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28" r:id="rId4"/>
    <p:sldId id="330" r:id="rId5"/>
    <p:sldId id="331" r:id="rId6"/>
    <p:sldId id="332" r:id="rId7"/>
    <p:sldId id="33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9T00:47:15.80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9602 3842 94 0,'1'22'37'0,"2"19"0"16,-10-3-2-16,4 10-32 16,-2-1 0-16,12-5-1 15,7-23 2-15,22-30 0 16,29-55 1-16,43-46-3 15,41-56 1-15,42-47-3 16,43-31-4-16,13-25-32 16,23 5-2-16,-20 10-3 15,-25 43-1-15</inkml:trace>
  <inkml:trace contextRef="#ctx0" brushRef="#br0" timeOffset="1049.1049">10817 5492 64 0,'0'0'37'0,"0"0"-1"16,0 0 2-16,0 0-27 15,2 21-5-15,-5 3-1 16,4 16 2-16,-6-2-1 15,5 2-1-15,1-2 0 16,11-11 1-16,16-37-2 16,29-47 0-16,38-64-2 15,52-63-2-15,51-47-6 16,31-51-30-16,56-20-4 15,1-20-2-15,-10 24-2 16</inkml:trace>
  <inkml:trace contextRef="#ctx0" brushRef="#br0" timeOffset="1904.1904">9743 7414 66 0,'12'-17'34'0,"-12"17"1"15,10-12 1-15,-10 12-21 16,0 0-9-16,0 0-2 15,20 24 2-15,-13 5 0 16,4 17 0-16,-4-2-1 16,7 4 0-16,2-7-1 15,17-16 1-15,20-41-1 0,30-50 1 16,51-64-2-16,48-56-3 15,67-39-17-15,24-49-20 16,27-21-4-16,-18-5-4 16,-40 22-1-16</inkml:trace>
  <inkml:trace contextRef="#ctx0" brushRef="#br0" timeOffset="1.07691E6">10490 8604 57 0,'0'-15'34'16,"4"3"1"-16,-8 1 0 16,4 11-26-16,-4-14-1 15,4 14-3-15,0 0-2 16,-3 22 0-16,1 5 1 15,4 13-1-15,-4 7 0 16,5 12 0-16,-4-1 0 16,6 1 0-16,6-16 1 15,15-20 0-15,21-39-2 16,31-43 2-16,39-48-3 15,45-52 1-15,48-35-6 16,22-34-31-16,32-6-3 16,-6-6 1-16,-16 22-3 0</inkml:trace>
  <inkml:trace contextRef="#ctx0" brushRef="#br0" timeOffset="1.07869E6">10702 9999 97 0,'11'60'38'16,"-1"13"3"-16,-12-9-2 16,13-4-35-16,3-26-1 15,28-38-1-15,45-66 2 16,63-74-2-16,80-67-6 0,51-66-33 15,74-36-2-15,28-36-3 16,16-12-1-16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9T01:16:39.848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1648 10823 59 0,'0'0'31'0,"0"0"0"16,0 0-1-16,12-5-25 15,10 7-4-15,8 3 0 16,9 2-1-16,8 5 0 16,3 2 0-16,11 2-3 15,5 1 3-15,9 2-2 16,7-3 2-16,9-1-1 16,8-3 2-16,8-1-1 15,8-3 1-15,10 3 1 16,9-5 0-16,10 4-1 15,5 1 1-15,3 3 0 16,11-1-1-16,11 4 0 0,7 2 1 16,5-3-1-16,10-1 1 15,9-2 0-15,10-1-1 16,14-7 1-16,3-2 0 15,9-5-1-15,7-3 1 16,5-2 0-16,-4-2-1 16,10 0 0-16,0 1 0 15,5 1 1-15,3 1-1 16,7 0 0-16,7 1-1 15,7-1 1-15,8-1-1 16,1-1 1-16,6-4-1 16,4 3 1-16,-1-3-1 15,2 1 0-15,-3 1 1 16,4 0-1-16,-1 2 0 0,5 4 0 15,0-1 0-15,-3 3 0 16,3-1 0-16,-1 5 0 16,-2-4 0-16,2 2 0 15,-2 2 0-15,-1 0-1 16,-5-1 1-16,2 6 0 15,-5 1 0-15,-6 2 0 16,2 1-1-16,-8 1 1 16,-4 3 0-16,2-1 0 15,-4 2 0-15,3-1 0 16,-2-1 0-16,-3 0 1 15,-1 0-1-15,-4 1 0 16,3-1 1-16,-8 1 0 0,3 1-1 16,-7-1 1-16,2-2-1 15,-4 0 0-15,0-2 1 16,4-1-1-16,-1-5 0 15,-4-2 0-15,0 0 1 16,-1-2-1-16,0-1 0 16,-2 0 1-16,2-1 0 15,-5-1 0-15,0-1 0 16,-7-1 1-16,2 0-1 15,-4-4 0-15,0-3 0 16,0 1 0-16,0-1 0 16,-5-1 0-16,1 2 0 15,-2-2 0-15,-7 5 0 16,0 3 0-16,-13-3-1 15,-12 3 0-15,-11-2 1 0,-15 3-1 16,-20 2 1-16,-12-3-2 16,-17 2 1-16,-20 0-1 15,-13-1 0-15,-18-2-2 16,-13 6-5-16,-13-6-31 15,-12 5-1-15,-22-4-1 16,-16 2 0-16</inkml:trace>
  <inkml:trace contextRef="#ctx0" brushRef="#br0" timeOffset="1305.1305">10308 11465 51 0,'0'0'35'16,"0"0"0"-16,-11 15-1 15,-3-2-22-15,-10 4-9 16,-4 6 0-16,-9 5 0 16,-3 13-1-16,-11 1 1 15,-1 12 0-15,-9 1 0 16,-3 8 0-16,-9 8 0 15,-2 8-3-15,-10 4 2 16,-3 8 1-16,-11 9-3 16,-9 9 1-16,-11 9 0 15,-11 9 0-15,-17 6 0 0,-7 7-1 16,-13 3 0-16,-7 6 0 15,-10-2 1-15,-2 4 1 16,-6-4-2-16,2 0 1 16,1-1-1-16,2-1 1 15,-2-3-2-15,6-3 1 16,1-4-2-16,8-3 0 15,7-4 1-15,8-6 0 16,14-11-1-16,17-11-1 16,19-10 0-16,14-15-3 15,28 0-7-15,11-21-27 16,25-1 0-16,13-23-3 15,25-7 1-15</inkml:trace>
  <inkml:trace contextRef="#ctx0" brushRef="#br0" timeOffset="2386.2386">19669 11525 50 0,'13'-18'33'15,"-13"18"3"-15,5-12-1 16,-5 12-27-16,0 0-3 16,0 0 0-16,0 0-1 15,0 0-1-15,0 0-1 16,0 0-1-16,-12-5 1 15,12 5-1-15,-11 5 0 0,11-5 0 16,-18 3 1-16,18-3 0 16,-21 7-1-16,10-4 1 15,-4 3 0-15,4-1 0 16,1-2-1-16,-2 2 1 15,2 2-1-15,-1 0 0 16,-1 0-1-16,2 0 1 16,-1 2-1-16,-1 0 1 15,-5 3-1-15,1 3 3 16,-3 2-3-16,-2 7 2 15,-4 5-1-15,-2 7-2 16,-3 10 2-16,-8 6-2 16,-3 15 1-16,-9 10-2 15,-10 12 1-15,-12 9-1 0,-13 9 1 16,-10 9 1-16,-19 15-1 15,-12 10 0-15,-18 9 0 16,-11 11 1-16,-15 13-1 16,-12 11 1-16,-12 11 0 15,-11 14 0-15,-10 7 0 16,-6 10-1-16,1 4 0 15,-5 5 2-15,-2-2-1 16,8 0-2-16,3-4 1 16,11-4 0-16,5-9 2 15,11-5-2-15,10-14 2 16,8-11-2-16,15-13 1 15,5-18 0-15,10-11 0 16,12-21-1-16,17-14-1 0,8-28-1 16,19-9-8-16,-2-27-27 15,32-26-3-15,4-29-1 16,21-15 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in="-2.14748E9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6T00:25:16.56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576 549 80 0,'-39'7'37'0,"-7"20"-1"16,-19 4 2-16,7 17-31 15,-20 3-3-15,7 10 2 16,0-7-2-16,20 2-1 16,13-6-1-16,20-12-1 15,22-8 0-15,25-10-2 16,21-10 1-16,14 0 0 15,10-1 0-15,3-2 0 16,-4 4 0-16,-8 7 0 16,-17 6 0-16,-20 9 1 15,-22 11-1-15,-22 5-1 16,-17 0 1-16,-15 2-1 15,-4-3 1-15,-4-8-4 16,12-4-6-16,3-22-27 0,31-9 0 16,10-21 0-16,33-6 0 15</inkml:trace>
  <inkml:trace contextRef="#ctx0" brushRef="#br0" timeOffset="354.0354">1090 883 92 0,'-20'9'37'0,"-17"-1"0"16,4 17 1-16,-1 4-34 16,-1 11 0-16,1 2 0 15,13 6 1-15,2 1-2 16,15 0-1-16,12-4-1 15,13-8-1-15,9-10 0 0,11-13 0 16,8-14 0-16,4-13 0 16,3-12 0-16,2-12 1 15,-8-9-1-15,-9-2 1 16,-7-4 0-16,-16 3-2 15,-16 4 1-15,-13 9-1 16,-12 12 1-16,-12 12-1 16,-3 12 0-16,-1 8 0 15,7 12-3-15,3-3-6 16,29 12-25-16,5-13-3 15,25 5 1-15,8-19-2 16</inkml:trace>
  <inkml:trace contextRef="#ctx0" brushRef="#br0" timeOffset="1045.1045">1746 884 104 0,'-17'-4'39'16,"4"16"0"-16,-13-5-1 15,4 10-33-15,1 6-1 16,3 8-1-16,0 7 0 15,7 7 0-15,3-1-1 16,8 1-1-16,7-6 0 16,11-4 0-16,8-12-1 15,7-12 0-15,9-14-1 16,8-12 1-16,4-16 0 15,2-8 0-15,-1-6 0 0,-5-3 1 16,-10 0-1-16,-6 4 1 16,-9 6-1-16,-13 8 0 15,-8 14 1-15,-4 16-1 16,-18 1 0-16,2 15 1 15,0 11-1-15,-1 3 0 16,9 5-1-16,6 5 1 16,12-3-1-16,9-4-1 15,14-6-2-15,5-11 0 16,11-6-1-16,3-13-2 15,8-1-3-15,-8-17-1 16,6 6 0-16,-15-13 2 16,-3 7 2-16,-9-3 1 15,-11 4 5-15,-6 3 2 16,-10 2 4-16,-4 15 2 15,0 0 0-15,-18 16-1 0,0 3 1 16,7 10-3-16,-2 4-1 16,-1 8 0-16,4-1-1 15,5 0 1-15,1-7-2 16,4-4 1-16,1-9 0 15,7-9 0-15,-8-11 1 16,19-15-1-16,-5-9 0 16,0-12 0-16,1-9 1 15,-1-7-1-15,-2-7-1 16,2-1 0-16,-2 3 0 15,-2 4-1-15,0 7 1 16,-1 9-1-16,2 11-1 0,2 8-1 16,7 11-2-16,-2 2-4 15,21 17-24-15,-7-13-6 16,16 13-1-16,-3-12 0 15</inkml:trace>
  <inkml:trace contextRef="#ctx0" brushRef="#br0" timeOffset="1277.1277">3270 723 102 0,'-11'-4'39'16,"-16"-7"0"-16,0 17-2 15,-10-1-31-15,0 13 0 16,-10 4-1-16,4 13-1 15,-2 4-2-15,9 9 0 0,8 2-1 16,9 1-1-16,19-6-2 16,11-7-1-16,19-1-3 15,1-26-27-15,24 8-6 16,-4-24-1-16,11-2-2 15</inkml:trace>
  <inkml:trace contextRef="#ctx0" brushRef="#br0" timeOffset="1629.1625">3402 865 106 0,'-14'26'39'0,"-1"-8"1"15,21 3-1-15,-1-8-36 0,21-5-1 16,13-8 0-16,10-7 0 15,3-5-1-15,5-5 0 16,-1-6 0-16,-7-3 0 16,-5 0-1-16,-16-3 1 15,-8-1 0-15,-12 4 0 16,-14 0 0-16,-9 10 0 15,-12 7 0-15,-9 8 0 16,-8 8-1-16,-1 11 1 16,-3 14 0-16,7 5-1 15,6 12 0-15,14-3-1 16,14 1 0-16,18-4-1 15,23-8-3-15,9-18-5 16,30 2-28-16,-3-27-1 0,21 0 0 16,-7-25 0-16</inkml:trace>
  <inkml:trace contextRef="#ctx0" brushRef="#br0" timeOffset="1913.1909">4299 614 124 0,'-36'-8'42'15,"-1"23"1"-15,-11-5-2 16,14 12-38-16,-2 5-1 15,8 1-2-15,9 5 0 16,9 0 0-16,15-2 0 16,14-4 0-16,8-3 0 15,8-1 0-15,3-1 0 16,2-4 0-16,-5-3 0 0,-4 0 0 15,-10-1 0-15,-11 2 0 16,-10-1 0-16,-14 3 0 16,-11 1-2-16,-12 2-2 15,-1 9-8-15,-20-17-23 16,11 19-6-16,-15-18-1 15,14 14 0-15</inkml:trace>
  <inkml:trace contextRef="#ctx0" brushRef="#br0" timeOffset="2364.2363">879 1759 97 0,'25'-16'39'16,"35"0"0"-16,24-17-1 15,46 1-34-15,30-7 0 0,35-3-2 16,26 2 1-16,23 0 0 16,13 6-2-16,4 7 1 15,-6 5-2-15,-11 8 1 16,-24 6-2-16,-23 3 1 15,-30 4 0-15,-32 1-2 16,-32 0-1-16,-35-10-6 16,-18 7-28-16,-39-14-3 15,-11 17 1-15,-34-30-1 16</inkml:trace>
  <inkml:trace contextRef="#ctx0" brushRef="#br0" timeOffset="3508.3508">5433 744 87 0,'3'-25'36'0,"7"12"0"16,-17-6-1-1,7 19-29-15,-14 0-1 0,7 15 0 16,-6 3-1-16,4 14-1 15,0 9-1-15,-3 4-1 16,2 3 1-16,1-1-1 16,1-2 0-16,3-4 0 15,0-10 0-15,4-7 0 16,1-9 0-16,0-15 0 15,0 0-1-15,10-15 1 16,-4-10 0-16,3-5 0 16,0-7-1-16,5-7 1 15,3-2 0-15,-2-2-1 16,2 2 0-16,-3 5 1 15,2 5-1-15,-3 8 1 0,-3 8-1 16,-10 20 1-16,15-15 0 16,-15 15 0-16,12 20-1 15,-3-2 1-15,1 1-1 16,6 4 1-16,2-5 0 15,9-3-1-15,3-4 1 16,15-10 0-16,7-13 0 16,9-6 0-16,3-7 0 15,7-7-2-15,-6-4 2 16,-6 4-2-16,-9 1 1 15,-12 9 1-15,-14 10-1 16,-10 12 0-16,-14 13 0 16,-7 16 1-16,-8 6 0 15,-4 7 0-15,6 7-1 0,1 7-1 16,9-3-2-16,7-8-1 15,20 2-4-15,1-27-14 16,26 10-15-16,-3-25-2 16,20 5 0-16,-9-23-1 15</inkml:trace>
  <inkml:trace contextRef="#ctx0" brushRef="#br0" timeOffset="3870.387">6642 744 104 0,'-29'-17'38'0,"2"16"1"16,-16-4-1-16,6 17-30 15,-10 0-4-15,9 9 0 16,0 6-1-16,7 3 0 0,4-2-1 16,14 0-1-16,10-4 1 15,11-3-1-15,10-11 0 16,12-6 0-16,9-11 0 15,8-9-1-15,2-7 1 16,1-6-1-16,-3-9 1 16,-2 0-1-16,-8 0 0 15,-7 6 1-15,-10 5-1 16,-9 5 0-16,-7 9 0 15,-4 13 0-15,-6 15 0 16,-4 8 0-16,-2 9-1 16,3 4 1-16,2 4-2 15,6 2-2-15,9-1-1 16,3-21-8-16,23 7-24 15,-5-26-2-15,14-1 0 0,-1-23-2 16</inkml:trace>
  <inkml:trace contextRef="#ctx0" brushRef="#br0" timeOffset="4094.4094">7270 23 106 0,'-6'27'39'16,"-15"9"1"-16,9 26-2 15,1 6-36-15,1 15 2 16,4 10-2-16,3 8 1 16,1-1-3-16,1-3-1 15,12-5-4-15,-4-28-15 0,19 0-16 16,-6-27-4-16,11-9 1 15,-5-29-1-15</inkml:trace>
  <inkml:trace contextRef="#ctx0" brushRef="#br0" timeOffset="4336.4332">7461 388 108 0,'-43'7'39'15,"5"24"3"-15,-4-7-3 16,3 12-34-16,5 0-1 15,10-3 0-15,11-3-2 0,13-2 1 16,11-9-1-16,12-1-1 16,8-9-1-16,8 1-2 15,3-4-1-15,1-8-5 16,16 12-27-16,-23-20-5 15,13 12-1-15,-17-17 0 16</inkml:trace>
  <inkml:trace contextRef="#ctx0" brushRef="#br0" timeOffset="4680.468">7739 587 103 0,'0'23'41'0,"0"-23"0"16,18 26 0-16,-2-23-38 15,21-2 1-15,6-5-2 16,9-5 0-16,-1-4 0 16,-1-8-3-16,-5 2 2 15,-7-3-2-15,-15-3 1 16,-12 5-1-16,-17-2 1 15,-13 4-1-15,-14 9 1 16,-9 7 0-16,-9 11 1 16,-1 8 1-16,2 11-1 15,3 9 1-15,13 6-1 16,10 2 1-16,18-4-1 15,25-7 0-15,20-3-4 16,20-21-14-16,31 11-21 16,-3-22-3-16,19 4 0 0,-9-10-2 15</inkml:trace>
  <inkml:trace contextRef="#ctx0" brushRef="#br0" timeOffset="5033.5032">6285 1294 106 0,'-15'1'38'16,"15"-1"3"-16,34 3-3 15,29-6-34-15,25-9-1 16,25-1-1-16,28-7 0 15,19 1-2-15,21 5-8 16,-6-9-30-16,9 13-1 16,-18-2-1-16,-6 13-2 15</inkml:trace>
  <inkml:trace contextRef="#ctx0" brushRef="#br0" timeOffset="5551.5551">9346 388 91 0,'3'-34'39'0,"-8"-4"-1"15,4 18 2-15,-13-3-37 16,14 23-1-16,-21 17 0 15,11 13 0-15,-2 16 0 0,0 9 0 16,1 14-1-16,2 10 1 16,5 3-2-16,2-3 1 15,7 0-3-15,1-12-5 16,20 1-29-16,-6-25-3 15,15-6 1-15,-5-24-2 16</inkml:trace>
  <inkml:trace contextRef="#ctx0" brushRef="#br0" timeOffset="5777.5773">9757 708 114 0,'-14'17'40'0,"10"14"0"0,-13-9-9 15,5 16-30-15,1 3 0 16,7 2 0-16,-3 0-1 16,4-2-1-16,8-6-2 15,0-15-6-15,21 0-27 16,-7-22-3-16,16-5 1 15,-4-22-1-15</inkml:trace>
  <inkml:trace contextRef="#ctx0" brushRef="#br0" timeOffset="5937.5936">9820 433 95 0,'-31'-26'37'0,"-2"0"-2"16,15 19-1-16,18 7-33 0,9-17-11 15,20 24-26-15,8-5 0 16,17 13-1-16,2-7 0 15</inkml:trace>
  <inkml:trace contextRef="#ctx0" brushRef="#br0" timeOffset="6471.6471">10378 660 106 0,'-18'8'38'16,"-16"-9"3"-16,6 15-6 15,-9-3-30-15,1 9 0 16,-2 3-1-16,3 8-1 15,3 3 0-15,5 1-1 0,10 0 0 16,11-5-1-16,12-6 0 16,12-9-1-16,12-10 1 15,13-10-1-15,8-8 0 16,5-6-1-16,3-8 1 15,-3-2 0-15,-3-4-1 16,-7 3 0-16,-10 1 0 16,-8 11 0-16,-14 5 0 15,-14 13 0-15,0 0 0 16,4 25 0-16,-13 11 1 15,-7 10 0-15,2 13-1 16,-4 8 2-16,-1 13-2 16,0 3 1-16,-1-2 1 0,0 0-1 15,-4-4 1 1,0-5 0-16,-3-11 0 0,-1-13 0 15,-5-9 0-15,3-13 0 16,-3-10 0-16,1-12 0 16,5-10-1-16,2-11 0 15,7-13 0-15,8-10 1 16,10-9-2-16,10-10 1 15,8-6 0-15,16-5-1 16,10 2-1-16,5 1-1 16,10 7-3-16,-4-9-13 15,20 24-16-15,-12-8-4 16,8 13 0-16,-10-9-2 15</inkml:trace>
  <inkml:trace contextRef="#ctx0" brushRef="#br0" timeOffset="6903.6903">11153 95 104 0,'-15'-9'40'16,"3"21"2"-16,-13 3-2 15,6 28-36-15,-8 4-1 16,0 16 2-16,2 9-2 15,-4 12 1-15,2 1-2 16,-1 2 1-16,4-6-2 16,8-6 1-16,1-13 0 15,5-9-2-15,7-12 0 16,9-18 0-16,5-14 0 0,10-15 0 15,11-12 0-15,5-17 0 16,6-8 0-16,1-5 0 16,3-7 0-16,-4-1 0 15,-1 9 0-15,-7 6 0 16,-8 11 0-16,-9 13 0 15,-4 16 0-15,-4 14 0 16,-10 19 0-16,-5 7 0 16,-2 13 0-16,0 8 0 15,0 4 0-15,5-4 0 16,6 0-3-16,7-12-2 15,17 0-10-15,-6-31-9 16,27 7-10-16,-6-35-7 16,16-2 0-16,-9-22 0 0</inkml:trace>
  <inkml:trace contextRef="#ctx0" brushRef="#br0" timeOffset="7105.7105">11819 236 109 0,'-9'35'41'0,"-14"8"0"15,11 22 0-15,-5 0-39 16,4 13 0-16,6 1 0 16,-1-4-1-16,0-1-3 15,-3-7-2-15,9 7-16 16,-15-28-18-16,12-1-2 15,-10-26 1-15,7-5-2 0</inkml:trace>
  <inkml:trace contextRef="#ctx0" brushRef="#br0" timeOffset="7279.7279">11501 509 115 0,'-6'-12'41'0,"17"19"1"15,6-7-3-15,8 6-38 16,30 3-4-16,8-9-15 15,20 15-20-15,-4-8-2 16,8 14-1-16,-8-8 0 16</inkml:trace>
  <inkml:trace contextRef="#ctx0" brushRef="#br0" timeOffset="7408.7408">12338 895 101 0,'-33'14'28'15,"-10"-12"-24"-15,1-4-3 16,0-5-28-16,5 5-17 15</inkml:trace>
  <inkml:trace contextRef="#ctx0" brushRef="#br1" timeOffset="11548.1547">1024 2552 88 0,'-14'0'36'16,"14"0"-1"-16,0 0-5 15,0 16-28-15,14-6 0 16,18 1 0-16,8-3 0 15,11 2 1-15,8-8 0 16,6-2-1-16,-2-7 0 16,2-7 1-16,-8-7-1 15,-7-1 0-15,-12-6 0 16,-11-8 0-16,-13 4 0 15,-13-1-1-15,-19 7 0 16,-11 5-1-16,-17 4 1 0,-12 12 0 16,-10 10 0-16,-6 12 1 15,-5 7-1-15,8 11 1 16,6 9-1-16,16 6 0 15,16 6 0-15,15 1-1 16,21 0-1-16,21-5-2 16,24-5-2-16,10-18-3 15,36-1-20-15,-5-23-12 16,21-8 2-16,-5-19-3 15,14-3 3-15</inkml:trace>
  <inkml:trace contextRef="#ctx0" brushRef="#br1" timeOffset="12014.2013">2111 2414 92 0,'-37'-14'39'16,"8"14"1"-16,-14-7-1 16,7 13-33-16,-4 3-1 15,8 17-1-15,-3 12-1 16,4 8-1-16,7 7 0 15,5 6-1-15,6-2 0 16,17-3 0-16,10-12 0 16,12-13 0-16,14-21-1 15,11-17 1-15,9-20-1 16,4-14 0-16,2-10 1 15,-5-7-1-15,-6-4 1 16,-11 0-1-16,-11 6 0 16,-7 11 0-16,-11 9 0 15,-8 16 0-15,-7 22-1 0,0 0 1 16,0 36-1-16,-5 17 1 15,0 24-1-15,2 14 1 16,-3 14 1-16,1 13 0 16,1 5 0-16,-4 0 0 15,-7-10 1-15,-5-11-1 16,-9-13 1-16,-13-8 0 15,-5-23-2-15,-6-17 0 16,-5-17-1-16,1-21-2 16,6-13-3-16,5-28-4 15,21-1-9-15,0-36-13 16,28 5-10-16,8-13 1 15,22 2-1-15</inkml:trace>
  <inkml:trace contextRef="#ctx0" brushRef="#br1" timeOffset="12187.2186">2952 2838 107 0,'-4'26'42'0,"-27"-10"0"15,-11 3-5-15,-7-1-44 16,-19-19-14-16,17 10-18 15,-7-12 0-15,15 7-3 16,-4-12 0-16</inkml:trace>
  <inkml:trace contextRef="#ctx0" brushRef="#br1" timeOffset="12345.2344">1939 2966 115 0,'-65'14'43'0,"20"3"-1"15,6-15-3-15,25-15-51 16,28 7-8-16,0-23-16 15,24 5-7-15,-2-7 1 16,14 1-3-16</inkml:trace>
  <inkml:trace contextRef="#ctx0" brushRef="#br1" timeOffset="14654.4652">4125 1934 94 0,'7'-16'38'0,"-6"-6"0"15,-1 22-5-15,13-24-29 16,-13 24 0-16,8-10-1 16,-3 23 0-16,-5 17 0 15,0 21 0-15,-10 14-2 16,3 13 0-16,-3 10 0 15,-2 6-2-15,2 3 1 16,2-7-2-16,6-9-2 16,2-21-5-16,18-9-28 15,-4-25-3-15,13-10 2 16,-7-20-3-16</inkml:trace>
  <inkml:trace contextRef="#ctx0" brushRef="#br1" timeOffset="14846.4845">4107 2063 99 0,'-24'-23'38'0,"19"9"2"16,6-3-4-16,27 1-33 15,9 1-3-15,14-5-2 16,16 0-3-16,0-10-18 15,14 22-14-15,-6-3 0 16,2 14-1-16,-22 0 0 16</inkml:trace>
  <inkml:trace contextRef="#ctx0" brushRef="#br1" timeOffset="15071.507">4098 2372 98 0,'-16'21'39'0,"16"-21"0"15,11 7-6-15,23-18-31 16,20-4 0-16,11-5-1 16,5-4-1-16,15 1-3 15,-5-6-4-15,9 18-11 16,-14-10-19-16,-2 14-1 15,-17-3 0-15,1 12 0 16</inkml:trace>
  <inkml:trace contextRef="#ctx0" brushRef="#br1" timeOffset="15245.5244">4951 2232 82 0,'-14'-12'38'0,"14"12"0"16,-14 9 1-16,11 13-30 16,-8 0-4-16,3 11-1 15,-1 3-1-15,3 9-1 16,0 0-1-16,2 0-2 15,6 0-4-15,-2-22-28 16,19 2-6-16,-1-25 0 16,18-5-2-16</inkml:trace>
  <inkml:trace contextRef="#ctx0" brushRef="#br1" timeOffset="15689.5688">5052 1975 95 0,'-33'-21'36'16,"15"14"0"-16,3-1 0 15,15 8-33-15,0 0 0 16,29 9 0-16,1-3 0 16,9 2 1-16,1 0 0 15,1 5 0-15,-4-1 0 16,-7 14-1-16,-6 1-1 15,-10 10-2-15,-12 6 2 16,-4 8-2-16,-11 4 0 16,-2-1 0-16,-4 0 0 15,1-5 0-15,4-10 0 0,5-4 1 16,4-15-1-16,5-20 1 15,13 4-1-15,6-20 1 16,4-12 0-16,1-8 0 16,1-6 0-16,2-7 0 15,-8-6 0-15,1 0 1 16,-4 1 0-16,-3 10-1 15,-6 5 0-15,-1 9 0 16,0 7-2-16,4 7-1 16,7 13-4-16,2 2-4 15,16 19-8-15,-13-18-10 16,25 15-12-16,-7-7 0 15,13 8-3-15,-11-8 4 16</inkml:trace>
  <inkml:trace contextRef="#ctx0" brushRef="#br1" timeOffset="16056.6055">5713 2261 107 0,'-16'9'39'15,"18"6"0"-15,-2-15-6 16,28-4-30-16,6-1 0 15,11-8 0-15,6-7 0 16,6-6 0-16,1-4-1 16,-5-4 0-16,-7 1 0 15,-15-2 0-15,-12 1 0 16,-14 4 0-16,-20 7-1 0,-17 11 0 15,-18 13 0-15,-6 12 1 16,-15 12-2-16,0 11 0 16,3 8 0-16,9 4 0 15,16 5 0-15,18 0-1 16,25-8-1-16,24-7-1 15,29-5 0-15,14-10-4 16,30 4-6-16,-5-27-9 16,23 13-18-16,-17-20 0 15,11 7-3-15,-17-16 3 16</inkml:trace>
  <inkml:trace contextRef="#ctx0" brushRef="#br1" timeOffset="16191.619">6630 2390 109 0,'-48'57'40'16,"-1"17"1"-16,-10-2-5 15,14-1-43-15,9 16-12 16,-2-19-20-16,21 1 0 16,3-26-3-16,22-11 1 15</inkml:trace>
  <inkml:trace contextRef="#ctx0" brushRef="#br1" timeOffset="24384.4382">7541 2006 99 0,'-26'-24'37'0,"6"19"1"16,-14-8-10-16,3 18-23 15,-13 6 0-15,1 15 0 16,-6 5-2-16,1 12-1 16,1 5-1-16,8 4 0 15,11-1 0-15,16-3-1 16,14-11 0-16,23-7-1 15,19-12-2-15,14-11-2 16,21 5-19-16,0-24-16 16,9 4 1-16,-4-14 0 15,7 6-1-15</inkml:trace>
  <inkml:trace contextRef="#ctx0" brushRef="#br1" timeOffset="24783.4781">7973 2077 93 0,'-31'-11'38'15,"3"13"2"-15,-11-5-3 16,2 13-33-16,-5 4 1 16,3 12-1-16,-7 8 0 15,8 8-2-15,0 0 1 16,10 3-2-16,5-4 0 15,9-3 0-15,18-8-1 16,11-12 0-16,16-17 0 16,14-14 0-16,12-12 0 15,7-10 0-15,0-7 0 16,1-3 1-16,-9-3-1 0,-7 7 2 15,-15 6-2-15,-10 11 1 16,-19 11-1-16,-5 13 2 16,-23 12-2-16,3 7-1 15,-2 10 0-15,-1 4 0 16,8 5 0-16,8-5-2 15,13-2-1-15,8-11-4 16,20-2-1-16,-1-22-8 16,24 5-21-16,-12-17-1 15,16 1-1-15,-10-12 3 16</inkml:trace>
  <inkml:trace contextRef="#ctx0" brushRef="#br1" timeOffset="25074.5072">8413 2183 76 0,'-22'23'37'15,"4"15"-1"-15,-6 0 2 16,10 10-30-16,-6-7-2 15,12 3-1-15,2-8-2 16,7-4 1-16,4-16-1 16,8-10-1-16,4-17 0 15,5-10 1-15,1-13-1 16,0-6 0-16,-2-8 0 15,-2-3 1-15,-5 0-2 16,0 1 1-16,-5 10-1 16,1 8 0-16,0 5 0 15,3 5-2-15,9 11-3 16,4-5-6-16,26 19-18 0,-7-14-12 15,18 11 0-15,-8-7-2 16,20 2 1-16</inkml:trace>
  <inkml:trace contextRef="#ctx0" brushRef="#br1" timeOffset="25797.5794">9682 1510 82 0,'5'-35'36'0,"3"12"0"15,-8 4 2-15,0 19-33 16,-1 11-1-16,1 23 1 15,-12 6 0-15,5 21-1 16,-9 9 0-16,0 10-1 16,-3 3-2-16,3 2 0 15,1-6 0-15,3-8-2 16,10-6 0-16,4-17-2 15,11-10-1-15,7-20-5 16,21-1-6-16,-8-31-22 16,21-2 0-16,-6-20 0 15,12 3 2-15,-13-21 22 16,6 9 7-16,-15 0 8 0,-13-4 8 15,2 21 23-15,-22 3 3 16,-5 25 0-16,-11-9 0 16,3 34-21-16,-16 1-5 15,5 15-5-15,-1 4-1 16,4 6-2-16,5 2-1 15,4-4-1-15,9-4-1 16,4-7-2-16,13-6-4 16,-3-22-27-16,19-2-5 15,-2-19 2-15,9-6-2 16</inkml:trace>
  <inkml:trace contextRef="#ctx0" brushRef="#br1" timeOffset="25960.5958">10171 1649 93 0,'-33'-35'37'0,"15"20"-1"15,-7 4 1-15,25 11-32 16,-8 15-7-16,18-3-5 16,27 12-29-16,-4-3 0 15,19 11 0-15,-1-4-2 16</inkml:trace>
  <inkml:trace contextRef="#ctx0" brushRef="#br1" timeOffset="26497.6491">10647 1939 100 0,'-27'-1'39'0,"-12"-6"0"16,2 14 0-16,-5-2-34 16,0 14 0-16,-2 1-1 15,11 7-1-15,3 2-1 16,12 2 0-16,12-2-1 15,11-5-2-15,12-10 2 16,14-7-1-16,7-9 0 16,8-10 0-16,4-6 1 15,2-10-1-15,-8-8 0 16,-1-2 1-16,-5-1-1 15,-9 0 0-15,-8 4 0 16,-7 9 0-16,-9 8-1 16,-5 18 0-16,-10 14 1 0,-4 18 0 15,-2 20-1-15,-6 19 0 16,-4 19 0-16,-1 11 0 15,-3 9 0-15,0 3-1 16,-3-3 1-16,0-4 0 16,-4-10 3-16,3-12-2 15,-4-20 2-15,5-16-1 16,-5-19 2-16,6-17-2 15,4-19 0-15,7-16 0 16,8-18-2-16,9-14 1 16,14-18-1-16,12-11 1 15,10-8-1-15,8 1 1 16,6 2 1-16,5 7-1 15,1 9-1-15,-3 11-1 0,7 16-5 16,-14 0-15-16,21 24-14 16,-12-10-3-16,15 12 0 15,-8-12-3-15</inkml:trace>
  <inkml:trace contextRef="#ctx0" brushRef="#br1" timeOffset="26929.6927">11598 1278 115 0,'-12'-6'40'16,"3"27"2"-16,-18 6-3 16,0 15-35-16,-2 11-2 15,0 16 1-15,-5 10-1 16,2 10-1-16,-5-1 1 0,7 1-1 15,2-6-1-15,5-5 0 16,9-14 0-16,8-12-1 16,7-19 1-16,8-12 0 15,12-18 0-15,6-16 0 16,3-11 1-16,2-16 0 15,3-8 0-15,0-6 1 16,0-2-2-16,-3 3 0 16,-8 11 0-16,-2 8 0 15,-8 15 0-15,-2 18 0 16,-6 17 0-16,-5 16 0 15,-2 9-2-15,-1 7 2 16,6 3-1-16,3 0-1 16,13-6-1-16,6-13-2 0,21-12-4 15,-1-24-12-15,32 7-10 16,-14-32-9-16,21-1 1 15,-10-25-1-15,6-5 2 16</inkml:trace>
  <inkml:trace contextRef="#ctx0" brushRef="#br1" timeOffset="27105.7103">12491 1310 86 0,'-10'-2'41'16,"-10"46"0"-16,-22 14-1 16,9 29-15-16,-9 2-23 15,7 9 0-15,3-1 0 16,9-3-1-16,4-4-4 15,10-18-5-15,10 5-14 0,-13-30-17 16,18-3-1-16,-10-29-1 16,4-15-1-16</inkml:trace>
  <inkml:trace contextRef="#ctx0" brushRef="#br1" timeOffset="27286.7284">12155 1523 119 0,'5'-21'40'16,"-5"8"2"-16,19 20-3 15,6 2-37-15,10 6-2 16,13 6-3-16,4 3-3 16,19 20-19-16,-13-12-13 0,14 13-3 15,-10-8 0 1,8 12-2-16</inkml:trace>
  <inkml:trace contextRef="#ctx0" brushRef="#br1" timeOffset="27445.7443">13017 2141 113 0,'-44'41'41'15,"0"19"1"-15,-16-7-3 16,6-1-38-16,2 10-3 16,-1-11-10-16,17 15-20 15,-6-15-9-15,17-2-1 16,-4-11-1-16</inkml:trace>
  <inkml:trace contextRef="#ctx0" brushRef="#br1" timeOffset="33990.3987">13583 1804 68 0,'7'-21'37'16,"3"8"-2"-16,-8-8 0 0,8 14-14 15,-8-6-17-15,-2 13-1 16,9 0 0-16,-5 15-1 16,-4 11 1-16,0 13-1 15,-6 7 1-15,3 8-1 16,-5 2 0-16,6 3-1 15,-6-1 0-15,2-10-1 16,-2-6 1-16,4-11-1 16,3-9 0-16,1-11 0 15,0-11 1-15,7-13-1 16,1-11 1-16,1-7 1 15,2-9-1-15,-1-5 0 16,1-8 0-16,-1-4 0 16,-1 1-1-16,1 1 0 15,2 5 0-15,3 3 0 0,6 8 0 16,6 6 0-16,4 10 0 15,9 8 0-15,0 12 0 16,3 5 0-16,-1 12 0 16,-5 3 0-16,-8 9-1 15,-12 8 0-15,-15 5 1 16,-17 6-1-16,-12 3 0 15,-16 1 1-15,-9-3-1 16,-10 2 1-16,-1-8 0 16,2-4 0-16,5-13 0 15,7-5 0-15,13-6 0 16,10-4 0-16,9-5 0 15,17-3 0-15,-2 13 0 0,8 1 0 16,4 10 0-16,-3 13 0 16,-2 10 0-16,-7 15-1 15,-7 11 1-15,-9 9 0 16,-10 6-1-16,-5-2 1 15,-1-3 0-15,-1-13-3 16,13-5-3-16,-2-33-22 16,29-12-10-16,5-29-1 15,26-18-1-15,3-30 0 16</inkml:trace>
  <inkml:trace contextRef="#ctx0" brushRef="#br1" timeOffset="34409.4406">14296 1308 97 0,'9'12'39'0,"-9"7"0"15,0 23-1-15,-18 5-34 16,6 16-2-16,-4 12 1 15,-2 14 0-15,-4 5 0 16,2 5-1-16,-5-7-1 16,3-3 0-16,5-14-1 15,5-12 0-15,5-18 1 16,10-16-1-16,5-19 0 15,9-13 1-15,7-16 1 16,4-11-1-16,4-11 1 0,1-2-1 16,0-5 1-16,-2 4-1 15,-1 7-1-15,-7 8 0 16,-3 11 0-16,-5 13 0 15,-2 14-1-15,-6 11 1 16,0 10-1-16,-3 6-2 16,2 3-1-16,1-4-4 15,15 12-16-15,-11-19-15 16,20 0-1-16,-7-17 0 15,18-4 1-15</inkml:trace>
  <inkml:trace contextRef="#ctx0" brushRef="#br1" timeOffset="35072.5069">14970 1865 87 0,'-24'-15'38'16,"-1"20"1"-16,-20 0-1 16,6 28-14-16,-10-6-21 15,2 11 0-15,5 3 0 16,8 4-1-16,15 3-1 15,9-5 0-15,20-6-1 16,15-6 0-16,15-11 0 16,6-10 0-16,10-11 0 15,0-11 1-15,-2-11 0 16,-5-3 0-16,-9-9 0 15,-12 0 1-15,-13-5-1 16,-11 3 0-16,-10 0-1 0,-9 6 1 16,-5 3-1-16,-1 8 0 15,-2 5-1-15,-1 4 1 16,12 8 0-16,12 3-1 15,0 0 1-15,19-1 0 16,13-2 0-16,5 1-1 16,7 0 1-16,4-1 0 15,-2 0 0-15,-4 4 0 16,-6 6 1-16,-9 7-1 15,-11 4 0-15,-11 8 1 16,-5 6 0-16,-9 5-1 16,-10 6 0-16,-1-1 0 15,2 1-1-15,-3-3 1 16,4-6-1-16,6-7 0 0,6-9 1 15,5-18 0 1,14 1 0-16,6-20 1 0,4-9 0 16,6-6 0-16,4-9 1 15,0-1-1-15,-2-4 0 16,3 6 0-16,-11 5 1 15,-2 8-2-15,-4 9 0 16,-6 12 0-16,-12 8 0 16,14 20 0-16,-11 6 0 15,-1 5 0-15,1 9-3 16,1 0 0-16,6 4-3 15,1-8-1-15,10 5-6 16,-11-22-13-16,24 11-7 16,-16-22-6-16,16 0 1 15,-7-20-1-15</inkml:trace>
  <inkml:trace contextRef="#ctx0" brushRef="#br1" timeOffset="35396.5392">15794 1972 105 0,'0'-10'39'15,"-7"-2"0"-15,7 12 0 16,0 0-32-16,7 17-4 15,10-7-1-15,12 0-1 16,14-4 0-16,14-6 0 16,9-5-1-16,3-5 1 15,2-6 0-15,-7-4-1 16,-12-4 1-16,-13-1-1 15,-18-1 1-15,-21 3-1 16,-20 5 1-16,-13 9-1 0,-15 7 1 16,-5 12 0-16,-4 13-1 15,0 9 1-15,8 7 0 16,6 10-1-16,15 1 1 15,14-1-1-15,19-3-2 16,14-15-4-16,22 4-16 16,-1-32-11-16,18 4-9 15,4-20 1-15,13-2-3 16</inkml:trace>
  <inkml:trace contextRef="#ctx0" brushRef="#br1" timeOffset="35943.594">17532 1751 95 0,'-33'11'38'0,"-24"-5"0"16,6 17-9-16,-15-7-23 16,9 6-1-16,4-3-1 15,14 1-1-15,10-2-1 16,18-1 0-16,16-3-2 15,13-1 1-15,15-3-1 16,6 3 1-16,-2 2-1 16,2 0 1-16,-7 8 0 15,-8 1 0-15,-19 5-1 16,-10 4 0-16,-17 2 0 15,-9 1-1-15,-6-4 1 16,-1-4-3-16,4-3-1 0,3-17-10 16,29 6-17-16,-1-26-9 15,31-2 1-15,6-17-1 16</inkml:trace>
  <inkml:trace contextRef="#ctx0" brushRef="#br1" timeOffset="36199.6196">17991 1859 66 0,'0'0'39'16,"-2"-15"-1"-16,2 15 2 16,-34-7-20-16,18 15-12 15,-15-2-3-15,-3 9 0 0,-5 5-1 16,1 6 0-16,-1 7-2 15,8 1 1-15,3 3-2 16,10 2 0-16,11-4-2 16,16-4-2-16,17-4-2 15,7-24-13-15,31 10-16 16,-5-23-7-16,16 0 1 16,-5-18-1-16</inkml:trace>
  <inkml:trace contextRef="#ctx0" brushRef="#br1" timeOffset="36551.6548">18421 1829 90 0,'-29'21'40'0,"8"17"0"16,-14-8-4-16,11 15-21 15,-4-1-11-15,6 5-1 16,1-6 0-16,6-5-2 16,4-3 0-16,5-11-1 15,6-10 1-15,0-14-1 16,18-1 1-16,0-14 0 15,-3-10-1-15,7-7 1 16,-1-6 0-16,-3-6 0 16,0-5 0-16,-2 0 0 15,-2-3-1-15,0 6 0 16,0 5 1-16,1 3-1 15,-1 11-1-15,2 6 1 16,3 16-2-16,2 4-1 16,3 10-2-16,2 0-2 0,12 17-15 15,-11-21-9-15,22 14-10 16,-8-15 1-16,10 8 0 15</inkml:trace>
  <inkml:trace contextRef="#ctx0" brushRef="#br1" timeOffset="36935.6928">18863 1815 106 0,'-24'19'39'0,"-8"-11"0"16,22 13-4-16,-3-6-33 15,16 2 0-15,11-3 0 16,10-4-1-16,11-1 0 15,10-7 0-15,5-4 0 0,6-6 0 16,-2-5 0-16,-3-7 0 16,-9-2 0-16,-5-3 0 15,-13-1-1-15,-10-3 1 16,-14 4-1-16,-14 2 1 15,-14 9-1-15,-9 7 1 16,-10 8 0-16,-5 13 0 16,-6 12 0-16,1 9 0 15,5 8 0-15,10 5 0 16,10 2-1-16,17 0 0 15,15-2-1-15,17-10 0 16,15-1-3-16,10-14-2 16,16 5-7-16,-7-28-14 15,20 10-9-15,-16-21-5 0,12 1-1 16,-13-13 2-16</inkml:trace>
  <inkml:trace contextRef="#ctx0" brushRef="#br1" timeOffset="37287.7282">19413 1868 75 0,'-12'20'38'0,"-7"-3"0"16,12 13 0-16,2-15-21 16,19 10-11-16,5-10-3 15,14-2-1-15,8-10 1 16,8-3-1-16,7-11 0 15,2-5 0-15,-3-8 0 16,-5-5 0-16,-6-2-1 16,-13-2 0-16,-10 1 0 0,-14 2 0 15,-16 9-1-15,-12 6 1 16,-17 11-1-16,-9 13 0 15,-14 10 1-15,-2 13-1 16,2 8 0-16,5 8 1 16,15 0-1-16,12 1 0 15,15-4-1-15,25-11-1 16,21-3-5-16,9-26-12 15,30 8-10-15,-3-28-11 16,19 1 0-16,-4-20-1 16,8 4 2-16</inkml:trace>
  <inkml:trace contextRef="#ctx0" brushRef="#br1" timeOffset="37632.7625">20235 1795 112 0,'-34'15'40'16,"10"15"0"-16,-15-8-8 15,9 11-27-15,-11 12-2 16,5 3-1-16,1 0 0 15,6-2-1-15,6-7 0 16,9-6-1-16,9-13 1 16,7-8 0-16,11-18-1 15,7-8 0-15,8-13 1 16,6-9 0-16,2-11 0 15,1-3 0-15,5-2 0 16,-2 2 0-16,-6 4-1 16,-2 12 1-16,-6 8-1 0,-3 15 1 15,-6 14-1-15,-2 13 0 16,-6 13 0-16,-4 6-1 15,0 7-1-15,-3 1-1 16,5 1-4-16,-4-17-13 16,23 15-7-16,-13-30-11 15,20 3-2-15,1-19-2 16,15-3 3-16</inkml:trace>
  <inkml:trace contextRef="#ctx0" brushRef="#br1" timeOffset="37948.7941">20880 1660 125 0,'-51'-1'42'16,"6"19"-1"-16,-14-9-8 16,9 13-31-16,11 4-1 15,10 1 0-15,20 0-1 16,18-3 0-16,16-4-1 15,16-4 1-15,3-7-1 16,3 2 1-16,0-4 0 16,-7 0 0-16,-8 0 1 15,-16 5-1-15,-16 0 1 16,-14 6 0-16,-15 5 0 15,-8 1-1-15,-5 5 0 16,2 0-1-16,6 2-3 16,2-14-11-16,32 15-15 15,0-32-9-15,37 22-1 0,4-24-4 16,29 2 3-16</inkml:trace>
  <inkml:trace contextRef="#ctx0" brushRef="#br1" timeOffset="38082.8079">21278 2188 114 0,'-54'46'39'15,"-18"0"-2"-15,-1-3-21 16,7 6-54-16,2-6-3 16,15 7-1-16,0-8-2 15</inkml:trace>
  <inkml:trace contextRef="#ctx0" brushRef="#br1" timeOffset="44523.4519">2928 3574 60 0,'15'-11'32'15,"-2"11"0"-15,-13 0-2 16,1 33-22-16,-11-10 2 16,1 18-2-16,-11 2 1 15,6 14-2-15,-11 0 0 16,3 8-2-16,-2-10 0 0,0 0-2 15,7-8-2-15,3-9 1 16,5-12 0-16,7-10-1 16,2-16 0-16,14-14 1 15,-1-10-1-15,7-10 0 16,4-10 1-16,2-5-1 15,3-5 1-15,1-5-1 16,-1 3-2-16,-2 4 1 16,2 8-2-16,-5 7 2 15,-1 10-2-15,-4 9 2 16,-5 16-2-16,5 11 1 15,-8 11 3-15,1 12-1 16,-4 8 1-16,3 7-1 16,-6 7 0-16,3 2-3 0,2 2 0 15,-2-7-5-15,7 4-7 16,-7-20-17-16,16-1-8 15,-4-18 1-15,10-5-1 16</inkml:trace>
  <inkml:trace contextRef="#ctx0" brushRef="#br1" timeOffset="44726.4722">3636 3593 86 0,'7'-31'35'16,"-7"31"0"-16,0 0 5 15,-8 23-34-15,-12 14 1 16,3 12-3-16,-2 6 0 15,6 4-2-15,2 1 1 16,9-4-3-16,5-10-2 0,3-14-5 16,21-2-26-16,-12-23-5 15,13-7 0-15,-3-25-1 16</inkml:trace>
  <inkml:trace contextRef="#ctx0" brushRef="#br1" timeOffset="44883.4879">3725 3187 93 0,'-27'-28'37'0,"7"23"0"16,4 5-1-16,11 15-36 16,12 12-8-16,1-3-27 15,25 9-1-15,1-4-1 16,17 10-2-16</inkml:trace>
  <inkml:trace contextRef="#ctx0" brushRef="#br1" timeOffset="45440.5436">4365 3590 66 0,'-22'0'39'16,"-5"10"0"-16,-11-7-1 16,1 16-18-16,-11-4-11 15,6 14-2-15,-1 1 0 16,4 8-2-16,6 2 0 15,11 0-2-15,8-6 1 16,14-3-2-16,16-13-1 0,10-9-1 16,15-15 1-16,8-12 0 15,8-11-3-15,2-8 3 16,-2-9-3-16,-4-3 1 15,-8 4-1-15,-9 3 1 16,-8 7-2-16,-11 8 2 16,-8 12 0-16,-9 15-2 15,-2 17 5-15,-4 20-2 16,-4 18 1-16,1 20 0 15,-2 17 0-15,2 13 0 16,-5 9 2-16,2 2-1 16,-1-1-2-16,-3-3 2 15,-2-15-2-15,-5-13 3 16,-2-13-2-16,-4-15 1 0,2-16-1 15,-3-16 2-15,2-16-3 16,1-17 0-16,4-14 0 16,8-16 0-16,10-13 0 15,6-16 0-15,12-10 0 16,11-9-2-16,8-7 1 15,7-2-2-15,2 6 0 16,3 5-2-16,4 11-1 16,-7 3-12-16,6 31-12 15,-15-3-8-15,9 24-2 16,-9-4 0-16,8 8 0 15</inkml:trace>
  <inkml:trace contextRef="#ctx0" brushRef="#br1" timeOffset="45897.5893">5282 3007 99 0,'-11'-18'41'0,"11"18"0"16,-26 12 0-16,15 14-37 15,-11 12-1-15,1 19 0 16,-6 11-1-16,3 14 0 16,-5 7 1-16,3 6 0 15,0 2-1-15,7-7 0 16,3-9 0-16,7-10-1 0,4-14 1 15,10-18 0-15,5-14-2 16,8-18 0-16,5-15 0 16,2-16 0-16,2-8-1 15,2-10 2-15,0-5-2 16,-1-5 0-16,-4 9-1 15,-3 5 1-15,-5 12 0 16,-2 13 0-16,-5 10 1 16,-9 3-2-16,20 31 4 15,-16-7-3-15,6 7 0 16,4-1-2-16,4 0 0 15,2-14-4-15,15 1-5 16,-9-21-5-16,22 4-10 16,-11-27-12-16,10 1 0 0,-4-18-1 15,1-3 2-15</inkml:trace>
  <inkml:trace contextRef="#ctx0" brushRef="#br1" timeOffset="46085.6081">5845 3112 98 0,'-15'19'39'16,"-6"17"1"-16,11 22-1 15,-16 7-34-15,4 10-2 16,6 4 0-16,2 0-1 16,6 1-1-16,1-8-3 15,7 0-3-15,-7-24-12 16,17 9-9-16,-16-31-11 15,14-4-2-15,-8-22-1 16,0 0 1-16</inkml:trace>
  <inkml:trace contextRef="#ctx0" brushRef="#br1" timeOffset="46244.6236">5629 3572 106 0,'-1'-35'39'0,"-4"-4"1"16,19 15-2-16,0 0-32 16,11 8-3-16,6 6-4 15,4-2-5-15,14 16-9 16,-13-15-8-16,15 18-16 15,-8-7-2-15,3 11-1 16,-3-5 0-16</inkml:trace>
  <inkml:trace contextRef="#ctx0" brushRef="#br1" timeOffset="46994.6988">6751 3038 79 0,'-2'-21'39'0,"2"21"-1"15,-1-24 1-15,1 24-33 16,0 0 0-16,-14 24-1 16,1 6-1-16,3 16 0 15,-8 12-2-15,1 10 1 16,-1 4-2-16,0 7 0 0,6 0-1 15,3-10 0-15,11-6-1 16,9-16-2-16,12-5-5 16,-7-26-17-16,27 3-12 15,-7-20-1-15,9-2-1 16,-9-18 1-16</inkml:trace>
  <inkml:trace contextRef="#ctx0" brushRef="#br1" timeOffset="47183.7178">6979 3426 89 0,'0'0'38'0,"-14"-4"0"15,11 20 1-15,-10 7-33 16,5 11 1-16,-1 8-5 16,2 3 1-16,3 3 0 15,1-3-3-15,8-1 0 0,-1-10-5 16,14-2-15-16,-4-23-19 15,13-5 2-15,-5-22-1 16,12-2-4-16</inkml:trace>
  <inkml:trace contextRef="#ctx0" brushRef="#br1" timeOffset="47325.7317">7094 3127 90 0,'-30'-21'37'0,"11"20"-1"15,1 6-1-15,18-5-43 16,-1 36-28-16,13-13 0 0,17 8-1 15,6-4 0-15</inkml:trace>
  <inkml:trace contextRef="#ctx0" brushRef="#br1" timeOffset="47920.7912">7635 3485 86 0,'-22'-18'38'16,"2"7"1"-16,-16-3 0 15,-2 10-32-15,-12 5-1 16,3 16 0-16,-12 9-1 16,8 7 2-16,-1 7-4 15,12 1 2-15,9 1-1 0,16-5-1 16,20-6-1-16,14-11 0 15,20-12-1-15,10-10-1 16,10-10 0-16,5-6 2 16,-1-11-5-16,-3 0 2 15,-8-5-2-15,-15 2 1 16,-4 5 1-16,-14 0-2 15,-6 10 2-15,-11 4-2 16,-2 13 1-16,-10 10 2 16,-1 8-1-16,-1 11 2 15,-8 9 1-15,1 11-1 16,0 11 1-16,-7 12-1 15,-1 4 1-15,-1-1-1 16,0 1 1-16,-3-3-2 0,6-6 0 16,0-11 0-16,2-13 0 15,5-12 1-15,3-12 0 16,2-12 0-16,3-12 0 15,5-11 0-15,3-10 0 16,9-10-1-16,6-10 2 16,9-7-2-16,8-11 0 15,8-4 0-15,6 0 0 16,3 3 0-16,0 6-5 15,-2 6 1-15,3 14-7 16,-11-8-9-16,13 28-9 16,-19-14-5-16,11 10-6 15,-7-8-4-15,14-4 4 0</inkml:trace>
  <inkml:trace contextRef="#ctx0" brushRef="#br1" timeOffset="48319.8315">8262 2914 99 0,'0'0'41'15,"-11"18"2"-15,3 20-4 16,-16 7-31-16,4 15-4 16,-5 8 1-16,0 10-1 15,-2 6-2-15,1 1 2 16,2-5-3-16,2-5 2 15,4-9-1-15,4-11-2 16,8-11 0-16,6-12 0 0,4-14 0 16,9-15 0-16,3-11 0 15,7-11 0-15,3-7 0 16,-3-5 0-16,6-5 0 15,-4 0 0-15,0 2 0 16,-8 5 0-16,-2 9 0 16,-1 8-4-16,-14 12 4 15,16 2-1-15,-10 13-1 16,0 3 2-16,5 3-3 15,2-2 0-15,9 0-5 16,-3-12-2-16,18 6-10 16,-12-31-4-16,20 9-10 15,-7-21-7-15,6 1 2 16,-7-14-1-16</inkml:trace>
  <inkml:trace contextRef="#ctx0" brushRef="#br1" timeOffset="48520.8516">8783 3064 92 0,'7'13'39'16,"-17"11"1"-16,4 30-1 15,-26 5-31-15,8 17-3 16,-5 4-1-16,6 0-1 16,2-2 0-16,4-8-1 15,3-10-2-15,8-13-2 16,10-4-7-16,-8-28-7 15,23 3-6-15,-19-18-14 16,18-17-4-16,-11-13 1 16,6-2-1-16</inkml:trace>
  <inkml:trace contextRef="#ctx0" brushRef="#br1" timeOffset="48941.8935">8600 3350 104 0,'-6'-14'40'0,"-7"1"2"16,13 13-2-16,14 4-35 15,11-4-2-15,12-1-2 16,13 0 0-16,6-3-1 15,6 1-1-15,4 1 1 16,-5-2-1-16,-5 7 0 16,-10-1 1-16,-12 1 0 15,-15 3 0-15,-19-6 0 16,-7 22 0-16,-15-9 2 15,-7 3-1-15,-5 0 0 16,-1 0 0-16,6 0 0 0,5-1 0 16,11-1 0-16,13-5 0 15,15 0-1-15,12-2 0 16,5 0 0-16,7 1 1 15,0-1-1-15,-3 7 1 16,-7 2 0-16,-11 7 3 16,-12 1-3-16,-12 4 1 15,-12 6 1-15,-9-3-3 16,-3 2 0-16,-7-5 0 15,-2 0 0-15,-3-10-11 16,18 6-1-16,-13-20-6 16,28 11-7-16,-15-23-9 15,24 8-7-15,-12-20-1 16,17 1 2-16</inkml:trace>
  <inkml:trace contextRef="#ctx0" brushRef="#br1" timeOffset="49826.9822">10272 2687 78 0,'-34'-22'38'15,"-15"3"0"-15,6 21-2 16,-20 8-30-16,4 28 0 15,-9 24 1-15,7 29-3 16,5 16 1-16,8 16-3 0,14 5 0 16,18-1 0-16,21-6 1 15,18-22-5-15,30-13-8 16,11-37-22-16,35-13-8 15,1-28 3-15,16-7-3 16</inkml:trace>
  <inkml:trace contextRef="#ctx0" brushRef="#br1" timeOffset="50248.0243">10775 3253 94 0,'-28'-19'40'0,"-3"12"1"15,-13 3-2-15,-5 18-33 16,-11 7-1-16,-3 14 0 16,-7 6-2-16,7 11 0 15,5 0-1-15,12 0 3 16,17-7-4-16,20-8 2 15,22-13-3-15,21-8 3 16,13-16-3-16,10-9 0 16,9-10 0-16,0-4-2 15,-1-8 1-15,-10-1-1 16,-7-5 2-16,-9 2-3 15,-7 5 3-15,-13 5-1 16,-7 8 1-16,-12 17-1 16,0 0 1-16,0 0-1 0,-7 31 0 15,-1-2-1-15,2 7-1 16,1 3 0-16,15-1-5 15,-6-19-9-15,25 13-12 16,-6-22-8-16,20-3-2 16,-6-17-2-16,15-5 3 15</inkml:trace>
  <inkml:trace contextRef="#ctx0" brushRef="#br1" timeOffset="50608.0603">11191 3323 92 0,'-8'-15'39'15,"8"15"2"-15,-23 3-2 16,11 7-32-16,-7 12-3 15,-1 6 1-15,0 5-2 0,2 4 0 16,-1-3 0-16,9-2-2 16,3-10 1-16,7-6-2 15,0-16 1-15,27-2-1 16,-1-14 1-16,6-10-1 15,1-4 1-15,5-8-1 16,-3 0 0-16,2-2 1 16,-4 5-1-16,-6 5 0 15,-6 6 0-15,-2 9 0 16,-5 11 0-16,-14 4 0 15,19 21-1-15,-14 5-1 16,2 6-1-16,-1 5-1 16,12 5-1-16,-4-6-4 15,20 9-7-15,-8-23-8 0,21 6-15 16,-6-19 2-16,14-1-2 15,-12-15 2-15</inkml:trace>
  <inkml:trace contextRef="#ctx0" brushRef="#br1" timeOffset="51060.1055">11833 3317 99 0,'-23'-27'41'15,"6"16"0"-15,-11-1-1 16,8 18-33-16,-4 8-2 16,5 10 0-16,4 7-3 15,5 5 1-15,11-2-2 16,9-2 0-16,12-6 0 15,7-7 0-15,5-14-1 16,9-7 0-16,4-14 0 0,4-7 0 16,1-6 0-16,-7-7 0 15,-4 4 0-15,-5 1-1 16,-7 8 0-16,-11 14 1 15,-18 9-1-15,4 32-1 16,-21 23 1-16,-12 18 1 16,-14 22 1-16,-13 17 0 15,-5 13-1-15,-6-2 1 16,0-4 1-16,5-5-2 15,6-19 2-15,10-18 0 16,10-24-2-16,13-22 2 16,11-22-2-16,12-9 1 15,-2-33 1-15,11-7-2 16,3-19 0-16,9-13 0 0,10-13-2 15,12-13 1-15,12-2-3 16,6-8-3-16,12 14-5 16,-10-10-3-16,10 28-7 15,-20-7-10-15,3 24-8 16,-9 5-4-16,-5 13 2 15</inkml:trace>
  <inkml:trace contextRef="#ctx0" brushRef="#br1" timeOffset="51609.1602">13054 2860 69 0,'20'-21'38'0,"-16"1"-2"16,13 19-2-16,-30-1-23 16,6 24-1-16,-14 7-1 15,6 20-3-15,-8 8 0 16,0 11-3-16,3 6 0 15,4 2-2-15,6 0 0 16,8-9-3-16,13-4-3 16,4-21-9-16,26 3-12 15,-6-24-11-15,17-8-2 16,-2-16-1-16,9-4 1 0</inkml:trace>
  <inkml:trace contextRef="#ctx0" brushRef="#br1" timeOffset="51983.1974">13462 3190 94 0,'-19'-32'39'0,"5"20"2"15,-18 1-2-15,-2 18-33 16,-3 9 0-16,-1 14-1 16,-4 7-1-16,4 6-1 15,1 4-1-15,8-1 1 16,11-3-1-16,11-6 0 15,9-6-1-15,15-10-1 16,17-10 1-16,11-11 0 0,5-9-1 16,8-8 0-16,-3-6 1 15,1-3-1-15,-8-7 0 16,-8 5 0-16,-12 0 0 15,-10 5 0-15,-7 3 0 16,-10 10 0-16,-1 10-1 16,-16-1 1-16,2 11 0 15,-1 5 0-15,1 6-2 16,0 2 0-16,7 6-1 15,6-8-2-15,8 7-2 16,3-14-5-16,19 10-9 16,-9-23-6-16,20 13-8 15,-6-18-5-15,10-3 1 16,-6-11 1-16</inkml:trace>
  <inkml:trace contextRef="#ctx0" brushRef="#br1" timeOffset="52528.2523">13959 3204 92 0,'-18'17'38'15,"-2"4"0"-15,3 18 2 16,-6-3-34-16,1 9 0 16,0-4-1-16,6 3-1 15,0-7-1-15,10-6-1 16,5-13-1-16,5-7 1 15,10-11-2-15,6-8 0 16,5-8 1-16,2-11-1 16,1 1 0-16,0-8 0 15,-4 1 0-15,-5 1 1 0,-4 2-1 16,-3 3 0-16,-5 4 0 15,-2 5 0-15,-2 4 0 16,-3 14 0-16,6-11 0 16,-6 11 0-16,13 7 0 15,-13-7 0-15,23 21 0 16,-8-11 0-16,4 1 1 15,0-3-1-15,9-5 0 16,-1-3 1-16,2-3 0 16,4-6 0-16,0-6 0 15,-3-5-1-15,-2-2 1 16,0 1-1-16,-6-1 1 15,-5 5-1-15,-4 2 0 16,-13 15 0-16,12-13 0 0,-12 13 0 16,-1 20-1-16,-3 2 0 15,-1 9 0-15,-3 0-2 16,4 11-2-16,-1-8-3 15,8 10-3-15,-5-20-5 16,20 12-7-16,-18-36-9 16,30 23-6-16,-5-25-1 15,8-4 2-15</inkml:trace>
  <inkml:trace contextRef="#ctx0" brushRef="#br1" timeOffset="53145.314">14720 3257 97 0,'-18'8'39'0,"7"14"1"0,-10-8-4 15,4 19-29-15,-3 4-1 16,3 9-1-16,2-1-2 16,1 0 2-16,3-4-3 15,5-5 1-15,2-8-2 16,4-7 2-16,6-9-3 15,-6-12 3-15,18-17-3 16,-7-4-2-16,7-9 3 16,1-7-3-16,-1-6 2 15,5-7-2-15,0-3 3 16,3 1-4-16,-2 7 3 15,3 4 0-15,-3 7 0 16,2 7 0-16,0 9-1 0,1 8 1 16,-1 9 0-16,-1 7 0 15,-2 7 0-15,0 2-1 16,-3 7 1-16,-3 0 0 15,-6 6 0-15,-7 0 0 16,-9-1 0-16,-8 2 0 16,-10 0 0-16,-3-4 0 15,-7-1 0-15,-3-6 0 16,0-2 0-16,0-6 0 15,1-2 0-15,4-2 0 16,1-3 0-16,-1 0 0 16,3 0 0-16,-2 2 0 15,5 3 0-15,-3 8 1 16,3 5-1-16,-1 6 2 15,7 9 0-15,-1 8 0 0,5 8 0 16,-2 10 0-16,-1 4 1 16,1 2-3-16,-3 0 0 15,-2-2 0-15,-1-4-5 16,-1-11-4-16,9-2-4 15,-11-26-3-15,22 5-5 16,-15-29-10-16,19 1-10 16,16-21-1-16,5-8 3 15,6-10 4-15</inkml:trace>
  <inkml:trace contextRef="#ctx0" brushRef="#br1" timeOffset="53711.3706">15352 2669 86 0,'3'-20'37'16,"11"11"0"-16,-14 9-5 15,37 3-26-15,-8 19 0 16,12 13-1-16,-2 12 1 16,2 15-2-16,-6 11 0 15,-3 9-1-15,-15 6 0 0,-13 3-1 16,-18-2 0-1,-13 3-1-15,-16-6 0 0,-9-5 0 16,-2-12 0-16,0-14-2 16,10-9-4-16,6-25-12 15,35-1-17-15,6-32-6 16,26-3-1-16,11-14-2 15</inkml:trace>
  <inkml:trace contextRef="#ctx0" brushRef="#br1" timeOffset="53906.3901">15892 3602 98 0,'-29'39'40'0,"1"16"1"0,-12 4-2 16,5 0-38-16,-9 18-5 15,-14-12-18-15,21 5-15 16,-8-10-1-16,16-4-3 16,5-16 2-16</inkml:trace>
  <inkml:trace contextRef="#ctx0" brushRef="#br1" timeOffset="61398.1392">4482 2837 77 0,'11'15'37'15,"21"-15"-2"-15,33 0-6 16,19-17-21-16,35-3-2 15,27-7-1-15,29-7-1 16,16-6-2-16,10 4 0 16,-9 4-1-16,-11 8-1 15,-28 11 1-15,-23 9-1 16,-35 8-1-16,-29 5-2 15,-24 9-3-15,-29-12-14 16,-4 14-16-16,-9-20-1 16,-17 18-1-16,-1-20 0 15</inkml:trace>
  <inkml:trace contextRef="#ctx0" brushRef="#br1" timeOffset="69714.9708">16747 3252 69 0,'8'-17'36'0,"-8"-8"0"16,1 3 1-16,-12-1-29 15,4 2-2-15,-5-2-1 16,-3 12 0-16,-10 1-1 16,-2 14-1-16,-10 6 0 15,-1 11 0-15,-4 4-1 16,4 7 0-16,0 8-1 15,6 0 1-15,10-3-2 0,11 0 1 16,14-6-1-16,16-8 1 16,10-6-1-16,14-9 0 15,4-8 0-15,7-9 0 16,2-5 0-16,-1-6 0 15,-5-2 1-15,-6-4-1 16,-9-2 0-16,-3 0 0 16,-12 0 0-16,0 1 0 15,-10 3 0-15,-1 6 0 16,-4 6 0-16,-5 12-1 15,0 0 1-15,5 30-1 16,-3 12 1-16,0 14 0 16,-6 19-1-16,-1 10 3 0,-3 13-1 15,-3 4 1-15,-10 5-1 16,-6-3 1-16,-6-6 1 15,-9-8-1-15,-6-14 0 16,-10-10 0-16,2-16-2 16,-6-13 1-16,-3-15 0 15,9-14-2-15,1-16 0 16,11-14-2-16,14-13 0 15,9-17-3-15,24-1-5 16,0-20-18-16,27 8-12 16,3-8 3-16,18 7-3 15</inkml:trace>
  <inkml:trace contextRef="#ctx0" brushRef="#br1" timeOffset="69976.9966">17568 2693 80 0,'0'0'38'0,"-14"2"0"15,-11 14-1-15,2 20-32 16,-6 9-1-16,6 13-1 15,-5 9 0-15,8 7-2 16,2 6 1-16,7 2-3 16,3 3-1-16,7-11-7 15,14 8-28-15,-6-15 1 0,15-4-2 16,-3-20 1-16</inkml:trace>
  <inkml:trace contextRef="#ctx0" brushRef="#br1" timeOffset="70339.0331">17888 3219 89 0,'2'-26'38'0,"-16"6"2"16,-3 22-1-16,-16 10-33 15,-3 13-1-15,-4 7-1 16,5 9-1-16,2 4-1 15,6 3 0-15,9-1 0 16,13-9-1-16,19-2 0 0,15-11-1 16,13-12 1-16,9-10-1 15,7-11 0-15,5-9 0 16,-1-8 1-16,-10-10-1 15,-8-3 1-15,-13-6-1 16,-17 1 0-16,-12 4 0 16,-12 3-1-16,-10 6 0 15,-6 7 0-15,-1 3-1 16,3 12-1-16,2 1-2 15,22 7-3-15,-17-2-14 16,34 11-19-16,1-11 2 16,18 7-2-16,1-7 3 15</inkml:trace>
  <inkml:trace contextRef="#ctx0" brushRef="#br1" timeOffset="70813.0806">18431 3161 96 0,'0'0'39'0,"-9"-14"2"16,9 14-2-16,0 0-35 15,-10 12 0-15,-2 3-1 16,-1 7 0-16,-4 5-1 16,0 7 0-16,2 4-1 15,1 0 0-15,2 0 0 16,9-5 0-16,6-6-1 15,13-10 0-15,12-10 0 16,13-9 1-16,5-10-1 16,7-5 0-16,2-8 0 0,-1-3 0 15,-6 3 1-15,-7 0-1 16,-7 9 0-16,-13 2 0 15,-8 12 0-15,-13 2-1 16,0 22 1-16,-9 5 0 16,-2 4 0-16,-1 4 0 15,5 5 0-15,0 2 0 16,6-3 0-16,10-2 0 15,10-12 0-15,8-10 0 16,6-12 1-16,8-9-1 16,0-10 1-16,2-10-1 15,-6-7 1-15,-8-7-1 16,-7 1 0-16,-11-4-2 15,-9 5-2-15,-12-6-5 0,4 20-14 16,-23-19-15 0,9 10-3-16,-11-11-3 0,3-1 1 15</inkml:trace>
  <inkml:trace contextRef="#ctx0" brushRef="#br1" timeOffset="73568.3561">19963 3168 90 0,'0'0'38'16,"-27"-16"0"-16,6 21-3 15,-16-8-31-15,-3 9-1 16,-3 2-1-16,3 6 0 16,7 1-1-16,5 5 0 15,11-3 0-15,7 1-1 16,10 2 0-16,10-3 0 15,5 0 0-15,7-2 0 0,1 2 0 16,1 0 1-16,-4 0 0 16,-2 1-1-16,-8 1 1 15,-3-1 0-15,-10 1 0 16,-1 0 0-16,-10 1-1 15,0 0 0-15,-6-3 1 16,2-1-2-16,1 0-1 16,-1-9-3-16,11 7-6 15,-3-19-28-15,10 5 1 16,17-28-1-16,10 2-1 15</inkml:trace>
  <inkml:trace contextRef="#ctx0" brushRef="#br1" timeOffset="73835.3827">20490 2556 94 0,'16'-5'38'16,"-16"5"0"-16,-10 52-5 15,-14-6-31-15,0 16 1 16,-9 11 0-16,-1 15-1 15,-5 5 1-15,-1 2-1 16,2-1 0-16,4-5-1 16,4-9 1-16,4-10-4 15,11-9-1-15,4-20-4 16,15 0-18-16,-2-25-14 15,15-7 1-15,-3-19-2 0,12-5 2 16</inkml:trace>
  <inkml:trace contextRef="#ctx0" brushRef="#br1" timeOffset="74155.4144">20120 3144 93 0,'-18'-9'38'0,"-2"-2"1"16,20 11-2-16,0 0-32 15,15 21-2-15,8-13-1 16,19 2 0-16,4-1 0 15,8-1 0-15,0-3-1 16,-1 0 1-16,0-2-1 16,-7 1 0-16,-8-2 0 15,-7 4 0-15,-11-1-1 0,-1 0 1 16,-10 3-1-16,-5 3 1 15,-4 6-1-15,-4 6 1 16,-2 3-1-16,-2 5 0 16,-4 6 0-16,1-2 0 15,0-1 0-15,2-3-2 16,7-4 0-16,-2-10-2 15,18-1-9-15,-14-16-25 16,36-13-1-16,-14-12 0 16,12-3-1-16</inkml:trace>
  <inkml:trace contextRef="#ctx0" brushRef="#br1" timeOffset="74305.4298">20755 3015 71 0,'-4'-39'38'16,"-10"3"-2"-16,7 15 2 0,-7 3-17 15,14 18-16-15,0 0-5 16,18 12-3-16,11 14-11 15,-1-10-23-15,15 13 1 16,2-3-2-16,12 9 1 16</inkml:trace>
  <inkml:trace contextRef="#ctx0" brushRef="#br1" timeOffset="74537.453">21246 3257 95 0,'-16'-1'38'0,"-8"-8"3"15,2 11-2-15,-18-9-31 16,6 14-3-16,-10 2 0 15,2 13-2-15,-2 4 0 0,10 6-1 16,3 5 0-16,14-2-1 16,13 0-1-16,19-6 1 15,18-8-3-15,13-10-1 16,19-7-3-16,1-21-11 15,18 3-21-15,-5-18-1 16,7 0-1-16,-13-20-1 16</inkml:trace>
  <inkml:trace contextRef="#ctx0" brushRef="#br1" timeOffset="74770.4763">21822 2607 85 0,'-6'-11'38'15,"4"23"2"-15,-10 7-1 16,7 25-19-16,-6 5-17 15,-2 8-1-15,-7 15 2 16,-2 10-2-16,-6 3 0 16,0 7-1-16,2-2 1 15,1-5-2-15,9-4-1 16,4-16-6-16,24-3-28 15,-3-25-5-15,20-10 1 16,2-22-2-16</inkml:trace>
  <inkml:trace contextRef="#ctx0" brushRef="#br1" timeOffset="75018.5011">21864 3123 110 0,'-38'0'40'15,"-5"-1"1"-15,14 18-1 16,-13-1-35-16,25 4-2 15,11 0 0-15,12-1 0 16,6 1-1-16,12 2 0 16,0-3 0-16,4 1 0 15,1 2-2-15,0-4 0 16,3 2-2-16,5-3-2 15,4 7-3-15,-4-18-12 16,17 16-21-16,-3-15-1 16,10 9 0-16,-8-9 0 15</inkml:trace>
  <inkml:trace contextRef="#ctx0" brushRef="#br1" timeOffset="75176.5165">22421 3557 112 0,'-22'31'40'0,"-8"0"-1"15,4 13-3-15,-12-5-37 16,-5-5-27-16,12 11-9 16,-4-12 0-16,7 2-1 15</inkml:trace>
  <inkml:trace contextRef="#ctx0" brushRef="#br1" timeOffset="81847.1839">2372 4727 96 0,'12'22'36'16,"-16"-1"0"-16,1 17 1 0,-11 7-33 15,7 11-1 1,-2 9-1-16,0 7 0 0,-1 6-1 16,1 0-1-16,8 1-3 15,-5-11-8-15,11 1-25 16,-5-19-1-16,6-8 1 15,-5-21-2-15</inkml:trace>
  <inkml:trace contextRef="#ctx0" brushRef="#br1" timeOffset="82028.2019">2140 5218 78 0,'-26'7'38'0,"9"-6"0"0,17-1 0 15,12 4-10-15,15-5-27 16,22-9-4-16,10-9-4 15,20 3-23-15,-3-14-7 16,13 0 1-16,-5-10-2 16</inkml:trace>
  <inkml:trace contextRef="#ctx0" brushRef="#br1" timeOffset="82402.2394">3045 4645 104 0,'0'0'38'15,"-18"-16"1"-15,7 28-2 16,-7 7-31-16,-1 18-1 15,-4 15-1-15,2 12 0 16,-9 11-2-16,5 11 0 0,-8 1 0 16,8 7 0-16,-1-10-1 15,6-7 0-15,7-13-1 16,7-15 0-16,12-16 0 15,9-17 1-15,11-19-1 16,8-13 0-16,7-14 1 16,3-8-1-16,-2-8 1 15,1 0-1-15,-6 3 1 16,-8 9-2-16,-5 9 2 15,-9 13-1-15,-15 12 0 16,11 18 0-16,-11 8-1 16,-3 7 0-16,2 5-2 15,-2 2-1-15,11 7-4 16,-2-23-17-16,17 8-13 0,-2-19-3 15,15-4 1-15,0-14-1 16</inkml:trace>
  <inkml:trace contextRef="#ctx0" brushRef="#br1" timeOffset="82726.2718">3488 5340 99 0,'-4'24'38'15,"0"-13"0"-15,20 3 0 16,0-18-33-16,18 0-1 15,9-8-1-15,9-3 0 16,0-8 0-16,6-2-2 16,-4-6 1-16,-6 3-1 15,-15-3 0-15,-7 4-1 0,-17 9 1 16,-11 5-1-16,-17 8 1 15,-14 11 0-15,-14 11 0 16,-8 10 1-16,-3 11 0 16,1 4-1-16,7 0 0 15,13 2 1-15,14-8-2 16,20-9-3-16,29-2-15 15,9-30-21-15,22-2-3 16,4-15 0-16,16-1-1 16</inkml:trace>
  <inkml:trace contextRef="#ctx0" brushRef="#br1" timeOffset="83297.3289">5466 4561 103 0,'-26'0'40'15,"-8"20"0"-15,-26 4-1 16,2 8-36-16,-18 10 1 15,2 5-1-15,4-1-1 16,9 1 0-16,10-4 0 16,21-4-1-16,18-8 0 15,24-4 0-15,21-12-1 16,13-4 0-16,12-3 0 15,5 2 0-15,-2-2 1 16,-9 1-1-16,-8 4 0 0,-16 8-1 16,-18 8 1-16,-23 5 0 15,-16 7 1-15,-13 1-1 16,-2-1-1-16,-6-1-1 15,9-4-1-15,5-15-3 16,26 3-16-16,10-24-16 16,24-8-3-16,7-14 1 15,24-2-1-15</inkml:trace>
  <inkml:trace contextRef="#ctx0" brushRef="#br1" timeOffset="83680.3671">5648 4968 105 0,'0'0'39'0,"-18"3"0"15,12 11-2-15,-13 0-32 16,1 13-2-16,-2 3 1 16,2 9-1-16,0 1 0 15,3 3-1-15,6-4 0 16,8 0-1-16,7-9 1 15,11-9-1-15,9-12 0 16,12-12-1-16,12-12 0 16,4-14 0-16,3-6 0 15,2-7 1-15,-2-6-1 16,-10 1 0-16,-5 1 0 15,-10 7 1-15,-10 5-1 16,-9 14 1-16,-10 8-1 16,-3 12 0-16,-9 14 0 15,-2 7 0-15,-3 16-1 0,2-1-1 16,3 9-1-16,4-2-3 15,11 2-2-15,-5-16-15 16,25 3-14-16,-8-17-4 16,23-4 1-16,-5-18 0 15</inkml:trace>
  <inkml:trace contextRef="#ctx0" brushRef="#br1" timeOffset="84038.4026">6455 4977 98 0,'0'0'39'16,"-24"12"1"-16,6 9-1 15,-18 10-25-15,9 3-10 0,-3 5 0 16,6 4-2-16,0-4 1 16,6 1-2-16,8-9 1 15,7-5-1-15,3-26-1 16,22 6 1-16,3-26-1 15,6-7 1-15,5-13 0 16,5-6 0-16,-2-7 0 16,1 0 0-16,-4 1-1 15,-6 9 2-15,-8 8-2 16,-3 11 0-16,-9 12 0 15,-10 12 0-15,5 19 0 16,-7 6-2-16,-1 15 0 16,1 4-3-16,10 7-2 15,-2-12-12-15,23 15-10 0,-12-21-12 16,22 0 1-16,1-13-1 15,12-8 1-15</inkml:trace>
  <inkml:trace contextRef="#ctx0" brushRef="#br1" timeOffset="84175.4163">7031 5320 127 0,'-22'33'39'16,"-9"2"1"-16,8 12-12 16,-5-1-31-16,-5-9-22 15,14 14-14-15,-4-5-1 16,9 4 0-16,-3-9-2 15</inkml:trace>
  <inkml:trace contextRef="#ctx0" brushRef="#br1" timeOffset="87482.747">7848 4406 77 0,'18'-25'36'0,"-13"2"1"16,5 11 0-16,-10 12-23 15,-10 13-9-15,2 13-2 16,1 17 2-16,-7 10-3 16,0 15 0-16,1 11-2 15,-1 7 1-15,6-2-3 16,2-5-1-16,15 5-16 15,0-23-17-15,16-7-1 16,1-21 0-16,18-13 0 0</inkml:trace>
  <inkml:trace contextRef="#ctx0" brushRef="#br1" timeOffset="87862.7854">8336 4743 111 0,'-28'0'37'16,"-14"5"2"-16,5 19-6 15,-16 1-28-15,9 12 0 16,0 2-2-16,12 4 0 16,8-4-1-16,15-3 0 15,14-9-1-15,18-11 0 16,15-15-1-16,11-10 1 15,8-14-1-15,4-4 1 16,-2-11-1-16,-6-1 1 0,-5-2-1 16,-11 5 0-16,-7 4 0 15,-13 8 1-15,-10 9-1 16,-7 15 0-16,0 0 0 15,-22 24 0-15,7 6 0 16,1 5-1-16,0 7 0 16,6-2-2-16,11 3-3 15,-2-13-4-15,23 4-24 16,-3-20-5-16,15-3 1 15,-4-14-3-15</inkml:trace>
  <inkml:trace contextRef="#ctx0" brushRef="#br1" timeOffset="88196.8187">8854 4845 113 0,'-8'10'37'16,"-11"-2"0"-16,7 19-4 16,-11-7-29-16,6 8 0 15,1-3-1-15,3 2 0 16,4-5-1-16,8-4 0 15,1-18-1-15,17 11 0 16,3-19 1-16,5-10-1 16,8-5 0-16,0-4 0 15,4-7 0-15,-4 1 0 16,-3-1 0-16,-2 8-1 15,-9 6 1-15,-4 9-1 16,-15 11 1-16,14 10-1 0,-15 13 0 16,0 5 0-16,0 10 0 15,2 0 0-15,5 2-2 16,4-6-1-16,13-8-2 15,5-17-5-15,29-3-22 16,-5-28-7-16,19-8 0 16,0-19-1-16</inkml:trace>
  <inkml:trace contextRef="#ctx0" brushRef="#br1" timeOffset="88376.8367">9786 4348 77 0,'-1'-18'37'0,"-16"18"3"15,-4 29 1-15,-15 13-11 16,7 22-21-16,-8 10-6 15,6 9 1-15,4 0-3 0,7 0-1 16,5-3-5-16,2-19-11 16,18 2-22-16,-11-20-2 15,11-10 1-15,-5-17-2 16</inkml:trace>
  <inkml:trace contextRef="#ctx0" brushRef="#br1" timeOffset="88550.8542">9396 4634 124 0,'0'0'39'16,"0"0"1"-16,33 13-4 16,-5 1-35-16,8-2-4 15,15 11-16-15,-5-13-18 0,11 5-3 16,-2-6 1-16,4 5-2 15</inkml:trace>
  <inkml:trace contextRef="#ctx0" brushRef="#br1" timeOffset="89195.9187">9996 4860 88 0,'-12'17'39'15,"10"1"0"-15,2-18 0 16,28 11-11-16,-6-17-25 15,8-3-1-15,5-9 0 16,4-2-1-16,-1-3 0 0,-3-3 0 16,-6 0 0-16,-11 0-1 15,-9 2 1-15,-13 3-1 16,-11 6 0-16,-8 7 1 15,-10 8 0-15,-5 6 0 16,-2 11 0-16,3 9 0 16,3 6 0-16,5 3 0 15,13 4 0-15,14-2 1 16,12-5-2-16,15-7-2 15,18-7-1-15,12-13 0 16,12-5-3-16,-1-13-1 16,8 0-3-16,-12-15-6 15,10 14-1-15,-22-10 7 0,-7 8 6 16,-15 3 3-16,-12 5 2 15,-16 8 3-15,0 0 3 16,-4 33 7-16,-20-17 2 16,8 15-7-16,-5-1-4 15,6 3-1-15,-1-4-2 16,9 1 1-16,-2-8-2 15,9-6 1-15,0-16-1 16,14 1 0-16,-4-15 0 16,8-7 0-16,-3-11 0 15,3-2 0-15,1-5-1 16,-2-4 0-16,-1 4 0 15,0 4 0-15,-2 5 1 16,-1 8-2-16,2 5 1 0,0 5-1 16,6 6-1-16,2 2-1 15,5 4-3-15,0-6-2 16,12 13-12-16,-13-15-15 15,12 12-4-15,-8-11 1 16,2 11-1-16</inkml:trace>
  <inkml:trace contextRef="#ctx0" brushRef="#br1" timeOffset="89534.9524">11047 4769 102 0,'-10'12'38'0,"3"14"1"16,-8-6 0-16,11 8-29 16,-15 0-3-16,5 0-1 15,0-2-3-15,4-2 0 16,2-8-1-16,8-16 0 15,0 0-1-15,23 0 0 0,0-18 1 16,6-9-2-16,3 0 0 16,7-9 0-16,-2 1 0 15,2-2 0-15,-2 3 0 16,1 7 0-16,-4 4 0 15,-2 10 0-15,-3 7 0 16,-1 6 0-16,-5 8 0 16,-3 9 0-16,-4 7 0 15,-10 5 0-15,-1 3 0 16,-6 4 0-16,-4 1 0 15,-4-3-2-15,6 14-14 16,-17-24-10-16,14 13-13 16,-6-18-5-16,12 1 3 0,0-20-3 15</inkml:trace>
  <inkml:trace contextRef="#ctx0" brushRef="#br1" timeOffset="90813.0804">11914 4998 104 0,'9'7'38'0,"-10"10"0"16,-7 14-2-16,-21 15-35 16,-2 5-2-16,-8 6-1 15,-1-1-8-15,9 9-28 0,-3-10-1 16,11-8 1-16,13-14-1 15</inkml:trace>
  <inkml:trace contextRef="#ctx0" brushRef="#br1" timeOffset="105599.5589">13461 3898 89 0,'-36'-7'37'16,"14"6"0"-16,7-4 1 16,15 5-33-16,32-7-1 15,26 5-1-15,35-4 0 0,29-3-1 16,35-3-1-16,22-1 0 15,11-4-1-15,2 2 0 16,-14 3 0-16,-18 0 0 16,-33 6-1-16,-29 2-2 15,-32 11-30-15,-40-8-5 16,-26 1 0-16,0 0-2 15</inkml:trace>
  <inkml:trace contextRef="#ctx0" brushRef="#br1" timeOffset="113174.3163">12757 4571 91 0,'14'-17'38'0,"-7"-5"0"15,1 9 0-15,-13 0-24 16,5 13-12-16,-27 3 0 16,2 11 0-16,-9 4 0 15,-1 5 0-15,2 0 0 16,4 4-1-16,5-5 0 15,15-3 0-15,17-4 0 16,12-2-1-16,12-2 0 16,12 0 0-16,4 2 1 15,-4 2-1-15,-3 6 0 16,-14 5 0-16,-12 7 1 15,-15 3-1-15,-16 2 1 0,-12 0 0 16,-6-3-1-16,-1-4 0 16,1-8-1-16,9-14-3 15,25-9-21-15,-5-11-14 16,33-15-1-16,8-19 0 15,21-4-1-15</inkml:trace>
  <inkml:trace contextRef="#ctx0" brushRef="#br1" timeOffset="113407.3396">13403 4172 106 0,'-1'-9'40'0,"1"9"-1"15,0 0-1-15,1 27-36 16,2 1-1-16,-2 14 0 0,-2 13 0 15,-3 12 2-15,-8 13-2 16,-7 6 1-16,-7 5-2 16,-5-1 0-16,-1-2-4 15,-4-18-4-15,14 3-30 16,-4-25-3-16,16-8 2 15,3-22-2-15</inkml:trace>
  <inkml:trace contextRef="#ctx0" brushRef="#br1" timeOffset="113602.3591">13180 4614 107 0,'-24'-8'39'0,"24"8"-1"15,-14 3 0-15,29 2-36 16,16 2-3-16,16-5-1 15,12 5-3-15,1-7-3 16,20 14-21-16,-10-9-9 16,1 8 1-16,-12-5-1 15</inkml:trace>
  <inkml:trace contextRef="#ctx0" brushRef="#br1" timeOffset="113993.3982">13881 4645 97 0,'0'0'38'16,"-30"-22"1"-16,7 20-1 15,-13 0-30-15,5 9-2 0,-12 2-1 16,2 8 0-16,-2 5-1 16,6 6-1-16,1 3 0 15,13 1-1-15,7-1-1 16,11-2 1-16,15-6-2 15,11-8 1-15,11-6-1 16,9-9 0-16,4-9-1 16,3-9 1-16,1-4 0 15,-4-4 0-15,-5-4 0 16,-8-1 0-16,-8 1 0 15,-5 1 0-15,-9 5 0 16,-4 6 0-16,-4 2-1 16,-2 16 1-16,0 0 0 0,0 0-1 15,-9 19 0 1,6 2-1-16,3 8-1 0,2 2 0 15,8 6-4-15,1-10-5 16,17 8-27-16,-8-13-1 16,14 3 1-16,-5-13 0 15</inkml:trace>
  <inkml:trace contextRef="#ctx0" brushRef="#br1" timeOffset="114316.4304">14313 4696 92 0,'-15'22'37'0,"7"11"1"16,-12-2 0-16,11 13-29 0,-11-3-3 16,9 1-1-16,-3-5-2 15,7-3 0-15,2-11-1 16,8-10-1-16,-3-13 0 15,16-2 0-15,-2-16 0 16,4-10-1-16,-3-8 1 16,9-5 0-16,-6-8-1 15,2-3 1-15,-2 3-1 16,-4-1 0-16,7 8 0 15,-2 8-1-15,-1 8 0 16,1 8-1-16,4 17-7 16,-9-1-27-16,15 16-4 15,-6-2 1-15,9 6-2 16</inkml:trace>
  <inkml:trace contextRef="#ctx0" brushRef="#br1" timeOffset="114684.4673">15159 4481 105 0,'-38'0'42'0,"-3"17"2"16,-18-5-3-16,8 11-33 15,-8 5-3-15,11 7 1 16,8 0-2-16,17 0-4 16,20-4 0-16,17-4 0 0,20-3 0 15,11-8 0-15,6 0 0 16,-1-4 0-16,-5-1 0 15,-10 2 0-15,-17-1 0 16,-13 7 0-16,-17 3 0 16,-17 1 0-16,-8 3 0 15,-8 1 0-15,-2 1 0 16,3-5 0-16,3 1 0 15,10-13-15-15,24 7-24 16,7-18-3-16,17 2 0 16,9-14-2-16</inkml:trace>
  <inkml:trace contextRef="#ctx0" brushRef="#br1" timeOffset="114878.4867">15380 5064 120 0,'-21'40'39'16,"-10"-4"-1"-16,8 5-14 15,-11 5-59-15,-13-5-5 16,3 6 0-16,-7-9-2 15</inkml:trace>
  <inkml:trace contextRef="#ctx0" brushRef="#br1" timeOffset="134765.4752">16296 4681 70 0,'11'-6'37'0,"-12"-8"0"16,3 3 1-16,-8-17-25 15,12 12-4-15,-16-6-3 16,0 5-2-16,-8 3 2 16,-2 7-2-16,-11 8 0 15,-5 13-1-15,-7 6 0 16,0 11-1-16,0 2 0 15,10 6-1-15,6 1 0 16,10 0 0-16,13-8-1 16,16-6 0-16,11-10 0 15,13-6 0-15,8-10 0 0,6-8-1 16,1-5 2-16,-3-6-1 15,-1-7 0-15,-7-4 0 16,-7-2 0-16,-4-1 0 16,-9-2 0-16,-4 4-1 15,-4 2 1-15,-2 6-1 16,-5 10 0-16,-5 13 1 15,8 14-1-15,-5 24 1 16,-3 19 0-16,-4 21 0 16,-5 17 0-16,-5 13 0 15,-2 7 0-15,-6 9 0 16,-6-3 1-16,-8-9 0 15,-7-15 0-15,-2-11-1 16,-5-18 1-16,-3-16 1 0,-4-19-2 16,-2-15 0-16,4-22-1 15,1-20-2-15,10-14-2 16,7-29-12-16,19-2-21 15,3-22-4-15,26 4 2 16,8-10-1-16</inkml:trace>
  <inkml:trace contextRef="#ctx0" brushRef="#br1" timeOffset="135043.503">17168 4145 101 0,'-25'30'39'15,"-13"9"0"-15,0 24-1 16,-11 6-34-16,2 12 1 15,0 5-3-15,7 1 1 16,10 1-3-16,10-10-1 16,20-1-7-16,6-22-26 15,31-9-5-15,8-23-1 16,16-8 0-16</inkml:trace>
  <inkml:trace contextRef="#ctx0" brushRef="#br1" timeOffset="135374.5361">17386 4572 113 0,'-27'5'40'0,"-14"8"2"16,5 23-2-16,-12 5-35 16,9 12-1-16,8 2-1 15,10 5 0-15,11-4-2 16,13-8 1-16,13-10 0 15,18-12-2-15,12-18 0 16,10-16 0-16,5-15 0 16,1-11 0-16,-4-11 0 15,-8-7-2-15,-12-2 2 16,-19-2-2-16,-14 2 1 0,-15 7 0 15,-13 11 0-15,-11 6 0 16,-3 11 0-16,0 6-1 16,8 10-1-16,7 0-3 15,24 16-13-15,-2-13-17 16,38 7-4-16,-2-8 1 15,23 7-2-15</inkml:trace>
  <inkml:trace contextRef="#ctx0" brushRef="#br1" timeOffset="135794.5781">17909 4566 110 0,'12'8'39'15,"-12"-8"2"-15,-3 11-2 16,-8-2-32-16,0 9-1 16,-3 5-2-16,5 3-1 15,0 7-2-15,3 2 1 0,5 1-1 16,7-5 1-16,7-3-2 15,6-9 0-15,9-9 0 16,7-10 0-16,6-10 0 16,0-7 0-16,-1-6 0 15,1-5 0-15,-7 1 0 16,-7 3 0-16,-6 2 0 15,-7 9 0-15,-14 13 0 16,0 0 0-16,-3 20 0 16,-7 6 0-16,3 8 0 15,0 4 0-15,6-2-2 16,6-1 4-16,8-7-4 15,14-11 4-15,5-12-2 16,9-12 0-16,7-15 0 0,4-10 0 16,-7-10 0-16,-1-4 0 15,-10-3 0-15,-9 2 0 16,-8 5 0-16,-12 0-8 15,5 20-12-15,-22-9-21 16,11 15 1-16,-10-3-4 16,11 19 2-16</inkml:trace>
  <inkml:trace contextRef="#ctx0" brushRef="#br1" timeOffset="136231.6218">18855 4849 115 0,'5'11'40'16,"14"-17"0"-16,20 4-3 15,12-2-42-15,4-9-30 16,25 8-4-16,-2-7 0 15,10 5-2-15</inkml:trace>
  <inkml:trace contextRef="#ctx0" brushRef="#br1" timeOffset="136776.6763">19708 4551 116 0,'0'0'39'0,"-23"-4"2"16,15 18-5-16,-9 4-32 16,4 14 0-16,-7 4-1 15,5 11 1-15,-5 2-3 16,7 3 1-16,5-7 0 15,11-5-1-15,10-12-1 16,14-12 0-16,12-15 0 16,8-16 0-16,8-9 0 15,2-12 0-15,1-5 0 0,-6-6-1 16,-9 3 2-16,-8 1-1 15,-12 9 0-15,-10 10 0 16,-9 14 0-16,-4 10 0 16,-18 22 0-16,0 9 0 15,2 7-1-15,2 9 1 16,10 4 0-16,4-1 0 15,14-8 0-15,11-8 1 16,15-17-1-16,8-13 2 16,9-21-2-16,0-11 0 15,-1-17 0-15,0-12 0 16,-11-6 0-16,-9-6 0 15,-10 3 0-15,-14 5 0 16,-10 9 0-16,-11 11 0 0,-3 18-4 16,-6 12-1-16,7 17-2 15,-6 1-17-15,20 21-15 16,0-5 1-16,22 13-3 15,2-6 2-15</inkml:trace>
  <inkml:trace contextRef="#ctx0" brushRef="#br1" timeOffset="137141.7128">20935 4589 118 0,'0'0'40'0,"-35"-18"2"16,7 24-2-16,-23 4-35 15,9 11-1-15,-3 8 0 16,8 9-2-16,4 7-2 0,9 2 0 15,14 3 0-15,16-3 0 16,12-9 0-16,15-7 0 16,10-12 0-16,4-16 0 15,2-12 0-15,2-14 0 16,-10-13 0-16,-7-10 0 15,-11-8 0-15,-11-4 0 16,-12 3 0-16,-7 2 0 16,-11 10 0-16,-4 9 0 15,-3 12 0-15,1 10 0 16,5 13 0-16,8 10-3 15,13 7-3-15,6-4-5 16,27 17-19-16,-4-15-9 16,18 7 0-16,-3-10-1 15,12 1 0-15</inkml:trace>
  <inkml:trace contextRef="#ctx0" brushRef="#br1" timeOffset="137458.7445">21271 4659 118 0,'19'-8'38'0,"-19"8"3"16,0 0-2-16,-17 9-32 15,7 6-2-15,-3 8-2 16,-2 7-1-16,1 7 0 15,0 5-2-15,0-1 0 16,7-2 0-16,1-4 0 16,4-6 0-16,7-11 0 15,-5-18 0-15,22-2 0 16,-6-18 0-16,2-11 0 15,6-7 0-15,-1-10 0 16,1-7 0-16,-4 2 0 0,3 0 0 16,-5 8 0-16,2 5 0 15,-1 10 0-15,3 8 0 16,1 11 0-16,2 5 0 15,10 10 0-15,1-1-8 16,16 16-18-16,-15-12-12 16,19 8-4-16,-9-8 1 15,12 2-1-15</inkml:trace>
  <inkml:trace contextRef="#ctx0" brushRef="#br1" timeOffset="138085.8072">22010 4599 131 0,'-26'9'42'0,"5"13"0"16,-10-6-5-16,4 15-34 0,2 5-3 15,4 7 0-15,-3-2 0 16,5 0 0-16,5-3 0 16,4-7 0-16,3-8 0 15,9-10 0-15,-2-13 0 16,20-19 0-16,0-6 0 15,4-10 0-15,5-6 0 16,0-10 0-16,3 0 0 16,0-3 0-16,-3 8 0 15,-4 6 0-15,-6 8 0 16,-1 12 0-16,-6 10 0 15,-12 10 0-15,7 22 0 16,-10 3 0-16,0 5 0 0,3 1 0 16,6-4 0-16,6 1 0 15,10-13 0-15,10-10 0 16,9-11 0-16,9-10 0 15,6-9 0-15,6-6 0 16,-4-2 0-16,-2 1 0 16,-9 4 0-16,-7 6 0 15,-9 11 0-15,-12 11 0 16,-12 10 0-16,-9 13 0 15,-5 9 0-15,-1 6 0 16,-1 6 0-16,4 6 0 16,8 0 0-16,4-8 0 15,22 8-10-15,-12-24-13 16,33 10-6-16,-15-27-5 15,24 5-8-15,-10-14 0 0,5 2 2 16,-11-3 5-16,-4-12 48 16,-5 24 7-16,-34-11 6 15,2 22 8-15,-25-3 8 16,-2 16 1-16,-17-3 0 15,7 18-9-15,-21-1-34 16,13-4 0-16,16 12-11 16,-19-24-19-16,23 11-12 15,-8-9-3-15,10-1-1 16,-8-8 2-16</inkml:trace>
  <inkml:trace contextRef="#ctx0" brushRef="#br2" timeOffset="246344.632">359 6246 62 0,'0'0'35'16,"-5"-26"0"-16,5 26 1 15,-1-27-19-15,1 27-12 16,7-20 0-16,-7 20-1 16,12 13 0-16,-2 14 0 15,-5 14-1-15,3 13-1 16,-3 14 1-16,-2 14-1 15,-4 11 0-15,-3 5-1 16,0-2 0-16,-3-3-2 16,5-7-2-16,-3-25-15 15,14-5-19-15,-2-28-1 0,15-15 0 16,-1-24-2-16</inkml:trace>
  <inkml:trace contextRef="#ctx0" brushRef="#br2" timeOffset="246669.6645">236 6221 98 0,'11'-28'38'0,"10"-8"2"16,24 11-3-16,17-7-35 15,12 9 0-15,9 4 0 16,0 6 1-16,-1 14-1 0,-1 18-1 16,-16 15 0-16,-11 20 0 15,-21 16-1-15,-19 12 1 16,-19 11 0-16,-17 7 0 15,-15 1 0-15,-17 0-1 16,-7-9 1-16,-9-10-2 16,4-12 0-16,0-18-6 15,18-4-17-15,0-33-13 16,25-8-2-16,9-25-1 15,18-6 0-15</inkml:trace>
  <inkml:trace contextRef="#ctx0" brushRef="#br2" timeOffset="247072.7048">953 6690 90 0,'11'20'38'0,"-8"-7"-1"16,13 3 2-16,-4-11-32 15,16 2-4-15,7-11 0 16,7-1 0-16,7-6-1 16,4-4 0-16,2-6-1 15,-2-3 0-15,-3-3 0 16,-10-5 0-16,-12 0 0 15,-10 0-1-15,-16-2 1 16,-14 6 0-16,-13 0-1 16,-13 13 1-16,-9 9 0 15,-7 13 0-15,-6 10 0 0,-2 16 1 16,4 9 0-16,10 9 0 15,6 2 0-15,17-1-1 16,18-5 1-16,18-6-2 16,26-14 0-16,21-12-4 15,23-9-2-15,13-23-9 16,24 4-13-16,-4-24-12 15,10-3 0-15,-10-13-2 16,2-7 1-16</inkml:trace>
  <inkml:trace contextRef="#ctx0" brushRef="#br2" timeOffset="247275.7251">2173 5925 106 0,'-17'-4'40'16,"3"22"-1"-16,-10 14-1 15,5 14-36-15,-5 27 0 16,-5 14-2-16,1 13 3 15,-2 5-2-15,1 4 0 16,3-4-2-16,8-2-4 16,-3-29-12-16,19-4-19 15,-3-26-3-15,13-14-1 16,-8-30-1-16</inkml:trace>
  <inkml:trace contextRef="#ctx0" brushRef="#br2" timeOffset="247455.7431">1790 6416 108 0,'-17'-2'40'16,"17"2"0"-16,0 0 0 16,20-5-38-16,20 4-2 15,15 2-3-15,7-6-9 16,16 13-24-16,-6-2-4 15,5 6 0-15,-8-1-1 16</inkml:trace>
  <inkml:trace contextRef="#ctx0" brushRef="#br2" timeOffset="247822.7798">2358 6601 97 0,'12'3'39'0,"4"-6"-1"16,17 3 0-16,5-9-34 15,12 2-1-15,2-5-1 16,3-2 0-16,-4-2 0 16,-4-1-1-16,-12-5 1 15,-8 1-1-15,-14-5 1 16,-12-1-1-16,-11 1 0 15,-13 4 0-15,-10 7 0 16,-10 9 0-16,-5 13 0 16,-7 13 0-16,-3 15 0 15,5 8 2-15,2 8-1 16,13 6 1-16,15-1-1 15,19-9-2-15,24-11 0 0,22-12-3 16,26-10-2-16,11-22-11 16,27 4-11-16,-6-26-15 15,11 3 1-15,-7-15-2 16,-5 5 2-16</inkml:trace>
  <inkml:trace contextRef="#ctx0" brushRef="#br2" timeOffset="248027.8003">3220 6401 110 0,'-38'14'42'16,"-19"-1"0"-16,11 15-1 15,3-2-38-15,0 4 0 16,11 1-1-16,12 1 1 16,16-4-3-16,19-6 2 15,22-9-3-15,14-9-1 0,20-6-4 16,5-18-8-16,25 7-7 15,-15-29-11-15,18 3-10 16,-13-15 0-16,2 0-1 16,-15-9 3-16</inkml:trace>
  <inkml:trace contextRef="#ctx0" brushRef="#br2" timeOffset="248305.8281">4000 5820 72 0,'0'0'39'0,"-31"21"-1"15,10 8 2-15,-14-2-16 16,8 16-17-16,-13 6 0 0,4 15-1 16,-3 8-1-16,0 12-1 15,7-2-1-15,4 4-1 16,6 2 1-16,6-2-2 15,7-6-2-15,4-13-2 16,12-8-2-16,-2-19-5 16,12 3-9-16,-16-32-11 15,13-1-12-15,-12-21 2 16,5-5-2-16,-8-18 3 15</inkml:trace>
  <inkml:trace contextRef="#ctx0" brushRef="#br2" timeOffset="249394.937">3516 6314 102 0,'0'12'40'0,"0"0"1"16,23 8-1-16,-3-4-34 16,26-9-4-16,15-5 0 15,10-3-1-15,4-4-2 16,3-3-2-16,2 2-4 15,-12-11-6-15,5 12-25 16,-23-8-3-16,-1 11 2 16,-22-3-1-16,1 6 29 15,-16-5 7-15,-12 4 7 16,0 0 7-16,-13 0 28 15,4 8 0-15,-16-4 0 16,7 12 3-16,-11-2-28 16,6 15-5-16,-5 4-3 0,0 6 0 15,4 6-1-15,5 4 0 16,5-1-1-16,6-3-2 15,6-7 1-15,11-10-1 16,9-14 0-16,8-14-1 16,11-14-3-16,4-15 1 15,3-10 0-15,-1-12 0 16,-3-9 0-16,-1 0 0 15,-13 0 0-15,-5 5 1 16,-9 6 1-16,-8 11 1 16,-6 8 0-16,-3 13 0 15,5 17 0-15,-11 2 0 16,10 10 0-16,2 6 0 15,8 2-1-15,6 3 1 0,8-3-1 16,3 0 0-16,7-3 0 16,4-4 0-16,-3 0 1 15,1 0-1-15,-5 4 1 16,-9 3-1-16,-5 5 1 15,-6 4-1-15,-13 4 2 16,-6 6-1-16,-1 2 0 16,-5 0 0-16,-3-4 0 15,3-3-1-15,2-8 2 16,4-8-4-16,9-18 2 15,10-4 0-15,3-16-1 16,5-10 2-16,7-11-2 16,0-7 1-16,5-9 0 15,-1 1 0-15,-2 6 0 0,-6 4-1 16,-3 8 2-16,-3 9-1 15,-3 10 1-15,0 11-2 16,-3 11 1-16,10 1-2 16,5 4-1-16,6-3-2 15,15 2-1-15,5-12-5 16,16 9-3-16,-9-20-3 15,16 6 6-15,-14-10 6 16,-7 0 3-16,-9 0 3 16,-14-1 3-16,-7 8 4 15,-25-8 5-15,3 21 2 16,-22-10-4-16,0 14-5 15,-10 7-3-15,1 6 0 0,-1 6-1 16,4 6-1 0,4 2 0-16,9 2 0 0,9-1-1 15,14-5 1-15,11-2-1 16,9-6 0-16,10-3 0 15,0-4 1-15,0-1-1 16,-3 2 1-16,-7 3 0 16,-10 1 1-16,-8 5-1 15,-11-1 2-15,-10 2-3 16,-5 1 0-16,-6-1 0 15,-4 2 0-15,3-1-6 16,-1-9-7-16,12 4-1 16,-8-19-6-16,26 18-2 15,-6-18-6-15,17 1-3 16,-3-9-10-16,17 1 4 0,4-2 7 15</inkml:trace>
  <inkml:trace contextRef="#ctx0" brushRef="#br2" timeOffset="249575.9551">5654 6717 105 0,'18'10'43'16,"-18"-10"2"-16,0 0-3 15,-11-26-22-15,2 12-27 16,9 14-8-16,-18-25-3 16,18 25-6-16,-22-15-6 15,22 15-12-15,-20-3-2 16</inkml:trace>
  <inkml:trace contextRef="#ctx0" brushRef="#br3" timeOffset="254301.4276">1177 1757 20 0,'0'0'30'0,"3"10"1"16,-3-10 3-16,36 7-13 16,-4-17-6-16,31 18-1 15,14-19 0-15,36 15 2 16,15-14-10-16,20 7-1 15,14-3-3-15,19-3-1 16,8 1 0-16,4-5-2 16,-4-3 1-16,0-3 0 15,-10-8 0-15,-4-1 0 16,-18-5 0-16,-14 2 1 15,-22 2-1-15,-22 1 0 0,-21 6 0 16,-24 5-2-16,-15 15-13 16,-21-9-21-16,-6 11-1 15,-12 0-1-15,0 0-1 16</inkml:trace>
  <inkml:trace contextRef="#ctx0" brushRef="#br3" timeOffset="255208.5183">995 7188 88 0,'0'0'36'16,"-9"-15"0"-16,9 15 0 15,29-19-36-15,-1 10 0 16,14-5 0-16,15-1 0 15,20-2 0-15,12-1 0 16,15-3 0-16,21-2 1 16,16-4 0-16,14 0 0 15,6 0 1-15,9 2-1 16,6 3 0-16,2 2 0 0,5 2 0 15,-2 4 0-15,-4 2-1 16,3 3 0-16,-5 0 1 16,-5 0-1-16,-4-2 1 15,4 1 0-15,-5-5 0 16,-1-1 0-16,-9-3 0 15,-2 2 0-15,-6-1-1 16,-9 0 1-16,-19 4-2 16,-17 1-2-16,-14 10-9 15,-31-6-25-15,-8 8-1 16,-25-1 1-16,-8 0-3 15</inkml:trace>
  <inkml:trace contextRef="#ctx0" brushRef="#br4" timeOffset="259193.9168">6786 6163 76 0,'-5'-13'38'0,"5"13"-2"16,-38-8 1-16,4 17-31 15,-14 5-1-15,-2 14-1 16,-11 5 0-16,6 11-1 15,1 7-1-15,10-1 0 16,12 2 0-16,21-4-1 16,24-7-3-16,18-16-1 15,30-3-7-15,3-22-27 16,25-2 1-16,0-19-2 15,11 2 0-15</inkml:trace>
  <inkml:trace contextRef="#ctx0" brushRef="#br4" timeOffset="259818.9793">7167 6247 86 0,'-28'1'37'0,"-11"-2"0"16,3 14 1-16,-10 0-33 16,12 10-1-16,0 4-1 15,10 6-1-15,6 3 0 16,8 4-1-16,9 2 0 15,13-6 0-15,11-7 0 16,13-4-1-16,8-16 1 16,13-7-1-16,-1-12 1 15,3-12-1-15,-1-10 0 16,-8-7-1-16,-9-5 1 15,-12-2 0-15,-13 2 0 16,-14 2 0-16,-16 4 1 0,-3 11-1 16,-9 4 0-1,1 8 1-15,-1 8-1 0,7 7 1 16,9 4-1-16,10-4 1 15,19 16 0-15,9-9 0 16,10 1-1-16,5 1 1 16,4-4 0-16,1 0 0 15,-2-2 0-15,-6 5 0 16,-10-1 0-16,-7 6-1 15,-8 4 1-15,-9 5 0 16,-7 4-1-16,-8 1 1 16,0 4-1-16,-5-2 0 15,0-2 0-15,5-5 0 16,6-8 0-16,3-14 0 15,0 0 0-15,26-28 0 16,-4-2 0-16,2-5 0 0,3-4 1 16,0-1-1-16,-4 1 1 15,-2 7-1-15,-6 7 1 16,-6 8-1-16,-9 17 0 15,0 0 0-15,10 22-1 16,-15 4 0-16,5 10-2 16,-1 1-1-16,4 8-2 15,3-8-5-15,18 6-26 16,-5-15-3-16,17-4 2 15,-4-16-2-15</inkml:trace>
  <inkml:trace contextRef="#ctx0" brushRef="#br4" timeOffset="260111.0085">8273 6158 90 0,'0'-11'37'16,"-9"0"1"-16,9 11 0 16,-17 19-32-16,9 4-1 15,-2 4-2-15,7 13 1 16,-2-2-2-16,5 7 0 15,0-3 0-15,8-1 0 16,-2-9-1-16,3-9 0 16,5-10 0-16,4-13 0 15,0-14-1-15,8-13 1 16,-2-8 0-16,4-10-1 15,1-3-1-15,-4-4-1 16,2 3-3-16,-7-3-6 0,3 23-13 16,-23-4-15-16,8 18 1 15,-13 1-3-15,5 14 2 16</inkml:trace>
  <inkml:trace contextRef="#ctx0" brushRef="#br4" timeOffset="260766.074">8753 6354 92 0,'24'8'38'0,"-15"-18"-1"15,9-4-1-15,-4-9-33 16,2-2 0-16,1-5-2 15,-2 0 1-15,-1 1-1 0,-3 3 0 16,-11 6 1-16,-4 3 0 16,-7 8 0-16,-7 9 0 15,-6 7 0-15,-4 8 0 16,-2 7 0-16,-1 9-1 15,2 5 0-15,6 3 0 16,9 6 0-16,10-1-1 16,12-6 1-16,13-5-1 15,13-6 1-15,10-12-1 16,8-9 0-16,2-11 0 15,3-9 0-15,-1-10 0 16,-3-6 0-16,-8-3 0 16,-10 0 0-16,-6 0 1 15,-7 3-1-15,-8 6 0 0,-9 11 0 16,-5 13 0-16,-10 7 1 15,-3 15-1-15,-3 9 0 16,0 6 0-16,1 4 0 16,0 2 1-16,5-4-1 15,1-4 0-15,8-12 1 16,6-12-1-16,5-13 0 15,9-12 1-15,4-12-1 16,-3-5 1-16,5-9 0 16,1-1-1-16,-3-1 1 15,-6 6 0-15,-4 4 0 16,-4 9-1-16,-4 6 1 15,-5 17 0-15,7-13-1 0,-7 13 0 16,21 0-1-16,-2-4-2 16,17 0-2-16,8-10-4 15,20 4-6-15,-7-22-7 16,27 9-10-16,-12-26-8 15,9 1 1-15,-7-13 1 16</inkml:trace>
  <inkml:trace contextRef="#ctx0" brushRef="#br4" timeOffset="260916.089">10062 5654 92 0,'-17'13'38'15,"-17"12"0"-15,1 28 1 16,-9 13-27-16,8 11-9 16,0 9-1-16,7 5-1 15,8 1-3-15,-1-11-12 0,30 5-15 16,-14-24-10-16,13-4 0 15,-3-25-3-15</inkml:trace>
  <inkml:trace contextRef="#ctx0" brushRef="#br4" timeOffset="261096.107">9719 6110 107 0,'0'0'41'0,"-14"-3"2"15,28 14-2-15,7 3-38 16,22-13-6-16,23 6-10 15,-4-22-9-15,33 11-11 16,-9-17-8-16,14 3-3 0,-8-10 1 16</inkml:trace>
  <inkml:trace contextRef="#ctx0" brushRef="#br4" timeOffset="261599.1573">11243 5698 80 0,'13'-16'39'0,"-12"4"-1"16,-1 12 1-16,0 0-31 16,-9 34-1-16,0-2-3 15,0 18-1-15,-4 5-1 0,1 13-2 16,-2 5 1-16,5 4-1 15,1-1 0-15,6-1-1 16,3-8-1-16,8-12-3 16,12-6-4-16,-6-22-29 15,26-8 0-15,-3-23-1 16,14-6-1-16</inkml:trace>
  <inkml:trace contextRef="#ctx0" brushRef="#br4" timeOffset="261787.1761">11655 6031 88 0,'-11'-3'38'15,"-10"7"0"-15,4 18 1 0,-4 8-34 16,3 12-2-16,1 5-1 16,8 7-1-16,5-1-1 15,5-1-2-15,11-7-1 16,7-17-4-16,19-5-30 15,-9-23-1-15,14-10 0 16,-7-20-2-16</inkml:trace>
  <inkml:trace contextRef="#ctx0" brushRef="#br4" timeOffset="261936.191">11731 5790 82 0,'-31'-33'37'16,"8"18"-1"-16,4 9-1 15,19 6-31-15,0 22-7 16,19-12-18-16,19 16-14 15,7-4-1-15,14 4 0 0,5-3 0 16</inkml:trace>
  <inkml:trace contextRef="#ctx0" brushRef="#br4" timeOffset="262454.2426">12258 6014 90 0,'-29'3'39'0,"-3"8"0"16,-12-4 1-16,3 8-33 15,-2 1-2-15,4 8-1 16,0 0-1-16,10 7 0 15,10-2-1-15,13 0-1 16,16-6 0-16,13-2 0 0,10-11-1 16,14-6 0-16,4-12 0 15,2-6 0-15,1-8 0 16,-4-6 0-16,-7-1 0 15,-10-1 0-15,-7 4-1 16,-10 5 1-16,-10 6 0 16,-6 15 0-16,0 0-1 15,-15 13 1-15,-1 19 0 16,-3 17-1-16,-3 14 1 15,-1 18 1-15,-2 10 0 16,3 9 0-16,-6 2 0 16,4 0 0-16,-3-4 1 15,6-10-1-15,-2-12 1 16,1-16-2-16,-1-16 1 15,2-13-1-15,1-20 0 0,2-11 1 16,4-18-1-16,4-14 0 16,9-11 0-16,7-14 0 15,9-8-2-15,13-18 0 16,13-10-1-16,8-5 1 15,10 2-3-15,5-2 0 16,6 13-4-16,-10 1-7 16,13 29-7-16,-25 2-16 15,7 24-1-15,-16 6 0 16,1 10 1-16</inkml:trace>
  <inkml:trace contextRef="#ctx0" brushRef="#br4" timeOffset="262898.2872">13093 5530 103 0,'-17'-13'41'15,"5"22"1"-15,-7 3-1 16,6 19-37-16,-5 8-1 15,-3 11 0-15,-5 11-2 16,1 10 1-16,-8 8-1 16,3 0-1-16,-5 2 0 15,4-4 0-15,1-5 1 16,7-8-2-16,8-14 1 15,8-17-1-15,14-17 1 16,9-17 0-16,13-18 0 0,6-14 1 16,3-8-1-16,5-8 0 15,-2 0 1-15,-5 5 0 16,-5 5 0-16,-7 11 1 15,-9 13-2-15,-5 12 1 16,-10 3-1-16,5 26 0 16,-6 5 0-16,0 0-2 15,-1 11 0-15,2-7-4 16,12 1-4-16,-3-12-4 15,24 4-7-15,-15-26-8 16,25 0-11-16,-5-19-1 16,12-7 2-16,-3-12 2 15</inkml:trace>
  <inkml:trace contextRef="#ctx0" brushRef="#br4" timeOffset="263087.3061">13610 5677 109 0,'-11'23'41'0,"-17"11"-1"16,5 29-6-16,-5-3-30 15,-1 7-2-15,4 2-1 16,2-1-2-16,9 1-4 16,-1-18-10-16,16 9-13 15,-9-30-12-15,14-3 0 16,-6-27-1-16,0 0 1 15</inkml:trace>
  <inkml:trace contextRef="#ctx0" brushRef="#br4" timeOffset="263251.3225">13388 5961 117 0,'-3'-11'42'15,"-4"-2"1"-15,26 16-6 16,-2-3-33-16,12 0-4 16,14 8-7-16,2-14-8 15,24 17-6-15,-11-19-13 16,27 12-7-16,3-8-3 15,15 9 2-15</inkml:trace>
  <inkml:trace contextRef="#ctx0" brushRef="#br4" timeOffset="263802.3776">14275 6125 75 0,'9'18'39'0,"5"-9"0"0,15 1-1 16,4-12-23-16,9 0-13 15,14-5 1-15,7 0 0 16,1-7 0-16,-1 2-1 16,-7-6 1-16,-9 0-1 15,-10-5 0-15,-14-1 0 16,-16-3-2-16,-17 4 2 15,-16 0-2-15,-10 2 2 16,-6 6-2-16,-12 13 2 16,-1 9-1-16,-1 11 0 15,5 8 0-15,9 12 0 16,9 3 0-16,13 7 0 15,11-2 1-15,20-5-3 16,15-4 1-16,16-10 0 16,16-7-2-16,6-14-3 0,18-5-3 15,-11-21-9-15,22 5-18 16,-20-18-6-16,1 4 1 15,-15-9 0-15</inkml:trace>
  <inkml:trace contextRef="#ctx0" brushRef="#br4" timeOffset="264139.4113">15166 5935 103 0,'-12'18'39'0,"-7"0"0"16,5 13-1-16,-7 4-34 16,3 6-1-16,1 6 1 15,0 1-2-15,-3-6 1 0,8-3-1 16,3-9 0-16,4-4-1 15,7-14 1-15,-2-12-1 16,24-12 0-16,-1-13-1 16,5-6 1-16,3-7-1 15,1-1 1-15,1-2-1 16,-3 5 0-16,-4 8 1 15,-3 7-1-15,-3 10 1 16,-4 10-1-16,-1 12 0 16,-1 8 0-16,0 8-1 15,0 10-1-15,-4 0-3 16,13 10-5-16,-10-14-7 15,20 17-7-15,-14-22-16 16,15-2 0-16,-7-17-2 16,12-5 3-16</inkml:trace>
  <inkml:trace contextRef="#ctx0" brushRef="#br4" timeOffset="265238.5212">15669 6065 104 0,'-6'12'40'0,"-2"-1"0"15,17 4-1-15,4-6-35 16,16-4-1-16,9-3-1 16,13-6 0-16,1-5-1 15,8-5 0-15,-9-4-1 16,-2-2 0-16,-13-5 0 15,-12-2 1-15,-15 2-2 0,-12 2 1 16,-15 4 0 0,-10 7 1-16,-11 7-1 0,-7 11 2 15,-2 11-1-15,3 10-1 16,6 6 1-16,10 6 0 15,10 2 0-15,19 0-1 16,17-6 1-16,15-7-2 16,13-9 2-16,10-8-1 15,6-11 0-15,4-10 1 16,0-7-1-16,-8-5 1 15,-5-4 0-15,-6-2 0 16,-12-3-1-16,-5 5 2 16,-11 2-2-16,-9 10 2 15,-9 14-2-15,-12-4 0 0,-9 16 1 16,-2 10-1-16,-6 11 0 15,1 1-1-15,4 7 1 16,0-2-1-16,9-7 1 16,11-4 0-16,11-12 0 15,8-9 1-15,4-14-1 16,10-10 0-16,-1-10 0 15,2-6 0-15,0-4 0 16,-2-4 1-16,-5 2-2 16,-4 8 4-16,-3 3-5 15,-2 12 4-15,0 6-2 16,-1 6 0-16,5 8 0 15,3 5 0-15,10 5 0 16,4 0-2-16,8 1 2 16,3-6-1-16,9-1 1 0,1-5 0 15,-3-4 0-15,-7-4 0 16,-9-10 0-16,-9 2 3 15,-13-6-3-15,-10 2 0 16,-17 0 0-16,-10 4 0 16,-7 4 0-16,-10 11 0 15,-4 11 0-15,0 7 0 16,1 6 0-16,5 9 0 15,12 2 0-15,7 4 0 16,14-3 0-16,8-8 0 16,10-8 0-16,10-7 0 15,8-12 0-15,6-6 0 16,-1-12 0-16,2-7 0 15,0-6 0-15,-3-4 0 0,-6-6 0 16,-3 7 0-16,-5 0 0 16,-6 11 0-16,-7 9 0 15,-9 11 0-15,1 10 0 16,-8 15 0-16,-9 22 0 15,-5 9 0-15,-9 21 0 16,-3 9 0-16,-5 11 0 16,-4 3 0-16,1 0 0 15,-6 0 0-15,-4-7 0 16,0-13 0-16,-4-16 0 15,-2-16 0-15,-1-19 0 16,3-17 0-16,0-22 0 16,8-16 0-16,13-14-2 15,3-25-9-15,27-7-4 0,2-30-2 16,32 3-6-16,-8-24-3 15,35 22-7-15,-4-4-7 16,12 9 1-16,3 20 6 16</inkml:trace>
  <inkml:trace contextRef="#ctx0" brushRef="#br4" timeOffset="265948.5922">17528 6067 68 0,'-11'2'39'0,"-7"-3"0"16,6 7 1-16,-6-12-14 15,18 6-19-15,-26 8-1 0,15 5-2 16,-3 2 0-16,-1 10-1 15,-3 3 0-15,8 5 0 16,-1 0-1-16,10 0 0 16,4-4-1-16,8-4 0 15,7-11 0-15,8-10-1 16,9-11 0-16,2-12 1 15,5-5-1-15,-1-9 0 16,2-2 0-16,-2-3 0 16,-5 2 0-16,-5 4 0 15,-7 8 0-15,-4 4-1 16,-7 14 1-16,-13 6-1 15,1 29 1-15,-9 16 0 16,-10 16 0-16,0 20 0 16,-6 16 2-16,-3 15-1 0,-2 4 0 15,-5 5 0-15,0-4 1 16,-5-11-2-16,4-12 0 15,-7-13 0-15,-1-20 0 16,-2-17 0-16,-5-19 0 16,-1-15 0-16,-1-19 0 15,0-18 0-15,0-10 0 16,0-16-8-16,13-6-4 15,-5-25-3-15,26 11-7 16,-4-21-3-16,34 21-10 16,2-7-5-16,25 10-2 15,13 6 5-15</inkml:trace>
  <inkml:trace contextRef="#ctx0" brushRef="#br4" timeOffset="266340.6314">18806 6039 93 0,'0'0'39'0,"-3"16"1"16,-1 5-2-16,-15 5-31 15,1 8-6-15,0 8-1 16,2 7 1-16,0 3-1 15,2-1-1-15,10 4-7 16,-3-16-29-16,17-6-1 16,4-18-1-16,12-15 0 15</inkml:trace>
  <inkml:trace contextRef="#ctx0" brushRef="#br4" timeOffset="266808.6778">19000 5809 85 0,'-15'1'38'0,"15"13"1"16,-2-3-1-16,12 15-14 16,-3-5-24-16,6 5-1 15,4 0 3-15,1 4-2 16,-1 5 2-16,2 0-1 15,-6 1 1-15,1 1 0 16,-4-1 0-16,-7 2 0 16,-4-1-1-16,-7 0 0 15,-1-7 0-15,-2-4 0 0,-2-5 0 16,4-7-1-16,9-14 1 15,0 0-1-15,7-27 0 16,14-1 0-16,6-7 0 16,6-6 0-16,7-4 1 15,6-4-1-15,-3 4 0 16,3 12 2-16,-7 7-2 15,-6 11 1-15,-6 17 0 16,-11 11-1-16,-9 16 1 16,-7 12 0-16,-3 10-2 15,-1 1-1-15,7 1-2 16,7-6-1-16,18 0-7 15,1-30-6-15,33 4-7 16,-9-33-11-16,28-5-4 16,-1-22-1-16,6-7 2 0</inkml:trace>
  <inkml:trace contextRef="#ctx0" brushRef="#br4" timeOffset="266984.6958">20190 5558 114 0,'-16'-4'40'15,"-16"15"1"-15,6 33-4 16,-9 12-34-16,3 17 0 15,-1 9-2-15,5 5-2 16,9 1-1-16,1-5-3 16,16 3-9-16,-11-24-12 15,20 2-14-15,-3-22-1 16,6-10 0-16,-3-18 1 15</inkml:trace>
  <inkml:trace contextRef="#ctx0" brushRef="#br4" timeOffset="267444.7416">19857 5954 109 0,'0'0'40'16,"6"16"2"-16,10-10-4 15,17 11-35-15,12-3-1 16,8-4-1-16,9-4 1 15,4 0 0-15,-3-4-1 16,-5 1 0-16,-8-3 0 16,-10 1 0-16,-9-1 0 15,-11 0 0-15,-20 0 0 0,10 3 0 16,-10-3 0-16,-15 16-1 15,1 2 1-15,-1 3-1 16,-5 12 0-16,3 5 1 16,2 4-1-16,10 3 0 15,5-2 1-15,9-3-1 16,11-11 1-16,7-8-1 15,8-15 0-15,4-12 0 16,1-14 1-16,-2-5-1 16,-10-9 0-16,-3-7 0 15,-16-2 0-15,-12 0 0 16,-12 3-1-16,-14 2-1 15,-4 8-2-15,-10 2-4 16,6 18-5-16,-11-7-4 16,21 19-5-16,-8-10-7 0,35 8-12 15,-9 13-1-15,25-5 1 16</inkml:trace>
  <inkml:trace contextRef="#ctx0" brushRef="#br4" timeOffset="268077.8051">21709 6013 77 0,'-31'-13'41'0,"-2"8"-2"16,-18 1 3-16,6 15-24 0,-13 1-11 15,6 11-2-15,-1 7-1 16,11 8 0-16,7 1-1 15,13 6 0-15,17-6-2 16,16-3 1-16,21-9-2 16,11-12 1-16,14-13-1 15,9-14 0-15,0-8 1 16,1-11-1-16,-7-4 1 15,-10-3-1-15,-14 1 1 16,-11 2-1-16,-14 9 1 16,-8 9-1-16,-3 17 0 15,-25 4 0-15,5 17 0 16,-1 10 0-16,-1 11-1 15,6 7-1-15,14 5-3 0,4-7-6 16,24 6-4-16,-7-27-5 16,29 12-5-16,-17-29-9 15,15-1-8-15,-11-10-1 16,-7-11 3-16</inkml:trace>
  <inkml:trace contextRef="#ctx0" brushRef="#br4" timeOffset="268955.8929">1624 7726 60 0,'-5'-18'38'0,"-5"-7"0"16,7 6 2-16,-13-12-14 15,8 17-9-15,-16-2-11 16,0 9-1-16,-13 9-2 16,-3 14-1-16,-5 8-1 15,-1 7 0-15,4 3 0 16,7 4-1-16,10-1 1 15,14-4-1-15,16-7 1 16,18-6-1-16,12-5 0 16,9-7 0-16,8 1 0 15,0 1 1-15,-5 3-1 16,-5 7 1-16,-16 4-1 15,-13 7 1-15,-16 8-1 0,-12 3 0 16,-10-2-2-16,-3-3 1 16,-3-5-4-16,4-11-2 15,19-3-9-15,2-31-10 16,28 0-12-16,7-21-2 15,21-6 1-15,8-15 0 16</inkml:trace>
  <inkml:trace contextRef="#ctx0" brushRef="#br4" timeOffset="269157.9131">2124 7593 108 0,'-19'24'38'16,"-8"5"1"-16,3 21-1 15,-5 5-35-15,6 8 0 16,2 5-1-16,7 4-1 0,2-4-1 15,5-8-1-15,12-10-2 16,4-19-3-16,19-1-15 16,-7-34-20-16,17-10 3 15,-4-26-1-15,7-10 1 16</inkml:trace>
  <inkml:trace contextRef="#ctx0" brushRef="#br4" timeOffset="269300.9274">2120 7275 117 0,'-19'10'37'0,"9"10"-5"16,8 2-28-16,19 9-41 0,11-4 1 16,16 5-3-16,4-7 2 15</inkml:trace>
  <inkml:trace contextRef="#ctx0" brushRef="#br4" timeOffset="269803.9777">2718 7634 85 0,'-27'6'40'0,"7"1"-1"15,-15-7 1-15,3 16-17 16,-12-1-16-16,2 13-1 16,-2 7-2-16,5 9 0 15,3 1-2-15,7 5 1 16,14-6-1-16,13-4-2 0,19-15 0 15,12-11 0-15,14-16 0 16,12-16 0-16,8-13 0 16,-2-4 0-16,4-13 0 15,-6-1 0-15,-12-2 0 16,-10 4 0-16,-13 8 0 15,-4 5 0-15,-16 14 0 16,-4 20 0-16,-13 10 0 16,-3 21 0-16,-3 22 0 15,0 21 0-15,1 16-3 16,-3 16 3-16,-3 10-1 15,2 5 1-15,1-1-1 16,1-8 1-16,-1-9-1 16,-2-13 1-16,1-18 0 0,0-14 0 15,-6-19 0-15,-4-18 0 16,3-15 0-16,-4-18-1 15,2-11-1-15,-1-18 0 16,4-10-3-16,1-23-4 16,16 0-5-16,-8-20-6 15,28 12-2-15,-6-15-9 16,24 15-6-16,7 1-4 15,18 14 5-15</inkml:trace>
  <inkml:trace contextRef="#ctx0" brushRef="#br4" timeOffset="270240.0213">3285 7647 114 0,'-15'-12'41'15,"15"12"1"-15,-28 4-1 16,25 7-35-16,-12 8-3 15,1 6-1-15,1 10 0 16,3 4 0-16,-4 6 0 16,5 3-2-16,-2-3 0 15,1-4 0-15,3-8 0 16,2-6 0-16,5-12 0 15,0-15 0-15,12-9 0 16,5-12 0-16,0-13 0 16,2-6 0-16,4-8 0 0,2-3 0 15,-2-1 0-15,-5 4 0 16,1 12 0-16,0 7 0 15,-4 10 0-15,-1 13 0 16,5 13 0-16,-4 11 0 16,2 11 0-16,0 5 0 15,2 9-3-15,0 1-2 16,6 3-3-16,-3-13-5 15,18 8-5-15,-14-26-6 16,22 3-6-16,-8-26-8 16,14-4-1-16,-8-20 2 15,5-1 4-15</inkml:trace>
  <inkml:trace contextRef="#ctx0" brushRef="#br4" timeOffset="270758.0731">3934 7643 126 0,'-34'-15'41'16,"3"22"1"-16,-20-6-6 15,2 20-31-15,0 5 0 16,6 9-5-16,8 3 0 15,8 6 0-15,16-4 0 16,12-3 0-16,17-8 0 16,16-8 0-16,8-11 0 15,8-12 0-15,3-12 0 16,-2-10 0-16,-3-8 0 15,-2-6 0-15,-12-4 0 16,-6 2 0-16,-9 4 0 16,-11 10 0-16,-7 13 0 15,-1 13 0-15,-22 10 0 16,3 16 0-16,4 10 0 0,3 7 0 15,6 2 0-15,5-2 0 16,10-9 0-16,11-13-4 16,17-8-5-16,1-30-4 15,22-3-2-15,-10-32-5 16,24 1-4-16,-21-33-5 15,17 5-6-15,-18-21-2 16,4 4 20-16,-13 8 23 16,-23-3 6-16,4 31 7 15,-30 2 3-15,8 43 5 16,-29 13 11-16,7 35 1 15,-23 18-12-15,9 21-22 16,1 13-3-16,5 5 0 16,7 3-3-16,4-9-6 0,15 3-5 15,-9-25-4-15,22 4-6 16,-21-34-8-16,16 4-12 15,-11-21-1-15,5-15 2 16,0 0 4-16</inkml:trace>
  <inkml:trace contextRef="#ctx0" brushRef="#br4" timeOffset="271824.1797">5185 7808 88 0,'-8'13'41'0,"-8"-11"1"16,16-2-2-16,-21-2-20 16,21 2-22-16,4-9-12 15,3-11-22-15,18 10-5 16,-4-8 1-16,11 9-2 15</inkml:trace>
  <inkml:trace contextRef="#ctx0" brushRef="#br4" timeOffset="272273.2246">5750 7572 103 0,'0'0'38'16,"15"8"3"-16,12-4-3 16,7-7-36-16,5-4-1 15,8-1 1-15,9-5-1 16,3-3 1-16,-2-3-1 15,-7-7-1-15,-3 0 1 16,-12-5-1-16,-8-1 1 16,-13 0 0-16,-12 2-1 0,-14 3 1 15,-10 6-1-15,-13 8 1 16,-5 15 0-16,-13 15 1 15,-4 14-1-15,-4 8 1 16,4 15 0-16,8 5 0 16,11 1 0-16,18 0-1 15,21-8 0-15,24-11-1 16,23-12-1-16,25-11-2 15,15-14-2-15,25 2-8 16,-6-27-7-16,21 14-11 16,-15-19-9-16,2 5-1 15,-18-9 0-15,-10 6 3 16</inkml:trace>
  <inkml:trace contextRef="#ctx0" brushRef="#br4" timeOffset="272785.2758">6950 7431 107 0,'-30'-28'40'0,"4"13"0"15,-16-6 0-15,4 12-36 16,-7 6-1-16,-1 16 0 15,-1 9 1-15,-1 10-1 16,6 9 0-16,4 11 0 16,11-1-1-16,17 1-1 15,15-2 1-15,14-9-2 16,14-9 0-16,10-16 0 15,9-10 0-15,10-13 0 16,-5-15 0-16,-1-9 0 16,-4-7 0-16,-5-9 0 15,-9-4 0-15,-7 0 0 16,-6 3 0-16,-5 5 0 0,-6 10-2 15,-5 11 1-15,-9 22 0 16,14-2 0-16,-14 25 1 16,5 18 1-16,-5 19 0 15,1 12-1-15,0 13 1 16,2 8 1-16,-2 4-2 15,-4-1 0-15,-2-3 0 16,-5-7 0-16,-5-11 0 16,-8-8 0-16,-8-15 0 15,-10-9 0-15,-6-15 0 16,-13-7 0-16,-7-12 0 15,-3-8 0-15,1-10 0 16,3-8 0-16,7-8 0 16,14-9-5-16,26 0-5 0,9-15-5 15,38 4-1-15,6-20-6 16,39 19-4-16,-2-24-5 15,37 12-9-15,1-8 2 16,12 4 4-16</inkml:trace>
  <inkml:trace contextRef="#ctx0" brushRef="#br4" timeOffset="272958.2931">7603 7700 125 0,'-46'9'43'0,"9"6"0"15,-9-15-4-15,8-7-42 16,11 9-8-16,-8-14-6 0,24 24-5 15,-24-16-10-15,15 20-10 16,-11-5 0-16,0 14 2 16,-17-2 2-16</inkml:trace>
  <inkml:trace contextRef="#ctx0" brushRef="#br4" timeOffset="273101.3074">6525 8128 116 0,'-33'0'41'15,"20"-4"0"-15,8-14-5 16,28-5-45-16,10 0-11 15,-11-17-14-15,18 13-7 16,-8-3 1-16,2 12-3 16</inkml:trace>
  <inkml:trace contextRef="#ctx0" brushRef="#br5" timeOffset="403836.3796">8783 7196 91 0,'-19'-9'37'16,"2"9"0"-16,-13-10-3 15,2 9-27-15,-9-1-1 16,1 9 0-16,-9 6-2 16,6 7-1-16,-8 10 0 15,3 7-1-15,3 7 0 16,2 6 0-16,3 2-1 15,11-2 1-15,8 0-1 16,11-5-1-16,12-6 0 16,17-15-3-16,20-4-3 15,9-24-28-15,28 1-6 16,4-18 1-16,19-1-3 15</inkml:trace>
  <inkml:trace contextRef="#ctx0" brushRef="#br5" timeOffset="404291.4251">9374 7248 82 0,'-20'-21'39'0,"4"6"0"15,-12-6 0-15,10 9-31 16,-16-2-1-16,0 13-1 15,-6 2-1-15,0 16-1 16,-8 7 0-16,1 12-1 16,0 9 0-16,2 7 0 15,5 3-1-15,9-2-1 16,11-2 0-16,15-7 1 15,14-12-2-15,12-11 1 0,16-17-1 16,14-12 0-16,10-16-1 16,5-9 1-16,0-10-1 15,0-3-1-15,-9-5 1 16,-7-1 0-16,-11 5 0 15,-12 7 0-15,-9 6 0 16,-8 9 1-16,-11 12 0 16,1 13 0-16,-23 12 0 15,7 12 0-15,0 15 0 16,-1 8 0-16,2 9-1 15,2 0 0-15,9 2-3 16,7-7 0-16,19-1-7 16,-7-18-24-16,28-5-5 0,-2-21 1 15,16-5-2-15</inkml:trace>
  <inkml:trace contextRef="#ctx0" brushRef="#br5" timeOffset="404826.4786">9893 7239 95 0,'-10'-18'38'0,"10"18"1"15,-24 9-3-15,6 16-31 16,-3 9 0-16,2 12 0 16,-4 7-1-16,3 4-1 15,1-2 0-15,2 0 1 16,6-11-2-16,5-7 1 15,6-14-3-15,0-23 1 0,21 0 0 16,-1-21-1-16,4-13 0 16,4-11-1-16,0-9 0 15,1-6 1-15,-5-1-1 16,1 2 0-16,-8 7 0 15,-2 9 0-15,-6 12 2 16,-1 9-1-16,-8 22 0 16,9-4 0-16,-4 18 0 15,0 5 1-15,4 7-1 16,1-1 0-16,5 2 0 15,4-6 0-15,4-4 0 16,8-9 0-16,4-10 0 16,7-6 0-16,1-10 1 15,-1-4-1-15,1-3 0 0,-6-6 0 16,-4 4 1-16,-8 4-1 15,-6 5 0-15,-8 9 0 16,-11 9 1-16,3 18-1 16,-10 8 0-16,-4 8 0 15,-1 8-1-15,0 7 1 16,-2 5-1-16,3-3-1 15,4 3-3-15,3-17-5 16,20 8-20-16,-10-18-9 16,15-3-1-16,-5-21-1 15,12-2 1-15</inkml:trace>
  <inkml:trace contextRef="#ctx0" brushRef="#br5" timeOffset="405532.5492">10621 7262 79 0,'-11'16'40'15,"8"14"-1"-15,-1-11 0 16,13 9-25-16,2-11-10 16,16-1-1-16,8-9 1 15,11-4-2-15,2-10 0 16,4-6-1-16,0-9 0 15,-3-3 0-15,-6-9 0 16,-10-1-1-16,-11-6 1 16,-9 1-1-16,-15 1 1 15,-10 8 0-15,-14 4 0 16,-7 13-1-16,-5 11 1 15,-7 14 0-15,1 15 0 0,1 7 1 16,7 11-1-16,7 3 0 16,10 2 0-16,17-1 0 15,11-10-1-15,17-3 0 16,16-13-1-16,10-10-1 15,11-8-2-15,3-13-1 16,7-3-1-16,-7-18-8 16,12 12-17-16,-24-26 2 15,8 16 13-15,-22-10 9 16,-4 5 5-16,-10 4 2 15,-11 5 3-15,-2 17 7 16,-13 7 17-16,-11 11 0 16,-12 6-13-16,7 21-7 15,-6 9-2-15,2 7-1 0,0 1-1 16,4-1 0-16,5-3-1 15,4-6 1-15,4-13-1 16,8-10 0-16,-5-22-1 16,17-3-1-16,-3-16 0 15,2-13 0-15,-4-11 0 16,2-7-1-16,-4-11 1 15,3-1 0-15,-5 1 0 16,-2 8-1-16,-1 9 3 16,-1 9-2-16,2 10 1 15,3 14 0-15,6 12 0 16,7 11-1-16,9 5 0 15,7 5-2-15,14-1-3 16,5-8-3-16,17 13-15 16,-12-22-17-16,17 4 0 0,-8-16-2 15,6 3 2-15</inkml:trace>
  <inkml:trace contextRef="#ctx0" brushRef="#br5" timeOffset="405931.5891">12255 7091 107 0,'0'0'41'16,"-28"0"1"-16,13 10-3 15,-14-7-33-15,-5 6-1 16,-10 6-2-16,-5 9 0 16,-7 8-1-16,0 9 0 15,2 5 0-15,4 5-1 16,13-2 1-16,13-4-2 15,17-3 0-15,18-16 0 0,21-10 0 16,14-15 0-16,13-12 0 16,7-19 0-16,4-13 0 15,-1-9 0-15,-5-9 0 16,-8-2 0-16,-13 2 0 15,-10 4 0-15,-12 12 0 16,-10 15 0-16,-12 13 0 16,1 17 0-16,-27 25 0 15,9 10 0-15,-1 10 0 16,3 8 0-16,6 5-2 15,3-4-1-15,15 3-7 16,7-22-6-16,27 4-7 16,-10-33-6-16,29 6-10 0,-5-23-3 15,12 0 0-15,-5-15 2 16</inkml:trace>
  <inkml:trace contextRef="#ctx0" brushRef="#br5" timeOffset="406067.6026">12774 7453 121 0,'-36'66'44'16,"-13"-7"-1"-16,14 17-3 15,-6-9-40-15,5-16-9 16,24 9-26-16,-6-20-8 16,18-5 1-16,1-16-3 15</inkml:trace>
  <inkml:trace contextRef="#ctx0" brushRef="#br5" timeOffset="559146.909">13200 6654 34 0,'13'-21'31'0,"-4"5"2"16,-1 2 0-16,-8 14-15 16,0 0-12-16,0 0-1 15,7 22 2-15,-6 13-1 16,-8 6 0-16,3 18-2 15,-6 10 0-15,3 13-1 16,-4 5 0-16,-2 4-1 0,4-6-3 16,0-9-2-16,9 2-15 15,-6-24-16-15,15-14-1 16,0-19-2-16,13-14 2 15</inkml:trace>
  <inkml:trace contextRef="#ctx0" brushRef="#br5" timeOffset="559342.9287">13538 7024 55 0,'-6'17'36'16,"-3"17"-1"-16,-8 5 0 15,3 16-11-15,-1-5-22 16,1 3 0-16,6 0-1 15,4-10-2-15,11-2-8 0,-3-21-23 16,16-13-2-16,3-18-2 16,6-13 2-16</inkml:trace>
  <inkml:trace contextRef="#ctx0" brushRef="#br5" timeOffset="559493.9438">13661 6716 71 0,'-24'-39'38'15,"-9"6"-3"-15,8 14 1 16,-3 16-21-16,7 3-18 15,18 17-10-15,0-7-23 16,21 12 1-16,4 1-1 16,14 3 0-16</inkml:trace>
  <inkml:trace contextRef="#ctx0" brushRef="#br5" timeOffset="560002.9946">14046 7028 89 0,'-11'3'38'16,"0"4"0"-16,-15-6 1 15,3 14-33-15,-11-8-1 16,2 11-2-16,-4 5 0 16,4 9-1-16,0 5-1 15,7 5 1-15,6-3-2 16,9-1 1-16,10-5 0 15,8-10 0-15,9-13 0 16,8-10-1-16,6-15 1 0,7-11 0 16,4-11-1-16,0-4 1 15,-2-4-1-15,-3 3 0 16,-6 5 0-16,-4 5 0 15,-9 13-1-15,-8 15 1 16,-5 15-1-16,-7 18 1 16,-5 15-1-16,1 13 1 15,-6 16 0-15,3 15 1 16,-6 12-1-16,5 7 1 15,-2 3-1-15,0-1 1 16,-1-6-2-16,-1-11 3 16,-4-10-3-16,-3-16 1 15,-6-17-1-15,-5-16 2 0,-6-18 0 16,-3-14-2-16,-4-16 2 15,0-13 0-15,-2-13 0 16,9-15-2-16,7-8 0 16,12-10-2-16,17 2-6 15,2-12-26-15,31 10-4 16,3-5-1-16,26 9 0 15</inkml:trace>
  <inkml:trace contextRef="#ctx0" brushRef="#br5" timeOffset="560462.0406">14639 6490 98 0,'-15'-9'40'16,"-7"8"0"-16,7 19-1 15,-20 17-33-15,13 9-3 16,-1 11 1-16,-3 13-1 16,0 10 1-16,2 10-2 15,-3 5 1-15,5 0-2 16,-3-1 0-16,9-9-1 15,2-8 1-15,5-15 0 16,8-13 0-16,8-19-1 16,8-19 0-16,8-19 0 15,8-16 1-15,2-13-1 16,6-12 0-16,-2-5 0 15,0-3 1-15,-3 4-1 0,-6 7 1 16,-8 14-1-16,-2 12 0 16,-18 22 1-16,15 7-1 15,-12 22 0-15,-4 11 0 16,-1 5 0-16,2 6 0 15,3 1-2-15,3-3-1 16,8-7-1-16,9-9-4 16,-2-29-17-16,24-3-13 15,-3-28-2-15,15-7 0 16,-5-22 0-16</inkml:trace>
  <inkml:trace contextRef="#ctx0" brushRef="#br5" timeOffset="560634.0578">15209 6647 95 0,'-21'0'38'0,"5"38"-1"15,-13 9 1-15,5 21-27 16,-3 7-8-16,8 6-1 16,1 4-1-16,7-6-4 15,14 3-19-15,-1-22-14 16,9-5-3-16,-2-19 0 15,4-11 0-15</inkml:trace>
  <inkml:trace contextRef="#ctx0" brushRef="#br5" timeOffset="560799.0739">15002 7036 112 0,'-15'-27'41'0,"15"27"0"0,0-17 0 16,25 17-34-16,-2-1-5 15,9-3-2-15,14 8-12 16,-1-17-25-16,16 6-4 15,1-13 0-15,13 3-2 16</inkml:trace>
  <inkml:trace contextRef="#ctx0" brushRef="#br5" timeOffset="561739.1683">15818 7150 63 0,'-6'-18'37'16,"6"8"0"-16,-4-1 1 16,4 11-12-16,0 0-19 15,0 0-1-15,-13 6-2 16,11 13 0-16,-8 5-1 15,3 10-1-15,-3-2 0 0,-2 7-1 16,3-2 1-16,2-5-2 16,0-3 1-16,7-6-1 15,2-12 1-15,-2-11-1 16,21-3 1-16,-3-13-1 15,3-9 0-15,1-5 1 16,1-12 0-16,-2 1 0 16,-1-4-1-16,-1-1 0 15,-4 4 0-15,-6 3 0 16,-2 9 1-16,-2 6-2 15,-1 9 1-15,-4 15 0 16,0 0 0-16,17 2 0 16,-10 11 0-16,8 7 0 15,2 1 0-15,7 1 0 0,9-2 0 16,7-8 0-16,4-5 1 15,9-7-1-15,-1-3 1 16,0-9 0-16,-4-3 0 16,-2-1 0-16,-12 1 0 15,-6 1 1-15,-9 6-1 16,-9 3-1-16,-10 5 1 15,1 12 0-15,-9 11-1 16,-2 7 0-16,-4 7 0 16,-2 8-1-16,-1 5 0 15,5 0-2-15,5 3-1 16,1-17-7-16,19 8-21 15,-5-24-7-15,13-2-1 16,-2-19-1-16</inkml:trace>
  <inkml:trace contextRef="#ctx0" brushRef="#br5" timeOffset="562115.2058">16691 7151 106 0,'-9'13'37'0,"13"3"3"16,-4-16-4-16,15 18-32 15,0-11-2-15,11 1 1 16,2-8 0-16,13-1-1 16,-1-7 0-16,4-2 0 15,-3-5-1-15,-4-2 0 16,-6-2 1-16,-11-1-1 15,-10 2 0-15,-10-1 0 0,-11 4 0 16,-12 3-1-16,-6 6 1 16,-4 6-1-16,-6 7 1 15,-2 9-1-15,3 9 1 16,4 6 0-16,9 8-1 15,6 2 1-15,12-1 0 16,13 0-1-16,14-4-1 16,16-11-1-16,21-7-4 15,5-27-15-15,26 4-17 16,-6-25-2-16,17-4 0 15,-6-17-2-15</inkml:trace>
  <inkml:trace contextRef="#ctx0" brushRef="#br5" timeOffset="562339.2283">17707 6502 105 0,'-23'12'40'16,"-10"10"0"-16,9 23 0 15,-3 8-35-15,2 11-2 16,8 8 1-16,2 10-2 15,1 6 2-15,8 5-3 16,0 0 1-16,2-9-5 16,5-1-4-16,-7-21-19 15,12 1-13-15,-6-23-1 16,12-10-1-16,-12-30-1 15</inkml:trace>
  <inkml:trace contextRef="#ctx0" brushRef="#br5" timeOffset="562564.2508">17392 7031 115 0,'-12'3'40'0,"0"-4"2"15,12 1-2-15,14 10-35 16,17-16-3-16,12-5-1 15,10 2 0-15,12-2-2 16,-2 0-3-16,7 12-19 16,-8-16-15-16,-1 13-3 15,-18-6 0-15,0 11-2 0</inkml:trace>
  <inkml:trace contextRef="#ctx0" brushRef="#br5" timeOffset="563248.3192">17846 7145 108 0,'-11'26'40'16,"2"-9"0"-16,13 5-1 15,5-11-36-15,16-6-1 16,11-6 0-16,7-5-1 15,4-9 1-15,2 0-1 16,-4-6 0-16,0-4-1 0,-7-4 1 16,-8-2-1-16,-8 0 0 15,-11-3 1-15,-7 4-1 16,-8 5 0-16,-10 3 1 15,-5 9 0-15,-12 11-1 16,-5 12 1-16,-6 11 0 16,3 16 0-16,1 6 1 15,3 7-1-15,8 5 0 16,12-2 1-16,14-6-1 15,16-5 1-15,14-11-2 16,12-14 0-16,9-10 0 16,10-11 0-16,-1-9 0 15,6-7 0-15,-6-4 0 16,-6 1 0-16,-9-3 0 15,-8 6 0-15,-7 2 0 0,-14 7 0 16,-15 11 0-16,0 0 0 16,-6 19 0-16,-9 3 0 15,-3 8 0-15,-1 5 0 16,2 2 0-16,1 2 0 15,2-3 0-15,6-7-2 16,6-8 2-16,2-6 0 16,0-15 0-16,10-5 2 15,-1-15-2-15,-1-10 0 16,4-6 0-16,0-9 0 15,-1-5 0-15,-1-8 0 16,9 0 0-16,-4 3 0 16,7 4 0-16,-4 5 0 15,6 11 0-15,-1 7 0 0,2 14 0 16,2 7 0-16,-2 21-12 15,-12-9-9-15,11 23-10 16,-15-11-11-16,7 15 1 16,2-8-2-16,15 6 1 15</inkml:trace>
  <inkml:trace contextRef="#ctx0" brushRef="#br5" timeOffset="563406.335">19045 7436 123 0,'-36'55'44'0,"-11"-8"-2"15,8 9-2-15,3-8-41 16,-4-17-16-16,22 11-22 16,-5-13-3-16,12 2 0 0,5-9-2 15</inkml:trace>
  <inkml:trace contextRef="#ctx0" brushRef="#br5" timeOffset="602259.2198">7979 8501 80 0,'-12'-11'37'15,"-8"-3"1"-15,0 8-1 16,-14 1-33-16,2 10-1 15,-5 10 0-15,3 8 0 0,-5 7 0 16,2 11 0-16,2 2-1 16,6 6 0-16,4-2 0 15,14-3 0-15,7-7-1 16,13-11 1-16,11-12-1 15,12-13 0-15,13-16 1 16,7-11-1-16,5-15 0 16,0-5 0-16,0-7 0 15,-7-2 0-15,-7 1 0 16,-10 5-1-16,-11 8 1 15,-8 11 0-15,-12 12-1 16,-2 18 0-16,-12 11 1 16,1 17-1-16,-3 13 0 15,-1 7 0-15,6 8-1 16,4 0-1-16,10 3-1 0,5-13-4 15,18 7-10-15,-5-26-25 16,20-3 3-16,-6-16-2 16,15-3 2-16</inkml:trace>
  <inkml:trace contextRef="#ctx0" brushRef="#br5" timeOffset="602605.2544">8510 8564 73 0,'5'-42'38'0,"5"14"-1"15,-11 5 2-15,1 23-28 16,-12 3-4-16,4 17 0 15,-7 8-2-15,2 9-1 16,1 3-2-16,0 4 0 16,2-2 0-16,8-6 0 0,2-4 0 15,8-12-1-15,3-10 1 16,8-12-1-16,7-14 1 15,4-8-1-15,4-10 1 16,5-10-1-16,-4-7 0 16,2 1 0-16,-4 3-1 15,0 6 1-15,-7 11-1 16,-5 12 0-16,-2 14 0 15,-4 13 0-15,-1 14-1 16,-5 7-1-16,0 14-1 16,1-4-4-16,10 15-18 15,-11-13-14-15,14 1-1 16,-5-13-2-16,12-6 0 15</inkml:trace>
  <inkml:trace contextRef="#ctx0" brushRef="#br5" timeOffset="603161.3101">9624 8570 83 0,'-5'19'39'0,"5"-19"-1"16,24 10 0-16,-6-16-34 15,16 0-1-15,3-5 0 16,14-1 0-16,-3-8 0 16,9-2-1-16,-9-3 0 15,3-3 0-15,-13-1-1 16,-6-2 0-16,-13 0 0 15,-11 0 0-15,-15 3 0 16,-12 6 0-16,-12 5 0 0,-8 8 0 16,-4 10 1-16,-8 13-1 15,1 10 0-15,4 13 1 16,4 8-1-16,10 5 0 15,13 1 0-15,14-1-1 16,18-4 0-16,10-12-2 16,25-7-1-16,9-18-4 15,27 0-15-15,-7-25-18 16,16-1 0-16,-8-15-1 15,3-1 2-15</inkml:trace>
  <inkml:trace contextRef="#ctx0" brushRef="#br5" timeOffset="603611.3551">10544 8288 99 0,'-23'-17'40'15,"9"22"0"-15,-12 3-1 16,4 14-33-16,-6 5-1 16,5 9-1-16,1 2-1 15,7 6-1-15,5-3 0 16,7-3 0-16,10-6-1 15,10-6 0-15,8-16-1 16,10-10 1-16,5-9-1 16,4-14 0-16,3-9 1 15,-1-8-1-15,-3-5 0 16,-5 0 0-16,-3 3 0 15,-8 5-1-15,-8 7 1 16,-4 10-1-16,-15 20 1 0,13 7 0 16,-16 20-1-16,-2 15 1 15,-5 18 0-15,-1 14 0 16,-3 16-1-16,-2 8 0 15,0 6 0-15,-4 0 0 16,-1-3 0-16,-2-4 0 16,-1-12 1-16,-5-11-1 15,-1-17 1-15,-5-11 0 16,-4-17 0-16,-4-20 0 15,2-14-1-15,-2-19-2 16,3-11-1-16,4-20-5 16,24 3-15-16,-11-24-14 15,28 5-2-15,9-9-1 16,19 13 2-16</inkml:trace>
  <inkml:trace contextRef="#ctx0" brushRef="#br5" timeOffset="604039.3979">11173 8449 103 0,'-15'10'41'15,"10"1"0"-15,-4-10 0 16,9-1-37-16,9 5-1 15,4-7-1-15,10-8 0 16,7-1 0-16,6-3-1 16,5-7 0-16,0-2-1 0,2-3 0 15,-5-1 1-15,-5-2-1 16,-5-2 1-16,-13 1-1 15,-6 2 1-15,-9 2-1 16,-9 4 1-16,-8 12-2 16,-14 7 1-16,-6 13 0 15,-10 14 0-15,-1 12 1 16,1 10-2-16,7 3 2 15,7 3-1-15,12-1 2 16,20-8-2-16,16-10 1 16,22-13-2-16,15-16-1 15,17-12-3-15,9-15-3 16,20 2-13-16,-16-27-11 15,13 4-9-15,-17-15-3 16,-1 3 4-16,-17-12 0 0</inkml:trace>
  <inkml:trace contextRef="#ctx0" brushRef="#br5" timeOffset="604504.4444">12025 7723 106 0,'-12'-16'40'16,"6"27"2"-16,-12 13-1 16,17 24-35-16,-11 9-1 15,1 21-1-15,-2 9-2 16,3 9 1-16,-5 3-2 15,3 0 1-15,2-6-2 16,-1-10 3-16,2-12-3 16,1-13 0-16,2-14 0 15,4-18 0-15,2-14 0 16,0-12 0-16,9-23 0 0,-1-10 0 15,2-14 0-15,1-8 0 16,4-8 0-16,-2 0 0 16,4 6 0-16,0 7 0 15,1 11 0-15,2 13 0 16,4 16 0-16,3 14 0 15,6 14 0-15,3 9 0 16,1 10 0-16,3 6 0 16,-8 1 0-16,-2 2 0 15,-12 1 0-15,-15-2 0 16,-12 0 0-16,-19-8 0 15,-12-1 0-15,-11-7 0 16,-10-4 0-16,0-11 0 16,1-4 0-16,9-9-3 0,10-5-2 15,16-16-5-15,27 10-10 16,-4-25-7-16,38 13-5 15,-7-18-4-15,26 11-7 16,4-10 2-16</inkml:trace>
  <inkml:trace contextRef="#ctx0" brushRef="#br5" timeOffset="604978.4918">12819 8440 76 0,'0'-11'41'15,"0"11"0"-15,-17-22 1 16,17 22-21-16,-39-18-15 0,17 6-1 16,-7 5-1-16,-4 3 0 15,-10 7-1-15,1 9-1 16,-5 10 0-16,-1 11 1 15,1 3-2-15,5 8 1 16,4 1 0-16,15-2-2 16,8-5 0-16,15-6 0 15,17-9 0-15,15-13 0 16,14-10 0-16,7-11 0 15,7-11 0-15,-3-8 0 16,0-4 0-16,-8-2 0 16,-9-2 0-16,-12 7 0 0,-11 3 0 15,-7 11 0 1,-10 17 0-16,0 0 0 0,-16 11 0 15,6 15 0-15,2 5 0 16,5 2 0-16,6 3 0 16,7-3-3-16,13-4-1 15,4-16-6-15,21 2-8 16,-8-32-7-16,26 7-6 15,-13-32-3-15,20 3-6 16,-10-20-1-16,4-4 2 16</inkml:trace>
  <inkml:trace contextRef="#ctx0" brushRef="#br5" timeOffset="605241.5181">13473 7753 78 0,'-5'-17'42'16,"-15"8"-1"-16,11 19 1 15,-15-1-12-15,8 21-25 16,-2 9 0-16,2 11-1 15,-3 10-1-15,4 8 0 16,-7 6-1-16,1 4-2 16,1 5 0-16,2-1 0 15,4-7 0-15,2-5 0 16,8-6 0-16,6-11-2 15,8-10-2-15,4-15-4 16,19-4-7-16,-17-32-10 16,26 6-10-16,-14-26-7 15,14-3-1-15,-5-16 2 16</inkml:trace>
  <inkml:trace contextRef="#ctx0" brushRef="#br5" timeOffset="605747.5687">14043 7664 110 0,'12'7'41'16,"-12"-7"0"-16,-6 31-6 15,-7-2-28-15,-1 15 0 16,-10 10-1-16,-2 16-3 16,-6 10-1-16,0 11 1 15,1 5-3-15,-1 1 0 16,8-3 0-16,3-9 0 15,5-6 0-15,10-13 0 0,3-11 0 16,5-14 0-16,4-8 0 16,-1-14-4-16,12-5-9 15,-17-14-10-15,23-8-5 16,-20-17-8-16,21 5-6 15,-11-9-2-15,12 4 2 16</inkml:trace>
  <inkml:trace contextRef="#ctx0" brushRef="#br5" timeOffset="605925.5865">14121 8735 125 0,'-13'10'46'15,"-5"-16"-3"-15,18 6-2 16,-22-9-45-16,11-9-11 15,22 13-16-15,-18-9-12 16,7 14-1-16,1-12-2 16,-1 12 2-16</inkml:trace>
  <inkml:trace contextRef="#ctx0" brushRef="#br0" timeOffset="626676.6614">550 9899 54 0,'0'16'35'15,"-7"-3"0"-15,5 12 0 16,-10 2-28-16,12 12 1 16,-4 1-3-16,6 15 0 15,-2 2-2-15,1 5 0 16,0-1-1-16,2 0-1 15,-1-4 0-15,-2-9-1 16,2-7 1-16,-3-9-1 16,3-10 1-16,0-12-1 15,-2-10 2-15,3-14-1 0,-3-12 0 16,1-10 0-16,-1-13 0 15,4-13 0-15,0-13-1 16,3-9 0-16,4-2 0 16,6-3 0-16,9 2 0 15,4 6 2-15,7 9-1 16,3 16 1-16,3 12-2 15,1 14 3-15,-3 12-3 16,-1 9 2-16,-5 12-1 16,-6 7-1-16,-5 7 0 15,-10 7-2-15,-8 3 2 16,-9 7-2-16,-9 1 3 15,-8 8-3-15,-10 2 3 16,-6-1-2-16,-3 1 1 0,-2 1 0 16,3-9 0-16,7 1 0 15,1-12 0-15,10-5 0 16,10-4 0-16,5-6 0 15,5-11 0-15,18 10 1 16,-2-4-1-16,6 3 1 16,2 5-1-16,0 2 0 15,-1 6 1-15,2 2-1 16,-2 3 0-16,0 0-2 15,4 5-3-15,-6-15-6 16,16 7-26-16,-12-16 0 16,9 2-2-16,-8-15 0 15</inkml:trace>
  <inkml:trace contextRef="#ctx0" brushRef="#br0" timeOffset="627052.6989">1162 10152 85 0,'4'27'38'0,"-4"-27"-1"16,20 32-4-16,-5-21-29 16,11 0-1-16,4-9 0 15,9 0-1-15,2-10 0 16,4-3-1-16,-3-7 0 15,2-4 0-15,-7-4 0 16,-5-2-1-16,-8-4 0 0,-6-2 0 16,-11 2 0-1,-8 3 0-15,-12 6 0 0,-8 7 0 16,-9 10 0-16,-8 12 0 15,-7 14 1-15,-2 13 0 16,-1 11 1-16,6 5 0 16,6 1-1-16,14-2 1 15,15-2-1-15,17-10-1 16,22-11-3-16,8-16-8 15,27 9-19-15,-10-21-10 16,15 5 1-16,-9-13-4 16</inkml:trace>
  <inkml:trace contextRef="#ctx0" brushRef="#br0" timeOffset="627589.7527">2526 9645 68 0,'-4'-40'37'0,"-3"4"0"15,-12-4 0-15,2 11-31 16,-17 6-3-16,-3 12 1 16,-11 11 0-16,-8 19 1 15,-10 11-2-15,-1 19 2 16,-3 15-1-16,3 12-1 15,8 10 0-15,9 10-1 16,13 3-1-16,14 3-1 0,16-3-1 16,14-10-3-16,16-3-3 15,1-22-9-15,22-6-23 16,-8-20 0-16,9-5-1 15,-10-23 0-15</inkml:trace>
  <inkml:trace contextRef="#ctx0" brushRef="#br0" timeOffset="627811.7745">1646 10173 75 0,'-17'8'40'0,"5"-4"-1"0,18 6 1 15,11-11-35-15,17 1 1 16,13-9-1-16,22-3-1 16,9-7 0-16,9-3-3 15,7 7-11-15,-14-18-19 16,10 16-11-16,-18-6-1 15,-6 7-3-15</inkml:trace>
  <inkml:trace contextRef="#ctx0" brushRef="#br0" timeOffset="628284.8222">2869 9348 70 0,'0'0'38'15,"-17"-3"-2"-15,-2 32 1 16,-6 14-33-16,-6 19 1 15,-10 14-2-15,8 20 0 16,-2 11 0-16,2 7-1 16,9 2-1-16,5-1-1 15,14-8-4-15,2-23-17 16,23-4-17-16,2-24 1 15,14-14-2-15,3-23 2 16</inkml:trace>
  <inkml:trace contextRef="#ctx0" brushRef="#br0" timeOffset="628690.8628">2800 10113 90 0,'4'11'39'0,"-4"-11"0"16,28 11-1-16,4-14-36 15,9-1 0-15,9-3 0 16,10-3 0-16,2-2-1 16,-1-6 0-16,0 0 0 15,-5-3-1-15,-7-1 1 16,-6-1-1-16,-12-2 1 15,-10 1-1-15,-13 1 1 16,-12 4-1-16,-13 5 0 0,-13 6 1 16,-10 7-1-16,-4 9 0 15,-11 8 1-15,-1 9 0 16,-2 6 1-16,7 10-1 15,6 1 1-15,13 3-1 16,12 0 0-16,17-4 0 16,20-7-1-16,19-10-1 15,21-5-3-15,12-15-2 16,23 3-11-16,-5-22-21 15,17 3-1-15,-10-16-2 16,5 2 0-16</inkml:trace>
  <inkml:trace contextRef="#ctx0" brushRef="#br0" timeOffset="628915.8853">3846 9917 96 0,'-40'-2'40'16,"12"15"2"-16,-19-5-5 15,14 16-31-15,-8 4-1 16,14 7-2-16,2 2 0 15,12 2-1-15,11-3-1 16,15-2 0-16,16-9-1 16,8-7-1-16,15-7-1 15,9-12-2-15,10-4-2 16,-5-22-10-16,24 8-15 15,-19-25-10-15,11-2 0 16,-10-14-1-16</inkml:trace>
  <inkml:trace contextRef="#ctx0" brushRef="#br0" timeOffset="629140.9078">4672 9313 93 0,'-30'14'41'0,"2"29"2"15,-17 13-3-15,3 17-36 16,-12 10 0-16,1 12-2 15,1 5 1-15,9 2-2 16,5-9 0-16,9-5-4 16,13-9 0-16,3-18-2 15,18-8-2-15,-6-28-14 16,18-4-18-16,-17-21-2 16,22-12 1-16,-17-17 0 0</inkml:trace>
  <inkml:trace contextRef="#ctx0" brushRef="#br0" timeOffset="629914.9852">4044 9850 92 0,'-15'10'40'0,"6"-3"2"16,23 8-2-16,9-14-34 15,22 6-3-15,10-7-1 16,16-2 0-16,2-3-1 16,7-2 1-16,-5 2-2 15,-7 2 1-15,-12-1 0 16,-13 4 0-16,-10 1-1 15,-16 4 1-15,-17-5 0 0,5 17 0 16,-20-2 0-16,-10 6-1 16,-8 2 1-16,-3 9 0 15,-5 6-1-15,2 4 1 16,2 4-1-16,12-1 0 15,11-4 1-15,14-5-1 16,14-7 0-16,15-14 0 16,11-12 0-16,7-11-1 15,5-14 1-15,-1-9 0 16,-2-9-1-16,-7-5 1 15,-10-6 0-15,-12 2-1 16,-6 3 1-16,-10 3 0 16,-4 10 0-16,-7 6 0 15,-1 9 0-15,4 5 0 0,4 13 0 16,0 0 0-16,-12 7 0 15,16 4 1-15,4 1-1 16,8 2 0-16,2-2 0 16,10 1 0-16,1-1 1 15,1-1-1-15,2 2 0 16,-5 1 1-16,-3 1-1 15,-4 4 1-15,-9 6-1 16,-9 3 1-16,-4 5-1 16,-7 1 0-16,-8 3 0 15,-2-1 1-15,0 0-2 16,1-8 1-16,5-2 0 15,1-9 0-15,12-17 0 16,0 0 0-16,12-1 0 0,4-16-1 16,3-10 2-16,0-4-1 15,6-9 0-15,0-3 0 16,1-7 0-16,-2 2 0 15,-2 3 0-15,0 4 0 16,0 6 0-16,1 6 0 16,-3 9-1-16,-1 8-1 15,3 8-2-15,-2 4-2 16,13 14-6-16,-11-15-5 15,19 19-5-15,-15-21-6 16,20 13-12-16,-11-11-1 16,11 4 3-16</inkml:trace>
  <inkml:trace contextRef="#ctx0" brushRef="#br0" timeOffset="630215.0152">5698 9848 100 0,'0'0'41'16,"-17"-4"2"-16,-11 1-1 16,4 14-37-16,-10 0-1 15,2 8-2-15,3 1 0 16,6 6-1-16,9-1 0 15,4 0-1-15,14-4 1 16,6 1-1-16,9-7 0 16,9-2 0-16,-1-3 0 15,1-1 0-15,-2-1 0 16,-3 6 0-16,-10 2 0 15,-8 5 1-15,-10 4-1 16,-9 3 0-16,-9 6 0 16,-4-2-1-16,-4 2-2 15,-6-7-5-15,10 8-6 0,-13-24-4 16,24 12-5-16,-13-30-10 15,29 7-8-15,-9-26-4 16,17-7 4-16</inkml:trace>
  <inkml:trace contextRef="#ctx0" brushRef="#br0" timeOffset="632485.2422">6548 9311 35 0,'2'-16'33'0,"-2"4"2"16,0 12-14-16,-12-1 4 15,12 12-14-15,-14 1-1 16,9 13-3-16,-6 2-2 15,9 11-2-15,-5 1 0 16,8 8 1-16,-5 3-2 16,4 4-1-16,-1-2 1 15,1 5-1-15,-2-7 0 0,1-2 0 16,-2-9 0-16,0-2-1 15,3-12 0-15,2-6 2 16,-2-19-2-16,0 0 1 16,16 2 0-16,-3-14 0 15,1-7 0-15,1-3-1 16,4-4 1-16,3-2-1 15,2 1 0-15,-1 4 2 16,1 5-2-16,0 4 0 16,-1 8 0-16,-2 7 0 15,-3 8 0-15,-3 7 0 16,-5 10 0-16,-6 2-2 15,-6 3 3-15,-9 4-1 0,-6-2 1 16,-8-1-1 0,-7-7 1-16,0-4-1 0,-6-8 0 15,4-11 0-15,6-8-2 16,0-11-3-16,23 4-12 15,-8-12-20-15,26 4-2 16,1-5-1-16,12 8 1 16</inkml:trace>
  <inkml:trace contextRef="#ctx0" brushRef="#br0" timeOffset="632897.2834">7319 9679 77 0,'-9'-12'39'0,"-3"7"2"16,-17 2-2-16,1 13-30 16,-12 3-3-16,1 12-4 15,-2 4 2-15,5 10-4 16,2 4 3-16,4 3-2 15,14-3 1-15,11-4-3 16,12-8 2-16,21-8 1 16,10-15-2-16,19-9 1 15,4-11-1-15,9-14 1 16,-1-4-1-16,-3-8 0 15,-12-2 0-15,-9 1 0 16,-18 2 1-16,-17 2 1 16,-15 6-2-16,-10 9 2 0,-10 6-2 15,-5 9 2-15,-4 5-3 16,6 4-1-16,7 7-2 15,9-3-4-15,19 11-6 16,-7-19-12-16,40 12-14 16,-6-12-1-16,17 4 1 15,-5-9 1-15</inkml:trace>
  <inkml:trace contextRef="#ctx0" brushRef="#br0" timeOffset="633280.3217">7780 9683 91 0,'-15'-14'39'16,"15"14"3"-16,-18 5-4 15,10 8-32-15,-4 1-2 0,5 10-3 16,-2 1 2-16,3 7-3 16,1 1 1-16,8-2-1 15,2-6 1-15,14-3 0 16,4-13 0-16,9-9 0 15,8-8-1-15,5-11 1 16,5-8-1-16,-3-5 0 16,-1-5 1-16,-3-1 1 15,-7 1-2-15,-8 4 1 16,-7 4-1-16,-6 6 1 15,-11 9-2-15,-4 14 4 16,0 0-3-16,-10 15 0 16,1 9 0-16,-3 5-1 15,5 5-1-15,-2 2 0 0,9 3-2 16,2-5-3-16,13 3-2 15,-3-22-11-15,23 11-10 16,-11-21-8-16,19-2-1 16,-6-17 0-16,7 1 2 15</inkml:trace>
  <inkml:trace contextRef="#ctx0" brushRef="#br0" timeOffset="633625.3562">8520 9628 79 0,'0'0'40'15,"-10"-1"0"-15,-5 11-1 16,5 15-32-16,-12 2 0 15,7 10-3-15,-4 0 0 16,8 3-4-16,-3-4 3 16,6-6-4-16,3-8 2 0,10-7 1 15,4-14-1-15,8-11-1 16,6-11 1-16,3-9 0 15,7-7-1-15,0-3 3 16,2-4-3-16,-4 2 1 16,3 6-1-16,-11 8 1 15,-1 7-1-15,-7 13 2 16,-4 9-2-16,-8 11 0 15,-2 6 1-15,-1 8-2 16,0 4 0-16,5 2-3 16,9 7-3-16,-4-16-10 15,26 16-5-15,-13-25-14 16,21 6-4-16,2-16-1 15,13 0 2-15</inkml:trace>
  <inkml:trace contextRef="#ctx0" brushRef="#br0" timeOffset="633859.3796">9325 9543 92 0,'-20'-21'41'16,"0"16"2"-16,-15 2-2 16,2 15-33-16,-6 6-3 15,2 13 0-15,6 5-2 16,4 5-1-16,10-2-1 15,10 1 0-15,12-5 0 16,15-7-5-16,8-3 1 16,6-17-8-16,17 7-4 15,-17-26-5-15,28 11-10 0,-23-19-11 16,12 0-2-16,-8-12 3 15</inkml:trace>
  <inkml:trace contextRef="#ctx0" brushRef="#br0" timeOffset="634195.4132">9534 9642 99 0,'-24'16'41'0,"13"7"1"16,4-8 0-16,21 0-41 16,6-4 2-16,13-2-3 15,9-7 2-15,12-7-3 16,1-6 1-16,-1-5 3 15,-4-6-3-15,-6-5 1 0,-14-1-1 16,-8-2 1-16,-16 4-2 16,-14 3 2-16,-13 6-1 15,-11 10-1-15,-11 9 2 16,-7 9 2-16,-5 13-2 15,3 10-1-15,4 5 2 16,11 5-2-16,11-1 1 16,20-2-2-16,16-4 0 15,10-14-11-15,26-1-3 16,-8-24-4-16,31 9-8 15,-13-28-7-15,30 4-8 16,5-16-2-16,23-3 3 16</inkml:trace>
  <inkml:trace contextRef="#ctx0" brushRef="#br0" timeOffset="634745.4682">11173 9165 69 0,'0'0'39'0,"-14"-11"-1"16,5 21 1-16,-8 1-32 15,4 21-2-15,-9 4 0 0,2 16 0 16,-5 5-1-16,2 12 0 16,0-1-1-16,5 1-1 15,5-4-1-15,11-8-3 16,12-11-1-16,4-20-12 15,28 0-22-15,-3-25-3 16,17-7-1-16,0-16 1 16</inkml:trace>
  <inkml:trace contextRef="#ctx0" brushRef="#br0" timeOffset="634933.487">11517 9456 93 0,'-20'23'40'0,"3"14"2"16,-5 0-4-16,6 9-36 0,2 1 1 15,4-1-2-15,8-3-1 16,6-7-4-16,11-4-4 16,-5-23-23-16,19-1-8 15,1-19 0-15,9-9-2 16</inkml:trace>
  <inkml:trace contextRef="#ctx0" brushRef="#br0" timeOffset="635091.5028">11622 9163 76 0,'-38'-30'39'15,"10"16"-1"-15,5 10 0 0,23 4-28 16,-5 25-14-16,16-11-21 16,24 10-13-16,7 0 0 15,15 5-1-15,2-6 1 16</inkml:trace>
  <inkml:trace contextRef="#ctx0" brushRef="#br0" timeOffset="635624.5561">12066 9410 93 0,'-22'8'41'15,"-12"-3"0"-15,7 11-3 16,-11-1-33-16,3 10 1 16,-4 0-2-16,6 10 0 15,6 1-1-15,10-3-2 16,10-2 0-16,14-8-1 0,12-10 1 15,15-9-1-15,9-9 0 16,10-10-1-16,2-8 0 16,-1-2 2-16,-8-5-2 15,-4 0 2-15,-9 2-2 16,-8 5-1-16,-9 4 2 15,-11 9-1-15,-5 10 1 16,0 0 0-16,-19 30 0 16,-2 7 1-16,-3 14-1 15,-7 14-1-15,-3 13 2 16,0 9-1-16,-2 6 0 15,1 0 0-15,4-1 0 16,0-9 0-16,7-14 0 16,2-11 1-16,6-19-1 0,2-15 1 15,2-19-1-15,12-5 0 16,-5-36 0-16,8-4 0 15,6-9 0-15,3-13-1 16,10-5 1-16,3-4-1 16,7 1 1-16,4 4-1 15,3 5 1-15,0 3 0 16,4 11-5-16,-1-4-6 15,11 18-5-15,-12-14-2 16,21 14-9-16,-16-25-3 16,18 10-11-16,-2-13-1 15,6 1 5-15</inkml:trace>
  <inkml:trace contextRef="#ctx0" brushRef="#br0" timeOffset="636029.5966">12837 9027 92 0,'0'0'41'0,"-20"9"2"16,14 11-2-16,-15 5-35 15,9 5-2-15,-7 12-1 16,-2 11 0-16,-7 8-1 16,-2 8 1-16,-5 0-1 15,3 3 1-15,3-8-2 16,4-7-1-16,8-11 1 15,8-11-1-15,10-17 0 16,11-9 0-16,7-13 0 16,10-11 0-16,2-8 0 15,4-4 1-15,2-4-1 0,1 0 0 16,-4 2 0-16,-3 5-2 15,-6 9 2-15,-6 10-2 16,-9 9 2-16,-1 11 2 16,-9 4-2-16,0 10 1 15,0-1-1-15,9 1 0 16,6-8-3-16,8-8 0 15,19-5-5-15,3-19-6 16,27 1-3-16,-12-26-5 16,25 11-2-16,-23-30-5 15,20 10-6-15,-20-13-4 16,-5 3 5-16</inkml:trace>
  <inkml:trace contextRef="#ctx0" brushRef="#br0" timeOffset="636187.6124">13575 9213 99 0,'-29'33'40'15,"7"24"0"-15,-16-2 1 16,5 12-35-16,2 2-3 15,5-3-3-15,3-2-2 16,3-15-7-16,16 3-7 16,-12-28-7-16,25 5-14 15,-9-29-5-15,0 0 0 16,13-9 3-16</inkml:trace>
  <inkml:trace contextRef="#ctx0" brushRef="#br0" timeOffset="636353.629">13290 9481 98 0,'-3'-17'42'0,"3"-1"0"0,20 8 0 15,2 2-38-15,17 0-2 16,10 5-5-16,-1-10-7 16,15 17-7-16,-21-18-7 15,11 15-14-15,-20-10-3 16,-1 9-2-16,-11-3 0 15</inkml:trace>
  <inkml:trace contextRef="#ctx0" brushRef="#br0" timeOffset="636923.686">14558 9471 77 0,'10'-15'40'0,"-10"-3"-3"15,1 7 3-15,-8 0-36 0,7 11-1 16,-28 0 1-16,12 12-1 16,-9 6 0-16,0 9 2 15,1 6-2-15,1 2 2 16,8 1-3-16,7 2 2 15,10-8-2-15,13-4 1 16,14-10-2-16,12-11 0 16,8-7-1-16,11-11-1 15,-3-6 1-15,0-9-2 16,-8-4 2-16,-12-4-1 15,-13 2 1-15,-14-1-3 16,-20 3 3-16,-11 4-1 16,-4 10-1-16,-10 0-1 0,9 12-2 15,-5-2-6 1,31 8-7-16,0 0-9 0,25 7-10 15,11-10-2-15,26 4-1 16,11-8 0-16</inkml:trace>
  <inkml:trace contextRef="#ctx0" brushRef="#br0" timeOffset="637210.7143">15854 9021 87 0,'-11'-42'39'0,"-7"-4"1"0,3 18-9 16,-13-3-24 0,4 17 0-16,-16 12-2 0,-1 20 0 15,-7 18-3-15,-3 23 0 16,-6 11-1-16,5 15-1 15,0 8 0-15,8 0 1 16,9-1-1-16,10-5-1 16,13-3-7-16,1-27-12 15,26 6-8-15,-12-31-13 16,12-7 1-16,-15-25-4 15</inkml:trace>
  <inkml:trace contextRef="#ctx0" brushRef="#br0" timeOffset="637389.7326">15208 9436 106 0,'-10'-13'40'16,"10"13"2"-16,23-8-11 16,11 8-29-16,12 2-3 15,9-3-3-15,17 8-8 16,-10-17-16-16,22 15-11 15,-10-12-1-15,8 5-1 16,-11-9 0-16</inkml:trace>
  <inkml:trace contextRef="#ctx0" brushRef="#br0" timeOffset="637691.7628">16525 8934 79 0,'-6'-45'42'0,"-2"11"0"16,-20 2 0-16,1 12-32 15,-20 9-3-15,-3 22 0 16,-10 11-4-16,-3 20-2 16,-1 9 0-16,4 13-1 15,6 10 0-15,9 4 0 16,10 4-1-16,7 1 1 15,10-6 0-15,7-2 2 16,6-4-5-16,-3-16-3 16,8-1-5-16,-12-25-9 15,16 6-9-15,-19-23-11 16,15-12 0-16,0 0-1 15,-13-12 3-15</inkml:trace>
  <inkml:trace contextRef="#ctx0" brushRef="#br0" timeOffset="637847.778">15742 9431 96 0,'15'-12'42'0,"2"-3"0"16,21 9-1-16,0-2-38 16,16 4-2-16,11 0-3 15,-1-4-8-15,15 16-10 16,-20-14-14-16,11 17-5 15,-11-2-4-15,3 8 2 16</inkml:trace>
  <inkml:trace contextRef="#ctx0" brushRef="#br0" timeOffset="637998.7934">16863 9666 108 0,'0'0'42'0,"0"11"1"16,-11-12-12-16,-7-15-43 15,18 16-9-15,-37-30-12 16,17 20-8-16,-10-9-4 15,5 6 2-15</inkml:trace>
  <inkml:trace contextRef="#ctx0" brushRef="#br6" timeOffset="646903.6838">3173 10863 56 0,'0'0'36'0,"4"-13"-2"15,-4 13 1-15,0 12-29 16,0 6 0-16,-6 6-3 15,3 11-1-15,-7 3 0 0,2 10 0 16,-6 3 0-16,2-1 0 16,-1-5-1-16,2-4 0 15,6-10 0-15,1-5 0 16,4-13 0-16,0-13-1 15,17-10 0-15,0-13 0 16,2-8 1-16,1-9 0 16,2-7 0-16,-2-1 0 15,0-2 0-15,-2 4 0 16,-6 5 0-16,-2 8 0 15,-5 7-1-15,0 12 0 16,-5 14 1-16,0 0-1 16,0 0 1-16,9 19 0 15,-4-1 0-15,4 5 0 0,4 0-1 16,8-2 2-16,4-3-2 15,9-7 1-15,9-8 0 16,5-5-1-16,7-7 1 16,-2-7 0-16,1-4-1 15,-5 1 0-15,-6 2 1 16,-9 3-1-16,-8 5 1 15,-7 9-1-15,-19 0 0 16,13 23 1-16,-16 0-1 16,-1 6 0-16,-3 4-2 15,-3 4 0-15,9 3-4 16,-3-12-6-16,19 6-25 15,-10-21 0-15,19-3-4 16,-2-15 3-16</inkml:trace>
  <inkml:trace contextRef="#ctx0" brushRef="#br6" timeOffset="647105.7039">4241 10850 65 0,'3'13'38'15,"-12"10"-2"-15,4 15 2 16,-8 0-31-16,3 11-2 15,1-4-2-15,8 0 0 16,1-5-3-16,1-10-2 16,13-5-11-16,-4-23-23 15,16-7 0-15,-3-24-4 16,9-5 3-16</inkml:trace>
  <inkml:trace contextRef="#ctx0" brushRef="#br6" timeOffset="647540.7476">4382 10595 68 0,'-11'5'37'0,"-2"-2"0"16,13-3 0-16,1 14-31 16,18-5-1-16,0-4-2 15,8 5 0-15,-3 1 0 16,4 4-1-16,-6 3 1 15,-2 11 0-15,-8 2-2 16,-2 9 1-16,-9 5 0 0,-5 6 0 16,-4 3-1-16,-1 4 0 15,-4-5 0-15,3-2-1 16,2-9 0-16,3-8 0 15,5-6 0-15,5-15 0 16,-5-13 0-16,24-8 0 16,-7-12 1-16,3-8 0 15,0-9 1-15,1-3-2 16,-2-9 2-16,2-1-2 15,-2 2 2-15,-4 6-2 16,-1 5 0-16,-3 6-1 16,4 6 1-16,-1 7-1 15,5 13-1-15,2 2-1 16,8 6-2-16,2-4-3 15,15 17-12-15,-11-17-20 0,17 9 2 16,-10-9-2-16,5 6 1 16</inkml:trace>
  <inkml:trace contextRef="#ctx0" brushRef="#br6" timeOffset="648781.8717">5180 10865 71 0,'-3'25'39'0,"-9"-5"-1"16,4 13 1-16,-11-8-29 15,10 10-2-15,-2-6-3 16,3 5-1-16,-3-9-1 15,7 0 0-15,-1-8-2 16,5-2 0-16,0-15-1 16,0 0 0-16,20-10 1 15,-10-10-1-15,3-6 1 0,1-6-1 16,-3-5 2-16,2-6-2 15,-1 2 1-15,-4-3-1 16,0 5 0-16,1 3 0 16,-3 7 0-16,2 4-1 15,2 8 1-15,3 5 0 16,2 6 0-16,4 2 0 15,5 1-1-15,4 3 1 16,6-1 0-16,-4 1 0 16,3 0 0-16,0 1 0 15,-4-1 0-15,-3 2 0 16,-8-1 0-16,-8 1 0 15,-10-2 0-15,0 0 0 16,2 17 0-16,-12-5 1 0,-10 3-1 16,2 6 1-16,-7 4-1 15,3 4 1-15,-2 6 0 16,4 5 0-16,7-2 0 15,7 1 0-15,6-4-1 16,9-3 1-16,13-9-1 16,3-7 1-16,8-10-1 15,3-11 0-15,3-10 0 16,-3-9 0-16,-2-13 1 15,-5-6-2-15,-5-2 2 16,-7-3-1-16,-6 1 0 16,-10 1-1-16,-5 8 2 15,-5 5-2-15,-5 11 1 16,-1 13-1-16,-1 8 2 15,3 6-2-15,4 5 1 0,4 5-1 16,10-2 1-16,5-2 0 16,9-3 0-16,8-5 0 15,6-5 0-15,4 0 0 16,-2-1 0-16,2-1 0 15,-8 5 0-15,-3 9 1 16,-6 9-1-16,-10 5 0 16,-8 12 0-16,-8 7 1 15,-3 6-1-15,-1 3 1 16,-4-1-2-16,1-6 1 15,1-3 0-15,4-16-1 16,7-9 1-16,1-17 1 16,0 0-1-16,21-27 0 15,-4-6 1-15,-2-4-1 0,4-11 1 16,3 1 0-16,-2-2-1 15,-7 4 0-15,4 6 0 16,-6 8 0-16,0 8-2 16,-2 4 0-16,5 13-3 15,-3-3-1-15,16 14-6 16,-8-16-9-16,23 21-5 15,-13-22-8-15,19 16-5 16,-13-11 28-16,9 2 7 16,-6 2 5-16,-13-9 6 15,7 14 10-15,-25-21 5 16,10 20 9-16,-16-15 7 15,-1 14-28-15,-2-11-3 16,2 11-3-16,-21 2-1 0,9 6 0 16,-4 7-1-16,6 3 0 15,-1 3 0-15,7 2-1 16,6-1 1-16,5-2-1 15,8-4 0-15,4-2-1 16,6-7 1-16,3 0-1 16,4-4 1-16,-2 0-1 15,-3 2 1-15,-1 5-1 16,-9 5 1-16,-8 4-1 15,-9 9 1-15,-9 2 0 16,-5 3-1-16,-8 3 1 16,-1 0-2-16,1-7-1 15,2-4-3-15,0-16-7 0,18 7-8 16,-12-31-9-16,14 15-8 15,3-40-5-15,-1 4-1 16,-4-13 1-16</inkml:trace>
  <inkml:trace contextRef="#ctx0" brushRef="#br6" timeOffset="649546.9482">7678 10250 72 0,'0'0'40'0,"0"0"-3"16,20 13-3-16,-26 6-26 15,7 19-1-15,-7 1-2 16,4 15 0-16,-5 6-2 15,5 7 0-15,-7 1-1 16,6 1 0-16,-2-3-1 16,5-7-1-16,0-9 1 15,3-7 0-15,-2-12 0 16,3-9 0-16,-4-22-1 15,14 7 1-15,-9-20 0 16,1-10-1-16,0-6 1 16,4-5-1-16,-1-9 0 15,3-2 0-15,6 3 1 0,2 0-2 16,4 7 1-16,4 9 0 15,1 9 0-15,2 10 0 16,0 11 0-16,-4 12 0 16,-7 11 0-16,-6 8 0 15,-12 7 0-15,-10 4 0 16,-9 4 0-16,-12 0 1 15,-5-2-1-15,-3-8 0 16,-1-5-1-16,0-12 0 16,10-8-2-16,5-15-1 15,23 0-4-15,-14-40-11 16,36 17-11-16,-5-20-10 15,20 2-2-15,-2-8 2 16</inkml:trace>
  <inkml:trace contextRef="#ctx0" brushRef="#br6" timeOffset="650291.0226">8474 10541 88 0,'9'5'39'0,"-9"-5"1"16,-12 22-9-16,-11-7-24 15,-1 10-1-15,-7 3-2 16,-4 10 0-16,-1 0 0 16,4 8-1-16,4-1 0 15,8-3-1-15,10-1-1 0,12-8 1 16,14-11-1-16,13-9-1 15,12-11 1-15,7-13-1 16,6-9 1-16,4-12-1 16,-4-7 0-16,-8-4 0 15,-7-2 0-15,-12 2 0 16,-13 3 0-16,-14 3 0 15,-8 9 0-15,-10 6 0 16,-3 9 0-16,-4 8 0 16,2 4 0-16,2 5-1 15,5 2 1-15,16-6 0 16,-4 14 0-16,17-11 0 15,13-5 0-15,6-4 0 16,10-4 0-16,6-4 0 16,1-1 1-16,-3-1-1 0,-5 2 0 15,-8 5 0-15,-9 4 1 16,-9 9-1-16,-11 7 1 15,-9 9-1-15,-9 9 1 16,-1 4-1-16,1 9 1 16,0 2 0-16,4-1-1 15,6-1 1-15,9-8-1 16,9-7 0-16,9-11 1 15,7-10-1-15,8-15 0 16,6-11 0-16,0-9 0 16,-1-8 0-16,-5-3 1 15,-3-4-1-15,-9 4 0 16,-7 2 0-16,-4 7 0 15,-8 6 0-15,-4 12 0 0,-3 13 0 16,0 0 0-16,-10 16-1 16,7 8 0-16,-2 4-2 15,6 4 0-15,1 1-2 16,6 4-2-16,0-11-4 15,14 7-5-15,-12-26-6 16,25 16-5-16,-14-30-4 16,14 6-8-16,-8-16 2 15,7-1 1-15</inkml:trace>
  <inkml:trace contextRef="#ctx0" brushRef="#br6" timeOffset="650652.0587">9515 10572 83 0,'13'-21'40'16,"-12"1"1"-16,-1 20 0 15,-5-13-34-15,5 13-1 0,-10 25-1 16,1 6-1-16,-4 6-1 15,1 11-1-15,-2 2 0 16,1 6 0-16,2-6 0 16,4-6-1-16,5-7 0 15,2-11-1-15,7-15 0 16,3-14 1-16,5-15-1 15,4-11 0-15,5-10 0 16,-1-6 0-16,2-3 0 16,0-2 0-16,2 3 0 15,-6 4 0-15,-2 11 0 16,-1 8 0-16,-3 12 0 15,-2 12-1-15,-3 12 1 0,-1 11-1 16,0 8 0 0,1 4-1-16,5 4-2 0,1-2-1 15,10 8-5-15,-8-21-7 16,20 13-6-16,-13-31-7 15,17 7-9-15,-4-18-1 16,4-1 1-16</inkml:trace>
  <inkml:trace contextRef="#ctx0" brushRef="#br6" timeOffset="650934.0869">10299 10602 85 0,'8'-19'41'0,"2"6"0"16,-15-3 2-16,6 5-36 15,-11 0-2-15,10 11-1 16,-27-9 0-16,11 11-2 0,-10 4 0 15,2 10 0-15,-4 3 0 16,-3 10-1-16,3 2 0 16,-1 7 1-16,6-1-2 15,7 1 1-15,7-5-1 16,10-7 0-16,10-7-1 15,13-9-1-15,8-7-4 16,2-16-5-16,18 9-6 16,-14-28-7-16,18 15-14 15,-14-17-4-15,6 11-1 16,-12-5 2-16</inkml:trace>
  <inkml:trace contextRef="#ctx0" brushRef="#br6" timeOffset="651275.121">10507 10632 86 0,'-10'12'41'16,"10"-12"-1"-16,0 0 2 15,-9 11-37-15,9-11 0 16,22 7-2-16,-3-3 0 16,2-2 0-16,5-1-1 15,0-3 0-15,5-3-1 16,-1-5 0-16,0-8 0 15,-2-5 0-15,-1-2-1 16,-8-5 0-16,-1-3 0 16,-7 1 0-16,-8 4 0 15,-13 7 0-15,-4 8 1 16,-14 12-1-16,-10 13 0 15,-3 9 0-15,-2 15 1 0,0 7 0 16,11 6-1-16,3 0 0 16,15-5-1-16,18-7-1 15,11-15-5-15,21-1-6 16,-7-30-9-16,26 6-8 15,-11-25-12-15,18-4-2 16,0-13 1-16</inkml:trace>
  <inkml:trace contextRef="#ctx0" brushRef="#br6" timeOffset="651922.1856">11657 10232 92 0,'-36'-2'41'16,"-1"-3"-1"-16,13 7-2 15,1 1-43-15,12-19-15 16,33 11-18-16,1-9-1 16,20 5-2-16,9-8 1 15</inkml:trace>
  <inkml:trace contextRef="#ctx0" brushRef="#br6" timeOffset="652943.2874">12958 10366 50 0,'-8'15'38'0,"10"5"0"15,4-3 0-15,14 9-13 16,-2-17-18-16,25-2-3 15,8-10 0-15,12-6 0 16,5-8-2-16,-1-2 0 16,-1-10-1-16,-7 3 1 15,-10-4-1-15,-16 1-1 0,-14 2 1 16,-19 6-2-1,-19 6 1-15,-10 10 1 0,-13 8 0 16,-12 9 1-16,-5 8-1 16,-1 12 2-16,7 3-2 15,5 4 1-15,16 1-1 16,17-5 1-16,20-3-3 15,20-8-2-15,25 0-4 16,3-21-13-16,31 11-12 16,-8-18-8-16,12 1 0 15,-8-13-2-15</inkml:trace>
  <inkml:trace contextRef="#ctx0" brushRef="#br6" timeOffset="653250.3185">13903 10278 67 0,'-26'-14'40'0,"14"20"0"15,-5-3-1-15,8 17-18 16,-2-3-17-16,4 12 1 16,-1 3-2-16,4 4 0 15,1 5-1-15,6 1 0 16,3-1-1-16,5-3 0 15,2-8 0-15,6-7-1 16,5-13 1-16,4-6-1 16,2-13 1-16,0-11-1 15,3-9 1-15,-2-9 0 16,-1-4-2-16,-2-1-1 15,-1 1-3-15,-8-3-6 0,11 19-11 16,-21-11-12-16,11 18-7 16,-10 2-3-16,6 11 4 15</inkml:trace>
  <inkml:trace contextRef="#ctx0" brushRef="#br6" timeOffset="653904.3839">14254 10383 71 0,'-14'3'43'15,"11"10"-2"-15,3-13 1 16,0 15-20-16,10-16-19 16,9 1-1-16,6-3-1 15,7-1 0-15,0-3-1 0,6-2 0 16,-3-1 0-16,0-4-1 15,-9-1 1-15,-3-1-1 16,-9-3 1-16,-9 2-1 16,-6 1 2-16,-10 4-2 15,-7 5 1-15,-9 6 0 16,-4 9 1-16,-5 8 0 15,-4 7 0-15,1 10 0 16,6 1 0-16,8 2 0 16,10-1 0-16,14-5 0 15,15-7-1-15,14-10 0 16,15-8 0-16,10-10-1 15,10-10 1-15,3-3 1 16,0-6-1-16,-6 1 2 16,-7-3-1-16,-10 7-1 0,-11 0 1 15,-12 10 1-15,-20 9-2 16,5 10 1-16,-17 10-1 15,-6 3-1-15,-4 8 0 16,1 3 1-16,3 1 0 16,5-2-1-16,8-4 1 15,10-13-1-15,11-7 1 16,9-12 0-16,8-9 0 15,4-11 0-15,2-8 0 16,4-3 2-16,-7-1-2 16,-5 2 1-16,-7 4-1 15,-7 9 2-15,-17 20-2 16,0 0 1-16,0 0-1 15,0 23-1-15,-5 2 0 0,4-2-2 16,7 5-2-16,-1-12-8 16,26 4-4-16,-11-27-8 15,37 11-5-15,-12-24-11 16,21-3-1-16,0-12 2 15</inkml:trace>
  <inkml:trace contextRef="#ctx0" brushRef="#br6" timeOffset="654100.4035">15533 10043 106 0,'-39'41'42'0,"9"18"1"16,-12-9-9-16,15 14-31 0,7 1-2 15,8-3-1-15,5-1-2 16,2-15-3-16,17 4-8 15,-8-28-7-15,28 1-20 16,-11-23-2-16,14-2 0 16,-3-20 2-16</inkml:trace>
  <inkml:trace contextRef="#ctx0" brushRef="#br6" timeOffset="654476.4411">15701 10351 111 0,'-19'24'39'15,"8"12"-4"-15,-13-11-5 16,9 11-25-16,2 0-2 15,7-4-2-15,4-6 1 0,10-5-2 16,6-13 0-16,7-8 1 16,9-9-1-16,4-12 0 15,2-5-1-15,3-8 3 16,1-1-2-16,-3-4 0 15,-3 5 1-15,-4 5-1 16,-7 7 0-16,-6 13 2 16,-17 9-2-16,10 25 0 15,-18 14 0-15,-9 16 0 16,-13 20-1-16,-6 10 2 15,-11 11-1-15,-4 2-1 16,-9 3 1-16,-4-5-2 16,-7-5 2-16,-3-11-2 15,6-11-2-15,-5-20-5 16,16-5-5-16,-13-28-5 0,25 2-12 15,-7-25-10-15,15-14-2 16,-3-23 1-16</inkml:trace>
  <inkml:trace contextRef="#ctx0" brushRef="#br6" timeOffset="655693.5628">2087 12139 57 0,'0'12'37'0,"0"-12"-1"15,25 22-8-15,-7-21-21 16,16 3-2-16,-2-4-1 0,13-1-1 15,0-9 0-15,4-4 0 16,-2-4-1-16,-3-4 0 16,-6-8 0-16,-6 1 0 15,-8-3-1-15,-12 3 2 16,-9 5-2-16,-17 4 1 15,-10 10-1-15,-9 11 1 16,-10 7-1-16,-3 11 0 16,-6 11 1-16,1 8-2 15,4 5 1-15,9 9 0 16,10-2 0-16,17-1-1 15,13-4 1-15,15-4-2 16,18-8-1-16,10-16-4 16,21 8-11-16,-8-34-16 0,21 7-6 15,-7-17-2-15,8-1 1 16</inkml:trace>
  <inkml:trace contextRef="#ctx0" brushRef="#br6" timeOffset="655992.5926">2994 11948 68 0,'-12'-19'39'15,"12"19"0"-15,-26-8-4 16,17 22-28-16,-7 3-1 16,10 12-2-16,-2 5-2 15,7 8 0-15,3 6 0 16,4 1 0-16,3 0-1 15,3-2 1-15,5-8-1 0,0-5 0 16,5-14 0-16,3-14 0 16,1-13-1-16,7-16 1 15,0-11-1-15,-1-10 1 16,1-5-1-16,-4-4-1 15,-3 1-2-15,-10 2 0 16,4 13-7-16,-20-7-11 16,14 23-19-16,-17 0 2 15,3 21-4-15,7-13 4 16</inkml:trace>
  <inkml:trace contextRef="#ctx0" brushRef="#br6" timeOffset="657029.6964">3386 12071 72 0,'7'16'40'0,"-7"-16"-1"16,14 18-2-16,-1-18-33 16,11-5-1-16,5-5-1 15,8-4 0-15,0-6-1 16,2-1 0-16,-2-5 0 15,-4 1 1-15,-10-1 0 16,-6 3 0-16,-13 7-1 16,-8 2 1-16,-14 8-2 15,-5 8 2-15,-5 7-1 16,-6 8-2-16,0 7 0 15,-2 7 1-15,3 4 0 0,7 5 0 16,9-2 1-16,13-2-1 16,8-7 0-16,16-5 1 15,13-11 0-15,9-7-1 16,11-10 0-16,3-5 1 15,5-5-1-15,-5-4 0 16,-2 0 0-16,-9 3 1 16,-12 3-1-16,-7 4 1 15,-11 3-1-15,-15 5 0 16,0 0 0-16,-1 21 1 15,-11-2-2-15,3 4 1 16,-5 4 0-16,5 3 0 16,2 0-1-16,2 0 1 15,3-9 0-15,4-2 0 16,-2-19 0-16,16 7 1 0,-3-21-1 15,2-10 0-15,0-7 1 16,5-7-1-16,-3-2 0 16,1-4 0-16,-2-2 0 15,-2 8 1-15,-2 3-1 16,-2 10 0-16,-1 6-3 15,-2 5-2-15,3 11 0 16,-10 3-2-16,28 5-3 16,-14-8-7-16,23 21-5 15,-11-25-4-15,22 16-2 16,-11-18 13-16,17 7 6 15,-11-8 6-15,-2-1 6 16,-1 7 10-16,-22-12 4 16,9 17 7-16,-30-14 4 0,3 13-10 15,0 0-6-15,-19 21-3 16,-1-8-3-16,2 10-3 15,-6 1 1-15,5 6-1 16,0 1 1-16,9 2-3 16,2-3 1-16,9-4 0 15,7-9 0-15,10-9-2 16,7-11 1-16,7-10-1 15,3-11 0-15,5-8 1 16,2-6 0-16,0-6 0 16,-2-1 1-16,-5 2-1 15,-4 8 0-15,-7 6 0 16,-8 13 0-16,-5 14 1 15,-5 17-3-15,-6 21-1 0,-7 16 1 16,-3 22 0-16,-8 13 0 16,1 11 0-16,-4 5-2 15,-1 1 3-15,0-7-2 16,-2-8 0-16,0-12 0 15,0-18 1-15,0-17-1 16,1-12-1-16,-1-11 0 16,-4-18-4-16,5 0-6 15,-16-24-7-15,24 7-4 16,-26-28-4-16,22 5-11 15,-10-22-1-15</inkml:trace>
  <inkml:trace contextRef="#ctx0" brushRef="#br6" timeOffset="657496.7431">5283 11481 73 0,'0'0'37'0,"-5"17"-1"15,1 18-6-15,-9 6-27 16,2 16 1-16,-2 11-2 15,-2 14 0-15,3 1-1 16,1 7 0-16,3-9-1 16,3-3-2-16,10-4-7 15,-9-24-27-15,18-7-2 16,-3-22-1-16,4-7 1 0</inkml:trace>
  <inkml:trace contextRef="#ctx0" brushRef="#br6" timeOffset="657675.761">5104 12044 75 0,'-21'-2'41'16,"-2"-5"-1"-16,23 7 0 16,0 0-36-16,23-17-2 15,11 0-1-15,7-6-2 16,16-1-4-16,0-17-11 15,16 10-23-15,-12-9 1 16,11 4-1-16,-11-5 0 16</inkml:trace>
  <inkml:trace contextRef="#ctx0" brushRef="#br6" timeOffset="658043.7974">5694 11477 75 0,'-18'42'41'0,"-8"2"-1"16,2 17 2-16,-12 5-37 15,10 6 0-15,0 3-1 16,3 1-1-16,5-7-1 16,4-3-1-16,6-9 0 15,5-11-1-15,9-14 0 16,3-12 1-16,6-12-1 15,7-13-1-15,3-8 1 16,-2-6 0-16,4-5 0 0,-2-2 0 16,-4 2 0-16,0 1 0 15,-6 9 0-15,-1 4 0 16,-5 9 0-16,-9 1 0 15,18 22-1-15,-11-3 0 16,4 5-1-16,0 2-2 16,10 0-1-16,-2-10-6 15,16 11-10-15,-15-29-7 16,21 4-12-16,-9-19-1 15,8-2 1-15</inkml:trace>
  <inkml:trace contextRef="#ctx0" brushRef="#br6" timeOffset="658223.8158">6136 11937 71 0,'0'0'40'15,"0"17"-1"-15,-12 2 1 16,10 15-34-16,-11 7-2 16,11 4-2-16,-1 4 0 15,5-4-2-15,7-5-1 16,-4-12-5-16,16 3-17 15,-21-31-16-15,32 0 0 16,-15-23-2-16,12-7 0 16</inkml:trace>
  <inkml:trace contextRef="#ctx0" brushRef="#br6" timeOffset="658667.8602">6251 11678 72 0,'0'0'40'15,"-14"12"-1"-15,18 7 0 16,-5 1-32-16,16-1-6 15,9 2 0-15,4 2 1 16,1-1 0-16,4 8 1 16,-3-2-1-16,-2 5 1 15,-6-2 0-15,-7 5 0 16,-9 0 0-16,-6 5-1 15,-8-4 0-15,1 0-1 16,-7-6 1-16,1 0-1 16,3-8-1-16,6-5 1 15,4-18-1-15,12 6 0 16,4-20 0-16,11-7-1 15,3-8 1-15,2-5 0 0,3-5 0 16,-2 0 0-16,2-2 0 16,-6 5 1-16,-6 7 0 15,-8 11-1-15,-1 8 0 16,-14 10 0-16,0 0-1 15,5 27-1-15,-10 4-2 16,1 1 0-16,4 12-2 16,2-10-3-16,14 13-6 15,-8-26-6-15,33 16-4 16,-12-22-13-16,21-3-3 15,2-13 3-15</inkml:trace>
  <inkml:trace contextRef="#ctx0" brushRef="#br6" timeOffset="659140.9075">7271 12014 79 0,'-4'-27'40'15,"-15"-8"1"-15,9 18-5 16,-27-4-28-16,9 13-3 16,-7 6 0-16,4 14-2 15,-3 8 0-15,6 17 0 16,4 7-1-16,1 7-1 15,9-2 0-15,9-3 0 16,8-4-1-16,6-10 1 16,7-9-1-16,8-10 0 15,8-18 0-15,-2-10 0 16,7-9 0-16,1-7 0 15,-5-5 0-15,0-1-1 16,0 3 0-16,-9 2 0 0,-1 7 0 16,-3 9 0-16,-6 14 0 15,-5 13 0-15,-9 15 1 16,-3 14 0-16,-3 15-1 15,-7 14 2-15,-2 7-2 16,-5 7 1-16,-2 3 0 16,-3-1-1-16,-2-5 1 15,-1-8-1-15,-2-11 1 16,-1-12-1-16,1-12 0 15,1-11 0-15,-4-13 1 16,4-8 0-16,-1-8-1 16,-3-15-2-16,5 0-4 15,-6-21-4-15,12 5-7 16,-16-28-6-16,24 9-8 0,-10-19-10 15,15 7 1-15</inkml:trace>
  <inkml:trace contextRef="#ctx0" brushRef="#br6" timeOffset="659756.9691">7926 12101 68 0,'0'0'41'15,"11"-6"-1"-15,7-6-1 16,16-3-35-16,7-1 0 0,11 2-1 15,7-6 0-15,3 4-1 16,0-1 0-16,-2 1-1 16,-9-1 1-16,-11 5 0 15,-8-3-1-15,-13 2 0 16,-13 2 0-16,-6 11 0 15,-25-17 0-15,1 17 0 16,-12 7 0-16,-1 3-1 16,-4 6 1-16,0 6-1 15,2 4 1-15,8 6 0 16,10 0 0-16,10-1-1 15,18-5 1-15,8-5-1 16,21-6-2-16,9-13-1 16,20-6-4-16,0-24-11 0,25 10-9 15,-14-26-12-15,12 0-1 16,-11-10-2-16,3 0 3 15</inkml:trace>
  <inkml:trace contextRef="#ctx0" brushRef="#br6" timeOffset="659928.9863">8980 11490 59 0,'-17'-6'41'0,"-11"13"-2"15,6 23 2-15,-7 5-24 16,8 28-10-16,-6 6-2 16,4 11-3-16,7 3-1 15,2-2-3-15,14 2-5 16,-1-23-15-16,23 1-17 15,0-22-2-15,15-11-1 16,0-20 1-16</inkml:trace>
  <inkml:trace contextRef="#ctx0" brushRef="#br6" timeOffset="660238.0172">9208 11783 63 0,'-21'1'43'15,"-10"4"-3"-15,8 18 2 16,-6-9-20-16,14 11-20 15,-3-1 0-15,18 3-1 16,9-4-1-16,6-2 0 16,8-2 1-16,6-3-1 15,-1-1 1-15,-4 3 0 16,-4-1 0-16,-11 5 0 0,-7 1 0 15,-11 3 0-15,-11 2-1 16,-6 0 1-16,-1-4-2 16,-1-3-1-16,5-2-3 15,1-21-11-15,22 2-8 16,0 0-18-16,24-27 0 15,1-6 0-15,15 1 0 16</inkml:trace>
  <inkml:trace contextRef="#ctx0" brushRef="#br6" timeOffset="660583.0517">9343 12016 88 0,'0'21'40'15,"0"-21"2"-15,32 19-6 16,-8-21-33-16,10-4 0 16,9-7-1-16,0-6 0 15,3-6-1-15,-4-4 1 16,-6-1 0-16,-4-3 0 15,-10 3-1-15,-13 3 0 16,-9 5 0-16,-8 6 0 16,-12 10 0-16,-4 12-1 15,-9 9 1-15,-5 11-1 16,4 10 1-16,-1 10-1 15,8 4 1-15,4 0-1 16,10 0-1-16,13-10-2 16,17-2-4-16,-1-26-10 15,27 12-8-15,-14-32-10 0,19 0-8 16,1-16-1-16,12 0 1 15</inkml:trace>
  <inkml:trace contextRef="#ctx0" brushRef="#br6" timeOffset="661409.1342">10360 11393 60 0,'0'0'38'0,"-4"16"1"15,6 6-5-15,-18-7-22 16,10 20-4-16,-7 1-3 16,4 9 0-16,-1 3-1 15,5 7-1-15,0 2-1 16,2 4-1-16,1-2 0 15,3-5 0-15,3-6-1 16,1-4-1-16,0-9 1 0,4-9 0 16,1-11 0-16,-10-15 0 15,15 8 0-15,-15-8 0 16,12-23 0-16,-6 4 1 15,3-5-1-15,-2-3 1 16,5-3 0-16,2 3-1 16,2 4 1-16,6 3 0 15,1 5-1-15,0 11 0 16,1 9 0-16,-5 6-1 15,-5 7 0-15,-1 2 0 16,-11 6 1-16,-5-1-1 16,-10-1 1-16,-6-3 0 15,-4-6 0-15,-2-3 1 16,-2-8-2-16,5-8-1 0,7-3-4 15,1-21-11-15,28 14-9 16,-9-19-13-16,24 3-1 16,3-7 0-16,18 2 1 15</inkml:trace>
  <inkml:trace contextRef="#ctx0" brushRef="#br6" timeOffset="661785.1719">11011 11721 81 0,'-19'18'41'0,"-5"-4"-2"16,6 12-2-16,-15-6-31 0,11 9-1 16,-1 0-1-16,4 3-2 15,2-1 1-15,7-1-2 16,6-1 1-16,8-6-1 15,6-7-1-15,8-9 0 16,7-7 1-16,8-10-1 16,4-10 0-16,3-5 1 15,-3-6 0-15,-4-2-1 16,-5-2 1-16,-7 3-1 15,-11 1 1-15,-10 7-1 16,-8 8 0-16,-10 6-1 16,-4 5 0-16,-4 5 0 15,3 5-2-15,1 0 0 16,12 6-3-16,10-11-3 15,12 14-9-15,-1-24-16 0,26 9-6 16,1-10-1-16,13 3 2 16</inkml:trace>
  <inkml:trace contextRef="#ctx0" brushRef="#br6" timeOffset="662160.209">11393 11696 67 0,'0'0'39'16,"-16"14"1"-16,-6-7 1 16,4 13-27-16,-8-4-8 15,6 10-1-15,-7 0-1 16,12 10-1-16,5-4-1 15,5 6 0-15,5-2-1 16,7-3-1-16,9-6 1 16,9-8-1-16,2-4 0 15,4-11 0-15,5-10-1 0,2-11 1 16,-2-10 1-16,2-9 0 15,-2-3 0-15,-4-5-1 16,-3-1 1-16,2 4 0 16,-6 2-1-16,-2 8 1 15,-5 13-2-15,-4 10 1 16,-14 8 0-16,10 22 0 15,-15 8-1-15,-4 9 1 16,-6 9-2-16,-2-1 1 16,8 0-2-16,2-11-2 15,11-4-2-15,-4-32-6 16,40 20-5-16,-18-46-13 15,30 3-7-15,-9-17-3 16,14 0 3-16</inkml:trace>
  <inkml:trace contextRef="#ctx0" brushRef="#br6" timeOffset="662492.2426">12037 11654 83 0,'-14'8'41'0,"-2"9"-2"16,3 17 1-16,-5-3-34 16,4 9-2-16,-3 3-1 15,2-2-1-15,3-3-1 16,4-4 0-16,2-8 0 15,6-7 0-15,0-19-1 16,19-6 0-16,0-11 2 16,5-10-1-16,4-7 0 15,5-6 0-15,-4-2 0 16,3 1 0-16,-3 3 0 15,-6 9-1-15,0 5 0 0,-4 9 1 16,-4 13-1-16,-15 2 0 16,13 31 0-16,-12-4 0 15,-1 10-3-15,-1-1 0 16,2 11-4-16,-2-14-5 15,13 11-5-15,-12-26-11 16,22 8-14-16,-3-17 0 16,16-1 1-16</inkml:trace>
  <inkml:trace contextRef="#ctx0" brushRef="#br6" timeOffset="662911.2841">12767 11711 60 0,'0'0'38'15,"-4"-10"-1"-15,-14-1-16 16,3 14 9-16,-14-12-25 15,0 9 0-15,-7-3 0 16,0 12-2-16,-3 1 1 0,3 10 0 16,-1 6-1-16,5 12 0 15,5 2-1-15,7 4-1 16,7 1 0-16,10-4-1 15,12-2-1-15,12-15-2 16,11-1-4-16,2-26-11 16,24 10-8-16,-17-25-13 15,15 1-2-15,-7-13 0 16,5 1 1-16</inkml:trace>
  <inkml:trace contextRef="#ctx0" brushRef="#br6" timeOffset="663287.3221">12877 11791 73 0,'-16'23'41'16,"13"6"0"-16,0-9-2 16,16-4-24-16,3-6-13 15,10-4 0-15,3-10-1 16,10-5-1-16,2-7 1 15,-2-6-2-15,-1-6 2 16,0 0-1-16,-7-5 0 16,-5 0 0-16,-9-1 0 15,-8 2 0-15,-9 2 0 16,-8 6-1-16,-8 5 1 15,-7 11 0-15,-7 11 0 16,-6 14 1-16,-2 13 0 0,-2 10 0 16,0 10 1-16,8 6 0 15,9 3-1-15,12-3-1 16,7-5-1-16,17-9-3 15,15-7-5-15,2-23-7 16,30 7-10-16,-9-34-14 16,15 0 0-16,-3-15-2 15,7-5 4-15</inkml:trace>
  <inkml:trace contextRef="#ctx0" brushRef="#br6" timeOffset="663602.3536">13684 11586 79 0,'-32'10'41'0,"12"13"0"15,-12-5 0-15,11 8-34 0,-6-2-2 16,6 3-2-16,4-4 0 16,8-1-1-16,5-8-1 15,4-14-1-15,22 15 0 16,-2-15 0-16,3-3 0 15,0 1-1-15,2 1 1 16,-2 3 0-16,-4 5 0 16,-6 1 0-16,-2 6 0 15,-11 7 2-15,-5 1-2 16,-5 3 1-16,-8 4-1 15,-6-3-1-15,1 3-2 16,-7-12-7-16,11 11-10 16,-16-26-9-16,21 9-12 15,-3-18-2-15,17 7 0 0</inkml:trace>
  <inkml:trace contextRef="#ctx0" brushRef="#br6" timeOffset="664181.4115">14340 11532 85 0,'14'-13'37'15,"-5"-3"-5"-15,4 30-4 16,-14 2-24-16,2 22 1 15,-7 4-1-15,4 13 0 16,-3 5-2-16,2 2-1 16,3-2-1-16,3-8-1 15,6-8-5-15,-2-25-18 16,16-3-16-16,-4-20-2 15,13-10 2-15,-7-16 1 16</inkml:trace>
  <inkml:trace contextRef="#ctx0" brushRef="#br6" timeOffset="664323.4257">14415 11387 78 0,'-15'-5'38'0,"15"5"-12"15,0 0-25-15,0 0-37 16,12-18-2-16,16 5-1 15</inkml:trace>
  <inkml:trace contextRef="#ctx0" brushRef="#br6" timeOffset="664745.4679">14852 10998 63 0,'13'7'37'0,"-13"-7"-1"16,10 36-2-16,-17-10-23 15,9 19-6-15,-4 8 0 16,2 16 0-16,-7 9-2 16,0 11-1-16,-1 1 0 15,-1-3-2-15,3-7-2 16,-2-13-3-16,13 5-20 15,-7-31-16-15,11-8 2 16,-5-23-1-16,11-5 2 16</inkml:trace>
  <inkml:trace contextRef="#ctx0" brushRef="#br6" timeOffset="664911.4844">14809 11522 81 0,'-20'-26'40'0,"16"12"0"15,-1-4-1-15,16 9-33 16,11 0-3-16,11 1-3 15,16 7-7-15,-3-14-19 16,20 12-14-16,-8-7 0 16,8 8-2-16</inkml:trace>
  <inkml:trace contextRef="#ctx0" brushRef="#br6" timeOffset="666426.636">16069 11391 65 0,'0'0'35'0,"-2"14"-6"15,2-14-3-15,-13 29-19 16,3-10-2-16,6 15 0 15,-4-4-1-15,5 10-1 16,-4-4-1-16,2 2 1 16,2-4-1-16,-1 0 0 0,2-8-1 15,0-4 0-15,2-6 0 16,0-16 0-16,2 12 0 15,-2-12 0-15,6-19 0 16,-2-1 0-16,2-7 0 16,2-5 0-16,-1-5 0 15,0-3-1-15,0 0 1 16,0-1-1-16,0 9 0 15,2-1 1-15,1 13-1 16,1 2-1-16,2 9 0 16,5 1-2-16,11 11-5 15,-5-11-20-15,18 15-10 16,-4-7 1-16,12 6-1 15</inkml:trace>
  <inkml:trace contextRef="#ctx0" brushRef="#br6" timeOffset="667163.7093">16661 11393 46 0,'-16'-8'36'0,"-2"13"1"16,-14-3 0-16,7 16-12 16,-13-5-20-16,5 10 0 15,0 3-1-15,5 7 0 16,6 0-1-16,10 3 0 15,9-2-1-15,7-3 0 16,15-5-1-16,9-8 0 16,5-7 0-16,4-9-1 15,5-6 0-15,-4-10 1 0,-4-6-1 16,-1-4 0-16,-5-5 0 15,-14-2 0-15,-5-1 0 16,-3 1 0-16,-6 4 0 16,-1 1 0-16,-4 6 0 15,-3 5 0-15,8 15 0 16,-9-16 0-16,9 16-1 15,0 0 1-15,14 7 0 16,0-1 0-16,4-1 0 16,6 1 0-16,0 0 0 15,4-1 1-15,2-4-1 16,1 0 0-16,-1-2 1 15,1-2-1-15,-3-1 0 16,-3-1 1-16,-7-1 0 16,1 2 0-16,-7 0 0 0,-12 4 0 15,9 10 0-15,-13 5 0 16,-5 4 1-16,-2 9-1 15,0 5 0-15,-2 5-1 16,4-1 1-16,3 1 0 16,7-5-1-16,7-6 0 15,7-9 1-15,7-10-1 16,6-14 0-16,5-9 0 15,6-13 0-15,1-4 0 16,0-8 0-16,0-4 0 16,-5-1 1-16,-4 2-1 15,-5 7 0-15,-6 5 0 0,-4 11 0 16,-9 6 0-16,-7 14 0 15,0 0 0-15,1 16 0 16,-6 6 0-16,-1 8-1 16,0 2-1-16,3 7-3 15,0-4-1-15,14 10-10 16,-6-23-6-16,23 17-4 15,-10-28-6-15,23 7-8 16,-3-19 1-16,14-2 3 16</inkml:trace>
  <inkml:trace contextRef="#ctx0" brushRef="#br6" timeOffset="667726.766">17864 11457 75 0,'2'-25'38'0,"-12"-5"1"16,-3 15 0-16,-21 0-31 0,5 12-2 15,-9 4-1-15,0 13-1 16,-4 8-1-16,3 12 0 15,-1 5-1-15,10 2 1 16,9 2-2-16,13-4 1 16,14-6-2-16,14-11 1 15,12-11-1-15,12-13 0 16,6-10 1-16,6-10-2 15,-3-7 2-15,-1-3-2 16,-4-2 1-16,-9 6 0 16,-8 1 0-16,-9 6 0 15,-6 12 0-15,-16 9 0 16,9 13 0-16,-14 13 0 15,-5 10-1-15,-6 16 2 0,-6 7-1 16,-3 11 0-16,-4 4-1 16,-5 3 1-16,-1 3-1 15,0-5 0-15,0 0 1 16,3-10-1-16,4-4 0 15,3-11 0-15,7-10 1 16,2-7 0-16,4-14 0 16,12-19 0-16,-11-2 0 15,9-19 0-15,4-10 1 16,-2-8-1-16,8-12 0 15,2-9 1-15,9-4 0 16,6-2 0-16,8 0 0 16,1 6 0-16,10 2 0 15,-1 10-1-15,1 7 0 0,1 6-1 16,-1 10-3-16,-5-10-7 15,6 21-6-15,-17-23-5 16,14 20-5-16,-17-27-4 16,12 11-11-16,-13-11 2 15</inkml:trace>
  <inkml:trace contextRef="#ctx0" brushRef="#br6" timeOffset="668162.8096">18562 10822 81 0,'0'-18'39'0,"0"18"0"0,-10 18 1 15,11 9-32-15,-15 4-4 16,5 15 0-16,-10 7 0 15,0 18 0-15,-7 1-1 16,-2 11-1-16,-3-3 0 16,2-1 0-16,1-8-2 15,4-9 1-15,12-11 0 16,5-18-1-16,11-17 0 15,6-15 0-15,15-13 0 16,7-12 0-16,2-9 0 16,-2-1 0-16,6-2 1 15,-5 5-1-15,-4 4 0 16,-6 15 1-16,-9 10-1 15,-4 13 0-15,-7 12 0 0,-7 13 0 16,-1 9-1-16,-4 1-1 16,5 6-7-16,-6-14-3 15,16 7-5-15,-12-28-5 16,26 9-7-16,-20-26-13 15,42-12-1-15,-8-12 2 16</inkml:trace>
  <inkml:trace contextRef="#ctx0" brushRef="#br6" timeOffset="668695.8629">18990 10819 87 0,'7'-10'36'0,"-7"10"-7"16,0 0 1-16,-5 32-21 15,-12-2-3-15,3 16 0 16,-7 6-2-16,2 16 0 15,-4 5-1-15,7 4-1 16,1-1-1-16,7-3-2 16,8-7-2-16,4-13-3 15,15 5-10-15,-5-23-23 0,17-2 1 16,-10-19-2-16,11-2 1 15</inkml:trace>
  <inkml:trace contextRef="#ctx0" brushRef="#br6" timeOffset="669161.9094">19192 11273 77 0,'0'0'39'0,"-4"-17"-1"16,1 28 1-16,-10 0-32 15,6 12-2-15,-7 3-1 16,2 10-1-16,1 2-1 15,1 0 0-15,7-3 0 16,7 0-1-16,8-14 0 16,10-3-1-16,6-13 0 0,10-8 0 15,4-11 0-15,5-4 0 16,-3-6 0-16,1-4 0 15,-6 0 0-15,-5 0-1 16,-6 5 1-16,-5 7 0 16,-8 11 0-16,-15 5 0 15,6 23 0-15,-10 10 1 16,-8 13-1-16,-8 16 0 15,2 10-1-15,-10 11 1 16,0 5-1-16,-1-1 1 16,-8-1-1-16,4-7 0 15,-9-9 0-15,3-7 0 16,-1-13 1-16,0-14 0 15,-3-12 0-15,1-12-1 0,3-11-1 16,-3-16-1-16,10-3-4 16,-6-23-11-16,19 11-6 15,-13-26-10-15,21 2-5 16,-1-12-1-16,9 0 1 15</inkml:trace>
  <inkml:trace contextRef="#ctx0" brushRef="#br6" timeOffset="670037.997">13083 12416 60 0,'-8'9'39'0,"-15"11"-4"16,-2 26-5-16,-28 0-16 15,9 20-7-15,-9 3-1 16,5 8-2-16,2-3-1 16,12 3-2-16,15-9 0 15,16-10-5-15,28-1-12 16,6-24-22-16,28-4-2 15,7-12-1-15,16-3 0 16</inkml:trace>
  <inkml:trace contextRef="#ctx0" brushRef="#br6" timeOffset="670529.0462">13671 12779 45 0,'-13'-17'37'0,"-1"9"1"15,-7-2-1-15,2 13-30 16,-9 2-1-16,0 12 0 16,-8 4-2-16,2 14 1 15,-3 1-2-15,7 7 1 16,1-7-1-16,7 3 0 0,10-10-1 15,12-5 0-15,11-12-1 16,10-10 0-16,11-15 0 16,9-8-1-16,4-8 0 15,1-5-1-15,0-4 1 16,-4 2 0-16,-7 4 0 15,-6 4 0-15,-7 13 0 16,-13 7 0-16,-9 8 0 16,2 24 0-16,-9 2 0 15,1 8 0-15,-1 4-1 16,2 0-2-16,10 0-1 15,3-15-5-15,21 4-14 16,-7-31-7-16,23 0-9 16,0-24-2-16,13-5 2 0</inkml:trace>
  <inkml:trace contextRef="#ctx0" brushRef="#br6" timeOffset="670732.0665">14201 12327 68 0,'-12'0'39'16,"-6"12"-1"-16,8 26 1 15,-5 11-33-15,6 17-2 16,-8 11-2-16,8 13-1 16,-3 1 0-16,0-1-2 15,8-5-2-15,1-17-5 16,16-4-18-16,-6-34-13 0,19-16 0 15,-3-30 0-15</inkml:trace>
  <inkml:trace contextRef="#ctx0" brushRef="#br6" timeOffset="670912.0841">14545 12264 48 0,'0'0'40'16,"-11"37"-2"-16,-2 15 0 15,1 35-13-15,-16 4-20 16,10 4-5-16,1 2-4 15,-6-17-19-15,13 9-14 16,-4-21-3-16,12-5 0 16,-3-24-1-16</inkml:trace>
  <inkml:trace contextRef="#ctx0" brushRef="#br6" timeOffset="671844.1773">15304 12712 42 0,'1'-9'36'15,"-1"9"2"-15,-4-19-1 16,4 19-24-16,-16-15-8 16,1 15 0-16,-7 1 0 15,-2 7-1-15,-8 9-1 16,2 8 0-16,-2 9 0 0,3 4-1 15,2 5 0-15,11-1-1 16,8 1 0-16,14-7 0 16,11-5 0-16,12-13 0 15,13-7-1-15,4-12 0 16,6-16 1-16,5-5-2 15,-4-12 2-15,-4-3-1 16,-8-7 0-16,-15 3 0 16,-12-1 1-16,-12 5 1 15,-7 4-1-15,-17 7 1 16,-3 7-2-16,-4 5 2 15,1 7-2-15,2 6 2 0,8 2-3 16,18-1 1-16,-8 12 0 16,19-6 0-16,12-3 0 15,9-4 0-15,11-4 0 16,5-3 0-16,3 0 1 15,-3 2-1-15,-1 0 0 16,-7 3 1-16,-10 5-2 16,-10 10 2-16,-11 5-1 15,-5 6-2-15,-9 6 2 16,-3 7-1-16,-4 4 1 15,2 5-1-15,1 1 1 16,4-4-1-16,5-4 1 16,7-4 0-16,6-9 1 15,7-9 0-15,3-12-1 16,6-11 1-16,0-10 0 0,0-8-1 15,1-5 1-15,-6-6-1 16,-1-2 1-16,-8 0-2 16,1 0 0-16,-9 0 0 15,3 5-4-15,-9-3-7 16,13 17-9-16,-17-13-3 15,20 21-9-15,-9-8-7 16,10 13 2-16,-3-3-1 16</inkml:trace>
  <inkml:trace contextRef="#ctx0" brushRef="#br6" timeOffset="672475.2408">16220 12727 75 0,'-5'11'39'15,"11"6"-3"-15,-6-17-1 16,2 12-32-16,12-10-1 15,5 0 1-15,3-5-2 16,3-1 1-16,1-6 0 16,-2-3 1-16,-3-3 0 15,-2-1 0-15,-2-6 0 16,-4 0-1-16,-4 0 0 15,-3 1 0-15,-6 2-1 16,-1 4-1-16,1 16 0 16,-19-14 0-16,1 19 0 15,-6 7 0-15,-7 11 0 16,-4 6-1-16,-2 7 1 15,3 1 0-15,1 1 1 0,6-5-1 16,14-4 0-16,15-9 0 16,16-11 1-16,15-8-1 15,11-8 0-15,4-3 0 16,6-4 0-16,-1 3 0 15,-9 1 0-15,-5 6 0 16,-13 5 0-16,-6 7 0 16,-11 6-1-16,-4 4 1 15,-5 2 0-15,-9 2 0 16,5 2-1-16,-2-3 1 15,1-2-1-15,2-4 1 16,3-4 0-16,0-11 0 16,0 0 0-16,13-4 0 15,-3-10 1-15,-1-2-1 16,2-4 1-16,-3-5 0 0,2 0 0 15,-2-5-1-15,5-2 2 16,0-3-1-16,2-3 0 16,5 3 0-16,2 1-1 15,2 4 0-15,4 8-5 16,-7-2-5-16,10 20-7 15,-22-7-5-15,14 22-6 16,-23-11-3-16,26 8-11 16,-6-2 1-16</inkml:trace>
  <inkml:trace contextRef="#ctx0" brushRef="#br6" timeOffset="673060.2989">17554 12249 72 0,'0'0'39'0,"-23"1"-2"16,20 14 1-16,-5 0-34 16,3 14-1-16,0 11 1 0,1 14-2 15,-7 12 0-15,-1 9-1 16,-5 7 0-16,1 3-1 15,-1-3 0-15,2-9-2 16,2-10-1-16,3-11-5 16,14-5-14-16,-7-26-16 15,12-6-1-15,-9-15-1 16,17-20 1-16</inkml:trace>
  <inkml:trace contextRef="#ctx0" brushRef="#br6" timeOffset="673249.3182">17216 12771 61 0,'-25'-7'40'0,"25"7"-2"0,-12-2 2 16,27-5-29-16,7 1-8 16,12 1 0-16,4-7-2 15,10-2 0-15,6-1-4 16,-1-7-2-16,17 8-17 15,-15-14-15-15,9 7 0 16,-8-15-3-16,5 6 3 16</inkml:trace>
  <inkml:trace contextRef="#ctx0" brushRef="#br6" timeOffset="673624.3557">17948 12106 76 0,'-24'17'39'0,"-18"5"0"16,12 22 1-16,-3 3-36 0,-3 11 0 15,1 5 0-15,4 9-1 16,5-2-1-16,6 0-1 16,7-6 0-16,9-11-1 15,8-9 0-15,7-10 0 16,5-11 0-16,6-11-2 15,2-10 3-15,3-6-1 16,-3-9 0-16,-1-2 1 16,-4-5 0-16,-4-2 1 15,-4 3-2-15,-3 1 2 16,-2 6-2-16,-6 12 2 15,11 2-2-15,-8 11-1 16,1 10 0-16,1 9 0 16,1 5-1-16,2 3-2 0,9 2-2 15,-3-16-9-15,22 9-8 16,-14-28-4-16,21 4-12 15,-5-21-2-15,14 1 1 16</inkml:trace>
  <inkml:trace contextRef="#ctx0" brushRef="#br6" timeOffset="673977.391">18276 12680 63 0,'-15'-8'38'16,"15"8"-1"-16,0 0 0 15,6 14-32-15,9-8-1 16,9 4-2-16,3-3 2 0,9 0-3 15,-1-9 2-15,3-2-1 16,-1-5-1-16,-4-5 2 16,-1-3-2-16,-8-5 1 15,-7-1-2-15,-5 0 2 16,-8 1-1-16,-13 3-1 15,-6 7 1-15,-9 7-1 16,-10 10 1-16,-7 8 0 16,-9 12 0-16,-2 10-1 15,1 8 1-15,2 4-1 16,9 3 1-16,13-3-1 15,17-6 0-15,19-11-4 16,24-5-9-16,2-28-9 16,30 7-9-16,-8-20-10 0,18 2-1 15,0-11 0-15</inkml:trace>
  <inkml:trace contextRef="#ctx0" brushRef="#br6" timeOffset="674811.474">19379 12617 29 0,'1'-19'35'0,"4"7"2"16,-8-1-1-16,3 13-13 15,-12-1-17-15,12 1 0 16,-19 16-1-16,12 8 0 16,-6 0 0-16,4 12-2 15,-5 2 1-15,5 5-2 16,-4-1 1-16,4 2-2 0,1-5 1 15,3-5-2-15,2-10 1 16,3-5 0-16,1-9-1 16,-1-10 0-16,14-8 0 15,-5-9 0-15,2-9 0 16,2-10 0-16,3-5 1 15,1-9 0-15,3-4 0 16,-2-2 1-16,3-2-2 16,1 6 1-16,0 1 0 15,1 12 0-15,-1 10-1 16,1 10-1-16,0 12 1 15,1 9-1-15,0 8 1 16,-2 9-1-16,-1 5 0 16,-5 0 1-16,1 5-1 0,-11-1 1 15,-1-3-1-15,-11 6 0 16,-8-2 1-16,-9-2-1 15,-4-1 1-15,-7-2-1 16,-2-2 0-16,-1-3 0 16,0-4 1-16,6-3-1 15,6-1 2-15,3 3-1 16,1 3 1-16,5 6 0 15,-3 11 0-15,1 8 0 16,-7 12 0-16,-2 7 0 16,-7 6-1-16,-4 6 1 15,1-3 0-15,0-5-2 16,8-10-2-16,1-21-10 15,27-2-6-15,1-32-7 16,19-8-8-16,9-27-8 0,20-11 0 16</inkml:trace>
  <inkml:trace contextRef="#ctx0" brushRef="#br6" timeOffset="675314.5246">20204 12015 57 0,'15'-12'39'16,"-11"3"-2"-16,-4 9 1 0,-3 15-26 16,-6 15-9-16,-13 10-1 15,-6 21 1-15,-2 12-1 16,-8 9 0-16,-3 8-1 15,5 1-1-15,4-3 0 16,12-12-4-16,20-5-3 16,1-27-19-16,32-4-12 15,6-20-2-15,22-8 1 16,1-18 1-16</inkml:trace>
  <inkml:trace contextRef="#ctx0" brushRef="#br6" timeOffset="675697.563">20630 12568 66 0,'-5'-32'39'0,"1"9"-1"15,-15-6 1-15,5 14-32 16,-10-5-3-16,-3 11 0 16,-6 8 1-16,-5 11-1 15,-5 9-1-15,-1 10 0 16,-2 6-1-16,8 6 0 15,1-1-1-15,13-2-2 16,8-2 2-16,11-9-2 16,13-6 0-16,15-11 0 15,10-13 1-15,10-8-1 16,4-9 2-16,4-3 1 15,-2-8-1-15,-3 5 0 16,-9-2 0-16,-4 6 1 16,-10 7-1-16,-9 7-1 0,-14 8 1 15,3 18-2-15,-10 4 0 16,-2 6 0-16,2 6-1 15,-1-1-2-15,4 5-3 16,4-13-6-16,19 9-6 16,-19-34-10-16,43 23-11 15,-13-26-2-15,13 1 0 16</inkml:trace>
  <inkml:trace contextRef="#ctx0" brushRef="#br6" timeOffset="676133.6066">21359 12484 72 0,'-12'1'35'15,"-13"-9"-6"-15,10 17 1 0,-23-6-18 16,7 13-4-16,-9 3-1 15,1 13-1-15,-3 0-3 16,4 6 0-16,8-1-1 16,11 1-1-16,7-6-1 15,18-3 0-15,11-11-3 16,12-10-3-16,23 4-11 15,-9-24-8-15,24 11-14 16,-12-15-1-16,12 7 0 16</inkml:trace>
  <inkml:trace contextRef="#ctx0" brushRef="#br6" timeOffset="676509.6442">21651 12641 66 0,'-19'11'39'0,"19"1"-3"15,0-12 2-15,6 11-37 16,7-8 0-16,6-1-1 16,9-4 2-16,1-5-2 15,3-6 1-15,-1-3 0 16,-1-2 0-16,-6-4 1 15,-2-1 0-15,-7 1-1 16,-9 0 1-16,-10 1-1 16,-7 6 0-16,-7 6 1 15,-8 3 1-15,-3 14-1 16,-6 5 1-16,-3 10-1 0,-3 7-1 15,9 6 1-15,2 2 0 16,15-1-2-16,10-5 0 16,14-6-2-16,16-4-1 15,8-15-6-15,24 7-11 16,-11-25-8-16,17 8-12 15,-12-9-1-15,6 2 0 16</inkml:trace>
  <inkml:trace contextRef="#ctx0" brushRef="#br6" timeOffset="676921.6854">22218 11831 91 0,'35'28'39'15,"-1"-3"-1"-15,15 23-8 16,-6-2-26-16,4 14-1 15,-7 4 0-15,-7 14-1 16,-15 5 0-16,-12 4-2 0,-17 2 0 16,-12 2 0-16,-15-3-1 15,-12-7 0-15,-7-10 0 16,-2-12-2-16,5-13-2 15,-2-26-12-15,31 0-12 16,-2-29-10-16,30-8-3 16,13-20 2-16</inkml:trace>
  <inkml:trace contextRef="#ctx0" brushRef="#br6" timeOffset="677094.7026">22622 12818 101 0,'-17'29'41'0,"-14"-21"1"0,8-4-14 15,13-6-37-15,-13-24-7 16,19 11-7-16,-15-23-13 16,18 9-5-16,-10-11-3 15,8 1 2-15</inkml:trace>
  <inkml:trace contextRef="#ctx0" brushRef="#br6" timeOffset="694326.4257">11659 10370 72 0,'0'0'36'15,"14"-15"-12"-15,-14 15 9 16,0 0-26-16,14-10-2 15,-14 10 1-15,0 0-1 16,0 0-1-16,9 13 0 16,-13 6-1-16,0 10 0 15,-2 6 0-15,-3 9-1 16,-4 5 0-16,-2 5 0 15,4 2-1-15,-1-2 0 16,0-6 0-16,5-2 0 0,2-9-1 16,4-8-1-1,5-1-8-15,-4-28-29 0,11 0-1 16,-9-20-1-16,9-3-1 15</inkml:trace>
  <inkml:trace contextRef="#ctx0" brushRef="#br6" timeOffset="695250.5181">12432 9841 46 0,'0'0'35'15,"0"0"1"-15,5 21-15 16,-5-21 8-16,-5 26-21 0,2-5-2 15,6 18-1-15,-6 4 0 16,1 16-1-16,-7 9 0 16,-1 10 0-16,-8 6-2 15,1 5 0-15,-4-1 0 16,-3-5-1-16,1-8 0 15,4-6-1-15,5-9-1 16,3-14-1-16,6-3-3 16,-2-24-13-16,13 4-19 15,-6-23-1-15,11 10-1 16,-8-23 0-16</inkml:trace>
  <inkml:trace contextRef="#ctx0" brushRef="#br6" timeOffset="695637.5568">12240 10258 77 0,'-6'-16'39'0,"6"16"0"15,-13-7 0-15,13 7-33 16,-14 4-1-16,14-4-1 0,4 11-1 15,8-5 0-15,7-6-2 16,15-1 1-16,13-7-1 16,11-2 0-16,8-8 0 15,5-1-1-15,1-1 1 16,-8 4-1-16,-2 3-1 15,-14 6 0-15,-9 8-3 16,-16 1-2-16,2 16-26 16,-25-18-7-16,15 15 0 15,-15-15-3-15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9T01:08:39.037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22055 2214 64 0,'-14'18'32'16,"4"-6"-1"-16,-3 4-1 15,-3 1-28-15,1 7-1 16,-10 2 4-16,4 10-2 15,-10 5 1-15,1 9 0 16,-10 4 0-16,4 14 1 16,-11 0-2-16,1 9 0 15,-8 3-1-15,0 11 0 0,-6 6-1 16,-6 6-1-16,-6 7 0 15,-8 2 0-15,-7 10 1 16,-5 8-1-16,1 8 1 16,-5 3-1-16,-6 9 1 15,-2 7-2-15,-8 11 0 16,0 5 0-16,-6 7 2 15,-7 2-2-15,-10 10 1 16,-11 4 1-16,-5 5 1 16,-9 2 0-16,-6 3 1 15,-8 7 1-15,-3 2-3 16,-8 5 1-16,-4 2 0 15,-1 7-1-15,0 4-1 16,-2 3 1-16,-2 3-2 16,5 7 1-16,4-2 0 0,-4 4 1 15,10 3-1-15,-6-5 1 16,6 0-1-16,1 2-1 15,-1-7 0-15,3-5 1 16,-1-5-3-16,1-18 1 16,11-10-5-16,8-26-12 15,20-8-21-15,11-29 2 16,33-23-1-16,26-29-1 15</inkml:trace>
  <inkml:trace contextRef="#ctx0" brushRef="#br0" timeOffset="697.0697">17532 7468 60 0,'4'-12'33'16,"-4"12"-1"0,3-14 1-16,-3 14-28 0,0 0-1 15,0 0 1-15,-3 20-1 16,3 5-1-16,-7 10-2 15,-1 13 1-15,-6 12 0 16,-6 16 2-16,-10 16 0 16,-5 18 0-16,-4 8 1 15,2 5 0-15,0-12 1 16,18-4-1-16,19-25 0 15,28-28-3-15,32-39 0 16,32-38 0-16,34-37-1 16,28-27-1-16,24-16-5 15,4-19-27-15,9 11-7 16,-17 4 0-16,-15 23-2 0</inkml:trace>
  <inkml:trace contextRef="#ctx0" brushRef="#br1" timeOffset="6480.648">9047 11096 8 0,'22'5'23'0,"6"1"-6"15,10 3-1-15,-1-4 0 16,14 5-1-16,3-10-2 15,17 5-3-15,2-9-2 16,19 3-1-16,5-4-2 16,14 0-1-16,3-2-2 15,9 5 0-15,6-3 0 16,7 5-2-16,4 1 1 0,6 2 0 15,1-1 0-15,8 4 0 16,7-3 0-16,14 2 0 16,11-4 1-16,11 0-1 15,8-2 1-15,18-3-1 16,11-3 0-16,12 2 0 15,7-3 0-15,13 0-1 16,7-2 0-16,6 1 0 16,2 2 0-16,7 1 0 15,-7 4 0-15,-1 0 0 16,-3 3 0-16,-6 5 1 15,-3-2-1-15,-3 4 2 16,-2-3-1-16,6 1 2 16,5-4-2-16,10 2 1 0,7-8 0 15,10 1-1-15,11-3 0 16,10-1 0-16,-1-1 0 15,6 1-1-15,-5 0 1 16,-3 4-1-16,-11 3 0 16,-10-2-2-16,-17 5-3 15,-22-4-11-15,-11 3-17 16,-28-2 0-16,-19 2-3 15,-31-5 3-15</inkml:trace>
  <inkml:trace contextRef="#ctx0" brushRef="#br1" timeOffset="7456.7456">9301 10973 53 0,'-18'-1'33'0,"7"-5"1"15,11 6 0-15,-19-10-27 16,19 10-1-16,0 0-3 16,-2-13 1-16,2 13-3 15,0 0 2-15,0 0-3 16,0 0-2-16,-12 17 3 15,7-2-3-15,2 5 2 16,-3 7-2-16,0 10 3 16,-1 8-3-16,3 12 2 15,-1 11 1-15,1 13-1 16,-1 11 2-16,1 16-2 15,-1 21 0-15,-5 17 0 16,-1 18 0-16,-5 13 0 16,-3 17 0-16,-8 11 1 0,2 8-3 15,-1-1 2-15,3-7 1 16,4-11 0-16,4-12-3 15,9-17 1-15,0-22-7 16,16-10-26-16,-4-16-2 16,6-14 0-16,-3-18-1 15</inkml:trace>
  <inkml:trace contextRef="#ctx0" brushRef="#br1" timeOffset="8113.8113">9177 14466 33 0,'15'0'32'0,"7"6"-1"16,-2-1-1-16,-1 0-29 16,12 3-1-16,8-2 0 0,9 1 1 15,11-3 0-15,13 0 0 16,14-4 1-16,13 4 0 15,13-4 1-15,13 1 0 16,13-3 0-16,17 3 0 16,14-6-1-16,14 3 0 15,15-6 0-15,16 1 0 16,13-5-1-16,22 2 0 15,12-6-1-15,14 1 1 16,11 1-1-16,10-1 1 16,8 2 0-16,10 1-1 15,10-1 1-15,6 2 0 16,11 0-1-16,5 2 1 15,11-2-1-15,3 3 1 16,7 0 0-16,8 4 0 16,-6 2 0-16,2 8-1 0,-5 6 1 15,-5 5 0-15,-11 3 1 16,-7 7-2-16,-15 0 1 15,-8 3 0-15,-16-1-1 16,-9-4-1-16,-14-3 0 16,-17-8-6-16,-7 0-24 15,-26-16-3-15,-11-2-1 16,-28-19 0-16</inkml:trace>
  <inkml:trace contextRef="#ctx0" brushRef="#br1" timeOffset="8563.8563">21348 11242 49 0,'0'0'33'15,"-9"31"2"-15,1 15-2 16,4 30-22-16,-7 26-4 16,4 41-1-16,-11 25 0 15,5 33-3-15,-7 20 1 16,3 17-2-16,-1 5-1 15,3 9-3-15,2-7 0 16,-1-18-6-16,8-5-28 16,-8-23 0-16,4-24-3 15,-13-30 0-15</inkml:trace>
  <inkml:trace contextRef="#ctx0" brushRef="#br1" timeOffset="9182.9182">10446 10906 70 0,'11'-11'38'16,"-6"-1"-1"-16,-5 12 0 15,0 0-32-15,-10 12-3 16,-17 20 0-16,-11 18-2 15,-24 20 0-15,-15 18-2 16,-14 10 0-16,-9-2-5 16,15 3-27-16,1-17-3 15,29-20 1-15,28-31 0 16</inkml:trace>
  <inkml:trace contextRef="#ctx0" brushRef="#br1" timeOffset="9465.9465">11614 11009 50 0,'-4'22'35'0,"-11"-4"-2"15,-6 8 1-15,-14 0-21 16,-13 11-11-16,-13 9-1 16,-10 15 1-16,-9 5-1 15,-6 6 3-15,-2 5-3 0,7-7-5 16,23-2-28-16,8-12-1 15,25-17-1-15,16-19-2 16</inkml:trace>
  <inkml:trace contextRef="#ctx0" brushRef="#br1" timeOffset="9701.9701">13375 11101 67 0,'15'27'38'0,"-19"11"-2"0,-24 1-1 16,-16 10-30-16,-20 6-4 15,-14 9 3-15,-8 3-3 16,-3 0-1-16,8 2-12 15,7-12-24-15,22-10 1 16,11-20-3-16,30-15 1 16</inkml:trace>
  <inkml:trace contextRef="#ctx0" brushRef="#br1" timeOffset="9950.995">14927 11159 38 0,'14'31'34'16,"-25"10"2"-16,-19 5-1 15,-22-1-17-15,-9 12-11 16,-20-3-2-16,1 6 0 15,0-1-4-15,2-15-14 16,23 0-20-16,12-13-2 16,28-10-1-16,15-21 2 15</inkml:trace>
  <inkml:trace contextRef="#ctx0" brushRef="#br1" timeOffset="10214.0213">17106 11198 44 0,'-6'35'35'16,"-21"9"1"-16,-22 3-2 15,-20 9-18-15,-18 0-11 16,-5 6-1-16,-8-1-2 16,11-4-5-16,12 1-11 15,11-15-19-15,25-8-1 16,24-17-2-16,33-10 1 0</inkml:trace>
  <inkml:trace contextRef="#ctx0" brushRef="#br1" timeOffset="10452.0451">18655 11243 66 0,'-39'44'37'0,"-14"8"-2"15,-27-3 0-15,-9 10-31 16,-9-2-1-16,6 0 0 16,2-2-5-16,7-14-12 15,27 1-18-15,8-17-4 0,32-6 1 16,16-19-3-16</inkml:trace>
  <inkml:trace contextRef="#ctx0" brushRef="#br1" timeOffset="10702.0701">20179 11226 59 0,'6'31'36'0,"-29"6"-1"15,-17 15-2-15,-30-4-24 16,-11 16-1-16,-18 1-3 0,1 7-1 16,-4-2-2-16,4-2-3 15,20-3-6-15,6-18-26 16,39-9-2-16,25-23-4 15,38-16 2-15</inkml:trace>
  <inkml:trace contextRef="#ctx0" brushRef="#br1" timeOffset="10854.0853">20794 11334 67 0,'-22'61'39'15,"-23"7"-4"-15,-16 7-2 16,-9 3-57-16,-10-6-11 0,5 2-2 15,3-9 0-15</inkml:trace>
  <inkml:trace contextRef="#ctx0" brushRef="#br2" timeOffset="16347.6346">15600 11066 17 0,'0'0'27'16,"-15"0"0"-16,15 0 0 15,-19-10-20-15,19 10-2 16,0 0 0-16,-10-7-1 16,10 7 1-16,0 0-1 15,-12-9 0-15,12 9 0 16,0 0-1-16,0 0 0 15,0 0 0-15,0 0-1 16,0 0-1-16,0 0 1 16,10 0-1-16,-10 0 1 0,12-2 0 15,-12 2-1-15,17-7 1 16,-4 2 0-16,4-5-1 15,6 1 0-15,6-6 0 16,4-2 0-16,13-4 1 16,10-5 0-16,8-7 1 15,11-7 0-15,11-10 0 16,17-9 0-16,15-13-1 15,17-11 1-15,18-20 0 16,22-14-2-16,19-15 2 16,23-13-3-16,23-12 3 15,13-15-3-15,19-8 3 16,18-7 0-16,10-4-4 0,15-5 1 15,51-1 0-15,-24-8 1 16,7-3 0-16,13-6 1 16,10-8-1-16,8-12 2 15,14-15 1-15,4-13-1 16,-30-17 0-16,41-9-1 15,-1-5-1-15,-4 5-4 16,-13 14-1-16,-25 20-3 16,-17 35-5-16,-46 19-10 15,-34 54-17-15,-50 31 1 16,-50 47 0-16,-45 29 2 15</inkml:trace>
  <inkml:trace contextRef="#ctx0" brushRef="#br2" timeOffset="16954.6953">22135 6513 87 0,'11'-17'35'0,"-2"13"-2"16,-9 4 2-16,-5 22-32 0,-6 7-2 15,-6 17 2-15,-11 12-1 16,-6 14 1-16,-13 10-1 16,-5 12-1-16,-6 0 1 15,3 1 1-15,8-10-1 16,19-9 2-16,30-28-1 15,38-24-2-15,49-39 2 16,50-34-2-16,54-22-4 16,31-26-28-16,46-2-7 15,6-11 0-15,-4 16-2 16</inkml:trace>
  <inkml:trace contextRef="#ctx0" brushRef="#br3" timeOffset="20921.0919">15605 11071 4 0,'0'0'27'0,"-4"-12"0"15,4 12 1-15,0 0-14 16,-14-12-5-16,14 12-4 15,0 0 0-15,0 0-1 16,0 0-1-16,0 0 0 16,14-14 0-16,0 12 1 15,3-5 0-15,7 2 0 16,1-3 0-16,10 1-1 0,4-2 1 15,12 3-2-15,2-5 2 16,13 2 0-16,7-3-2 16,13 0 3-16,11-5-3 15,16-2 1-15,15-8-1 16,17-3 1-16,22-7-2 15,18-8-1-15,18-4 1 16,22-8-1-16,16-5 1 16,11-1-1-16,21-8 2 15,10 3-2-15,15-4 1 16,11 0 0-16,17-6 1 15,7-2-1-15,17-8 2 16,11 1-2-16,9-7 1 16,61 0-1-16,-35-6 1 0,16-3-1 15,-1 0 1-15,5 4-2 16,1 3 1-16,-4 9-2 15,-12 10 0-15,-62-3-10 16,26 22-27-16,-37 1 2 16,-22 14-3-16,-42 1 1 15</inkml:trace>
  <inkml:trace contextRef="#ctx0" brushRef="#br3" timeOffset="21483.1481">22375 9125 55 0,'14'-13'31'16,"6"-1"0"-16,-1-1-1 16,-6-4-24-16,12 7-1 15,-7-6 0-15,1 10 2 16,-8-4-2-16,0 14-1 15,-11-2 0-15,-17 21-1 16,-10 5 0-16,-13 10 0 16,-16 9-1-16,-9 11 1 15,-12 4 1-15,-4 9 0 16,0-1 0-16,16 1 1 15,19-3-1-15,30-2-1 16,34-12 0-16,39-10-2 0,49-9-8 16,26-20-26-16,48-4-6 15,18-21 1-15,19-6-3 16</inkml:trace>
  <inkml:trace contextRef="#ctx0" brushRef="#br4" timeOffset="25637.5635">15449 11034 24 0,'0'0'27'0,"0"0"1"16,0 0-11-16,0 0-8 15,5-16-2-15,-5 16 0 16,6-23-1-16,1 8-1 15,0-11 0-15,5-1-2 16,-1-10 0-16,9-1 2 16,-2-11-2-16,6-4 2 15,0-13-1-15,3-9 0 16,3-8-2-16,1-8 0 0,0-12 2 15,5-6-3-15,0-14 1 16,2-7-2-16,1-4 2 16,2-5-2-16,2-8 2 15,0-3-1-15,-1-3 0 16,4-6 0-16,-2-1-1 15,2-4 0-15,-2-3 0 16,0-4 1-16,-1-5-1 16,2-1 1-16,0-7-1 15,2-7-1-15,-2-3 3 16,6-6-1-16,-1-5 1 15,4-2-2-15,4-5 2 16,-1-2 0-16,2-10 0 16,6-1-2-16,-2-8 0 15,6-8 1-15,1-8 0 0,9-7 2 16,0-10-2-16,5-4-2 15,0-3 2-15,6 4 1 16,-1 4-1-16,-1 2-4 16,0 10 1-16,-9 12-4 15,2 31-16-15,-17 9-15 16,-5 26 1-16,-20 22-1 15,-11 34-1-15</inkml:trace>
  <inkml:trace contextRef="#ctx0" brushRef="#br4" timeOffset="26208.6206">16918 4647 77 0,'0'-15'36'16,"0"15"-1"-16,0 0 0 15,0 24-31-15,5 18-2 16,-3 17 1-16,4 25 0 15,-6 9 1-15,2 13-1 16,-1 0 0-16,1-9 0 0,3-21 1 16,12-28 0-16,15-55-1 15,26-55 1-15,27-57-3 16,33-43-1-16,29-34-5 15,14-39-30-15,29-8-5 16,-5-11 0-16,-3 22-3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7845676"/>
              </p:ext>
            </p:extLst>
          </p:nvPr>
        </p:nvGraphicFramePr>
        <p:xfrm>
          <a:off x="214283" y="762000"/>
          <a:ext cx="8750332" cy="485620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Revisit: source, reflector, detector and then add incandescent and fluorescent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vocabulary (jargon) for the subject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group objects according to how light interacts with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opaque, translucent and transparent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mirror writing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lateral inversion means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the light boxes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 will make beams of light to investigate mirrors and lenses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the law of reflection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angles are related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why our brains think there is a “world” inside the mirror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virtual images are and how they are formed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see the difference between a virtual and a real image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virtual images are common and real ones are less so – but really cool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52760" y="819000"/>
              <a:ext cx="1109880" cy="2885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38720" y="812880"/>
                <a:ext cx="1130040" cy="290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93280" y="3894480"/>
              <a:ext cx="8954640" cy="2328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2480" y="3883320"/>
                <a:ext cx="8970120" cy="234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6260777"/>
              </p:ext>
            </p:extLst>
          </p:nvPr>
        </p:nvGraphicFramePr>
        <p:xfrm>
          <a:off x="533400" y="533400"/>
          <a:ext cx="8094663" cy="489508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Test: Cells, Microscopes and Plant Reproduction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17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about Cells and Microscopes and Plant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5001" t="11000" r="9374" b="8000"/>
          <a:stretch/>
        </p:blipFill>
        <p:spPr>
          <a:xfrm>
            <a:off x="12700" y="12700"/>
            <a:ext cx="9131300" cy="676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09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8150" y="304800"/>
              <a:ext cx="8267700" cy="4830763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3390" y="296520"/>
                <a:ext cx="8290020" cy="4851284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4621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33520" y="748800"/>
              <a:ext cx="5997960" cy="4490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22000" y="745200"/>
                <a:ext cx="6014160" cy="450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877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74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47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2378</TotalTime>
  <Words>220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128</cp:revision>
  <dcterms:created xsi:type="dcterms:W3CDTF">2006-08-16T00:00:00Z</dcterms:created>
  <dcterms:modified xsi:type="dcterms:W3CDTF">2014-05-09T01:17:43Z</dcterms:modified>
</cp:coreProperties>
</file>