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29" r:id="rId3"/>
    <p:sldId id="305" r:id="rId4"/>
    <p:sldId id="328" r:id="rId5"/>
    <p:sldId id="330" r:id="rId6"/>
    <p:sldId id="331" r:id="rId7"/>
    <p:sldId id="332" r:id="rId8"/>
    <p:sldId id="33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1:59:28.30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11184 4101 66 0,'5'-19'36'16,"-5"19"1"-16,0 0-2 15,0 0-20-15,0 0-10 16,-14 30-3-16,7 1 2 0,-1 15-2 16,-5 9 0-16,1 7 0 15,-3-3 0-15,7-6-1 16,6-16 2-16,16-27-1 15,24-38 1-15,32-39 0 16,35-50 0-16,40-42-1 16,34-33-2-16,25-28-5 15,29 0-32-15,-13-5-2 16,-10 27 0-16,-39 25-5 15</inkml:trace>
  <inkml:trace contextRef="#ctx0" brushRef="#br0" timeOffset="977.2931">11314 6691 100 0,'0'0'35'16,"13"-21"1"-16,-13 21-1 16,0-12-32-16,0 12-1 15,0 0-1-15,13 24 1 16,-9 11 1-16,-3 16-1 15,-2 16 0-15,-3 13 0 16,-5 6 0-16,5-3-1 16,-1-14 1-16,15-19-1 15,22-48 2-15,35-45 1 0,41-62-1 16,47-52-2-16,53-47-2 15,39-47-6-15,45-24-31 16,1-24-2-16,4 10-2 16,-29 15-4-16</inkml:trace>
  <inkml:trace contextRef="#ctx0" brushRef="#br0" timeOffset="547733.8894">11338 8662 81 0,'16'15'37'0,"-14"12"0"15,2 17 0-15,-4 9-34 16,-2 14 0-16,-2 0 1 15,4 1 0-15,5-20 1 0,18-19 0 16,24-38 1-16,31-47-1 16,42-52-1-16,42-48 1 15,45-37-3-15,39-37-1 16,26-18-3-16,5-23-9 15,7 11-28-15,-23 5-1 16,-16 25 1-16,-31 19-4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2:06:05.01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5287 7362 70 0,'7'-12'31'16,"-7"12"-1"-16,0 0-7 15,0 0-15-15,0 0-2 16,0 0-1-16,-15 8-2 15,9 13 0-15,-2 2-1 16,0 10 1-16,-2 6-1 16,1 6 0-16,0 1 0 0,-1 4-1 15,-1-3 1-15,3-5-1 16,1-5 0-16,1-8-1 15,1-6 1-15,5-7 0 16,0-16 1-16,0 0-1 16,10-15 0-16,2-9 1 15,0-11 0-15,7-5-1 16,1-10 1-16,4-2 0 15,1-5 0-15,2 0-1 16,-4 4 0-16,6 8 1 16,-6 5-1-16,4 9 0 15,-3 8-1-15,-4 9 1 16,-3 10-1-16,2 11 1 0,-4 8-1 15,-2 11 0-15,-3 6 0 16,-1 11 0-16,-4 4 0 16,-1 5 1-16,-5 3-2 15,1-3-1-15,-3 0-2 16,-2-13-5-16,14 2-26 15,-11-18-2-15,11-3 1 16,-9-20-2-16</inkml:trace>
  <inkml:trace contextRef="#ctx0" brushRef="#br0" timeOffset="503.0503">5851 7399 52 0,'7'-12'33'15,"-5"-2"0"-15,-2 14-1 16,1-21-18-16,-1 21-2 15,0 0-3-15,0 0-1 16,-3 14-3-16,2 5-1 16,-5-1-1-16,3 8-1 15,1 1-1-15,3 3 0 16,0 1 0-16,6-1 0 15,4-3-1-15,3-4 0 16,4-7 0-16,2-7 0 0,4-6 0 16,3-8 0-16,1-8 1 15,0-6-1-15,-3-10 1 16,5-1-1-16,-2-5 1 15,-3 1-1-15,-4 1 1 16,-2 7 0-16,-6 4-1 16,-4 6 1-16,-9 16-1 15,0 0 1-15,0 19-1 16,-8 9 0-16,-5 6 0 15,3 2 0-15,-1 6-2 16,4-5-1-16,12 9-17 16,-5-23-17-16,17 0 1 15,-1-16-2-15,17-2 1 16</inkml:trace>
  <inkml:trace contextRef="#ctx0" brushRef="#br0" timeOffset="812.0812">6652 7310 90 0,'-11'-13'36'0,"0"9"0"16,-11-1 1-16,6 11-31 15,-8 4-1-15,0 11-1 16,-1 3-1-16,2 12 0 16,0 0-2-16,8 7 1 0,4-3-1 15,8-4 0-15,6-1-1 16,8-7 0-16,8-11-1 15,9-12-2-15,9-9-2 16,-3-21-19-16,18-2-13 16,-7-12 0-16,13-6-1 15,-8-11 1-15</inkml:trace>
  <inkml:trace contextRef="#ctx0" brushRef="#br0" timeOffset="1028.1028">7001 6914 96 0,'-17'30'35'0,"4"18"0"16,-8 2 1-16,1 10-33 16,1 7 0-16,3 7-2 15,2 3 0-15,0-1-3 16,9 2-3-16,-8-17-18 15,17 1-14-15,-3-16 1 16,13-7-1-16,-3-19 0 16</inkml:trace>
  <inkml:trace contextRef="#ctx0" brushRef="#br0" timeOffset="1396.1396">7052 7441 91 0,'0'21'36'0,"-1"-4"-1"15,7 5 1-15,5-6-33 16,10-2 0-16,7-10 0 16,8-4-1-16,3-10 1 15,8-5-1-15,-2-6 0 16,-2-3 0-16,-9-4 0 15,-2 0 0-15,-13 0-1 16,-7 1 1-16,-10 5-1 16,-10 3 0-16,-12 8-1 15,-4 6 1-15,-7 10-1 16,-3 9 0-16,-2 9 1 15,-1 7-1-15,4 7 1 16,6 2-1-16,11 1 1 0,7-3-1 16,13-1-1-16,7-11-2 15,18-3-2-15,3-16-3 16,21 4-25-16,-6-18-5 15,12 2 0-15,-5-13-1 16</inkml:trace>
  <inkml:trace contextRef="#ctx0" brushRef="#br0" timeOffset="2096.2096">7690 7355 91 0,'-24'2'36'15,"-12"0"2"-15,9 12 0 16,-11-3-29-16,9 15-3 0,-3 3-1 15,8 9-1-15,-2 0-1 16,9 2 0-16,6-3-2 16,8-2 0-16,6-6 0 15,11-12-1-15,9-8 0 16,10-10 0-16,7-13-1 15,7-9 1-15,4-8-1 16,3-8 1-16,-2-4-1 16,-3 1 1-16,-8 0 0 15,-8 3-1-15,-12 8 1 16,-8 5 0-16,-12 16 1 15,-1 10-1-15,-28 11 0 16,5 17 0-16,-7 7 0 0,-3 6 1 16,4 4-1-16,5 3 0 15,11-6-1-15,8-8 1 16,16-11-1-16,12-14-1 15,13-13 0-15,3-11 1 16,11-8-1-16,-1-8 0 16,-2-2 2-16,-4-2-2 15,-5 4 3-15,-9 2-1 16,-7 8 0-16,-7 11 1 15,-15 10-1-15,5 12 0 16,-11 13 0-16,-3 10 1 16,-5 7-1-16,5 8 0 15,-3 3 0-15,6-1 0 16,2-5 1-16,3-8-1 0,1-6 0 15,3-12 1 1,-3-21 1-16,15 11-1 0,-15-11 2 16,16-27-1-16,-9 1 0 15,2-5 1-15,-3-12 0 16,3-3-1-16,0-5 0 15,1 2-1-15,4 2 0 16,4 5-1-16,7 3 1 16,6 3 0-16,11 13-1 15,10 0-3-15,12 13-4 16,-4-6-29-16,18 14-4 15,-1-5-1-15,10 9-1 16</inkml:trace>
  <inkml:trace contextRef="#ctx0" brushRef="#br0" timeOffset="3749.3749">4656 12764 65 0,'0'0'36'0,"0"0"-2"15,-2 13 2-15,2-13-32 16,18 3-1-16,2-3-1 15,9 0 1-15,6 0-1 16,9-1-1-16,4-3 0 16,5-3 1-16,-2-4-2 15,-2 2 1-15,-7-4-1 16,-5-2 1-16,-4-3 0 15,-12-1-1-15,-7 1 1 16,-11-2 0-16,-11 2-1 16,-11 2 0-16,-4 2 1 15,-8 5 0-15,-7 4 0 0,-4 9 0 16,-4 6 0-16,-1 12 1 15,3 4-1-15,3 12 1 16,2 7 0-16,8 4-1 16,9 2 0-16,14-3 0 15,15-8 0-15,13-6-1 16,13-11-2-16,11-22-3 15,22-4-23-15,0-30-9 16,18-8-1-16,-4-21 0 16</inkml:trace>
  <inkml:trace contextRef="#ctx0" brushRef="#br0" timeOffset="3966.3966">5646 12056 81 0,'-23'52'37'0,"-9"7"-2"15,10 16 1-15,-2 4-33 16,1 9-1-16,4 2-1 16,7 0-1-16,2-1-2 15,4-12-4-15,11 6-19 16,-5-24-10-16,14-4 0 15,-5-18-2-15,11-9 2 16</inkml:trace>
  <inkml:trace contextRef="#ctx0" brushRef="#br0" timeOffset="4359.4359">5697 12711 71 0,'0'0'35'0,"-5"23"0"16,5-23 0-16,12 22-31 15,3-17 0-15,10-3-2 16,6-4 0-16,7-4-1 16,2-7 0-16,4 1 0 15,-1-6 0-15,0 3 0 16,-11-2 0-16,-5 3-1 15,-10-1 2-15,-6 1-2 16,-12 2 2-16,-10 0-2 0,-5 3 1 16,-7-1 0-16,-6 4 0 15,-2 3 0-15,-1 6 0 16,-1 6 1-16,0 6-1 15,5 9 0-15,1 3 0 16,8 4 1-16,5 1-2 16,8-2 0-16,8-1-2 15,8-9-3-15,18 3-14 16,0-21-19-16,18 0 0 15,-1-14-1-15,16 1 1 16</inkml:trace>
  <inkml:trace contextRef="#ctx0" brushRef="#br0" timeOffset="4614.4614">6328 12617 66 0,'-17'17'40'15,"-16"-6"-2"-15,4 17 2 16,-5-5-21-16,6 13-12 15,-5-2-3-15,10 8 0 16,5-2-2-16,7 0 0 16,8-2-2-16,11-6 1 15,7-8-2-15,11-10 0 16,14-9-2-16,7-19-3 15,17 1-11-15,-7-25-22 16,16-5 0-16,-6-17-1 16,8 3 1-16</inkml:trace>
  <inkml:trace contextRef="#ctx0" brushRef="#br0" timeOffset="4802.4802">6819 12213 80 0,'-13'31'38'0,"-6"7"-2"16,10 18 1-16,-9 3-32 15,9 7-3-15,-3 2 0 16,6 1-2-16,4 2-2 16,-1-9-7-16,12 0-27 15,-9-13-1-15,8-1-1 16,-6-18 1-16</inkml:trace>
  <inkml:trace contextRef="#ctx0" brushRef="#br0" timeOffset="5268.5268">6648 12677 81 0,'0'0'38'16,"0"0"0"-16,13-2 0 15,-13 2-34-15,33-5-1 16,-7 1-1-16,9-4 0 15,0 0-1-15,3 0 1 16,0 1-1-16,-6 5 1 16,-4 4-1-16,-4 10 0 15,-10 6 0-15,-5 5 0 16,-9 8-1-16,-1 5 1 0,-8 7-1 15,0-3 1-15,-2 0-1 16,0-4 0-16,4-5 0 16,2-8 0-16,5-9-1 15,0-14 1-15,0 0 0 16,14-18 0-16,-5-8 0 15,-1-5 0-15,2-6 0 16,-1-7 0-16,1-2 0 16,-1 3 1-16,1 2-1 15,-1 8 0-15,-1 5 0 16,1 5 0-16,1 10-1 15,1 5-2-15,5 9-1 16,-2-2-3-16,14 10-5 0,-10-13-6 16,21 11-21-16,-9-8 1 15,11 5-1-15,-4-6 2 16</inkml:trace>
  <inkml:trace contextRef="#ctx0" brushRef="#br0" timeOffset="5469.5469">7411 12632 77 0,'-9'8'39'0,"4"11"-1"15,-6-7 1-15,8 11-33 16,-2 1-2-16,0 10-1 16,3 0-1-16,0 6-1 15,0 0-1-15,2-5 0 16,4 0-3-16,-6-13-3 0,15-2-32 15,-13-20 0-15,15-9 0 16,-7-17-2-16</inkml:trace>
  <inkml:trace contextRef="#ctx0" brushRef="#br0" timeOffset="5591.5591">7415 12305 82 0,'-27'-21'36'15,"3"10"-27"-15,4 12-9 16,20-1-34-16,-13 13-3 15</inkml:trace>
  <inkml:trace contextRef="#ctx0" brushRef="#br0" timeOffset="5988.5988">8032 12640 74 0,'-9'-27'38'0,"5"18"0"15,-8-10 2-15,12 19-33 16,-21-17-2-16,2 18-1 0,-10 6-1 16,-3 12 0-16,-6 4 0 15,-2 11 0-15,0 6-1 16,1 5 0-16,6-1 0 15,8 0-1-15,12-3 0 16,10-6-1-16,16-8-1 16,12-9-2-16,18-3-5 15,-3-23-18-15,25 11-14 16,-4-15 0-16,15 3-1 15,-6-13 0-15</inkml:trace>
  <inkml:trace contextRef="#ctx0" brushRef="#br0" timeOffset="6417.6417">8389 12737 61 0,'0'0'38'16,"-8"-20"0"-16,8 20 1 15,-20-19-29-15,20 19-1 16,-29 2-2-16,7 9-1 16,-7 5-2-16,0 10 0 15,-4 6-2-15,-1 7 1 16,3 0-2-16,4-1 1 15,11-2-2-15,7-7 1 16,9-7-1-16,9-12 0 0,9-12 0 16,15-11 0-1,10-11 0-15,4-8 0 0,3-7 1 16,2-6-1-16,-1 1 0 15,-6 1 0-15,-7 7 0 16,-6 11 0-16,-11 9 1 16,-11 11-1-16,-10 5 0 15,-2 23-1-15,-8 0 1 16,1 4-1-16,7 2-2 15,-2-9-1-15,14 5-6 16,-10-25-27-16,27 0-4 16,-6-20 1-16,20-5-1 15</inkml:trace>
  <inkml:trace contextRef="#ctx0" brushRef="#br0" timeOffset="6605.6605">8958 11973 98 0,'-14'36'41'15,"-13"16"0"-15,5 23 0 16,-6 2-39-16,3 9 0 16,6 4-4-16,1-8-7 15,13 6-30-15,-5-17-3 16,10 1 1-16,-1-19-2 15</inkml:trace>
  <inkml:trace contextRef="#ctx0" brushRef="#br0" timeOffset="7732.7732">5137 17117 19 0,'11'-7'34'0,"-11"7"0"16,2-12-9-16,-17 2-9 15,15 10-2-15,-21-3-3 16,11 10-4-16,-15-1-1 16,6 6-1-16,-8 5 0 15,5 2-2-15,-4 7 2 16,7 2-2-16,-1 5 1 15,5 0-2-15,5 2 0 16,3-3 0-16,7-3-1 16,7-4 0-16,4-3-1 15,4-8 0-15,8-4-1 0,5-9 0 16,10-4-2-16,-1-6-3 15,18 5-29-15,-13-12-2 16,13 5-3-16,-13-11 1 16</inkml:trace>
  <inkml:trace contextRef="#ctx0" brushRef="#br0" timeOffset="8240.824">5632 16861 63 0,'0'-15'38'15,"0"15"-10"-15,3-9 1 16,-3 9-21-16,-1 19-1 15,-2 4-2-15,-7 4-1 16,3 9-2-16,-4 8 0 16,0 2 0-16,-1 7 0 15,1-3 0-15,2-1-1 16,4-5 1-16,3-5-1 15,3-8 0-15,3-4 0 16,0-10-1-16,2-6 0 16,-6-11 0-16,20-2 0 15,-11-6 1-15,4-10-1 16,1-2 0-16,1-6 0 15,0 2 0-15,5-5 0 0,-5 6 0 16,3 2 0-16,-3 5 0 16,3 9 0-16,-5 9 0 15,3 7 2-15,-3 11-1 16,-1 6 0-16,0 4 1 15,-1 3-1-15,2-2-1 16,-1 0 0-16,-2-6-2 16,5 0-3-16,-10-14-14 15,14 3-20-15,-19-14-1 16,23 6-1-16,-23-6 1 15</inkml:trace>
  <inkml:trace contextRef="#ctx0" brushRef="#br0" timeOffset="8775.8775">6145 17130 57 0,'0'0'37'0,"0"0"-3"15,-2 15-12-15,2-15-14 0,11 17-3 16,0-7 0-16,8 1 0 16,2-5-1-16,6-3-1 15,2-4-1-15,3-6 0 16,-2-4-2-16,2-4 0 15,-7-6 0-15,-2-2 0 16,-6 0 0-16,-10 2 0 16,-5-1 1-16,-7 4 0 15,-10 2 0-15,-3 4-1 16,-11 4 1-16,-1 2 0 15,-4 5 0-15,0 6 0 16,1 3 1-16,3 8-1 16,4 3 0-16,8 10 1 15,7 4 0-15,5 2 0 0,10 2-1 16,6-1 0-16,7-8 0 15,6-3-2-15,10-5-1 16,1-16-4-16,12 8-13 16,-8-20-20-16,10 0-1 15,-9-11-2-15,6 5 2 16</inkml:trace>
  <inkml:trace contextRef="#ctx0" brushRef="#br0" timeOffset="9510.951">6774 17054 40 0,'0'0'36'16,"0"0"1"-16,-9 10-9 15,-4-11-16-15,15 12-2 16,-11-1-2-16,6 8-1 15,-3 2-2-15,1 8-1 0,-1 0-1 16,-1 5 0-16,2-2-1 16,0-1 0-16,0-4 0 15,5-5-2-15,-4-1 0 16,4-10 0-16,0-10 0 15,0 0-1-15,14-6 1 16,-5-11-1-16,0-8 1 16,4-2-1-16,-2-10 0 15,5-1 0-15,-4-1 0 16,2 7 1-16,-5 1-1 15,1 9 1-15,-4 8-1 16,-6 14 2-16,0 0-1 16,9 10 1-16,-8 6 0 15,1 3 1-15,1 2-2 0,5-6 2 16,6-4-2-16,-1-9 0 15,12-7 0-15,7-12 0 16,6-6 0-16,8-5-1 16,2-8 1-16,0 1 0 15,-1-1 1-15,-4 5 0 16,-2 8 0-16,-9 12 0 15,-11 8-1-15,-1 13 1 16,-12 12-2-16,-7 4 1 16,-2 12 0-16,-5 7-1 15,-3 1-1-15,1-5-2 16,8 5-4-16,-14-14-27 15,23 1-4-15,-6-15-1 16,16-9 0-16</inkml:trace>
  <inkml:trace contextRef="#ctx0" brushRef="#br0" timeOffset="9761.9761">7679 16898 48 0,'-8'27'40'0,"-4"-1"-2"16,10 10 0-16,-8-9-26 16,9 12-6-16,1-7-2 15,0 3-1-15,0-7-2 0,5-1-3 16,4 6-16-16,-8-16-19 15,9-5-2-15,-10-12-1 16,16-9 0-16</inkml:trace>
  <inkml:trace contextRef="#ctx0" brushRef="#br0" timeOffset="9911.9911">7680 16701 69 0,'-14'-24'41'15,"-9"3"-3"-15,12 15 0 16,0 6-38-16,0-2-9 15,16 16-29-15,-5-14 0 16,23 18-2-16,-3-12 0 16</inkml:trace>
  <inkml:trace contextRef="#ctx0" brushRef="#br0" timeOffset="10272.0271">8241 16977 67 0,'-6'-25'39'16,"6"25"-7"-16,-16-25 0 15,4 22-22-15,-12-3-2 0,-3 10-3 16,-8 3-2-16,-1 8 0 16,-5 11-1-16,1-3-2 15,0 7 1-15,6-1 1 16,7-3-2-16,10 2 2 15,10-4-2-15,11-4 2 16,11-3-3-16,11-3 1 16,11-4-4-16,4-8-5 15,20 7-32-15,-11-15 2 16,12 5-3-16,-10-10 0 15</inkml:trace>
  <inkml:trace contextRef="#ctx0" brushRef="#br0" timeOffset="10797.0796">8603 17007 55 0,'0'-23'39'16,"0"23"1"-16,-16-18-1 16,3 15-32-16,-8 2-2 15,0 8-1-15,-2 3-1 16,-2 10 1-16,1 4-2 15,0 6 2-15,1 2-2 0,5 1 2 16,8 1-2-16,8-5 1 16,4 0-2-16,11-11 0 15,7-4 0-15,6-11-1 16,9-8 0-16,7-8-1 15,1-8 1-15,4-7-1 16,3-8 2-16,-1-4-2 16,-2-10 2-16,-5 2-2 15,-7-1 2-15,-8 4-1 16,-3 0 1-16,-10 10-1 15,-8 5 0-15,-6 14 1 16,0 16-1-16,-16 14 0 16,4 12 1-16,-2 10-2 15,2 9 1-15,2 4 1 0,2-2-2 16,3 0 0-16,5-4-3 15,9-18-1-15,15 5-20 16,-5-24-17-16,15-6 1 16,-2-16-4-16,11 0 5 15</inkml:trace>
  <inkml:trace contextRef="#ctx0" brushRef="#br0" timeOffset="11014.1013">9255 16463 73 0,'-7'-17'42'15,"7"34"-1"-15,-11 10 1 16,4 19-35-16,-6 8-3 16,3 13 0-16,-1 2-3 0,2 1 1 15,2-1-2-15,2-13-1 16,3 0-3-16,0-16-6 15,18 4-30-15,-15-26-2 16,10 0 0-16,-11-18-1 16</inkml:trace>
  <inkml:trace contextRef="#ctx0" brushRef="#br0" timeOffset="13171.317">4816 17952 70 0,'6'-52'38'0,"-6"52"0"16,0 0-8-16,0 0-29 0,0 0 4 15,0 0 0-15,0 0-4 16,0 0 3-16,0 0-6 15,2 58 2-15,-2-58-3 16,-1 65 6-16,1-65-5 16,-9 81 2-16,9-81 2 15,-5 89-1-15,5-89-2 16,-4 87 2-16,4-87-1 15,2 69 0-15,-2-69 3 16,0 0-2-16,0 0-4 16,12 52 4-16,-12-52 3 15,0 0-4-15,0 0 4 16,24-79-5-16,-24 79-1 15,14-79 1-15,-14 79 5 0,20-92-6 16,-20 92 1-16,25-95-1 16,-25 95 3-16,30-88-1 15,-30 88 1-15,40-68-1 16,-40 68-1-16,0 0 1 15,64-67 0-15,-64 67 0 16,0 0 0-16,63-16 0 16,-63 16 1-16,0 0 1 15,0 0-3-15,47 42 3 16,-47-42-1-16,0 0 1 15,-2 60-2-15,2-60 1 16,0 0-1-16,-36 67 1 16,36-67-1-16,0 0 0 0,-48 64 0 15,48-64 0-15,0 0 1 16,-51 51-1-16,51-51 1 15,0 0-1-15,0 0 0 16,-47 60-1-16,47-60 0 16,0 0 1-16,-24 66-3 15,24-66 3-15,-24 68 1 16,24-68-1-16,-24 79 1 15,24-79-1-15,-28 88-1 16,28-88 0-16,-24 89 5 16,24-89-5-16,-25 78-1 15,25-78-3-15,-19 60-6 16,19-60-26-16,0 0 3 15,-11 0-5-15,11 0 1 0</inkml:trace>
  <inkml:trace contextRef="#ctx0" brushRef="#br0" timeOffset="13802.3801">5672 17934 49 0,'0'0'34'16,"0"0"-3"-16,0 0-3 15,0 0-6-15,-48-18-14 0,48 18 0 16,0 0-2 0,0 0-2-16,-59 58-2 0,59-58 0 15,0 0 2-15,-39 64-3 16,39-64-2-16,0 0 1 15,-3 62-1-15,3-62 2 16,0 0-1-16,0 0 1 16,50 31 0-16,-50-31 0 15,0 0 0-15,62-27-1 16,-62 27 1-16,0 0-2 15,58-58 4-15,-58 58-4 16,0 0 0-16,23-65-1 16,-23 65 2-16,0 0-1 15,-19-59-1-15,19 59 1 16,0 0-4-16,0 0-23 15,0 0-8-15,0 0-1 0,0 0-2 16</inkml:trace>
  <inkml:trace contextRef="#ctx0" brushRef="#br0" timeOffset="14287.4286">6226 17516 57 0,'6'-11'39'0,"-6"11"-2"16,0-13-7-16,-15 13-18 15,15 0-6-15,-18 27-1 16,12 0-1-16,6-27-2 15,0 0 0-15,-20 74 0 0,20-74 0 16,-18 84 0-16,18-84-2 16,-22 102 2-16,13-46-3 15,0 1 1-15,3-1-2 16,0-5-4-16,-3 1-21 15,9-52-13-15,-1 89 2 16,1-89-4-16</inkml:trace>
  <inkml:trace contextRef="#ctx0" brushRef="#br0" timeOffset="14537.4536">6085 17965 74 0,'-25'-62'38'0,"25"62"-1"16,0 0-8-16,0 0-20 16,-9-52-3-16,9 52-4 15,0 0 2-15,0 0-1 16,51-42-1-16,-9 21-2 15,2 4-1-15,13-2-4 16,-1-2-19-16,8 8-15 16,-13-8-2-16,-3 10 0 15,-32 9 0-15</inkml:trace>
  <inkml:trace contextRef="#ctx0" brushRef="#br0" timeOffset="15102.5101">6469 17968 59 0,'0'0'40'0,"0"0"-2"16,0 0 2-16,0 0-36 15,0 0-1-15,0 0 3 16,0 0-4-16,0 0-1 15,52-40 2-15,-52 40-3 16,50-32 1-16,-27 4 0 16,25-7 1-16,-48 35-4 15,36-33 2-15,-36 33 1 16,0 0-1-16,0 0 1 15,0 0-1-15,0 0 1 16,0 0-1-16,0 0 3 16,-57-5-2-16,57 5 1 15,-50 43-1-15,50-43 1 16,0 0-1-16,-58 74 1 0,58-74-2 15,0 0-1-15,-22 70-2 16,22-70-1-16,0 0-4 16,0 0-6-16,66 53-26 15,-66-53 2-15,76 0-1 16,-76 0 2-16</inkml:trace>
  <inkml:trace contextRef="#ctx0" brushRef="#br0" timeOffset="15604.5603">6983 17918 71 0,'0'0'38'0,"0"0"-7"15,0 0 1-15,0 0-24 16,0 0-2-16,0 0 1 16,0 0-3-16,0 0 1 15,0 0-2-15,0 0-1 16,0 0-3-16,0 0 4 15,0 0-1-15,-29 51-2 16,29-51 0-16,0 0 0 16,-9 59-1-16,9-59 0 15,0 0 1-15,0 0 0 16,0 0-3-16,0 0 3 0,0 0-1 15,56 27-1-15,-56-27 4 16,0 0-3-16,53-62 3 16,-53 62 0-16,41-53-1 15,-41 53 0-15,40-51-1 16,-40 51 1-16,0 0-1 15,51-48 1-15,-51 48-1 16,0 0-1-16,0 0 0 16,0 0 2-16,46 45-3 15,-46-45 2-15,0 0-2 16,24 78-6-16,-24-78-16 15,24 55-16-15,-24-55-1 16,0 0-2-16,55 62 3 16</inkml:trace>
  <inkml:trace contextRef="#ctx0" brushRef="#br0" timeOffset="15942.5941">7853 17451 83 0,'-3'-15'39'16,"3"15"-13"-16,-8-25 6 15,8 25-26-15,0 0-1 0,-10 26 0 16,4 0-2-16,6-26 0 16,0 0-2-16,-8 78 0 15,8-78 1-15,-10 78-3 16,10-78 2-16,-10 96-2 15,2-44 1-15,8-52-5 16,-8 102-8-16,8-102-27 16,-6 95-1-16,6-95 1 15,-8 76-1-15</inkml:trace>
  <inkml:trace contextRef="#ctx0" brushRef="#br0" timeOffset="16323.6322">7675 17934 51 0,'0'0'41'0,"0"0"-2"16,-33-69 2-16,33 69-17 16,0 0-20-16,0 0-1 15,-8-59 1-15,8 59-2 16,0 0-1-16,52-23 0 15,9 7 1-15,-61 16-1 16,70-10 0-16,5 1 0 16,-75 9-1-16,81-9 1 15,-81 9 0-15,81-4-1 16,-81 4 0-16,70 0 0 15,-70 0 1-15,47 11-1 0,-47-11 0 16,0 0 0-16,0 0-2 16,0 0 4-16,34 69-3 15,-34-69 2-15,-10 52-4 16,10-52 2-16,-14 61-3 15,14-61-4-15,-18 71-20 16,18-71-15-16,-12 66 1 16,12-66-1-16</inkml:trace>
  <inkml:trace contextRef="#ctx0" brushRef="#br0" timeOffset="16507.6506">8286 17521 95 0,'-12'-17'42'0,"-8"2"-1"16,20 15-11-16,-16-10-31 16,16 10-8-16,0 0-29 15,0 0-2-15,35 8-2 16,-14-5 0-16</inkml:trace>
  <inkml:trace contextRef="#ctx0" brushRef="#br0" timeOffset="17041.704">8741 17948 61 0,'-52'-25'39'0,"52"25"2"15,0 0-4-15,0 0-30 16,-66-22-1-16,66 22-3 16,0 0 1-16,-62 12-1 15,62-12 1-15,0 0-2 16,-68 43 0-16,68-43-1 16,0 0 0-16,-38 56 0 0,38-56-1 15,0 0-1-15,0 0 2 16,0 0 0-16,0 0 1 15,57 41-1-15,-57-41 0 16,54-24 1-16,-54 24-1 16,64-35 2-16,-64 35-3 15,59-45 1-15,-59 45-1 16,52-44 1-16,-52 44 0 15,0 0-1-15,48-31 1 16,-48 31-1-16,0 0 0 16,0 0-1-16,0 0-2 15,8 62-1-15,-8-62-12 16,0 0-23-16,9 58-3 15,-9-58-3-15,0 0 3 16</inkml:trace>
  <inkml:trace contextRef="#ctx0" brushRef="#br0" timeOffset="17250.7249">9225 17438 86 0,'-19'-1'42'0,"12"24"1"15,-17 7-4-15,24-30-37 16,-15 61 2-16,15-61-4 15,-16 77 2-15,16-77-2 16,-17 85 0-16,17-85-6 16,-7 92-15-16,7-92-19 15,-12 83-3-15,12-83 0 16,0 71-1-16</inkml:trace>
  <inkml:trace contextRef="#ctx0" brushRef="#br1" timeOffset="24921.4919">13889 6746 80 0,'23'-25'36'0,"-7"3"-1"0,-2 18 2 16,-14 4-23-16,3 21-10 16,-13 10-1-16,0 15 0 15,-6 15 0-15,-5 18-2 16,-5 11 1-16,-3 12-1 15,-4 7 0-15,5 4 0 16,-4-7 0-16,12-5-1 16,1-19 1-16,12-12 0 15,10-19 0-15,6-23 0 16,13-20 0-16,6-22 0 15,8-19 0-15,7-12 0 16,2-11 0-16,0-4 0 0,-1-3 0 16,-2 4-1-16,-5 8 1 15,-6 12-1-15,-4 15 1 16,-9 17-1-16,-6 19 0 15,-4 14 1-15,-5 16-1 16,-2 10-1-16,1 4 0 16,1 4 0-16,6 0-4 15,4-9 0-15,11-2-9 16,2-23-24-16,17-3-2 15,-5-21 1-15,14-3-1 16</inkml:trace>
  <inkml:trace contextRef="#ctx0" brushRef="#br1" timeOffset="25281.5279">14542 7495 98 0,'0'0'37'15,"-10"14"2"-15,16-1-4 16,-6-13-32-16,29 10 0 15,-3-11 0-15,13-2 0 16,0-9-1-16,7-4 0 16,3-6 0-16,-5-3-1 15,-6-1 1-15,-4-1-2 16,-11 1 1-16,-13 3 0 15,-11 6-1-15,-12 7 0 16,-14 6 0-16,-6 8 0 16,-11 9 0-16,-6 11 0 15,-2 6 0-15,2 10 0 0,3 3 1 16,11 3-1-16,12-1 0 15,18-4 0-15,12-3-2 16,18-12-1-16,22-1-9 16,2-19-26-16,27-2-1 15,-4-15 0-15,21-1-1 16</inkml:trace>
  <inkml:trace contextRef="#ctx0" brushRef="#br1" timeOffset="25675.5673">15427 7310 101 0,'-45'3'38'16,"-2"16"2"-16,-10 0-2 0,6 15-33 16,-2 3-1-16,9 6 0 15,7 1-1-15,11 1 0 16,13-3-2-16,19-5 1 15,13-12-1-15,14-12-1 16,10-13 1-16,12-13-1 16,2-12 1-16,3-9-1 15,0-7 1-15,-8-3-1 16,-8 1 1-16,-9 3-1 15,-11 5 1-15,-8 11-1 16,-10 11 0-16,-6 13 1 16,-13 8-2-16,-1 17 1 15,0 7 0-15,3 5-1 0,2 4 1 16,7-3-1-16,11-1-2 15,6-15-1-15,19-13-4 16,5-29-21-16,25-3-10 16,1-27 1-16,15-5-2 15,-7-20 1-15</inkml:trace>
  <inkml:trace contextRef="#ctx0" brushRef="#br1" timeOffset="25845.5843">16232 6769 101 0,'-26'14'39'16,"10"28"1"-16,-15 17-2 15,9 27-23-15,-10 9-13 16,4 14-1-16,-1 0-2 16,5 0 0-16,5-7-4 0,3-16-3 15,22-14-28-15,-10-26-3 16,16-14 0-16,-12-32-1 15</inkml:trace>
  <inkml:trace contextRef="#ctx0" brushRef="#br1" timeOffset="26009.6007">15951 7238 97 0,'0'0'41'16,"0"0"1"-16,13 0 0 16,6 4-17-16,20-3-24 15,20 0-4-15,12-18-20 16,28 10-15-16,5-12-4 15,24 7 2-15,0-9-3 0</inkml:trace>
  <inkml:trace contextRef="#ctx0" brushRef="#br1" timeOffset="26800.6798">20380 6853 94 0,'0'0'35'0,"17"9"1"15,-16 2-1-15,6 22-26 16,-14 1-4-16,2 21-1 15,-7 4 0-15,-1 11-1 16,-6 4-1-16,-1 7-1 16,0-3-1-16,4-4-2 15,8-7-1-15,3-15-3 16,23-3-20-16,0-22-11 15,18-9 0-15,0-24-2 16,11-2 2-16</inkml:trace>
  <inkml:trace contextRef="#ctx0" brushRef="#br1" timeOffset="26980.6978">20711 7369 67 0,'11'-13'36'0,"-14"3"0"16,3 10 1-16,-17 18-10 16,6 12-16-16,-10 6-7 15,3 10-1-15,-1 0-1 16,5 4-1-16,5-4-2 15,7-9-3-15,13-4-21 16,-1-27-13-16,13-12 2 16,1-22-3-16,12-10 1 15</inkml:trace>
  <inkml:trace contextRef="#ctx0" brushRef="#br1" timeOffset="27122.712">20794 6914 104 0,'-32'9'35'0,"12"8"-3"15,12 6-30-15,7-3-30 16,16 2-7-16,2-4-3 16</inkml:trace>
  <inkml:trace contextRef="#ctx0" brushRef="#br1" timeOffset="27701.7699">21158 7305 110 0,'-45'17'39'16,"4"16"0"-16,-7-3-4 16,9 12-30-16,5 1-1 15,9 2-1-15,9-1-1 16,8-4 0-16,13-9-1 15,14-6 0-15,7-20 0 16,11-7 0-16,9-18-1 16,5-6 1-16,1-10-1 15,-1-4 0-15,-3-4 0 16,-7 0 0-16,-7 6-1 15,-8 6 0-15,-10 9 0 16,-10 11 0-16,-6 12 0 16,-12 23 0-16,-4 13 0 0,-9 17 1 15,-6 14-1-15,-5 16 2 16,-4 9-2-16,-1 10 1 15,2-2 0-15,3-1 0 16,2-8 0-16,5-9-1 16,7-13 1-16,6-16-1 15,7-13 2-15,2-13-1 16,7-27 1-16,0 0 0 15,0-23 0-15,7-14 0 16,3-8 0-16,3-11 0 16,5-12 0-16,4-8 0 15,5-4 0-15,6-2 1 16,0 5-1-16,3 2 0 15,-1 7-1-15,-2 5-1 0,6 12-3 16,-6 4-3-16,15 18-15 16,-15-9-16-16,11 9-2 15,-5-7 0-15,10 5 2 16</inkml:trace>
  <inkml:trace contextRef="#ctx0" brushRef="#br1" timeOffset="28113.8111">22018 6601 128 0,'0'0'40'0,"-9"10"0"16,1 28-3-16,-14 13-34 15,-1 11-1-15,-6 15 0 0,-2 17 1 16,-4 6-3-16,2 8 0 15,0-3 0-15,2-2 0 16,5-10 0-16,8-8 0 16,3-15 0-16,7-15 0 15,6-12 0-15,7-20 0 16,9-16 0-16,6-19 0 15,7-12 0-15,2-9 0 16,4-8 0-16,0-2 0 16,1-1 0-16,-6 5 0 15,-4 9 0-15,-5 9 0 16,-3 14 0-16,-16 7 0 15,17 23 0-15,-12 2 0 0,-2 10 0 16,4 0 0-16,3 5-4 16,0-4 0-16,11 2-2 15,0-26-9-15,23 6-21 16,-8-28-3-16,18-3 0 15,-5-23-1-15</inkml:trace>
  <inkml:trace contextRef="#ctx0" brushRef="#br1" timeOffset="28313.8311">22575 7058 126 0,'-21'26'38'16,"2"27"2"-16,-12 4-3 15,10 16-34-15,-7 8-2 0,3 5-1 16,3 1-1-16,1-11-3 15,13 2-10-15,-7-22-24 16,13-6-1-16,-8-24-1 16,13-7-1-16</inkml:trace>
  <inkml:trace contextRef="#ctx0" brushRef="#br1" timeOffset="28447.8445">22362 7373 98 0,'23'-49'41'0,"10"16"-2"16,9 10-24-16,1 3-30 15,-1 11-25-15,-12 4 0 16,1 16-2-16</inkml:trace>
  <inkml:trace contextRef="#ctx0" brushRef="#br1" timeOffset="29180.9178">14252 11756 57 0,'6'19'39'15,"-2"17"-1"-15,-11 9 1 16,5 27-16-16,-12 5-19 16,-1 19 2-16,-6 2-2 15,-1 14 0-15,-1-2-2 16,1-2 1-16,0-11-1 15,5-11-1-15,5-18 0 16,8-13 0-16,7-20 0 16,6-19 0-16,5-20 0 15,5-17-1-15,7-14 1 16,1-10-1-16,3-3 1 15,0-6 0-15,-4 5-1 16,0 8 0-16,-6 9 1 16,-2 13-1-16,-2 17 0 0,-4 15 1 15,-6 13-1-15,-2 16 0 16,-4 9 0-16,0 8-1 15,4 5-1-15,-2-4-2 16,11-4-2-16,-6-19-9 16,24 0-23-16,-12-27-2 15,15-6 1-15,-5-26-1 16</inkml:trace>
  <inkml:trace contextRef="#ctx0" brushRef="#br1" timeOffset="29516.9514">14637 12656 90 0,'-8'14'39'15,"20"3"0"-15,-12-17 1 16,35 23-35-16,-12-17-2 16,10-4-1-16,4-7 0 15,3-5 0-15,0-6-1 16,1-6 0-16,-9-2 0 15,-7-3 0-15,-9 2-1 16,-8 1 1-16,-13 3-1 16,-10 8 1-16,-6 6-1 15,-10 11 0-15,-7 4 1 16,-3 10-1-16,3 7 0 15,1 5 1-15,6 4 0 16,11 0-1-16,11-1 1 16,13-5-3-16,16-6-1 0,13-11-2 15,19 3-6-15,-5-23-20 16,26 8-8-16,-8-19 0 15,17 4-1-15</inkml:trace>
  <inkml:trace contextRef="#ctx0" brushRef="#br1" timeOffset="29883.9881">15369 12508 100 0,'-26'-12'38'0,"0"15"1"16,-14-4-7-16,5 18-26 16,-2 6-2-16,2 12 0 15,2 5-1-15,6 6-1 16,6-3 0-16,5 0 0 15,11-8-1-15,12-7 0 0,7-12-1 16,9-14 1-16,9-13-1 16,5-9 0-16,2-9 1 15,3-3-1-15,-6-4 0 16,-4 2 0-16,-5 2 0 15,-9 6 0-15,-6 8 0 16,-12 18 0-16,0 0 0 16,0 0 0-16,-7 18 0 15,1 4 0-15,1 3-1 16,2 2 0-16,8 1-3 15,3-4 0-15,15-3-8 16,-3-29-12-16,25 5-16 16,-7-24 0-16,20-5-2 15,-6-23 1-15</inkml:trace>
  <inkml:trace contextRef="#ctx0" brushRef="#br1" timeOffset="30060.0057">16045 12016 96 0,'-14'7'39'0,"-5"35"2"16,-10 14-3-16,6 27-32 15,-12 4-4-15,10 9-1 16,-2 3-1-16,9-4 0 16,6-5-3-16,4-15-1 15,20-8-8-15,-13-33-19 16,18 1-8-16,-17-35 0 15,20 2 0-15</inkml:trace>
  <inkml:trace contextRef="#ctx0" brushRef="#br1" timeOffset="30218.0215">15798 12636 103 0,'-28'-38'40'16,"13"13"0"-16,-9-10-8 15,22 16-24-15,5-4-4 16,17 4 0-16,16 4-4 16,8 0-1-16,12 9-11 15,0-9-20-15,20 15-9 16,-4-5 0-16,13 13-2 15</inkml:trace>
  <inkml:trace contextRef="#ctx0" brushRef="#br1" timeOffset="30909.0906">20353 12068 96 0,'10'-11'38'16,"-10"11"0"-16,1 18-8 16,-10 13-27-16,0 14 1 15,-10 17 0-15,2 16-1 16,-8 11-1-16,0 12-1 15,1 1 0-15,1-6-1 16,9-9-2-16,9-12-1 16,11-11-3-16,3-25-4 0,27-8-26 15,-6-30 0 1,17-6-1-16,-6-23-1 0</inkml:trace>
  <inkml:trace contextRef="#ctx0" brushRef="#br1" timeOffset="31103.11">20647 12579 91 0,'0'0'36'0,"-1"-14"0"15,-1 31-6-15,-15 3-22 16,8 15-3-16,0 8-2 16,0 10-1-16,1 2-1 15,3 1 0-15,5-7-2 16,3-6 0-16,10-12-5 15,-1-29-17-15,17-3-13 0,-2-25-1 16,8-9-1 0,-1-20 0-16</inkml:trace>
  <inkml:trace contextRef="#ctx0" brushRef="#br1" timeOffset="31236.1233">20790 12198 67 0,'-32'-22'36'0,"10"17"-2"15,0 15-6-15,7 12-40 16,9 13-19-16,11-7-1 15,18 9-5-15</inkml:trace>
  <inkml:trace contextRef="#ctx0" brushRef="#br1" timeOffset="31804.1801">21289 12633 89 0,'-37'-5'36'15,"1"9"1"-15,-14-9-1 16,-1 13-31-16,1 4 0 15,7 11 0-15,-1 5-2 16,11 12 1-16,7 2-1 16,11 3-1-16,14 0 0 15,12-6 0-15,9-9-2 16,15-8 1-16,7-15 0 15,5-14-1-15,5-8 0 16,-4-12 0-16,-1-4 0 16,-6-6 0-16,-9-1 0 0,-8 0-1 15,-8 8 0-15,-6 4 1 16,-6 10-1-16,-4 16 0 15,-10 15 1-15,-2 19-1 16,-6 23 1-16,-7 19 0 16,-5 21-1-16,-7 18 1 15,-3 11 0-15,3 6 0 16,-2-3-1-16,4-4 1 15,4-13-1-15,5-16 0 16,2-20 1-16,10-19-1 16,0-24 1-16,4-23-1 15,4-21 3-15,4-23-1 16,6-17 0-16,8-19 0 15,3-14 1-15,6-10-1 0,5-10 0 16,5 2 1-16,1 4-1 16,-4 8-1-16,2 11 0 15,-2 5-1-15,4 13-3 16,-1-1-5-16,13 20-14 15,-12-13-16-15,19 8 0 16,-2-13-2-16,21 3 1 16</inkml:trace>
  <inkml:trace contextRef="#ctx0" brushRef="#br1" timeOffset="32238.2235">22175 11922 106 0,'-15'13'40'0,"-15"7"1"0,3 26-2 15,-17 9-37-15,6 18 2 16,-1 10-2-16,-4 13 0 16,2 6-1-16,2 3 1 15,3-2-1-15,7-10 0 16,6-10 0-16,9-12-2 15,7-18 1-15,10-14 0 16,5-21 0-16,8-14 0 16,6-17 0-16,2-12 0 15,0-10 1-15,7-6-1 16,-5-2 0-16,1-2 0 15,-3 9 0-15,-6 7 0 16,-2 13 1-16,-4 10-1 16,-12 6-1-16,17 25 1 0,-9 2 0 15,0 4-1-15,1 5-1 16,6-1-1-16,6-3-1 15,4-11-1-15,12-4-4 16,1-20-8-16,19 3-9 16,-11-31-6-16,15 1-5 15,-9-19 1-15,8 0 1 16,-14-18 10-16</inkml:trace>
  <inkml:trace contextRef="#ctx0" brushRef="#br1" timeOffset="32396.2393">22647 12393 70 0,'12'-31'36'0,"-20"4"0"15,8 27-7-15,-24 13 0 16,13 26-18-16,-16 8-4 15,0 18-3-15,0 9-1 0,0 11-1 16,-1-1-2-16,5-4-2 16,7-2-7-16,-7-22-18 15,19-3-11-15,-9-25-1 16,16-9-1-16,-3-19 0 15</inkml:trace>
  <inkml:trace contextRef="#ctx0" brushRef="#br1" timeOffset="32555.2552">22404 12595 115 0,'20'-19'42'16,"2"-7"-1"-16,21 16-2 16,-1-6-42-16,3-11-18 15,24 19-17-15,-11-7-3 0,7 16-1 16,-14-2 0-16</inkml:trace>
  <inkml:trace contextRef="#ctx0" brushRef="#br1" timeOffset="33343.334">14325 16951 61 0,'-3'27'38'16,"6"19"1"-16,-13-1-2 15,1 21-32-15,-6 11-1 16,-1 8 1-16,6-35-2 15,1 4 1-15,-6 1 1 16,4 2-2-16,-1-2 0 16,2 5-1-16,-1-11 0 0,11-49-1 15,-11 85 1-15,11-85 0 16,3 56-3-16,-3-56 0 15,6 34 0-15,23-39 1 16,5-19 0-16,16-17 0 16,-3-14-1-16,2 7 0 15,-9 10 2-15,-5 26 0 16,-35 12-1-16,0 0 0 15,0 0 1-15,47 52-1 16,-47-52 1-16,17 61-3 16,-17-61 1-16,14 70-3 15,-14-70-4-15,22 74-16 16,-22-74-16-16,29 63 0 0,-29-63-2 15,0 0 0-15</inkml:trace>
  <inkml:trace contextRef="#ctx0" brushRef="#br1" timeOffset="33687.3684">14897 17680 74 0,'0'0'41'0,"0"0"-1"15,0 0 1-15,-1 14-38 16,26-9-1-16,11-11 0 15,1-6-1-15,8-10 0 16,13-1 0-16,-6-9 0 16,-2 0 0-16,-20 4 0 0,-11 3 0 15,-13 3 0 1,-16 6 0-16,-12 7-1 0,-9 4 1 15,-12 8-1-15,0 8 1 16,-5 7-2-16,0 10 2 16,5 4-1-16,43-32 0 15,0 0 0-15,-46 56 0 16,46-56 1-16,0 0-4 15,-13 58-1-15,13-58-14 16,0 0-10-16,41 62-10 16,-41-62-3-16,54 29 1 15</inkml:trace>
  <inkml:trace contextRef="#ctx0" brushRef="#br1" timeOffset="34158.4155">15674 17731 74 0,'6'-24'37'0,"-17"-1"-2"16,-2-1-5-16,-6-2-26 15,5 3 0-15,-9 12 0 16,-3 7-1-16,-5 10 0 15,1 10 0-15,30-14 1 16,0 0-2-16,-52 41 1 16,52-41-1-16,0 0 1 15,-42 67-1-15,42-67 0 16,0 0-1-16,-19 69 0 0,19-69 0 15,0 0-1-15,20 50 1 16,-20-50-2-16,0 0 2 16,50 17-1-16,-50-17 0 15,37-13 0-15,17-8 0 16,-9-13 0-16,-2-1 0 15,-14 3 1-15,-29 32-2 16,0 0 1-16,0 0 0 16,0 0-1-16,0 0 1 15,0 0 0-15,0 0-2 16,27 65-1-16,-27-65-2 15,0 0-7-15,24 61-10 16,-24-61-10-16,0 0-6 16,59 30-2-16,-26-37 1 0</inkml:trace>
  <inkml:trace contextRef="#ctx0" brushRef="#br1" timeOffset="34359.4356">16193 17187 61 0,'-8'-30'40'15,"8"30"-1"-15,-16-5 1 16,16 27-27-16,-11 24-9 15,4 12-1-15,-2 13-1 16,9-71 0-16,-6 82-2 16,6-82-1-16,6 88-2 15,-6-88-8-15,6 88-21 16,-6-88-7-16,10 79-1 15,-10-79 0-15</inkml:trace>
  <inkml:trace contextRef="#ctx0" brushRef="#br1" timeOffset="34537.4534">16039 17544 70 0,'-27'-27'41'0,"18"9"2"16,-4 0-1-16,23 6-25 16,10 1-14-16,7-7-1 15,8 2-1-15,11 1-1 16,9 1-2-16,6-1-4 15,13 11-12-15,-14-3-23 16,20 4 0-16,-9-2-2 16,10 6-1-16</inkml:trace>
  <inkml:trace contextRef="#ctx0" brushRef="#br1" timeOffset="35400.5397">20180 17259 71 0,'0'0'39'0,"3"31"-1"15,-7-8-4-15,4 20-27 16,0-43-3-16,-3 61 0 16,3-61 0-16,-7 87-2 15,1-37 1-15,1 5-1 16,1-4 0-16,1 1-5 15,4 0 0-15,3-2-5 16,-4-50-25-16,14 86-2 0,-14-86-6 16,21 67-1-16</inkml:trace>
  <inkml:trace contextRef="#ctx0" brushRef="#br1" timeOffset="35738.5735">20510 17884 37 0,'34'-51'36'15,"-34"51"1"-15,0 0 0 16,0 0-12-16,0 0-8 16,0 0-12-16,0 0-1 15,0 0-2-15,0 0 1 16,0 0-1-16,0 0-2 15,0 0 2-15,0 0-3 16,24 71 0-16,-24-71-4 16,7 51-3-16,-7-51-23 15,0 0-6-15,11 63-5 16,-11-63 2-16</inkml:trace>
  <inkml:trace contextRef="#ctx0" brushRef="#br1" timeOffset="35882.5879">20719 17498 72 0,'-15'-51'36'0,"-4"14"0"15,12 14 0-15,-12 7-33 16,8 11-3-16,16 16-31 16,-5-11-4-16,9 25-3 15,0-10 0-15</inkml:trace>
  <inkml:trace contextRef="#ctx0" brushRef="#br1" timeOffset="36543.654">21344 17798 81 0,'0'0'34'0,"0"0"-3"16,0 0-3-16,0 0-20 16,0 0-6-16,-50-22 4 15,50 22-3-15,-55 4 0 16,55-4 1-16,-59 17-1 15,59-17 1-15,-61 26-3 16,61-26 1-16,-53 39 0 16,53-39-1-16,0 0-2 0,-48 67 2 15,48-67 0-15,0 0-1 16,1 55 3-16,-1-55-1 15,0 0-3-15,49 12 0 16,-49-12 6-16,52-21-6 16,-52 21 0-16,57-37-1 15,-57 37 2-15,50-57-2 16,-50 57 2-16,48-45 3 15,-48 45-5-15,0 0 2 16,49-45 0-16,-49 45 2 16,0 0-2-16,0 0 0 15,22 52-1-15,-22-52-1 16,2 80 1-16,-4-28 2 15,-1 8 0-15,-4 6-1 16,5-1 1-16,-6 7-1 0,-2-1 0 16,-3-1 0-16,-3-1 2 15,-3-6 0-15,-1-4-2 16,20-59 2-16,-48 89-1 15,48-89 0-15,-55 14 2 16,55-14-3-16,-55 0 0 16,55 0-3-16,-53 0-1 15,53 0-7-15,0 0-13 16,-53-23-9-16,53 23-8 15,-17-53 0-15,17 53 0 16</inkml:trace>
  <inkml:trace contextRef="#ctx0" brushRef="#br1" timeOffset="37181.7178">21796 17184 49 0,'21'-24'39'16,"-13"2"-2"-16,4 17 0 15,-12 5-28-15,-5 17-3 16,-2 9 1-16,4 13-3 16,-5 13 0-16,1 16 0 15,7-68-1-15,-11 84 0 16,1-33-1-16,3 3 1 15,-2 8-1-15,2 0-1 16,-4-3 1-16,5 1-3 16,-1-4 3-16,4-2-3 15,3-54 2-15,-3 83-3 16,3-83 4-16,12 54-1 0,-12-54-1 15,0 0 2-15,0 0-2 16,34 11 2-16,11-53-2 16,13-18 2-16,-6-9-3 15,-52 69 2-15,56-59-1 16,-56 59 1-16,47-33-1 15,-47 33-1-15,0 0 2 16,48 21-1-16,-48-21 0 16,14 56-2-16,-14-56-1 15,10 71-3-15,-10-71-11 16,16 68-5-16,-16-68-13 15,30 48-6-15,-30-48 1 16,0 0 2-16</inkml:trace>
  <inkml:trace contextRef="#ctx0" brushRef="#br1" timeOffset="37414.7411">22510 17351 85 0,'7'-20'39'16,"-12"5"0"-16,5 15-11 15,6 15-23-15,-5 7-1 16,3 14-2-16,-4 11 0 15,0-47 0-15,4 73-1 16,-4-73 1-16,-4 89-1 16,2-37 1-16,4 2-1 15,-5 0-1-15,1 2-2 16,4-4-2-16,-4-3-13 15,2-49-14-15,3 82-11 16,-3-82 0-16,4 58-1 0</inkml:trace>
  <inkml:trace contextRef="#ctx0" brushRef="#br1" timeOffset="37639.7636">22498 17987 67 0,'-22'-62'42'0,"22"62"-1"16,5-52-1-16,-35-11-24 15,17 15-10-15,3 11-3 16,13 19 0-16,11 1-1 15,24 8-3-15,7-2 0 16,4 8 3-16,0-4-2 16,-2 2 0-16,1-1-2 15,-1-1-2-15,-1 6-6 0,-13-13-14 16,11 8-16-16,-26-11-1 15,10 2-2-15,-20-8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in="-2.14748E9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0:25:16.5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576 549 80 0,'-39'7'37'0,"-7"20"-1"16,-19 4 2-16,7 17-31 15,-20 3-3-15,7 10 2 16,0-7-2-16,20 2-1 16,13-6-1-16,20-12-1 15,22-8 0-15,25-10-2 16,21-10 1-16,14 0 0 15,10-1 0-15,3-2 0 16,-4 4 0-16,-8 7 0 16,-17 6 0-16,-20 9 1 15,-22 11-1-15,-22 5-1 16,-17 0 1-16,-15 2-1 15,-4-3 1-15,-4-8-4 16,12-4-6-16,3-22-27 0,31-9 0 16,10-21 0-16,33-6 0 15</inkml:trace>
  <inkml:trace contextRef="#ctx0" brushRef="#br0" timeOffset="354.0354">1090 883 92 0,'-20'9'37'0,"-17"-1"0"16,4 17 1-16,-1 4-34 16,-1 11 0-16,1 2 0 15,13 6 1-15,2 1-2 16,15 0-1-16,12-4-1 15,13-8-1-15,9-10 0 0,11-13 0 16,8-14 0-16,4-13 0 16,3-12 0-16,2-12 1 15,-8-9-1-15,-9-2 1 16,-7-4 0-16,-16 3-2 15,-16 4 1-15,-13 9-1 16,-12 12 1-16,-12 12-1 16,-3 12 0-16,-1 8 0 15,7 12-3-15,3-3-6 16,29 12-25-16,5-13-3 15,25 5 1-15,8-19-2 16</inkml:trace>
  <inkml:trace contextRef="#ctx0" brushRef="#br0" timeOffset="1045.1045">1746 884 104 0,'-17'-4'39'16,"4"16"0"-16,-13-5-1 15,4 10-33-15,1 6-1 16,3 8-1-16,0 7 0 15,7 7 0-15,3-1-1 16,8 1-1-16,7-6 0 16,11-4 0-16,8-12-1 15,7-12 0-15,9-14-1 16,8-12 1-16,4-16 0 15,2-8 0-15,-1-6 0 0,-5-3 1 16,-10 0-1-16,-6 4 1 16,-9 6-1-16,-13 8 0 15,-8 14 1-15,-4 16-1 16,-18 1 0-16,2 15 1 15,0 11-1-15,-1 3 0 16,9 5-1-16,6 5 1 16,12-3-1-16,9-4-1 15,14-6-2-15,5-11 0 16,11-6-1-16,3-13-2 15,8-1-3-15,-8-17-1 16,6 6 0-16,-15-13 2 16,-3 7 2-16,-9-3 1 15,-11 4 5-15,-6 3 2 16,-10 2 4-16,-4 15 2 15,0 0 0-15,-18 16-1 0,0 3 1 16,7 10-3-16,-2 4-1 16,-1 8 0-16,4-1-1 15,5 0 1-15,1-7-2 16,4-4 1-16,1-9 0 15,7-9 0-15,-8-11 1 16,19-15-1-16,-5-9 0 16,0-12 0-16,1-9 1 15,-1-7-1-15,-2-7-1 16,2-1 0-16,-2 3 0 15,-2 4-1-15,0 7 1 16,-1 9-1-16,2 11-1 0,2 8-1 16,7 11-2-16,-2 2-4 15,21 17-24-15,-7-13-6 16,16 13-1-16,-3-12 0 15</inkml:trace>
  <inkml:trace contextRef="#ctx0" brushRef="#br0" timeOffset="1277.1277">3270 723 102 0,'-11'-4'39'16,"-16"-7"0"-16,0 17-2 15,-10-1-31-15,0 13 0 16,-10 4-1-16,4 13-1 15,-2 4-2-15,9 9 0 0,8 2-1 16,9 1-1-16,19-6-2 16,11-7-1-16,19-1-3 15,1-26-27-15,24 8-6 16,-4-24-1-16,11-2-2 15</inkml:trace>
  <inkml:trace contextRef="#ctx0" brushRef="#br0" timeOffset="1629.1626">3402 865 106 0,'-14'26'39'0,"-1"-8"1"15,21 3-1-15,-1-8-36 0,21-5-1 16,13-8 0-16,10-7 0 15,3-5-1-15,5-5 0 16,-1-6 0-16,-7-3 0 16,-5 0-1-16,-16-3 1 15,-8-1 0-15,-12 4 0 16,-14 0 0-16,-9 10 0 15,-12 7 0-15,-9 8 0 16,-8 8-1-16,-1 11 1 16,-3 14 0-16,7 5-1 15,6 12 0-15,14-3-1 16,14 1 0-16,18-4-1 15,23-8-3-15,9-18-5 16,30 2-28-16,-3-27-1 0,21 0 0 16,-7-25 0-16</inkml:trace>
  <inkml:trace contextRef="#ctx0" brushRef="#br0" timeOffset="1913.191">4299 614 124 0,'-36'-8'42'15,"-1"23"1"-15,-11-5-2 16,14 12-38-16,-2 5-1 15,8 1-2-15,9 5 0 16,9 0 0-16,15-2 0 16,14-4 0-16,8-3 0 15,8-1 0-15,3-1 0 16,2-4 0-16,-5-3 0 0,-4 0 0 15,-10-1 0-15,-11 2 0 16,-10-1 0-16,-14 3 0 16,-11 1-2-16,-12 2-2 15,-1 9-8-15,-20-17-23 16,11 19-6-16,-15-18-1 15,14 14 0-15</inkml:trace>
  <inkml:trace contextRef="#ctx0" brushRef="#br0" timeOffset="2364.2363">879 1759 97 0,'25'-16'39'16,"35"0"0"-16,24-17-1 15,46 1-34-15,30-7 0 0,35-3-2 16,26 2 1-16,23 0 0 16,13 6-2-16,4 7 1 15,-6 5-2-15,-11 8 1 16,-24 6-2-16,-23 3 1 15,-30 4 0-15,-32 1-2 16,-32 0-1-16,-35-10-6 16,-18 7-28-16,-39-14-3 15,-11 17 1-15,-34-30-1 16</inkml:trace>
  <inkml:trace contextRef="#ctx0" brushRef="#br0" timeOffset="3508.3508">5433 744 87 0,'3'-25'36'0,"7"12"0"16,-17-6-1-1,7 19-29-15,-14 0-1 0,7 15 0 16,-6 3-1-16,4 14-1 15,0 9-1-15,-3 4-1 16,2 3 1-16,1-1-1 16,1-2 0-16,3-4 0 15,0-10 0-15,4-7 0 16,1-9 0-16,0-15 0 15,0 0-1-15,10-15 1 16,-4-10 0-16,3-5 0 16,0-7-1-16,5-7 1 15,3-2 0-15,-2-2-1 16,2 2 0-16,-3 5 1 15,2 5-1-15,-3 8 1 0,-3 8-1 16,-10 20 1-16,15-15 0 16,-15 15 0-16,12 20-1 15,-3-2 1-15,1 1-1 16,6 4 1-16,2-5 0 15,9-3-1-15,3-4 1 16,15-10 0-16,7-13 0 16,9-6 0-16,3-7 0 15,7-7-2-15,-6-4 2 16,-6 4-2-16,-9 1 1 15,-12 9 1-15,-14 10-1 16,-10 12 0-16,-14 13 0 16,-7 16 1-16,-8 6 0 15,-4 7 0-15,6 7-1 0,1 7-1 16,9-3-2-16,7-8-1 15,20 2-4-15,1-27-14 16,26 10-15-16,-3-25-2 16,20 5 0-16,-9-23-1 15</inkml:trace>
  <inkml:trace contextRef="#ctx0" brushRef="#br0" timeOffset="3870.387">6642 744 104 0,'-29'-17'38'0,"2"16"1"16,-16-4-1-16,6 17-30 15,-10 0-4-15,9 9 0 16,0 6-1-16,7 3 0 0,4-2-1 16,14 0-1-16,10-4 1 15,11-3-1-15,10-11 0 16,12-6 0-16,9-11 0 15,8-9-1-15,2-7 1 16,1-6-1-16,-3-9 1 16,-2 0-1-16,-8 0 0 15,-7 6 1-15,-10 5-1 16,-9 5 0-16,-7 9 0 15,-4 13 0-15,-6 15 0 16,-4 8 0-16,-2 9-1 16,3 4 1-16,2 4-2 15,6 2-2-15,9-1-1 16,3-21-8-16,23 7-24 15,-5-26-2-15,14-1 0 0,-1-23-2 16</inkml:trace>
  <inkml:trace contextRef="#ctx0" brushRef="#br0" timeOffset="4094.4094">7270 23 106 0,'-6'27'39'16,"-15"9"1"-16,9 26-2 15,1 6-36-15,1 15 2 16,4 10-2-16,3 8 1 16,1-1-3-16,1-3-1 15,12-5-4-15,-4-28-15 0,19 0-16 16,-6-27-4-16,11-9 1 15,-5-29-1-15</inkml:trace>
  <inkml:trace contextRef="#ctx0" brushRef="#br0" timeOffset="4336.4333">7461 388 108 0,'-43'7'39'15,"5"24"3"-15,-4-7-3 16,3 12-34-16,5 0-1 15,10-3 0-15,11-3-2 0,13-2 1 16,11-9-1-16,12-1-1 16,8-9-1-16,8 1-2 15,3-4-1-15,1-8-5 16,16 12-27-16,-23-20-5 15,13 12-1-15,-17-17 0 16</inkml:trace>
  <inkml:trace contextRef="#ctx0" brushRef="#br0" timeOffset="4680.468">7739 587 103 0,'0'23'41'0,"0"-23"0"16,18 26 0-16,-2-23-38 15,21-2 1-15,6-5-2 16,9-5 0-16,-1-4 0 16,-1-8-3-16,-5 2 2 15,-7-3-2-15,-15-3 1 16,-12 5-1-16,-17-2 1 15,-13 4-1-15,-14 9 1 16,-9 7 0-16,-9 11 1 16,-1 8 1-16,2 11-1 15,3 9 1-15,13 6-1 16,10 2 1-16,18-4-1 15,25-7 0-15,20-3-4 16,20-21-14-16,31 11-21 16,-3-22-3-16,19 4 0 0,-9-10-2 15</inkml:trace>
  <inkml:trace contextRef="#ctx0" brushRef="#br0" timeOffset="5033.5032">6285 1294 106 0,'-15'1'38'16,"15"-1"3"-16,34 3-3 15,29-6-34-15,25-9-1 16,25-1-1-16,28-7 0 15,19 1-2-15,21 5-8 16,-6-9-30-16,9 13-1 16,-18-2-1-16,-6 13-2 15</inkml:trace>
  <inkml:trace contextRef="#ctx0" brushRef="#br0" timeOffset="5551.5551">9346 388 91 0,'3'-34'39'0,"-8"-4"-1"15,4 18 2-15,-13-3-37 16,14 23-1-16,-21 17 0 15,11 13 0-15,-2 16 0 0,0 9 0 16,1 14-1-16,2 10 1 16,5 3-2-16,2-3 1 15,7 0-3-15,1-12-5 16,20 1-29-16,-6-25-3 15,15-6 1-15,-5-24-2 16</inkml:trace>
  <inkml:trace contextRef="#ctx0" brushRef="#br0" timeOffset="5777.5774">9757 708 114 0,'-14'17'40'0,"10"14"0"0,-13-9-9 15,5 16-30-15,1 3 0 16,7 2 0-16,-3 0-1 16,4-2-1-16,8-6-2 15,0-15-6-15,21 0-27 16,-7-22-3-16,16-5 1 15,-4-22-1-15</inkml:trace>
  <inkml:trace contextRef="#ctx0" brushRef="#br0" timeOffset="5937.5936">9820 433 95 0,'-31'-26'37'0,"-2"0"-2"16,15 19-1-16,18 7-33 0,9-17-11 15,20 24-26-15,8-5 0 16,17 13-1-16,2-7 0 15</inkml:trace>
  <inkml:trace contextRef="#ctx0" brushRef="#br0" timeOffset="6471.6471">10378 660 106 0,'-18'8'38'16,"-16"-9"3"-16,6 15-6 15,-9-3-30-15,1 9 0 16,-2 3-1-16,3 8-1 15,3 3 0-15,5 1-1 0,10 0 0 16,11-5-1-16,12-6 0 16,12-9-1-16,12-10 1 15,13-10-1-15,8-8 0 16,5-6-1-16,3-8 1 15,-3-2 0-15,-3-4-1 16,-7 3 0-16,-10 1 0 16,-8 11 0-16,-14 5 0 15,-14 13 0-15,0 0 0 16,4 25 0-16,-13 11 1 15,-7 10 0-15,2 13-1 16,-4 8 2-16,-1 13-2 16,0 3 1-16,-1-2 1 0,0 0-1 15,-4-4 1 1,0-5 0-16,-3-11 0 0,-1-13 0 15,-5-9 0-15,3-13 0 16,-3-10 0-16,1-12 0 16,5-10-1-16,2-11 0 15,7-13 0-15,8-10 1 16,10-9-2-16,10-10 1 15,8-6 0-15,16-5-1 16,10 2-1-16,5 1-1 16,10 7-3-16,-4-9-13 15,20 24-16-15,-12-8-4 16,8 13 0-16,-10-9-2 15</inkml:trace>
  <inkml:trace contextRef="#ctx0" brushRef="#br0" timeOffset="6903.6903">11153 95 104 0,'-15'-9'40'16,"3"21"2"-16,-13 3-2 15,6 28-36-15,-8 4-1 16,0 16 2-16,2 9-2 15,-4 12 1-15,2 1-2 16,-1 2 1-16,4-6-2 16,8-6 1-16,1-13 0 15,5-9-2-15,7-12 0 16,9-18 0-16,5-14 0 0,10-15 0 15,11-12 0-15,5-17 0 16,6-8 0-16,1-5 0 16,3-7 0-16,-4-1 0 15,-1 9 0-15,-7 6 0 16,-8 11 0-16,-9 13 0 15,-4 16 0-15,-4 14 0 16,-10 19 0-16,-5 7 0 16,-2 13 0-16,0 8 0 15,0 4 0-15,5-4 0 16,6 0-3-16,7-12-2 15,17 0-10-15,-6-31-9 16,27 7-10-16,-6-35-7 16,16-2 0-16,-9-22 0 0</inkml:trace>
  <inkml:trace contextRef="#ctx0" brushRef="#br0" timeOffset="7105.7105">11819 236 109 0,'-9'35'41'0,"-14"8"0"15,11 22 0-15,-5 0-39 16,4 13 0-16,6 1 0 16,-1-4-1-16,0-1-3 15,-3-7-2-15,9 7-16 16,-15-28-18-16,12-1-2 15,-10-26 1-15,7-5-2 0</inkml:trace>
  <inkml:trace contextRef="#ctx0" brushRef="#br0" timeOffset="7279.7279">11501 509 115 0,'-6'-12'41'0,"17"19"1"15,6-7-3-15,8 6-38 16,30 3-4-16,8-9-15 15,20 15-20-15,-4-8-2 16,8 14-1-16,-8-8 0 16</inkml:trace>
  <inkml:trace contextRef="#ctx0" brushRef="#br0" timeOffset="7408.7408">12338 895 101 0,'-33'14'28'15,"-10"-12"-24"-15,1-4-3 16,0-5-28-16,5 5-17 15</inkml:trace>
  <inkml:trace contextRef="#ctx0" brushRef="#br1" timeOffset="11548.1547">1024 2552 88 0,'-14'0'36'16,"14"0"-1"-16,0 0-5 15,0 16-28-15,14-6 0 16,18 1 0-16,8-3 0 15,11 2 1-15,8-8 0 16,6-2-1-16,-2-7 0 16,2-7 1-16,-8-7-1 15,-7-1 0-15,-12-6 0 16,-11-8 0-16,-13 4 0 15,-13-1-1-15,-19 7 0 16,-11 5-1-16,-17 4 1 0,-12 12 0 16,-10 10 0-16,-6 12 1 15,-5 7-1-15,8 11 1 16,6 9-1-16,16 6 0 15,16 6 0-15,15 1-1 16,21 0-1-16,21-5-2 16,24-5-2-16,10-18-3 15,36-1-20-15,-5-23-12 16,21-8 2-16,-5-19-3 15,14-3 3-15</inkml:trace>
  <inkml:trace contextRef="#ctx0" brushRef="#br1" timeOffset="12014.2013">2111 2414 92 0,'-37'-14'39'16,"8"14"1"-16,-14-7-1 16,7 13-33-16,-4 3-1 15,8 17-1-15,-3 12-1 16,4 8-1-16,7 7 0 15,5 6-1-15,6-2 0 16,17-3 0-16,10-12 0 16,12-13 0-16,14-21-1 15,11-17 1-15,9-20-1 16,4-14 0-16,2-10 1 15,-5-7-1-15,-6-4 1 16,-11 0-1-16,-11 6 0 16,-7 11 0-16,-11 9 0 15,-8 16 0-15,-7 22-1 0,0 0 1 16,0 36-1-16,-5 17 1 15,0 24-1-15,2 14 1 16,-3 14 1-16,1 13 0 16,1 5 0-16,-4 0 0 15,-7-10 1-15,-5-11-1 16,-9-13 1-16,-13-8 0 15,-5-23-2-15,-6-17 0 16,-5-17-1-16,1-21-2 16,6-13-3-16,5-28-4 15,21-1-9-15,0-36-13 16,28 5-10-16,8-13 1 15,22 2-1-15</inkml:trace>
  <inkml:trace contextRef="#ctx0" brushRef="#br1" timeOffset="12187.2186">2952 2838 107 0,'-4'26'42'0,"-27"-10"0"15,-11 3-5-15,-7-1-44 16,-19-19-14-16,17 10-18 15,-7-12 0-15,15 7-3 16,-4-12 0-16</inkml:trace>
  <inkml:trace contextRef="#ctx0" brushRef="#br1" timeOffset="12345.2344">1939 2966 115 0,'-65'14'43'0,"20"3"-1"15,6-15-3-15,25-15-51 16,28 7-8-16,0-23-16 15,24 5-7-15,-2-7 1 16,14 1-3-16</inkml:trace>
  <inkml:trace contextRef="#ctx0" brushRef="#br1" timeOffset="14654.4652">4125 1934 94 0,'7'-16'38'0,"-6"-6"0"15,-1 22-5-15,13-24-29 16,-13 24 0-16,8-10-1 16,-3 23 0-16,-5 17 0 15,0 21 0-15,-10 14-2 16,3 13 0-16,-3 10 0 15,-2 6-2-15,2 3 1 16,2-7-2-16,6-9-2 16,2-21-5-16,18-9-28 15,-4-25-3-15,13-10 2 16,-7-20-3-16</inkml:trace>
  <inkml:trace contextRef="#ctx0" brushRef="#br1" timeOffset="14846.4845">4107 2063 99 0,'-24'-23'38'0,"19"9"2"16,6-3-4-16,27 1-33 15,9 1-3-15,14-5-2 16,16 0-3-16,0-10-18 15,14 22-14-15,-6-3 0 16,2 14-1-16,-22 0 0 16</inkml:trace>
  <inkml:trace contextRef="#ctx0" brushRef="#br1" timeOffset="15071.507">4098 2372 98 0,'-16'21'39'0,"16"-21"0"15,11 7-6-15,23-18-31 16,20-4 0-16,11-5-1 16,5-4-1-16,15 1-3 15,-5-6-4-15,9 18-11 16,-14-10-19-16,-2 14-1 15,-17-3 0-15,1 12 0 16</inkml:trace>
  <inkml:trace contextRef="#ctx0" brushRef="#br1" timeOffset="15245.5244">4951 2232 82 0,'-14'-12'38'0,"14"12"0"16,-14 9 1-16,11 13-30 16,-8 0-4-16,3 11-1 15,-1 3-1-15,3 9-1 16,0 0-1-16,2 0-2 15,6 0-4-15,-2-22-28 16,19 2-6-16,-1-25 0 16,18-5-2-16</inkml:trace>
  <inkml:trace contextRef="#ctx0" brushRef="#br1" timeOffset="15689.5688">5052 1975 95 0,'-33'-21'36'16,"15"14"0"-16,3-1 0 15,15 8-33-15,0 0 0 16,29 9 0-16,1-3 0 16,9 2 1-16,1 0 0 15,1 5 0-15,-4-1 0 16,-7 14-1-16,-6 1-1 15,-10 10-2-15,-12 6 2 16,-4 8-2-16,-11 4 0 16,-2-1 0-16,-4 0 0 15,1-5 0-15,4-10 0 0,5-4 1 16,4-15-1-16,5-20 1 15,13 4-1-15,6-20 1 16,4-12 0-16,1-8 0 16,1-6 0-16,2-7 0 15,-8-6 0-15,1 0 1 16,-4 1 0-16,-3 10-1 15,-6 5 0-15,-1 9 0 16,0 7-2-16,4 7-1 16,7 13-4-16,2 2-4 15,16 19-8-15,-13-18-10 16,25 15-12-16,-7-7 0 15,13 8-3-15,-11-8 4 16</inkml:trace>
  <inkml:trace contextRef="#ctx0" brushRef="#br1" timeOffset="16056.6055">5713 2261 107 0,'-16'9'39'15,"18"6"0"-15,-2-15-6 16,28-4-30-16,6-1 0 15,11-8 0-15,6-7 0 16,6-6 0-16,1-4-1 16,-5-4 0-16,-7 1 0 15,-15-2 0-15,-12 1 0 16,-14 4 0-16,-20 7-1 0,-17 11 0 15,-18 13 0-15,-6 12 1 16,-15 12-2-16,0 11 0 16,3 8 0-16,9 4 0 15,16 5 0-15,18 0-1 16,25-8-1-16,24-7-1 15,29-5 0-15,14-10-4 16,30 4-6-16,-5-27-9 16,23 13-18-16,-17-20 0 15,11 7-3-15,-17-16 3 16</inkml:trace>
  <inkml:trace contextRef="#ctx0" brushRef="#br1" timeOffset="16191.619">6630 2390 109 0,'-48'57'40'16,"-1"17"1"-16,-10-2-5 15,14-1-43-15,9 16-12 16,-2-19-20-16,21 1 0 16,3-26-3-16,22-11 1 15</inkml:trace>
  <inkml:trace contextRef="#ctx0" brushRef="#br1" timeOffset="24384.4382">7541 2006 99 0,'-26'-24'37'0,"6"19"1"16,-14-8-10-16,3 18-23 15,-13 6 0-15,1 15 0 16,-6 5-2-16,1 12-1 16,1 5-1-16,8 4 0 15,11-1 0-15,16-3-1 16,14-11 0-16,23-7-1 15,19-12-2-15,14-11-2 16,21 5-19-16,0-24-16 16,9 4 1-16,-4-14 0 15,7 6-1-15</inkml:trace>
  <inkml:trace contextRef="#ctx0" brushRef="#br1" timeOffset="24783.4781">7973 2077 93 0,'-31'-11'38'15,"3"13"2"-15,-11-5-3 16,2 13-33-16,-5 4 1 16,3 12-1-16,-7 8 0 15,8 8-2-15,0 0 1 16,10 3-2-16,5-4 0 15,9-3 0-15,18-8-1 16,11-12 0-16,16-17 0 16,14-14 0-16,12-12 0 15,7-10 0-15,0-7 0 16,1-3 1-16,-9-3-1 0,-7 7 2 15,-15 6-2-15,-10 11 1 16,-19 11-1-16,-5 13 2 16,-23 12-2-16,3 7-1 15,-2 10 0-15,-1 4 0 16,8 5 0-16,8-5-2 15,13-2-1-15,8-11-4 16,20-2-1-16,-1-22-8 16,24 5-21-16,-12-17-1 15,16 1-1-15,-10-12 3 16</inkml:trace>
  <inkml:trace contextRef="#ctx0" brushRef="#br1" timeOffset="25074.5072">8413 2183 76 0,'-22'23'37'15,"4"15"-1"-15,-6 0 2 16,10 10-30-16,-6-7-2 15,12 3-1-15,2-8-2 16,7-4 1-16,4-16-1 16,8-10-1-16,4-17 0 15,5-10 1-15,1-13-1 16,0-6 0-16,-2-8 0 15,-2-3 1-15,-5 0-2 16,0 1 1-16,-5 10-1 16,1 8 0-16,0 5 0 15,3 5-2-15,9 11-3 16,4-5-6-16,26 19-18 0,-7-14-12 15,18 11 0-15,-8-7-2 16,20 2 1-16</inkml:trace>
  <inkml:trace contextRef="#ctx0" brushRef="#br1" timeOffset="25797.5794">9682 1510 82 0,'5'-35'36'0,"3"12"0"15,-8 4 2-15,0 19-33 16,-1 11-1-16,1 23 1 15,-12 6 0-15,5 21-1 16,-9 9 0-16,0 10-1 16,-3 3-2-16,3 2 0 15,1-6 0-15,3-8-2 16,10-6 0-16,4-17-2 15,11-10-1-15,7-20-5 16,21-1-6-16,-8-31-22 16,21-2 0-16,-6-20 0 15,12 3 2-15,-13-21 22 16,6 9 7-16,-15 0 8 0,-13-4 8 15,2 21 23-15,-22 3 3 16,-5 25 0-16,-11-9 0 16,3 34-21-16,-16 1-5 15,5 15-5-15,-1 4-1 16,4 6-2-16,5 2-1 15,4-4-1-15,9-4-1 16,4-7-2-16,13-6-4 16,-3-22-27-16,19-2-5 15,-2-19 2-15,9-6-2 16</inkml:trace>
  <inkml:trace contextRef="#ctx0" brushRef="#br1" timeOffset="25960.5958">10171 1649 93 0,'-33'-35'37'0,"15"20"-1"15,-7 4 1-15,25 11-32 16,-8 15-7-16,18-3-5 16,27 12-29-16,-4-3 0 15,19 11 0-15,-1-4-2 16</inkml:trace>
  <inkml:trace contextRef="#ctx0" brushRef="#br1" timeOffset="26497.6492">10647 1939 100 0,'-27'-1'39'0,"-12"-6"0"16,2 14 0-16,-5-2-34 16,0 14 0-16,-2 1-1 15,11 7-1-15,3 2-1 16,12 2 0-16,12-2-1 15,11-5-2-15,12-10 2 16,14-7-1-16,7-9 0 16,8-10 0-16,4-6 1 15,2-10-1-15,-8-8 0 16,-1-2 1-16,-5-1-1 15,-9 0 0-15,-8 4 0 16,-7 9 0-16,-9 8-1 16,-5 18 0-16,-10 14 1 0,-4 18 0 15,-2 20-1-15,-6 19 0 16,-4 19 0-16,-1 11 0 15,-3 9 0-15,0 3-1 16,-3-3 1-16,0-4 0 16,-4-10 3-16,3-12-2 15,-4-20 2-15,5-16-1 16,-5-19 2-16,6-17-2 15,4-19 0-15,7-16 0 16,8-18-2-16,9-14 1 16,14-18-1-16,12-11 1 15,10-8-1-15,8 1 1 16,6 2 1-16,5 7-1 15,1 9-1-15,-3 11-1 0,7 16-5 16,-14 0-15-16,21 24-14 16,-12-10-3-16,15 12 0 15,-8-12-3-15</inkml:trace>
  <inkml:trace contextRef="#ctx0" brushRef="#br1" timeOffset="26929.6927">11598 1278 115 0,'-12'-6'40'16,"3"27"2"-16,-18 6-3 16,0 15-35-16,-2 11-2 15,0 16 1-15,-5 10-1 16,2 10-1-16,-5-1 1 0,7 1-1 15,2-6-1-15,5-5 0 16,9-14 0-16,8-12-1 16,7-19 1-16,8-12 0 15,12-18 0-15,6-16 0 16,3-11 1-16,2-16 0 15,3-8 0-15,0-6 1 16,0-2-2-16,-3 3 0 16,-8 11 0-16,-2 8 0 15,-8 15 0-15,-2 18 0 16,-6 17 0-16,-5 16 0 15,-2 9-2-15,-1 7 2 16,6 3-1-16,3 0-1 16,13-6-1-16,6-13-2 0,21-12-4 15,-1-24-12-15,32 7-10 16,-14-32-9-16,21-1 1 15,-10-25-1-15,6-5 2 16</inkml:trace>
  <inkml:trace contextRef="#ctx0" brushRef="#br1" timeOffset="27105.7103">12491 1310 86 0,'-10'-2'41'16,"-10"46"0"-16,-22 14-1 16,9 29-15-16,-9 2-23 15,7 9 0-15,3-1 0 16,9-3-1-16,4-4-4 15,10-18-5-15,10 5-14 0,-13-30-17 16,18-3-1-16,-10-29-1 16,4-15-1-16</inkml:trace>
  <inkml:trace contextRef="#ctx0" brushRef="#br1" timeOffset="27286.7284">12155 1523 119 0,'5'-21'40'16,"-5"8"2"-16,19 20-3 15,6 2-37-15,10 6-2 16,13 6-3-16,4 3-3 16,19 20-19-16,-13-12-13 0,14 13-3 15,-10-8 0 1,8 12-2-16</inkml:trace>
  <inkml:trace contextRef="#ctx0" brushRef="#br1" timeOffset="27445.7443">13017 2141 113 0,'-44'41'41'15,"0"19"1"-15,-16-7-3 16,6-1-38-16,2 10-3 16,-1-11-10-16,17 15-20 15,-6-15-9-15,17-2-1 16,-4-11-1-16</inkml:trace>
  <inkml:trace contextRef="#ctx0" brushRef="#br1" timeOffset="33990.3987">13583 1804 68 0,'7'-21'37'16,"3"8"-2"-16,-8-8 0 0,8 14-14 15,-8-6-17-15,-2 13-1 16,9 0 0-16,-5 15-1 16,-4 11 1-16,0 13-1 15,-6 7 1-15,3 8-1 16,-5 2 0-16,6 3-1 15,-6-1 0-15,2-10-1 16,-2-6 1-16,4-11-1 16,3-9 0-16,1-11 0 15,0-11 1-15,7-13-1 16,1-11 1-16,1-7 1 15,2-9-1-15,-1-5 0 16,1-8 0-16,-1-4 0 16,-1 1-1-16,1 1 0 15,2 5 0-15,3 3 0 0,6 8 0 16,6 6 0-16,4 10 0 15,9 8 0-15,0 12 0 16,3 5 0-16,-1 12 0 16,-5 3 0-16,-8 9-1 15,-12 8 0-15,-15 5 1 16,-17 6-1-16,-12 3 0 15,-16 1 1-15,-9-3-1 16,-10 2 1-16,-1-8 0 16,2-4 0-16,5-13 0 15,7-5 0-15,13-6 0 16,10-4 0-16,9-5 0 15,17-3 0-15,-2 13 0 0,8 1 0 16,4 10 0-16,-3 13 0 16,-2 10 0-16,-7 15-1 15,-7 11 1-15,-9 9 0 16,-10 6-1-16,-5-2 1 15,-1-3 0-15,-1-13-3 16,13-5-3-16,-2-33-22 16,29-12-10-16,5-29-1 15,26-18-1-15,3-30 0 16</inkml:trace>
  <inkml:trace contextRef="#ctx0" brushRef="#br1" timeOffset="34409.4406">14296 1308 97 0,'9'12'39'0,"-9"7"0"15,0 23-1-15,-18 5-34 16,6 16-2-16,-4 12 1 15,-2 14 0-15,-4 5 0 16,2 5-1-16,-5-7-1 16,3-3 0-16,5-14-1 15,5-12 0-15,5-18 1 16,10-16-1-16,5-19 0 15,9-13 1-15,7-16 1 16,4-11-1-16,4-11 1 0,1-2-1 16,0-5 1-16,-2 4-1 15,-1 7-1-15,-7 8 0 16,-3 11 0-16,-5 13 0 15,-2 14-1-15,-6 11 1 16,0 10-1-16,-3 6-2 16,2 3-1-16,1-4-4 15,15 12-16-15,-11-19-15 16,20 0-1-16,-7-17 0 15,18-4 1-15</inkml:trace>
  <inkml:trace contextRef="#ctx0" brushRef="#br1" timeOffset="35072.5069">14970 1865 87 0,'-24'-15'38'16,"-1"20"1"-16,-20 0-1 16,6 28-14-16,-10-6-21 15,2 11 0-15,5 3 0 16,8 4-1-16,15 3-1 15,9-5 0-15,20-6-1 16,15-6 0-16,15-11 0 16,6-10 0-16,10-11 0 15,0-11 1-15,-2-11 0 16,-5-3 0-16,-9-9 0 15,-12 0 1-15,-13-5-1 16,-11 3 0-16,-10 0-1 0,-9 6 1 16,-5 3-1-16,-1 8 0 15,-2 5-1-15,-1 4 1 16,12 8 0-16,12 3-1 15,0 0 1-15,19-1 0 16,13-2 0-16,5 1-1 16,7 0 1-16,4-1 0 15,-2 0 0-15,-4 4 0 16,-6 6 1-16,-9 7-1 15,-11 4 0-15,-11 8 1 16,-5 6 0-16,-9 5-1 16,-10 6 0-16,-1-1 0 15,2 1-1-15,-3-3 1 16,4-6-1-16,6-7 0 0,6-9 1 15,5-18 0 1,14 1 0-16,6-20 1 0,4-9 0 16,6-6 0-16,4-9 1 15,0-1-1-15,-2-4 0 16,3 6 0-16,-11 5 1 15,-2 8-2-15,-4 9 0 16,-6 12 0-16,-12 8 0 16,14 20 0-16,-11 6 0 15,-1 5 0-15,1 9-3 16,1 0 0-16,6 4-3 15,1-8-1-15,10 5-6 16,-11-22-13-16,24 11-7 16,-16-22-6-16,16 0 1 15,-7-20-1-15</inkml:trace>
  <inkml:trace contextRef="#ctx0" brushRef="#br1" timeOffset="35396.5392">15794 1972 105 0,'0'-10'39'15,"-7"-2"0"-15,7 12 0 16,0 0-32-16,7 17-4 15,10-7-1-15,12 0-1 16,14-4 0-16,14-6 0 16,9-5-1-16,3-5 1 15,2-6 0-15,-7-4-1 16,-12-4 1-16,-13-1-1 15,-18-1 1-15,-21 3-1 16,-20 5 1-16,-13 9-1 0,-15 7 1 16,-5 12 0-16,-4 13-1 15,0 9 1-15,8 7 0 16,6 10-1-16,15 1 1 15,14-1-1-15,19-3-2 16,14-15-4-16,22 4-16 16,-1-32-11-16,18 4-9 15,4-20 1-15,13-2-3 16</inkml:trace>
  <inkml:trace contextRef="#ctx0" brushRef="#br1" timeOffset="35943.594">17532 1751 95 0,'-33'11'38'0,"-24"-5"0"16,6 17-9-16,-15-7-23 16,9 6-1-16,4-3-1 15,14 1-1-15,10-2-1 16,18-1 0-16,16-3-2 15,13-1 1-15,15-3-1 16,6 3 1-16,-2 2-1 16,2 0 1-16,-7 8 0 15,-8 1 0-15,-19 5-1 16,-10 4 0-16,-17 2 0 15,-9 1-1-15,-6-4 1 16,-1-4-3-16,4-3-1 0,3-17-10 16,29 6-17-16,-1-26-9 15,31-2 1-15,6-17-1 16</inkml:trace>
  <inkml:trace contextRef="#ctx0" brushRef="#br1" timeOffset="36199.6196">17991 1859 66 0,'0'0'39'16,"-2"-15"-1"-16,2 15 2 16,-34-7-20-16,18 15-12 15,-15-2-3-15,-3 9 0 0,-5 5-1 16,1 6 0-16,-1 7-2 15,8 1 1-15,3 3-2 16,10 2 0-16,11-4-2 16,16-4-2-16,17-4-2 15,7-24-13-15,31 10-16 16,-5-23-7-16,16 0 1 16,-5-18-1-16</inkml:trace>
  <inkml:trace contextRef="#ctx0" brushRef="#br1" timeOffset="36551.6548">18421 1829 90 0,'-29'21'40'0,"8"17"0"16,-14-8-4-16,11 15-21 15,-4-1-11-15,6 5-1 16,1-6 0-16,6-5-2 16,4-3 0-16,5-11-1 15,6-10 1-15,0-14-1 16,18-1 1-16,0-14 0 15,-3-10-1-15,7-7 1 16,-1-6 0-16,-3-6 0 16,0-5 0-16,-2 0 0 15,-2-3-1-15,0 6 0 16,0 5 1-16,1 3-1 15,-1 11-1-15,2 6 1 16,3 16-2-16,2 4-1 16,3 10-2-16,2 0-2 0,12 17-15 15,-11-21-9-15,22 14-10 16,-8-15 1-16,10 8 0 15</inkml:trace>
  <inkml:trace contextRef="#ctx0" brushRef="#br1" timeOffset="36935.6929">18863 1815 106 0,'-24'19'39'0,"-8"-11"0"16,22 13-4-16,-3-6-33 15,16 2 0-15,11-3 0 16,10-4-1-16,11-1 0 15,10-7 0-15,5-4 0 0,6-6 0 16,-2-5 0-16,-3-7 0 16,-9-2 0-16,-5-3 0 15,-13-1-1-15,-10-3 1 16,-14 4-1-16,-14 2 1 15,-14 9-1-15,-9 7 1 16,-10 8 0-16,-5 13 0 16,-6 12 0-16,1 9 0 15,5 8 0-15,10 5 0 16,10 2-1-16,17 0 0 15,15-2-1-15,17-10 0 16,15-1-3-16,10-14-2 16,16 5-7-16,-7-28-14 15,20 10-9-15,-16-21-5 0,12 1-1 16,-13-13 2-16</inkml:trace>
  <inkml:trace contextRef="#ctx0" brushRef="#br1" timeOffset="37287.7282">19413 1868 75 0,'-12'20'38'0,"-7"-3"0"16,12 13 0-16,2-15-21 16,19 10-11-16,5-10-3 15,14-2-1-15,8-10 1 16,8-3-1-16,7-11 0 15,2-5 0-15,-3-8 0 16,-5-5 0-16,-6-2-1 16,-13-2 0-16,-10 1 0 0,-14 2 0 15,-16 9-1-15,-12 6 1 16,-17 11-1-16,-9 13 0 15,-14 10 1-15,-2 13-1 16,2 8 0-16,5 8 1 16,15 0-1-16,12 1 0 15,15-4-1-15,25-11-1 16,21-3-5-16,9-26-12 15,30 8-10-15,-3-28-11 16,19 1 0-16,-4-20-1 16,8 4 2-16</inkml:trace>
  <inkml:trace contextRef="#ctx0" brushRef="#br1" timeOffset="37632.7626">20235 1795 112 0,'-34'15'40'16,"10"15"0"-16,-15-8-8 15,9 11-27-15,-11 12-2 16,5 3-1-16,1 0 0 15,6-2-1-15,6-7 0 16,9-6-1-16,9-13 1 16,7-8 0-16,11-18-1 15,7-8 0-15,8-13 1 16,6-9 0-16,2-11 0 15,1-3 0-15,5-2 0 16,-2 2 0-16,-6 4-1 16,-2 12 1-16,-6 8-1 0,-3 15 1 15,-6 14-1-15,-2 13 0 16,-6 13 0-16,-4 6-1 15,0 7-1-15,-3 1-1 16,5 1-4-16,-4-17-13 16,23 15-7-16,-13-30-11 15,20 3-2-15,1-19-2 16,15-3 3-16</inkml:trace>
  <inkml:trace contextRef="#ctx0" brushRef="#br1" timeOffset="37948.7942">20880 1660 125 0,'-51'-1'42'16,"6"19"-1"-16,-14-9-8 16,9 13-31-16,11 4-1 15,10 1 0-15,20 0-1 16,18-3 0-16,16-4-1 15,16-4 1-15,3-7-1 16,3 2 1-16,0-4 0 16,-7 0 0-16,-8 0 1 15,-16 5-1-15,-16 0 1 16,-14 6 0-16,-15 5 0 15,-8 1-1-15,-5 5 0 16,2 0-1-16,6 2-3 16,2-14-11-16,32 15-15 15,0-32-9-15,37 22-1 0,4-24-4 16,29 2 3-16</inkml:trace>
  <inkml:trace contextRef="#ctx0" brushRef="#br1" timeOffset="38082.8079">21278 2188 114 0,'-54'46'39'15,"-18"0"-2"-15,-1-3-21 16,7 6-54-16,2-6-3 16,15 7-1-16,0-8-2 15</inkml:trace>
  <inkml:trace contextRef="#ctx0" brushRef="#br1" timeOffset="44523.4519">2928 3574 60 0,'15'-11'32'15,"-2"11"0"-15,-13 0-2 16,1 33-22-16,-11-10 2 16,1 18-2-16,-11 2 1 15,6 14-2-15,-11 0 0 16,3 8-2-16,-2-10 0 0,0 0-2 15,7-8-2-15,3-9 1 16,5-12 0-16,7-10-1 16,2-16 0-16,14-14 1 15,-1-10-1-15,7-10 0 16,4-10 1-16,2-5-1 15,3-5 1-15,1-5-1 16,-1 3-2-16,-2 4 1 16,2 8-2-16,-5 7 2 15,-1 10-2-15,-4 9 2 16,-5 16-2-16,5 11 1 15,-8 11 3-15,1 12-1 16,-4 8 1-16,3 7-1 16,-6 7 0-16,3 2-3 0,2 2 0 15,-2-7-5-15,7 4-7 16,-7-20-17-16,16-1-8 15,-4-18 1-15,10-5-1 16</inkml:trace>
  <inkml:trace contextRef="#ctx0" brushRef="#br1" timeOffset="44726.4722">3636 3593 86 0,'7'-31'35'16,"-7"31"0"-16,0 0 5 15,-8 23-34-15,-12 14 1 16,3 12-3-16,-2 6 0 15,6 4-2-15,2 1 1 16,9-4-3-16,5-10-2 0,3-14-5 16,21-2-26-16,-12-23-5 15,13-7 0-15,-3-25-1 16</inkml:trace>
  <inkml:trace contextRef="#ctx0" brushRef="#br1" timeOffset="44883.4879">3725 3187 93 0,'-27'-28'37'0,"7"23"0"16,4 5-1-16,11 15-36 16,12 12-8-16,1-3-27 15,25 9-1-15,1-4-1 16,17 10-2-16</inkml:trace>
  <inkml:trace contextRef="#ctx0" brushRef="#br1" timeOffset="45440.5436">4365 3590 66 0,'-22'0'39'16,"-5"10"0"-16,-11-7-1 16,1 16-18-16,-11-4-11 15,6 14-2-15,-1 1 0 16,4 8-2-16,6 2 0 15,11 0-2-15,8-6 1 16,14-3-2-16,16-13-1 0,10-9-1 16,15-15 1-16,8-12 0 15,8-11-3-15,2-8 3 16,-2-9-3-16,-4-3 1 15,-8 4-1-15,-9 3 1 16,-8 7-2-16,-11 8 2 16,-8 12 0-16,-9 15-2 15,-2 17 5-15,-4 20-2 16,-4 18 1-16,1 20 0 15,-2 17 0-15,2 13 0 16,-5 9 2-16,2 2-1 16,-1-1-2-16,-3-3 2 15,-2-15-2-15,-5-13 3 16,-2-13-2-16,-4-15 1 0,2-16-1 15,-3-16 2-15,2-16-3 16,1-17 0-16,4-14 0 16,8-16 0-16,10-13 0 15,6-16 0-15,12-10 0 16,11-9-2-16,8-7 1 15,7-2-2-15,2 6 0 16,3 5-2-16,4 11-1 16,-7 3-12-16,6 31-12 15,-15-3-8-15,9 24-2 16,-9-4 0-16,8 8 0 15</inkml:trace>
  <inkml:trace contextRef="#ctx0" brushRef="#br1" timeOffset="45897.5893">5282 3007 99 0,'-11'-18'41'0,"11"18"0"16,-26 12 0-16,15 14-37 15,-11 12-1-15,1 19 0 16,-6 11-1-16,3 14 0 16,-5 7 1-16,3 6 0 15,0 2-1-15,7-7 0 16,3-9 0-16,7-10-1 0,4-14 1 15,10-18 0-15,5-14-2 16,8-18 0-16,5-15 0 16,2-16 0-16,2-8-1 15,2-10 2-15,0-5-2 16,-1-5 0-16,-4 9-1 15,-3 5 1-15,-5 12 0 16,-2 13 0-16,-5 10 1 16,-9 3-2-16,20 31 4 15,-16-7-3-15,6 7 0 16,4-1-2-16,4 0 0 15,2-14-4-15,15 1-5 16,-9-21-5-16,22 4-10 16,-11-27-12-16,10 1 0 0,-4-18-1 15,1-3 2-15</inkml:trace>
  <inkml:trace contextRef="#ctx0" brushRef="#br1" timeOffset="46085.6081">5845 3112 98 0,'-15'19'39'16,"-6"17"1"-16,11 22-1 15,-16 7-34-15,4 10-2 16,6 4 0-16,2 0-1 16,6 1-1-16,1-8-3 15,7 0-3-15,-7-24-12 16,17 9-9-16,-16-31-11 15,14-4-2-15,-8-22-1 16,0 0 1-16</inkml:trace>
  <inkml:trace contextRef="#ctx0" brushRef="#br1" timeOffset="46244.6237">5629 3572 106 0,'-1'-35'39'0,"-4"-4"1"16,19 15-2-16,0 0-32 16,11 8-3-16,6 6-4 15,4-2-5-15,14 16-9 16,-13-15-8-16,15 18-16 15,-8-7-2-15,3 11-1 16,-3-5 0-16</inkml:trace>
  <inkml:trace contextRef="#ctx0" brushRef="#br1" timeOffset="46994.6988">6751 3038 79 0,'-2'-21'39'0,"2"21"-1"15,-1-24 1-15,1 24-33 16,0 0 0-16,-14 24-1 16,1 6-1-16,3 16 0 15,-8 12-2-15,1 10 1 16,-1 4-2-16,0 7 0 0,6 0-1 15,3-10 0-15,11-6-1 16,9-16-2-16,12-5-5 16,-7-26-17-16,27 3-12 15,-7-20-1-15,9-2-1 16,-9-18 1-16</inkml:trace>
  <inkml:trace contextRef="#ctx0" brushRef="#br1" timeOffset="47183.7178">6979 3426 89 0,'0'0'38'0,"-14"-4"0"15,11 20 1-15,-10 7-33 16,5 11 1-16,-1 8-5 16,2 3 1-16,3 3 0 15,1-3-3-15,8-1 0 0,-1-10-5 16,14-2-15-16,-4-23-19 15,13-5 2-15,-5-22-1 16,12-2-4-16</inkml:trace>
  <inkml:trace contextRef="#ctx0" brushRef="#br1" timeOffset="47325.7318">7094 3127 90 0,'-30'-21'37'0,"11"20"-1"15,1 6-1-15,18-5-43 16,-1 36-28-16,13-13 0 0,17 8-1 15,6-4 0-15</inkml:trace>
  <inkml:trace contextRef="#ctx0" brushRef="#br1" timeOffset="47920.7913">7635 3485 86 0,'-22'-18'38'16,"2"7"1"-16,-16-3 0 15,-2 10-32-15,-12 5-1 16,3 16 0-16,-12 9-1 16,8 7 2-16,-1 7-4 15,12 1 2-15,9 1-1 0,16-5-1 16,20-6-1-16,14-11 0 15,20-12-1-15,10-10-1 16,10-10 0-16,5-6 2 16,-1-11-5-16,-3 0 2 15,-8-5-2-15,-15 2 1 16,-4 5 1-16,-14 0-2 15,-6 10 2-15,-11 4-2 16,-2 13 1-16,-10 10 2 16,-1 8-1-16,-1 11 2 15,-8 9 1-15,1 11-1 16,0 11 1-16,-7 12-1 15,-1 4 1-15,-1-1-1 16,0 1 1-16,-3-3-2 0,6-6 0 16,0-11 0-16,2-13 0 15,5-12 1-15,3-12 0 16,2-12 0-16,3-12 0 15,5-11 0-15,3-10 0 16,9-10-1-16,6-10 2 16,9-7-2-16,8-11 0 15,8-4 0-15,6 0 0 16,3 3 0-16,0 6-5 15,-2 6 1-15,3 14-7 16,-11-8-9-16,13 28-9 16,-19-14-5-16,11 10-6 15,-7-8-4-15,14-4 4 0</inkml:trace>
  <inkml:trace contextRef="#ctx0" brushRef="#br1" timeOffset="48319.8315">8262 2914 99 0,'0'0'41'15,"-11"18"2"-15,3 20-4 16,-16 7-31-16,4 15-4 16,-5 8 1-16,0 10-1 15,-2 6-2-15,1 1 2 16,2-5-3-16,2-5 2 15,4-9-1-15,4-11-2 16,8-11 0-16,6-12 0 0,4-14 0 16,9-15 0-16,3-11 0 15,7-11 0-15,3-7 0 16,-3-5 0-16,6-5 0 15,-4 0 0-15,0 2 0 16,-8 5 0-16,-2 9 0 16,-1 8-4-16,-14 12 4 15,16 2-1-15,-10 13-1 16,0 3 2-16,5 3-3 15,2-2 0-15,9 0-5 16,-3-12-2-16,18 6-10 16,-12-31-4-16,20 9-10 15,-7-21-7-15,6 1 2 16,-7-14-1-16</inkml:trace>
  <inkml:trace contextRef="#ctx0" brushRef="#br1" timeOffset="48520.8516">8783 3064 92 0,'7'13'39'16,"-17"11"1"-16,4 30-1 15,-26 5-31-15,8 17-3 16,-5 4-1-16,6 0-1 16,2-2 0-16,4-8-1 15,3-10-2-15,8-13-2 16,10-4-7-16,-8-28-7 15,23 3-6-15,-19-18-14 16,18-17-4-16,-11-13 1 16,6-2-1-16</inkml:trace>
  <inkml:trace contextRef="#ctx0" brushRef="#br1" timeOffset="48941.8935">8600 3350 104 0,'-6'-14'40'0,"-7"1"2"16,13 13-2-16,14 4-35 15,11-4-2-15,12-1-2 16,13 0 0-16,6-3-1 15,6 1-1-15,4 1 1 16,-5-2-1-16,-5 7 0 16,-10-1 1-16,-12 1 0 15,-15 3 0-15,-19-6 0 16,-7 22 0-16,-15-9 2 15,-7 3-1-15,-5 0 0 16,-1 0 0-16,6 0 0 0,5-1 0 16,11-1 0-16,13-5 0 15,15 0-1-15,12-2 0 16,5 0 0-16,7 1 1 15,0-1-1-15,-3 7 1 16,-7 2 0-16,-11 7 3 16,-12 1-3-16,-12 4 1 15,-12 6 1-15,-9-3-3 16,-3 2 0-16,-7-5 0 15,-2 0 0-15,-3-10-11 16,18 6-1-16,-13-20-6 16,28 11-7-16,-15-23-9 15,24 8-7-15,-12-20-1 16,17 1 2-16</inkml:trace>
  <inkml:trace contextRef="#ctx0" brushRef="#br1" timeOffset="49826.9822">10272 2687 78 0,'-34'-22'38'15,"-15"3"0"-15,6 21-2 16,-20 8-30-16,4 28 0 15,-9 24 1-15,7 29-3 16,5 16 1-16,8 16-3 0,14 5 0 16,18-1 0-16,21-6 1 15,18-22-5-15,30-13-8 16,11-37-22-16,35-13-8 15,1-28 3-15,16-7-3 16</inkml:trace>
  <inkml:trace contextRef="#ctx0" brushRef="#br1" timeOffset="50248.0243">10775 3253 94 0,'-28'-19'40'0,"-3"12"1"15,-13 3-2-15,-5 18-33 16,-11 7-1-16,-3 14 0 16,-7 6-2-16,7 11 0 15,5 0-1-15,12 0 3 16,17-7-4-16,20-8 2 15,22-13-3-15,21-8 3 16,13-16-3-16,10-9 0 16,9-10 0-16,0-4-2 15,-1-8 1-15,-10-1-1 16,-7-5 2-16,-9 2-3 15,-7 5 3-15,-13 5-1 16,-7 8 1-16,-12 17-1 16,0 0 1-16,0 0-1 0,-7 31 0 15,-1-2-1-15,2 7-1 16,1 3 0-16,15-1-5 15,-6-19-9-15,25 13-12 16,-6-22-8-16,20-3-2 16,-6-17-2-16,15-5 3 15</inkml:trace>
  <inkml:trace contextRef="#ctx0" brushRef="#br1" timeOffset="50608.0603">11191 3323 92 0,'-8'-15'39'15,"8"15"2"-15,-23 3-2 16,11 7-32-16,-7 12-3 15,-1 6 1-15,0 5-2 0,2 4 0 16,-1-3 0-16,9-2-2 16,3-10 1-16,7-6-2 15,0-16 1-15,27-2-1 16,-1-14 1-16,6-10-1 15,1-4 1-15,5-8-1 16,-3 0 0-16,2-2 1 16,-4 5-1-16,-6 5 0 15,-6 6 0-15,-2 9 0 16,-5 11 0-16,-14 4 0 15,19 21-1-15,-14 5-1 16,2 6-1-16,-1 5-1 16,12 5-1-16,-4-6-4 15,20 9-7-15,-8-23-8 0,21 6-15 16,-6-19 2-16,14-1-2 15,-12-15 2-15</inkml:trace>
  <inkml:trace contextRef="#ctx0" brushRef="#br1" timeOffset="51060.1055">11833 3317 99 0,'-23'-27'41'15,"6"16"0"-15,-11-1-1 16,8 18-33-16,-4 8-2 16,5 10 0-16,4 7-3 15,5 5 1-15,11-2-2 16,9-2 0-16,12-6 0 15,7-7 0-15,5-14-1 16,9-7 0-16,4-14 0 0,4-7 0 16,1-6 0-16,-7-7 0 15,-4 4 0-15,-5 1-1 16,-7 8 0-16,-11 14 1 15,-18 9-1-15,4 32-1 16,-21 23 1-16,-12 18 1 16,-14 22 1-16,-13 17 0 15,-5 13-1-15,-6-2 1 16,0-4 1-16,5-5-2 15,6-19 2-15,10-18 0 16,10-24-2-16,13-22 2 16,11-22-2-16,12-9 1 15,-2-33 1-15,11-7-2 16,3-19 0-16,9-13 0 0,10-13-2 15,12-13 1-15,12-2-3 16,6-8-3-16,12 14-5 16,-10-10-3-16,10 28-7 15,-20-7-10-15,3 24-8 16,-9 5-4-16,-5 13 2 15</inkml:trace>
  <inkml:trace contextRef="#ctx0" brushRef="#br1" timeOffset="51609.1602">13054 2860 69 0,'20'-21'38'0,"-16"1"-2"16,13 19-2-16,-30-1-23 16,6 24-1-16,-14 7-1 15,6 20-3-15,-8 8 0 16,0 11-3-16,3 6 0 15,4 2-2-15,6 0 0 16,8-9-3-16,13-4-3 16,4-21-9-16,26 3-12 15,-6-24-11-15,17-8-2 16,-2-16-1-16,9-4 1 0</inkml:trace>
  <inkml:trace contextRef="#ctx0" brushRef="#br1" timeOffset="51983.1975">13462 3190 94 0,'-19'-32'39'0,"5"20"2"15,-18 1-2-15,-2 18-33 16,-3 9 0-16,-1 14-1 16,-4 7-1-16,4 6-1 15,1 4-1-15,8-1 1 16,11-3-1-16,11-6 0 15,9-6-1-15,15-10-1 16,17-10 1-16,11-11 0 0,5-9-1 16,8-8 0-16,-3-6 1 15,1-3-1-15,-8-7 0 16,-8 5 0-16,-12 0 0 15,-10 5 0-15,-7 3 0 16,-10 10 0-16,-1 10-1 16,-16-1 1-16,2 11 0 15,-1 5 0-15,1 6-2 16,0 2 0-16,7 6-1 15,6-8-2-15,8 7-2 16,3-14-5-16,19 10-9 16,-9-23-6-16,20 13-8 15,-6-18-5-15,10-3 1 16,-6-11 1-16</inkml:trace>
  <inkml:trace contextRef="#ctx0" brushRef="#br1" timeOffset="52528.2523">13959 3204 92 0,'-18'17'38'15,"-2"4"0"-15,3 18 2 16,-6-3-34-16,1 9 0 16,0-4-1-16,6 3-1 15,0-7-1-15,10-6-1 16,5-13-1-16,5-7 1 15,10-11-2-15,6-8 0 16,5-8 1-16,2-11-1 16,1 1 0-16,0-8 0 15,-4 1 0-15,-5 1 1 0,-4 2-1 16,-3 3 0-16,-5 4 0 15,-2 5 0-15,-2 4 0 16,-3 14 0-16,6-11 0 16,-6 11 0-16,13 7 0 15,-13-7 0-15,23 21 0 16,-8-11 0-16,4 1 1 15,0-3-1-15,9-5 0 16,-1-3 1-16,2-3 0 16,4-6 0-16,0-6 0 15,-3-5-1-15,-2-2 1 16,0 1-1-16,-6-1 1 15,-5 5-1-15,-4 2 0 16,-13 15 0-16,12-13 0 0,-12 13 0 16,-1 20-1-16,-3 2 0 15,-1 9 0-15,-3 0-2 16,4 11-2-16,-1-8-3 15,8 10-3-15,-5-20-5 16,20 12-7-16,-18-36-9 16,30 23-6-16,-5-25-1 15,8-4 2-15</inkml:trace>
  <inkml:trace contextRef="#ctx0" brushRef="#br1" timeOffset="53145.314">14720 3257 97 0,'-18'8'39'0,"7"14"1"0,-10-8-4 15,4 19-29-15,-3 4-1 16,3 9-1-16,2-1-2 16,1 0 2-16,3-4-3 15,5-5 1-15,2-8-2 16,4-7 2-16,6-9-3 15,-6-12 3-15,18-17-3 16,-7-4-2-16,7-9 3 16,1-7-3-16,-1-6 2 15,5-7-2-15,0-3 3 16,3 1-4-16,-2 7 3 15,3 4 0-15,-3 7 0 16,2 7 0-16,0 9-1 0,1 8 1 16,-1 9 0-16,-1 7 0 15,-2 7 0-15,0 2-1 16,-3 7 1-16,-3 0 0 15,-6 6 0-15,-7 0 0 16,-9-1 0-16,-8 2 0 16,-10 0 0-16,-3-4 0 15,-7-1 0-15,-3-6 0 16,0-2 0-16,0-6 0 15,1-2 0-15,4-2 0 16,1-3 0-16,-1 0 0 16,3 0 0-16,-2 2 0 15,5 3 0-15,-3 8 1 16,3 5-1-16,-1 6 2 15,7 9 0-15,-1 8 0 0,5 8 0 16,-2 10 0-16,-1 4 1 16,1 2-3-16,-3 0 0 15,-2-2 0-15,-1-4-5 16,-1-11-4-16,9-2-4 15,-11-26-3-15,22 5-5 16,-15-29-10-16,19 1-10 16,16-21-1-16,5-8 3 15,6-10 4-15</inkml:trace>
  <inkml:trace contextRef="#ctx0" brushRef="#br1" timeOffset="53711.3706">15352 2669 86 0,'3'-20'37'16,"11"11"0"-16,-14 9-5 15,37 3-26-15,-8 19 0 16,12 13-1-16,-2 12 1 16,2 15-2-16,-6 11 0 15,-3 9-1-15,-15 6 0 0,-13 3-1 16,-18-2 0-1,-13 3-1-15,-16-6 0 0,-9-5 0 16,-2-12 0-16,0-14-2 16,10-9-4-16,6-25-12 15,35-1-17-15,6-32-6 16,26-3-1-16,11-14-2 15</inkml:trace>
  <inkml:trace contextRef="#ctx0" brushRef="#br1" timeOffset="53906.3901">15892 3602 98 0,'-29'39'40'0,"1"16"1"0,-12 4-2 16,5 0-38-16,-9 18-5 15,-14-12-18-15,21 5-15 16,-8-10-1-16,16-4-3 16,5-16 2-16</inkml:trace>
  <inkml:trace contextRef="#ctx0" brushRef="#br1" timeOffset="61398.1392">4482 2837 77 0,'11'15'37'15,"21"-15"-2"-15,33 0-6 16,19-17-21-16,35-3-2 15,27-7-1-15,29-7-1 16,16-6-2-16,10 4 0 16,-9 4-1-16,-11 8-1 15,-28 11 1-15,-23 9-1 16,-35 8-1-16,-29 5-2 15,-24 9-3-15,-29-12-14 16,-4 14-16-16,-9-20-1 16,-17 18-1-16,-1-20 0 15</inkml:trace>
  <inkml:trace contextRef="#ctx0" brushRef="#br1" timeOffset="69714.9708">16747 3252 69 0,'8'-17'36'0,"-8"-8"0"16,1 3 1-16,-12-1-29 15,4 2-2-15,-5-2-1 16,-3 12 0-16,-10 1-1 16,-2 14-1-16,-10 6 0 15,-1 11 0-15,-4 4-1 16,4 7 0-16,0 8-1 15,6 0 1-15,10-3-2 0,11 0 1 16,14-6-1-16,16-8 1 16,10-6-1-16,14-9 0 15,4-8 0-15,7-9 0 16,2-5 0-16,-1-6 0 15,-5-2 1-15,-6-4-1 16,-9-2 0-16,-3 0 0 16,-12 0 0-16,0 1 0 15,-10 3 0-15,-1 6 0 16,-4 6 0-16,-5 12-1 15,0 0 1-15,5 30-1 16,-3 12 1-16,0 14 0 16,-6 19-1-16,-1 10 3 0,-3 13-1 15,-3 4 1-15,-10 5-1 16,-6-3 1-16,-6-6 1 15,-9-8-1-15,-6-14 0 16,-10-10 0-16,2-16-2 16,-6-13 1-16,-3-15 0 15,9-14-2-15,1-16 0 16,11-14-2-16,14-13 0 15,9-17-3-15,24-1-5 16,0-20-18-16,27 8-12 16,3-8 3-16,18 7-3 15</inkml:trace>
  <inkml:trace contextRef="#ctx0" brushRef="#br1" timeOffset="69976.9967">17568 2693 80 0,'0'0'38'0,"-14"2"0"15,-11 14-1-15,2 20-32 16,-6 9-1-16,6 13-1 15,-5 9 0-15,8 7-2 16,2 6 1-16,7 2-3 16,3 3-1-16,7-11-7 15,14 8-28-15,-6-15 1 0,15-4-2 16,-3-20 1-16</inkml:trace>
  <inkml:trace contextRef="#ctx0" brushRef="#br1" timeOffset="70339.0331">17888 3219 89 0,'2'-26'38'0,"-16"6"2"16,-3 22-1-16,-16 10-33 15,-3 13-1-15,-4 7-1 16,5 9-1-16,2 4-1 15,6 3 0-15,9-1 0 16,13-9-1-16,19-2 0 0,15-11-1 16,13-12 1-16,9-10-1 15,7-11 0-15,5-9 0 16,-1-8 1-16,-10-10-1 15,-8-3 1-15,-13-6-1 16,-17 1 0-16,-12 4 0 16,-12 3-1-16,-10 6 0 15,-6 7 0-15,-1 3-1 16,3 12-1-16,2 1-2 15,22 7-3-15,-17-2-14 16,34 11-19-16,1-11 2 16,18 7-2-16,1-7 3 15</inkml:trace>
  <inkml:trace contextRef="#ctx0" brushRef="#br1" timeOffset="70813.0806">18431 3161 96 0,'0'0'39'0,"-9"-14"2"16,9 14-2-16,0 0-35 15,-10 12 0-15,-2 3-1 16,-1 7 0-16,-4 5-1 16,0 7 0-16,2 4-1 15,1 0 0-15,2 0 0 16,9-5 0-16,6-6-1 15,13-10 0-15,12-10 0 16,13-9 1-16,5-10-1 16,7-5 0-16,2-8 0 0,-1-3 0 15,-6 3 1-15,-7 0-1 16,-7 9 0-16,-13 2 0 15,-8 12 0-15,-13 2-1 16,0 22 1-16,-9 5 0 16,-2 4 0-16,-1 4 0 15,5 5 0-15,0 2 0 16,6-3 0-16,10-2 0 15,10-12 0-15,8-10 0 16,6-12 1-16,8-9-1 16,0-10 1-16,2-10-1 15,-6-7 1-15,-8-7-1 16,-7 1 0-16,-11-4-2 15,-9 5-2-15,-12-6-5 0,4 20-14 16,-23-19-15 0,9 10-3-16,-11-11-3 0,3-1 1 15</inkml:trace>
  <inkml:trace contextRef="#ctx0" brushRef="#br1" timeOffset="73568.3561">19963 3168 90 0,'0'0'38'16,"-27"-16"0"-16,6 21-3 15,-16-8-31-15,-3 9-1 16,-3 2-1-16,3 6 0 16,7 1-1-16,5 5 0 15,11-3 0-15,7 1-1 16,10 2 0-16,10-3 0 15,5 0 0-15,7-2 0 0,1 2 0 16,1 0 1-16,-4 0 0 16,-2 1-1-16,-8 1 1 15,-3-1 0-15,-10 1 0 16,-1 0 0-16,-10 1-1 15,0 0 0-15,-6-3 1 16,2-1-2-16,1 0-1 16,-1-9-3-16,11 7-6 15,-3-19-28-15,10 5 1 16,17-28-1-16,10 2-1 15</inkml:trace>
  <inkml:trace contextRef="#ctx0" brushRef="#br1" timeOffset="73835.3827">20490 2556 94 0,'16'-5'38'16,"-16"5"0"-16,-10 52-5 15,-14-6-31-15,0 16 1 16,-9 11 0-16,-1 15-1 15,-5 5 1-15,-1 2-1 16,2-1 0-16,4-5-1 16,4-9 1-16,4-10-4 15,11-9-1-15,4-20-4 16,15 0-18-16,-2-25-14 15,15-7 1-15,-3-19-2 0,12-5 2 16</inkml:trace>
  <inkml:trace contextRef="#ctx0" brushRef="#br1" timeOffset="74155.4145">20120 3144 93 0,'-18'-9'38'0,"-2"-2"1"16,20 11-2-16,0 0-32 15,15 21-2-15,8-13-1 16,19 2 0-16,4-1 0 15,8-1 0-15,0-3-1 16,-1 0 1-16,0-2-1 16,-7 1 0-16,-8-2 0 15,-7 4 0-15,-11-1-1 0,-1 0 1 16,-10 3-1-16,-5 3 1 15,-4 6-1-15,-4 6 1 16,-2 3-1-16,-2 5 0 16,-4 6 0-16,1-2 0 15,0-1 0-15,2-3-2 16,7-4 0-16,-2-10-2 15,18-1-9-15,-14-16-25 16,36-13-1-16,-14-12 0 16,12-3-1-16</inkml:trace>
  <inkml:trace contextRef="#ctx0" brushRef="#br1" timeOffset="74305.4298">20755 3015 71 0,'-4'-39'38'16,"-10"3"-2"-16,7 15 2 0,-7 3-17 15,14 18-16-15,0 0-5 16,18 12-3-16,11 14-11 15,-1-10-23-15,15 13 1 16,2-3-2-16,12 9 1 16</inkml:trace>
  <inkml:trace contextRef="#ctx0" brushRef="#br1" timeOffset="74537.453">21246 3257 95 0,'-16'-1'38'0,"-8"-8"3"15,2 11-2-15,-18-9-31 16,6 14-3-16,-10 2 0 15,2 13-2-15,-2 4 0 0,10 6-1 16,3 5 0-16,14-2-1 16,13 0-1-16,19-6 1 15,18-8-3-15,13-10-1 16,19-7-3-16,1-21-11 15,18 3-21-15,-5-18-1 16,7 0-1-16,-13-20-1 16</inkml:trace>
  <inkml:trace contextRef="#ctx0" brushRef="#br1" timeOffset="74770.4763">21822 2607 85 0,'-6'-11'38'15,"4"23"2"-15,-10 7-1 16,7 25-19-16,-6 5-17 15,-2 8-1-15,-7 15 2 16,-2 10-2-16,-6 3 0 16,0 7-1-16,2-2 1 15,1-5-2-15,9-4-1 16,4-16-6-16,24-3-28 15,-3-25-5-15,20-10 1 16,2-22-2-16</inkml:trace>
  <inkml:trace contextRef="#ctx0" brushRef="#br1" timeOffset="75018.5011">21864 3123 110 0,'-38'0'40'15,"-5"-1"1"-15,14 18-1 16,-13-1-35-16,25 4-2 15,11 0 0-15,12-1 0 16,6 1-1-16,12 2 0 16,0-3 0-16,4 1 0 15,1 2-2-15,0-4 0 16,3 2-2-16,5-3-2 15,4 7-3-15,-4-18-12 16,17 16-21-16,-3-15-1 16,10 9 0-16,-8-9 0 15</inkml:trace>
  <inkml:trace contextRef="#ctx0" brushRef="#br1" timeOffset="75176.5166">22421 3557 112 0,'-22'31'40'0,"-8"0"-1"15,4 13-3-15,-12-5-37 16,-5-5-27-16,12 11-9 16,-4-12 0-16,7 2-1 15</inkml:trace>
  <inkml:trace contextRef="#ctx0" brushRef="#br1" timeOffset="81847.1839">2372 4727 96 0,'12'22'36'16,"-16"-1"0"-16,1 17 1 0,-11 7-33 15,7 11-1 1,-2 9-1-16,0 7 0 0,-1 6-1 16,1 0-1-16,8 1-3 15,-5-11-8-15,11 1-25 16,-5-19-1-16,6-8 1 15,-5-21-2-15</inkml:trace>
  <inkml:trace contextRef="#ctx0" brushRef="#br1" timeOffset="82028.2019">2140 5218 78 0,'-26'7'38'0,"9"-6"0"0,17-1 0 15,12 4-10-15,15-5-27 16,22-9-4-16,10-9-4 15,20 3-23-15,-3-14-7 16,13 0 1-16,-5-10-2 16</inkml:trace>
  <inkml:trace contextRef="#ctx0" brushRef="#br1" timeOffset="82402.2394">3045 4645 104 0,'0'0'38'15,"-18"-16"1"-15,7 28-2 16,-7 7-31-16,-1 18-1 15,-4 15-1-15,2 12 0 16,-9 11-2-16,5 11 0 0,-8 1 0 16,8 7 0-16,-1-10-1 15,6-7 0-15,7-13-1 16,7-15 0-16,12-16 0 15,9-17 1-15,11-19-1 16,8-13 0-16,7-14 1 16,3-8-1-16,-2-8 1 15,1 0-1-15,-6 3 1 16,-8 9-2-16,-5 9 2 15,-9 13-1-15,-15 12 0 16,11 18 0-16,-11 8-1 16,-3 7 0-16,2 5-2 15,-2 2-1-15,11 7-4 16,-2-23-17-16,17 8-13 0,-2-19-3 15,15-4 1-15,0-14-1 16</inkml:trace>
  <inkml:trace contextRef="#ctx0" brushRef="#br1" timeOffset="82726.2718">3488 5340 99 0,'-4'24'38'15,"0"-13"0"-15,20 3 0 16,0-18-33-16,18 0-1 15,9-8-1-15,9-3 0 16,0-8 0-16,6-2-2 16,-4-6 1-16,-6 3-1 15,-15-3 0-15,-7 4-1 0,-17 9 1 16,-11 5-1-16,-17 8 1 15,-14 11 0-15,-14 11 0 16,-8 10 1-16,-3 11 0 16,1 4-1-16,7 0 0 15,13 2 1-15,14-8-2 16,20-9-3-16,29-2-15 15,9-30-21-15,22-2-3 16,4-15 0-16,16-1-1 16</inkml:trace>
  <inkml:trace contextRef="#ctx0" brushRef="#br1" timeOffset="83297.3289">5466 4561 103 0,'-26'0'40'15,"-8"20"0"-15,-26 4-1 16,2 8-36-16,-18 10 1 15,2 5-1-15,4-1-1 16,9 1 0-16,10-4 0 16,21-4-1-16,18-8 0 15,24-4 0-15,21-12-1 16,13-4 0-16,12-3 0 15,5 2 0-15,-2-2 1 16,-9 1-1-16,-8 4 0 0,-16 8-1 16,-18 8 1-16,-23 5 0 15,-16 7 1-15,-13 1-1 16,-2-1-1-16,-6-1-1 15,9-4-1-15,5-15-3 16,26 3-16-16,10-24-16 16,24-8-3-16,7-14 1 15,24-2-1-15</inkml:trace>
  <inkml:trace contextRef="#ctx0" brushRef="#br1" timeOffset="83680.3671">5648 4968 105 0,'0'0'39'0,"-18"3"0"15,12 11-2-15,-13 0-32 16,1 13-2-16,-2 3 1 16,2 9-1-16,0 1 0 15,3 3-1-15,6-4 0 16,8 0-1-16,7-9 1 15,11-9-1-15,9-12 0 16,12-12-1-16,12-12 0 16,4-14 0-16,3-6 0 15,2-7 1-15,-2-6-1 16,-10 1 0-16,-5 1 0 15,-10 7 1-15,-10 5-1 16,-9 14 1-16,-10 8-1 16,-3 12 0-16,-9 14 0 15,-2 7 0-15,-3 16-1 0,2-1-1 16,3 9-1-16,4-2-3 15,11 2-2-15,-5-16-15 16,25 3-14-16,-8-17-4 16,23-4 1-16,-5-18 0 15</inkml:trace>
  <inkml:trace contextRef="#ctx0" brushRef="#br1" timeOffset="84038.4027">6455 4977 98 0,'0'0'39'16,"-24"12"1"-16,6 9-1 15,-18 10-25-15,9 3-10 0,-3 5 0 16,6 4-2-16,0-4 1 16,6 1-2-16,8-9 1 15,7-5-1-15,3-26-1 16,22 6 1-16,3-26-1 15,6-7 1-15,5-13 0 16,5-6 0-16,-2-7 0 16,1 0 0-16,-4 1-1 15,-6 9 2-15,-8 8-2 16,-3 11 0-16,-9 12 0 15,-10 12 0-15,5 19 0 16,-7 6-2-16,-1 15 0 16,1 4-3-16,10 7-2 15,-2-12-12-15,23 15-10 0,-12-21-12 16,22 0 1-16,1-13-1 15,12-8 1-15</inkml:trace>
  <inkml:trace contextRef="#ctx0" brushRef="#br1" timeOffset="84175.4164">7031 5320 127 0,'-22'33'39'16,"-9"2"1"-16,8 12-12 16,-5-1-31-16,-5-9-22 15,14 14-14-15,-4-5-1 16,9 4 0-16,-3-9-2 15</inkml:trace>
  <inkml:trace contextRef="#ctx0" brushRef="#br1" timeOffset="87482.7471">7848 4406 77 0,'18'-25'36'0,"-13"2"1"16,5 11 0-16,-10 12-23 15,-10 13-9-15,2 13-2 16,1 17 2-16,-7 10-3 16,0 15 0-16,1 11-2 15,-1 7 1-15,6-2-3 16,2-5-1-16,15 5-16 15,0-23-17-15,16-7-1 16,1-21 0-16,18-13 0 0</inkml:trace>
  <inkml:trace contextRef="#ctx0" brushRef="#br1" timeOffset="87862.7854">8336 4743 111 0,'-28'0'37'16,"-14"5"2"-16,5 19-6 15,-16 1-28-15,9 12 0 16,0 2-2-16,12 4 0 16,8-4-1-16,15-3 0 15,14-9-1-15,18-11 0 16,15-15-1-16,11-10 1 15,8-14-1-15,4-4 1 16,-2-11-1-16,-6-1 1 0,-5-2-1 16,-11 5 0-16,-7 4 0 15,-13 8 1-15,-10 9-1 16,-7 15 0-16,0 0 0 15,-22 24 0-15,7 6 0 16,1 5-1-16,0 7 0 16,6-2-2-16,11 3-3 15,-2-13-4-15,23 4-24 16,-3-20-5-16,15-3 1 15,-4-14-3-15</inkml:trace>
  <inkml:trace contextRef="#ctx0" brushRef="#br1" timeOffset="88196.8187">8854 4845 113 0,'-8'10'37'16,"-11"-2"0"-16,7 19-4 16,-11-7-29-16,6 8 0 15,1-3-1-15,3 2 0 16,4-5-1-16,8-4 0 15,1-18-1-15,17 11 0 16,3-19 1-16,5-10-1 16,8-5 0-16,0-4 0 15,4-7 0-15,-4 1 0 16,-3-1 0-16,-2 8-1 15,-9 6 1-15,-4 9-1 16,-15 11 1-16,14 10-1 0,-15 13 0 16,0 5 0-16,0 10 0 15,2 0 0-15,5 2-2 16,4-6-1-16,13-8-2 15,5-17-5-15,29-3-22 16,-5-28-7-16,19-8 0 16,0-19-1-16</inkml:trace>
  <inkml:trace contextRef="#ctx0" brushRef="#br1" timeOffset="88376.8367">9786 4348 77 0,'-1'-18'37'0,"-16"18"3"15,-4 29 1-15,-15 13-11 16,7 22-21-16,-8 10-6 15,6 9 1-15,4 0-3 0,7 0-1 16,5-3-5-16,2-19-11 16,18 2-22-16,-11-20-2 15,11-10 1-15,-5-17-2 16</inkml:trace>
  <inkml:trace contextRef="#ctx0" brushRef="#br1" timeOffset="88550.8542">9396 4634 124 0,'0'0'39'16,"0"0"1"-16,33 13-4 16,-5 1-35-16,8-2-4 15,15 11-16-15,-5-13-18 0,11 5-3 16,-2-6 1-16,4 5-2 15</inkml:trace>
  <inkml:trace contextRef="#ctx0" brushRef="#br1" timeOffset="89195.9187">9996 4860 88 0,'-12'17'39'15,"10"1"0"-15,2-18 0 16,28 11-11-16,-6-17-25 15,8-3-1-15,5-9 0 16,4-2-1-16,-1-3 0 0,-3-3 0 16,-6 0 0-16,-11 0-1 15,-9 2 1-15,-13 3-1 16,-11 6 0-16,-8 7 1 15,-10 8 0-15,-5 6 0 16,-2 11 0-16,3 9 0 16,3 6 0-16,5 3 0 15,13 4 0-15,14-2 1 16,12-5-2-16,15-7-2 15,18-7-1-15,12-13 0 16,12-5-3-16,-1-13-1 16,8 0-3-16,-12-15-6 15,10 14-1-15,-22-10 7 0,-7 8 6 16,-15 3 3-16,-12 5 2 15,-16 8 3-15,0 0 3 16,-4 33 7-16,-20-17 2 16,8 15-7-16,-5-1-4 15,6 3-1-15,-1-4-2 16,9 1 1-16,-2-8-2 15,9-6 1-15,0-16-1 16,14 1 0-16,-4-15 0 16,8-7 0-16,-3-11 0 15,3-2 0-15,1-5-1 16,-2-4 0-16,-1 4 0 15,0 4 0-15,-2 5 1 16,-1 8-2-16,2 5 1 0,0 5-1 16,6 6-1-16,2 2-1 15,5 4-3-15,0-6-2 16,12 13-12-16,-13-15-15 15,12 12-4-15,-8-11 1 16,2 11-1-16</inkml:trace>
  <inkml:trace contextRef="#ctx0" brushRef="#br1" timeOffset="89534.9524">11047 4769 102 0,'-10'12'38'0,"3"14"1"16,-8-6 0-16,11 8-29 16,-15 0-3-16,5 0-1 15,0-2-3-15,4-2 0 16,2-8-1-16,8-16 0 15,0 0-1-15,23 0 0 0,0-18 1 16,6-9-2-16,3 0 0 16,7-9 0-16,-2 1 0 15,2-2 0-15,-2 3 0 16,1 7 0-16,-4 4 0 15,-2 10 0-15,-3 7 0 16,-1 6 0-16,-5 8 0 16,-3 9 0-16,-4 7 0 15,-10 5 0-15,-1 3 0 16,-6 4 0-16,-4 1 0 15,-4-3-2-15,6 14-14 16,-17-24-10-16,14 13-13 16,-6-18-5-16,12 1 3 0,0-20-3 15</inkml:trace>
  <inkml:trace contextRef="#ctx0" brushRef="#br1" timeOffset="90813.0804">11914 4998 104 0,'9'7'38'0,"-10"10"0"16,-7 14-2-16,-21 15-35 16,-2 5-2-16,-8 6-1 15,-1-1-8-15,9 9-28 0,-3-10-1 16,11-8 1-16,13-14-1 15</inkml:trace>
  <inkml:trace contextRef="#ctx0" brushRef="#br1" timeOffset="105599.5589">13461 3898 89 0,'-36'-7'37'16,"14"6"0"-16,7-4 1 16,15 5-33-16,32-7-1 15,26 5-1-15,35-4 0 0,29-3-1 16,35-3-1-16,22-1 0 15,11-4-1-15,2 2 0 16,-14 3 0-16,-18 0 0 16,-33 6-1-16,-29 2-2 15,-32 11-30-15,-40-8-5 16,-26 1 0-16,0 0-2 15</inkml:trace>
  <inkml:trace contextRef="#ctx0" brushRef="#br1" timeOffset="113174.3163">12757 4571 91 0,'14'-17'38'0,"-7"-5"0"15,1 9 0-15,-13 0-24 16,5 13-12-16,-27 3 0 16,2 11 0-16,-9 4 0 15,-1 5 0-15,2 0 0 16,4 4-1-16,5-5 0 15,15-3 0-15,17-4 0 16,12-2-1-16,12-2 0 16,12 0 0-16,4 2 1 15,-4 2-1-15,-3 6 0 16,-14 5 0-16,-12 7 1 15,-15 3-1-15,-16 2 1 0,-12 0 0 16,-6-3-1-16,-1-4 0 16,1-8-1-16,9-14-3 15,25-9-21-15,-5-11-14 16,33-15-1-16,8-19 0 15,21-4-1-15</inkml:trace>
  <inkml:trace contextRef="#ctx0" brushRef="#br1" timeOffset="113407.3396">13403 4172 106 0,'-1'-9'40'0,"1"9"-1"15,0 0-1-15,1 27-36 16,2 1-1-16,-2 14 0 0,-2 13 0 15,-3 12 2-15,-8 13-2 16,-7 6 1-16,-7 5-2 16,-5-1 0-16,-1-2-4 15,-4-18-4-15,14 3-30 16,-4-25-3-16,16-8 2 15,3-22-2-15</inkml:trace>
  <inkml:trace contextRef="#ctx0" brushRef="#br1" timeOffset="113602.3591">13180 4614 107 0,'-24'-8'39'0,"24"8"-1"15,-14 3 0-15,29 2-36 16,16 2-3-16,16-5-1 15,12 5-3-15,1-7-3 16,20 14-21-16,-10-9-9 16,1 8 1-16,-12-5-1 15</inkml:trace>
  <inkml:trace contextRef="#ctx0" brushRef="#br1" timeOffset="113993.3982">13881 4645 97 0,'0'0'38'16,"-30"-22"1"-16,7 20-1 15,-13 0-30-15,5 9-2 0,-12 2-1 16,2 8 0-16,-2 5-1 16,6 6-1-16,1 3 0 15,13 1-1-15,7-1-1 16,11-2 1-16,15-6-2 15,11-8 1-15,11-6-1 16,9-9 0-16,4-9-1 16,3-9 1-16,1-4 0 15,-4-4 0-15,-5-4 0 16,-8-1 0-16,-8 1 0 15,-5 1 0-15,-9 5 0 16,-4 6 0-16,-4 2-1 16,-2 16 1-16,0 0 0 0,0 0-1 15,-9 19 0 1,6 2-1-16,3 8-1 0,2 2 0 15,8 6-4-15,1-10-5 16,17 8-27-16,-8-13-1 16,14 3 1-16,-5-13 0 15</inkml:trace>
  <inkml:trace contextRef="#ctx0" brushRef="#br1" timeOffset="114316.4304">14313 4696 92 0,'-15'22'37'0,"7"11"1"16,-12-2 0-16,11 13-29 0,-11-3-3 16,9 1-1-16,-3-5-2 15,7-3 0-15,2-11-1 16,8-10-1-16,-3-13 0 15,16-2 0-15,-2-16 0 16,4-10-1-16,-3-8 1 16,9-5 0-16,-6-8-1 15,2-3 1-15,-2 3-1 16,-4-1 0-16,7 8 0 15,-2 8-1-15,-1 8 0 16,1 8-1-16,4 17-7 16,-9-1-27-16,15 16-4 15,-6-2 1-15,9 6-2 16</inkml:trace>
  <inkml:trace contextRef="#ctx0" brushRef="#br1" timeOffset="114684.4673">15159 4481 105 0,'-38'0'42'0,"-3"17"2"16,-18-5-3-16,8 11-33 15,-8 5-3-15,11 7 1 16,8 0-2-16,17 0-4 16,20-4 0-16,17-4 0 0,20-3 0 15,11-8 0-15,6 0 0 16,-1-4 0-16,-5-1 0 15,-10 2 0-15,-17-1 0 16,-13 7 0-16,-17 3 0 16,-17 1 0-16,-8 3 0 15,-8 1 0-15,-2 1 0 16,3-5 0-16,3 1 0 15,10-13-15-15,24 7-24 16,7-18-3-16,17 2 0 16,9-14-2-16</inkml:trace>
  <inkml:trace contextRef="#ctx0" brushRef="#br1" timeOffset="114878.4867">15380 5064 120 0,'-21'40'39'16,"-10"-4"-1"-16,8 5-14 15,-11 5-59-15,-13-5-5 16,3 6 0-16,-7-9-2 15</inkml:trace>
  <inkml:trace contextRef="#ctx0" brushRef="#br1" timeOffset="134765.4752">16296 4681 70 0,'11'-6'37'0,"-12"-8"0"16,3 3 1-16,-8-17-25 15,12 12-4-15,-16-6-3 16,0 5-2-16,-8 3 2 16,-2 7-2-16,-11 8 0 15,-5 13-1-15,-7 6 0 16,0 11-1-16,0 2 0 15,10 6-1-15,6 1 0 16,10 0 0-16,13-8-1 16,16-6 0-16,11-10 0 15,13-6 0-15,8-10 0 0,6-8-1 16,1-5 2-16,-3-6-1 15,-1-7 0-15,-7-4 0 16,-7-2 0-16,-4-1 0 16,-9-2 0-16,-4 4-1 15,-4 2 1-15,-2 6-1 16,-5 10 0-16,-5 13 1 15,8 14-1-15,-5 24 1 16,-3 19 0-16,-4 21 0 16,-5 17 0-16,-5 13 0 15,-2 7 0-15,-6 9 0 16,-6-3 1-16,-8-9 0 15,-7-15 0-15,-2-11-1 16,-5-18 1-16,-3-16 1 0,-4-19-2 16,-2-15 0-16,4-22-1 15,1-20-2-15,10-14-2 16,7-29-12-16,19-2-21 15,3-22-4-15,26 4 2 16,8-10-1-16</inkml:trace>
  <inkml:trace contextRef="#ctx0" brushRef="#br1" timeOffset="135043.503">17168 4145 101 0,'-25'30'39'15,"-13"9"0"-15,0 24-1 16,-11 6-34-16,2 12 1 15,0 5-3-15,7 1 1 16,10 1-3-16,10-10-1 16,20-1-7-16,6-22-26 15,31-9-5-15,8-23-1 16,16-8 0-16</inkml:trace>
  <inkml:trace contextRef="#ctx0" brushRef="#br1" timeOffset="135374.5361">17386 4572 113 0,'-27'5'40'0,"-14"8"2"16,5 23-2-16,-12 5-35 16,9 12-1-16,8 2-1 15,10 5 0-15,11-4-2 16,13-8 1-16,13-10 0 15,18-12-2-15,12-18 0 16,10-16 0-16,5-15 0 16,1-11 0-16,-4-11 0 15,-8-7-2-15,-12-2 2 16,-19-2-2-16,-14 2 1 0,-15 7 0 15,-13 11 0-15,-11 6 0 16,-3 11 0-16,0 6-1 16,8 10-1-16,7 0-3 15,24 16-13-15,-2-13-17 16,38 7-4-16,-2-8 1 15,23 7-2-15</inkml:trace>
  <inkml:trace contextRef="#ctx0" brushRef="#br1" timeOffset="135794.5781">17909 4566 110 0,'12'8'39'15,"-12"-8"2"-15,-3 11-2 16,-8-2-32-16,0 9-1 16,-3 5-2-16,5 3-1 15,0 7-2-15,3 2 1 0,5 1-1 16,7-5 1-16,7-3-2 15,6-9 0-15,9-9 0 16,7-10 0-16,6-10 0 16,0-7 0-16,-1-6 0 15,1-5 0-15,-7 1 0 16,-7 3 0-16,-6 2 0 15,-7 9 0-15,-14 13 0 16,0 0 0-16,-3 20 0 16,-7 6 0-16,3 8 0 15,0 4 0-15,6-2-2 16,6-1 4-16,8-7-4 15,14-11 4-15,5-12-2 16,9-12 0-16,7-15 0 0,4-10 0 16,-7-10 0-16,-1-4 0 15,-10-3 0-15,-9 2 0 16,-8 5 0-16,-12 0-8 15,5 20-12-15,-22-9-21 16,11 15 1-16,-10-3-4 16,11 19 2-16</inkml:trace>
  <inkml:trace contextRef="#ctx0" brushRef="#br1" timeOffset="136231.6218">18855 4849 115 0,'5'11'40'16,"14"-17"0"-16,20 4-3 15,12-2-42-15,4-9-30 16,25 8-4-16,-2-7 0 15,10 5-2-15</inkml:trace>
  <inkml:trace contextRef="#ctx0" brushRef="#br1" timeOffset="136776.6763">19708 4551 116 0,'0'0'39'0,"-23"-4"2"16,15 18-5-16,-9 4-32 16,4 14 0-16,-7 4-1 15,5 11 1-15,-5 2-3 16,7 3 1-16,5-7 0 15,11-5-1-15,10-12-1 16,14-12 0-16,12-15 0 16,8-16 0-16,8-9 0 15,2-12 0-15,1-5 0 0,-6-6-1 16,-9 3 2-16,-8 1-1 15,-12 9 0-15,-10 10 0 16,-9 14 0-16,-4 10 0 16,-18 22 0-16,0 9 0 15,2 7-1-15,2 9 1 16,10 4 0-16,4-1 0 15,14-8 0-15,11-8 1 16,15-17-1-16,8-13 2 16,9-21-2-16,0-11 0 15,-1-17 0-15,0-12 0 16,-11-6 0-16,-9-6 0 15,-10 3 0-15,-14 5 0 16,-10 9 0-16,-11 11 0 0,-3 18-4 16,-6 12-1-16,7 17-2 15,-6 1-17-15,20 21-15 16,0-5 1-16,22 13-3 15,2-6 2-15</inkml:trace>
  <inkml:trace contextRef="#ctx0" brushRef="#br1" timeOffset="137141.7128">20935 4589 118 0,'0'0'40'0,"-35"-18"2"16,7 24-2-16,-23 4-35 15,9 11-1-15,-3 8 0 16,8 9-2-16,4 7-2 0,9 2 0 15,14 3 0-15,16-3 0 16,12-9 0-16,15-7 0 16,10-12 0-16,4-16 0 15,2-12 0-15,2-14 0 16,-10-13 0-16,-7-10 0 15,-11-8 0-15,-11-4 0 16,-12 3 0-16,-7 2 0 16,-11 10 0-16,-4 9 0 15,-3 12 0-15,1 10 0 16,5 13 0-16,8 10-3 15,13 7-3-15,6-4-5 16,27 17-19-16,-4-15-9 16,18 7 0-16,-3-10-1 15,12 1 0-15</inkml:trace>
  <inkml:trace contextRef="#ctx0" brushRef="#br1" timeOffset="137458.7445">21271 4659 118 0,'19'-8'38'0,"-19"8"3"16,0 0-2-16,-17 9-32 15,7 6-2-15,-3 8-2 16,-2 7-1-16,1 7 0 15,0 5-2-15,0-1 0 16,7-2 0-16,1-4 0 16,4-6 0-16,7-11 0 15,-5-18 0-15,22-2 0 16,-6-18 0-16,2-11 0 15,6-7 0-15,-1-10 0 16,1-7 0-16,-4 2 0 0,3 0 0 16,-5 8 0-16,2 5 0 15,-1 10 0-15,3 8 0 16,1 11 0-16,2 5 0 15,10 10 0-15,1-1-8 16,16 16-18-16,-15-12-12 16,19 8-4-16,-9-8 1 15,12 2-1-15</inkml:trace>
  <inkml:trace contextRef="#ctx0" brushRef="#br1" timeOffset="138085.8072">22010 4599 131 0,'-26'9'42'0,"5"13"0"16,-10-6-5-16,4 15-34 0,2 5-3 15,4 7 0-15,-3-2 0 16,5 0 0-16,5-3 0 16,4-7 0-16,3-8 0 15,9-10 0-15,-2-13 0 16,20-19 0-16,0-6 0 15,4-10 0-15,5-6 0 16,0-10 0-16,3 0 0 16,0-3 0-16,-3 8 0 15,-4 6 0-15,-6 8 0 16,-1 12 0-16,-6 10 0 15,-12 10 0-15,7 22 0 16,-10 3 0-16,0 5 0 0,3 1 0 16,6-4 0-16,6 1 0 15,10-13 0-15,10-10 0 16,9-11 0-16,9-10 0 15,6-9 0-15,6-6 0 16,-4-2 0-16,-2 1 0 16,-9 4 0-16,-7 6 0 15,-9 11 0-15,-12 11 0 16,-12 10 0-16,-9 13 0 15,-5 9 0-15,-1 6 0 16,-1 6 0-16,4 6 0 16,8 0 0-16,4-8 0 15,22 8-10-15,-12-24-13 16,33 10-6-16,-15-27-5 15,24 5-8-15,-10-14 0 0,5 2 2 16,-11-3 5-16,-4-12 48 16,-5 24 7-16,-34-11 6 15,2 22 8-15,-25-3 8 16,-2 16 1-16,-17-3 0 15,7 18-9-15,-21-1-34 16,13-4 0-16,16 12-11 16,-19-24-19-16,23 11-12 15,-8-9-3-15,10-1-1 16,-8-8 2-16</inkml:trace>
  <inkml:trace contextRef="#ctx0" brushRef="#br2" timeOffset="246344.632">359 6246 62 0,'0'0'35'16,"-5"-26"0"-16,5 26 1 15,-1-27-19-15,1 27-12 16,7-20 0-16,-7 20-1 16,12 13 0-16,-2 14 0 15,-5 14-1-15,3 13-1 16,-3 14 1-16,-2 14-1 15,-4 11 0-15,-3 5-1 16,0-2 0-16,-3-3-2 16,5-7-2-16,-3-25-15 15,14-5-19-15,-2-28-1 0,15-15 0 16,-1-24-2-16</inkml:trace>
  <inkml:trace contextRef="#ctx0" brushRef="#br2" timeOffset="246669.6645">236 6221 98 0,'11'-28'38'0,"10"-8"2"16,24 11-3-16,17-7-35 15,12 9 0-15,9 4 0 16,0 6 1-16,-1 14-1 0,-1 18-1 16,-16 15 0-16,-11 20 0 15,-21 16-1-15,-19 12 1 16,-19 11 0-16,-17 7 0 15,-15 1 0-15,-17 0-1 16,-7-9 1-16,-9-10-2 16,4-12 0-16,0-18-6 15,18-4-17-15,0-33-13 16,25-8-2-16,9-25-1 15,18-6 0-15</inkml:trace>
  <inkml:trace contextRef="#ctx0" brushRef="#br2" timeOffset="247072.7048">953 6690 90 0,'11'20'38'0,"-8"-7"-1"16,13 3 2-16,-4-11-32 15,16 2-4-15,7-11 0 16,7-1 0-16,7-6-1 16,4-4 0-16,2-6-1 15,-2-3 0-15,-3-3 0 16,-10-5 0-16,-12 0 0 15,-10 0-1-15,-16-2 1 16,-14 6 0-16,-13 0-1 16,-13 13 1-16,-9 9 0 15,-7 13 0-15,-6 10 0 0,-2 16 1 16,4 9 0-16,10 9 0 15,6 2 0-15,17-1-1 16,18-5 1-16,18-6-2 16,26-14 0-16,21-12-4 15,23-9-2-15,13-23-9 16,24 4-13-16,-4-24-12 15,10-3 0-15,-10-13-2 16,2-7 1-16</inkml:trace>
  <inkml:trace contextRef="#ctx0" brushRef="#br2" timeOffset="247275.7251">2173 5925 106 0,'-17'-4'40'16,"3"22"-1"-16,-10 14-1 15,5 14-36-15,-5 27 0 16,-5 14-2-16,1 13 3 15,-2 5-2-15,1 4 0 16,3-4-2-16,8-2-4 16,-3-29-12-16,19-4-19 15,-3-26-3-15,13-14-1 16,-8-30-1-16</inkml:trace>
  <inkml:trace contextRef="#ctx0" brushRef="#br2" timeOffset="247455.7431">1790 6416 108 0,'-17'-2'40'16,"17"2"0"-16,0 0 0 16,20-5-38-16,20 4-2 15,15 2-3-15,7-6-9 16,16 13-24-16,-6-2-4 15,5 6 0-15,-8-1-1 16</inkml:trace>
  <inkml:trace contextRef="#ctx0" brushRef="#br2" timeOffset="247822.7798">2358 6601 97 0,'12'3'39'0,"4"-6"-1"16,17 3 0-16,5-9-34 15,12 2-1-15,2-5-1 16,3-2 0-16,-4-2 0 16,-4-1-1-16,-12-5 1 15,-8 1-1-15,-14-5 1 16,-12-1-1-16,-11 1 0 15,-13 4 0-15,-10 7 0 16,-10 9 0-16,-5 13 0 16,-7 13 0-16,-3 15 0 15,5 8 2-15,2 8-1 16,13 6 1-16,15-1-1 15,19-9-2-15,24-11 0 0,22-12-3 16,26-10-2-16,11-22-11 16,27 4-11-16,-6-26-15 15,11 3 1-15,-7-15-2 16,-5 5 2-16</inkml:trace>
  <inkml:trace contextRef="#ctx0" brushRef="#br2" timeOffset="248027.8003">3220 6401 110 0,'-38'14'42'16,"-19"-1"0"-16,11 15-1 15,3-2-38-15,0 4 0 16,11 1-1-16,12 1 1 16,16-4-3-16,19-6 2 15,22-9-3-15,14-9-1 0,20-6-4 16,5-18-8-16,25 7-7 15,-15-29-11-15,18 3-10 16,-13-15 0-16,2 0-1 16,-15-9 3-16</inkml:trace>
  <inkml:trace contextRef="#ctx0" brushRef="#br2" timeOffset="248305.8281">4000 5820 72 0,'0'0'39'0,"-31"21"-1"15,10 8 2-15,-14-2-16 16,8 16-17-16,-13 6 0 0,4 15-1 16,-3 8-1-16,0 12-1 15,7-2-1-15,4 4-1 16,6 2 1-16,6-2-2 15,7-6-2-15,4-13-2 16,12-8-2-16,-2-19-5 16,12 3-9-16,-16-32-11 15,13-1-12-15,-12-21 2 16,5-5-2-16,-8-18 3 15</inkml:trace>
  <inkml:trace contextRef="#ctx0" brushRef="#br2" timeOffset="249394.937">3516 6314 102 0,'0'12'40'0,"0"0"1"16,23 8-1-16,-3-4-34 16,26-9-4-16,15-5 0 15,10-3-1-15,4-4-2 16,3-3-2-16,2 2-4 15,-12-11-6-15,5 12-25 16,-23-8-3-16,-1 11 2 16,-22-3-1-16,1 6 29 15,-16-5 7-15,-12 4 7 16,0 0 7-16,-13 0 28 15,4 8 0-15,-16-4 0 16,7 12 3-16,-11-2-28 16,6 15-5-16,-5 4-3 0,0 6 0 15,4 6-1-15,5 4 0 16,5-1-1-16,6-3-2 15,6-7 1-15,11-10-1 16,9-14 0-16,8-14-1 16,11-14-3-16,4-15 1 15,3-10 0-15,-1-12 0 16,-3-9 0-16,-1 0 0 15,-13 0 0-15,-5 5 1 16,-9 6 1-16,-8 11 1 16,-6 8 0-16,-3 13 0 15,5 17 0-15,-11 2 0 16,10 10 0-16,2 6 0 15,8 2-1-15,6 3 1 0,8-3-1 16,3 0 0-16,7-3 0 16,4-4 0-16,-3 0 1 15,1 0-1-15,-5 4 1 16,-9 3-1-16,-5 5 1 15,-6 4-1-15,-13 4 2 16,-6 6-1-16,-1 2 0 16,-5 0 0-16,-3-4 0 15,3-3-1-15,2-8 2 16,4-8-4-16,9-18 2 15,10-4 0-15,3-16-1 16,5-10 2-16,7-11-2 16,0-7 1-16,5-9 0 15,-1 1 0-15,-2 6 0 0,-6 4-1 16,-3 8 2-16,-3 9-1 15,-3 10 1-15,0 11-2 16,-3 11 1-16,10 1-2 16,5 4-1-16,6-3-2 15,15 2-1-15,5-12-5 16,16 9-3-16,-9-20-3 15,16 6 6-15,-14-10 6 16,-7 0 3-16,-9 0 3 16,-14-1 3-16,-7 8 4 15,-25-8 5-15,3 21 2 16,-22-10-4-16,0 14-5 15,-10 7-3-15,1 6 0 0,-1 6-1 16,4 6-1 0,4 2 0-16,9 2 0 0,9-1-1 15,14-5 1-15,11-2-1 16,9-6 0-16,10-3 0 15,0-4 1-15,0-1-1 16,-3 2 1-16,-7 3 0 16,-10 1 1-16,-8 5-1 15,-11-1 2-15,-10 2-3 16,-5 1 0-16,-6-1 0 15,-4 2 0-15,3-1-6 16,-1-9-7-16,12 4-1 16,-8-19-6-16,26 18-2 15,-6-18-6-15,17 1-3 16,-3-9-10-16,17 1 4 0,4-2 7 15</inkml:trace>
  <inkml:trace contextRef="#ctx0" brushRef="#br2" timeOffset="249575.9551">5654 6717 105 0,'18'10'43'16,"-18"-10"2"-16,0 0-3 15,-11-26-22-15,2 12-27 16,9 14-8-16,-18-25-3 16,18 25-6-16,-22-15-6 15,22 15-12-15,-20-3-2 16</inkml:trace>
  <inkml:trace contextRef="#ctx0" brushRef="#br3" timeOffset="254301.4276">1177 1757 20 0,'0'0'30'0,"3"10"1"16,-3-10 3-16,36 7-13 16,-4-17-6-16,31 18-1 15,14-19 0-15,36 15 2 16,15-14-10-16,20 7-1 15,14-3-3-15,19-3-1 16,8 1 0-16,4-5-2 16,-4-3 1-16,0-3 0 15,-10-8 0-15,-4-1 0 16,-18-5 0-16,-14 2 1 15,-22 2-1-15,-22 1 0 0,-21 6 0 16,-24 5-2-16,-15 15-13 16,-21-9-21-16,-6 11-1 15,-12 0-1-15,0 0-1 16</inkml:trace>
  <inkml:trace contextRef="#ctx0" brushRef="#br3" timeOffset="255208.5183">995 7188 88 0,'0'0'36'16,"-9"-15"0"-16,9 15 0 15,29-19-36-15,-1 10 0 16,14-5 0-16,15-1 0 15,20-2 0-15,12-1 0 16,15-3 0-16,21-2 1 16,16-4 0-16,14 0 0 15,6 0 1-15,9 2-1 16,6 3 0-16,2 2 0 0,5 2 0 15,-2 4 0-15,-4 2-1 16,3 3 0-16,-5 0 1 16,-5 0-1-16,-4-2 1 15,4 1 0-15,-5-5 0 16,-1-1 0-16,-9-3 0 15,-2 2 0-15,-6-1-1 16,-9 0 1-16,-19 4-2 16,-17 1-2-16,-14 10-9 15,-31-6-25-15,-8 8-1 16,-25-1 1-16,-8 0-3 15</inkml:trace>
  <inkml:trace contextRef="#ctx0" brushRef="#br4" timeOffset="259193.9168">6786 6163 76 0,'-5'-13'38'0,"5"13"-2"16,-38-8 1-16,4 17-31 15,-14 5-1-15,-2 14-1 16,-11 5 0-16,6 11-1 15,1 7-1-15,10-1 0 16,12 2 0-16,21-4-1 16,24-7-3-16,18-16-1 15,30-3-7-15,3-22-27 16,25-2 1-16,0-19-2 15,11 2 0-15</inkml:trace>
  <inkml:trace contextRef="#ctx0" brushRef="#br4" timeOffset="259818.9793">7167 6247 86 0,'-28'1'37'0,"-11"-2"0"16,3 14 1-16,-10 0-33 16,12 10-1-16,0 4-1 15,10 6-1-15,6 3 0 16,8 4-1-16,9 2 0 15,13-6 0-15,11-7 0 16,13-4-1-16,8-16 1 16,13-7-1-16,-1-12 1 15,3-12-1-15,-1-10 0 16,-8-7-1-16,-9-5 1 15,-12-2 0-15,-13 2 0 16,-14 2 0-16,-16 4 1 0,-3 11-1 16,-9 4 0-1,1 8 1-15,-1 8-1 0,7 7 1 16,9 4-1-16,10-4 1 15,19 16 0-15,9-9 0 16,10 1-1-16,5 1 1 16,4-4 0-16,1 0 0 15,-2-2 0-15,-6 5 0 16,-10-1 0-16,-7 6-1 15,-8 4 1-15,-9 5 0 16,-7 4-1-16,-8 1 1 16,0 4-1-16,-5-2 0 15,0-2 0-15,5-5 0 16,6-8 0-16,3-14 0 15,0 0 0-15,26-28 0 16,-4-2 0-16,2-5 0 0,3-4 1 16,0-1-1-16,-4 1 1 15,-2 7-1-15,-6 7 1 16,-6 8-1-16,-9 17 0 15,0 0 0-15,10 22-1 16,-15 4 0-16,5 10-2 16,-1 1-1-16,4 8-2 15,3-8-5-15,18 6-26 16,-5-15-3-16,17-4 2 15,-4-16-2-15</inkml:trace>
  <inkml:trace contextRef="#ctx0" brushRef="#br4" timeOffset="260111.0085">8273 6158 90 0,'0'-11'37'16,"-9"0"1"-16,9 11 0 16,-17 19-32-16,9 4-1 15,-2 4-2-15,7 13 1 16,-2-2-2-16,5 7 0 15,0-3 0-15,8-1 0 16,-2-9-1-16,3-9 0 16,5-10 0-16,4-13 0 15,0-14-1-15,8-13 1 16,-2-8 0-16,4-10-1 15,1-3-1-15,-4-4-1 16,2 3-3-16,-7-3-6 0,3 23-13 16,-23-4-15-16,8 18 1 15,-13 1-3-15,5 14 2 16</inkml:trace>
  <inkml:trace contextRef="#ctx0" brushRef="#br4" timeOffset="260766.074">8753 6354 92 0,'24'8'38'0,"-15"-18"-1"15,9-4-1-15,-4-9-33 16,2-2 0-16,1-5-2 15,-2 0 1-15,-1 1-1 0,-3 3 0 16,-11 6 1-16,-4 3 0 16,-7 8 0-16,-7 9 0 15,-6 7 0-15,-4 8 0 16,-2 7 0-16,-1 9-1 15,2 5 0-15,6 3 0 16,9 6 0-16,10-1-1 16,12-6 1-16,13-5-1 15,13-6 1-15,10-12-1 16,8-9 0-16,2-11 0 15,3-9 0-15,-1-10 0 16,-3-6 0-16,-8-3 0 16,-10 0 0-16,-6 0 1 15,-7 3-1-15,-8 6 0 0,-9 11 0 16,-5 13 0-16,-10 7 1 15,-3 15-1-15,-3 9 0 16,0 6 0-16,1 4 0 16,0 2 1-16,5-4-1 15,1-4 0-15,8-12 1 16,6-12-1-16,5-13 0 15,9-12 1-15,4-12-1 16,-3-5 1-16,5-9 0 16,1-1-1-16,-3-1 1 15,-6 6 0-15,-4 4 0 16,-4 9-1-16,-4 6 1 15,-5 17 0-15,7-13-1 0,-7 13 0 16,21 0-1-16,-2-4-2 16,17 0-2-16,8-10-4 15,20 4-6-15,-7-22-7 16,27 9-10-16,-12-26-8 15,9 1 1-15,-7-13 1 16</inkml:trace>
  <inkml:trace contextRef="#ctx0" brushRef="#br4" timeOffset="260916.089">10062 5654 92 0,'-17'13'38'15,"-17"12"0"-15,1 28 1 16,-9 13-27-16,8 11-9 16,0 9-1-16,7 5-1 15,8 1-3-15,-1-11-12 0,30 5-15 16,-14-24-10-16,13-4 0 15,-3-25-3-15</inkml:trace>
  <inkml:trace contextRef="#ctx0" brushRef="#br4" timeOffset="261096.107">9719 6110 107 0,'0'0'41'0,"-14"-3"2"15,28 14-2-15,7 3-38 16,22-13-6-16,23 6-10 15,-4-22-9-15,33 11-11 16,-9-17-8-16,14 3-3 0,-8-10 1 16</inkml:trace>
  <inkml:trace contextRef="#ctx0" brushRef="#br4" timeOffset="261599.1573">11243 5698 80 0,'13'-16'39'0,"-12"4"-1"16,-1 12 1-16,0 0-31 16,-9 34-1-16,0-2-3 15,0 18-1-15,-4 5-1 0,1 13-2 16,-2 5 1-16,5 4-1 15,1-1 0-15,6-1-1 16,3-8-1-16,8-12-3 16,12-6-4-16,-6-22-29 15,26-8 0-15,-3-23-1 16,14-6-1-16</inkml:trace>
  <inkml:trace contextRef="#ctx0" brushRef="#br4" timeOffset="261787.1761">11655 6031 88 0,'-11'-3'38'15,"-10"7"0"-15,4 18 1 0,-4 8-34 16,3 12-2-16,1 5-1 16,8 7-1-16,5-1-1 15,5-1-2-15,11-7-1 16,7-17-4-16,19-5-30 15,-9-23-1-15,14-10 0 16,-7-20-2-16</inkml:trace>
  <inkml:trace contextRef="#ctx0" brushRef="#br4" timeOffset="261936.191">11731 5790 82 0,'-31'-33'37'16,"8"18"-1"-16,4 9-1 15,19 6-31-15,0 22-7 16,19-12-18-16,19 16-14 15,7-4-1-15,14 4 0 0,5-3 0 16</inkml:trace>
  <inkml:trace contextRef="#ctx0" brushRef="#br4" timeOffset="262454.2426">12258 6014 90 0,'-29'3'39'0,"-3"8"0"16,-12-4 1-16,3 8-33 15,-2 1-2-15,4 8-1 16,0 0-1-16,10 7 0 15,10-2-1-15,13 0-1 16,16-6 0-16,13-2 0 0,10-11-1 16,14-6 0-16,4-12 0 15,2-6 0-15,1-8 0 16,-4-6 0-16,-7-1 0 15,-10-1 0-15,-7 4-1 16,-10 5 1-16,-10 6 0 16,-6 15 0-16,0 0-1 15,-15 13 1-15,-1 19 0 16,-3 17-1-16,-3 14 1 15,-1 18 1-15,-2 10 0 16,3 9 0-16,-6 2 0 16,4 0 0-16,-3-4 1 15,6-10-1-15,-2-12 1 16,1-16-2-16,-1-16 1 15,2-13-1-15,1-20 0 0,2-11 1 16,4-18-1-16,4-14 0 16,9-11 0-16,7-14 0 15,9-8-2-15,13-18 0 16,13-10-1-16,8-5 1 15,10 2-3-15,5-2 0 16,6 13-4-16,-10 1-7 16,13 29-7-16,-25 2-16 15,7 24-1-15,-16 6 0 16,1 10 1-16</inkml:trace>
  <inkml:trace contextRef="#ctx0" brushRef="#br4" timeOffset="262898.2872">13093 5530 103 0,'-17'-13'41'15,"5"22"1"-15,-7 3-1 16,6 19-37-16,-5 8-1 15,-3 11 0-15,-5 11-2 16,1 10 1-16,-8 8-1 16,3 0-1-16,-5 2 0 15,4-4 0-15,1-5 1 16,7-8-2-16,8-14 1 15,8-17-1-15,14-17 1 16,9-17 0-16,13-18 0 0,6-14 1 16,3-8-1-16,5-8 0 15,-2 0 1-15,-5 5 0 16,-5 5 0-16,-7 11 1 15,-9 13-2-15,-5 12 1 16,-10 3-1-16,5 26 0 16,-6 5 0-16,0 0-2 15,-1 11 0-15,2-7-4 16,12 1-4-16,-3-12-4 15,24 4-7-15,-15-26-8 16,25 0-11-16,-5-19-1 16,12-7 2-16,-3-12 2 15</inkml:trace>
  <inkml:trace contextRef="#ctx0" brushRef="#br4" timeOffset="263087.3061">13610 5677 109 0,'-11'23'41'0,"-17"11"-1"16,5 29-6-16,-5-3-30 15,-1 7-2-15,4 2-1 16,2-1-2-16,9 1-4 16,-1-18-10-16,16 9-13 15,-9-30-12-15,14-3 0 16,-6-27-1-16,0 0 1 15</inkml:trace>
  <inkml:trace contextRef="#ctx0" brushRef="#br4" timeOffset="263251.3225">13388 5961 117 0,'-3'-11'42'15,"-4"-2"1"-15,26 16-6 16,-2-3-33-16,12 0-4 16,14 8-7-16,2-14-8 15,24 17-6-15,-11-19-13 16,27 12-7-16,3-8-3 15,15 9 2-15</inkml:trace>
  <inkml:trace contextRef="#ctx0" brushRef="#br4" timeOffset="263802.3776">14275 6125 75 0,'9'18'39'0,"5"-9"0"0,15 1-1 16,4-12-23-16,9 0-13 15,14-5 1-15,7 0 0 16,1-7 0-16,-1 2-1 16,-7-6 1-16,-9 0-1 15,-10-5 0-15,-14-1 0 16,-16-3-2-16,-17 4 2 15,-16 0-2-15,-10 2 2 16,-6 6-2-16,-12 13 2 16,-1 9-1-16,-1 11 0 15,5 8 0-15,9 12 0 16,9 3 0-16,13 7 0 15,11-2 1-15,20-5-3 16,15-4 1-16,16-10 0 16,16-7-2-16,6-14-3 0,18-5-3 15,-11-21-9-15,22 5-18 16,-20-18-6-16,1 4 1 15,-15-9 0-15</inkml:trace>
  <inkml:trace contextRef="#ctx0" brushRef="#br4" timeOffset="264139.4113">15166 5935 103 0,'-12'18'39'0,"-7"0"0"16,5 13-1-16,-7 4-34 16,3 6-1-16,1 6 1 15,0 1-2-15,-3-6 1 0,8-3-1 16,3-9 0-16,4-4-1 15,7-14 1-15,-2-12-1 16,24-12 0-16,-1-13-1 16,5-6 1-16,3-7-1 15,1-1 1-15,1-2-1 16,-3 5 0-16,-4 8 1 15,-3 7-1-15,-3 10 1 16,-4 10-1-16,-1 12 0 16,-1 8 0-16,0 8-1 15,0 10-1-15,-4 0-3 16,13 10-5-16,-10-14-7 15,20 17-7-15,-14-22-16 16,15-2 0-16,-7-17-2 16,12-5 3-16</inkml:trace>
  <inkml:trace contextRef="#ctx0" brushRef="#br4" timeOffset="265238.5212">15669 6065 104 0,'-6'12'40'0,"-2"-1"0"15,17 4-1-15,4-6-35 16,16-4-1-16,9-3-1 16,13-6 0-16,1-5-1 15,8-5 0-15,-9-4-1 16,-2-2 0-16,-13-5 0 15,-12-2 1-15,-15 2-2 0,-12 2 1 16,-15 4 0 0,-10 7 1-16,-11 7-1 0,-7 11 2 15,-2 11-1-15,3 10-1 16,6 6 1-16,10 6 0 15,10 2 0-15,19 0-1 16,17-6 1-16,15-7-2 16,13-9 2-16,10-8-1 15,6-11 0-15,4-10 1 16,0-7-1-16,-8-5 1 15,-5-4 0-15,-6-2 0 16,-12-3-1-16,-5 5 2 16,-11 2-2-16,-9 10 2 15,-9 14-2-15,-12-4 0 0,-9 16 1 16,-2 10-1-16,-6 11 0 15,1 1-1-15,4 7 1 16,0-2-1-16,9-7 1 16,11-4 0-16,11-12 0 15,8-9 1-15,4-14-1 16,10-10 0-16,-1-10 0 15,2-6 0-15,0-4 0 16,-2-4 1-16,-5 2-2 16,-4 8 4-16,-3 3-5 15,-2 12 4-15,0 6-2 16,-1 6 0-16,5 8 0 15,3 5 0-15,10 5 0 16,4 0-2-16,8 1 2 16,3-6-1-16,9-1 1 0,1-5 0 15,-3-4 0-15,-7-4 0 16,-9-10 0-16,-9 2 3 15,-13-6-3-15,-10 2 0 16,-17 0 0-16,-10 4 0 16,-7 4 0-16,-10 11 0 15,-4 11 0-15,0 7 0 16,1 6 0-16,5 9 0 15,12 2 0-15,7 4 0 16,14-3 0-16,8-8 0 16,10-8 0-16,10-7 0 15,8-12 0-15,6-6 0 16,-1-12 0-16,2-7 0 15,0-6 0-15,-3-4 0 0,-6-6 0 16,-3 7 0-16,-5 0 0 16,-6 11 0-16,-7 9 0 15,-9 11 0-15,1 10 0 16,-8 15 0-16,-9 22 0 15,-5 9 0-15,-9 21 0 16,-3 9 0-16,-5 11 0 16,-4 3 0-16,1 0 0 15,-6 0 0-15,-4-7 0 16,0-13 0-16,-4-16 0 15,-2-16 0-15,-1-19 0 16,3-17 0-16,0-22 0 16,8-16 0-16,13-14-2 15,3-25-9-15,27-7-4 0,2-30-2 16,32 3-6-16,-8-24-3 15,35 22-7-15,-4-4-7 16,12 9 1-16,3 20 6 16</inkml:trace>
  <inkml:trace contextRef="#ctx0" brushRef="#br4" timeOffset="265948.5922">17528 6067 68 0,'-11'2'39'0,"-7"-3"0"16,6 7 1-16,-6-12-14 15,18 6-19-15,-26 8-1 0,15 5-2 16,-3 2 0-16,-1 10-1 15,-3 3 0-15,8 5 0 16,-1 0-1-16,10 0 0 16,4-4-1-16,8-4 0 15,7-11 0-15,8-10-1 16,9-11 0-16,2-12 1 15,5-5-1-15,-1-9 0 16,2-2 0-16,-2-3 0 16,-5 2 0-16,-5 4 0 15,-7 8 0-15,-4 4-1 16,-7 14 1-16,-13 6-1 15,1 29 1-15,-9 16 0 16,-10 16 0-16,0 20 0 16,-6 16 2-16,-3 15-1 0,-2 4 0 15,-5 5 0-15,0-4 1 16,-5-11-2-16,4-12 0 15,-7-13 0-15,-1-20 0 16,-2-17 0-16,-5-19 0 16,-1-15 0-16,-1-19 0 15,0-18 0-15,0-10 0 16,0-16-8-16,13-6-4 15,-5-25-3-15,26 11-7 16,-4-21-3-16,34 21-10 16,2-7-5-16,25 10-2 15,13 6 5-15</inkml:trace>
  <inkml:trace contextRef="#ctx0" brushRef="#br4" timeOffset="266340.6314">18806 6039 93 0,'0'0'39'0,"-3"16"1"16,-1 5-2-16,-15 5-31 15,1 8-6-15,0 8-1 16,2 7 1-16,0 3-1 15,2-1-1-15,10 4-7 16,-3-16-29-16,17-6-1 16,4-18-1-16,12-15 0 15</inkml:trace>
  <inkml:trace contextRef="#ctx0" brushRef="#br4" timeOffset="266808.6779">19000 5809 85 0,'-15'1'38'0,"15"13"1"16,-2-3-1-16,12 15-14 16,-3-5-24-16,6 5-1 15,4 0 3-15,1 4-2 16,-1 5 2-16,2 0-1 15,-6 1 1-15,1 1 0 16,-4-1 0-16,-7 2 0 16,-4-1-1-16,-7 0 0 15,-1-7 0-15,-2-4 0 0,-2-5 0 16,4-7-1-16,9-14 1 15,0 0-1-15,7-27 0 16,14-1 0-16,6-7 0 16,6-6 0-16,7-4 1 15,6-4-1-15,-3 4 0 16,3 12 2-16,-7 7-2 15,-6 11 1-15,-6 17 0 16,-11 11-1-16,-9 16 1 16,-7 12 0-16,-3 10-2 15,-1 1-1-15,7 1-2 16,7-6-1-16,18 0-7 15,1-30-6-15,33 4-7 16,-9-33-11-16,28-5-4 16,-1-22-1-16,6-7 2 0</inkml:trace>
  <inkml:trace contextRef="#ctx0" brushRef="#br4" timeOffset="266984.6958">20190 5558 114 0,'-16'-4'40'15,"-16"15"1"-15,6 33-4 16,-9 12-34-16,3 17 0 15,-1 9-2-15,5 5-2 16,9 1-1-16,1-5-3 16,16 3-9-16,-11-24-12 15,20 2-14-15,-3-22-1 16,6-10 0-16,-3-18 1 15</inkml:trace>
  <inkml:trace contextRef="#ctx0" brushRef="#br4" timeOffset="267444.7416">19857 5954 109 0,'0'0'40'16,"6"16"2"-16,10-10-4 15,17 11-35-15,12-3-1 16,8-4-1-16,9-4 1 15,4 0 0-15,-3-4-1 16,-5 1 0-16,-8-3 0 16,-10 1 0-16,-9-1 0 15,-11 0 0-15,-20 0 0 0,10 3 0 16,-10-3 0-16,-15 16-1 15,1 2 1-15,-1 3-1 16,-5 12 0-16,3 5 1 16,2 4-1-16,10 3 0 15,5-2 1-15,9-3-1 16,11-11 1-16,7-8-1 15,8-15 0-15,4-12 0 16,1-14 1-16,-2-5-1 16,-10-9 0-16,-3-7 0 15,-16-2 0-15,-12 0 0 16,-12 3-1-16,-14 2-1 15,-4 8-2-15,-10 2-4 16,6 18-5-16,-11-7-4 16,21 19-5-16,-8-10-7 0,35 8-12 15,-9 13-1-15,25-5 1 16</inkml:trace>
  <inkml:trace contextRef="#ctx0" brushRef="#br4" timeOffset="268077.8051">21709 6013 77 0,'-31'-13'41'0,"-2"8"-2"16,-18 1 3-16,6 15-24 0,-13 1-11 15,6 11-2-15,-1 7-1 16,11 8 0-16,7 1-1 15,13 6 0-15,17-6-2 16,16-3 1-16,21-9-2 16,11-12 1-16,14-13-1 15,9-14 0-15,0-8 1 16,1-11-1-16,-7-4 1 15,-10-3-1-15,-14 1 1 16,-11 2-1-16,-14 9 1 16,-8 9-1-16,-3 17 0 15,-25 4 0-15,5 17 0 16,-1 10 0-16,-1 11-1 15,6 7-1-15,14 5-3 0,4-7-6 16,24 6-4-16,-7-27-5 16,29 12-5-16,-17-29-9 15,15-1-8-15,-11-10-1 16,-7-11 3-16</inkml:trace>
  <inkml:trace contextRef="#ctx0" brushRef="#br4" timeOffset="268955.8929">1624 7726 60 0,'-5'-18'38'0,"-5"-7"0"16,7 6 2-16,-13-12-14 15,8 17-9-15,-16-2-11 16,0 9-1-16,-13 9-2 16,-3 14-1-16,-5 8-1 15,-1 7 0-15,4 3 0 16,7 4-1-16,10-1 1 15,14-4-1-15,16-7 1 16,18-6-1-16,12-5 0 16,9-7 0-16,8 1 0 15,0 1 1-15,-5 3-1 16,-5 7 1-16,-16 4-1 15,-13 7 1-15,-16 8-1 0,-12 3 0 16,-10-2-2-16,-3-3 1 16,-3-5-4-16,4-11-2 15,19-3-9-15,2-31-10 16,28 0-12-16,7-21-2 15,21-6 1-15,8-15 0 16</inkml:trace>
  <inkml:trace contextRef="#ctx0" brushRef="#br4" timeOffset="269157.9131">2124 7593 108 0,'-19'24'38'16,"-8"5"1"-16,3 21-1 15,-5 5-35-15,6 8 0 16,2 5-1-16,7 4-1 0,2-4-1 15,5-8-1-15,12-10-2 16,4-19-3-16,19-1-15 16,-7-34-20-16,17-10 3 15,-4-26-1-15,7-10 1 16</inkml:trace>
  <inkml:trace contextRef="#ctx0" brushRef="#br4" timeOffset="269300.9274">2120 7275 117 0,'-19'10'37'0,"9"10"-5"16,8 2-28-16,19 9-41 0,11-4 1 16,16 5-3-16,4-7 2 15</inkml:trace>
  <inkml:trace contextRef="#ctx0" brushRef="#br4" timeOffset="269803.9777">2718 7634 85 0,'-27'6'40'0,"7"1"-1"15,-15-7 1-15,3 16-17 16,-12-1-16-16,2 13-1 16,-2 7-2-16,5 9 0 15,3 1-2-15,7 5 1 16,14-6-1-16,13-4-2 0,19-15 0 15,12-11 0-15,14-16 0 16,12-16 0-16,8-13 0 16,-2-4 0-16,4-13 0 15,-6-1 0-15,-12-2 0 16,-10 4 0-16,-13 8 0 15,-4 5 0-15,-16 14 0 16,-4 20 0-16,-13 10 0 16,-3 21 0-16,-3 22 0 15,0 21 0-15,1 16-3 16,-3 16 3-16,-3 10-1 15,2 5 1-15,1-1-1 16,1-8 1-16,-1-9-1 16,-2-13 1-16,1-18 0 0,0-14 0 15,-6-19 0-15,-4-18 0 16,3-15 0-16,-4-18-1 15,2-11-1-15,-1-18 0 16,4-10-3-16,1-23-4 16,16 0-5-16,-8-20-6 15,28 12-2-15,-6-15-9 16,24 15-6-16,7 1-4 15,18 14 5-15</inkml:trace>
  <inkml:trace contextRef="#ctx0" brushRef="#br4" timeOffset="270240.0213">3285 7647 114 0,'-15'-12'41'15,"15"12"1"-15,-28 4-1 16,25 7-35-16,-12 8-3 15,1 6-1-15,1 10 0 16,3 4 0-16,-4 6 0 16,5 3-2-16,-2-3 0 15,1-4 0-15,3-8 0 16,2-6 0-16,5-12 0 15,0-15 0-15,12-9 0 16,5-12 0-16,0-13 0 16,2-6 0-16,4-8 0 0,2-3 0 15,-2-1 0-15,-5 4 0 16,1 12 0-16,0 7 0 15,-4 10 0-15,-1 13 0 16,5 13 0-16,-4 11 0 16,2 11 0-16,0 5 0 15,2 9-3-15,0 1-2 16,6 3-3-16,-3-13-5 15,18 8-5-15,-14-26-6 16,22 3-6-16,-8-26-8 16,14-4-1-16,-8-20 2 15,5-1 4-15</inkml:trace>
  <inkml:trace contextRef="#ctx0" brushRef="#br4" timeOffset="270758.0731">3934 7643 126 0,'-34'-15'41'16,"3"22"1"-16,-20-6-6 15,2 20-31-15,0 5 0 16,6 9-5-16,8 3 0 15,8 6 0-15,16-4 0 16,12-3 0-16,17-8 0 16,16-8 0-16,8-11 0 15,8-12 0-15,3-12 0 16,-2-10 0-16,-3-8 0 15,-2-6 0-15,-12-4 0 16,-6 2 0-16,-9 4 0 16,-11 10 0-16,-7 13 0 15,-1 13 0-15,-22 10 0 16,3 16 0-16,4 10 0 0,3 7 0 15,6 2 0-15,5-2 0 16,10-9 0-16,11-13-4 16,17-8-5-16,1-30-4 15,22-3-2-15,-10-32-5 16,24 1-4-16,-21-33-5 15,17 5-6-15,-18-21-2 16,4 4 20-16,-13 8 23 16,-23-3 6-16,4 31 7 15,-30 2 3-15,8 43 5 16,-29 13 11-16,7 35 1 15,-23 18-12-15,9 21-22 16,1 13-3-16,5 5 0 16,7 3-3-16,4-9-6 0,15 3-5 15,-9-25-4-15,22 4-6 16,-21-34-8-16,16 4-12 15,-11-21-1-15,5-15 2 16,0 0 4-16</inkml:trace>
  <inkml:trace contextRef="#ctx0" brushRef="#br4" timeOffset="271824.1797">5185 7808 88 0,'-8'13'41'0,"-8"-11"1"16,16-2-2-16,-21-2-20 16,21 2-22-16,4-9-12 15,3-11-22-15,18 10-5 16,-4-8 1-16,11 9-2 15</inkml:trace>
  <inkml:trace contextRef="#ctx0" brushRef="#br4" timeOffset="272273.2246">5750 7572 103 0,'0'0'38'16,"15"8"3"-16,12-4-3 16,7-7-36-16,5-4-1 15,8-1 1-15,9-5-1 16,3-3 1-16,-2-3-1 15,-7-7-1-15,-3 0 1 16,-12-5-1-16,-8-1 1 16,-13 0 0-16,-12 2-1 0,-14 3 1 15,-10 6-1-15,-13 8 1 16,-5 15 0-16,-13 15 1 15,-4 14-1-15,-4 8 1 16,4 15 0-16,8 5 0 16,11 1 0-16,18 0-1 15,21-8 0-15,24-11-1 16,23-12-1-16,25-11-2 15,15-14-2-15,25 2-8 16,-6-27-7-16,21 14-11 16,-15-19-9-16,2 5-1 15,-18-9 0-15,-10 6 3 16</inkml:trace>
  <inkml:trace contextRef="#ctx0" brushRef="#br4" timeOffset="272785.2758">6950 7431 107 0,'-30'-28'40'0,"4"13"0"15,-16-6 0-15,4 12-36 16,-7 6-1-16,-1 16 0 15,-1 9 1-15,-1 10-1 16,6 9 0-16,4 11 0 16,11-1-1-16,17 1-1 15,15-2 1-15,14-9-2 16,14-9 0-16,10-16 0 15,9-10 0-15,10-13 0 16,-5-15 0-16,-1-9 0 16,-4-7 0-16,-5-9 0 15,-9-4 0-15,-7 0 0 16,-6 3 0-16,-5 5 0 0,-6 10-2 15,-5 11 1-15,-9 22 0 16,14-2 0-16,-14 25 1 16,5 18 1-16,-5 19 0 15,1 12-1-15,0 13 1 16,2 8 1-16,-2 4-2 15,-4-1 0-15,-2-3 0 16,-5-7 0-16,-5-11 0 16,-8-8 0-16,-8-15 0 15,-10-9 0-15,-6-15 0 16,-13-7 0-16,-7-12 0 15,-3-8 0-15,1-10 0 16,3-8 0-16,7-8 0 16,14-9-5-16,26 0-5 0,9-15-5 15,38 4-1-15,6-20-6 16,39 19-4-16,-2-24-5 15,37 12-9-15,1-8 2 16,12 4 4-16</inkml:trace>
  <inkml:trace contextRef="#ctx0" brushRef="#br4" timeOffset="272958.2931">7603 7700 125 0,'-46'9'43'0,"9"6"0"15,-9-15-4-15,8-7-42 16,11 9-8-16,-8-14-6 0,24 24-5 15,-24-16-10-15,15 20-10 16,-11-5 0-16,0 14 2 16,-17-2 2-16</inkml:trace>
  <inkml:trace contextRef="#ctx0" brushRef="#br4" timeOffset="273101.3074">6525 8128 116 0,'-33'0'41'15,"20"-4"0"-15,8-14-5 16,28-5-45-16,10 0-11 15,-11-17-14-15,18 13-7 16,-8-3 1-16,2 12-3 16</inkml:trace>
  <inkml:trace contextRef="#ctx0" brushRef="#br5" timeOffset="403836.3796">8783 7196 91 0,'-19'-9'37'16,"2"9"0"-16,-13-10-3 15,2 9-27-15,-9-1-1 16,1 9 0-16,-9 6-2 16,6 7-1-16,-8 10 0 15,3 7-1-15,3 7 0 16,2 6 0-16,3 2-1 15,11-2 1-15,8 0-1 16,11-5-1-16,12-6 0 16,17-15-3-16,20-4-3 15,9-24-28-15,28 1-6 16,4-18 1-16,19-1-3 15</inkml:trace>
  <inkml:trace contextRef="#ctx0" brushRef="#br5" timeOffset="404291.4251">9374 7248 82 0,'-20'-21'39'0,"4"6"0"15,-12-6 0-15,10 9-31 16,-16-2-1-16,0 13-1 15,-6 2-1-15,0 16-1 16,-8 7 0-16,1 12-1 16,0 9 0-16,2 7 0 15,5 3-1-15,9-2-1 16,11-2 0-16,15-7 1 15,14-12-2-15,12-11 1 0,16-17-1 16,14-12 0-16,10-16-1 16,5-9 1-16,0-10-1 15,0-3-1-15,-9-5 1 16,-7-1 0-16,-11 5 0 15,-12 7 0-15,-9 6 0 16,-8 9 1-16,-11 12 0 16,1 13 0-16,-23 12 0 15,7 12 0-15,0 15 0 16,-1 8 0-16,2 9-1 15,2 0 0-15,9 2-3 16,7-7 0-16,19-1-7 16,-7-18-24-16,28-5-5 0,-2-21 1 15,16-5-2-15</inkml:trace>
  <inkml:trace contextRef="#ctx0" brushRef="#br5" timeOffset="404826.4786">9893 7239 95 0,'-10'-18'38'0,"10"18"1"15,-24 9-3-15,6 16-31 16,-3 9 0-16,2 12 0 16,-4 7-1-16,3 4-1 15,1-2 0-15,2 0 1 16,6-11-2-16,5-7 1 15,6-14-3-15,0-23 1 0,21 0 0 16,-1-21-1-16,4-13 0 16,4-11-1-16,0-9 0 15,1-6 1-15,-5-1-1 16,1 2 0-16,-8 7 0 15,-2 9 0-15,-6 12 2 16,-1 9-1-16,-8 22 0 16,9-4 0-16,-4 18 0 15,0 5 1-15,4 7-1 16,1-1 0-16,5 2 0 15,4-6 0-15,4-4 0 16,8-9 0-16,4-10 0 16,7-6 0-16,1-10 1 15,-1-4-1-15,1-3 0 0,-6-6 0 16,-4 4 1-16,-8 4-1 15,-6 5 0-15,-8 9 0 16,-11 9 1-16,3 18-1 16,-10 8 0-16,-4 8 0 15,-1 8-1-15,0 7 1 16,-2 5-1-16,3-3-1 15,4 3-3-15,3-17-5 16,20 8-20-16,-10-18-9 16,15-3-1-16,-5-21-1 15,12-2 1-15</inkml:trace>
  <inkml:trace contextRef="#ctx0" brushRef="#br5" timeOffset="405532.5492">10621 7262 79 0,'-11'16'40'15,"8"14"-1"-15,-1-11 0 16,13 9-25-16,2-11-10 16,16-1-1-16,8-9 1 15,11-4-2-15,2-10 0 16,4-6-1-16,0-9 0 15,-3-3 0-15,-6-9 0 16,-10-1-1-16,-11-6 1 16,-9 1-1-16,-15 1 1 15,-10 8 0-15,-14 4 0 16,-7 13-1-16,-5 11 1 15,-7 14 0-15,1 15 0 0,1 7 1 16,7 11-1-16,7 3 0 16,10 2 0-16,17-1 0 15,11-10-1-15,17-3 0 16,16-13-1-16,10-10-1 15,11-8-2-15,3-13-1 16,7-3-1-16,-7-18-8 16,12 12-17-16,-24-26 2 15,8 16 13-15,-22-10 9 16,-4 5 5-16,-10 4 2 15,-11 5 3-15,-2 17 7 16,-13 7 17-16,-11 11 0 16,-12 6-13-16,7 21-7 15,-6 9-2-15,2 7-1 0,0 1-1 16,4-1 0-16,5-3-1 15,4-6 1-15,4-13-1 16,8-10 0-16,-5-22-1 16,17-3-1-16,-3-16 0 15,2-13 0-15,-4-11 0 16,2-7-1-16,-4-11 1 15,3-1 0-15,-5 1 0 16,-2 8-1-16,-1 9 3 16,-1 9-2-16,2 10 1 15,3 14 0-15,6 12 0 16,7 11-1-16,9 5 0 15,7 5-2-15,14-1-3 16,5-8-3-16,17 13-15 16,-12-22-17-16,17 4 0 0,-8-16-2 15,6 3 2-15</inkml:trace>
  <inkml:trace contextRef="#ctx0" brushRef="#br5" timeOffset="405931.5891">12255 7091 107 0,'0'0'41'16,"-28"0"1"-16,13 10-3 15,-14-7-33-15,-5 6-1 16,-10 6-2-16,-5 9 0 16,-7 8-1-16,0 9 0 15,2 5 0-15,4 5-1 16,13-2 1-16,13-4-2 15,17-3 0-15,18-16 0 0,21-10 0 16,14-15 0-16,13-12 0 16,7-19 0-16,4-13 0 15,-1-9 0-15,-5-9 0 16,-8-2 0-16,-13 2 0 15,-10 4 0-15,-12 12 0 16,-10 15 0-16,-12 13 0 16,1 17 0-16,-27 25 0 15,9 10 0-15,-1 10 0 16,3 8 0-16,6 5-2 15,3-4-1-15,15 3-7 16,7-22-6-16,27 4-7 16,-10-33-6-16,29 6-10 0,-5-23-3 15,12 0 0-15,-5-15 2 16</inkml:trace>
  <inkml:trace contextRef="#ctx0" brushRef="#br5" timeOffset="406067.6026">12774 7453 121 0,'-36'66'44'16,"-13"-7"-1"-16,14 17-3 15,-6-9-40-15,5-16-9 16,24 9-26-16,-6-20-8 16,18-5 1-16,1-16-3 15</inkml:trace>
  <inkml:trace contextRef="#ctx0" brushRef="#br5" timeOffset="559146.909">13200 6654 34 0,'13'-21'31'0,"-4"5"2"16,-1 2 0-16,-8 14-15 16,0 0-12-16,0 0-1 15,7 22 2-15,-6 13-1 16,-8 6 0-16,3 18-2 15,-6 10 0-15,3 13-1 16,-4 5 0-16,-2 4-1 0,4-6-3 16,0-9-2-16,9 2-15 15,-6-24-16-15,15-14-1 16,0-19-2-16,13-14 2 15</inkml:trace>
  <inkml:trace contextRef="#ctx0" brushRef="#br5" timeOffset="559342.9287">13538 7024 55 0,'-6'17'36'16,"-3"17"-1"-16,-8 5 0 15,3 16-11-15,-1-5-22 16,1 3 0-16,6 0-1 15,4-10-2-15,11-2-8 0,-3-21-23 16,16-13-2-16,3-18-2 16,6-13 2-16</inkml:trace>
  <inkml:trace contextRef="#ctx0" brushRef="#br5" timeOffset="559493.9438">13661 6716 71 0,'-24'-39'38'15,"-9"6"-3"-15,8 14 1 16,-3 16-21-16,7 3-18 15,18 17-10-15,0-7-23 16,21 12 1-16,4 1-1 16,14 3 0-16</inkml:trace>
  <inkml:trace contextRef="#ctx0" brushRef="#br5" timeOffset="560002.9946">14046 7028 89 0,'-11'3'38'16,"0"4"0"-16,-15-6 1 15,3 14-33-15,-11-8-1 16,2 11-2-16,-4 5 0 16,4 9-1-16,0 5-1 15,7 5 1-15,6-3-2 16,9-1 1-16,10-5 0 15,8-10 0-15,9-13 0 16,8-10-1-16,6-15 1 0,7-11 0 16,4-11-1-16,0-4 1 15,-2-4-1-15,-3 3 0 16,-6 5 0-16,-4 5 0 15,-9 13-1-15,-8 15 1 16,-5 15-1-16,-7 18 1 16,-5 15-1-16,1 13 1 15,-6 16 0-15,3 15 1 16,-6 12-1-16,5 7 1 15,-2 3-1-15,0-1 1 16,-1-6-2-16,-1-11 3 16,-4-10-3-16,-3-16 1 15,-6-17-1-15,-5-16 2 0,-6-18 0 16,-3-14-2-16,-4-16 2 15,0-13 0-15,-2-13 0 16,9-15-2-16,7-8 0 16,12-10-2-16,17 2-6 15,2-12-26-15,31 10-4 16,3-5-1-16,26 9 0 15</inkml:trace>
  <inkml:trace contextRef="#ctx0" brushRef="#br5" timeOffset="560462.0406">14639 6490 98 0,'-15'-9'40'16,"-7"8"0"-16,7 19-1 15,-20 17-33-15,13 9-3 16,-1 11 1-16,-3 13-1 16,0 10 1-16,2 10-2 15,-3 5 1-15,5 0-2 16,-3-1 0-16,9-9-1 15,2-8 1-15,5-15 0 16,8-13 0-16,8-19-1 16,8-19 0-16,8-19 0 15,8-16 1-15,2-13-1 16,6-12 0-16,-2-5 0 15,0-3 1-15,-3 4-1 0,-6 7 1 16,-8 14-1-16,-2 12 0 16,-18 22 1-16,15 7-1 15,-12 22 0-15,-4 11 0 16,-1 5 0-16,2 6 0 15,3 1-2-15,3-3-1 16,8-7-1-16,9-9-4 16,-2-29-17-16,24-3-13 15,-3-28-2-15,15-7 0 16,-5-22 0-16</inkml:trace>
  <inkml:trace contextRef="#ctx0" brushRef="#br5" timeOffset="560634.0578">15209 6647 95 0,'-21'0'38'0,"5"38"-1"15,-13 9 1-15,5 21-27 16,-3 7-8-16,8 6-1 16,1 4-1-16,7-6-4 15,14 3-19-15,-1-22-14 16,9-5-3-16,-2-19 0 15,4-11 0-15</inkml:trace>
  <inkml:trace contextRef="#ctx0" brushRef="#br5" timeOffset="560799.074">15002 7036 112 0,'-15'-27'41'0,"15"27"0"0,0-17 0 16,25 17-34-16,-2-1-5 15,9-3-2-15,14 8-12 16,-1-17-25-16,16 6-4 15,1-13 0-15,13 3-2 16</inkml:trace>
  <inkml:trace contextRef="#ctx0" brushRef="#br5" timeOffset="561739.1683">15818 7150 63 0,'-6'-18'37'16,"6"8"0"-16,-4-1 1 16,4 11-12-16,0 0-19 15,0 0-1-15,-13 6-2 16,11 13 0-16,-8 5-1 15,3 10-1-15,-3-2 0 0,-2 7-1 16,3-2 1-16,2-5-2 16,0-3 1-16,7-6-1 15,2-12 1-15,-2-11-1 16,21-3 1-16,-3-13-1 15,3-9 0-15,1-5 1 16,1-12 0-16,-2 1 0 16,-1-4-1-16,-1-1 0 15,-4 4 0-15,-6 3 0 16,-2 9 1-16,-2 6-2 15,-1 9 1-15,-4 15 0 16,0 0 0-16,17 2 0 16,-10 11 0-16,8 7 0 15,2 1 0-15,7 1 0 0,9-2 0 16,7-8 0-16,4-5 1 15,9-7-1-15,-1-3 1 16,0-9 0-16,-4-3 0 16,-2-1 0-16,-12 1 0 15,-6 1 1-15,-9 6-1 16,-9 3-1-16,-10 5 1 15,1 12 0-15,-9 11-1 16,-2 7 0-16,-4 7 0 16,-2 8-1-16,-1 5 0 15,5 0-2-15,5 3-1 16,1-17-7-16,19 8-21 15,-5-24-7-15,13-2-1 16,-2-19-1-16</inkml:trace>
  <inkml:trace contextRef="#ctx0" brushRef="#br5" timeOffset="562115.2058">16691 7151 106 0,'-9'13'37'0,"13"3"3"16,-4-16-4-16,15 18-32 15,0-11-2-15,11 1 1 16,2-8 0-16,13-1-1 16,-1-7 0-16,4-2 0 15,-3-5-1-15,-4-2 0 16,-6-2 1-16,-11-1-1 15,-10 2 0-15,-10-1 0 0,-11 4 0 16,-12 3-1-16,-6 6 1 16,-4 6-1-16,-6 7 1 15,-2 9-1-15,3 9 1 16,4 6 0-16,9 8-1 15,6 2 1-15,12-1 0 16,13 0-1-16,14-4-1 16,16-11-1-16,21-7-4 15,5-27-15-15,26 4-17 16,-6-25-2-16,17-4 0 15,-6-17-2-15</inkml:trace>
  <inkml:trace contextRef="#ctx0" brushRef="#br5" timeOffset="562339.2283">17707 6502 105 0,'-23'12'40'16,"-10"10"0"-16,9 23 0 15,-3 8-35-15,2 11-2 16,8 8 1-16,2 10-2 15,1 6 2-15,8 5-3 16,0 0 1-16,2-9-5 16,5-1-4-16,-7-21-19 15,12 1-13-15,-6-23-1 16,12-10-1-16,-12-30-1 15</inkml:trace>
  <inkml:trace contextRef="#ctx0" brushRef="#br5" timeOffset="562564.2508">17392 7031 115 0,'-12'3'40'0,"0"-4"2"15,12 1-2-15,14 10-35 16,17-16-3-16,12-5-1 15,10 2 0-15,12-2-2 16,-2 0-3-16,7 12-19 16,-8-16-15-16,-1 13-3 15,-18-6 0-15,0 11-2 0</inkml:trace>
  <inkml:trace contextRef="#ctx0" brushRef="#br5" timeOffset="563248.3192">17846 7145 108 0,'-11'26'40'16,"2"-9"0"-16,13 5-1 15,5-11-36-15,16-6-1 16,11-6 0-16,7-5-1 15,4-9 1-15,2 0-1 16,-4-6 0-16,0-4-1 0,-7-4 1 16,-8-2-1-16,-8 0 0 15,-11-3 1-15,-7 4-1 16,-8 5 0-16,-10 3 1 15,-5 9 0-15,-12 11-1 16,-5 12 1-16,-6 11 0 16,3 16 0-16,1 6 1 15,3 7-1-15,8 5 0 16,12-2 1-16,14-6-1 15,16-5 1-15,14-11-2 16,12-14 0-16,9-10 0 16,10-11 0-16,-1-9 0 15,6-7 0-15,-6-4 0 16,-6 1 0-16,-9-3 0 15,-8 6 0-15,-7 2 0 0,-14 7 0 16,-15 11 0-16,0 0 0 16,-6 19 0-16,-9 3 0 15,-3 8 0-15,-1 5 0 16,2 2 0-16,1 2 0 15,2-3 0-15,6-7-2 16,6-8 2-16,2-6 0 16,0-15 0-16,10-5 2 15,-1-15-2-15,-1-10 0 16,4-6 0-16,0-9 0 15,-1-5 0-15,-1-8 0 16,9 0 0-16,-4 3 0 16,7 4 0-16,-4 5 0 15,6 11 0-15,-1 7 0 0,2 14 0 16,2 7 0-16,-2 21-12 15,-12-9-9-15,11 23-10 16,-15-11-11-16,7 15 1 16,2-8-2-16,15 6 1 15</inkml:trace>
  <inkml:trace contextRef="#ctx0" brushRef="#br5" timeOffset="563406.335">19045 7436 123 0,'-36'55'44'0,"-11"-8"-2"15,8 9-2-15,3-8-41 16,-4-17-16-16,22 11-22 16,-5-13-3-16,12 2 0 0,5-9-2 15</inkml:trace>
  <inkml:trace contextRef="#ctx0" brushRef="#br5" timeOffset="602259.2198">7979 8501 80 0,'-12'-11'37'15,"-8"-3"1"-15,0 8-1 16,-14 1-33-16,2 10-1 15,-5 10 0-15,3 8 0 0,-5 7 0 16,2 11 0-16,2 2-1 16,6 6 0-16,4-2 0 15,14-3 0-15,7-7-1 16,13-11 1-16,11-12-1 15,12-13 0-15,13-16 1 16,7-11-1-16,5-15 0 16,0-5 0-16,0-7 0 15,-7-2 0-15,-7 1 0 16,-10 5-1-16,-11 8 1 15,-8 11 0-15,-12 12-1 16,-2 18 0-16,-12 11 1 16,1 17-1-16,-3 13 0 15,-1 7 0-15,6 8-1 16,4 0-1-16,10 3-1 0,5-13-4 15,18 7-10-15,-5-26-25 16,20-3 3-16,-6-16-2 16,15-3 2-16</inkml:trace>
  <inkml:trace contextRef="#ctx0" brushRef="#br5" timeOffset="602605.2544">8510 8564 73 0,'5'-42'38'0,"5"14"-1"15,-11 5 2-15,1 23-28 16,-12 3-4-16,4 17 0 15,-7 8-2-15,2 9-1 16,1 3-2-16,0 4 0 16,2-2 0-16,8-6 0 0,2-4 0 15,8-12-1-15,3-10 1 16,8-12-1-16,7-14 1 15,4-8-1-15,4-10 1 16,5-10-1-16,-4-7 0 16,2 1 0-16,-4 3-1 15,0 6 1-15,-7 11-1 16,-5 12 0-16,-2 14 0 15,-4 13 0-15,-1 14-1 16,-5 7-1-16,0 14-1 16,1-4-4-16,10 15-18 15,-11-13-14-15,14 1-1 16,-5-13-2-16,12-6 0 15</inkml:trace>
  <inkml:trace contextRef="#ctx0" brushRef="#br5" timeOffset="603161.3101">9624 8570 83 0,'-5'19'39'0,"5"-19"-1"16,24 10 0-16,-6-16-34 15,16 0-1-15,3-5 0 16,14-1 0-16,-3-8 0 16,9-2-1-16,-9-3 0 15,3-3 0-15,-13-1-1 16,-6-2 0-16,-13 0 0 15,-11 0 0-15,-15 3 0 16,-12 6 0-16,-12 5 0 0,-8 8 0 16,-4 10 1-16,-8 13-1 15,1 10 0-15,4 13 1 16,4 8-1-16,10 5 0 15,13 1 0-15,14-1-1 16,18-4 0-16,10-12-2 16,25-7-1-16,9-18-4 15,27 0-15-15,-7-25-18 16,16-1 0-16,-8-15-1 15,3-1 2-15</inkml:trace>
  <inkml:trace contextRef="#ctx0" brushRef="#br5" timeOffset="603611.3551">10544 8288 99 0,'-23'-17'40'15,"9"22"0"-15,-12 3-1 16,4 14-33-16,-6 5-1 16,5 9-1-16,1 2-1 15,7 6-1-15,5-3 0 16,7-3 0-16,10-6-1 15,10-6 0-15,8-16-1 16,10-10 1-16,5-9-1 16,4-14 0-16,3-9 1 15,-1-8-1-15,-3-5 0 16,-5 0 0-16,-3 3 0 15,-8 5-1-15,-8 7 1 16,-4 10-1-16,-15 20 1 0,13 7 0 16,-16 20-1-16,-2 15 1 15,-5 18 0-15,-1 14 0 16,-3 16-1-16,-2 8 0 15,0 6 0-15,-4 0 0 16,-1-3 0-16,-2-4 0 16,-1-12 1-16,-5-11-1 15,-1-17 1-15,-5-11 0 16,-4-17 0-16,-4-20 0 15,2-14-1-15,-2-19-2 16,3-11-1-16,4-20-5 16,24 3-15-16,-11-24-14 15,28 5-2-15,9-9-1 16,19 13 2-16</inkml:trace>
  <inkml:trace contextRef="#ctx0" brushRef="#br5" timeOffset="604039.3979">11173 8449 103 0,'-15'10'41'15,"10"1"0"-15,-4-10 0 16,9-1-37-16,9 5-1 15,4-7-1-15,10-8 0 16,7-1 0-16,6-3-1 16,5-7 0-16,0-2-1 0,2-3 0 15,-5-1 1-15,-5-2-1 16,-5-2 1-16,-13 1-1 15,-6 2 1-15,-9 2-1 16,-9 4 1-16,-8 12-2 16,-14 7 1-16,-6 13 0 15,-10 14 0-15,-1 12 1 16,1 10-2-16,7 3 2 15,7 3-1-15,12-1 2 16,20-8-2-16,16-10 1 16,22-13-2-16,15-16-1 15,17-12-3-15,9-15-3 16,20 2-13-16,-16-27-11 15,13 4-9-15,-17-15-3 16,-1 3 4-16,-17-12 0 0</inkml:trace>
  <inkml:trace contextRef="#ctx0" brushRef="#br5" timeOffset="604504.4444">12025 7723 106 0,'-12'-16'40'16,"6"27"2"-16,-12 13-1 16,17 24-35-16,-11 9-1 15,1 21-1-15,-2 9-2 16,3 9 1-16,-5 3-2 15,3 0 1-15,2-6-2 16,-1-10 3-16,2-12-3 16,1-13 0-16,2-14 0 15,4-18 0-15,2-14 0 16,0-12 0-16,9-23 0 0,-1-10 0 15,2-14 0-15,1-8 0 16,4-8 0-16,-2 0 0 16,4 6 0-16,0 7 0 15,1 11 0-15,2 13 0 16,4 16 0-16,3 14 0 15,6 14 0-15,3 9 0 16,1 10 0-16,3 6 0 16,-8 1 0-16,-2 2 0 15,-12 1 0-15,-15-2 0 16,-12 0 0-16,-19-8 0 15,-12-1 0-15,-11-7 0 16,-10-4 0-16,0-11 0 16,1-4 0-16,9-9-3 0,10-5-2 15,16-16-5-15,27 10-10 16,-4-25-7-16,38 13-5 15,-7-18-4-15,26 11-7 16,4-10 2-16</inkml:trace>
  <inkml:trace contextRef="#ctx0" brushRef="#br5" timeOffset="604978.4918">12819 8440 76 0,'0'-11'41'15,"0"11"0"-15,-17-22 1 16,17 22-21-16,-39-18-15 0,17 6-1 16,-7 5-1-16,-4 3 0 15,-10 7-1-15,1 9-1 16,-5 10 0-16,-1 11 1 15,1 3-2-15,5 8 1 16,4 1 0-16,15-2-2 16,8-5 0-16,15-6 0 15,17-9 0-15,15-13 0 16,14-10 0-16,7-11 0 15,7-11 0-15,-3-8 0 16,0-4 0-16,-8-2 0 16,-9-2 0-16,-12 7 0 0,-11 3 0 15,-7 11 0 1,-10 17 0-16,0 0 0 0,-16 11 0 15,6 15 0-15,2 5 0 16,5 2 0-16,6 3 0 16,7-3-3-16,13-4-1 15,4-16-6-15,21 2-8 16,-8-32-7-16,26 7-6 15,-13-32-3-15,20 3-6 16,-10-20-1-16,4-4 2 16</inkml:trace>
  <inkml:trace contextRef="#ctx0" brushRef="#br5" timeOffset="605241.5181">13473 7753 78 0,'-5'-17'42'16,"-15"8"-1"-16,11 19 1 15,-15-1-12-15,8 21-25 16,-2 9 0-16,2 11-1 15,-3 10-1-15,4 8 0 16,-7 6-1-16,1 4-2 16,1 5 0-16,2-1 0 15,4-7 0-15,2-5 0 16,8-6 0-16,6-11-2 15,8-10-2-15,4-15-4 16,19-4-7-16,-17-32-10 16,26 6-10-16,-14-26-7 15,14-3-1-15,-5-16 2 16</inkml:trace>
  <inkml:trace contextRef="#ctx0" brushRef="#br5" timeOffset="605747.5687">14043 7664 110 0,'12'7'41'16,"-12"-7"0"-16,-6 31-6 15,-7-2-28-15,-1 15 0 16,-10 10-1-16,-2 16-3 16,-6 10-1-16,0 11 1 15,1 5-3-15,-1 1 0 16,8-3 0-16,3-9 0 15,5-6 0-15,10-13 0 0,3-11 0 16,5-14 0-16,4-8 0 16,-1-14-4-16,12-5-9 15,-17-14-10-15,23-8-5 16,-20-17-8-16,21 5-6 15,-11-9-2-15,12 4 2 16</inkml:trace>
  <inkml:trace contextRef="#ctx0" brushRef="#br5" timeOffset="605925.5865">14121 8735 125 0,'-13'10'46'15,"-5"-16"-3"-15,18 6-2 16,-22-9-45-16,11-9-11 15,22 13-16-15,-18-9-12 16,7 14-1-16,1-12-2 16,-1 12 2-16</inkml:trace>
  <inkml:trace contextRef="#ctx0" brushRef="#br0" timeOffset="626676.6614">550 9899 54 0,'0'16'35'15,"-7"-3"0"-15,5 12 0 16,-10 2-28-16,12 12 1 16,-4 1-3-16,6 15 0 15,-2 2-2-15,1 5 0 16,0-1-1-16,2 0-1 15,-1-4 0-15,-2-9-1 16,2-7 1-16,-3-9-1 16,3-10 1-16,0-12-1 15,-2-10 2-15,3-14-1 0,-3-12 0 16,1-10 0-16,-1-13 0 15,4-13 0-15,0-13-1 16,3-9 0-16,4-2 0 16,6-3 0-16,9 2 0 15,4 6 2-15,7 9-1 16,3 16 1-16,3 12-2 15,1 14 3-15,-3 12-3 16,-1 9 2-16,-5 12-1 16,-6 7-1-16,-5 7 0 15,-10 7-2-15,-8 3 2 16,-9 7-2-16,-9 1 3 15,-8 8-3-15,-10 2 3 16,-6-1-2-16,-3 1 1 0,-2 1 0 16,3-9 0-16,7 1 0 15,1-12 0-15,10-5 0 16,10-4 0-16,5-6 0 15,5-11 0-15,18 10 1 16,-2-4-1-16,6 3 1 16,2 5-1-16,0 2 0 15,-1 6 1-15,2 2-1 16,-2 3 0-16,0 0-2 15,4 5-3-15,-6-15-6 16,16 7-26-16,-12-16 0 16,9 2-2-16,-8-15 0 15</inkml:trace>
  <inkml:trace contextRef="#ctx0" brushRef="#br0" timeOffset="627052.6989">1162 10152 85 0,'4'27'38'0,"-4"-27"-1"16,20 32-4-16,-5-21-29 16,11 0-1-16,4-9 0 15,9 0-1-15,2-10 0 16,4-3-1-16,-3-7 0 15,2-4 0-15,-7-4 0 16,-5-2-1-16,-8-4 0 0,-6-2 0 16,-11 2 0-1,-8 3 0-15,-12 6 0 0,-8 7 0 16,-9 10 0-16,-8 12 0 15,-7 14 1-15,-2 13 0 16,-1 11 1-16,6 5 0 16,6 1-1-16,14-2 1 15,15-2-1-15,17-10-1 16,22-11-3-16,8-16-8 15,27 9-19-15,-10-21-10 16,15 5 1-16,-9-13-4 16</inkml:trace>
  <inkml:trace contextRef="#ctx0" brushRef="#br0" timeOffset="627589.7527">2526 9645 68 0,'-4'-40'37'0,"-3"4"0"15,-12-4 0-15,2 11-31 16,-17 6-3-16,-3 12 1 16,-11 11 0-16,-8 19 1 15,-10 11-2-15,-1 19 2 16,-3 15-1-16,3 12-1 15,8 10 0-15,9 10-1 16,13 3-1-16,14 3-1 0,16-3-1 16,14-10-3-16,16-3-3 15,1-22-9-15,22-6-23 16,-8-20 0-16,9-5-1 15,-10-23 0-15</inkml:trace>
  <inkml:trace contextRef="#ctx0" brushRef="#br0" timeOffset="627811.7746">1646 10173 75 0,'-17'8'40'0,"5"-4"-1"0,18 6 1 15,11-11-35-15,17 1 1 16,13-9-1-16,22-3-1 16,9-7 0-16,9-3-3 15,7 7-11-15,-14-18-19 16,10 16-11-16,-18-6-1 15,-6 7-3-15</inkml:trace>
  <inkml:trace contextRef="#ctx0" brushRef="#br0" timeOffset="628284.8222">2869 9348 70 0,'0'0'38'15,"-17"-3"-2"-15,-2 32 1 16,-6 14-33-16,-6 19 1 15,-10 14-2-15,8 20 0 16,-2 11 0-16,2 7-1 16,9 2-1-16,5-1-1 15,14-8-4-15,2-23-17 16,23-4-17-16,2-24 1 15,14-14-2-15,3-23 2 16</inkml:trace>
  <inkml:trace contextRef="#ctx0" brushRef="#br0" timeOffset="628690.8628">2800 10113 90 0,'4'11'39'0,"-4"-11"0"16,28 11-1-16,4-14-36 15,9-1 0-15,9-3 0 16,10-3 0-16,2-2-1 16,-1-6 0-16,0 0 0 15,-5-3-1-15,-7-1 1 16,-6-1-1-16,-12-2 1 15,-10 1-1-15,-13 1 1 16,-12 4-1-16,-13 5 0 0,-13 6 1 16,-10 7-1-16,-4 9 0 15,-11 8 1-15,-1 9 0 16,-2 6 1-16,7 10-1 15,6 1 1-15,13 3-1 16,12 0 0-16,17-4 0 16,20-7-1-16,19-10-1 15,21-5-3-15,12-15-2 16,23 3-11-16,-5-22-21 15,17 3-1-15,-10-16-2 16,5 2 0-16</inkml:trace>
  <inkml:trace contextRef="#ctx0" brushRef="#br0" timeOffset="628915.8853">3846 9917 96 0,'-40'-2'40'16,"12"15"2"-16,-19-5-5 15,14 16-31-15,-8 4-1 16,14 7-2-16,2 2 0 15,12 2-1-15,11-3-1 16,15-2 0-16,16-9-1 16,8-7-1-16,15-7-1 15,9-12-2-15,10-4-2 16,-5-22-10-16,24 8-15 15,-19-25-10-15,11-2 0 16,-10-14-1-16</inkml:trace>
  <inkml:trace contextRef="#ctx0" brushRef="#br0" timeOffset="629140.9078">4672 9313 93 0,'-30'14'41'0,"2"29"2"15,-17 13-3-15,3 17-36 16,-12 10 0-16,1 12-2 15,1 5 1-15,9 2-2 16,5-9 0-16,9-5-4 16,13-9 0-16,3-18-2 15,18-8-2-15,-6-28-14 16,18-4-18-16,-17-21-2 16,22-12 1-16,-17-17 0 0</inkml:trace>
  <inkml:trace contextRef="#ctx0" brushRef="#br0" timeOffset="629914.9852">4044 9850 92 0,'-15'10'40'0,"6"-3"2"16,23 8-2-16,9-14-34 15,22 6-3-15,10-7-1 16,16-2 0-16,2-3-1 16,7-2 1-16,-5 2-2 15,-7 2 1-15,-12-1 0 16,-13 4 0-16,-10 1-1 15,-16 4 1-15,-17-5 0 0,5 17 0 16,-20-2 0-16,-10 6-1 16,-8 2 1-16,-3 9 0 15,-5 6-1-15,2 4 1 16,2 4-1-16,12-1 0 15,11-4 1-15,14-5-1 16,14-7 0-16,15-14 0 16,11-12 0-16,7-11-1 15,5-14 1-15,-1-9 0 16,-2-9-1-16,-7-5 1 15,-10-6 0-15,-12 2-1 16,-6 3 1-16,-10 3 0 16,-4 10 0-16,-7 6 0 15,-1 9 0-15,4 5 0 0,4 13 0 16,0 0 0-16,-12 7 0 15,16 4 1-15,4 1-1 16,8 2 0-16,2-2 0 16,10 1 0-16,1-1 1 15,1-1-1-15,2 2 0 16,-5 1 1-16,-3 1-1 15,-4 4 1-15,-9 6-1 16,-9 3 1-16,-4 5-1 16,-7 1 0-16,-8 3 0 15,-2-1 1-15,0 0-2 16,1-8 1-16,5-2 0 15,1-9 0-15,12-17 0 16,0 0 0-16,12-1 0 0,4-16-1 16,3-10 2-16,0-4-1 15,6-9 0-15,0-3 0 16,1-7 0-16,-2 2 0 15,-2 3 0-15,0 4 0 16,0 6 0-16,1 6 0 16,-3 9-1-16,-1 8-1 15,3 8-2-15,-2 4-2 16,13 14-6-16,-11-15-5 15,19 19-5-15,-15-21-6 16,20 13-12-16,-11-11-1 16,11 4 3-16</inkml:trace>
  <inkml:trace contextRef="#ctx0" brushRef="#br0" timeOffset="630215.0152">5698 9848 100 0,'0'0'41'16,"-17"-4"2"-16,-11 1-1 16,4 14-37-16,-10 0-1 15,2 8-2-15,3 1 0 16,6 6-1-16,9-1 0 15,4 0-1-15,14-4 1 16,6 1-1-16,9-7 0 16,9-2 0-16,-1-3 0 15,1-1 0-15,-2-1 0 16,-3 6 0-16,-10 2 0 15,-8 5 1-15,-10 4-1 16,-9 3 0-16,-9 6 0 16,-4-2-1-16,-4 2-2 15,-6-7-5-15,10 8-6 0,-13-24-4 16,24 12-5-16,-13-30-10 15,29 7-8-15,-9-26-4 16,17-7 4-16</inkml:trace>
  <inkml:trace contextRef="#ctx0" brushRef="#br0" timeOffset="632485.2422">6548 9311 35 0,'2'-16'33'0,"-2"4"2"16,0 12-14-16,-12-1 4 15,12 12-14-15,-14 1-1 16,9 13-3-16,-6 2-2 15,9 11-2-15,-5 1 0 16,8 8 1-16,-5 3-2 16,4 4-1-16,-1-2 1 15,1 5-1-15,-2-7 0 0,1-2 0 16,-2-9 0-16,0-2-1 15,3-12 0-15,2-6 2 16,-2-19-2-16,0 0 1 16,16 2 0-16,-3-14 0 15,1-7 0-15,1-3-1 16,4-4 1-16,3-2-1 15,2 1 0-15,-1 4 2 16,1 5-2-16,0 4 0 16,-1 8 0-16,-2 7 0 15,-3 8 0-15,-3 7 0 16,-5 10 0-16,-6 2-2 15,-6 3 3-15,-9 4-1 0,-6-2 1 16,-8-1-1 0,-7-7 1-16,0-4-1 0,-6-8 0 15,4-11 0-15,6-8-2 16,0-11-3-16,23 4-12 15,-8-12-20-15,26 4-2 16,1-5-1-16,12 8 1 16</inkml:trace>
  <inkml:trace contextRef="#ctx0" brushRef="#br0" timeOffset="632897.2834">7319 9679 77 0,'-9'-12'39'0,"-3"7"2"16,-17 2-2-16,1 13-30 16,-12 3-3-16,1 12-4 15,-2 4 2-15,5 10-4 16,2 4 3-16,4 3-2 15,14-3 1-15,11-4-3 16,12-8 2-16,21-8 1 16,10-15-2-16,19-9 1 15,4-11-1-15,9-14 1 16,-1-4-1-16,-3-8 0 15,-12-2 0-15,-9 1 0 16,-18 2 1-16,-17 2 1 16,-15 6-2-16,-10 9 2 0,-10 6-2 15,-5 9 2-15,-4 5-3 16,6 4-1-16,7 7-2 15,9-3-4-15,19 11-6 16,-7-19-12-16,40 12-14 16,-6-12-1-16,17 4 1 15,-5-9 1-15</inkml:trace>
  <inkml:trace contextRef="#ctx0" brushRef="#br0" timeOffset="633280.3217">7780 9683 91 0,'-15'-14'39'16,"15"14"3"-16,-18 5-4 15,10 8-32-15,-4 1-2 0,5 10-3 16,-2 1 2-16,3 7-3 16,1 1 1-16,8-2-1 15,2-6 1-15,14-3 0 16,4-13 0-16,9-9 0 15,8-8-1-15,5-11 1 16,5-8-1-16,-3-5 0 16,-1-5 1-16,-3-1 1 15,-7 1-2-15,-8 4 1 16,-7 4-1-16,-6 6 1 15,-11 9-2-15,-4 14 4 16,0 0-3-16,-10 15 0 16,1 9 0-16,-3 5-1 15,5 5-1-15,-2 2 0 0,9 3-2 16,2-5-3-16,13 3-2 15,-3-22-11-15,23 11-10 16,-11-21-8-16,19-2-1 16,-6-17 0-16,7 1 2 15</inkml:trace>
  <inkml:trace contextRef="#ctx0" brushRef="#br0" timeOffset="633625.3562">8520 9628 79 0,'0'0'40'15,"-10"-1"0"-15,-5 11-1 16,5 15-32-16,-12 2 0 15,7 10-3-15,-4 0 0 16,8 3-4-16,-3-4 3 16,6-6-4-16,3-8 2 0,10-7 1 15,4-14-1-15,8-11-1 16,6-11 1-16,3-9 0 15,7-7-1-15,0-3 3 16,2-4-3-16,-4 2 1 16,3 6-1-16,-11 8 1 15,-1 7-1-15,-7 13 2 16,-4 9-2-16,-8 11 0 15,-2 6 1-15,-1 8-2 16,0 4 0-16,5 2-3 16,9 7-3-16,-4-16-10 15,26 16-5-15,-13-25-14 16,21 6-4-16,2-16-1 15,13 0 2-15</inkml:trace>
  <inkml:trace contextRef="#ctx0" brushRef="#br0" timeOffset="633859.3796">9325 9543 92 0,'-20'-21'41'16,"0"16"2"-16,-15 2-2 16,2 15-33-16,-6 6-3 15,2 13 0-15,6 5-2 16,4 5-1-16,10-2-1 15,10 1 0-15,12-5 0 16,15-7-5-16,8-3 1 16,6-17-8-16,17 7-4 15,-17-26-5-15,28 11-10 0,-23-19-11 16,12 0-2-16,-8-12 3 15</inkml:trace>
  <inkml:trace contextRef="#ctx0" brushRef="#br0" timeOffset="634195.4132">9534 9642 99 0,'-24'16'41'0,"13"7"1"16,4-8 0-16,21 0-41 16,6-4 2-16,13-2-3 15,9-7 2-15,12-7-3 16,1-6 1-16,-1-5 3 15,-4-6-3-15,-6-5 1 0,-14-1-1 16,-8-2 1-16,-16 4-2 16,-14 3 2-16,-13 6-1 15,-11 10-1-15,-11 9 2 16,-7 9 2-16,-5 13-2 15,3 10-1-15,4 5 2 16,11 5-2-16,11-1 1 16,20-2-2-16,16-4 0 15,10-14-11-15,26-1-3 16,-8-24-4-16,31 9-8 15,-13-28-7-15,30 4-8 16,5-16-2-16,23-3 3 16</inkml:trace>
  <inkml:trace contextRef="#ctx0" brushRef="#br0" timeOffset="634745.4682">11173 9165 69 0,'0'0'39'0,"-14"-11"-1"16,5 21 1-16,-8 1-32 15,4 21-2-15,-9 4 0 0,2 16 0 16,-5 5-1-16,2 12 0 16,0-1-1-16,5 1-1 15,5-4-1-15,11-8-3 16,12-11-1-16,4-20-12 15,28 0-22-15,-3-25-3 16,17-7-1-16,0-16 1 16</inkml:trace>
  <inkml:trace contextRef="#ctx0" brushRef="#br0" timeOffset="634933.487">11517 9456 93 0,'-20'23'40'0,"3"14"2"16,-5 0-4-16,6 9-36 0,2 1 1 15,4-1-2-15,8-3-1 16,6-7-4-16,11-4-4 16,-5-23-23-16,19-1-8 15,1-19 0-15,9-9-2 16</inkml:trace>
  <inkml:trace contextRef="#ctx0" brushRef="#br0" timeOffset="635091.5028">11622 9163 76 0,'-38'-30'39'15,"10"16"-1"-15,5 10 0 0,23 4-28 16,-5 25-14-16,16-11-21 16,24 10-13-16,7 0 0 15,15 5-1-15,2-6 1 16</inkml:trace>
  <inkml:trace contextRef="#ctx0" brushRef="#br0" timeOffset="635624.5561">12066 9410 93 0,'-22'8'41'15,"-12"-3"0"-15,7 11-3 16,-11-1-33-16,3 10 1 16,-4 0-2-16,6 10 0 15,6 1-1-15,10-3-2 16,10-2 0-16,14-8-1 0,12-10 1 15,15-9-1-15,9-9 0 16,10-10-1-16,2-8 0 16,-1-2 2-16,-8-5-2 15,-4 0 2-15,-9 2-2 16,-8 5-1-16,-9 4 2 15,-11 9-1-15,-5 10 1 16,0 0 0-16,-19 30 0 16,-2 7 1-16,-3 14-1 15,-7 14-1-15,-3 13 2 16,0 9-1-16,-2 6 0 15,1 0 0-15,4-1 0 16,0-9 0-16,7-14 0 16,2-11 1-16,6-19-1 0,2-15 1 15,2-19-1-15,12-5 0 16,-5-36 0-16,8-4 0 15,6-9 0-15,3-13-1 16,10-5 1-16,3-4-1 16,7 1 1-16,4 4-1 15,3 5 1-15,0 3 0 16,4 11-5-16,-1-4-6 15,11 18-5-15,-12-14-2 16,21 14-9-16,-16-25-3 16,18 10-11-16,-2-13-1 15,6 1 5-15</inkml:trace>
  <inkml:trace contextRef="#ctx0" brushRef="#br0" timeOffset="636029.5966">12837 9027 92 0,'0'0'41'0,"-20"9"2"16,14 11-2-16,-15 5-35 15,9 5-2-15,-7 12-1 16,-2 11 0-16,-7 8-1 16,-2 8 1-16,-5 0-1 15,3 3 1-15,3-8-2 16,4-7-1-16,8-11 1 15,8-11-1-15,10-17 0 16,11-9 0-16,7-13 0 16,10-11 0-16,2-8 0 15,4-4 1-15,2-4-1 0,1 0 0 16,-4 2 0-16,-3 5-2 15,-6 9 2-15,-6 10-2 16,-9 9 2-16,-1 11 2 16,-9 4-2-16,0 10 1 15,0-1-1-15,9 1 0 16,6-8-3-16,8-8 0 15,19-5-5-15,3-19-6 16,27 1-3-16,-12-26-5 16,25 11-2-16,-23-30-5 15,20 10-6-15,-20-13-4 16,-5 3 5-16</inkml:trace>
  <inkml:trace contextRef="#ctx0" brushRef="#br0" timeOffset="636187.6124">13575 9213 99 0,'-29'33'40'15,"7"24"0"-15,-16-2 1 16,5 12-35-16,2 2-3 15,5-3-3-15,3-2-2 16,3-15-7-16,16 3-7 16,-12-28-7-16,25 5-14 15,-9-29-5-15,0 0 0 16,13-9 3-16</inkml:trace>
  <inkml:trace contextRef="#ctx0" brushRef="#br0" timeOffset="636353.629">13290 9481 98 0,'-3'-17'42'0,"3"-1"0"0,20 8 0 15,2 2-38-15,17 0-2 16,10 5-5-16,-1-10-7 16,15 17-7-16,-21-18-7 15,11 15-14-15,-20-10-3 16,-1 9-2-16,-11-3 0 15</inkml:trace>
  <inkml:trace contextRef="#ctx0" brushRef="#br0" timeOffset="636923.686">14558 9471 77 0,'10'-15'40'0,"-10"-3"-3"15,1 7 3-15,-8 0-36 0,7 11-1 16,-28 0 1-16,12 12-1 16,-9 6 0-16,0 9 2 15,1 6-2-15,1 2 2 16,8 1-3-16,7 2 2 15,10-8-2-15,13-4 1 16,14-10-2-16,12-11 0 16,8-7-1-16,11-11-1 15,-3-6 1-15,0-9-2 16,-8-4 2-16,-12-4-1 15,-13 2 1-15,-14-1-3 16,-20 3 3-16,-11 4-1 16,-4 10-1-16,-10 0-1 0,9 12-2 15,-5-2-6 1,31 8-7-16,0 0-9 0,25 7-10 15,11-10-2-15,26 4-1 16,11-8 0-16</inkml:trace>
  <inkml:trace contextRef="#ctx0" brushRef="#br0" timeOffset="637210.7144">15854 9021 87 0,'-11'-42'39'0,"-7"-4"1"0,3 18-9 16,-13-3-24 0,4 17 0-16,-16 12-2 0,-1 20 0 15,-7 18-3-15,-3 23 0 16,-6 11-1-16,5 15-1 15,0 8 0-15,8 0 1 16,9-1-1-16,10-5-1 16,13-3-7-16,1-27-12 15,26 6-8-15,-12-31-13 16,12-7 1-16,-15-25-4 15</inkml:trace>
  <inkml:trace contextRef="#ctx0" brushRef="#br0" timeOffset="637389.7326">15208 9436 106 0,'-10'-13'40'16,"10"13"2"-16,23-8-11 16,11 8-29-16,12 2-3 15,9-3-3-15,17 8-8 16,-10-17-16-16,22 15-11 15,-10-12-1-15,8 5-1 16,-11-9 0-16</inkml:trace>
  <inkml:trace contextRef="#ctx0" brushRef="#br0" timeOffset="637691.7628">16525 8934 79 0,'-6'-45'42'0,"-2"11"0"16,-20 2 0-16,1 12-32 15,-20 9-3-15,-3 22 0 16,-10 11-4-16,-3 20-2 16,-1 9 0-16,4 13-1 15,6 10 0-15,9 4 0 16,10 4-1-16,7 1 1 15,10-6 0-15,7-2 2 16,6-4-5-16,-3-16-3 16,8-1-5-16,-12-25-9 15,16 6-9-15,-19-23-11 16,15-12 0-16,0 0-1 15,-13-12 3-15</inkml:trace>
  <inkml:trace contextRef="#ctx0" brushRef="#br0" timeOffset="637847.7781">15742 9431 96 0,'15'-12'42'0,"2"-3"0"16,21 9-1-16,0-2-38 16,16 4-2-16,11 0-3 15,-1-4-8-15,15 16-10 16,-20-14-14-16,11 17-5 15,-11-2-4-15,3 8 2 16</inkml:trace>
  <inkml:trace contextRef="#ctx0" brushRef="#br0" timeOffset="637998.7934">16863 9666 108 0,'0'0'42'0,"0"11"1"16,-11-12-12-16,-7-15-43 15,18 16-9-15,-37-30-12 16,17 20-8-16,-10-9-4 15,5 6 2-15</inkml:trace>
  <inkml:trace contextRef="#ctx0" brushRef="#br6" timeOffset="646903.6838">3173 10863 56 0,'0'0'36'0,"4"-13"-2"15,-4 13 1-15,0 12-29 16,0 6 0-16,-6 6-3 15,3 11-1-15,-7 3 0 0,2 10 0 16,-6 3 0-16,2-1 0 16,-1-5-1-16,2-4 0 15,6-10 0-15,1-5 0 16,4-13 0-16,0-13-1 15,17-10 0-15,0-13 0 16,2-8 1-16,1-9 0 16,2-7 0-16,-2-1 0 15,0-2 0-15,-2 4 0 16,-6 5 0-16,-2 8 0 15,-5 7-1-15,0 12 0 16,-5 14 1-16,0 0-1 16,0 0 1-16,9 19 0 15,-4-1 0-15,4 5 0 0,4 0-1 16,8-2 2-16,4-3-2 15,9-7 1-15,9-8 0 16,5-5-1-16,7-7 1 16,-2-7 0-16,1-4-1 15,-5 1 0-15,-6 2 1 16,-9 3-1-16,-8 5 1 15,-7 9-1-15,-19 0 0 16,13 23 1-16,-16 0-1 16,-1 6 0-16,-3 4-2 15,-3 4 0-15,9 3-4 16,-3-12-6-16,19 6-25 15,-10-21 0-15,19-3-4 16,-2-15 3-16</inkml:trace>
  <inkml:trace contextRef="#ctx0" brushRef="#br6" timeOffset="647105.7039">4241 10850 65 0,'3'13'38'15,"-12"10"-2"-15,4 15 2 16,-8 0-31-16,3 11-2 15,1-4-2-15,8 0 0 16,1-5-3-16,1-10-2 16,13-5-11-16,-4-23-23 15,16-7 0-15,-3-24-4 16,9-5 3-16</inkml:trace>
  <inkml:trace contextRef="#ctx0" brushRef="#br6" timeOffset="647540.7476">4382 10595 68 0,'-11'5'37'0,"-2"-2"0"16,13-3 0-16,1 14-31 16,18-5-1-16,0-4-2 15,8 5 0-15,-3 1 0 16,4 4-1-16,-6 3 1 15,-2 11 0-15,-8 2-2 16,-2 9 1-16,-9 5 0 0,-5 6 0 16,-4 3-1-16,-1 4 0 15,-4-5 0-15,3-2-1 16,2-9 0-16,3-8 0 15,5-6 0-15,5-15 0 16,-5-13 0-16,24-8 0 16,-7-12 1-16,3-8 0 15,0-9 1-15,1-3-2 16,-2-9 2-16,2-1-2 15,-2 2 2-15,-4 6-2 16,-1 5 0-16,-3 6-1 16,4 6 1-16,-1 7-1 15,5 13-1-15,2 2-1 16,8 6-2-16,2-4-3 15,15 17-12-15,-11-17-20 0,17 9 2 16,-10-9-2-16,5 6 1 16</inkml:trace>
  <inkml:trace contextRef="#ctx0" brushRef="#br6" timeOffset="648781.8717">5180 10865 71 0,'-3'25'39'0,"-9"-5"-1"16,4 13 1-16,-11-8-29 15,10 10-2-15,-2-6-3 16,3 5-1-16,-3-9-1 15,7 0 0-15,-1-8-2 16,5-2 0-16,0-15-1 16,0 0 0-16,20-10 1 15,-10-10-1-15,3-6 1 0,1-6-1 16,-3-5 2-16,2-6-2 15,-1 2 1-15,-4-3-1 16,0 5 0-16,1 3 0 16,-3 7 0-16,2 4-1 15,2 8 1-15,3 5 0 16,2 6 0-16,4 2 0 15,5 1-1-15,4 3 1 16,6-1 0-16,-4 1 0 16,3 0 0-16,0 1 0 15,-4-1 0-15,-3 2 0 16,-8-1 0-16,-8 1 0 15,-10-2 0-15,0 0 0 16,2 17 0-16,-12-5 1 0,-10 3-1 16,2 6 1-16,-7 4-1 15,3 4 1-15,-2 6 0 16,4 5 0-16,7-2 0 15,7 1 0-15,6-4-1 16,9-3 1-16,13-9-1 16,3-7 1-16,8-10-1 15,3-11 0-15,3-10 0 16,-3-9 0-16,-2-13 1 15,-5-6-2-15,-5-2 2 16,-7-3-1-16,-6 1 0 16,-10 1-1-16,-5 8 2 15,-5 5-2-15,-5 11 1 16,-1 13-1-16,-1 8 2 15,3 6-2-15,4 5 1 0,4 5-1 16,10-2 1-16,5-2 0 16,9-3 0-16,8-5 0 15,6-5 0-15,4 0 0 16,-2-1 0-16,2-1 0 15,-8 5 0-15,-3 9 1 16,-6 9-1-16,-10 5 0 16,-8 12 0-16,-8 7 1 15,-3 6-1-15,-1 3 1 16,-4-1-2-16,1-6 1 15,1-3 0-15,4-16-1 16,7-9 1-16,1-17 1 16,0 0-1-16,21-27 0 15,-4-6 1-15,-2-4-1 0,4-11 1 16,3 1 0-16,-2-2-1 15,-7 4 0-15,4 6 0 16,-6 8 0-16,0 8-2 16,-2 4 0-16,5 13-3 15,-3-3-1-15,16 14-6 16,-8-16-9-16,23 21-5 15,-13-22-8-15,19 16-5 16,-13-11 28-16,9 2 7 16,-6 2 5-16,-13-9 6 15,7 14 10-15,-25-21 5 16,10 20 9-16,-16-15 7 15,-1 14-28-15,-2-11-3 16,2 11-3-16,-21 2-1 0,9 6 0 16,-4 7-1-16,6 3 0 15,-1 3 0-15,7 2-1 16,6-1 1-16,5-2-1 15,8-4 0-15,4-2-1 16,6-7 1-16,3 0-1 16,4-4 1-16,-2 0-1 15,-3 2 1-15,-1 5-1 16,-9 5 1-16,-8 4-1 15,-9 9 1-15,-9 2 0 16,-5 3-1-16,-8 3 1 16,-1 0-2-16,1-7-1 15,2-4-3-15,0-16-7 0,18 7-8 16,-12-31-9-16,14 15-8 15,3-40-5-15,-1 4-1 16,-4-13 1-16</inkml:trace>
  <inkml:trace contextRef="#ctx0" brushRef="#br6" timeOffset="649546.9482">7678 10250 72 0,'0'0'40'0,"0"0"-3"16,20 13-3-16,-26 6-26 15,7 19-1-15,-7 1-2 16,4 15 0-16,-5 6-2 15,5 7 0-15,-7 1-1 16,6 1 0-16,-2-3-1 16,5-7-1-16,0-9 1 15,3-7 0-15,-2-12 0 16,3-9 0-16,-4-22-1 15,14 7 1-15,-9-20 0 16,1-10-1-16,0-6 1 16,4-5-1-16,-1-9 0 15,3-2 0-15,6 3 1 0,2 0-2 16,4 7 1-16,4 9 0 15,1 9 0-15,2 10 0 16,0 11 0-16,-4 12 0 16,-7 11 0-16,-6 8 0 15,-12 7 0-15,-10 4 0 16,-9 4 0-16,-12 0 1 15,-5-2-1-15,-3-8 0 16,-1-5-1-16,0-12 0 16,10-8-2-16,5-15-1 15,23 0-4-15,-14-40-11 16,36 17-11-16,-5-20-10 15,20 2-2-15,-2-8 2 16</inkml:trace>
  <inkml:trace contextRef="#ctx0" brushRef="#br6" timeOffset="650291.0226">8474 10541 88 0,'9'5'39'0,"-9"-5"1"16,-12 22-9-16,-11-7-24 15,-1 10-1-15,-7 3-2 16,-4 10 0-16,-1 0 0 16,4 8-1-16,4-1 0 15,8-3-1-15,10-1-1 0,12-8 1 16,14-11-1-16,13-9-1 15,12-11 1-15,7-13-1 16,6-9 1-16,4-12-1 16,-4-7 0-16,-8-4 0 15,-7-2 0-15,-12 2 0 16,-13 3 0-16,-14 3 0 15,-8 9 0-15,-10 6 0 16,-3 9 0-16,-4 8 0 16,2 4 0-16,2 5-1 15,5 2 1-15,16-6 0 16,-4 14 0-16,17-11 0 15,13-5 0-15,6-4 0 16,10-4 0-16,6-4 0 16,1-1 1-16,-3-1-1 0,-5 2 0 15,-8 5 0-15,-9 4 1 16,-9 9-1-16,-11 7 1 15,-9 9-1-15,-9 9 1 16,-1 4-1-16,1 9 1 16,0 2 0-16,4-1-1 15,6-1 1-15,9-8-1 16,9-7 0-16,9-11 1 15,7-10-1-15,8-15 0 16,6-11 0-16,0-9 0 16,-1-8 0-16,-5-3 1 15,-3-4-1-15,-9 4 0 16,-7 2 0-16,-4 7 0 15,-8 6 0-15,-4 12 0 0,-3 13 0 16,0 0 0-16,-10 16-1 16,7 8 0-16,-2 4-2 15,6 4 0-15,1 1-2 16,6 4-2-16,0-11-4 15,14 7-5-15,-12-26-6 16,25 16-5-16,-14-30-4 16,14 6-8-16,-8-16 2 15,7-1 1-15</inkml:trace>
  <inkml:trace contextRef="#ctx0" brushRef="#br6" timeOffset="650652.0587">9515 10572 83 0,'13'-21'40'16,"-12"1"1"-16,-1 20 0 15,-5-13-34-15,5 13-1 0,-10 25-1 16,1 6-1-16,-4 6-1 15,1 11-1-15,-2 2 0 16,1 6 0-16,2-6 0 16,4-6-1-16,5-7 0 15,2-11-1-15,7-15 0 16,3-14 1-16,5-15-1 15,4-11 0-15,5-10 0 16,-1-6 0-16,2-3 0 16,0-2 0-16,2 3 0 15,-6 4 0-15,-2 11 0 16,-1 8 0-16,-3 12 0 15,-2 12-1-15,-3 12 1 0,-1 11-1 16,0 8 0 0,1 4-1-16,5 4-2 0,1-2-1 15,10 8-5-15,-8-21-7 16,20 13-6-16,-13-31-7 15,17 7-9-15,-4-18-1 16,4-1 1-16</inkml:trace>
  <inkml:trace contextRef="#ctx0" brushRef="#br6" timeOffset="650934.0869">10299 10602 85 0,'8'-19'41'0,"2"6"0"16,-15-3 2-16,6 5-36 15,-11 0-2-15,10 11-1 16,-27-9 0-16,11 11-2 0,-10 4 0 15,2 10 0-15,-4 3 0 16,-3 10-1-16,3 2 0 16,-1 7 1-16,6-1-2 15,7 1 1-15,7-5-1 16,10-7 0-16,10-7-1 15,13-9-1-15,8-7-4 16,2-16-5-16,18 9-6 16,-14-28-7-16,18 15-14 15,-14-17-4-15,6 11-1 16,-12-5 2-16</inkml:trace>
  <inkml:trace contextRef="#ctx0" brushRef="#br6" timeOffset="651275.121">10507 10632 86 0,'-10'12'41'16,"10"-12"-1"-16,0 0 2 15,-9 11-37-15,9-11 0 16,22 7-2-16,-3-3 0 16,2-2 0-16,5-1-1 15,0-3 0-15,5-3-1 16,-1-5 0-16,0-8 0 15,-2-5 0-15,-1-2-1 16,-8-5 0-16,-1-3 0 16,-7 1 0-16,-8 4 0 15,-13 7 0-15,-4 8 1 16,-14 12-1-16,-10 13 0 15,-3 9 0-15,-2 15 1 0,0 7 0 16,11 6-1-16,3 0 0 16,15-5-1-16,18-7-1 15,11-15-5-15,21-1-6 16,-7-30-9-16,26 6-8 15,-11-25-12-15,18-4-2 16,0-13 1-16</inkml:trace>
  <inkml:trace contextRef="#ctx0" brushRef="#br6" timeOffset="651922.1856">11657 10232 92 0,'-36'-2'41'16,"-1"-3"-1"-16,13 7-2 15,1 1-43-15,12-19-15 16,33 11-18-16,1-9-1 16,20 5-2-16,9-8 1 15</inkml:trace>
  <inkml:trace contextRef="#ctx0" brushRef="#br6" timeOffset="652943.2875">12958 10366 50 0,'-8'15'38'0,"10"5"0"15,4-3 0-15,14 9-13 16,-2-17-18-16,25-2-3 15,8-10 0-15,12-6 0 16,5-8-2-16,-1-2 0 16,-1-10-1-16,-7 3 1 15,-10-4-1-15,-16 1-1 0,-14 2 1 16,-19 6-2-1,-19 6 1-15,-10 10 1 0,-13 8 0 16,-12 9 1-16,-5 8-1 16,-1 12 2-16,7 3-2 15,5 4 1-15,16 1-1 16,17-5 1-16,20-3-3 15,20-8-2-15,25 0-4 16,3-21-13-16,31 11-12 16,-8-18-8-16,12 1 0 15,-8-13-2-15</inkml:trace>
  <inkml:trace contextRef="#ctx0" brushRef="#br6" timeOffset="653250.3185">13903 10278 67 0,'-26'-14'40'0,"14"20"0"15,-5-3-1-15,8 17-18 16,-2-3-17-16,4 12 1 16,-1 3-2-16,4 4 0 15,1 5-1-15,6 1 0 16,3-1-1-16,5-3 0 15,2-8 0-15,6-7-1 16,5-13 1-16,4-6-1 16,2-13 1-16,0-11-1 15,3-9 1-15,-2-9 0 16,-1-4-2-16,-2-1-1 15,-1 1-3-15,-8-3-6 0,11 19-11 16,-21-11-12-16,11 18-7 16,-10 2-3-16,6 11 4 15</inkml:trace>
  <inkml:trace contextRef="#ctx0" brushRef="#br6" timeOffset="653904.3839">14254 10383 71 0,'-14'3'43'15,"11"10"-2"-15,3-13 1 16,0 15-20-16,10-16-19 16,9 1-1-16,6-3-1 15,7-1 0-15,0-3-1 0,6-2 0 16,-3-1 0-16,0-4-1 15,-9-1 1-15,-3-1-1 16,-9-3 1-16,-9 2-1 16,-6 1 2-16,-10 4-2 15,-7 5 1-15,-9 6 0 16,-4 9 1-16,-5 8 0 15,-4 7 0-15,1 10 0 16,6 1 0-16,8 2 0 16,10-1 0-16,14-5 0 15,15-7-1-15,14-10 0 16,15-8 0-16,10-10-1 15,10-10 1-15,3-3 1 16,0-6-1-16,-6 1 2 16,-7-3-1-16,-10 7-1 0,-11 0 1 15,-12 10 1-15,-20 9-2 16,5 10 1-16,-17 10-1 15,-6 3-1-15,-4 8 0 16,1 3 1-16,3 1 0 16,5-2-1-16,8-4 1 15,10-13-1-15,11-7 1 16,9-12 0-16,8-9 0 15,4-11 0-15,2-8 0 16,4-3 2-16,-7-1-2 16,-5 2 1-16,-7 4-1 15,-7 9 2-15,-17 20-2 16,0 0 1-16,0 0-1 15,0 23-1-15,-5 2 0 0,4-2-2 16,7 5-2-16,-1-12-8 16,26 4-4-16,-11-27-8 15,37 11-5-15,-12-24-11 16,21-3-1-16,0-12 2 15</inkml:trace>
  <inkml:trace contextRef="#ctx0" brushRef="#br6" timeOffset="654100.4035">15533 10043 106 0,'-39'41'42'0,"9"18"1"16,-12-9-9-16,15 14-31 0,7 1-2 15,8-3-1-15,5-1-2 16,2-15-3-16,17 4-8 15,-8-28-7-15,28 1-20 16,-11-23-2-16,14-2 0 16,-3-20 2-16</inkml:trace>
  <inkml:trace contextRef="#ctx0" brushRef="#br6" timeOffset="654476.4411">15701 10351 111 0,'-19'24'39'15,"8"12"-4"-15,-13-11-5 16,9 11-25-16,2 0-2 15,7-4-2-15,4-6 1 0,10-5-2 16,6-13 0-16,7-8 1 16,9-9-1-16,4-12 0 15,2-5-1-15,3-8 3 16,1-1-2-16,-3-4 0 15,-3 5 1-15,-4 5-1 16,-7 7 0-16,-6 13 2 16,-17 9-2-16,10 25 0 15,-18 14 0-15,-9 16 0 16,-13 20-1-16,-6 10 2 15,-11 11-1-15,-4 2-1 16,-9 3 1-16,-4-5-2 16,-7-5 2-16,-3-11-2 15,6-11-2-15,-5-20-5 16,16-5-5-16,-13-28-5 0,25 2-12 15,-7-25-10-15,15-14-2 16,-3-23 1-16</inkml:trace>
  <inkml:trace contextRef="#ctx0" brushRef="#br6" timeOffset="655693.5628">2087 12139 57 0,'0'12'37'0,"0"-12"-1"15,25 22-8-15,-7-21-21 16,16 3-2-16,-2-4-1 0,13-1-1 15,0-9 0-15,4-4 0 16,-2-4-1-16,-3-4 0 16,-6-8 0-16,-6 1 0 15,-8-3-1-15,-12 3 2 16,-9 5-2-16,-17 4 1 15,-10 10-1-15,-9 11 1 16,-10 7-1-16,-3 11 0 16,-6 11 1-16,1 8-2 15,4 5 1-15,9 9 0 16,10-2 0-16,17-1-1 15,13-4 1-15,15-4-2 16,18-8-1-16,10-16-4 16,21 8-11-16,-8-34-16 0,21 7-6 15,-7-17-2-15,8-1 1 16</inkml:trace>
  <inkml:trace contextRef="#ctx0" brushRef="#br6" timeOffset="655992.5926">2994 11948 68 0,'-12'-19'39'15,"12"19"0"-15,-26-8-4 16,17 22-28-16,-7 3-1 16,10 12-2-16,-2 5-2 15,7 8 0-15,3 6 0 16,4 1 0-16,3 0-1 15,3-2 1-15,5-8-1 0,0-5 0 16,5-14 0-16,3-14 0 16,1-13-1-16,7-16 1 15,0-11-1-15,-1-10 1 16,1-5-1-16,-4-4-1 15,-3 1-2-15,-10 2 0 16,4 13-7-16,-20-7-11 16,14 23-19-16,-17 0 2 15,3 21-4-15,7-13 4 16</inkml:trace>
  <inkml:trace contextRef="#ctx0" brushRef="#br6" timeOffset="657029.6964">3386 12071 72 0,'7'16'40'0,"-7"-16"-1"16,14 18-2-16,-1-18-33 16,11-5-1-16,5-5-1 15,8-4 0-15,0-6-1 16,2-1 0-16,-2-5 0 15,-4 1 1-15,-10-1 0 16,-6 3 0-16,-13 7-1 16,-8 2 1-16,-14 8-2 15,-5 8 2-15,-5 7-1 16,-6 8-2-16,0 7 0 15,-2 7 1-15,3 4 0 0,7 5 0 16,9-2 1-16,13-2-1 16,8-7 0-16,16-5 1 15,13-11 0-15,9-7-1 16,11-10 0-16,3-5 1 15,5-5-1-15,-5-4 0 16,-2 0 0-16,-9 3 1 16,-12 3-1-16,-7 4 1 15,-11 3-1-15,-15 5 0 16,0 0 0-16,-1 21 1 15,-11-2-2-15,3 4 1 16,-5 4 0-16,5 3 0 16,2 0-1-16,2 0 1 15,3-9 0-15,4-2 0 16,-2-19 0-16,16 7 1 0,-3-21-1 15,2-10 0-15,0-7 1 16,5-7-1-16,-3-2 0 16,1-4 0-16,-2-2 0 15,-2 8 1-15,-2 3-1 16,-2 10 0-16,-1 6-3 15,-2 5-2-15,3 11 0 16,-10 3-2-16,28 5-3 16,-14-8-7-16,23 21-5 15,-11-25-4-15,22 16-2 16,-11-18 13-16,17 7 6 15,-11-8 6-15,-2-1 6 16,-1 7 10-16,-22-12 4 16,9 17 7-16,-30-14 4 0,3 13-10 15,0 0-6-15,-19 21-3 16,-1-8-3-16,2 10-3 15,-6 1 1-15,5 6-1 16,0 1 1-16,9 2-3 16,2-3 1-16,9-4 0 15,7-9 0-15,10-9-2 16,7-11 1-16,7-10-1 15,3-11 0-15,5-8 1 16,2-6 0-16,0-6 0 16,-2-1 1-16,-5 2-1 15,-4 8 0-15,-7 6 0 16,-8 13 0-16,-5 14 1 15,-5 17-3-15,-6 21-1 0,-7 16 1 16,-3 22 0-16,-8 13 0 16,1 11 0-16,-4 5-2 15,-1 1 3-15,0-7-2 16,-2-8 0-16,0-12 0 15,0-18 1-15,0-17-1 16,1-12-1-16,-1-11 0 16,-4-18-4-16,5 0-6 15,-16-24-7-15,24 7-4 16,-26-28-4-16,22 5-11 15,-10-22-1-15</inkml:trace>
  <inkml:trace contextRef="#ctx0" brushRef="#br6" timeOffset="657496.7431">5283 11481 73 0,'0'0'37'0,"-5"17"-1"15,1 18-6-15,-9 6-27 16,2 16 1-16,-2 11-2 15,-2 14 0-15,3 1-1 16,1 7 0-16,3-9-1 16,3-3-2-16,10-4-7 15,-9-24-27-15,18-7-2 16,-3-22-1-16,4-7 1 0</inkml:trace>
  <inkml:trace contextRef="#ctx0" brushRef="#br6" timeOffset="657675.761">5104 12044 75 0,'-21'-2'41'16,"-2"-5"-1"-16,23 7 0 16,0 0-36-16,23-17-2 15,11 0-1-15,7-6-2 16,16-1-4-16,0-17-11 15,16 10-23-15,-12-9 1 16,11 4-1-16,-11-5 0 16</inkml:trace>
  <inkml:trace contextRef="#ctx0" brushRef="#br6" timeOffset="658043.7975">5694 11477 75 0,'-18'42'41'0,"-8"2"-1"16,2 17 2-16,-12 5-37 15,10 6 0-15,0 3-1 16,3 1-1-16,5-7-1 16,4-3-1-16,6-9 0 15,5-11-1-15,9-14 0 16,3-12 1-16,6-12-1 15,7-13-1-15,3-8 1 16,-2-6 0-16,4-5 0 0,-2-2 0 16,-4 2 0-16,0 1 0 15,-6 9 0-15,-1 4 0 16,-5 9 0-16,-9 1 0 15,18 22-1-15,-11-3 0 16,4 5-1-16,0 2-2 16,10 0-1-16,-2-10-6 15,16 11-10-15,-15-29-7 16,21 4-12-16,-9-19-1 15,8-2 1-15</inkml:trace>
  <inkml:trace contextRef="#ctx0" brushRef="#br6" timeOffset="658223.8158">6136 11937 71 0,'0'0'40'15,"0"17"-1"-15,-12 2 1 16,10 15-34-16,-11 7-2 16,11 4-2-16,-1 4 0 15,5-4-2-15,7-5-1 16,-4-12-5-16,16 3-17 15,-21-31-16-15,32 0 0 16,-15-23-2-16,12-7 0 16</inkml:trace>
  <inkml:trace contextRef="#ctx0" brushRef="#br6" timeOffset="658667.8602">6251 11678 72 0,'0'0'40'15,"-14"12"-1"-15,18 7 0 16,-5 1-32-16,16-1-6 15,9 2 0-15,4 2 1 16,1-1 0-16,4 8 1 16,-3-2-1-16,-2 5 1 15,-6-2 0-15,-7 5 0 16,-9 0 0-16,-6 5-1 15,-8-4 0-15,1 0-1 16,-7-6 1-16,1 0-1 16,3-8-1-16,6-5 1 15,4-18-1-15,12 6 0 16,4-20 0-16,11-7-1 15,3-8 1-15,2-5 0 0,3-5 0 16,-2 0 0-16,2-2 0 16,-6 5 1-16,-6 7 0 15,-8 11-1-15,-1 8 0 16,-14 10 0-16,0 0-1 15,5 27-1-15,-10 4-2 16,1 1 0-16,4 12-2 16,2-10-3-16,14 13-6 15,-8-26-6-15,33 16-4 16,-12-22-13-16,21-3-3 15,2-13 3-15</inkml:trace>
  <inkml:trace contextRef="#ctx0" brushRef="#br6" timeOffset="659140.9075">7271 12014 79 0,'-4'-27'40'15,"-15"-8"1"-15,9 18-5 16,-27-4-28-16,9 13-3 16,-7 6 0-16,4 14-2 15,-3 8 0-15,6 17 0 16,4 7-1-16,1 7-1 15,9-2 0-15,9-3 0 16,8-4-1-16,6-10 1 16,7-9-1-16,8-10 0 15,8-18 0-15,-2-10 0 16,7-9 0-16,1-7 0 15,-5-5 0-15,0-1-1 16,0 3 0-16,-9 2 0 0,-1 7 0 16,-3 9 0-16,-6 14 0 15,-5 13 0-15,-9 15 1 16,-3 14 0-16,-3 15-1 15,-7 14 2-15,-2 7-2 16,-5 7 1-16,-2 3 0 16,-3-1-1-16,-2-5 1 15,-1-8-1-15,-2-11 1 16,-1-12-1-16,1-12 0 15,1-11 0-15,-4-13 1 16,4-8 0-16,-1-8-1 16,-3-15-2-16,5 0-4 15,-6-21-4-15,12 5-7 16,-16-28-6-16,24 9-8 0,-10-19-10 15,15 7 1-15</inkml:trace>
  <inkml:trace contextRef="#ctx0" brushRef="#br6" timeOffset="659756.9691">7926 12101 68 0,'0'0'41'15,"11"-6"-1"-15,7-6-1 16,16-3-35-16,7-1 0 0,11 2-1 15,7-6 0-15,3 4-1 16,0-1 0-16,-2 1-1 16,-9-1 1-16,-11 5 0 15,-8-3-1-15,-13 2 0 16,-13 2 0-16,-6 11 0 15,-25-17 0-15,1 17 0 16,-12 7 0-16,-1 3-1 16,-4 6 1-16,0 6-1 15,2 4 1-15,8 6 0 16,10 0 0-16,10-1-1 15,18-5 1-15,8-5-1 16,21-6-2-16,9-13-1 16,20-6-4-16,0-24-11 0,25 10-9 15,-14-26-12-15,12 0-1 16,-11-10-2-16,3 0 3 15</inkml:trace>
  <inkml:trace contextRef="#ctx0" brushRef="#br6" timeOffset="659928.9863">8980 11490 59 0,'-17'-6'41'0,"-11"13"-2"15,6 23 2-15,-7 5-24 16,8 28-10-16,-6 6-2 16,4 11-3-16,7 3-1 15,2-2-3-15,14 2-5 16,-1-23-15-16,23 1-17 15,0-22-2-15,15-11-1 16,0-20 1-16</inkml:trace>
  <inkml:trace contextRef="#ctx0" brushRef="#br6" timeOffset="660238.0172">9208 11783 63 0,'-21'1'43'15,"-10"4"-3"-15,8 18 2 16,-6-9-20-16,14 11-20 15,-3-1 0-15,18 3-1 16,9-4-1-16,6-2 0 16,8-2 1-16,6-3-1 15,-1-1 1-15,-4 3 0 16,-4-1 0-16,-11 5 0 0,-7 1 0 15,-11 3 0-15,-11 2-1 16,-6 0 1-16,-1-4-2 16,-1-3-1-16,5-2-3 15,1-21-11-15,22 2-8 16,0 0-18-16,24-27 0 15,1-6 0-15,15 1 0 16</inkml:trace>
  <inkml:trace contextRef="#ctx0" brushRef="#br6" timeOffset="660583.0517">9343 12016 88 0,'0'21'40'15,"0"-21"2"-15,32 19-6 16,-8-21-33-16,10-4 0 16,9-7-1-16,0-6 0 15,3-6-1-15,-4-4 1 16,-6-1 0-16,-4-3 0 15,-10 3-1-15,-13 3 0 16,-9 5 0-16,-8 6 0 16,-12 10 0-16,-4 12-1 15,-9 9 1-15,-5 11-1 16,4 10 1-16,-1 10-1 15,8 4 1-15,4 0-1 16,10 0-1-16,13-10-2 16,17-2-4-16,-1-26-10 15,27 12-8-15,-14-32-10 0,19 0-8 16,1-16-1-16,12 0 1 15</inkml:trace>
  <inkml:trace contextRef="#ctx0" brushRef="#br6" timeOffset="661409.1342">10360 11393 60 0,'0'0'38'0,"-4"16"1"15,6 6-5-15,-18-7-22 16,10 20-4-16,-7 1-3 16,4 9 0-16,-1 3-1 15,5 7-1-15,0 2-1 16,2 4-1-16,1-2 0 15,3-5 0-15,3-6-1 16,1-4-1-16,0-9 1 0,4-9 0 16,1-11 0-16,-10-15 0 15,15 8 0-15,-15-8 0 16,12-23 0-16,-6 4 1 15,3-5-1-15,-2-3 1 16,5-3 0-16,2 3-1 16,2 4 1-16,6 3 0 15,1 5-1-15,0 11 0 16,1 9 0-16,-5 6-1 15,-5 7 0-15,-1 2 0 16,-11 6 1-16,-5-1-1 16,-10-1 1-16,-6-3 0 15,-4-6 0-15,-2-3 1 16,-2-8-2-16,5-8-1 0,7-3-4 15,1-21-11-15,28 14-9 16,-9-19-13-16,24 3-1 16,3-7 0-16,18 2 1 15</inkml:trace>
  <inkml:trace contextRef="#ctx0" brushRef="#br6" timeOffset="661785.1719">11011 11721 81 0,'-19'18'41'0,"-5"-4"-2"16,6 12-2-16,-15-6-31 0,11 9-1 16,-1 0-1-16,4 3-2 15,2-1 1-15,7-1-2 16,6-1 1-16,8-6-1 15,6-7-1-15,8-9 0 16,7-7 1-16,8-10-1 16,4-10 0-16,3-5 1 15,-3-6 0-15,-4-2-1 16,-5-2 1-16,-7 3-1 15,-11 1 1-15,-10 7-1 16,-8 8 0-16,-10 6-1 16,-4 5 0-16,-4 5 0 15,3 5-2-15,1 0 0 16,12 6-3-16,10-11-3 15,12 14-9-15,-1-24-16 0,26 9-6 16,1-10-1-16,13 3 2 16</inkml:trace>
  <inkml:trace contextRef="#ctx0" brushRef="#br6" timeOffset="662160.2091">11393 11696 67 0,'0'0'39'16,"-16"14"1"-16,-6-7 1 16,4 13-27-16,-8-4-8 15,6 10-1-15,-7 0-1 16,12 10-1-16,5-4-1 15,5 6 0-15,5-2-1 16,7-3-1-16,9-6 1 16,9-8-1-16,2-4 0 15,4-11 0-15,5-10-1 0,2-11 1 16,-2-10 1-16,2-9 0 15,-2-3 0-15,-4-5-1 16,-3-1 1-16,2 4 0 16,-6 2-1-16,-2 8 1 15,-5 13-2-15,-4 10 1 16,-14 8 0-16,10 22 0 15,-15 8-1-15,-4 9 1 16,-6 9-2-16,-2-1 1 16,8 0-2-16,2-11-2 15,11-4-2-15,-4-32-6 16,40 20-5-16,-18-46-13 15,30 3-7-15,-9-17-3 16,14 0 3-16</inkml:trace>
  <inkml:trace contextRef="#ctx0" brushRef="#br6" timeOffset="662492.2426">12037 11654 83 0,'-14'8'41'0,"-2"9"-2"16,3 17 1-16,-5-3-34 16,4 9-2-16,-3 3-1 15,2-2-1-15,3-3-1 16,4-4 0-16,2-8 0 15,6-7 0-15,0-19-1 16,19-6 0-16,0-11 2 16,5-10-1-16,4-7 0 15,5-6 0-15,-4-2 0 16,3 1 0-16,-3 3 0 15,-6 9-1-15,0 5 0 0,-4 9 1 16,-4 13-1-16,-15 2 0 16,13 31 0-16,-12-4 0 15,-1 10-3-15,-1-1 0 16,2 11-4-16,-2-14-5 15,13 11-5-15,-12-26-11 16,22 8-14-16,-3-17 0 16,16-1 1-16</inkml:trace>
  <inkml:trace contextRef="#ctx0" brushRef="#br6" timeOffset="662911.2842">12767 11711 60 0,'0'0'38'15,"-4"-10"-1"-15,-14-1-16 16,3 14 9-16,-14-12-25 15,0 9 0-15,-7-3 0 16,0 12-2-16,-3 1 1 0,3 10 0 16,-1 6-1-16,5 12 0 15,5 2-1-15,7 4-1 16,7 1 0-16,10-4-1 15,12-2-1-15,12-15-2 16,11-1-4-16,2-26-11 16,24 10-8-16,-17-25-13 15,15 1-2-15,-7-13 0 16,5 1 1-16</inkml:trace>
  <inkml:trace contextRef="#ctx0" brushRef="#br6" timeOffset="663287.3221">12877 11791 73 0,'-16'23'41'16,"13"6"0"-16,0-9-2 16,16-4-24-16,3-6-13 15,10-4 0-15,3-10-1 16,10-5-1-16,2-7 1 15,-2-6-2-15,-1-6 2 16,0 0-1-16,-7-5 0 16,-5 0 0-16,-9-1 0 15,-8 2 0-15,-9 2 0 16,-8 6-1-16,-8 5 1 15,-7 11 0-15,-7 11 0 16,-6 14 1-16,-2 13 0 0,-2 10 0 16,0 10 1-16,8 6 0 15,9 3-1-15,12-3-1 16,7-5-1-16,17-9-3 15,15-7-5-15,2-23-7 16,30 7-10-16,-9-34-14 16,15 0 0-16,-3-15-2 15,7-5 4-15</inkml:trace>
  <inkml:trace contextRef="#ctx0" brushRef="#br6" timeOffset="663602.3536">13684 11586 79 0,'-32'10'41'0,"12"13"0"15,-12-5 0-15,11 8-34 0,-6-2-2 16,6 3-2-16,4-4 0 16,8-1-1-16,5-8-1 15,4-14-1-15,22 15 0 16,-2-15 0-16,3-3 0 15,0 1-1-15,2 1 1 16,-2 3 0-16,-4 5 0 16,-6 1 0-16,-2 6 0 15,-11 7 2-15,-5 1-2 16,-5 3 1-16,-8 4-1 15,-6-3-1-15,1 3-2 16,-7-12-7-16,11 11-10 16,-16-26-9-16,21 9-12 15,-3-18-2-15,17 7 0 0</inkml:trace>
  <inkml:trace contextRef="#ctx0" brushRef="#br6" timeOffset="664181.4115">14340 11532 85 0,'14'-13'37'15,"-5"-3"-5"-15,4 30-4 16,-14 2-24-16,2 22 1 15,-7 4-1-15,4 13 0 16,-3 5-2-16,2 2-1 16,3-2-1-16,3-8-1 15,6-8-5-15,-2-25-18 16,16-3-16-16,-4-20-2 15,13-10 2-15,-7-16 1 16</inkml:trace>
  <inkml:trace contextRef="#ctx0" brushRef="#br6" timeOffset="664323.4257">14415 11387 78 0,'-15'-5'38'0,"15"5"-12"15,0 0-25-15,0 0-37 16,12-18-2-16,16 5-1 15</inkml:trace>
  <inkml:trace contextRef="#ctx0" brushRef="#br6" timeOffset="664745.4679">14852 10998 63 0,'13'7'37'0,"-13"-7"-1"16,10 36-2-16,-17-10-23 15,9 19-6-15,-4 8 0 16,2 16 0-16,-7 9-2 16,0 11-1-16,-1 1 0 15,-1-3-2-15,3-7-2 16,-2-13-3-16,13 5-20 15,-7-31-16-15,11-8 2 16,-5-23-1-16,11-5 2 16</inkml:trace>
  <inkml:trace contextRef="#ctx0" brushRef="#br6" timeOffset="664911.4844">14809 11522 81 0,'-20'-26'40'0,"16"12"0"15,-1-4-1-15,16 9-33 16,11 0-3-16,11 1-3 15,16 7-7-15,-3-14-19 16,20 12-14-16,-8-7 0 16,8 8-2-16</inkml:trace>
  <inkml:trace contextRef="#ctx0" brushRef="#br6" timeOffset="666426.636">16069 11391 65 0,'0'0'35'0,"-2"14"-6"15,2-14-3-15,-13 29-19 16,3-10-2-16,6 15 0 15,-4-4-1-15,5 10-1 16,-4-4-1-16,2 2 1 16,2-4-1-16,-1 0 0 0,2-8-1 15,0-4 0-15,2-6 0 16,0-16 0-16,2 12 0 15,-2-12 0-15,6-19 0 16,-2-1 0-16,2-7 0 16,2-5 0-16,-1-5 0 15,0-3-1-15,0 0 1 16,0-1-1-16,0 9 0 15,2-1 1-15,1 13-1 16,1 2-1-16,2 9 0 16,5 1-2-16,11 11-5 15,-5-11-20-15,18 15-10 16,-4-7 1-16,12 6-1 15</inkml:trace>
  <inkml:trace contextRef="#ctx0" brushRef="#br6" timeOffset="667163.7094">16661 11393 46 0,'-16'-8'36'0,"-2"13"1"16,-14-3 0-16,7 16-12 16,-13-5-20-16,5 10 0 15,0 3-1-15,5 7 0 16,6 0-1-16,10 3 0 15,9-2-1-15,7-3 0 16,15-5-1-16,9-8 0 16,5-7 0-16,4-9-1 15,5-6 0-15,-4-10 1 0,-4-6-1 16,-1-4 0-16,-5-5 0 15,-14-2 0-15,-5-1 0 16,-3 1 0-16,-6 4 0 16,-1 1 0-16,-4 6 0 15,-3 5 0-15,8 15 0 16,-9-16 0-16,9 16-1 15,0 0 1-15,14 7 0 16,0-1 0-16,4-1 0 16,6 1 0-16,0 0 0 15,4-1 1-15,2-4-1 16,1 0 0-16,-1-2 1 15,1-2-1-15,-3-1 0 16,-3-1 1-16,-7-1 0 16,1 2 0-16,-7 0 0 0,-12 4 0 15,9 10 0-15,-13 5 0 16,-5 4 1-16,-2 9-1 15,0 5 0-15,-2 5-1 16,4-1 1-16,3 1 0 16,7-5-1-16,7-6 0 15,7-9 1-15,7-10-1 16,6-14 0-16,5-9 0 15,6-13 0-15,1-4 0 16,0-8 0-16,0-4 0 16,-5-1 1-16,-4 2-1 15,-5 7 0-15,-6 5 0 0,-4 11 0 16,-9 6 0-16,-7 14 0 15,0 0 0-15,1 16 0 16,-6 6 0-16,-1 8-1 16,0 2-1-16,3 7-3 15,0-4-1-15,14 10-10 16,-6-23-6-16,23 17-4 15,-10-28-6-15,23 7-8 16,-3-19 1-16,14-2 3 16</inkml:trace>
  <inkml:trace contextRef="#ctx0" brushRef="#br6" timeOffset="667726.766">17864 11457 75 0,'2'-25'38'0,"-12"-5"1"16,-3 15 0-16,-21 0-31 0,5 12-2 15,-9 4-1-15,0 13-1 16,-4 8-1-16,3 12 0 15,-1 5-1-15,10 2 1 16,9 2-2-16,13-4 1 16,14-6-2-16,14-11 1 15,12-11-1-15,12-13 0 16,6-10 1-16,6-10-2 15,-3-7 2-15,-1-3-2 16,-4-2 1-16,-9 6 0 16,-8 1 0-16,-9 6 0 15,-6 12 0-15,-16 9 0 16,9 13 0-16,-14 13 0 15,-5 10-1-15,-6 16 2 0,-6 7-1 16,-3 11 0-16,-4 4-1 16,-5 3 1-16,-1 3-1 15,0-5 0-15,0 0 1 16,3-10-1-16,4-4 0 15,3-11 0-15,7-10 1 16,2-7 0-16,4-14 0 16,12-19 0-16,-11-2 0 15,9-19 0-15,4-10 1 16,-2-8-1-16,8-12 0 15,2-9 1-15,9-4 0 16,6-2 0-16,8 0 0 16,1 6 0-16,10 2 0 15,-1 10-1-15,1 7 0 0,1 6-1 16,-1 10-3-16,-5-10-7 15,6 21-6-15,-17-23-5 16,14 20-5-16,-17-27-4 16,12 11-11-16,-13-11 2 15</inkml:trace>
  <inkml:trace contextRef="#ctx0" brushRef="#br6" timeOffset="668162.8096">18562 10822 81 0,'0'-18'39'0,"0"18"0"0,-10 18 1 15,11 9-32-15,-15 4-4 16,5 15 0-16,-10 7 0 15,0 18 0-15,-7 1-1 16,-2 11-1-16,-3-3 0 16,2-1 0-16,1-8-2 15,4-9 1-15,12-11 0 16,5-18-1-16,11-17 0 15,6-15 0-15,15-13 0 16,7-12 0-16,2-9 0 16,-2-1 0-16,6-2 1 15,-5 5-1-15,-4 4 0 16,-6 15 1-16,-9 10-1 15,-4 13 0-15,-7 12 0 0,-7 13 0 16,-1 9-1-16,-4 1-1 16,5 6-7-16,-6-14-3 15,16 7-5-15,-12-28-5 16,26 9-7-16,-20-26-13 15,42-12-1-15,-8-12 2 16</inkml:trace>
  <inkml:trace contextRef="#ctx0" brushRef="#br6" timeOffset="668695.8629">18990 10819 87 0,'7'-10'36'0,"-7"10"-7"16,0 0 1-16,-5 32-21 15,-12-2-3-15,3 16 0 16,-7 6-2-16,2 16 0 15,-4 5-1-15,7 4-1 16,1-1-1-16,7-3-2 16,8-7-2-16,4-13-3 15,15 5-10-15,-5-23-23 0,17-2 1 16,-10-19-2-16,11-2 1 15</inkml:trace>
  <inkml:trace contextRef="#ctx0" brushRef="#br6" timeOffset="669161.9094">19192 11273 77 0,'0'0'39'0,"-4"-17"-1"16,1 28 1-16,-10 0-32 15,6 12-2-15,-7 3-1 16,2 10-1-16,1 2-1 15,1 0 0-15,7-3 0 16,7 0-1-16,8-14 0 16,10-3-1-16,6-13 0 0,10-8 0 15,4-11 0-15,5-4 0 16,-3-6 0-16,1-4 0 15,-6 0 0-15,-5 0-1 16,-6 5 1-16,-5 7 0 16,-8 11 0-16,-15 5 0 15,6 23 0-15,-10 10 1 16,-8 13-1-16,-8 16 0 15,2 10-1-15,-10 11 1 16,0 5-1-16,-1-1 1 16,-8-1-1-16,4-7 0 15,-9-9 0-15,3-7 0 16,-1-13 1-16,0-14 0 15,-3-12 0-15,1-12-1 0,3-11-1 16,-3-16-1-16,10-3-4 16,-6-23-11-16,19 11-6 15,-13-26-10-15,21 2-5 16,-1-12-1-16,9 0 1 15</inkml:trace>
  <inkml:trace contextRef="#ctx0" brushRef="#br6" timeOffset="670037.997">13083 12416 60 0,'-8'9'39'0,"-15"11"-4"16,-2 26-5-16,-28 0-16 15,9 20-7-15,-9 3-1 16,5 8-2-16,2-3-1 16,12 3-2-16,15-9 0 15,16-10-5-15,28-1-12 16,6-24-22-16,28-4-2 15,7-12-1-15,16-3 0 16</inkml:trace>
  <inkml:trace contextRef="#ctx0" brushRef="#br6" timeOffset="670529.0462">13671 12779 45 0,'-13'-17'37'0,"-1"9"1"15,-7-2-1-15,2 13-30 16,-9 2-1-16,0 12 0 16,-8 4-2-16,2 14 1 15,-3 1-2-15,7 7 1 16,1-7-1-16,7 3 0 0,10-10-1 15,12-5 0-15,11-12-1 16,10-10 0-16,11-15 0 16,9-8-1-16,4-8 0 15,1-5-1-15,0-4 1 16,-4 2 0-16,-7 4 0 15,-6 4 0-15,-7 13 0 16,-13 7 0-16,-9 8 0 16,2 24 0-16,-9 2 0 15,1 8 0-15,-1 4-1 16,2 0-2-16,10 0-1 15,3-15-5-15,21 4-14 16,-7-31-7-16,23 0-9 16,0-24-2-16,13-5 2 0</inkml:trace>
  <inkml:trace contextRef="#ctx0" brushRef="#br6" timeOffset="670732.0665">14201 12327 68 0,'-12'0'39'16,"-6"12"-1"-16,8 26 1 15,-5 11-33-15,6 17-2 16,-8 11-2-16,8 13-1 16,-3 1 0-16,0-1-2 15,8-5-2-15,1-17-5 16,16-4-18-16,-6-34-13 0,19-16 0 15,-3-30 0-15</inkml:trace>
  <inkml:trace contextRef="#ctx0" brushRef="#br6" timeOffset="670912.0842">14545 12264 48 0,'0'0'40'16,"-11"37"-2"-16,-2 15 0 15,1 35-13-15,-16 4-20 16,10 4-5-16,1 2-4 15,-6-17-19-15,13 9-14 16,-4-21-3-16,12-5 0 16,-3-24-1-16</inkml:trace>
  <inkml:trace contextRef="#ctx0" brushRef="#br6" timeOffset="671844.1774">15304 12712 42 0,'1'-9'36'15,"-1"9"2"-15,-4-19-1 16,4 19-24-16,-16-15-8 16,1 15 0-16,-7 1 0 15,-2 7-1-15,-8 9-1 16,2 8 0-16,-2 9 0 0,3 4-1 15,2 5 0-15,11-1-1 16,8 1 0-16,14-7 0 16,11-5 0-16,12-13 0 15,13-7-1-15,4-12 0 16,6-16 1-16,5-5-2 15,-4-12 2-15,-4-3-1 16,-8-7 0-16,-15 3 0 16,-12-1 1-16,-12 5 1 15,-7 4-1-15,-17 7 1 16,-3 7-2-16,-4 5 2 15,1 7-2-15,2 6 2 0,8 2-3 16,18-1 1-16,-8 12 0 16,19-6 0-16,12-3 0 15,9-4 0-15,11-4 0 16,5-3 0-16,3 0 1 15,-3 2-1-15,-1 0 0 16,-7 3 1-16,-10 5-2 16,-10 10 2-16,-11 5-1 15,-5 6-2-15,-9 6 2 16,-3 7-1-16,-4 4 1 15,2 5-1-15,1 1 1 16,4-4-1-16,5-4 1 16,7-4 0-16,6-9 1 15,7-9 0-15,3-12-1 16,6-11 1-16,0-10 0 0,0-8-1 15,1-5 1-15,-6-6-1 16,-1-2 1-16,-8 0-2 16,1 0 0-16,-9 0 0 15,3 5-4-15,-9-3-7 16,13 17-9-16,-17-13-3 15,20 21-9-15,-9-8-7 16,10 13 2-16,-3-3-1 16</inkml:trace>
  <inkml:trace contextRef="#ctx0" brushRef="#br6" timeOffset="672475.2408">16220 12727 75 0,'-5'11'39'15,"11"6"-3"-15,-6-17-1 16,2 12-32-16,12-10-1 15,5 0 1-15,3-5-2 16,3-1 1-16,1-6 0 16,-2-3 1-16,-3-3 0 15,-2-1 0-15,-2-6 0 16,-4 0-1-16,-4 0 0 15,-3 1 0-15,-6 2-1 16,-1 4-1-16,1 16 0 16,-19-14 0-16,1 19 0 15,-6 7 0-15,-7 11 0 16,-4 6-1-16,-2 7 1 15,3 1 0-15,1 1 1 0,6-5-1 16,14-4 0-16,15-9 0 16,16-11 1-16,15-8-1 15,11-8 0-15,4-3 0 16,6-4 0-16,-1 3 0 15,-9 1 0-15,-5 6 0 16,-13 5 0-16,-6 7 0 16,-11 6-1-16,-4 4 1 15,-5 2 0-15,-9 2 0 16,5 2-1-16,-2-3 1 15,1-2-1-15,2-4 1 16,3-4 0-16,0-11 0 16,0 0 0-16,13-4 0 15,-3-10 1-15,-1-2-1 16,2-4 1-16,-3-5 0 0,2 0 0 15,-2-5-1-15,5-2 2 16,0-3-1-16,2-3 0 16,5 3 0-16,2 1-1 15,2 4 0-15,4 8-5 16,-7-2-5-16,10 20-7 15,-22-7-5-15,14 22-6 16,-23-11-3-16,26 8-11 16,-6-2 1-16</inkml:trace>
  <inkml:trace contextRef="#ctx0" brushRef="#br6" timeOffset="673060.299">17554 12249 72 0,'0'0'39'0,"-23"1"-2"16,20 14 1-16,-5 0-34 16,3 14-1-16,0 11 1 0,1 14-2 15,-7 12 0-15,-1 9-1 16,-5 7 0-16,1 3-1 15,-1-3 0-15,2-9-2 16,2-10-1-16,3-11-5 16,14-5-14-16,-7-26-16 15,12-6-1-15,-9-15-1 16,17-20 1-16</inkml:trace>
  <inkml:trace contextRef="#ctx0" brushRef="#br6" timeOffset="673249.3182">17216 12771 61 0,'-25'-7'40'0,"25"7"-2"0,-12-2 2 16,27-5-29-16,7 1-8 16,12 1 0-16,4-7-2 15,10-2 0-15,6-1-4 16,-1-7-2-16,17 8-17 15,-15-14-15-15,9 7 0 16,-8-15-3-16,5 6 3 16</inkml:trace>
  <inkml:trace contextRef="#ctx0" brushRef="#br6" timeOffset="673624.3557">17948 12106 76 0,'-24'17'39'0,"-18"5"0"16,12 22 1-16,-3 3-36 0,-3 11 0 15,1 5 0-15,4 9-1 16,5-2-1-16,6 0-1 16,7-6 0-16,9-11-1 15,8-9 0-15,7-10 0 16,5-11 0-16,6-11-2 15,2-10 3-15,3-6-1 16,-3-9 0-16,-1-2 1 16,-4-5 0-16,-4-2 1 15,-4 3-2-15,-3 1 2 16,-2 6-2-16,-6 12 2 15,11 2-2-15,-8 11-1 16,1 10 0-16,1 9 0 16,1 5-1-16,2 3-2 0,9 2-2 15,-3-16-9-15,22 9-8 16,-14-28-4-16,21 4-12 15,-5-21-2-15,14 1 1 16</inkml:trace>
  <inkml:trace contextRef="#ctx0" brushRef="#br6" timeOffset="673977.391">18276 12680 63 0,'-15'-8'38'16,"15"8"-1"-16,0 0 0 15,6 14-32-15,9-8-1 16,9 4-2-16,3-3 2 0,9 0-3 15,-1-9 2-15,3-2-1 16,-1-5-1-16,-4-5 2 16,-1-3-2-16,-8-5 1 15,-7-1-2-15,-5 0 2 16,-8 1-1-16,-13 3-1 15,-6 7 1-15,-9 7-1 16,-10 10 1-16,-7 8 0 16,-9 12 0-16,-2 10-1 15,1 8 1-15,2 4-1 16,9 3 1-16,13-3-1 15,17-6 0-15,19-11-4 16,24-5-9-16,2-28-9 16,30 7-9-16,-8-20-10 0,18 2-1 15,0-11 0-15</inkml:trace>
  <inkml:trace contextRef="#ctx0" brushRef="#br6" timeOffset="674811.4741">19379 12617 29 0,'1'-19'35'0,"4"7"2"16,-8-1-1-16,3 13-13 15,-12-1-17-15,12 1 0 16,-19 16-1-16,12 8 0 16,-6 0 0-16,4 12-2 15,-5 2 1-15,5 5-2 16,-4-1 1-16,4 2-2 0,1-5 1 15,3-5-2-15,2-10 1 16,3-5 0-16,1-9-1 16,-1-10 0-16,14-8 0 15,-5-9 0-15,2-9 0 16,2-10 0-16,3-5 1 15,1-9 0-15,3-4 0 16,-2-2 1-16,3-2-2 16,1 6 1-16,0 1 0 15,1 12 0-15,-1 10-1 16,1 10-1-16,0 12 1 15,1 9-1-15,0 8 1 16,-2 9-1-16,-1 5 0 16,-5 0 1-16,1 5-1 0,-11-1 1 15,-1-3-1-15,-11 6 0 16,-8-2 1-16,-9-2-1 15,-4-1 1-15,-7-2-1 16,-2-2 0-16,-1-3 0 16,0-4 1-16,6-3-1 15,6-1 2-15,3 3-1 16,1 3 1-16,5 6 0 15,-3 11 0-15,1 8 0 16,-7 12 0-16,-2 7 0 16,-7 6-1-16,-4 6 1 15,1-3 0-15,0-5-2 16,8-10-2-16,1-21-10 15,27-2-6-15,1-32-7 16,19-8-8-16,9-27-8 0,20-11 0 16</inkml:trace>
  <inkml:trace contextRef="#ctx0" brushRef="#br6" timeOffset="675314.5246">20204 12015 57 0,'15'-12'39'16,"-11"3"-2"-16,-4 9 1 0,-3 15-26 16,-6 15-9-16,-13 10-1 15,-6 21 1-15,-2 12-1 16,-8 9 0-16,-3 8-1 15,5 1-1-15,4-3 0 16,12-12-4-16,20-5-3 16,1-27-19-16,32-4-12 15,6-20-2-15,22-8 1 16,1-18 1-16</inkml:trace>
  <inkml:trace contextRef="#ctx0" brushRef="#br6" timeOffset="675697.563">20630 12568 66 0,'-5'-32'39'0,"1"9"-1"15,-15-6 1-15,5 14-32 16,-10-5-3-16,-3 11 0 16,-6 8 1-16,-5 11-1 15,-5 9-1-15,-1 10 0 16,-2 6-1-16,8 6 0 15,1-1-1-15,13-2-2 16,8-2 2-16,11-9-2 16,13-6 0-16,15-11 0 15,10-13 1-15,10-8-1 16,4-9 2-16,4-3 1 15,-2-8-1-15,-3 5 0 16,-9-2 0-16,-4 6 1 16,-10 7-1-16,-9 7-1 0,-14 8 1 15,3 18-2-15,-10 4 0 16,-2 6 0-16,2 6-1 15,-1-1-2-15,4 5-3 16,4-13-6-16,19 9-6 16,-19-34-10-16,43 23-11 15,-13-26-2-15,13 1 0 16</inkml:trace>
  <inkml:trace contextRef="#ctx0" brushRef="#br6" timeOffset="676133.6066">21359 12484 72 0,'-12'1'35'15,"-13"-9"-6"-15,10 17 1 0,-23-6-18 16,7 13-4-16,-9 3-1 15,1 13-1-15,-3 0-3 16,4 6 0-16,8-1-1 16,11 1-1-16,7-6-1 15,18-3 0-15,11-11-3 16,12-10-3-16,23 4-11 15,-9-24-8-15,24 11-14 16,-12-15-1-16,12 7 0 16</inkml:trace>
  <inkml:trace contextRef="#ctx0" brushRef="#br6" timeOffset="676509.6442">21651 12641 66 0,'-19'11'39'0,"19"1"-3"15,0-12 2-15,6 11-37 16,7-8 0-16,6-1-1 16,9-4 2-16,1-5-2 15,3-6 1-15,-1-3 0 16,-1-2 0-16,-6-4 1 15,-2-1 0-15,-7 1-1 16,-9 0 1-16,-10 1-1 16,-7 6 0-16,-7 6 1 15,-8 3 1-15,-3 14-1 16,-6 5 1-16,-3 10-1 0,-3 7-1 15,9 6 1-15,2 2 0 16,15-1-2-16,10-5 0 16,14-6-2-16,16-4-1 15,8-15-6-15,24 7-11 16,-11-25-8-16,17 8-12 15,-12-9-1-15,6 2 0 16</inkml:trace>
  <inkml:trace contextRef="#ctx0" brushRef="#br6" timeOffset="676921.6854">22218 11831 91 0,'35'28'39'15,"-1"-3"-1"-15,15 23-8 16,-6-2-26-16,4 14-1 15,-7 4 0-15,-7 14-1 16,-15 5 0-16,-12 4-2 0,-17 2 0 16,-12 2 0-16,-15-3-1 15,-12-7 0-15,-7-10 0 16,-2-12-2-16,5-13-2 15,-2-26-12-15,31 0-12 16,-2-29-10-16,30-8-3 16,13-20 2-16</inkml:trace>
  <inkml:trace contextRef="#ctx0" brushRef="#br6" timeOffset="677094.7026">22622 12818 101 0,'-17'29'41'0,"-14"-21"1"0,8-4-14 15,13-6-37-15,-13-24-7 16,19 11-7-16,-15-23-13 16,18 9-5-16,-10-11-3 15,8 1 2-15</inkml:trace>
  <inkml:trace contextRef="#ctx0" brushRef="#br6" timeOffset="694326.4257">11659 10370 72 0,'0'0'36'15,"14"-15"-12"-15,-14 15 9 16,0 0-26-16,14-10-2 15,-14 10 1-15,0 0-1 16,0 0-1-16,9 13 0 16,-13 6-1-16,0 10 0 15,-2 6 0-15,-3 9-1 16,-4 5 0-16,-2 5 0 15,4 2-1-15,-1-2 0 16,0-6 0-16,5-2 0 0,2-9-1 16,4-8-1-1,5-1-8-15,-4-28-29 0,11 0-1 16,-9-20-1-16,9-3-1 15</inkml:trace>
  <inkml:trace contextRef="#ctx0" brushRef="#br6" timeOffset="695250.5181">12432 9841 46 0,'0'0'35'15,"0"0"1"-15,5 21-15 16,-5-21 8-16,-5 26-21 0,2-5-2 15,6 18-1-15,-6 4 0 16,1 16-1-16,-7 9 0 16,-1 10 0-16,-8 6-2 15,1 5 0-15,-4-1 0 16,-3-5-1-16,1-8 0 15,4-6-1-15,5-9-1 16,3-14-1-16,6-3-3 16,-2-24-13-16,13 4-19 15,-6-23-1-15,11 10-1 16,-8-23 0-16</inkml:trace>
  <inkml:trace contextRef="#ctx0" brushRef="#br6" timeOffset="695637.5568">12240 10258 77 0,'-6'-16'39'0,"6"16"0"15,-13-7 0-15,13 7-33 16,-14 4-1-16,14-4-1 0,4 11-1 15,8-5 0-15,7-6-2 16,15-1 1-16,13-7-1 16,11-2 0-16,8-8 0 15,5-1-1-15,1-1 1 16,-8 4-1-16,-2 3-1 15,-14 6 0-15,-9 8-3 16,-16 1-2-16,2 16-26 16,-25-18-7-16,15 15 0 15,-15-15-3-15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2:14:22.322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12251 8288 70 0,'0'0'36'0,"1"-21"-2"15,-1 21 2-15,-35-8-34 16,6 11 1-16,-10 4 0 15,-5 9 0-15,-9 7 0 16,-3 10 0-16,-1-2-1 16,8 6 1-16,5-2-1 15,10-1-1-15,15-3 0 16,15-7 0-16,8-8-1 15,17-3 1-15,11-6-1 16,5-1 1-16,7-4-1 0,-3-1 1 16,-2 0 0-16,-4 3-1 15,-8 2 1-15,-8 5 0 16,-14 5 1-16,-9 10-2 15,-15 4 2-15,-10 3-1 16,-1 3 1-16,-6 2-3 16,4 1 1-16,-3-7-5 15,13 9-11-15,4-24-21 16,14-1 0-16,4-16-1 15,17 1 0-15</inkml:trace>
  <inkml:trace contextRef="#ctx0" brushRef="#br0" timeOffset="368.0368">12520 8314 80 0,'-22'-2'38'0,"-4"13"-1"16,-3 15 1-16,-9 3-34 15,6 11 0-15,-1 0-1 16,9 9 0-16,4 4 0 16,10-2-1-16,7-3 1 15,12-4-2-15,9-10 1 16,9-7-1-16,6-12 1 15,9-15-2-15,1-14-2 16,0-11 2-16,0-12-2 16,-2-8 0-16,-7-8 0 15,-5-6-1-15,-7 0 0 0,-12 3 0 16,-4 6 0-16,-7 4 0 15,-3 16-2-15,-7 3-1 16,11 27-2-16,-27-10-5 16,24 26-20-16,-8 0-2 15,10 11 0-15,2-2 0 16</inkml:trace>
  <inkml:trace contextRef="#ctx0" brushRef="#br0" timeOffset="790.079">13040 8344 74 0,'9'-8'38'16,"-9"8"-2"-16,0 0 2 0,-27-3-30 16,11 21-3-16,-12 4 0 15,5 13-1-15,-1 4-1 16,1 6 0-16,3 2 0 15,10 4 0-15,7-6 0 16,11-6-2-16,12-9 2 16,11-8-3-16,7-15 1 15,7-8-1-15,6-12-1 16,1-12 0-16,1-9 0 15,-1-9 1-15,-4-2-1 16,-7-5 1-16,-4 4 0 16,-6 2 0-16,-9 8 1 15,-7 8-1-15,-5 15 0 16,-10 13 0-16,-3 13-1 15,-9 14 1-15,2 10 0 0,-4 5 0 16,2 5-1-16,4-1 0 16,8-2 0-16,7-10-2 15,15-6-2-15,7-18-6 16,24 3-25-16,-4-19-2 15,11 2 1-15,-3-16-3 16</inkml:trace>
  <inkml:trace contextRef="#ctx0" brushRef="#br0" timeOffset="1102.1102">13853 8590 75 0,'-15'31'38'16,"-9"-3"0"-16,4 9 1 0,-2-16-29 15,12 11-5-15,-3-8 1 16,9-5-2-16,4-5-2 15,0-14 0-15,19-6-1 16,-2-10 1-16,4-9-3 16,2-7 2-16,0-9-3 15,1-4 3-15,-6-9-2 16,-4-1 1-16,0 1-2 15,-5 2 2-15,-3 7 0 16,-1 7 0-16,-1 7 0 16,1 7 0-16,6 9-2 15,1 6-1-15,9 13-4 16,-4-12-24-16,20 15-7 15,-3-9 0-15,13 5-1 0</inkml:trace>
  <inkml:trace contextRef="#ctx0" brushRef="#br0" timeOffset="1353.1353">14539 8242 98 0,'-43'11'40'0,"4"17"0"16,-11-7-2-16,1 10-34 15,2 4 0-15,4 8-1 16,5 1-1-16,10 2 0 16,9 0 0-16,15-1-1 15,8-5-1-15,15-7-3 0,14-4-3 16,7-23-14-16,18 4-18 15,-5-17-1-15,13-1-2 16,-8-16-1-16</inkml:trace>
  <inkml:trace contextRef="#ctx0" brushRef="#br0" timeOffset="1707.1707">14744 8443 95 0,'-7'27'40'0,"-2"-8"0"15,14 1-2-15,9-10-33 16,6-1-2-16,9-9 0 0,6-4-1 16,2-7 0-16,0-4-1 15,2-5 0-15,-6-3 0 16,-3-7 0-16,-9 3 0 15,-11-5-1-15,-8 2 1 16,-10 2-1-16,-9 8 1 16,-11 9 0-16,-9 11 0 15,-8 13 0-15,-3 14 1 16,-5 13-1-16,3 8 0 15,9 8 0-15,10 0 0 16,15-2 0-16,19-5-1 16,24-9-3-16,20-20-8 15,41 6-20-15,6-25-8 16,28 1-1-16,9-15-3 0</inkml:trace>
  <inkml:trace contextRef="#ctx0" brushRef="#br0" timeOffset="2337.2337">17497 8335 101 0,'0'0'39'15,"-26"-21"1"-15,-1 24-2 0,-16 0-35 16,-4 7-1-16,-8 9 0 16,3 4 0-16,4 3 0 15,5 1-1-15,9-2 0 16,12-2 0-16,14-3-1 15,13-7 0-15,12-4 1 16,10-2-1-16,3 0 0 16,7-2 0-16,-7 2 0 15,-1 6 0-15,-6 1 0 16,-13 4 1-16,-11 5 0 15,-13 9 0-15,-13-1 1 16,-5 1-3-16,-5-1 2 16,-1-3-4-16,7-2-3 15,-4-15-21-15,26 1-11 0,9-12-1 16,18-12-1-16,12-13 0 15</inkml:trace>
  <inkml:trace contextRef="#ctx0" brushRef="#br0" timeOffset="2689.2689">17691 8438 102 0,'-27'2'39'0,"3"14"1"16,-15-2-1-16,7 9-34 15,-7 1-1-15,3 6 0 16,2 2 0-16,10 4-1 15,7 1 0-15,12-2-2 16,18-9 1-16,12-5-1 16,15-12 0-16,8-8-1 0,14-8-1 15,-6-13 0-15,6-7 0 16,-8-6 0-16,-10-4 0 15,-11-4 0-15,-14 3-2 16,-14 0 1-16,-10 5 0 16,-10 3 0-16,-9 8 0 15,-5 5 0-15,-1 10 0 16,2 2 0-16,8 10-1 15,7-2-2-15,17 13-5 16,-4-16-19-16,33 7-8 16,-4-9 0-16,20 3-1 15</inkml:trace>
  <inkml:trace contextRef="#ctx0" brushRef="#br0" timeOffset="3367.3367">18107 8387 94 0,'0'0'38'16,"-10"13"1"-16,0 2-1 15,-14-9-28-15,6 13-4 16,0 2-3-16,3 4 1 15,1 3-2-15,5 1 1 16,4-1-2-16,5 0 1 16,9-4-1-16,6-4-1 15,6-12 1-15,9-6-1 16,8-11 0-16,9-12 0 15,1-8 0-15,3-6 0 16,-1-9 0-16,0-2 0 16,-7 1 0-16,-7 4 0 15,-10 10 0-15,-8 5 1 0,-12 14-1 16,-6 12 0-16,-14 13 0 15,-6 16 0-15,-3 3 0 16,0 8 0-16,2 4 0 16,1 2 0-16,12-1-2 15,9-9 0-15,18-7-1 16,9-11-3-16,13-6-3 15,7-16-5-15,21 4-13 16,-11-19-12-16,13 1 3 16,-19-14 21-16,5 10 8 15,-13-4 7-15,-15-1 5 16,-6 12 5-16,-28-7 15 15,5 22 11-15,-18-8-1 0,6 24-21 16,-15-2-6-16,4 13-4 16,-2 4-1-16,3 7-1 15,3 1 1-15,7 0-2 16,0-1 1-16,5-8-1 15,4-2 1-15,3-9-1 16,1-10 2-16,-1-9-2 16,16-11-2-16,-6-6 2 15,1-12-1-15,3-3 1 16,3-7-2-16,3-7 2 15,4-4-3-15,4-1 2 16,1 4 0-16,1 6-1 16,0 2 0-16,1 11-1 15,1 7-2-15,-6 4-5 0,8 25-15 16,-14-7-15-16,12 15 2 15,-8-5-4-15,10 9 3 16</inkml:trace>
  <inkml:trace contextRef="#ctx0" brushRef="#br0" timeOffset="3637.3637">19611 8436 102 0,'-18'-3'40'0,"-17"-10"0"16,4 13-3-16,-6-4-31 15,0 8-2-15,-1 4-1 16,2 7-1-16,1 8-1 16,7 4 1-16,1 5-1 0,8 3 1 15,7-2 0-15,5 2-1 16,8-6 0-16,5-3-3 15,9-5-1-15,4-14-7 16,21 7-17-16,-12-21-13 16,15 4 0-16,-6-14-2 15,12 1 1-15</inkml:trace>
  <inkml:trace contextRef="#ctx0" brushRef="#br0" timeOffset="3997.3997">19682 8538 100 0,'-24'11'39'0,"10"11"1"15,-6-9-1-15,19 2-32 0,1-15-4 16,12 16 0-16,7-16-1 16,7-3-1-16,6-5 0 15,7-4-1-15,-5-4 1 16,6-2-1-16,-7-4 1 15,-3-1-1-15,-3-4 1 16,-3 3 0-16,-11-3 0 16,-5 8 0-16,-10 4 1 15,-12 9-1-15,-5 9 1 16,-11 14-1-16,-9 8 0 15,0 12 1-15,-2 5-2 16,2 8 2-16,10 2 1 16,10-5-3-16,19-2 0 15,15-10-3-15,26-2-5 0,7-22-12 16,37 6-10-16,-2-26-12 15,27-2 0-15,7-14-3 16,12-9 1-16</inkml:trace>
  <inkml:trace contextRef="#ctx0" brushRef="#br0" timeOffset="18816.8815">22036 8396 72 0,'0'0'32'0,"0"0"-3"15,0 0 0-15,-16 0-15 16,16 0-5-16,-29 9-2 16,14 1-2-16,-8-7-1 15,3 6-1-15,1 0-1 16,4 1-1-16,4-1 0 15,4 1 0-15,3 1-2 16,5 0 1-16,4 0 0 16,2-1 0-16,2 0 0 15,3 3 0-15,0 0 0 16,-1-1 1-16,-2 3-1 15,-3 4 1-15,-5 3 2 0,-6 8-1 16,-9 0 0-16,-5 4-1 16,-5 0 2-16,-2-3-3 15,3-5 1-15,-2-6-4 16,11-4-3-16,1-23-27 15,13 7-5-15,16-31 1 16,9 8-3-16</inkml:trace>
  <inkml:trace contextRef="#ctx0" brushRef="#br0" timeOffset="19237.9236">22294 8548 89 0,'6'-10'34'15,"-6"10"1"-15,2-22-2 16,-2 22-30-16,-17-7 0 15,6 11 0-15,-8-1 0 16,2 12 1-16,-5 1-1 16,2 9 0-16,1 0 1 15,5 8-1-15,3-3 1 16,5 0-3-16,10 0 1 15,4-6-2-15,6-2 2 16,3-8-1-16,8-5-1 16,-1-6-1-16,0-10 1 15,-1-6 1-15,-3-7-3 0,-2-3 2 16,-6-3-2-16,-3-4 1 15,-1 1-1-15,-7-1 1 16,3 7-3-16,-8 2 1 16,4 11-2-16,-7-4-7 15,7 14-24-15,0 0-1 16,-11 23 0-16,4-11-1 15</inkml:trace>
  <inkml:trace contextRef="#ctx0" brushRef="#br0" timeOffset="19974.9973">22631 8553 74 0,'14'-13'37'0,"-4"9"-1"0,-10 4 1 15,0 0-25-15,-17-10-7 16,5 20 0-16,-9-2 0 15,2 11-2-15,-2 2 0 16,3 9 0-16,3 0 1 16,3 2-2-16,5 2 1 15,7-4-2-15,8-1 0 16,6-9 0-16,6-6 0 15,4-7-2-15,8-13 1 16,0-3 0-16,2-9-1 16,3-8 1-16,-3-5-2 15,2-5 2-15,-2-1-2 0,-4 2 3 16,-7 7-3-16,-1 2 2 15,-6 6 0-15,-3 10 0 16,-13 10 0-16,0 0 0 16,-1 28 0-16,-8-3 0 15,0 6 2-15,-1 4-2 16,2 1 1-16,4-2-3 15,8-4 1-15,4-10-4 16,12-2 0-16,-3-21-9 16,22 7-14-16,-13-23-3 15,17 8 3-15,-13-17 7 16,11 11 3-16,-17-8 9 15,3 5 4-15,-8 8 9 16,-12-3 16-16,-7 15 4 16,0 0-1-16,3 13-3 0,-23-1-3 15,12 13-6-15,-12-1-1 16,6 6-3-16,-5-4 1 15,9 2-3-15,0-8-1 16,6 1 0-16,4-21-2 16,0 0 1-16,14 3-2 15,1-17 0-15,2-6-1 16,3-2 1-16,0-8-2 15,-1 0 1-15,4-6-1 16,-7 0 2-16,-1-1-2 16,1 4 1-16,-5 3 0 15,1 2 0-15,-2 7 0 16,4 5-2-16,-2 6-1 15,1 4-3-15,13 11-6 0,-11-4-24 16,19 8-1-16,-7-5-1 16,14 7 0-16</inkml:trace>
  <inkml:trace contextRef="#ctx0" brushRef="#br0" timeOffset="20267.0265">23778 8553 83 0,'-18'-4'38'0,"18"4"0"16,-28-6 0-16,14 11-26 16,-10-7-5-16,1 8-3 0,-5 1 0 15,2 6-1-15,-2 7-1 16,2 7 0-16,3 5 1 15,5 0-3-15,7 4 2 16,5-5-2-16,9-1 1 16,8-7-3-16,7-4 2 15,8-14-4-15,10-2-2 16,-4-18-6-16,16 5-25 15,-12-13-2-15,6 4 1 16,-7-8-2-16</inkml:trace>
  <inkml:trace contextRef="#ctx0" brushRef="#br0" timeOffset="20860.0858">23954 8616 95 0,'7'16'37'0,"-7"-16"1"16,18 24-8-16,-2-23-25 15,13-2-2-15,-1-9 0 16,10-4-2-16,-1-5 0 16,1-3 0-16,-3-1 0 15,-4-2 0-15,-8 3 1 16,-9 4 0-16,-9 4 0 15,-5 14 0-15,-30-4 0 16,0 13 1-16,-13 10 0 16,-5 6 0-16,-5 9 0 0,-1 8 0 15,0 4 1-15,8 0-3 16,17-2 2-16,15-1-3 15,25-9 2-15,23-8-4 16,29-8 0-16,18-12-4 16,29 7-21-16,0-23-13 15,12 5-4-15,-8-12 2 16,1 4-4-16</inkml:trace>
  <inkml:trace contextRef="#ctx0" brushRef="#br1" timeOffset="24788.4786">6606 8435 68 0,'0'0'36'15,"5"-11"-2"-15,-5 11 2 16,0 0-30-16,0 0-1 15,0 20 0-15,0 5-1 16,-5 1 0-16,2 9-2 16,-6 6 1-16,4 5-2 15,-5-2 2-15,2-3-2 16,4-3 1-16,-1-8-2 0,4-7 0 15,2-9 1-15,-1-14-1 16,14-3 1-16,0-15 0 16,-4-5 0-16,3-8-1 15,-3-6 1-15,3-6-1 16,-4-3 2-16,-3 0-2 15,4 1 2-15,-6 3-2 16,3 7 1-16,1 5 0 16,1 5-1-16,5 7 0 15,3 6-1-15,5 9-3 16,5-3-2-16,15 17-23 15,-7-14-8-15,11 10 0 16,-3-7-2-16</inkml:trace>
  <inkml:trace contextRef="#ctx0" brushRef="#br1" timeOffset="25182.518">7040 8614 82 0,'0'0'36'0,"10"8"0"16,4-16 0-16,10 1-32 16,6-6-2-16,8 1 1 15,4-3 0-15,0-1-2 16,-4 1 1-16,-6 2-1 0,-3 0 0 15,-10 2 0-15,-10 0 0 16,-9 11 0-16,-13-16-1 16,-4 12 1-16,-13 4-1 15,-4 5 1-15,-5 8 0 16,0 8 0-16,-7 6 1 15,7 10-1-15,3 6 2 16,11-1-2-16,10-1 1 16,12-4-2-16,16-7 1 15,14-14-5-15,18-3-7 16,8-31-24-16,25-6-4 15,-1-16 0-15,18-5-1 16</inkml:trace>
  <inkml:trace contextRef="#ctx0" brushRef="#br1" timeOffset="25485.5483">8022 8070 86 0,'-24'-5'37'16,"-8"-5"1"-16,4 4 0 16,-10 0-32-16,8 10-1 15,-8 3 0-15,4 11-2 16,-3 11-1-16,3 12 0 15,0 14-1-15,6 9 0 16,2 8 0-16,7 0-1 0,6 6 1 16,7-5-2-16,11-3 0 15,1-14-6-15,18-1-20 16,-8-23-11-16,13-6 1 15,-10-19-2-15,8-6 0 16</inkml:trace>
  <inkml:trace contextRef="#ctx0" brushRef="#br1" timeOffset="25666.5664">7598 8532 98 0,'-27'-9'37'16,"14"9"2"-16,3-4-4 15,10 4-31-15,18 6-1 16,11-9-2-16,14-4-3 0,7-13-4 15,23 3-28-15,-5-17-4 16,12 0 1-16,-6-13-1 16</inkml:trace>
  <inkml:trace contextRef="#ctx0" brushRef="#br1" timeOffset="25883.5881">8319 7930 98 0,'-27'30'38'16,"-8"6"2"-16,4 15-2 15,-8 10-34-15,9 7 0 16,-2 4-2-16,4 10 0 0,7 1 1 16,3 2-3-16,4-6 1 15,12-9-4-15,9-5-2 16,0-25-22-16,21-2-9 15,-2-21-3-15,12-7-1 16,-3-23 1-16</inkml:trace>
  <inkml:trace contextRef="#ctx0" brushRef="#br1" timeOffset="26245.6243">8266 8551 94 0,'0'17'39'0,"0"-17"-1"16,24 24 0-16,8-22-35 0,6-2 1 15,9-8-2 1,9-3 0-16,1-9 0 0,1-2-1 16,-4-5 0-16,-9-2 0 15,-9-2-1-15,-10 3 1 16,-16 0 0-16,-11 5-1 15,-14 8 1-15,-11 8-1 16,-13 11 1-16,-6 10 0 16,-6 11 0-16,-1 6 0 15,1 11 0-15,4 1 0 16,14 1 1-16,10 1-1 15,18-8 1-15,19-10-3 16,20-8-2-16,8-12-2 16,22-2-5-16,0-25-15 0,18 6-14 15,-3-20 0-15,5 6-3 16,-9-11 3-16</inkml:trace>
  <inkml:trace contextRef="#ctx0" brushRef="#br1" timeOffset="26455.6453">9031 8397 99 0,'-31'19'40'0,"-7"-7"0"15,9 17 1-15,-10-5-34 16,18 9-3-16,0-6 0 16,13 4-2-16,3-2 0 15,15-7-1-15,8-6-1 16,14-8-1-16,10-6-2 15,6-14-2-15,18 1-8 16,-6-26-11-16,18 4-14 0,-12-17-2 16,9-1-1-16,-15-13 2 15</inkml:trace>
  <inkml:trace contextRef="#ctx0" brushRef="#br1" timeOffset="26650.6648">9517 7980 104 0,'-31'19'41'0,"8"24"0"16,-7 0 0-16,11 11-37 15,-5 7-1-15,6 9 0 16,3-2-3-16,6 2 0 16,9-5-3-16,-3-8-2 15,15 2-7-15,-12-31-17 16,14 5-9-16,-7-21-2 0,7-2 0 15,-14-10 0-15</inkml:trace>
  <inkml:trace contextRef="#ctx0" brushRef="#br1" timeOffset="27364.7362">9290 8348 99 0,'1'11'40'0,"-1"-11"0"15,27 21-1-15,-3-18-35 16,10 3 0-16,8-7-1 15,0-2-1-15,8-6 0 16,-2 0-1-16,-4 1 0 16,-6 0 0-16,-7 2 0 0,-10 1 0 15,-7 3 0-15,-14 2-1 16,5 11 1-16,-17 5-1 15,-4 4 1-15,-4 5-1 16,-3 6 0-16,2 5 0 16,0 1 0-16,7 1 0 15,5-4 0-15,9 0 0 16,7-10 0-16,7-7-1 15,8-10 1-15,5-9-1 16,2-8 0-16,-3-9 0 16,2-7 0-16,-1-8 0 15,-8-3 1-15,-2-2-1 16,-9 0 1-16,-6 3 0 15,-2 4 0-15,-4 5 0 16,0 6 1-16,-1 6-2 0,5 15 2 16,0 0-1-16,0 0 0 15,18 0 0-15,-2 9 0 16,7-1 1-16,6-1 0 15,0-1 0-15,4-1 0 16,0 2-1-16,-4 1 1 16,-1 2 0-16,-9 5-1 15,-5 4 1-15,-8 4-1 16,-7 2 0-16,-6 4 0 15,-3-2 0-15,-3 0 0 16,1-5 0-16,1-1 0 16,4-7 0-16,7-14 0 0,0 0 1 15,0 0-1 1,4-15 1-16,7-5-1 0,3-2 1 15,2-5 0-15,5-2-1 16,3-1 0-16,2 0-2 16,9 6-3-16,-4-9-7 15,16 16-4-15,-10-16-4 16,28 19-9-16,-18-15-11 15,16 6-2-15,-4-7 1 16,-1-2 3-16</inkml:trace>
  <inkml:trace contextRef="#ctx0" brushRef="#br1" timeOffset="28258.8256">1400 8597 72 0,'0'0'35'0,"0"0"0"16,12 3 1-16,-22 10-28 15,9 15 0-15,-9-1-1 16,5 11-2-16,-7 3 0 0,7 5-1 15,-7-6 1-15,3 4-3 16,4-7 0-16,1-8-1 16,1-9 0-16,5-6 0 15,-2-14 0-15,10-12 0 16,0-9-1-16,3-8 0 15,-2-8 1-15,3-7 0 16,-5 2-2-16,0-3 2 16,-2 3-2-16,-5 5 2 15,2 6-2-15,-4 6 1 16,4 7 0-16,3 6-2 15,5 5 0-15,4 3-2 16,12 9-3-16,1-9-4 16,22 15-23-16,-7-10-3 0,16 7 1 15,-7-10-2-15</inkml:trace>
  <inkml:trace contextRef="#ctx0" brushRef="#br1" timeOffset="28655.8653">1844 8707 74 0,'-27'26'38'0,"2"-10"-1"16,11 4 1-16,14-20-14 15,-5 18-20-15,21-12-1 16,15-3-1-16,6-5 0 15,8-2 0-15,5-4-1 16,3-3 1-16,-3-4-2 0,-4 0 2 16,-9 0-2-16,-7 0 1 15,-11 2-1-15,-10 2 1 16,-17 0-1-16,-6 4 2 15,-11 3-3-15,-7 3 2 16,-9 2 0-16,-3 5 0 16,-3 3 0-16,2 5-1 15,3 3 2-15,6 5-2 16,9 2 1-16,8 6-1 15,14-1-1-15,10-2 0 16,16-1-2-16,7-9-4 16,24 5-12-16,-4-22-17 15,24-2-2-15,-2-20 1 16,19-1-2-16</inkml:trace>
  <inkml:trace contextRef="#ctx0" brushRef="#br1" timeOffset="28919.8917">2812 8149 99 0,'-24'-23'38'0,"-13"2"2"16,3 18-2-16,-12 4-31 15,5 14-2-15,-4 16-1 16,2 17-1-16,-2 15-2 15,7 13 1-15,6 7-1 16,6 7 0-16,12-2 0 16,7-3-1-16,14-8-1 15,7-14-3-15,12-10-2 0,0-26-16 16,14-1-14-16,-9-23-2 15,5-4 0-15,-11-20-1 16</inkml:trace>
  <inkml:trace contextRef="#ctx0" brushRef="#br1" timeOffset="29091.9089">2400 8662 105 0,'-37'-6'37'0,"17"9"3"16,5-5-4-16,15 2-33 15,26-6 0-15,7-2-4 16,18-6-1-16,4-9-4 15,21 2-10-15,-5-20-20 16,13 3 1-16,-10-12-2 0,4-1-1 16</inkml:trace>
  <inkml:trace contextRef="#ctx0" brushRef="#br1" timeOffset="29287.9285">3088 8072 89 0,'-22'3'37'16,"3"21"1"-16,-11 7 0 15,6 17-26-15,-5 10-6 16,6 13-2-16,-4 8-1 15,3 6 0-15,7 3-2 16,5-4-1-16,5-5-1 16,4-13-4-16,16 0-18 15,-4-28-14-15,17-9-1 16,-4-25-1-16,6-7-1 0</inkml:trace>
  <inkml:trace contextRef="#ctx0" brushRef="#br1" timeOffset="29656.9654">3020 8624 106 0,'0'12'38'0,"17"4"2"16,-1-12-6-16,17 2-30 15,5-9-1-15,12-3 0 16,1-10-1-16,3-2-1 15,-2-3 0-15,-1-5 0 16,-13 0 1-16,-10 3-1 0,-10 0 0 16,-16 2 0-16,-11 6 0 15,-10 5-1-15,-11 5 1 16,-6 10 0-16,-1 4 0 15,-2 9-1-15,0 8 1 16,6 4 1-16,10 3-1 16,9 3 1-16,10 0-1 15,14-5-1-15,13-5-1 16,13-6-1-16,10-5-1 15,5-15-4-15,15 1-2 16,-2-21-5-16,14 10-17 16,-15-18-9-16,7 5 3 15,-15-11-1-15</inkml:trace>
  <inkml:trace contextRef="#ctx0" brushRef="#br1" timeOffset="29866.9864">3827 8488 104 0,'-24'8'38'16,"-15"0"1"-16,8 18-1 15,-10-5-29-15,14 14-2 16,-2-2-2-16,9 4-3 15,7-3 1-15,12-3-1 16,12-7-1-16,11-9 0 16,13-9-1-16,12-17-2 15,18-8-3-15,4-13-1 16,16-1-10-16,-12-26-12 15,21 5-12-15,-14-17 1 16,3 8-2-16,-19-12 3 16</inkml:trace>
  <inkml:trace contextRef="#ctx0" brushRef="#br1" timeOffset="30047.0044">4450 8018 114 0,'-14'3'39'0,"-17"9"2"16,9 22-1-16,-9 10-36 16,4 15-1-16,2 7-2 15,6 6 1-15,-1 3-1 16,10 1-1-16,5-7 0 15,4-8-3-15,8-4-6 16,-7-28-15-16,21 3-14 16,-21-32-2-16,24 12 0 15,-17-26-3-15</inkml:trace>
  <inkml:trace contextRef="#ctx0" brushRef="#br1" timeOffset="30836.0833">4177 8385 110 0,'-19'-11'39'0,"19"11"1"15,22-1-4-15,7-1-33 16,10-6-1-16,13-2 0 16,8-2-1-16,7-4 1 15,5-2-1-15,1 1 0 16,-6 5-1-16,-9 3 1 15,-6 3 0-15,-14 8-1 16,-16 5 1-16,-12 9-1 16,-20 7 1-16,-13 7-1 15,-10 8 1-15,-2 6 0 0,-5 3-1 16,5 0 1-16,7 0 1 15,10-3-1-15,10-8 1 16,18-9-1-16,10-14 0 16,13-8 0-16,9-11-2 15,6-10 0-15,1-7 0 16,1-14 1-16,-5 1-2 15,-10-2 1-15,-5-2 0 16,-16 0 1-16,-10 5 1 16,-11 5-1-16,-9 9 0 15,-8 6 0-15,-2 11 0 16,2 5 0-16,3 7 0 15,4 3 0-15,11 3 0 16,9 0 0-16,10-4 0 0,8-6 0 16,13-4 1-16,4-8-1 15,6-1 0-15,-1-4 1 16,-2 1-1-16,-6 3 0 15,-5 7 1-15,-3 6-1 16,-14 9 0-16,-8 10 0 16,-7 6 0-16,-5 6 0 15,-4 3 0-15,-3-1 1 16,1-2 0-16,1-6-1 15,3-5 1-15,4-9 0 16,5-15-1-16,0 0 0 16,0 0 0-16,18-22 0 15,-8 1-1-15,5-6 1 16,0-4 0-16,3-1 0 0,0-2 1 15,7 3 1-15,0 0-4 16,11 0 1-16,7 3-3 16,9-3-7-16,20 14-2 15,-3-13-4-15,32 20-4 16,-2-21-8-16,34 13-11 15,1-9-3-15,13-4 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22:32:16.543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2201 1332 93 0,'-11'-5'39'16,"1"-7"0"-16,10-5-1 15,7 2-34-15,17-15-1 16,-24 30-1-16,51-36 0 16,-51 36 0-16,72-44-1 0,-72 44 0 15,88-38 0-15,-88 38 0 16,69-20 0-16,3 19-1 15,-14 21 0-15,-23 19-1 16,-25 24 1-16,-27 20 1 16,-33 20 0-16,-27 12-1 15,-3-6 1-15,7-14 0 16,12-11-2-16,21-16 3 15,21-19-2-15,27-20 0 16,25-17 0-16,24-16 0 16,18-16-2-16,19-5-2 15,7-17-8-15,20 8-27 16,-10-7 0-16,5 9-2 15,-19 1 1-15</inkml:trace>
  <inkml:trace contextRef="#ctx0" brushRef="#br0" timeOffset="524.0524">3525 1477 96 0,'-4'-14'39'0,"4"14"1"16,0 0-1-16,0 0-34 0,-15 19-1 15,8 7-3-15,-4 5 2 16,0 10-3-16,-3 5 2 16,0 4-2-16,2 0 1 15,1 1 0-15,3-13 0 16,5-2 0-16,3-17 0 15,4-5-1-15,-4-14 1 16,20-11 0-16,-4-9 0 16,4-12 0-16,2-6 0 15,1-11 1-15,0 1-1 16,-2-1 1-16,5 6-1 15,-7 3 0-15,1 7-1 0,-2 11 2 16,-2 13-2-16,2 12 0 16,-2 13 0-16,-2 11 0 15,1 8 0-15,0 6-2 16,0 8 2-16,-1 5-3 15,2-1 0-15,1-4-4 16,8 3-12-16,-6-22-20 16,13 0-3-16,-3-18 0 15,13-9 0-15</inkml:trace>
  <inkml:trace contextRef="#ctx0" brushRef="#br0" timeOffset="878.0878">4137 1619 102 0,'-23'17'40'15,"21"4"0"-15,-3-6 0 16,18 0-39-16,1-7 1 16,20-4 1-16,5-9-2 15,13-7 2-15,5-8-1 16,5-11 1-16,0-1-2 15,-8-2 2-15,-7 0-2 16,-11 2 3-16,-20 3-3 16,-15 2 0-16,-17 12 0 15,-17 7 0-15,-10 6 0 16,-9 7-1-16,-4 10 0 15,-6 13-1-15,5 9 1 16,11 8 0-16,4 4 0 16,16 4-1-16,15-7 0 0,14 2-1 15,23-12-1-15,9-12-2 16,25-7-4-16,0-21-23 15,28-3-9-15,-2-17 2 16,10-2-2-16</inkml:trace>
  <inkml:trace contextRef="#ctx0" brushRef="#br0" timeOffset="1292.1292">4925 1473 111 0,'-33'8'38'0,"3"18"2"16,-13 4-4-16,6 12-30 15,3 1-2-15,11 6-1 16,4-2-1-16,15-4-1 15,9-7 1-15,14-10-1 0,11-13 0 16,9-10-1-16,9-13 1 16,4-9-1-16,3-8 1 15,-7-8 0-15,0-3-1 16,-8-2 2-16,-8 4-2 15,-6 6 2-15,-10 4-2 16,-8 12 1-16,-8 14-1 16,0 0-1-16,0 28 1 15,-3 4-1-15,2 5 0 16,5 4 0-16,5 3 1 15,3 0-1-15,5-10 0 16,3-4 2-16,5-14-1 16,3-12 0-16,-2-10 1 15,2-12 0-15,-1-12-1 0,0-12 1 16,-1-6-2-16,-6-12-1 15,3 2-5-15,-15-17-15 16,15 13-16-16,-16 0-3 16,12 13 0-16,-14 7-1 15</inkml:trace>
  <inkml:trace contextRef="#ctx0" brushRef="#br0" timeOffset="2006.2006">6688 1420 105 0,'10'-10'39'0,"-12"0"0"16,2 10 0-16,-3 13-35 15,-5 0-1-15,-3 12 0 16,-7 12-1-16,-6 9 1 0,0 7-1 15,-1 1 0-15,3 1-1 16,2-10 1-16,16-1-2 16,2-15 2-16,21-14-1 15,12-17 0-15,10-13-1 16,10-12 0-16,8-13 1 15,3-8 0-15,-1-2 0 16,-3-3-1-16,-8 1 1 16,-5 9 0-16,-12 6 1 15,-6 13-2-15,-13 11 0 16,-14 13 0-16,5 13 0 15,-10 12 0-15,-3 13-2 16,-2 6 1-16,3 6 1 16,4 3 0-16,7-4-1 0,6-1 1 15,6-11 0-15,7-14 0 16,7-11 1-16,4-14 0 15,4-12-1-15,0-12 2 16,-4-14-2-16,-3-6 0 16,-5-10 0-16,-5-1 0 15,-8 0 0-15,-1 4 0 16,-9 5 0-16,-1 10-2 15,-2 11-1-15,4 9-2 16,1 7-3-16,13 14-13 16,-18-3-16-16,43 20-1 15,-18-5-1-15,16 9-1 16</inkml:trace>
  <inkml:trace contextRef="#ctx0" brushRef="#br0" timeOffset="3046.3046">7830 1461 99 0,'14'-3'39'15,"-14"3"0"-15,0 0-1 16,-27-13-25-16,8 15-7 15,-11 3-1-15,2 11-1 16,-8 8-2-16,5 8 0 16,-3 7 0-16,9 3-2 15,5 1 1-15,12 1-1 16,8-6 1-16,9-7-1 15,16-10 0-15,8-11 0 16,7-12 0-16,4-12 0 16,0-9-1-16,-1-12 1 15,-1-5 0-15,-9-6 0 16,-9-3 0-16,-10 1 1 0,-10 4-1 15,-11 6 1-15,-7 10 0 16,-6 8-1-16,-3 8 2 16,0 7-2-16,3 8 0 15,5 4 0-15,9 4 0 16,12 1 0-16,10-2 0 15,12-2 0-15,9 0 0 16,5 0 0-16,4 1 0 16,-2-2-2-16,-3 1 2 15,-8 5 0-15,-5 3 0 16,-9 7-1-16,-10 2 2 15,-9 3-1-15,-5 1 0 16,-9 5 0-16,4-2 0 16,-3-2-1-16,-1-4 2 0,4-4-1 15,5-3-1-15,1-8 1 16,4-11 0-16,0 0 0 15,18-10 0-15,-8-10 0 16,3-8 0-16,1-10 1 16,1-4-1-16,0-5 2 15,-1 1-2-15,0 1 0 16,5 5 0-16,-6 8 0 15,5 9 0-15,2 7 0 16,0 8-2-16,7 8 0 16,4 3-1-16,8 3-2 15,6 3-1-15,0-3-3 16,13 6-7-16,-15-12-16 0,17 5-6 15,-14-5 0 1,5 5 21-16,-20-3 10 0,-3-1 7 16,-9 3 5-16,-19-4 8 15,0 0 17-15,-13 5 6 16,-1-1 4-16,-17-5-21 15,7 6-10-15,-9 1-2 16,2 3-3-16,-3 4 0 16,4 10-2-16,-1 6 1 15,7 6-2-15,0 3 1 16,13 1-2-16,7-3 0 15,11-4 0-15,9-9 0 16,9-10 0-16,10-15 0 16,5-15 0-16,10-17 0 0,1-11 0 15,0-8 0-15,1-16 0 16,-52 69 0-16,53-83 0 15,-31 35 0-15,4-4 0 16,-5 8 0-16,1-3 0 16,-22 47 0-16,23-73 0 15,-24 31 0-15,-5 19 0 16,-7 21 0-16,-7 21 0 15,0 26 0-15,2 24 0 16,2 14 0-16,18 1-5 16,25-19-7-16,7-17-6 15,30-1-16-15,-3-23-8 16,15-4 2-16,-8-22-1 15</inkml:trace>
  <inkml:trace contextRef="#ctx0" brushRef="#br0" timeOffset="3379.3379">9598 1233 119 0,'-16'-8'42'0,"-18"9"0"16,5 17-1-16,-22 10-36 16,16 1-2-16,-1 4 0 15,9 2-3-15,8-3 0 16,11-1 0-16,13-7 0 15,11-2 0-15,7-8 0 16,9-2 0-16,2-5 0 16,-1-4 0-16,-2 1 0 15,-3-2 0-15,-8 1 0 16,-6 7 0-16,-11 3 0 0,-11 4 0 15,-7 6 0-15,-13 5 0 16,-6 1 0-16,-4 1 0 16,-2-1 0-16,0-5 0 15,8-3 0-15,3-14-11 16,29-7-5-16,-19-8-16 15,37-6-11-15,-2-12-1 16,20-6 0-16,2-7 1 16</inkml:trace>
  <inkml:trace contextRef="#ctx0" brushRef="#br1" timeOffset="7341.7341">1195 2724 96 0,'0'0'35'15,"0"0"2"-15,12 22-1 16,-16 3-31-16,8 23-2 16,-7 15-1-16,1 15-1 15,-1 16 0-15,-2 8 0 16,-3 5 0-16,0-1-1 15,2-7-1-15,-1-18-4 16,15-6-25-16,-9-31-6 16,11-15 0-16,3-26-2 15</inkml:trace>
  <inkml:trace contextRef="#ctx0" brushRef="#br1" timeOffset="7558.7558">1247 2854 109 0,'20'-11'38'0,"3"-11"1"16,21 5-2-16,7-10-35 15,15-2-1-15,14-1-2 16,5-1-2-16,5 17-12 15,-18-11-20-15,3 20-3 16,-23 2 1-16,-8 19-3 16</inkml:trace>
  <inkml:trace contextRef="#ctx0" brushRef="#br1" timeOffset="7732.7732">1330 3265 109 0,'-28'18'39'0,"28"-1"2"16,12-25-3-16,28-4-37 15,15-15-2-15,16-19-10 16,18 8-23-16,-6-7-5 16,8 7 0-16,-9-4-2 15</inkml:trace>
  <inkml:trace contextRef="#ctx0" brushRef="#br1" timeOffset="8084.8084">2388 2664 98 0,'-2'-27'37'15,"5"18"1"-15,-3 9-2 0,0 0-33 16,-11 37 0-1,5 16 0-15,-7 18 0 0,-3 23-2 16,-5 15 1-16,2 10-1 16,-5 2-1-16,9-5-3 15,15-8-4-15,-4-26-28 16,32-16-3-16,3-33 0 15,20-16-1-15</inkml:trace>
  <inkml:trace contextRef="#ctx0" brushRef="#br1" timeOffset="8506.8506">2797 3149 108 0,'-19'-9'40'16,"19"9"0"-16,-13-1-3 15,13 1-34-15,-5 21 1 16,1 3-2-16,-1 6 2 16,0 12-3-16,-5 8 1 15,5 2-1-15,1 2 1 16,4-7-2-16,3-5 1 15,12-13-1-15,8-11 0 16,7-19 0-16,7-15-1 16,6-12 1-16,5-11-1 15,0-6 1-15,-1-7 0 16,-8 3 1-16,-3 2-1 15,-7 9 1-15,-8 8 0 0,-7 12-1 16,-14 18 1-16,0 0-2 16,8 12 1-16,-12 12-2 15,0 10 0-15,4 2-2 16,8 7-1-16,0-8-6 15,21 15-21-15,-6-25-7 16,17 5 1-16,-2-20-2 16</inkml:trace>
  <inkml:trace contextRef="#ctx0" brushRef="#br1" timeOffset="8823.8823">3724 3128 101 0,'-1'-28'39'15,"-18"-2"1"-15,1 22 0 0,-19 6-33 16,8 13-3-16,-4 12 0 15,4 13-1-15,0 7 1 16,10 7-2-16,2 3 0 16,15-6-1-16,11-3 0 15,11-10-1-15,13-12 0 16,7-14 0-16,6-13 0 15,5-12 0-15,-4-10-1 16,-7-7 1-16,-7-11 0 16,-7 1 0-16,-15-3-2 15,-15 2 1-15,-7 5-2 16,-12 2-1-16,-1 16-3 15,-5-6-9-15,15 24-19 16,-5-11-5-16,19 15 2 0,0 0-2 16</inkml:trace>
  <inkml:trace contextRef="#ctx0" brushRef="#br1" timeOffset="9174.9174">4160 2996 107 0,'-2'26'40'16,"-13"3"0"-16,4 16-3 15,-6 0-32-15,4 14-1 16,1 0-2-16,0 2 0 16,4 0 0-16,7-7-2 15,-1-6 2-15,6-13-2 16,3-12 1-16,3-16 0 15,5-18-1-15,2-12 1 0,-2-13-1 16,6-14 1-16,-5-7 0 16,2-10-1-16,-3-1 0 15,-5 3 1-15,1 6-1 16,-6 6 1-16,-1 11-1 15,-3 6-1-15,6 13-1 16,2 7-1-16,13 10-5 16,6-8-7-16,25 24-14 15,3-15-10-15,30 12 0 16,2-12-1-16,27 12 1 15</inkml:trace>
  <inkml:trace contextRef="#ctx0" brushRef="#br1" timeOffset="9625.9625">4756 3171 93 0,'0'0'37'0,"0"20"0"16,0-20 0-16,29 23-30 15,-2-16-2-15,18 1-1 0,5-9 0 16,12-6-1-16,1-6 0 16,5-8 0-16,-5-5-1 15,-7-4 0-15,-12-2-1 16,-12 0 1-16,-17 1-1 15,-16 5 0-15,-17 7 0 16,-11 4-1-16,-15 15 0 16,-7 13 1-16,-5 11-1 15,-4 12 0-15,5 10-1 16,7 5 1-16,11 2 0 15,15 3-1-15,17-7 0 16,14-11-3-16,28-7-4 16,7-28-12-16,32 5-11 15,0-25-7-15,21 1-1 0,-6-29 0 16</inkml:trace>
  <inkml:trace contextRef="#ctx0" brushRef="#br1" timeOffset="9948.9948">5804 2829 112 0,'-34'15'40'15,"-18"1"0"-15,5 18-1 16,-14 4-34-16,16-2-1 16,5 1-2-16,14-1 1 15,9-10-2-15,17-5 0 16,19-10 0-16,10-10-1 15,11-6 0-15,8 0 0 16,-1 1 0-16,1 4 1 16,-8 4-1-16,-8 11 1 0,-16 10-1 15,-13 8 0-15,-11 10 1 16,-11 2-1-16,-7 0 0 15,-6-5-1-15,-1-3-1 16,2-9-2-16,11-2-5 16,-3-25-8-16,28 10-12 15,-10-27-12-15,24 4 1 16,-5-16-1-16,16 3 0 15</inkml:trace>
  <inkml:trace contextRef="#ctx0" brushRef="#br1" timeOffset="10354.0353">6540 2867 98 0,'0'0'40'16,"-37"-19"0"-16,9 31-1 0,-24-2-24 15,0 16-10-15,-1 9-2 16,-1 10-1-16,2 7 0 15,11 4-1-15,12 1 0 16,15 1-1-16,22-9 0 16,16-9-1-16,19-8-4 15,9-18-3-15,28 4-19 16,-8-26-11-16,16 0 0 15,-12-20 0-15,9 1-2 16</inkml:trace>
  <inkml:trace contextRef="#ctx0" brushRef="#br1" timeOffset="10730.0729">6751 3133 119 0,'-2'32'38'15,"-2"-15"1"-15,21 9-8 16,9-21-28-16,12-5 0 15,8-10-1-15,9-3-1 16,2-10 0-16,-1-3 0 16,-3-5 0-16,-8 0-1 15,-9-3 1-15,-13 3-1 16,-14-2 1-16,-10 8-1 15,-14 5 2-15,-8 6-1 16,-13 8 0-16,-4 14 1 16,-6 9-1-16,0 11 0 15,-2 12 1-15,8 7-1 0,3 6 0 16,12 1-1-16,16-2 0 15,9-5-1-15,19-8-1 16,10-11-2-16,20-9-2 16,6-22-6-16,22 3-13 15,-9-26-14-15,13 3 1 16,-13-23 0-16,7 6 1 15</inkml:trace>
  <inkml:trace contextRef="#ctx0" brushRef="#br1" timeOffset="11068.1067">7558 2984 91 0,'0'0'37'0,"-15"-2"0"16,1 27 2-16,-13-5-11 15,0 19-24-15,3 3 0 16,3 8-1-16,1 1-1 16,7 1 0-16,2-6-1 0,8-7 0 15,3-12-1-15,10-13 0 16,5-13 1-16,7-15-1 15,3-10 0-15,3-14 1 16,4-8 0-16,-1-4 0 16,0-4 1-16,-7 7-2 15,-1 4 0-15,-4 7 0 16,-5 12 0-16,-4 10 0 15,-10 14 0-15,18 11 0 16,-8 8 0-16,-2 8 0 16,6 4 0-16,2-1-3 15,7 3-1-15,1-9-3 16,11 6-7-16,-9-28-8 15,26 6-15-15,-11-30-2 0,14 2 0 16,-10-21 0-16</inkml:trace>
  <inkml:trace contextRef="#ctx0" brushRef="#br1" timeOffset="11262.1261">8314 2490 115 0,'0'0'40'0,"-35"10"1"15,16 35 0-15,-9 5-37 16,4 18 0-16,-3 7-3 15,4 10 2-15,4 4-4 16,4-3-2-16,6 2-5 16,-6-24-10-16,20 13-16 15,-13-30-7-15,11-1 1 0,-8-26 0 16</inkml:trace>
  <inkml:trace contextRef="#ctx0" brushRef="#br1" timeOffset="11445.1444">8066 2881 123 0,'-12'-37'42'0,"17"17"-1"16,-3-3-2-16,4 6-38 16,18 10-10-16,5-16-8 15,31 22-14-15,-4-17-9 16,26 16-1-16,3-10-1 15,19 14-1-15</inkml:trace>
  <inkml:trace contextRef="#ctx0" brushRef="#br1" timeOffset="12000.1999">8782 3139 108 0,'0'0'40'0,"13"4"1"16,4-16-1-16,26-7-34 0,13 4-2 15,22-3-1-15,13-5 0 16,15 1-1-16,6-1-1 15,6 0 0-15,-4 8-1 16,-8 7-1-16,-16 5 0 16,-15 5-2-16,-19 9 0 15,-18-1-3-15,-7 12-6 16,-31-22-16-16,16 21-12 15,-16-21 1-15,-12 6-2 16,-2-14 1-16</inkml:trace>
  <inkml:trace contextRef="#ctx0" brushRef="#br2" timeOffset="16555.6554">10986 2870 69 0,'10'-14'34'16,"-10"-6"0"-16,4 8 2 15,-17-6-28-15,13 18-1 16,-28-19 1-16,8 21-2 15,-21 4-1-15,2 9 0 0,-12 7-1 16,-3 8 0-16,-2 2-2 16,5 9 1-16,5 0-1 15,10 4-1-15,13-4 0 16,18-3 0-16,15-10 0 15,14-4-1-15,18-13 1 16,7-13-1-16,6-11 1 16,9-12-1-16,0-10 1 15,-2-6-1-15,-4-4 1 16,-9-4-1-16,-7-2 1 15,-8 9-1-15,-5 1 1 16,-10 11-1-16,-5 6 0 16,-5 14 1-16,-9 10-1 15,0 19 0-15,-7 16 0 16,0 5 0-16,-1 11-2 0,1 2 0 15,10 7-3-15,2-17-7 16,24 5-23-16,-3-29-3 16,24-5 1-16,-1-29-4 15</inkml:trace>
  <inkml:trace contextRef="#ctx0" brushRef="#br2" timeOffset="17039.7038">11751 2275 100 0,'-13'0'39'16,"-7"5"0"-16,6 32-1 16,-3 1-35-16,5 12 1 0,1 15-2 15,1 10 1-15,1 9-1 16,0 5 1-16,1 2-2 15,1-4 1-15,4-7-1 16,3-6-1-16,2-15 0 16,1-13 0-16,2-18 0 15,4-18 0-15,4-21 0 16,3-13-1-16,0-12 2 15,4-7-1-15,-2-7 0 16,3-5 0-16,-2 4 1 16,-3 3-1-16,4 9 0 15,-6 7 0-15,3 9 0 16,-2 12 0-16,4 10 0 15,-2 9 0-15,4 10-1 0,1 8 1 16,-4 7 0-16,1 0 0 16,-4 6 0-16,-6 3 1 15,-10 2-1-15,-7-1 0 16,-11-3 0-16,-10-2 1 15,-3-9-1-15,-6-7-2 16,3-9-1-16,3-20-3 16,14 2-15-16,0-26-14 15,26 1-4-15,0-15 0 16,19 7-1-16</inkml:trace>
  <inkml:trace contextRef="#ctx0" brushRef="#br2" timeOffset="17413.7412">12383 2769 106 0,'-1'-13'38'16,"1"13"1"-16,-20 0-2 15,-5 8-33-15,-2-1-2 16,-1 7 1-16,-3 4-1 15,3 0-1-15,2 1 1 16,8 1-1-16,5-2-1 16,13-3 1-16,14-2-1 15,7-2 0-15,10-2 0 16,8-4 0-16,4 0 0 15,-2 2 0-15,-1-1 0 0,-9 3 0 16,-9 4 0-16,-8 8 0 16,-14 4 0-16,-9 3 0 15,-11 6 0-15,-7-2-1 16,2 0 0-16,-5-2-1 15,8-4-2-15,2-12-2 16,21 5-17-16,-1-19-15 16,20-15 1-16,-1-10-1 15,23 1-1-15</inkml:trace>
  <inkml:trace contextRef="#ctx0" brushRef="#br2" timeOffset="17759.7758">12879 2796 107 0,'0'0'39'0,"-28"0"1"15,6 12-1-15,-17-1-35 16,7 7-1-16,5 5 0 16,-2 6 0-16,3 6-1 15,5 7 1-15,9-2-2 16,7 3 0-16,10-5 0 15,10-5 0-15,12-10-1 16,7-9 0-16,9-14 0 16,4-10 0-16,1-13 0 15,-3-5 0-15,-6-6 0 16,-6-6 0-16,-15 0-1 15,-6 1-1-15,-12 4 0 16,-12 3 0-16,3 5-1 16,-13 6-2-16,7 8 0 0,-5 1-5 15,20 12-18-15,-14 6-9 16,24 4-1-16,-10-10 0 15,29 21 0-15</inkml:trace>
  <inkml:trace contextRef="#ctx0" brushRef="#br2" timeOffset="18104.8103">13246 2882 103 0,'0'0'39'0,"12"-4"1"16,-12 4-2-16,0 0-32 15,0 0-3-15,-12 22 0 16,6 2-2-16,-1 10 1 0,2 2-1 15,-6 6 0-15,6-1 0 16,-3 0-1-16,4-5 1 16,3-6 0-16,-1-13 0 15,2-17-1-15,15 0 1 16,2-17 0-16,0-7 0 15,-2-11 0-15,5-2 0 16,-3-6 1-16,2 1-1 16,-8-1 0-16,3 9 0 15,-3 2-1-15,1 4 1 16,5 3-3-16,3 8-1 15,8-3-3-15,16 16-11 16,-10-20-18-16,21 14-6 16,-12-9 0-16,13 5-3 0</inkml:trace>
  <inkml:trace contextRef="#ctx0" brushRef="#br2" timeOffset="18750.8749">13881 2260 53 0,'9'-25'38'0,"-5"2"-2"15,6 20 1-15,-10 3-13 16,14 21-15-16,-18 8-3 16,7 19 0-16,-10 5-2 15,0 14 1-15,-5 11-2 16,-3 2 2-16,-3 3-3 15,-2-1 2-15,-2-7-2 16,7-6 1-16,1-10-3 16,4-7 1-16,5-16 0 15,5-6-1-15,5-19 0 16,-5-11 0-16,23-8 0 0,-8-14 0 15,5-3 1-15,2-14-1 16,1 0 0-16,4-6 0 16,2 3 1-16,0 6-1 15,-4 6 0-15,1 7 1 16,0 14-1-16,-2 9 0 15,-2 10 0-15,-4 9 0 16,-3 7 0-16,-5 4 1 16,-5 8-1-16,-2-3 0 15,-9 0 1-15,-8-2-1 16,-9-8 1-16,-6 0-1 15,-7-11 0-15,-1-8 0 16,-1-3-3-16,2-12-3 16,11 2-11-16,-5-25-17 0,23 9-6 15,0-20-1-15,18 5-2 16</inkml:trace>
  <inkml:trace contextRef="#ctx0" brushRef="#br2" timeOffset="19223.9222">15181 2388 93 0,'8'-19'36'0,"-8"19"1"16,0 0-8-16,-10 33-22 15,-10 4-1-15,-1 22 0 16,-8 6-3-16,-1 12 1 0,-4 6-2 15,6-2 1-15,9-3-2 16,6-7-1-16,16-10-4 16,12-25-6-16,29-2-25 15,-1-29-3-15,22-7 0 16,-2-22-1-16</inkml:trace>
  <inkml:trace contextRef="#ctx0" brushRef="#br2" timeOffset="19411.941">15565 2769 104 0,'-30'4'39'15,"1"22"1"-15,-9-4-2 16,5 9-32-16,-1 13-4 0,6 1 0 16,6-1-1-16,4 4-1 15,12-7-1-15,6-6-2 16,15-3-8-16,-5-28-23 15,27 0-3-15,-3-26-2 16,13-2 0-16</inkml:trace>
  <inkml:trace contextRef="#ctx0" brushRef="#br2" timeOffset="19560.9559">15574 2530 99 0,'-29'-31'36'16,"-3"1"2"-16,10 18-4 15,6 10-36-15,3-5-11 16,27 23-23-16,1-5-1 0,20 12 0 15,5-7-1-15</inkml:trace>
  <inkml:trace contextRef="#ctx0" brushRef="#br2" timeOffset="20103.0101">16016 2728 102 0,'-35'5'39'16,"3"15"0"-16,-14-9 0 15,4 17-30-15,-7-1-5 16,6 10 0-16,1 1-1 15,6 2-1-15,16-7-1 16,7 0 1-16,16-6-1 16,16-13-1-16,13-11 1 0,16-12-1 15,7-9 0-15,4-9 0 16,5-5 1-16,-6-7-1 15,-6-6 0-15,-4 2 0 16,-12 3 0-16,-14 5 0 16,-7 9-1-16,-8 7 1 15,-7 19 0-15,0 0 0 16,-24 33 0-16,5 12-1 15,-9 20 0-15,-1 17 0 16,-5 12 1-16,0 9-1 16,-1 2 1-16,6-2 0 15,-1-4 0-15,4-9 0 16,6-14 0-16,2-16 0 15,2-15 1-15,6-15-1 0,-1-13 1 16,11-17 0-16,-13-14 0 16,11-12-1-16,7-17 1 15,-1-9 0-15,3-16-1 16,9-9 0-16,4-12 0 15,8-3 0-15,4 4 0 16,4 2 0-16,0 11-1 16,8 6-2-16,1 16-1 15,1 4-7-15,13 28-15 16,-18-12-10-16,17 19-3 15,-4-16 0-15,14 10-3 16</inkml:trace>
  <inkml:trace contextRef="#ctx0" brushRef="#br2" timeOffset="20513.0511">16861 2177 101 0,'-27'-4'40'0,"3"27"1"15,-15 4-1-15,5 23-36 16,-7 9-1-16,3 10 3 15,-6 12-2-15,2 4 0 16,0 4-2-16,4-6 1 16,9-8-2-16,3-10 1 15,9-8-1-15,8-13-1 16,9-17-1-16,9-10 1 15,14-19 1-15,6-10-1 16,6-10 0-16,4-7 0 0,3-8 0 16,-1 0 1-16,-2-1 1 15,-8 12-2-15,-6 3 0 16,-10 11 0-16,-15 12 0 15,9 12 0-15,-10 9 0 16,-3 4 0-16,3 8-4 16,6-2 0-16,9 6-1 15,2-14-3-15,21 6-9 16,-13-28-11-16,30 11-10 15,-16-24 0-15,15 2-1 16,-8-20 2-16</inkml:trace>
  <inkml:trace contextRef="#ctx0" brushRef="#br2" timeOffset="20681.0679">17342 2370 91 0,'2'20'38'16,"-22"10"3"-16,0 35-1 15,-10 1-33-15,-1 9-2 16,-2 5-2-16,8-3-1 15,3-8-3-15,4-10-4 16,22 4-26-16,-11-30-8 16,14 3 1-16,-6-23-2 15</inkml:trace>
  <inkml:trace contextRef="#ctx0" brushRef="#br2" timeOffset="20847.0845">17151 2757 106 0,'-13'-44'39'15,"14"17"1"-15,-2-8-1 16,18 14-32-16,3 7-4 15,10 5-5-15,11 7-2 16,-2-8-14-16,22 14-18 16,-14-11-6-16,12 8 1 15,-8-13-3-15</inkml:trace>
  <inkml:trace contextRef="#ctx0" brushRef="#br2" timeOffset="21756.1754">17787 2785 72 0,'-15'13'38'0,"22"0"-1"0,-7-13 0 15,35 11-19 1,-2-12-17-16,12-1 1 0,9-8-1 15,9 3 2-15,2-10-1 16,1 0 1-16,-4-9-2 16,-6-1 0-16,-12-5 0 15,-9 1 0-15,-20-2 0 16,-8-1-1-16,-18 3 1 15,-12 8-2-15,-16 6 3 16,-8 8-1-16,-9 12 1 16,-5 12 2-16,-2 12-1 15,2 13 0-15,12 5 0 16,9 5-1-16,18 1 0 15,17-4 0-15,22-5-1 16,20-10-3-16,20-6 0 0,15-16-1 16,14-7 0-16,6-10 0 15,5-8-1-15,-4-11 0 16,-3-3 1-16,-13-4 0 15,-10 1 0-15,-16-1 1 16,-11 6-1-16,-16 3 3 16,-13 7 0-16,-11 17 2 15,-11-3-1-15,-5 16 2 16,-11 10 1-16,-1 8-1 15,-4 6 1-15,2 8-1 16,-3-1 0-16,6 6-1 16,3-6 1-16,5-4-2 15,5-8 0-15,5-6 1 16,6-9-1-16,3-17-1 0,26-4 1 15,-1-16-1-15,7-11 0 16,8-9 1-16,-1-8-1 16,9-5 1-16,-1-1-1 15,-4 6 1-15,-6 6-2 16,-10 10 2-16,-6 8-2 15,-7 14 2-15,-14 10-1 16,2 26 0-16,-11 6 0 16,-3 7-1-16,4 9-1 15,2 2-2-15,10 9-4 16,-4-15-10-16,26 18-10 15,-9-32-10-15,23 6-2 16,-4-21 0-16,14-3 0 16</inkml:trace>
  <inkml:trace contextRef="#ctx0" brushRef="#br2" timeOffset="22882.288">19132 2823 102 0,'-26'17'38'16,"1"-6"2"-16,19 8-2 15,13-6-36-15,10-2 0 16,17-5-1-16,7-4 1 16,11-4-1-16,2-7 0 15,1-4 0-15,0-6 0 16,-6-8 0-16,-12-2 0 15,-6-3-1-15,-11-1 1 16,-10 0-1-16,-12 4 0 0,-12 5 0 16,-11 9 2-16,-10 9-1 15,-8 12 0-15,-8 8 1 16,0 13 0-16,2 5-1 15,7 6 1-15,10 2-1 16,17 2 0-16,15-5-1 16,18-6 0-16,21-8 0 15,18-12-1-15,13-7 1 16,10-10 0-16,8-4 0 15,-2-9-1-15,-1-5 1 16,-7 2 0-16,-8-5 0 16,-17 5 1-16,-15 1-1 15,-12 6 1-15,-18 4 0 16,-8 11-1-16,-16 9 0 0,-8 9 0 15,-8 10 0-15,-1 4 0 16,-4 11-1-16,4-1 1 16,7 3-1-16,5-6 1 15,7-4 0-15,9-8 0 16,9-11 1-16,6-14-1 15,7-12 1-15,3-12-1 16,7-11 1-16,1-8 0 16,-3-7 0-16,5-6-1 15,-2 0 0-15,-1 6 1 16,-4 3-2-16,-2 9 1 15,1 10-1-15,-5 7-1 16,5 15 0-16,-1 4-2 16,4 10 0-16,4 4-1 0,11 7-2 15,-1-8-1-15,13 6 2 16,-5-12-1-16,5-3 3 15,-8-1 2-15,-1-8 2 16,-11-4 1-16,-9-5 4 16,-4 1 1-16,-18-5 0 15,-1 18 0-15,-19-21 0 16,0 16-1-16,-14 5-1 15,-4 10-1-15,-7 6 0 16,-3 7 0-16,1 5 0 16,2 6-2-16,8 4 1 15,9 1-1-15,8-1 0 16,13-3-1-16,12-10 0 0,13-5 0 15,6-7 0-15,12-11 0 16,3-9-1-16,4-9 1 16,0-9 0-16,1-4 0 15,0-5-1-15,-8-1 2 16,-2 3-1-16,-7 5 0 15,-8 5-1-15,-4 15 2 16,-16 7-2-16,15 14 1 16,-17 11 0-16,-4 12-1 15,-7 9 0-15,-6 14 0 16,-2 9 0-16,-3 1 0 15,-6 2 0-15,0 1 0 16,-1-5 1-16,-3-4-1 16,-1-9 2-16,-1-12-1 15,-2-7 1-15,0-15-1 0,-3-10 0 16,2-14-1-16,4-5-3 15,-3-19-5-15,15 2-6 16,-6-30-7-16,29 11-9 16,-9-29-7-16,22 4-5 15,6-11 3-15,10 8 1 16</inkml:trace>
  <inkml:trace contextRef="#ctx0" brushRef="#br2" timeOffset="23568.3566">20849 2689 66 0,'9'-17'39'0,"5"11"-1"15,-12-5 2-15,-2 11-18 0,0 0-10 16,0 0-7-16,-16 25-1 15,3 1-1-15,-3 8 0 16,0 6-1-16,0 6 1 16,3 3-2-16,2 0 0 15,8-5 0-15,6-8 0 16,5-6-1-16,11-9 0 15,4-12 1-15,7-13-1 16,5-8 0-16,3-9 1 16,4-7-1-16,1-7 0 15,-1-6 1-15,-3-5-1 16,-2 0 1-16,-3 7-1 15,-7 4 1-15,-8 9-1 16,-6 16 0-16,-13 10 0 0,7 23 0 16,-12 21-1-1,-4 14 1-15,-4 18-1 0,-1 11 1 16,-2 7-1-16,-8 4 1 15,2-6 0-15,-3-2 0 16,-7-8 0-16,-3-9 0 16,-6-14 0-16,-4-11 0 15,-1-13 0-15,-5-11-1 16,3-14-1-16,-1-10-2 15,12-4-6-15,-10-26-12 16,28 7-12-16,-8-30-7 16,25 1 0-16,4-26-1 15</inkml:trace>
  <inkml:trace contextRef="#ctx0" brushRef="#br2" timeOffset="24253.4251">22154 2814 47 0,'5'-22'38'0,"3"7"0"16,-17-6 0-16,9 21-10 16,-42-24 2-16,12 19-23 15,-14 2-2-15,-5 15-1 16,-6 10-2-16,-1 6 0 15,-1 5 0-15,6 7-1 16,6-2 1-16,11 2-1 0,12-4-1 16,17-10 1-16,15-10 0 15,21-11-1-15,19-13 0 16,15-9 1-16,9-12-1 15,7-7 1-15,4-8 1 16,-4-3-1-16,-10 2-1 16,-15 5 1-16,-16 9 1 15,-17 8-2-15,-16 11 0 16,-7 12 0-16,-30 21 0 15,3 8 0-15,-5 7 0 16,2 9-3-16,4 7 2 16,4 1-2-16,17 2-3 15,11-15-2-15,27 11-12 16,-6-33-10-16,30 7-8 0,-4-22 0 15,16-2-2-15,-7-18 2 16</inkml:trace>
  <inkml:trace contextRef="#ctx0" brushRef="#br2" timeOffset="24604.4602">22666 2809 122 0,'-21'9'39'16,"-10"-1"1"-16,7 23-8 15,-6-9-28-15,2 11-1 16,-1-1-1-16,6 4 1 15,4-5-2-15,4-1 0 16,5-6 0-16,6-7 0 16,9-7-1-16,8-8 1 15,5-12 0-15,8-7-1 0,3-7 1 16,4-7 0-16,4-5 1 15,-4-1-2-15,-1-4 0 16,-3 7 0-16,-5 2 0 16,-9 13 0-16,-2 6 0 15,-13 13 0-15,0 0 0 16,11 29 0-16,-10 3-3 15,3 0-2-15,9 14-1 16,-2-11-6-16,22 20-10 16,-10-24-10-16,21 10-7 15,-4-22 1-15,14 3-1 16</inkml:trace>
  <inkml:trace contextRef="#ctx0" brushRef="#br2" timeOffset="24971.4969">23270 2881 117 0,'-23'-33'40'0,"2"23"1"15,-21-4-2-15,7 18-32 16,-11 7-3-16,2 12 0 16,-2 8-1-16,6 4-3 15,10 3 0-15,14-2 0 16,12-8 0-16,15-8 0 15,17-11 0-15,17-11 0 16,12-12 0-16,10-10 0 16,9-14 0-16,-2-12 0 15,4-11 0-15,-4-3 0 0,-8-11 0 16,-7-1 0-16,-10-2 0 15,-16 13 0-15,-16 14 0 16,-15 24 0-16,-21 24 0 16,-18 27 0-16,-11 28 0 15,-13 17 0-15,0 20 0 16,0 1-8-16,18 21-8 15,-6-32-7-15,33 11-13 16,1-22-6-16,20 2-1 16,-1-15-1-16</inkml:trace>
  <inkml:trace contextRef="#ctx0" brushRef="#br2" timeOffset="25993.5991">9645 3805 67 0,'9'-22'37'0,"-9"22"-1"15,0 0 1-15,8 18-14 16,-20 14-21-16,0 18 1 16,-3 14-1-16,-4 16-1 15,-1 13 1-15,-1 11-1 16,1 1 0-16,1-6-1 15,8-7-1-15,4-17-3 16,12-9-5-16,-7-30-25 16,21-7-2-16,-4-26-2 15,9-9 0-15</inkml:trace>
  <inkml:trace contextRef="#ctx0" brushRef="#br2" timeOffset="26173.6171">9422 4425 95 0,'-39'-10'37'16,"19"12"2"-16,2-9-4 15,18 7-29-15,15-3-3 16,16-5-2-16,16-7 0 16,15-5-4-16,14-2-4 15,4-18-23-15,17 8-7 16,-6-14 0-16,7 4-1 15</inkml:trace>
  <inkml:trace contextRef="#ctx0" brushRef="#br2" timeOffset="26578.6576">10347 3635 98 0,'-36'7'38'0,"8"24"1"16,-10 5-1-16,10 13-33 15,-8 15-1-15,5 14 0 16,-2 7-1-16,4 9-1 15,-1 1 0-15,2 1-1 16,1-5 0-16,8-8-1 16,0-11 0-16,10-13-1 15,7-17 1-15,9-13 0 16,8-20 0-16,12-17 0 15,6-16 0-15,4-14 1 16,3-8 0-16,4-6 0 16,-3 0 0-16,-4 1-1 15,-7 11 1-15,-2 11 0 0,-10 14-1 16,-3 19 1-16,-10 15-1 15,-3 16 0-15,-2 10-1 16,-2 10 0-16,1 4-1 16,2 1-2-16,9-1-1 15,3-17-7-15,15 6-11 16,-7-32-14-16,20-2-1 15,-5-25-2-15,12-4 1 16</inkml:trace>
  <inkml:trace contextRef="#ctx0" brushRef="#br2" timeOffset="27262.726">10608 4369 98 0,'-15'19'39'16,"1"-8"0"-16,17 13 0 15,-3-24-36-15,33 21 0 16,3-15-2-16,11-6 1 15,9-6 0-15,2-10-1 16,1-6 0-16,-5-5 0 16,-7-2 1-16,-10-1-1 15,-10-4 0-15,-12 3 1 16,-15 2-1-16,-13 7 1 15,-11 5-2-15,-10 9 2 16,-11 9-2-16,-8 13-1 16,-5 14 2-16,-7 11-2 15,8 10 1-15,2 7-1 0,12 3 1 16,10-3 0-16,19-5 0 15,22-8 0-15,21-16-2 16,18-15-1-16,20-12-2 16,5-14 1-16,11-6-1 15,-3-14-1-15,5 0 1 16,-13-11 0-16,-10 10 1 15,-12-5 2-15,-14 7 1 16,-13 4 1-16,-13 6 1 16,-8 9 2-16,-2 14 0 15,-26-3 0-15,4 14 1 16,1 11 0-16,-3 6-1 15,2 9 1-15,0-2-1 16,6 5 0-16,3-6-1 0,5-1 0 16,7-10-1-16,4-11 0 15,9-12 0-15,9-12 0 16,4-13-1-16,7-8 1 15,4-9-1-15,3-3 1 16,-1-3 0-16,1 2-1 16,-6 6 1-16,-6 7 0 15,-7 13 1-15,-2 8-2 16,-18 12 1-16,10 13-1 15,-12 11-1-15,-3 9-1 16,0 16-4-16,-5-7-7 16,19 22-6-16,-16-21-10 15,21 14-11-15,-1-15-2 16,15 0 1-16,1-14 1 15</inkml:trace>
  <inkml:trace contextRef="#ctx0" brushRef="#br2" timeOffset="27944.7942">12560 4319 61 0,'13'-28'39'0,"2"12"-1"16,-16-3 1-16,1 19-13 15,-19-3-17-15,-3 17-4 16,-8 4-2-16,-7 16 0 15,-5 7-1-15,1 10 0 16,-1 4-1-16,6 2 0 16,6-2 0-16,13-7 1 15,9-6-2-15,13-10 1 16,14-13-1-16,9-15 0 15,10-13 0-15,9-8 0 0,3-12 1 16,-1-6-1-16,-2-11 0 16,-1-2 0-16,-2-3 0 15,-6-3 0-15,-6 8 0 16,-3 1-1-16,-6 11 0 15,-5 10 0-15,-7 21 0 16,-6 14 0-16,-5 21 0 16,-6 25 1-16,-4 17-1 15,-5 18 2-15,-3 12 1 16,1 11-2-16,-3 2 2 15,3-2-1-15,-3-8 1 16,-3-10-2-16,-2-14 2 16,-2-13-2-16,-1-20 1 15,-3-12-1-15,-3-20 0 0,1-15-2 16,2-17 0-16,5-18-2 15,8-12-1-15,6-25-7 16,16 3-9-16,-8-31-13 16,28 7-4-16,2-13-2 15,13 12 1-15</inkml:trace>
  <inkml:trace contextRef="#ctx0" brushRef="#br2" timeOffset="28177.8175">13310 4277 92 0,'23'13'40'16,"-25"-1"1"-16,0 20-2 0,-18 2-28 16,0 10-8-16,-7 7-2 15,1 7 0-15,-2 0 0 16,3 0-1-16,7-5-2 15,5-12-1-15,16-3-7 16,-3-38-13-16,24 13-15 16,-2-29 0-16,17-6-2 15,-3-18 0-15</inkml:trace>
  <inkml:trace contextRef="#ctx0" brushRef="#br2" timeOffset="28516.8514">13452 4144 112 0,'0'0'41'0,"-11"-8"1"15,14 26-2-15,8 0-36 0,-7 11-2 16,7 4 0-16,3 12-1 16,-2 7 1-16,0 4-2 15,-4 4 1-15,0 1-1 16,-3 0 0-16,-1-4 0 15,1-7 0-15,2-11 0 16,2-13 0-16,6-11 0 16,8-23 0-16,6-13 0 15,8-15 0-15,2-10 1 16,-1-12-1-16,0-6 0 15,-1-3-1-15,-8-6 0 16,-2 9-2-16,-9 1 0 16,-3 15-4-16,-8-2-5 15,14 28-10-15,-23-9-12 0,15 25-5 16,-13 6-1-16,19 10 0 15</inkml:trace>
  <inkml:trace contextRef="#ctx0" brushRef="#br2" timeOffset="28892.889">14084 4388 86 0,'-5'17'40'0,"5"-17"0"15,-2 18 0-15,2-18-18 16,15-11-19-16,9-1-1 15,11-4-1-15,3-2 0 16,7-4 0-16,4-2-1 0,1-3 1 16,-8 1-1-16,-6 1 2 15,-9 1-2-15,-12 6 1 16,-11 2 0-16,-4 16 0 15,-31-8-1-15,0 16 1 16,-11 10-1-16,-4 11 0 16,-3 9 0-16,4 8 0 15,6 0 0-15,10 1 0 16,14-3 0-16,15-6-1 15,16-8-1-15,19-12-2 16,20-6-5-16,2-22-7 16,24 10-10-16,-13-24-12 15,21 2-2-15,-12-16-1 16,6 2 2-16</inkml:trace>
  <inkml:trace contextRef="#ctx0" brushRef="#br2" timeOffset="29200.9198">14910 4184 96 0,'-33'12'39'15,"9"13"2"-15,-11-8-1 16,14 6-28-16,-3-6-8 16,12-1-2-16,5-3 0 15,7-13 0-15,12 14-1 16,6-12 0-16,6-2 0 15,2 0 0-15,-1 0-1 16,-2 5 1-16,-4 4-1 0,-5 8 1 16,-9 5 0-16,-5 4 0 15,-7 7-1-15,-7 3 0 16,-4 2-1-16,-4-1 0 15,-3 0-2-15,-1-12-4 16,11 5-7-16,-13-25-8 16,27 6-11-16,-9-22-6 15,15-3-2-15,-4-15-1 16</inkml:trace>
  <inkml:trace contextRef="#ctx0" brushRef="#br2" timeOffset="29650.9648">15674 4146 100 0,'12'-2'38'16,"-12"2"1"-16,17 2-6 15,-17-2-28-15,-3 26-1 16,-7 1 1-16,0 14-2 16,-9 8-1-16,1 7 0 15,-4 4-2-15,3 1 0 16,8-7-2-16,0-9-2 15,16-7-6-15,-5-38-13 16,29 13-15-16,-8-31-1 16,11-5-1-16,-5-20 1 15</inkml:trace>
  <inkml:trace contextRef="#ctx0" brushRef="#br2" timeOffset="29801.9799">15512 3982 110 0,'-30'-15'39'0,"1"-5"-2"16,15 16-2-16,14 4-41 15,5-15-19-15,22 15-13 16,-2-13 0-16,21 9-1 16,-4-12 0-16</inkml:trace>
  <inkml:trace contextRef="#ctx0" brushRef="#br2" timeOffset="30072.0069">16166 3699 113 0,'17'-2'40'15,"-17"2"1"-15,0 0-2 16,-7 22-34-16,-5 3-2 16,-3 13-1-16,-4 14-1 15,-4 16 0-15,1 10 0 16,-3 9-2-16,0 5 1 15,5 3-2-15,6-7 0 16,6-5-3-16,3-16-3 16,15-2-8-16,-10-31-11 15,21-2-12-15,-10-23 0 16,12-6-1-16,-10-22 2 15</inkml:trace>
  <inkml:trace contextRef="#ctx0" brushRef="#br2" timeOffset="30245.0242">16009 4259 105 0,'-16'-23'41'0,"-8"-6"2"15,19 15-3-15,-3-1-29 16,8 15-6-16,29-19-2 16,1 10-3-16,10 3-3 15,2-10-10-15,24 15-14 16,-15-16-13-16,10 9-1 15,-10-10-2-15,1 8 1 16</inkml:trace>
  <inkml:trace contextRef="#ctx0" brushRef="#br2" timeOffset="30974.0971">17138 3735 81 0,'15'-15'37'0,"-9"-3"0"16,-6 18 0-16,4-20-26 16,-4 20-7-16,0 0 0 15,-19 22 1-15,4 9-1 16,-1 15-1-16,-5 12 0 15,2 12-1-15,-3 6 0 16,6 7 0-16,0 3-1 16,3-3 0-16,4-7-1 15,5-13-1-15,4-10 1 16,4-12 0-16,1-10 0 15,-1-14 1-15,-4-17-1 16,0 0 1-16,15-18-1 16,-15-9 1-16,5-6 0 0,0-7 0 15,-1-9 0-15,5-4-1 16,1 2 1-16,5 0 0 15,6 10-1-15,-1 4 0 16,4 12 0-16,5 10 1 16,-5 16-1-16,4 14-1 15,-4 11 1-15,-1 8-1 16,-4 6 0-16,-6 6 1 15,-9 3 0-15,-7 0-1 16,-11-3 1-16,-9-4-1 16,-9-6 1-16,-9-5 1 15,-5-6-2-15,1-12-1 0,5-5-2 16,0-17-3-1,24 6-11-15,-4-27-6 0,31 12-13 16,3-18-1-16,25 7-3 16,6-6 3-16</inkml:trace>
  <inkml:trace contextRef="#ctx0" brushRef="#br2" timeOffset="31386.1383">17852 4195 108 0,'0'0'39'0,"-31"-22"0"16,13 23-9-16,-14-8-25 16,-4 9 0-16,-7 7 0 15,1 5-3-15,-6 6 2 0,4 8-2 16,2 2 0-16,5 5-1 15,8-1 0-15,10 1-1 16,10-5 0-16,16-6 0 16,12-8 0-16,11-8 0 15,8-7-1-15,9-9 2 16,4-9-1-16,0-7 0 15,-1-6 0-15,-5-5 1 16,-8-2-1-16,-5 4 1 16,-7 3 0-16,-9 3 0 15,-9 10-2-15,-7 17 1 16,0 0-1-16,-16 12-1 15,2 15-2-15,-4 4-2 0,10 18-6 16,-9-17-7-16,24 22-6 16,-8-26-9-16,25 8-5 15,4-19 0-15,22-3 0 16</inkml:trace>
  <inkml:trace contextRef="#ctx0" brushRef="#br2" timeOffset="31634.1631">18437 4158 87 0,'-20'-14'41'0,"-22"2"-1"16,4 21 0-16,-17 6-23 16,11 10-14-16,-2 8 1 15,8 8-2-15,9 2 0 0,14 2-1 16,14-4-1-16,16-8-1 15,20-9-1-15,15-13-2 16,13-8-2-16,3-24-6 16,24 6-11-16,-22-29-14 15,18 4 0-15,-15-23-3 16,8 3 3-16</inkml:trace>
  <inkml:trace contextRef="#ctx0" brushRef="#br2" timeOffset="31816.1813">19058 3566 98 0,'0'0'40'15,"-29"16"1"-15,9 24-1 16,-18 8-29-16,4 19-8 16,-2 11-1-16,0 9-1 0,2 3-2 15,1 0-2-15,12 6-5 16,-1-25-12-16,26 7-18 15,-6-26-2-15,18-1-1 16,-1-24-1-16</inkml:trace>
  <inkml:trace contextRef="#ctx0" brushRef="#br2" timeOffset="32130.2127">19123 4038 82 0,'-32'-16'40'16,"5"21"1"-16,-17-1 0 15,5 28-19-15,-5-11-16 0,10 8-3 16,2 1 0-16,16 0-1 16,7-4 0-16,18-3-2 15,14-6 1-15,11-4 0 16,6-4-1-16,4-5 0 15,5-1 0-15,0-2 0 16,-3 1 0-16,-7 2 0 16,-3 1-2-16,-3 2-1 15,-3 7-3-15,-10-7-7 16,15 20-8-16,-24-23-8 15,22 17-13-15,-4-11 1 16,11 10-1-16,-5-12 3 16</inkml:trace>
  <inkml:trace contextRef="#ctx0" brushRef="#br2" timeOffset="32273.227">19767 4435 124 0,'-12'-14'40'16,"12"14"0"-16,-24-15-13 15,4 1-39-15,20 14-12 16,-23-5-17-16,23 5-1 15,-26-6-2-15,9 10 2 16</inkml:trace>
  <inkml:trace contextRef="#ctx0" brushRef="#br1" timeOffset="46275.6271">1021 6138 70 0,'18'-30'35'15,"-7"1"0"-15,4 11 1 16,-10-5-22-16,-5 23-11 16,7 11 0-16,-2 24 1 15,-7 15 1-15,-2 23 0 0,-5 15-1 16,2 18 0-16,-5 9-1 15,-1 11 0-15,-5-5-2 16,0-5 0-16,8-9-2 16,-2-15-1-16,10-8-5 15,-7-26-17-15,19-6-13 16,3-27 0-16,12-10-2 15,-1-22 1-15</inkml:trace>
  <inkml:trace contextRef="#ctx0" brushRef="#br1" timeOffset="46681.6677">1382 6834 73 0,'7'-19'38'16,"-7"19"0"-16,8-11 1 0,-4 29-11 15,-4-18-22-15,-10 22-2 16,1-4 0-16,1 9-1 15,-1 6-2-15,-2 10 1 16,0 5-2-16,2 3 1 16,0 2 0-16,2 0-1 15,0-5 0-15,7-8 0 16,0-11-1-16,13-13 1 15,1-17 0-15,4-15-1 16,4-18 2-16,4-11-1 16,4-10 1-16,1-6 0 15,-1-7 0-15,3-3 0 0,-6 10 0 16,2 9 1-16,-2 17-1 15,0 9-1-15,-1 19 1 16,3 17-1-16,-2 17 0 16,-2 17 0-16,3 9 0 15,-1 7-2-15,2 3-2 16,-1-1-4-16,12 7-29 15,-16-20-2-15,12 4-1 16,-4-20-1-16</inkml:trace>
  <inkml:trace contextRef="#ctx0" brushRef="#br1" timeOffset="47100.7096">2670 6830 65 0,'9'-30'38'0,"-3"6"0"16,-12-1 1-16,-4 13-14 15,-24-4-8-15,-2 18-10 16,-17 9-2-16,-4 16-1 15,-7 14-2-15,0 13 1 0,-5 9-1 16,9 4-1-16,14 0 0 16,13-4 0-16,18-7-1 15,20-16 0-15,24-10-1 16,16-16-2-16,24-13-1 15,9-10-1-15,16-3-3 16,-4-18-4-16,18 6-22 16,-15-13-4-16,2 8 1 15,-19-6 0-15</inkml:trace>
  <inkml:trace contextRef="#ctx0" brushRef="#br1" timeOffset="47484.748">3197 6843 98 0,'-8'-27'36'15,"3"12"1"-15,-19-7-4 0,6 22-9 16,-19-4-17-16,-1 12-2 15,-9 8-1-15,-3 14-1 16,-5 9 0-16,4 12-1 16,4 4 1-16,5 5-3 15,10-1 0-15,11-5 0 16,16-8 0-16,13-12 0 15,17-13 0-15,11-19 0 16,15-15 0-16,5-13 0 16,8-14 0-16,1-10 0 15,-4-6 0-15,-4-4 0 16,-12 2 0-16,-9 6 0 15,-10 10 0-15,-12 9 0 16,-12 11 0-16,-2 22 0 16,-21 11 0-16,1 16 0 0,1 12 0 15,0 8 0-15,9 4 0 16,0 2 0-16,17 0-8 15,5-15-4-15,24 0-16 16,-4-23-13-16,16 0 2 16,-5-26-1-16,12-2 1 15</inkml:trace>
  <inkml:trace contextRef="#ctx0" brushRef="#br1" timeOffset="47844.784">3647 6885 97 0,'5'-17'39'0,"-13"3"0"15,8 14 0-15,-28 13-18 0,17 9-17 16,-13 10 0-16,8 10-1 15,-5 2-1-15,6 4-1 16,1-2 1-16,6-4-2 16,7-10 1-16,6-9-1 15,5-12 0-15,9-14 0 16,3-12 0-16,3-9 0 15,3-11 1-15,0-4 1 16,3-9-2-16,-2-8 0 16,0 0 0-16,-3-2 0 15,1 4 0-15,-2 8 0 16,-2 9 0-16,-5 9 0 15,2 17 0-15,-8 20 0 16,-3 20 0-16,-8 16 0 16,-6 13 0-16,1 8-2 0,4 3-3 15,-4-9-6-15,17 5-11 16,-4-29-18-16,18-5 0 15,-2-24-2-15,17-3 2 16</inkml:trace>
  <inkml:trace contextRef="#ctx0" brushRef="#br1" timeOffset="48416.8412">4596 6807 114 0,'-30'-21'39'0,"1"10"1"15,-20-7-3-15,11 13-31 16,-14 7-2-16,6 13-1 15,-5 10-1-15,6 17 0 16,3 9 0-16,11 2 0 16,10 3-1-16,12-2 0 15,12-10 1-15,14-12-2 0,18-21 0 16,9-18 0-16,13-20 0 15,9-15 0-15,5-16 0 16,4-11 0-16,-1-12 0 16,-2-5 0-16,-8-2 0 15,-6-2 0-15,-13 0 0 16,-9 11-2-16,-14 14 2 15,-13 15-2-15,-13 25 1 16,-9 20-2-16,-13 30 4 16,-5 20 0-16,-3 25-1 15,-4 15-1-15,9 13-1 16,2 0-2-16,16 10-8 15,-2-24-17-15,25 3-13 16,-3-20 2-16,19-8-2 16,-3-21 2-16</inkml:trace>
  <inkml:trace contextRef="#ctx0" brushRef="#br1" timeOffset="48776.8772">4943 6906 108 0,'-2'14'38'0,"12"9"1"16,-10-23-4-16,29 21-31 16,-5-20-1-16,13-4 0 15,5-14-1-15,5-3 0 0,1-8-1 16,-1-4 0-1,-9 1 1-15,-6-4-1 0,-11 0 0 16,-10 0 1-16,-14 2-1 16,-10 7 0-16,-8 11 0 15,-10 7 0-15,-6 14 0 16,-7 13-1-16,2 15 1 15,4 13 0-15,0 7-1 16,9 11 0-16,5-2-1 16,11-8-2-16,18 0-2 15,8-19-4-15,22 6-13 16,2-25-17-16,24-1 0 15,3-21-1-15,24-1 0 16</inkml:trace>
  <inkml:trace contextRef="#ctx0" brushRef="#br1" timeOffset="49226.9222">5853 6712 103 0,'-32'-8'38'0,"-3"10"0"0,-13-4-3 16,7 7-31-16,-1 1 0 16,10 1-2-16,6 1 0 15,10 3 0-15,9 1-1 16,12-2 0-16,12 2 0 15,7 4 0-15,9-5-1 16,4 9 1-16,-1-3-1 16,0 2 1-16,-6 2 0 15,-7 2 0-15,-10 0 0 16,-11 1 0-16,-9 2-1 15,-12 1 1-15,-7 2 0 16,-3-4-2-16,0-1 0 16,-4-4-2-16,15 2-8 15,-8-19-25-15,26-3-2 16,0 0-2-16,14-10 0 0</inkml:trace>
  <inkml:trace contextRef="#ctx0" brushRef="#br1" timeOffset="49565.9561">6387 6760 114 0,'-36'-12'40'15,"8"15"0"-15,-23-8-4 16,0 19-31-16,-5 0-1 15,1 13-1-15,1 2-1 16,4 7 0-16,11 3-1 16,10 3 0-16,10-2-1 15,10-4-2-15,16-5-2 16,6-16-10-16,24 4-23 15,-4-14-4-15,15 1 1 16,2-17-2-16</inkml:trace>
  <inkml:trace contextRef="#ctx0" brushRef="#br1" timeOffset="50076.0071">6490 6909 100 0,'4'13'36'16,"-4"-13"2"-16,1 26-6 0,-1-26-28 15,14 11-1-15,4-13 0 16,7-5 0-16,2-5 0 15,8-5-1-15,1-5 0 16,3-3-1-16,-1-4 1 16,-10 0-1-16,-4-1 0 15,-10 0 0-15,-10 3 0 16,-10 2 0-16,-10 8 0 15,-9 8 0-15,-12 9 1 16,-6 10 0-16,-5 13 0 16,1 13-1-16,-1 4 0 15,7 9 1-15,7-1-1 16,11 2 0-16,18-9-1 15,10-6-1-15,20-11-1 0,11-12-1 16,19-9-2-16,-1-15-8 16,30 3-18-16,-15-22-7 15,12 7 4-15,-15-15-5 16</inkml:trace>
  <inkml:trace contextRef="#ctx0" brushRef="#br1" timeOffset="50421.0416">7117 6733 117 0,'-15'26'38'16,"-13"-4"-7"-16,10 22 1 15,-17-4-24-15,9 8-2 16,0-5-3-16,7-2 0 16,1-6-2-16,12-9 1 15,6-11-1-15,10-12 0 16,12-13 0-16,6-8 0 0,2-15-1 15,6-2 1-15,1-9 0 16,-2 2 0-16,-3 1 0 16,-7 4 0-16,-7 12 0 15,-4 6 0-15,-14 19-1 16,7 11 0-16,-13 11 0 15,2 9 0-15,0 1-1 16,4 4 0-16,7-5-1 16,8-3-2-16,18-13-4 15,-1-26-11-15,29 7-11 16,-8-31-5-16,26 4 1 15,-7-27-1-15,13 4 5 16</inkml:trace>
  <inkml:trace contextRef="#ctx0" brushRef="#br1" timeOffset="50573.0568">7950 6383 85 0,'18'-30'31'16,"-22"9"0"-16,4 21 1 15,-27 22-3-15,12 27-12 16,-15 7-11-16,-3 10-2 16,3 8-3-16,-1 7 0 15,8-1-5-15,-3-16-10 16,19 9-18-16,-11-21-7 15,12-1 0-15,-5-18-2 16</inkml:trace>
  <inkml:trace contextRef="#ctx0" brushRef="#br1" timeOffset="50760.0755">7535 6738 123 0,'-7'-12'42'0,"7"12"-1"16,16-18-1-16,21-5-39 15,6 5-6-15,19 12-18 16,-8-20-16-16,16 9-2 16,-8-7 1-16,5 12-3 15</inkml:trace>
  <inkml:trace contextRef="#ctx0" brushRef="#br1" timeOffset="52348.2343">8513 6649 105 0,'0'0'38'16,"-23"10"1"-16,23 9-7 16,0-19-26-16,0 18 0 15,23-12-2-15,13-1 0 16,15-11-1-16,12-6 0 15,17-6-2-15,6-6 0 16,4-4-1-16,-2-1-1 16,-8 8-3-16,-14-5-8 15,-4 21-25-15,-27-2-2 16,-6 17 0-16,-29-10-1 15</inkml:trace>
  <inkml:trace contextRef="#ctx0" brushRef="#br2" timeOffset="58533.8528">10289 6490 81 0,'0'0'32'15,"-17"-22"2"-15,4 19-3 16,-15-8-24-16,-1 11 1 16,-13-2-2-16,4 13 0 15,-14 4-2-15,5 11 1 16,0 5-2-16,3 9 1 15,7 1-2-15,10 0 0 16,12 2-1-16,15-5 0 16,15-7 0-16,12-9 0 15,11-12-1-15,14-11 1 16,0-9-1-16,8-11 0 15,-2-10 1-15,-2-6-1 16,-5-7 1-16,-7 3-1 0,-8 0 1 16,-8 3-1-16,-7 9 0 15,-10 11 1-15,-11 18-1 16,0 0 0-16,4 29 0 15,-10 20 0-15,-2 19 1 16,0 17-3-16,0 15 1 16,-4 13 0-16,3 3 1 15,-1 3-1-15,-1-6 0 16,-3-7 0-16,-5-14 1 15,-3-13 2-15,-3-16-1 16,-8-13 0-16,-2-19-1 16,-6-18 1-16,-1-19-2 15,-1-22-2-15,6-11-4 16,-2-27-9-16,18 4-20 0,-2-21-1 15,21 6 0-15,3-5-2 16</inkml:trace>
  <inkml:trace contextRef="#ctx0" brushRef="#br2" timeOffset="58983.8978">10835 6747 114 0,'0'0'38'0,"0"0"1"0,0 0-5 16,24 2-30-16,-1-6-2 15,6-2 1-15,4-6-1 16,8 0 0-16,-5-9-1 16,4-2 1-16,-7-4-1 15,-8-4 0-15,-3-1 0 16,-10 1-2-16,-11-1 2 15,-8 7-3-15,-16 7 3 16,-8 6-1-16,-13 17 2 16,-10 12-1-16,-11 16 0 15,-2 12 2-15,-1 9-1 16,10 3 1-16,14 2-3 0,21-5 0 15,23-10 0-15,24-17 0 16,36-18 0-16,16-16-4 16,30-10-3-16,9-24-5 15,25 1-24-15,-17-20-5 16,10 5 2-16,-17-14-1 15</inkml:trace>
  <inkml:trace contextRef="#ctx0" brushRef="#br2" timeOffset="59163.9158">11939 5886 94 0,'-27'28'39'0,"5"24"0"16,-12 10-1-16,8 27-20 15,1-1-15-15,0 5 0 0,0 11-4 16,5 0-1-16,11 6-29 15,-7-19-5-15,16-1-2 16,-3-22 1-16</inkml:trace>
  <inkml:trace contextRef="#ctx0" brushRef="#br2" timeOffset="59638.9633">11565 6490 98 0,'0'0'39'0,"0"0"2"16,21 9-1-16,11-15-21 0,14 3-17 16,13-6 0-16,15 2-2 15,3-5 0-15,0 3-1 16,-1 0 1-16,-12 4-1 15,-12 3 1-15,-10 4 2 16,-17 7-2-16,-12 1 2 16,-19 3-1-16,-11 4 1 15,-11 2-1-15,-1-4 1 16,1 2-2-16,1-3 0 15,10-2 0-15,17-12-1 16,-3 9 1-16,23-11 0 16,12-5-1-16,9-1 1 15,1 2 0-15,0 1 0 16,-7 4 1-16,-3 4-1 0,-8 8 0 15,-19 10 1-15,-9 3-1 16,-13 7 1-16,-14 3-1 16,-5 3 1-16,-5-1-3 15,-6 0 0-15,6 0-7 16,-7-18-21-16,19 5-7 15,-2-14-3-15,20-4 1 16,2-16-2-16</inkml:trace>
  <inkml:trace contextRef="#ctx0" brushRef="#br2" timeOffset="60340.0334">13377 6021 92 0,'13'-17'38'0,"-12"0"-1"16,-1 17 1-16,0 0-29 16,-14 13-5-16,4 5-1 15,-1 12 0-15,-3 7-1 16,-1 10 1-16,-3 8-2 15,-1 10 1-15,-2 5 0 16,0 7 1-16,3 2-2 16,-2 3 2-16,0-6-2 15,7-6 1-15,0-10-1 0,12-13 2 16,1-15-3-16,14-16 1 15,10-23 0-15,4-11-1 16,5-13 1-16,4-5 0 16,-3-3 0-16,3-4 1 15,-8 4-2-15,-6 7 0 16,-4 6 0-16,-9 12 0 15,-10 14 0-15,7 10 0 16,-9 15 0-16,-3 7 0 16,3 9-3-16,2 4 1 15,9 3-3-15,5-4-1 16,23 2-18-16,0-25-11 15,22 1-4-15,3-26 1 16,15-4-1-16</inkml:trace>
  <inkml:trace contextRef="#ctx0" brushRef="#br2" timeOffset="60651.0645">14097 6542 118 0,'-23'-5'37'0,"-13"-2"2"16,9 25-4-16,-10-1-30 15,4 14-1-15,4 4-1 16,11 3-1-16,6 2 0 15,14 0 0-15,13-7 0 16,11-9 0-16,10-7-1 16,7-11-1-16,4-10 1 15,2-7 1-15,-2-9-2 16,-10-5 0-16,-9-4 0 0,-9-2 0 15,-11 3 0-15,-13 1 0 16,-11 5 0-16,-7 4 0 16,-6 12 0-16,-1 4-4 15,7 7 1-15,1 0-1 16,22-5-4-16,0 0-13 15,23 4-15-15,13-21-4 16,25 1 1-16,2-19-1 16</inkml:trace>
  <inkml:trace contextRef="#ctx0" brushRef="#br2" timeOffset="60857.0851">14788 6019 115 0,'0'-23'37'15,"-12"8"2"-15,4 35-6 0,-9 10-30 16,-2 24 1-16,-6 20-2 15,-1 15 1-15,0 12-2 16,-3 3 0-16,7 2-3 16,-3-14-2-16,21-2-28 15,-10-26-4-15,10-10-2 16,-1-26 0-16</inkml:trace>
  <inkml:trace contextRef="#ctx0" brushRef="#br2" timeOffset="61020.1014">14480 6511 120 0,'-22'-23'41'0,"22"23"1"16,-14-21-3-16,32 14-34 16,7 0-3-16,12-2-6 15,18 13-18-15,-2-17-17 16,15 6-1-16,-4-13-2 15,11 10 1-15</inkml:trace>
  <inkml:trace contextRef="#ctx0" brushRef="#br2" timeOffset="61592.1586">15371 6549 96 0,'11'15'38'15,"8"4"-1"-15,-5-9 0 16,15 7-31-16,-2-13-1 0,12-2-2 16,2-8 1-16,10-6-1 15,-2-8-1-15,3-2 0 16,-4-8 0-16,-6-1-2 15,-11-3 1-15,-14 4-1 16,-12 0 2-16,-16 6-3 16,-12 1 3-16,-13 9-2 15,-11 9 2-15,-6 15-1 16,-3 7 0-16,2 9 1 15,3 12 0-15,12 7 0 16,11 4-1-16,10 3 1 16,19-5-2-16,17-7 1 15,16-5-4-15,15-15-1 16,19-5-5-16,3-26-17 15,18 9-12-15,-9-21 0 0,9 1 0 16,-15-11-3-16</inkml:trace>
  <inkml:trace contextRef="#ctx0" brushRef="#br2" timeOffset="61929.1923">16273 6402 107 0,'-14'8'39'0,"-9"3"-1"16,11 19 0-16,-15-3-32 15,3 10-1-15,0 5-1 16,2 4 0-16,3 1-2 15,4 0 2-15,3-5-3 16,6-4 0-16,4-11 0 16,4-7-1-16,-2-20 1 15,23 6-1-15,-3-21 1 0,5-11-1 16,3-8 1-16,1-4 1 15,2-7-2-15,-3-1 0 16,0 0 0-16,-4 4-2 16,-2 9 2-16,-7 9-1 15,-2 5 1-15,0 15-3 16,-3 7 2-16,-1 10 1 15,3 11-3-15,0 4 0 16,6 11-4-16,-3-11-10 16,22 18-15-16,-9-16-5 15,16 5-2-15,-1-12 1 16</inkml:trace>
  <inkml:trace contextRef="#ctx0" brushRef="#br2" timeOffset="62280.2274">16926 6463 118 0,'-44'-8'41'16,"-2"22"1"-16,-20 0-5 16,7 13-31-16,1 9-2 15,7 9 1-15,12 0-3 16,17-1-2-16,20-7 0 15,21-6 0-15,20-10 0 16,12-7 0-16,10-14 0 16,6-9 0-16,-1-12 0 15,-5-8 0-15,-6-6 0 0,-13-5 0 16,-8-7 0-16,-14-1 0 15,-8 1 0-15,-12 3 0 16,-10 7 0-16,-6 9-4 16,-6 8 1-16,-6 12 0 15,3 14-2-15,-4 1-5 16,17 22-11-16,-13-8-16 15,25 8-3-15,-2-8 3 16,22 0-3-16</inkml:trace>
  <inkml:trace contextRef="#ctx0" brushRef="#br2" timeOffset="62649.2643">17304 6435 87 0,'0'0'39'0,"-7"-14"-1"15,-2 26 3-15,-13-7-22 16,8 12-11-16,-12 10-2 15,4 10 0-15,-5-2-2 16,8 8 1-16,4-4-3 16,6-4-2-16,14-4 0 15,9-8 0-15,13-14 0 16,12-7 0-16,9-12 0 15,5-9 0-15,4-9 0 16,0-7 0-16,-2-5 0 16,-7-4 0-16,-4 2 0 15,-9 2 0-15,-9 5 0 16,-7 8 0-16,-10 8-2 15,-9 19-1-15,0 0 1 0,-19 24 2 16,6 8-4-16,-5 3-1 16,11 15-9-16,-11-15-9 15,22 15-15-15,-5-18 1 16,22 2-1-16,1-14-1 15</inkml:trace>
  <inkml:trace contextRef="#ctx0" brushRef="#br2" timeOffset="63129.3123">18070 6459 116 0,'-25'-18'40'0,"7"17"1"0,-20-6-4 15,3 20-32-15,-6 10-1 16,3 9 0-16,0 4-2 15,9 5 1-15,7 0 0 16,8-2-3-16,13-8 0 16,7-6 0-16,11-13 0 15,8-9 0-15,8-9 0 16,0-9 0-16,5-7 0 15,0-7 0-15,0-1 0 16,-3 1 0-16,-5 5 0 16,-5 4 0-16,-4 9-2 15,-6 3 1-15,-15 8 0 16,12 15 0-16,-9 2 0 15,-3 11 1-15,-4 8-1 16,-3 5 1-16,-3 9-1 0,-1 5 1 16,-5 3-1-16,-2 1 1 15,-4 0-1-15,-3-1 1 16,-4-5 0-16,-2-7-1 15,-2-4 1-15,-2-11-1 16,2-7-2-16,-2-12-3 16,6-1-5-16,-6-27-11 15,16 10-7-15,-7-25-10 16,12-7 0-16,-3-22 1 15,13-11 1-15</inkml:trace>
  <inkml:trace contextRef="#ctx0" brushRef="#br2" timeOffset="63797.3791">18673 5904 74 0,'0'0'37'15,"-16"0"0"-15,9 20-11 16,-12-6 6-16,10 20-23 15,-10 4-3-15,2 12-1 16,-5 3-1-16,3 10 0 16,-1 5-1-16,0 3 2 15,-2 0-3-15,4-2 2 16,-1-3-3-16,5-3 2 15,4-11-2-15,1-6 1 0,9-11-2 16,4-11 0-16,8-16 0 16,7-10 0-16,8-12 0 15,4-11 0-15,2-5 0 16,4-4 0-16,-1-2 0 15,-3 1 0-15,-5 8 0 16,-3 4 0-16,-9 11 0 16,-5 11 0-16,-6 12 0 15,-3 11 0-15,-3 10 0 16,3 7 0-16,2 6 0 15,4 4 0-15,15 5-9 16,-8-21-15-16,22 6-16 16,-5-20-3-16,16-2 2 15,0-20-2-15</inkml:trace>
  <inkml:trace contextRef="#ctx0" brushRef="#br2" timeOffset="64212.4206">19908 5934 112 0,'14'-16'39'16,"2"9"0"-16,-16-4-8 16,0 11-26-16,0 13-2 15,-4 15 1-15,-7 14-2 16,0 12 1-16,-5 15-2 15,-1 10 1-15,0 9-2 16,-2 6 2-16,2-2-3 16,-2-10 0-16,10-3-6 15,-8-27-18-15,17 2-13 16,-2-26 0-16,13-5-1 0,-11-23 0 15</inkml:trace>
  <inkml:trace contextRef="#ctx0" brushRef="#br2" timeOffset="64685.4679">19615 6379 122 0,'-41'6'40'0,"18"16"1"15,9-15-5-15,32 5-33 16,18-6-1-16,20 3 0 15,17-6 0-15,12 0-1 16,6-3 0-16,1 0 0 0,-4-2-1 16,-13 0 1-16,-12 2-1 15,-12 1 0-15,-14 0 1 16,-14-1-1-16,-23 0 2 15,0 0-2-15,0 0 0 16,-13 1 0-16,-5 7 0 16,-2 3 0-16,-1 7 0 15,0 4 0-15,6 10 0 16,6 4 0-16,7 7 0 15,6-5 0-15,9 1 0 16,10-8 0-16,10-7 0 16,4-10 0-16,2-12 0 15,-1-11 0-15,-1-10 0 16,-4-8 0-16,-4-8 0 15,-12-1 0-15,-6-1 0 0,-11-3 0 16,-5 5 0-16,-9-1-3 16,-4 13-1-16,-15-6-10 15,15 23-7-15,-22-8-19 16,16 17 1-16,-4-7-2 15,28 4 2-15</inkml:trace>
  <inkml:trace contextRef="#ctx0" brushRef="#br2" timeOffset="65399.5393">21656 6426 117 0,'0'0'39'0,"-2"-27"0"15,2 27-4-15,-28-21-30 0,0 12-2 16,-10 8 0-16,-4 13 0 16,-6 6 0-16,-1 13 0 15,-2 2 0-15,9 9-1 16,4-2-2-16,14 3 0 15,9-6 0-15,11-6 0 16,19-9 0-16,13-10 0 16,10-8 0-16,9-10 0 15,7-8 0-15,0-6 0 16,4-7 0-16,-3-3 0 15,-4 0 0-15,-9 1 0 16,-8 4 0-16,-2 4 0 16,-12 5 0-16,-5 7 0 15,-15 9 0-15,13 4 0 0,-12 12 0 16,-2 9 0-1,1 10 0-15,-4 8 0 0,-1 12 0 16,0 8 0-16,-2 5 0 16,-1 3 0-16,-5 2 0 15,0 0 0-15,-6-3 0 16,-6-3 0-16,-2-10 0 15,-11-6 0-15,-2-10 0 16,-5-7 0-16,1-13 0 16,2-12-2-16,4-10-1 15,6-16-3-15,18-1-7 16,-4-31-8-16,36 3-13 15,-4-26-5-15,24-4 0 16,5-20 0-16</inkml:trace>
  <inkml:trace contextRef="#ctx0" brushRef="#br2" timeOffset="65639.5633">22387 5796 99 0,'1'24'40'16,"-19"8"3"-16,-2 22-3 15,-14-1-17-15,2 18-21 16,1 10 1-16,-3 10-2 16,2 2-1-16,4 2 2 15,4-3-4-15,6-13 1 16,13-2-6-16,-5-23-13 15,25 5-17-15,-7-26-1 0,18-4-2 16,0-22 0-16</inkml:trace>
  <inkml:trace contextRef="#ctx0" brushRef="#br2" timeOffset="66443.6437">22582 6459 128 0,'-8'-20'42'15,"8"20"-2"-15,-33 9-6 16,12 16-29-16,-10 5-1 15,-1 8-2-15,4 5-2 16,3 1 0-16,10 0 0 16,7-5 0-16,12-8 0 15,10-4 0-15,10-12 0 0,13-10 0 16,4-8 0-16,4-8 0 15,2-10 0-15,3-9 0 16,-2-3 0-16,-4-8 0 16,-12-4 0-16,-7-4 0 15,-7 0 0-15,-9 1 0 16,-9 6 0-16,-9 9 0 15,-4 6 0-15,-5 11 0 16,-1 13-2-16,3 8 2 16,7 12-1-16,5 5 1 15,12 1 0-15,6 0 1 16,7-1-1-16,7-4 2 15,5-4-2-15,4-8 0 16,-1-2 0-16,-4-6 0 16,-3-7 0-16,-4-2 0 0,-3-1 0 15,-3-2 0-15,-9 0 0 16,-10 14 0-16,7-12 0 15,-7 12 0-15,-22 20 0 16,2 7 0-16,-2 8 0 16,-2 8 0-16,1 4 0 15,3 2 0-15,7 0 0 16,9-4 0-16,9-10 0 15,13-10 0-15,8-12 0 16,13-12 0-16,8-14 0 16,3-7 0-16,2-7 0 15,1-6 0-15,-5-2 0 16,-3 2 0-16,-12 6 0 15,-14 9 0-15,-19 18 0 0,0 0 0 16,1 18 0-16,-12 9 0 16,-5 8 0-16,1 9 0 15,4 0 0-15,5-1 0 16,7-5 0-16,5-8 0 15,7-11 0-15,9-11 0 16,4-12 0-16,7-17 0 16,1-11 0-16,3-8 0 15,1-8 0-15,-1-7 0 16,1 1 0-16,-4-10-4 15,3 23-13-15,-23-12-11 16,9 31-5-16,-14-10-10 16,6 26 2-16,-15 6 0 0,10 10 3 15</inkml:trace>
  <inkml:trace contextRef="#ctx0" brushRef="#br2" timeOffset="66602.6596">23898 6751 130 0,'0'0'44'16,"-7"16"-3"-16,-11-20-1 15,17-6-43-15,1 10-16 16,-35-14-21-16,17 8-2 16,-18-5 0-16,2 12-2 15</inkml:trace>
  <inkml:trace contextRef="#ctx0" brushRef="#br2" timeOffset="67472.7466">10041 8069 92 0,'24'13'38'16,"-12"-9"0"-16,13 7 1 15,-5-4-35-15,13-2-1 0,10-7 0 16,5-3-1-16,4-5-1 15,4-8 0-15,-4-2 0 16,-4-5 0-16,-1-3 1 16,-10-1 0-16,-11-1 0 15,-8 2 0-15,-15 0 0 16,-12 8 0-16,-17 2 0 15,-7 8 0-15,-12 11-1 16,-13 14-1-16,-7 9 1 16,-6 14-1-16,3 11 0 15,6 7 0-15,9 7 0 16,16 1-1-16,16-2 1 15,19-7-1-15,24-9-1 16,21-15-3-16,26-6-7 16,11-31-16-16,31 2-11 0,1-24-1 15,16 3-1-15,-6-16 2 16</inkml:trace>
  <inkml:trace contextRef="#ctx0" brushRef="#br2" timeOffset="67930.7924">11306 8003 66 0,'-11'-23'39'0,"0"8"-1"16,-18-4 2-16,1 17-15 15,-15-12-16-15,1 13-3 16,0 7-1-16,-2 8-1 16,-4 9 0-16,3 12-1 15,-3 5-1-15,9 5 0 16,8-3-1-16,10-1 0 15,17-10-1-15,14-9 1 0,16-10-1 16,15-12 0-16,7-11 0 16,10-9 0-16,5-4-1 15,-1-8 1-15,-1 1-1 16,-6-3 0-16,-6 2 0 15,-8 7 0-15,-8 3 0 16,-6 7 0-16,-5 10 0 16,-9 10 0-16,-4 12 0 15,-7 13 1-15,0 17-1 16,-6 10 1-16,-4 14-1 15,-2 6 1-15,-6 6 0 16,-4 3 0-16,-7-2 1 16,-7-2 0-16,-4-7 0 15,-7-12-1-15,-5-7 2 0,-7-11-2 16,3-11 0-16,-3-18-3 15,7-2-7-15,-7-28-6 16,20 5-13-16,-6-30-11 16,24-4 0-16,-1-20-2 15,20-12 2-15</inkml:trace>
  <inkml:trace contextRef="#ctx0" brushRef="#br2" timeOffset="68959.8953">14034 5211 87 0,'0'0'37'0,"0"0"0"15,-3-10-4-15,20 14-23 16,0-7-7-16,12 1 1 16,5-5-1-16,12-3-1 15,3-1 1-15,6-6-1 16,0-4 0-16,-2-1-1 15,-10-2 0-15,-6 1 1 16,-15 0-3-16,-19 4 2 16,-19 5 0-16,-15 7 0 15,-17 11 0-15,-10 8 0 16,-12 13 0-16,-3 14 0 15,-1 9 1-15,6 8 0 16,12 4-2-16,21 1 1 0,18-6-1 16,24-9-1-16,26-8-2 15,18-18-3-15,30-3-4 16,5-24-9-16,26 6-17 15,-7-18-2-15,2 4 1 16,-16-19-1-16</inkml:trace>
  <inkml:trace contextRef="#ctx0" brushRef="#br2" timeOffset="69448.9442">14885 5221 80 0,'-17'-20'37'16,"17"20"-1"-16,-18-23-3 15,18 23-12-15,-13-19-15 16,1 13-1-16,-9 4-1 0,-4 10 0 15,-7 5 0-15,-1 11-1 16,-4 6 0-16,3 6-1 16,4 3 0-16,10-3-1 15,12-4 0-15,13-7-1 16,13-11 0-16,16-10 1 15,11-10-1-15,7-11 0 16,8-8 0-16,3-7 0 16,-4-5 0-16,-3 0 0 15,-11 3 0-15,-6 5 0 16,-10 8 0-16,-7 8-1 15,-12 16 1-15,-8 8 0 16,-3 18-1-16,-9 10 1 16,0 11-1-16,-6 9 1 0,0 6 0 15,-3 4 2-15,-2-4-2 16,-1-2 1-16,-2-7 0 15,-1-6 1-15,-1-11 0 16,-3-12-1-16,-2-9 1 16,0-12-2-16,-1-8 1 15,3-9 0-15,4-10-4 16,1-11 1-16,8-2-6 15,2-16-8-15,25 16-12 16,-8-12-13-16,23 9 2 16,2-3-4-16,17 13 4 15</inkml:trace>
  <inkml:trace contextRef="#ctx0" brushRef="#br2" timeOffset="69605.9599">15528 5563 109 0,'-28'2'32'16,"-3"-3"-29"-16,-8 3-9 16,2-8-33-16,-4-7-1 15</inkml:trace>
  <inkml:trace contextRef="#ctx0" brushRef="#br2" timeOffset="69778.9772">14614 5697 120 0,'-18'3'41'16,"18"-3"-1"-16,0 0-18 16,8-9-61-16,7-4 0 15,-1-11-2-15,11 3-1 16</inkml:trace>
  <inkml:trace contextRef="#ctx0" brushRef="#br2" timeOffset="70597.059">16067 4950 76 0,'10'-28'36'0,"-6"-4"-1"16,11 15 1-16,-15-2-28 15,0 19-1-15,0 0-1 16,-1 19-1-16,-3 9 1 15,2 16-4-15,-3 9 2 16,1 10-3-16,-2 6 2 16,0 5-3-16,-1 0 2 0,1-7-1 15,-1-7-1-15,-1-7 1 16,5-16-1-16,0-8 0 15,-1-12 1-15,4-17-1 16,0 0 1-16,0 0-1 16,9-22 1-16,-4-7 0 15,4-3 0-15,1-4-1 16,3-2 1-16,2 0-1 15,1 3 0-15,2 8 0 16,1 8 0-16,1 8 0 16,2 8 0-16,1 13 0 15,0 6 0-15,-3 7 0 16,0 3 0-16,-5 4-1 15,-7 2 1-15,-6 0 0 16,-10 1 0-16,-12 1 0 0,-7-2 0 16,-10-2 1-16,-5-4-3 15,-1-7 0-15,8 3-10 16,-10-24-17-16,25 3-9 15,2-20-1-15,23 2 0 16,3-13-1-16</inkml:trace>
  <inkml:trace contextRef="#ctx0" brushRef="#br2" timeOffset="70936.0929">16422 5404 96 0,'0'0'38'15,"-1"27"1"-15,1-27-3 16,5 27-30-16,-5-27-3 0,24 14-1 15,2-12 1-15,8-1-1 16,5-9-1-16,8-3 1 16,-5-6 0-16,-4-2 0 15,-2-3-1-15,-9-2 0 16,-13 1 1-16,-13 2-1 15,-15 4 0-15,-12 5-1 16,-7 5 1-16,-7 9-1 16,-5 8 0-16,-2 7 0 15,5 5 0-15,4 6 0 16,13 3-1-16,16 0 0 15,17-2-2-15,13-12-3 16,30 11-12-16,-3-28-15 0,30 8-6 16,-1-18 0-16,13 6-1 15</inkml:trace>
  <inkml:trace contextRef="#ctx0" brushRef="#br2" timeOffset="71289.1282">17178 5300 106 0,'-35'-5'39'16,"5"18"1"-16,-21-7-6 15,14 18-28-15,3 4-2 16,6 2-1-16,6 3-1 16,10 0 1-16,8-5-2 15,12-5 1-15,12-11-1 16,7-10 0-16,10-16-1 0,4-9 1 15,5-9 0-15,0-13-1 16,3-10 1-16,-5-7 0 16,-4-4-2-16,-2-1 3 15,-8 7-3-15,-6 8 1 16,-7 9-1-16,-9 17 1 15,-8 26 0-15,-14 10-1 16,-4 28 1-16,-7 12-5 16,3 12 3-16,3-1-5 15,16 16-7-15,-6-23-7 16,31 8-17-16,-1-24-2 15,24-7 1-15,-4-19 1 16</inkml:trace>
  <inkml:trace contextRef="#ctx0" brushRef="#br2" timeOffset="72303.2296">17677 5296 110 0,'0'0'38'0,"-23"-3"-3"16,18 26-5-16,-9-3-24 15,-1 8-1-15,1 2-2 16,3 7 0-16,-1 1-2 15,2 0 1-15,3-4-1 16,2-5 3-16,4-11-4 16,4-4 1-16,-3-14-1 15,15-6 1-15,-4-11-1 16,3-12 0-16,3-8 1 15,3-5-3-15,-4-2 3 16,5-5-1-16,-1 2 0 0,-2 9 0 16,0 3 0-16,-3 11 0 15,0 7 0-15,1 10-1 16,0 8 0-16,0 3 0 15,4 7-1-15,3-1 1 16,6 4-1-16,0-7 0 16,5 0 0-16,2-3 1 15,-3-4 0-15,-4 0 1 16,0-4-1-16,-6 0 2 15,-9-2-1-15,-14 6 1 16,0 0-1-16,0 0 1 16,-15-6 0-16,-2 12 0 15,-8 9 0-15,0 8 0 0,-1 7 1 16,0 3-1-16,4 6 0 15,4-1 1-15,5 3-1 16,7-2-1-16,10-10 1 16,11-4-1-16,7-14 0 15,13-9 1-15,6-9-1 16,4-10 0-16,1-11 1 15,2-7-1-15,-5-3 0 16,-7-8 0-16,-6 4 1 16,-10-1-2-16,-7 1 1 15,-8 10 0-15,-7 7 0 16,-5 9-1-16,-4 11 0 15,-3 10 1-15,0 7-1 16,5 7 1-16,2 2-1 0,5 0 1 16,9 1 0-16,7-6 0 15,11-10 0-15,9-6 0 16,6-6 0-16,5-5 1 15,3-9 0-15,3 1-1 16,-8-1 1-16,-5 3 0 16,-9 3 0-16,-10 7-1 15,-19 7 1-15,4 12-1 16,-18 10 1-16,-4 7-1 15,-8 7 0-15,3 6 0 16,-1 4 1-16,6-1-1 16,8-5 0-16,8-5 0 15,11-11 0-15,12-8 0 16,10-10 0-16,4-12 0 0,15-12 0 15,-3-8-1-15,5-9 1 16,-3-3 0-16,-7-7 0 16,-4-2 0-16,-10 1 0 15,-12 0 0-15,-12 9 1 16,-8 6-2-16,-12 14 1 15,-11 8 0-15,-7 14-1 16,0 9-1-16,-2 12-1 16,3 2-2-16,16 10-7 15,-4-14-2-15,26 11-7 16,-5-35-12-16,29 23-6 15,2-25 0-15,16-1 2 16</inkml:trace>
  <inkml:trace contextRef="#ctx0" brushRef="#br2" timeOffset="72814.2807">19127 5225 113 0,'0'0'38'0,"0"0"1"16,-37 11-5-16,19 10-29 16,-8 7-2-16,4 9 1 15,-2 0-2-15,4 3 0 16,2-3 0-16,7-2-1 15,3-7 0-15,7-9-1 16,1-19 0-16,15 7 0 16,2-19 1-16,8-10-1 15,-1-8 0-15,-1-5 1 16,2-7-1-16,0-1 0 15,-2 0 1-15,-2 6-1 16,-8 7 0-16,-2 9 0 0,-11 21 0 16,0 0 0-16,5 14 0 15,-10 10 0-15,1 6 0 16,0 1 1-16,3-2-1 15,5-3 0-15,4-7 1 16,9-11-1-16,6-13 1 16,7-7 0-16,3-10 0 15,4-5 0-15,2-7 1 16,-1-3-2-16,5-1 0 15,-6 1 0-15,-3 8 0 16,-4 7 0-16,-8 12 0 16,-8 14 0-16,-7 15 0 15,-9 16 0-15,-10 10 0 16,-3 7 0-16,2 5-6 0,-2-5-3 15,11 7-5-15,-9-28-3 16,27 8-6-16,-14-39-9 16,41 1-10-16,-7-23 0 15,20-6 3-15</inkml:trace>
  <inkml:trace contextRef="#ctx0" brushRef="#br2" timeOffset="73513.3506">20419 5302 68 0,'18'-15'36'15,"-15"-7"0"-15,-3 22-2 16,-21-22-24-16,-1 21-1 15,-17-3 0-15,4 9-1 16,-10 0-2-16,8 9-2 16,-1 0-1-16,11 4-1 15,10-1-1-15,9 3 0 0,15-5-1 16,8 3 1-16,12-3-1 15,3 2 0-15,4-1 0 16,-1 2 1-16,-4 2-1 16,-6 1 1-16,-8 3-1 15,-9 1 1-15,-7 0-1 16,-9 2 0-16,-4-4 0 15,-1-4-1-15,3-6-4 16,-3-16-7-16,25 5-19 16,-5-23-8-16,19 0 0 15,4-22-1-15</inkml:trace>
  <inkml:trace contextRef="#ctx0" brushRef="#br2" timeOffset="73749.3742">21086 4704 79 0,'-22'16'40'16,"-10"16"-1"-16,3 22 0 16,-13-4-23-16,-2 24-15 15,12 10 2-15,-2 4-2 16,10 3 0-16,0-3-2 15,18 0-1-15,-6-20-17 16,19 4-18-16,-4-21 1 16,10-4-2-16,-7-24 0 15</inkml:trace>
  <inkml:trace contextRef="#ctx0" brushRef="#br2" timeOffset="73948.3941">20590 5391 108 0,'-16'-18'39'0,"5"-6"1"15,24 15-6-15,6-1-31 16,15-1-1-16,18 6-3 16,9-3-2-16,10 8-1 15,8-6-2-15,10 15-2 16,-9-12-4-16,11 13-21 15,-19-10-3-15,2 6 1 16,-17-7 0-16</inkml:trace>
  <inkml:trace contextRef="#ctx0" brushRef="#br2" timeOffset="74331.4324">21456 5288 86 0,'-26'-22'35'0,"5"18"1"15,-12-10-1-15,7 17-22 16,-20-1-4-16,8 10-2 16,-9 2-2-16,5 7-1 15,-1 5-1-15,9 1 0 16,5 1-1-16,15-2 0 15,12-4-1-15,15-4 0 16,10-5 0-16,15-7-1 16,5-6 1-16,2-5-1 15,3-6 0-15,-6-3 0 16,-3-9 0-16,-5 1 0 0,-8-5 0 15,-4 3 1-15,-9 0-1 16,-4 3 0-16,-8 4 0 16,-1 17 0-16,-15-6 0 15,0 15 0-15,-1 10-1 16,-4 2 1-16,5 6-1 15,1 2-2-15,12 0 1 16,6-7-2-16,15-1-1 16,4-16-4-16,20 8-8 15,-11-23-9-15,22 9-4 16,-15-21-6-16,10 7-1 15,-11-13 6-15,5 10 4 16</inkml:trace>
  <inkml:trace contextRef="#ctx0" brushRef="#br2" timeOffset="74917.491">21806 5257 108 0,'0'0'31'16,"-10"13"-2"-16,8 17 1 15,-19-7-21-15,7 13-3 16,-1-2-1-16,4 9 0 16,-1-4-3-16,7-2 1 15,3-7-2-15,7-6 1 16,3-9-1-16,3-10-1 15,7-7 1-15,0-11-1 16,-2-6 1-16,3-6-1 16,-4-6 1-16,-3-5-1 15,-3 2 0-15,-2-2 0 16,-3 0 1-16,1 3-1 15,-1 4 0-15,0 3 0 16,5 9 0-16,5 4 0 0,3 4 0 16,6 5 0-16,5 5 0 15,5 3 0-15,4 0 0 16,6 0 0-16,0-2 1 15,1-1-1-15,-3-4 1 16,0 2 0-16,-9-6-1 16,-6-1 1-16,-12 0 0 15,-14 8 0-15,9-15 0 16,-9 15 0-16,-16-8 0 15,2 9-1-15,-2 5 1 16,1 3-1-16,1 7 0 16,5 2 1-16,4 1-1 15,10 0 1-15,6 2-1 16,10-4 0-16,5 0 0 0,4-3 1 15,7-1-1-15,-5-1 0 16,2 1 1-16,-9 0-1 16,-5 3 0-16,-9 2 0 15,-13 7 0-15,-14 0-1 16,-9 5 0-16,-12 4-1 15,-6 5-4-15,-6-11-4 16,9 14-7-16,-14-20-16 16,22 5-7-16,2-13 1 15,13 0-1-15</inkml:trace>
  <inkml:trace contextRef="#ctx0" brushRef="#br2" timeOffset="76785.6778">12506 7487 90 0,'10'-2'36'15,"-10"2"-1"-15,6 21-4 16,-14 1-24-16,6 17-2 16,-6 5-2-16,-1 8 0 15,0 8-1-15,0 8-1 16,0 1 0-16,-1-2-1 15,2-4 0-15,-2-4-3 16,9 2-4-16,-12-17-26 0,16 5-4 16,-7-21 0-16,8 1-2 15</inkml:trace>
  <inkml:trace contextRef="#ctx0" brushRef="#br2" timeOffset="79557.955">13120 7876 67 0,'0'-14'37'16,"0"14"-2"-16,-16-22-2 16,5 20-25-16,-16-5-1 15,3 13 0-15,-13-3 0 16,-1 10-2-16,-10 8-1 15,4 8-1-15,-2 2 0 16,4 2-1-16,5 1 0 16,7 0-1-16,12-3 0 15,11-2-1-15,11-10 0 16,11-8 0-16,11-5 0 15,10-8 1-15,7-10-1 16,4-4 0-16,2-8 0 0,1-4 2 16,-5-2-2-16,0 0 1 15,-10 1 0-15,-9 6 0 16,-6 4-1-16,-6 6 1 15,-14 13-1-15,10 4 0 16,-12 14 0-16,-3 7-2 16,-2 11 1-16,0 2-2 15,4 9-1-15,-2-4-5 16,18 8-25-16,-8-26-6 15,18-2 2-15,0-18-1 16</inkml:trace>
  <inkml:trace contextRef="#ctx0" brushRef="#br2" timeOffset="80092.0084">13617 7860 58 0,'0'0'37'0,"-13"-5"-1"15,13 5 1-15,-22 16-18 16,19 11-10-16,-16-2-3 15,4 11-2-15,3 1 0 16,1 3-1-16,-1-2 0 16,5-1-2-16,-1-4 1 15,7-8-2-15,2-8 1 16,-1-17 0-16,20 7 0 15,-4-18-1-15,4-7 1 16,4-9 0-16,5-8-1 0,0-4 2 16,1-3-2-16,-1 2 2 15,-6 3-2-15,-2 4 2 16,-4 6-2-16,-6 6 1 15,-11 21 0-15,13-11-1 16,-13 11 0-16,0 23 1 16,2-7-1-16,1 6 1 15,3 1-1-15,5 0-1 16,4-3 2-16,7-5-2 15,5-11 2-15,7-8-1 16,5-4 1-16,1-7-1 16,0-5 0-16,3-1 1 15,-7-1-1-15,-5 5 2 16,-5 5-2-16,-10 3-1 15,-4 10 0-15,-11 11 1 0,-2 6-2 16,-6 3-1-16,0 7-1 16,-2-3-6-16,11 14-14 15,-14-16-16-15,17 6 2 16,-5-29-2-16,24 20 2 15</inkml:trace>
  <inkml:trace contextRef="#ctx0" brushRef="#br2" timeOffset="80731.0723">14561 7886 103 0,'0'0'38'0,"-14"33"2"16,-7-13-6-16,10 14-31 15,-6 5 0-15,5 5-1 16,-1 1-1-16,4 2 0 16,-1-6-1-16,7-8 0 15,-1-7 1-15,4-6-1 16,0-20 1-16,0 0-1 15,19-5 0-15,-9-15 0 16,4-9 1-16,2-6-1 16,4-7 0-16,0-9 1 15,3-3-1-15,-1-2 1 16,2 7-1-16,-1 3 1 15,-2 8-1-15,-3 6 1 16,-2 12-1-16,1 9 0 0,-1 12 1 16,2 6-1-16,-3 6 0 15,3 2 1-15,1 6-1 16,1-2 0-16,3 1 0 15,-5 5 0-15,-1-2 0 16,-5 0-1-16,-7 4 0 16,-5-5 0-16,-6-1 1 15,-7-3-2-15,-5-1 2 16,-4-7-1-16,-5-1 1 15,2-7 0-15,-2-4 0 16,3 1 0-16,3-5 0 16,5 1 0-16,2 1 1 15,1 3-1-15,2 5 1 16,-2 11-1-16,1 12 1 15,-5 14 0-15,-9 15-1 0,-3 14 1 16,-9 11 1-16,0 7-1 16,-4 1-1-16,3-5-2 15,6 1-4-15,-5-31-16 16,23-2-16-16,0-29-1 15,25-11-1-15,2-28-1 16</inkml:trace>
  <inkml:trace contextRef="#ctx0" brushRef="#br2" timeOffset="81316.1308">15620 7745 86 0,'-14'-2'37'16,"-14"8"0"-16,-1 11 0 15,-27 1-29-15,8 9-2 16,-10-4-1-16,9 9 0 16,6-7-2-16,17 3 0 15,12-10-1-15,16 1 0 16,19-13-1-16,12 3 0 15,15-6 0-15,2 4 0 16,1 4 0-16,-5 2-1 16,-8 8 2-16,-11 5-3 15,-21 9 2-15,-12 3-1 0,-20 6 0 16,-7-3-1-16,-8-3 0 15,-3-5-1-15,10-4-4 16,-3-22-14-16,25 1-18 16,3-19-2-16,25-4 0 15,9-15 0-15</inkml:trace>
  <inkml:trace contextRef="#ctx0" brushRef="#br2" timeOffset="82385.2377">11832 7986 100 0,'10'-9'39'0,"10"4"1"16,-2-11-9-16,14 2-35 15,21 6-32-15,-3-4 0 16,12 9-3-16,-3 2 1 16</inkml:trace>
  <inkml:trace contextRef="#ctx0" brushRef="#br2" timeOffset="82766.2758">11830 9148 101 0,'-28'18'40'16,"0"-6"1"-16,16 10-1 15,7-10-37-15,21-5-6 16,30 7-22-16,11-16-14 15,26 8 2-15,2-9-4 16,19 6 1-16</inkml:trace>
  <inkml:trace contextRef="#ctx0" brushRef="#br2" timeOffset="83412.3404">12903 8644 75 0,'18'-6'37'15,"-18"6"0"-15,20 14-3 16,-27 7-26-16,3 16-1 15,-14 8 2-15,5 15-3 16,-12 9 0-16,0 12-3 16,-7 3 0-16,8-1 0 15,-4-4-2-15,9-1 1 16,5-13-1-16,4-7 1 15,14-15 0-15,4-15-1 16,8-13 0-16,7-12 0 16,3-15 0-16,5-9 0 15,2-8-1-15,0-5 0 0,-2-6 1 16,0 2-2-16,-1 0 2 15,-5 5-1-15,0 7 0 16,-3 10 0-16,-2 10 0 16,1 14 0-16,-1 13-1 15,-4 10 0-15,0 10 0 16,1 7-1-16,0 5-1 15,3-6-3-15,11 7-10 16,-7-24-18-16,24 2-5 16,-7-23 1-16,22-3-1 15</inkml:trace>
  <inkml:trace contextRef="#ctx0" brushRef="#br2" timeOffset="83802.3794">13950 9207 108 0,'-22'-20'39'0,"-1"12"1"15,-20-1-6-15,5 20-29 16,-9 6-1-16,4 15 0 16,-4 6-2-16,9 10 1 15,6 1-1-15,9 0 1 16,12-5-1-16,18-6 0 15,16-11-1-15,12-11 0 16,14-16 0-16,6-13-1 16,7-12 0-16,-2-8-1 15,-2-9 1-15,-6-8-1 16,-9 1 1-16,-6-2-1 15,-12 7 2-15,-8 10-1 0,-6 4 0 16,-7 13 0-16,-4 17 0 16,-10 15 0-16,-1 18-1 15,0 6 0-15,1 9-1 16,0 2-1-16,6 10-5 15,-4-21-10-15,18 8-20 16,-7-22-1-16,11-6-2 16,-14-19 2-16</inkml:trace>
  <inkml:trace contextRef="#ctx0" brushRef="#br2" timeOffset="84002.3994">13708 8929 105 0,'-16'22'41'16,"10"-8"0"-16,25 5-1 16,0-11-38-16,23-8-3 15,18 7-17-15,-1-14-19 16,18 8-1-16,-11-9-1 15,9 9-2-15</inkml:trace>
  <inkml:trace contextRef="#ctx0" brushRef="#br2" timeOffset="84531.4523">14616 9081 74 0,'0'0'39'0,"0"0"-1"16,6 21 2-16,-15-5-20 15,5 14-16-15,-5 3-1 0,-1 12 1 16,-6 7 0-16,-2 5-1 15,-1-1 0-15,0-3 0 16,0-5-1-16,6-9 1 16,6-9-2-16,3-14 1 15,4-16-1-15,15-10-1 16,4-18 1-16,4-11-1 15,8-10 0-15,4-4 0 16,3-7 0-16,0 3-1 16,-2 3 1-16,-4 13 0 15,-1 10 0-15,-7 12 0 16,-1 17 0-16,-4 14 0 15,1 12-1-15,-2 6-2 16,5 9 0-16,2-2-3 16,10 14-8-16,-9-21-14 0,20 11-12 15,-12-18 3-15,13 3-2 16,-11-18 2-16</inkml:trace>
  <inkml:trace contextRef="#ctx0" brushRef="#br2" timeOffset="84997.4989">15387 9214 99 0,'-6'-36'36'15,"3"14"2"-15,-18-1-3 16,7 21-27-16,-22 5-2 16,1 20-1-16,-2 7-2 15,-2 8 0-15,3 6 0 16,8-4-1-16,12 1-1 15,12-7 0-15,14-11 0 0,15-9-1 16,9-11 0-16,8-12 0 16,2-6-1-16,3-11 1 15,0-2-1-15,-7-7 0 16,-7-1 0-16,-1 0 0 15,-10 6 0-15,-5 2 0 16,-3 10 0-16,-5 4 1 16,-9 14 0-16,8 16 0 15,-10 13 0-15,-3 13 0 16,-1 13 0-16,2 12 1 15,-5 14 0-15,-4 8 0 16,4 3-1-16,-3 0 1 16,-3-2 0-16,0-3 1 0,-4-7-2 15,-3-12 1 1,-3-11-2-16,-3-16 2 0,-3-11-1 15,-6-16-1-15,2-15-1 16,-2-18-1-16,10-7-5 16,-5-27-11-16,24-3-18 15,-11-26-2-15,27 2-1 16,2-14 1-16</inkml:trace>
  <inkml:trace contextRef="#ctx0" brushRef="#br2" timeOffset="85239.5231">15986 9090 105 0,'0'0'41'0,"-17"14"1"16,-7 5-2-16,4 17-28 15,-9 7-11-15,2 10 0 16,2 5 0-16,3 1-1 16,7-1-2-16,4-14-7 15,22 1-26-15,-11-23-3 16,17-9-2-16,-2-25 0 15</inkml:trace>
  <inkml:trace contextRef="#ctx0" brushRef="#br2" timeOffset="85388.538">15902 8804 110 0,'-29'-10'27'16,"2"2"-25"-16,5 7-2 15,6-3-37-15,16 4-4 16</inkml:trace>
  <inkml:trace contextRef="#ctx0" brushRef="#br2" timeOffset="85922.5914">16849 9053 110 0,'-12'4'39'0,"10"18"0"15,-14-2-5-15,10 16-30 16,-6 5-1-16,3 9-1 15,-5 7 0-15,2 4 0 0,0-6-1 16,2-7 0-16,2-8-1 16,5-10 1-16,2-8 0 15,1-22 1-15,11 0-2 16,-1-16 1-16,5-11 0 15,0-5-1-15,1-8 1 16,2-8-1-16,4-7 1 16,-1-4-2-16,2 4 2 15,4 1-1-15,-1 7 0 16,-1 7 0-16,-3 8 0 15,1 9-1-15,2 16-1 16,-7 6-4-16,12 20-15 16,-11-10-12-16,17 10-6 15,-3-10 0-15,19 8-2 16</inkml:trace>
  <inkml:trace contextRef="#ctx0" brushRef="#br2" timeOffset="86273.6265">17611 9063 118 0,'-27'8'40'16,"-10"-3"0"-16,16 18-4 16,-10 3-32-16,6 7-1 15,1 2 0-15,12 10 0 16,5-2-1-16,10 4-1 15,11-7 1-15,7-2-2 16,8-11 0-16,3-8 0 16,4-11 0-16,0-8 1 0,-6-10-1 15,-2-11 2-15,-4-8-2 16,-5-7 0-16,-6-6 0 15,-2-11 0-15,-3-2 0 16,-3 3-2-16,2 7-1 16,-7 4-1-16,0 20-2 15,-9 2-3-15,6 33-9 16,-16-6-7-16,9 21-14 15,-3-2 1-15,10 8-1 16,3-4 2-16</inkml:trace>
  <inkml:trace contextRef="#ctx0" brushRef="#br2" timeOffset="86589.6581">18269 9098 118 0,'0'0'40'16,"-24"-24"1"-16,9 22-10 15,-18-5-23-15,6 7-3 16,-3 3-1-16,-2 11-1 16,-4 10 0-16,0 10-1 15,1 6-2-15,2 6 0 16,7 4 0-16,3-2 0 15,10 0 0-15,9-7 0 16,11-9 0-16,8-7 0 16,14-15 0-16,7-10-5 0,11-5 1 15,4-12-4-15,8 4-10 16,-13-20-14-16,8 4-8 15,-13-7 0-15,7 9 0 16,-12-9 1-16</inkml:trace>
  <inkml:trace contextRef="#ctx0" brushRef="#br2" timeOffset="87145.7137">18737 8553 96 0,'-1'-13'38'16,"1"13"1"-16,-11 14-6 15,11 17-26-15,-9 8-1 16,3 17-2-16,-3 8 1 16,0 14-2-16,-1 8 1 15,6 2-3-15,-1-3 1 16,1-7-3-16,4 0-3 15,-2-16-6-15,17 3-22 0,-5-27-5 16,9-4-1-16,-4-20 0 16</inkml:trace>
  <inkml:trace contextRef="#ctx0" brushRef="#br2" timeOffset="87442.7434">19079 8956 65 0,'-24'-24'39'0,"-1"21"0"15,-18 4 1-15,4 20-10 16,-13-5-14-16,8 12-11 16,0-1-1-16,13 8-1 15,12-3-1-15,12 0 0 16,17-3-1-16,12-3 1 0,15-8-1 15,7-1-1-15,6-3 0 16,1-2 0-16,-1 3-2 16,-3-5-1-16,-3 6-6 15,-17-16-14-15,10 16-15 16,-16-12-3-16,8 5 2 15,-8-10-2-15</inkml:trace>
  <inkml:trace contextRef="#ctx0" brushRef="#br2" timeOffset="87829.7821">19694 8794 112 0,'-23'-16'39'15,"-13"4"2"-15,6 21-6 16,-20 8-29-16,7 11-1 16,1 9-1-16,4 4-2 15,14-1-1-15,12-2 0 16,14-4 0-16,18-9 0 15,10-7-1-15,10-5 0 16,7-5 0-16,-1-4 1 16,1-2-1-16,-6 1 0 15,-8 0 0-15,-9 9 1 16,-9 4-1-16,-15 9 0 15,-9 2 1-15,-6 10-1 0,-13 2 1 16,-4 4-1-16,-3 2 0 16,-2-2-2-16,2-3-1 15,7-14-4-15,17 7-12 16,-4-26-18-16,24 0-5 15,5-15 2-15,22 2-1 16</inkml:trace>
  <inkml:trace contextRef="#ctx0" brushRef="#br2" timeOffset="87993.7985">20018 9441 104 0,'1'15'42'0,"-1"-15"-3"16,-11 7-4-16,11-22-47 0,-20-1-26 15,18 4-3-15,-10-11 0 16,9 5-2-16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3281329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Date, Roll and word for the 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begin solidly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Get those who missed it to sit the End-Of-Topic Test on Cells, Microscopes and Plant Reproduction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light as a form of energy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energy is and how it can be changed into different types, including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light sources, light reflectors and light detectors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Three ways objects interact with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group objects according to how light interacts with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opaque, translucent and transparent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a demo showing that light is actually invisible unless…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special circumstances that mean that we can see light.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99600" y="1031760"/>
              <a:ext cx="966960" cy="2237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85200" y="1026000"/>
                <a:ext cx="987480" cy="225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indent="-274320" algn="ctr">
              <a:spcBef>
                <a:spcPct val="50000"/>
              </a:spcBef>
              <a:buClr>
                <a:schemeClr val="accent3"/>
              </a:buClr>
              <a:buSzPct val="95000"/>
              <a:defRPr/>
            </a:pPr>
            <a:r>
              <a:rPr lang="en-NZ" sz="10800" dirty="0">
                <a:solidFill>
                  <a:srgbClr val="FFFF00"/>
                </a:solidFill>
              </a:rPr>
              <a:t>The 24</a:t>
            </a:r>
            <a:r>
              <a:rPr lang="en-NZ" sz="10800" baseline="30000" dirty="0">
                <a:solidFill>
                  <a:srgbClr val="FFFF00"/>
                </a:solidFill>
              </a:rPr>
              <a:t>th</a:t>
            </a:r>
            <a:r>
              <a:rPr lang="en-NZ" sz="10800" dirty="0">
                <a:solidFill>
                  <a:srgbClr val="FFFF00"/>
                </a:solidFill>
              </a:rPr>
              <a:t> of April </a:t>
            </a:r>
            <a:r>
              <a:rPr lang="en-NZ" sz="10800" dirty="0" smtClean="0">
                <a:solidFill>
                  <a:srgbClr val="FFFF00"/>
                </a:solidFill>
              </a:rPr>
              <a:t>was </a:t>
            </a:r>
            <a:r>
              <a:rPr lang="en-NZ" sz="10800" dirty="0">
                <a:solidFill>
                  <a:srgbClr val="FFFF00"/>
                </a:solidFill>
              </a:rPr>
              <a:t>Hope’s birthday</a:t>
            </a:r>
            <a:endParaRPr lang="en-NZ" sz="10800" b="1" u="sng" dirty="0">
              <a:solidFill>
                <a:srgbClr val="FFFF00"/>
              </a:solidFill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19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4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6260777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Test: Cells, Microscopes and Plant Reproduction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Cells and Microscopes and Plant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5001" t="11000" r="9374" b="8000"/>
          <a:stretch/>
        </p:blipFill>
        <p:spPr>
          <a:xfrm>
            <a:off x="12700" y="12700"/>
            <a:ext cx="9131300" cy="67691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675440" y="2376360"/>
              <a:ext cx="6585120" cy="4352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63200" y="2364480"/>
                <a:ext cx="6600600" cy="437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309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8150" y="304800"/>
              <a:ext cx="8267700" cy="4830763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3390" y="296520"/>
                <a:ext cx="8290020" cy="4851284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4621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4374" t="44000" r="19376" b="30000"/>
          <a:stretch/>
        </p:blipFill>
        <p:spPr>
          <a:xfrm>
            <a:off x="203199" y="25400"/>
            <a:ext cx="8880231" cy="2794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80960" y="2854800"/>
              <a:ext cx="8386920" cy="377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5840" y="2846880"/>
                <a:ext cx="8406720" cy="40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877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7760" y="401040"/>
              <a:ext cx="8255880" cy="3263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4440" y="385920"/>
                <a:ext cx="8281440" cy="329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174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47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2373</TotalTime>
  <Words>218</Words>
  <Application>Microsoft Office PowerPoint</Application>
  <PresentationFormat>On-screen Show (4:3)</PresentationFormat>
  <Paragraphs>31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128</cp:revision>
  <dcterms:created xsi:type="dcterms:W3CDTF">2006-08-16T00:00:00Z</dcterms:created>
  <dcterms:modified xsi:type="dcterms:W3CDTF">2014-05-06T22:47:05Z</dcterms:modified>
</cp:coreProperties>
</file>