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29" r:id="rId3"/>
    <p:sldId id="330" r:id="rId4"/>
    <p:sldId id="331" r:id="rId5"/>
    <p:sldId id="305" r:id="rId6"/>
    <p:sldId id="32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17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3505738"/>
              </p:ext>
            </p:extLst>
          </p:nvPr>
        </p:nvGraphicFramePr>
        <p:xfrm>
          <a:off x="214283" y="762000"/>
          <a:ext cx="8750332" cy="43586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Date, Roll and word for the day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begin solidly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Sit the End-Of-Topic Test on Cells, Microscopes and Plant Reproduction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we learned the previous 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Satur</a:t>
            </a:r>
            <a:r>
              <a:rPr lang="en-NZ" sz="10800" dirty="0" smtClean="0">
                <a:solidFill>
                  <a:srgbClr val="FFFF00"/>
                </a:solidFill>
              </a:rPr>
              <a:t>day (the 19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April) </a:t>
            </a:r>
            <a:r>
              <a:rPr lang="en-NZ" sz="10800" dirty="0" smtClean="0">
                <a:solidFill>
                  <a:srgbClr val="FFFF00"/>
                </a:solidFill>
              </a:rPr>
              <a:t>is </a:t>
            </a:r>
            <a:r>
              <a:rPr lang="en-NZ" sz="10800" dirty="0" smtClean="0">
                <a:solidFill>
                  <a:srgbClr val="FFFF00"/>
                </a:solidFill>
              </a:rPr>
              <a:t>Nin</a:t>
            </a:r>
            <a:r>
              <a:rPr lang="en-NZ" sz="10800" dirty="0" smtClean="0">
                <a:solidFill>
                  <a:srgbClr val="FFFF00"/>
                </a:solidFill>
              </a:rPr>
              <a:t>a</a:t>
            </a:r>
            <a:r>
              <a:rPr lang="en-NZ" sz="10800" dirty="0" smtClean="0">
                <a:solidFill>
                  <a:srgbClr val="FFFF00"/>
                </a:solidFill>
              </a:rPr>
              <a:t>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195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24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April is Hope’s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But that’s not all…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782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2</a:t>
            </a:r>
            <a:r>
              <a:rPr lang="en-NZ" sz="10800" baseline="30000" dirty="0" smtClean="0">
                <a:solidFill>
                  <a:srgbClr val="FFFF00"/>
                </a:solidFill>
              </a:rPr>
              <a:t>nd</a:t>
            </a:r>
            <a:r>
              <a:rPr lang="en-NZ" sz="10800" dirty="0" smtClean="0">
                <a:solidFill>
                  <a:srgbClr val="FFFF00"/>
                </a:solidFill>
              </a:rPr>
              <a:t> of May is </a:t>
            </a:r>
            <a:r>
              <a:rPr lang="en-NZ" sz="10800" dirty="0" err="1" smtClean="0">
                <a:solidFill>
                  <a:srgbClr val="FFFF00"/>
                </a:solidFill>
              </a:rPr>
              <a:t>Cailah</a:t>
            </a:r>
            <a:r>
              <a:rPr lang="en-NZ" sz="10800" dirty="0" smtClean="0">
                <a:solidFill>
                  <a:srgbClr val="FFFF00"/>
                </a:solidFill>
              </a:rPr>
              <a:t> Mack’s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But wait, there’s more…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090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6260777"/>
              </p:ext>
            </p:extLst>
          </p:nvPr>
        </p:nvGraphicFramePr>
        <p:xfrm>
          <a:off x="533400" y="533400"/>
          <a:ext cx="8094663" cy="489508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– 115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Test: Cells, Microscopes and Plant Reproduction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17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All about Cells and Microscopes and Plant Reproduction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309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2311</TotalTime>
  <Words>156</Words>
  <Application>Microsoft Office PowerPoint</Application>
  <PresentationFormat>On-screen Show (4:3)</PresentationFormat>
  <Paragraphs>27</Paragraphs>
  <Slides>6</Slides>
  <Notes>0</Notes>
  <HiddenSlides>0</HiddenSlides>
  <MMClips>6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122</cp:revision>
  <dcterms:created xsi:type="dcterms:W3CDTF">2006-08-16T00:00:00Z</dcterms:created>
  <dcterms:modified xsi:type="dcterms:W3CDTF">2014-04-16T08:22:48Z</dcterms:modified>
</cp:coreProperties>
</file>