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2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4-14T03:11:55.26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2447 3857 75 0,'-14'16'38'15,"4"13"-1"-15,0-6 1 16,6 8-34-16,3-3-1 15,15-4 1-15,17-21 0 16,26-25 0-16,27-43-1 16,35-36-4-16,30-24-9 15,16-32-28-15,14-6 0 16,-9-15-2-16,-19 17-2 0</inkml:trace>
  <inkml:trace contextRef="#ctx0" brushRef="#br0" timeOffset="677.0387">4653 3664 69 0,'-12'17'38'0,"7"21"-1"16,-8 2 0-16,5 12-30 15,-4-5-1-15,11 4 0 16,10-19-1-16,21-21 0 0,29-50-1 15,42-51-2-15,53-52-2 16,41-48-34-16,56-19-2 16,18-36-3-16,6-1-2 15</inkml:trace>
  <inkml:trace contextRef="#ctx0" brushRef="#br0" timeOffset="1403.0803">8885 3930 90 0,'-8'44'39'16,"-2"-9"0"-16,14-5 1 15,14-28-38-15,30-38 0 16,40-43-1-16,51-51-1 16,58-41-4-16,44-43-34 15,49-28-1-15,20-23-1 16,6-1-2-16</inkml:trace>
  <inkml:trace contextRef="#ctx0" brushRef="#br0" timeOffset="6452.3691">7310 7919 64 0,'17'4'40'15,"-8"12"0"-15,1 21 1 16,-14 1-26-16,1 28-7 16,-12 7-3-16,6 9 1 15,0-4-2-15,10-15 0 16,21-41-1-16,43-48-1 15,60-76 1-15,69-79-1 16,94-67-10-16,65-79-22 16,110-49-9-16,-6-51-4 15,-1-21-2-15</inkml:trace>
  <inkml:trace contextRef="#ctx0" brushRef="#br0" timeOffset="16784.9601">1930 8853 14 0,'26'-5'23'15,"10"7"1"-15,-2-4-10 16,-1 0 1-16,7 3-10 15,0-1-1-15,7 2 0 16,2-1 0-16,8 4 0 16,2-3 0-16,7 1-2 0,3 0 1 15,1-1-1-15,2-3 0 16,8 2 1-16,-5-5-1 15,8 4 1-15,-1-4 0 16,5 1 0-16,0 1 0 16,4 2-1-16,-1-2 0 15,3 5 1-15,0 1-2 16,1 3 1-16,-2 2-1 15,2 1 0-15,0 0 0 16,2 2 0-16,0-4-1 16,7-1 1-16,6-6-1 15,7-4 1-15,5-5 0 16,4-1-1-16,6-4 1 0,9 0-1 15,6-1 1-15,0 2-1 16,5 3 1-16,-6 4-1 16,1 4 0-16,1 4 0 15,3 1 0-15,-4 1 0 16,-6 3 0-16,6-1 0 15,1 2 1-15,0-2-1 16,5 1 1-16,-6 1-1 16,2 4 1-16,4-3 0 15,0 4 0-15,-1 0 0 16,0-3 0-16,1 3 1 15,3-2-2-15,4-4 1 16,3-5-1-16,0 0 1 16,5-3 0-16,2-5-1 0,3 0 1 15,-1 0-1-15,-1 0 0 16,6 0 1-16,-3 1-1 15,2 2 0-15,-5-2 0 16,7 3 0-16,-1-4 0 16,3 3 0-16,-1-4 0 15,2-1-1-15,-4-1 1 16,-1 0 0-16,-5 0 0 15,-9 1 0-15,-4 1 0 16,-7 2 0-16,-16 2 0 16,-9 2 0-16,-11 3 1 15,-6 3-1-15,-10 2 0 16,-8 0 0-16,-6 3 0 15,-5 0 1-15,-3-1-1 16,-4 1 0-16,-5-5 0 0,-1-2 1 16,0-4-1-16,-2-1 1 15,-4-2-1-15,-2-3 0 16,-2-3 1-16,-2 1-1 15,-4-1 1-15,-4 2-1 16,-8 2 1-16,-4-1-1 16,-5 2 0-16,-8 2 0 15,-4-1 1-15,-4 1-1 16,-13 2 0-16,15-2 1 15,-15 2-1-15,0 0 1 16,0 0-1-16,0 0 0 16,0 0 1-16,0 0-1 0,8 14 0 15,-8 3 1-15,-1 5-1 16,0 10 0-16,1 11 0 15,-3 10 1-15,3 11-2 16,-2 6 2-16,0 8-1 16,1 9 1-16,-1 7 0 15,-1 6 0-15,1 3-1 16,-1 5 1-16,-5-2-2 15,-1 3 3-15,1 1-3 16,-4-2 1-16,3-1-1 16,-4-5 2-16,6-5-2 15,-1-5 2-15,4-2-2 16,4-6-1-16,2-4 1 15,1-7 0-15,6 0 0 16,-3-4 0-16,4-1 0 0,0-2 0 16,1-3 1-16,-4 0 1 15,-4-3 0-15,-2-4 0 16,-2-2 0-16,-2-2-2 15,0-7 2-15,-4-2-2 16,3-4 2-16,-2-7-2 16,4-2 1-16,-2-3-2 15,1-4 2-15,1-2 0 16,4-2 0-16,-4 1 1 15,1-2-1-15,-2 2 0 16,-2-2 0-16,-1 1 1 16,-2-3-1-16,-1 1 0 15,-3-2 0-15,0-3 1 16,0-4-1-16,0 0 0 0,-1-3 0 15,0-3 1-15,1 1-1 16,-2-3 0-16,4-1 0 16,-2 2 1-16,-2-1-1 15,2 0 0-15,-2 2 0 16,-2-2 1-16,2 1-1 15,-6 0 0-15,1 0 0 16,-1 4 0-16,-4-2 0 16,-2 3 0-16,-3-2-1 15,-4 6 1-15,-5-2 0 16,-8 1 1-16,-3 3-2 15,-10 0 1-15,-7 2 0 16,-8 0 1-16,-6 1-1 16,-9 2 0-16,-6-1 0 0,-7-2 0 15,-8 2 0-15,-4-1 0 16,-4 0 0-16,-8-1 0 15,-4-1 0-15,-8 1 0 16,-5-2 0-16,-3 4 1 16,-4 1-1-16,-7 2 1 15,-4 2-1-15,-11 1-1 16,2 2 1-16,-6 5-1 15,-6-4 1-15,-2 2-2 16,-6-3 2-16,-2-2-2 16,-2 0 1-16,-2-6 1 15,-1 0-1-15,-5-4 1 16,-1-1 0-16,3 0-1 15,-10-3 1-15,4 1 0 16,-2-1 0-16,3 0 0 0,-3-3 0 16,2-1 0-16,4 1 0 15,-1-3 0-15,4-1 0 16,0-2 1-16,0 1-1 15,-4 1 0-15,-1 4 0 16,-3 2 0-16,-7 2 0 16,-3 5 0-16,1 3 0 15,-3-2 0-15,-2 0 0 16,3 0 0-16,10-1 0 15,2-2 0-15,9-7 0 16,5-2 0-16,11-5 0 16,2 1-1-16,12-3 1 15,5-2 0-15,2-2 0 16,7-1 0-16,6 2 0 0,7 0 0 15,3-2 0-15,5-2 0 16,11-1 0-16,12 0 0 16,9-4 0-16,15-4-1 15,7 1 1-15,13-3 0 16,13-1 1-16,9-2-1 15,9 1 0-15,9 2 0 16,2-1 1-16,4 1-1 16,8-1 0-16,-3 3 1 15,1 0-1-15,3-1 1 16,-3-1-2-16,2-3 2 15,2-3-1-15,-1-6 0 16,2-9 0-16,1-9 0 16,-3-11 0-16,7-10-1 0,-2-7 1 15,1-8 0-15,-1-9 1 16,-2-2 0-16,1-6 0 15,-2-5-1-15,-5 1 1 16,-2-6 0-16,2-6 0 16,-6-6 1-16,3-9-1 15,0-9 0-15,-1-5 1 16,7-7-1-16,1-16 1 15,5-5-1-15,2-10 1 16,3-4-3-16,5 7 3 16,-2 4-2-16,1 12 1 15,1 17-1-15,-3 22 0 16,-2 25 0-16,-5 24 1 0,2 25 0 15,-3 15-2 1,0 17 2-16,1 14-2 0,4 10 0 16,0 0 0-16,14 6-2 15,9 7-5-15,-5-6-30 16,17 5 1-16,-3-5-1 15,8 2 1-15</inkml:trace>
  <inkml:trace contextRef="#ctx0" brushRef="#br0" timeOffset="17837.0202">12207 10630 70 0,'0'0'37'0,"-5"27"0"15,-7 11 1-15,6 20-35 16,-13 9 1-16,0 11 0 0,-3-6 0 16,8-2-1-16,12-32 1 15,30-37-2-15,36-61 2 16,52-56-1-16,51-54-1 15,50-51-4-15,43-23-15 16,21-54-22-16,8-6 0 16,-27 5-2-16,-32 33-1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510702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Date, Roll and word for the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begin solidly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after the holiday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marked and spend some time on our new title pages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Have some HRT and do some marking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How to SHOW that we are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3160" y="949680"/>
              <a:ext cx="4695120" cy="366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480" y="944640"/>
                <a:ext cx="4713120" cy="368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2306</TotalTime>
  <Words>153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120</cp:revision>
  <dcterms:created xsi:type="dcterms:W3CDTF">2006-08-16T00:00:00Z</dcterms:created>
  <dcterms:modified xsi:type="dcterms:W3CDTF">2014-04-14T03:52:35Z</dcterms:modified>
</cp:coreProperties>
</file>