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2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1T00:48:31.234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5237 5288 76 0,'31'-14'38'0,"25"-6"-2"15,16-23 1-15,23-2-36 0,30-17-1 16,28-10 3-16,20-10-2 16,27-10 1-16,18-9-2 15,18-8 2-15,16-5-1 16,9-1 1-16,-3-5 0 15,-2 7-1-15,-14 9 1 16,-18 15-1-16,-33 17 0 16,-29 15-1-16,-33 21-2 15,-37 13-2-15,-21 22-2 16,-39-2-11-16,-9 22-19 15,-22-4 0-15,-4 10-1 16,-11-13 1-16</inkml:trace>
  <inkml:trace contextRef="#ctx0" brushRef="#br0" timeOffset="603.0345">15841 5529 92 0,'65'-46'38'0,"63"-29"3"15,54-38-6-15,59-24-36 16,48-20 1-16,43-16 1 15,21-2-1-15,6 5 1 16,-12 12-1-16,-27 19 0 16,-41 22 0-16,-46 30-1 15,-56 31-4-15,-59 22-30 16,-46 35-1-16,-55 15-2 0,-41 19 0 15</inkml:trace>
  <inkml:trace contextRef="#ctx0" brushRef="#br1" timeOffset="300649.1962">12358 7106 60 0,'0'0'37'15,"11"-11"-1"-15,-4 24-1 16,-10-3-15-16,7 31-10 16,-15 15-1-16,0 34-3 15,-20 13-1-15,2 12-1 16,0-16-1-16,20-24 1 15,26-54-1-15,89-64-1 16,20-83-1-16,68-92-13 0,127-53-17 16,8-68-9-16,41-29-4 15,-6-27-1-15</inkml:trace>
  <inkml:trace contextRef="#ctx0" brushRef="#br0" timeOffset="303991.3873">8857 7316 102 0,'10'-3'39'0,"-10"3"2"0,14 24-3 16,-15 13-37-16,6-8 0 15,9-3 0-15,9-5 0 16,10-11 2-16,19-11-1 16,16-18 1-16,16-13 0 15,15-17-1-15,15-12 2 16,15-18-2-16,15-19 0 15,20-29-3-15,12-44-23 16,40-28-16-16,22-50-1 16,34-35-3-16,12-42-2 15</inkml:trace>
  <inkml:trace contextRef="#ctx0" brushRef="#br0" timeOffset="304762.4314">21773 7400 107 0,'0'0'40'15,"4"19"1"-15,-4 17-3 16,-10 6-33-16,1 10 0 16,-1-3-2-16,10-5 1 15,19-27-1-15,37-34 0 16,42-52-1-16,60-54-3 15,77-36-26-15,43-59-13 16,59-27-3-16,8-27-1 16,-6-5-1-16</inkml:trace>
  <inkml:trace contextRef="#ctx0" brushRef="#br0" timeOffset="309835.7216">6958 8342 27 0,'-90'-9'31'0,"-9"1"1"16,-8-2-1-16,-14-6-20 16,8 7-3-16,-16-13 1 15,7 8-2-15,-10-10-2 16,1 4-1-16,-8 0 1 15,6 6-2-15,-6 1 0 16,5 10 0-16,-5 4-1 16,0 10 0-16,-1 7-1 15,1 10 0-15,7 5 0 16,2 6 0-16,4 1-1 15,5 5 1-15,9 3-1 16,14-3 1-16,10 1 1 16,13 1-1-16,10-1 1 0,11 4-2 15,10 3 1-15,10 4-1 16,10 3 1-16,7 6-1 15,12 1 0-15,11 1-1 16,10-1 1-16,21-3 0 16,17-1 0-16,19-10-1 15,24-2 1-15,14-9 0 16,23-3 0-16,21-6 0 15,20-5 1-15,11-1-2 16,11-4 1-16,10-3 0 16,11-4 0-16,6-2 0 15,5-9 0-15,2-6 0 16,7-7 1-16,2-8-1 15,-4-9 0-15,9-10-1 0,0-6 1 16,-4-7 0-16,-1-5 0 16,-9 0 0-16,-13-2 0 15,-14 1 0-15,-18 2 1 16,-25 4-1-16,-22 4 0 15,-26 0 0-15,-27 4 1 16,-25 4-1-16,-29-4 1 16,-19-1 1-16,-30-6-3 15,-16-3 2-15,-25-3-1 16,-18-5 1-16,-28-4 0 15,-18-3 0-15,-20-1 0 16,-22 3 0-16,-19 2 1 16,-17 6 0-16,-17 5-1 15,-10 9 0-15,-5 10 0 0,2 8-1 16,4 11-2-16,8 2-4 15,33 12-31-15,10-2-1 16,30 8 0-16,26-8-3 16</inkml:trace>
  <inkml:trace contextRef="#ctx0" brushRef="#br0" timeOffset="310203.7427">8348 7761 90 0,'-68'50'36'16,"-4"20"0"-16,-18 5 0 15,-4 11-35-15,1 3-5 16,-2-10-8-16,18-1-24 15,4-21-1-15,17-15 0 0,11-26 1 16</inkml:trace>
  <inkml:trace contextRef="#ctx0" brushRef="#br0" timeOffset="310370.7522">7661 7949 94 0,'10'-41'40'0,"8"18"1"16,-5 4-1-16,12 29-35 15,8 8-2-15,11 12-1 16,17 13-2-16,13 1-6 15,28 12-31-15,5-8-3 16,19 1 0-16,6-15-3 16</inkml:trace>
  <inkml:trace contextRef="#ctx0" brushRef="#br0" timeOffset="311729.8299">9881 9264 73 0,'0'0'38'0,"0"0"-1"16,-2 17 3-16,-5 1-33 16,7 17-1-16,-7 5 0 15,4 7 1-15,-1-4-1 16,11-6-1-16,12-29-1 15,28-39 0-15,41-52 0 16,54-57-2-16,92-51-6 16,19-49-33-16,60-26-5 15,12-24 1-15,-2 14-1 16</inkml:trace>
  <inkml:trace contextRef="#ctx0" brushRef="#br0" timeOffset="314244.9738">7269 10725 71 0,'-32'-19'36'15,"-6"-3"-1"-15,-5 6 2 16,-13-8-33-16,2 3-2 15,-6-1 1-15,0 5 0 16,-4-4 0-16,-4 5-2 16,-3 0 1-16,5 5 0 15,-2 3 0-15,-6 5 0 16,-4 8-1-16,-7 7 0 15,-6 8 0-15,-5 8 0 0,-9 6-1 16,-7 3 0-16,-5 4 0 16,-2 3 1-16,6-1 0 15,8 1-2-15,11-8 1 16,15 0-1-16,15 1 1 15,17-1-2-15,19 5 2 16,14 7-3-16,14 4 3 16,12 7-1-16,8 10 0 15,10 3 1-15,8 0 0 16,17-3 1-16,14-3-2 15,14-9 3-15,25-6-2 16,23-13-1-16,27-13 1 16,20-6 0-16,26-15 0 15,16-7 1-15,12-4-1 16,6-10-1-16,1-6 1 0,-11-12 1 15,-17-12-1-15,-16-13 1 16,-34-15-1-16,-30-12-1 16,-34-12 3-16,-37-10 1 15,-37-16 0-15,-32-1 1 16,-33-4-1-16,-34 14 0 15,-37 10 0-15,-26 20-1 16,-33 21-1-16,-27 28-1 16,-23 31 0-16,-14 20-1 15,-4 21-2-15,3-2-30 16,42 6-7-16,26-17 1 15,45-19-3-15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155232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relief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the best use of learning (for tests)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name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after the holiday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and spend some time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7320" y="1368360"/>
              <a:ext cx="7173720" cy="2845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000" y="1356120"/>
                <a:ext cx="7192440" cy="287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234953"/>
              </p:ext>
            </p:extLst>
          </p:nvPr>
        </p:nvGraphicFramePr>
        <p:xfrm>
          <a:off x="533400" y="533400"/>
          <a:ext cx="8094663" cy="51513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17, 18, 19, 20, 23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in the lab – part two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– 115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2177</TotalTime>
  <Words>183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118</cp:revision>
  <dcterms:created xsi:type="dcterms:W3CDTF">2006-08-16T00:00:00Z</dcterms:created>
  <dcterms:modified xsi:type="dcterms:W3CDTF">2014-04-11T00:57:38Z</dcterms:modified>
</cp:coreProperties>
</file>