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8" r:id="rId3"/>
    <p:sldId id="319" r:id="rId4"/>
    <p:sldId id="320" r:id="rId5"/>
    <p:sldId id="321" r:id="rId6"/>
    <p:sldId id="323" r:id="rId7"/>
    <p:sldId id="305" r:id="rId8"/>
    <p:sldId id="317" r:id="rId9"/>
    <p:sldId id="324" r:id="rId10"/>
    <p:sldId id="325" r:id="rId11"/>
    <p:sldId id="326" r:id="rId12"/>
    <p:sldId id="327" r:id="rId13"/>
    <p:sldId id="32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00:14:07.80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12502 4895 44 0,'-3'44'36'0,"-13"4"2"15,6 11-5-15,-10-21-5 16,21 1-18-16,-1-39-1 16,54-20 2-16,28-56-4 15,56-50 0-15,53-53-3 0,48-41-8 16,49-25-26-16,3-47-8 15,2-21-3-15,-26-27-4 16</inkml:trace>
  <inkml:trace contextRef="#ctx0" brushRef="#br0" timeOffset="2071.1185">12393 6699 90 0,'0'54'36'15,"-9"6"0"-15,2 7 2 16,3-13-34-16,15-15 1 16,26-42 0-16,51-47-1 15,57-70 1-15,62-53-3 16,71-47-12-16,34-57-27 15,32-16-2-15,-13-12-2 16,-29 23-2-16</inkml:trace>
  <inkml:trace contextRef="#ctx0" brushRef="#br0" timeOffset="3526.2017">8321 7542 65 0,'12'-8'36'0,"3"5"0"16,-15 3 2-16,14 18-27 15,-17 10-5-15,5 27-1 16,-9 7 0-16,2 7-1 16,1-10 1-16,21-22 0 15,31-49-1-15,41-56 0 0,60-63 0 16,73-65-2-16,110-42-15 15,3-51-9-15,51-18-17 16,-17-8-3-16,-27 19-3 16</inkml:trace>
  <inkml:trace contextRef="#ctx0" brushRef="#br0" timeOffset="5945.3401">12710 8706 49 0,'-37'-15'31'0,"-2"3"2"16,-8-7-3-16,9 10-20 15,-17-12-5-15,5 6-2 16,-11-3-1-16,-3 6 1 15,-9-4-1-15,-3 3 1 16,-4 1-1-16,-9 1 0 16,-5-1 0-16,-6 2 0 15,-3-1 0-15,-2 4 0 16,-8-2 1-16,1 1-1 15,-6 0-1-15,-5 1 1 0,-3-1-1 16,0-1 0-16,-3-1 0 16,-1-1 0-16,-1-1 0 15,-2-2-1-15,-2 2 1 16,-2-2-1-16,4 0 0 15,-6 3 0-15,-5 2 1 16,-7 0-1-16,0 3 0 16,-2 1 0-16,-11 3 0 15,-2 1 0-15,-7 0 0 16,-7 0 0-16,-3-1 0 15,-5-1 0-15,-7 1 0 16,0 0 0-16,-5-2 0 16,-2 0 0-16,-1 0-1 15,-1 0 1-15,-3 2 1 0,1 0-1 16,-1 4 0-16,-9 6 1 15,4-1-1-15,-5 8 0 16,-3 3 1-16,-3 1 0 16,4 3-1-16,0 2 1 15,-4-2 0-15,5-2 1 16,7-1-1-16,0-4 0 15,6 0 0-15,6-2 1 16,1-1-1-16,8 0 0 16,2 2-1-16,8 2 1 15,1 3-1-15,12 4 0 16,1 5 1-16,5 3-1 15,5 7 0-15,9 1 0 16,14 8 1-16,8 3-1 16,8 5 0-16,13 6-1 0,14 0 1 15,14 5 0-15,15-2 0 16,18 4 0-16,16 1 0 15,20 1 0-15,23 2 0 16,19-1 1-16,23 3-1 16,24 2 0-16,23 0 0 15,20-1 1-15,22-2-2 16,14-2 1-16,24-3-1 15,14-1 0-15,13-1 0 16,18-3 1-16,7 0-2 16,13-2 2-16,10-4-1 15,17-2 1-15,12-9-1 16,19-8 2-16,20-11-1 15,55-10 0-15,-22-13 0 0,12-12 1 16,13-9-1-16,17-10 0 16,7-6 0-16,6-3 0 15,44-5 1-15,-83 2-1 16,80 1 1-16,-47 0-3 15,-7 4 4-15,-11-1-2 16,-16 2 1-16,-16-1-2 16,-64-1 3-16,30 2-2 15,-62-6 0-15,18-1 1 16,-25-4-1-16,-21-7 1 15,-21-5-1-15,-26-5 1 16,-23-8-1-16,-22-7 0 16,-25-10 0-16,-21-6-1 15,-31-8 2-15,-21-1-2 16,-37-3 1-16,-31 3 0 0,-37 7-1 15,-36 8 1-15,-32 18-1 16,-32 18 1-16,-16 12-2 16,-11 13 1-16,12 16-7 15,13-13-29-15,43 6 0 16,30-13-3-16,40-11 0 15</inkml:trace>
  <inkml:trace contextRef="#ctx0" brushRef="#br0" timeOffset="6303.3606">13867 8878 71 0,'-44'16'38'0,"2"14"0"16,-12 4 1-16,4 18-29 15,-16 6-4-15,-1 16-1 16,-13 9-1-16,0 11 0 0,-8 4-4 15,-2-4-1-15,8 8-21 16,-1-33-15-16,16-12-1 16,16-30 0-16,22-19-2 15</inkml:trace>
  <inkml:trace contextRef="#ctx0" brushRef="#br0" timeOffset="6466.3699">13151 9217 99 0,'12'-23'40'15,"-2"33"3"-15,-15 17-1 16,7 19-38-16,-4 19-1 15,17 3-1-15,21-4-1 16,26-8-3-16,43-9-14 16,5-38-15-16,45-5-10 0,15-22 2 15,24-2-3-15</inkml:trace>
  <inkml:trace contextRef="#ctx0" brushRef="#br0" timeOffset="6581.3765">15322 9724 113 0,'14'37'27'16,"-10"1"-24"-16,-9-14-2 15,-10-14-42-15,-3-18-1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00:07:56.93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2140 1160 82 0,'0'0'39'0,"0"0"-2"15,0 0 2-15,-15-50-35 16,1 53-1-16,-19-2 1 16,-8 16-2-16,-9 9 0 15,3 5-1-15,-2 8-1 16,5 5 0-16,8 4 1 15,25-11-1-15,10-3 1 16,17-9-1-16,15-5 0 16,18-7 0-16,9 0 0 15,8-4 0-15,2 0 0 16,-2 4 0-16,-3 8 0 0,-11 5 2 15,-14 11-3-15,-19 8 3 16,-14 7-3-16,-15 7 3 16,-13 7-3-16,-8-7 2 15,-9 1-3-15,0-12 2 16,0-9-3-16,10-9-2 15,-1-23-23-15,31-7-10 16,-9-23 2-16,22-9-3 16</inkml:trace>
  <inkml:trace contextRef="#ctx0" brushRef="#br0" timeOffset="211.0121">2133 1199 93 0,'0'0'39'0,"0"0"1"16,-64-55-1-16,64 55-33 15,0 0-2-15,-36-46-2 16,36 46 0-16,0 0-1 16,0 0-2-16,68-49 0 15,-68 49-5-15,86-24-23 16,-31 17-11-16,8 1 3 15,8 2-4-15</inkml:trace>
  <inkml:trace contextRef="#ctx0" brushRef="#br0" timeOffset="818.0468">3265 1342 88 0,'-17'0'37'16,"6"7"0"-16,-11 2 0 16,6 8-33-16,-2 10-1 15,4 12-1-15,-11 14 2 16,7 9-2-16,-4 1 0 15,1 7-1-15,7-6 1 16,5 0-1-16,9-15 1 16,9-11-2-16,10-21 1 15,17-12 0-15,6-16 0 0,9-15-1 16,3-10 0-16,-1-13 2 15,-3-9-1-15,-3-4 1 16,-11 9-1-16,-6 2 0 16,-10 12-1-16,-10 4 2 15,-4 11-2-15,-6 24 1 16,0 0-1-16,-8 27-1 15,1 8 2-15,3 7-2 16,0 7 1-16,4 8 0 16,7 6 0-16,2-6-2 15,9-6 3-15,4-6-3 16,4-12 2-16,4-9-1 15,3-16 1-15,0-14 1 16,6-18-1-16,-2-11 2 0,-4-15-2 16,2-13 3-16,-4-6-3 15,-2-7 3-15,-4 6-3 16,-7 1 1-16,-4 5-1 15,-6 15 1-15,0 11-2 16,-8 11-1-16,6 16-2 16,-6 11-9-16,23 0-25 15,-12 12-2-15,19 10 1 16,-1-1-2-16</inkml:trace>
  <inkml:trace contextRef="#ctx0" brushRef="#br0" timeOffset="1247.0713">4555 1439 104 0,'-16'-11'38'16,"-17"-2"1"-16,4 19-8 15,-16-2-25-15,3 15-1 16,-8 13 1-16,5 8-4 15,1 10 1-15,3 5-2 16,10 0 1-16,12 0-2 16,12-6 2-16,12-2-3 15,15-15 2-15,15-6-1 16,6-15 1-16,10-8-1 15,5-14 1-15,2-11-1 16,-1-9 0-16,0-14 2 16,-10-4-2-16,-5-4 2 0,-10 1-2 15,-9 6 1-15,-10 7-1 16,-11 10 1-16,-6 18-1 15,-8 12-1-15,-5 15 1 16,1 13-2-16,-2 8 1 16,4 4-1-16,12 4-1 15,7 0 0-15,13-7-1 16,8-10-3-16,18 1-13 15,-7-24-16-15,18 0-2 16,-5-14 0-16,9-4 0 16</inkml:trace>
  <inkml:trace contextRef="#ctx0" brushRef="#br0" timeOffset="1683.0963">5171 1436 107 0,'-12'0'38'16,"-17"9"0"-16,5 17-1 15,-7 4-32-15,3 8-3 16,4 5 0-16,6 2-1 15,8-2 1-15,12-1-2 16,8-12 2-16,10-8-2 16,7-12 1-16,3-10 0 15,2-14 0-15,7-9 0 16,-2-12 0-16,-1-5 1 15,-3-3-2-15,-3 2 1 16,-3 4 0-16,-6 3 0 16,-5 13 0-16,-4 12-1 15,-8 20 0-15,-4 19-1 0,-2 20 1 16,-4 19 0-16,0 17-1 15,1 22 0-15,-4 14 0 16,1 8 1-16,-3-2 0 16,-7-2 0-16,3-10 0 15,-8-12 0-15,-1-13 0 16,-5-21 1-16,-8-19-2 15,2-17 0-15,-3-13 0 16,2-20-1-16,2-17-2 16,1-21-6-16,16-4-19 15,-6-40-11-15,22-7 0 16,1-18-1-16,21 4 1 15</inkml:trace>
  <inkml:trace contextRef="#ctx0" brushRef="#br0" timeOffset="2081.1191">6027 1285 108 0,'-22'7'37'15,"-15"-1"2"-15,7 14-2 16,-4-2-35-16,-3 6 1 16,1 1-2-16,5 10 1 15,8-1-1-15,6 4 0 16,8-4-1-16,15-2-1 0,10-6 1 15,12-3-1-15,3-6 1 16,10-9-1-16,-3 0 1 16,4-5 0-16,-5 0 1 15,-8 3 0-15,-11 4 1 16,-6 7 0-16,-19 5 0 15,-10 8 0-15,-9 2-1 16,-10 9 1-16,-3 2-2 16,-1-2-2-16,6 0-3 15,-6-13-24-15,25 3-11 16,-2-14 0-16,16 1-2 15,1-18 0-15</inkml:trace>
  <inkml:trace contextRef="#ctx0" brushRef="#br0" timeOffset="5957.3408">7624 1274 77 0,'-5'-15'35'0,"0"4"-1"16,-9-1 1-16,14 12-29 16,-32-14-1-16,12 15 0 15,-4 2-1-15,-3 5 0 0,-2 7-2 16,1 2 1-1,-4 6-1-15,4-1 0 0,2 2-1 16,3-3 0-16,8 0-1 16,7-3 1-16,8-5-2 15,8 1 1-15,11-5 0 16,5 0-1-16,8 1 1 15,7 1-1-15,-3 5 1 16,-2 5 0-16,-1 3 0 16,-8 5 0-16,-10 3 1 15,-9 6-1-15,-15 2 1 16,-7 0-1-16,-8-1 1 15,-4-7-1-15,-1-2 1 16,-2-9-3-16,13-4-4 0,1-15-27 16,17-2-5-16,19-26 2 15,15 2-3-15</inkml:trace>
  <inkml:trace contextRef="#ctx0" brushRef="#br0" timeOffset="6338.3626">7912 1489 91 0,'-9'16'35'16,"9"-16"-1"-16,-6 18 2 15,6-18-34-15,25-4-1 16,4-9 1-16,13-5-1 15,2-8 2-15,4-3-2 0,1-3 1 16,-3-1 0-16,-7 0 0 16,-9 0 0-16,-14 5 0 15,-10 4 0-15,-16 7 0 16,-8 12 0-16,-16 10 0 15,-9 14 0-15,-8 9 0 16,-4 11 0-16,-2 7-1 16,6 9 0-16,11-1 0 15,8 3 0-15,21-6 0 16,13-7-2-16,25-11 1 15,16-8-2-15,18-10-2 16,5-19-7-16,23 0-26 16,-8-17-2-16,6 0 0 15,-12-11-1-15</inkml:trace>
  <inkml:trace contextRef="#ctx0" brushRef="#br0" timeOffset="6729.3849">8477 1410 99 0,'-15'15'36'0,"14"1"1"16,2-3-3-16,14-3-32 16,12-3-1-16,8-4 1 15,6-6 0-15,3-4 0 16,0-5 0-16,1-2 0 15,-7-8-1-15,-3-2 1 16,-8-4-1-16,-7-2 1 16,-8-2 0-16,-8 3-1 0,-11-1 1 15,-5 6-1-15,-10 9 1 16,-6 8-1-16,-9 14 0 15,-6 12 0-15,-4 13 0 16,1 8 0-16,5 8-1 16,7 9 0-16,11 1 0 15,18-1 0-15,16-8 0 16,20-10-2-16,23-8 0 15,14-13-1-15,21-11-3 16,11-22-11-16,18-1-19 16,-11-13-4-16,5 1 1 15,-15-10 0-15</inkml:trace>
  <inkml:trace contextRef="#ctx0" brushRef="#br0" timeOffset="7097.406">9479 1257 108 0,'-43'2'39'15,"-20"6"1"-15,4 21-2 16,-7 2-34-16,6 12 0 15,1 7-1-15,9 4-2 16,7 2 1-16,19-2-1 16,19-9 0-16,17-10-1 15,22-11 1-15,15-19-1 16,12-21 1-16,7-15 1 15,6-17-2-15,0-17 2 16,-74 65-1-16,76-83 1 16,-46 33 1-16,2-3-3 0,-5 3 2 15,1-2-2-15,-12 4 0 16,3 4 0-16,-19 44 0 15,14-59 0-15,-29 33-2 16,1 27 4-16,-13 25-4 16,7 30 2-16,-8 29-2 15,13 20 0-15,9 6-4 16,21-13-4-16,37-22-16 15,-8-25-14-15,32-14-1 16,-4-20 0-16,11-14-1 16</inkml:trace>
  <inkml:trace contextRef="#ctx0" brushRef="#br0" timeOffset="7413.424">10218 1242 117 0,'-34'-4'41'15,"-5"15"0"-15,-6 11-5 16,7 4-34-16,10 7-1 15,7-5 0-15,13 2 0 16,12-4 0-16,14-5 0 16,10-4-1-16,8-5 0 15,3 0 0-15,-4-4 1 16,-3-1-1-16,-8 0 1 15,-7 4-1-15,-10 6 1 16,-13 5-1-16,-9 8 0 16,-12-1 1-16,-5 8-2 15,-4 3 2-15,-2-5-2 0,4-1-2 16,4-11-7-16,25-1-19 15,5-22-12-15,0 0-1 16,22-11 0-16,12-12 0 16</inkml:trace>
  <inkml:trace contextRef="#ctx0" brushRef="#br0" timeOffset="8679.4965">11498 1303 79 0,'0'-23'38'0,"-17"-1"-2"16,-4 15 2-16,-14 9-27 15,-2 5-6-15,-11 9-1 16,0 12 1-16,-5 8-2 16,-1 9 0-16,2 3-1 15,9 7 1-15,5-1-1 16,10 0-1-16,10-6 1 15,18-7-2-15,12-9 2 16,16-10-2-16,12-13 0 16,13-12 1-16,6-12 0 0,9-13 0 15,-2-7-1-15,-3-7 1 16,-7-2 0-16,-8-4 0 15,-12 5 0-15,-10 4 0 16,-11 7 0-16,-11 11-1 16,-10 11 1-16,-6 10-1 15,-8 13 0-15,-2 12 0 16,-2 10 0-16,2 9 0 15,7 4-1-15,3 4 0 16,14-5 1-16,13-6-1 16,16-10 0-16,14-13 1 15,10-11-1-15,7-11 1 16,4-13 0-16,-1-6 0 15,-7-3-1-15,-6-1 1 0,-11 3 0 16,-12 1-1-16,-8 6 1 16,-13 10 0-16,-8 9 0 15,0 0 0-15,-23 19 0 16,3 5-1-16,-3 5 2 15,4 8-2-15,0 1 1 16,5 1 0-16,4-3 0 16,4-2-1-16,6-10 2 15,2-8-1-15,-2-16 1 16,23 3-1-16,-9-16 0 15,5-13 1-15,-1-9-1 16,2-8 2-16,0-7-2 16,1-3 1-16,-3 1-1 15,-2 5 2-15,-2 7-1 0,-8 7-1 16,2 14 1-16,-8 19-1 15,13-8 0-15,-6 20 0 16,4 8 0-16,7 0 0 16,10 2 0-16,4-2 0 15,10-1 0-15,3-9 0 16,7-6 0-16,3-10 0 15,1-6 1-15,-4-6-1 16,-5-6 1-16,-4-5 0 16,-10-7 0-16,-6 0 0 15,-11 2 0-15,-8-2 0 16,-12 11 0-16,-9 5 1 15,-16 18-2-15,-9 15 0 16,-10 17 0-16,-3 11 0 16,-3 10 0-16,6 11 0 0,8 1 0 15,16 4 0-15,21-12 0 16,19-8-2-16,29-10-7 15,13-18-6-15,35-3-11 16,-6-27-7-16,29-1-11 16,0-18 1-16,18-1-1 15</inkml:trace>
  <inkml:trace contextRef="#ctx0" brushRef="#br0" timeOffset="9298.5319">14121 1242 98 0,'-18'-14'38'16,"2"14"2"-16,-18 1-2 16,2 2-34-16,-12 13-2 15,3 8 1-15,-5 1-1 16,8 8 1-16,1-1-2 15,10-1 0-15,13-3 0 16,14-5 0-16,14-4-1 16,16-5 0-16,10-5 0 15,8-3 0-15,7-1 1 16,-2-3-1-16,-2 2 1 15,-6 0-1-15,-15 3 1 0,-9 9-1 16,-16 5 0-16,-16 7 0 16,-14 6 0-16,-10 5-1 15,-8 2 1-15,-1-2-2 16,5-1 1-16,3-7-2 15,16-8 0-15,6-15-7 16,39-6-24-16,-2-19-5 16,29-2 0-16,1-17 0 15</inkml:trace>
  <inkml:trace contextRef="#ctx0" brushRef="#br0" timeOffset="9884.5654">14600 1309 98 0,'0'0'37'0,"-24"-9"2"16,8 19-1-16,-7 6-32 15,3 6-2-15,-5 6 0 16,7 9-1-16,-1 5-1 16,7 9-2-16,-1 4 2 15,5 1-2-15,2-1 1 16,4-3-1-16,2-5 0 15,1-6 0-15,0-10 0 16,1-11 0-16,-2-20 0 16,0 0 0-16,12-2 1 15,-9-20-1-15,2-12 0 16,1-12 2-16,2-11-1 15,5-12 1-15,-1-7-2 16,7-5 2-16,-19 81-1 16,25-78 1-16,-25 78-1 0,25-78-1 15,-25 78 0-15,35-62 0 16,-35 62 1-16,27-46-1 15,9 21-1-15,-1 14 1 16,-4 25-1-16,-3 11 1 16,-11 15-1-16,1 7 1 15,-14 5 0-15,-15-1-1 16,-3-6 1-16,-8 2 0 15,-10-7 0-15,-1-3-2 16,-5-1 3-16,-7-3-3 16,0 1 3-16,-1-1-2 15,2 3 1-15,3 7-1 16,0 6 1-16,3 9-1 0,5 8 1 15,0 12-1-15,7 4 1 16,-3 4-1-16,7 0 0 16,0-6 0-16,11-5-5 15,-7-21-10-15,24 5-15 16,-8-31-7-16,16-8-3 15,0-26-1-15</inkml:trace>
  <inkml:trace contextRef="#ctx0" brushRef="#br0" timeOffset="10340.5915">14910 1411 111 0,'0'0'39'15,"0"12"1"-15,0 15-7 16,-5-3-31-16,1 6 1 16,3 5-2-16,1 6 0 15,-4 0 0-15,1 4-2 16,1-4 1-16,2 0-1 15,-2-9 2-15,4-3-2 16,-2-10 1-16,0-19 1 16,0 0 0-16,19-13-1 15,-9-15 2-15,4-12 0 16,0-6 0-16,0-15 0 15,2-7 0-15,1-1 1 0,-6 3-1 16,0 6 1-16,-5 8 0 16,0 14 0-16,-3 8-3 15,2 10 0-15,-5 20 0 16,10-4 0-16,8 9 0 15,6 2 0-15,13 3 0 16,11-10 0-16,15 3-6 16,-63-3-10-16,78-14-13 15,-78 14-8-15,90-9-4 16,-90 9-3-16,91-16 3 15</inkml:trace>
  <inkml:trace contextRef="#ctx0" brushRef="#br0" timeOffset="10716.613">15606 1369 115 0,'-36'37'41'0,"20"3"0"16,-2-10-1-16,16-6-37 16,20-9-1-16,18-8 0 15,11-8-1-15,18-7 0 16,6-7 1-16,4-7-1 15,-4-4 0-15,-5-8-1 16,-10-2 1-16,-12-1 0 16,-19-1 0-16,-14 6 1 15,-25 2-2-15,-11 9 0 16,-16 11 0-16,-15 10 0 15,-6 13 0-15,-8 12 0 16,-2 11 0-16,6 6 0 16,10 8 0-16,12 5 0 0,17 0 0 15,18-4 0-15,22-4-2 16,18-5-1-16,24-11-2 15,11-12-7-15,32-5-11 16,-14-22-7-16,24-3-9 16,-12-14-1-16,7 2-2 15,-15-15 3-15</inkml:trace>
  <inkml:trace contextRef="#ctx0" brushRef="#br0" timeOffset="11084.634">16602 1333 117 0,'-23'-25'41'15,"0"12"1"-15,-21 7-1 16,2 6-37-16,-7 12-1 15,-2 7 0-15,-2 14-1 0,1 2 0 16,4 7-2-16,10 3 0 16,11-4 0-16,12 0 0 15,19-10 0-15,11-6 0 16,15-10 0-16,8-11 0 15,13-11 0-15,1-14 0 16,4-10 0-16,-2-9 0 16,-3-8 0-16,-7-5 0 15,-10 1 0-15,-6 6 0 16,-10 4 0-16,-12 9 0 15,-7 18 0-15,-12 14 0 16,-6 15 0-16,-5 17 0 16,2 7 0-16,4 4 0 15,7 8 0-15,10-1 0 16,20-8-7-16,12-12-5 0,26-5-9 15,-5-21-7-15,31 2-7 16,-12-14-6-16,15-7-1 16,-11-12 2-16</inkml:trace>
  <inkml:trace contextRef="#ctx0" brushRef="#br0" timeOffset="11461.6556">17259 1252 81 0,'-35'-9'41'16,"0"21"0"-16,-25 4 1 15,7 23-12-15,-6-3-26 16,2 2 0-16,9 4-2 15,11 0 0-15,13-6 0 0,18-5-1 16,17-12 0-16,15-12-1 16,14-8 1-16,8-11-1 15,13-14 1-15,2-14 1 16,1-12-2-16,-64 52 0 15,66-68 0-15,-66 68 0 16,70-84 0-16,-43 34 0 16,-1-2 0-16,-3 6 0 15,-23 46 0-15,29-84 0 16,-29 84 0-16,3-58 0 15,-3 58 0-15,-8-26 0 16,-28 40 0-16,-8 26 0 16,-11 28 0-16,3 31 0 15,3 10-4-15,22-13-7 16,25-9-10-16,6-40-5 0,23-2-10 15,-12-26-3-15,13-7-6 16,-7-12 2-16</inkml:trace>
  <inkml:trace contextRef="#ctx0" brushRef="#br0" timeOffset="12469.7132">17976 1075 103 0,'0'0'41'0,"0"0"0"15,0 0-3-15,-48-48-41 16,48 48-15-16,0 0-23 0,0 0 3 15,0 0-2-15,0 0 1 16</inkml:trace>
  <inkml:trace contextRef="#ctx0" brushRef="#br0" timeOffset="12611.7214">17989 1488 99 0,'-7'17'40'16,"-6"-11"0"-16,13-6-2 15,0 0-53-15,-1-11-24 16,15 0 1-16,-9-1-2 15,-5 12-2-15</inkml:trace>
  <inkml:trace contextRef="#ctx0" brushRef="#br0" timeOffset="13320.7619">802 3739 97 0,'24'16'39'0,"7"-26"1"0,22 2-2 15,6-14-35-15,13-2-1 16,15-6-1-16,6 1 0 15,-3 2 0-15,-5 6 0 16,-15 4-1-16,-13 10-1 16,-13 8 0-16,-13 5 0 15,-10 9-2-15,-21-15-9 16,11 30-25-16,-20-15-1 15,2 5 0-15,-8-8-1 16</inkml:trace>
  <inkml:trace contextRef="#ctx0" brushRef="#br0" timeOffset="13953.7981">777 6070 89 0,'0'0'36'0,"0"0"1"0,0 0 1 16,-5 17-34-16,19-4-1 16,15 1 0-16,12-7 0 15,14 2 0-15,9-7 0 16,9-2-1-16,5-4 0 15,-2-3-1-15,-4-2 0 16,-11 2-1-16,-10 3 1 16,-12 3-1-16,-12 3-1 15,-12 3 0-15,-15-5-1 16,12 9-7-16,-6 5-28 15,-6-14-1-15,-5 14-1 16,5-14-1-16</inkml:trace>
  <inkml:trace contextRef="#ctx0" brushRef="#br0" timeOffset="14567.8333">862 8724 94 0,'0'0'37'0,"-20"2"0"15,21 13 0-15,-1-15-34 0,22 13 1 16,5-11-1-16,18 1 1 16,6-5-2-16,13 0 1 15,2-8 0-15,5 4-1 16,-1-7-1-16,-10 5 0 15,-10 0-1-15,-10 3 1 16,-11 5-2-16,-10 5 0 16,-10 5 0-16,-9-10-3 15,-4 19-1-15,-7-13-4 16,8 12-25-16,-12-15-5 15,5 11 1-15,-2-8-1 16</inkml:trace>
  <inkml:trace contextRef="#ctx0" brushRef="#br0" timeOffset="15157.867">785 11530 80 0,'0'0'38'15,"0"0"-1"-15,10 13 1 16,-10-13-33-16,35-14-1 0,6 5-1 15,11 0 0-15,8-3-1 16,10 2 1-16,4-3-2 16,-1 3 0-16,-3 2 0 15,-5 3-1-15,-13 5-1 16,-11 0 1-16,-11 4-1 15,-7 0-1-15,-5 2-2 16,-18-6-10-16,14 7-23 16,-14-7 0-16,0 0-2 15,-14 10 0-15</inkml:trace>
  <inkml:trace contextRef="#ctx0" brushRef="#br0" timeOffset="15858.9071">599 14225 66 0,'0'0'36'15,"0"0"0"-15,0 0 0 16,0 0-29-16,16 3-2 16,8-8-2-16,17-1 1 15,13-7-1-15,21-3 0 16,8-3-1-16,13-3 1 15,5-5-2-15,-5 4 0 16,-4 2 0-16,-9 5 0 16,-15 4-1-16,-18 7 0 15,-14 5 0-15,-12 6 0 16,-11 3 0-16,-9 1 0 15,-6 5-1-15,-3-4-1 16,0 3-4-16,-8-14-15 0,13 0-18 16,-12 3 1-16,12-3-3 15,-3-18 1-15</inkml:trace>
  <inkml:trace contextRef="#ctx0" brushRef="#br1" timeOffset="204760.7117">2409 2877 76 0,'9'-11'36'0,"-9"-2"0"15,0 13 1-15,0-10-31 16,0 10-1-16,0 0 0 16,0 0-1-16,0 13 0 15,3 15-2-15,1 12 0 16,-4 17 0-16,4 16-1 0,-4 11 0 15,-4 8 0-15,0 8-1 16,-2-2 0-16,-3-5-2 16,4-6-5-16,-7-21-29 15,19-7-2-15,-3-25 1 16,14-9-2-16</inkml:trace>
  <inkml:trace contextRef="#ctx0" brushRef="#br1" timeOffset="205158.7344">2731 3344 101 0,'0'0'35'16,"0"0"4"-16,-9 23-9 0,0-3-26 15,3 6-3-15,-2 1 2 16,4 3-2-16,1-1 0 15,3-1 1-15,1-3-1 16,0-6 1-16,6-5-1 16,-7-14 0-16,20 7 0 15,-4-18 0-15,3-10 0 16,3-7-1-16,2-8 1 15,4-4 0-15,-2-3-1 16,1-1 1-16,-2 8 0 16,-1 6 0-16,-7 8 0 15,2 11 0-15,-8 15 1 16,3 14-2-16,-2 9 1 15,-3 9-1-15,0 3 0 0,3 3 0 16,0 1-1-16,5-11-3 16,6-4-3-16,-1-33-16 15,20 1-17-15,-4-30 1 16,14-5-1-16,-8-24 1 15</inkml:trace>
  <inkml:trace contextRef="#ctx0" brushRef="#br1" timeOffset="205344.7451">3555 2713 71 0,'7'-12'38'15,"-7"12"0"-15,-9 40 0 16,-8 6-13-16,5 33-20 16,-5 8-4-16,5 12 0 0,1 2 0 15,3 0-1-15,5-6 0 16,3-10-4-16,12 0-11 15,-6-29-22-15,10-8 0 16,-4-27-1-16,3-6-2 16</inkml:trace>
  <inkml:trace contextRef="#ctx0" brushRef="#br1" timeOffset="205541.7563">3405 3173 101 0,'-15'-6'40'0,"4"2"-1"16,13 17 0-16,2-2-36 15,16-4-2-15,12-6 0 0,15-2 0 16,10-6-1-16,8-4-2 16,17 8-12-16,-6-15-24 15,6 12-1-15,-15-9 0 16,0 14-1-16</inkml:trace>
  <inkml:trace contextRef="#ctx0" brushRef="#br1" timeOffset="205894.7765">3987 3267 99 0,'-11'33'38'16,"1"-12"2"-16,16 8-2 16,2-12-36-16,17-5-1 15,9-7 1-15,5-6-1 16,5-7 0-16,3-6 1 0,-2-6-2 15,-6-7 1-15,-6-4-1 16,-8 0 2-16,-13-3-1 16,-8 3 0-16,-10 1-1 15,-8 8 1-15,-14 7-1 16,-9 14 1-16,-11 12 0 15,-2 11 0-15,-2 13 0 16,1 9 0-16,10 6 0 16,7-1-1-16,17 0 1 15,19-9-1-15,20-9 0 16,19-13-4-16,19-7-2 15,9-25-17-15,17 10-16 0,-3-18-1 16,8 2 0-16,-19-13-1 16</inkml:trace>
  <inkml:trace contextRef="#ctx0" brushRef="#br1" timeOffset="206219.7951">4684 3311 98 0,'-16'37'37'16,"-11"-4"2"-16,11 17-1 15,-10-5-34-15,15 2-2 16,0-3 1-16,7-5 0 15,2-9-2-15,4-9 1 16,-2-21-1-16,20 4 0 16,-5-22 0-16,1-9 0 15,0-13 0-15,-1-7 1 16,-2-10-1-16,0 1 1 0,-4-3-2 15,-3 3 2-15,-2 8-1 16,-1 10 1-16,-1 1-1 16,3 9 0-16,5 9-1 15,5 3 0-15,7 5-1 16,7-1-2-16,11 5-2 15,-1-12-6-15,22 23-18 16,-13-22-10-16,11 18 1 16,-14-12-2-16,6 12 2 15</inkml:trace>
  <inkml:trace contextRef="#ctx0" brushRef="#br1" timeOffset="206538.8134">5225 3133 105 0,'-17'31'37'16,"6"22"2"-16,-13-14-2 0,14 13-31 15,-10-4-1-15,7-2-2 16,2-7 0-16,4-8-2 15,2-8 1-15,5-23-1 16,15 1 0-16,6-20 1 16,2-12-2-16,7-13 2 15,-1-8-1-15,5-7 1 16,-1-2-1-16,2-1 0 15,-5 12-1-15,-7 5 1 16,-2 14-1-16,-3 14 0 16,-9 20 0-16,-3 16 0 15,-5 15 0-15,-1 15-1 16,-1 4 1-16,1 5-3 15,9 2 0-15,5-5-4 0,18 1-14 16,-3-33-9-16,32 1-11 16,-7-24 1-16,18-2-2 15,-5-21 3-15</inkml:trace>
  <inkml:trace contextRef="#ctx0" brushRef="#br1" timeOffset="206937.8362">6174 3105 111 0,'-15'-13'40'0,"-18"-13"0"15,7 22 0-15,-19-6-35 16,4 15-2-16,-6 10-1 16,-1 15 1-16,1 13-1 15,-1 5-1-15,9 5 0 16,7-1 0-16,9-2-1 0,14-11 0 15,17-10 1-15,12-17-1 16,13-13 1-16,9-13 0 16,4-15 0-16,7-4 1 15,-2-12-2-15,-3-2 0 16,-6-3 0-16,-7 5 0 15,-8 8 0-15,-10 13 0 16,-17 24 0-16,0 0 0 16,-12 27 0-16,-5 10 0 15,1 10 0-15,2 4 0 16,8-1-2-16,5-1 0 15,15-12 0-15,10-18-4 16,14-8-3-16,-4-36-15 16,21 8-5-16,-13-30-10 0,15-7 0 15,-13-24-1-15,10-1 1 16</inkml:trace>
  <inkml:trace contextRef="#ctx0" brushRef="#br1" timeOffset="207087.8448">6635 2611 121 0,'-10'2'41'15,"-1"43"0"-15,-19 20-1 16,8 28-33-16,-9 5-4 15,5 10-3-15,9 7-6 16,-7-23-11-16,22 8-15 16,-7-30-10-16,16-5 0 15,-6-29-4-15</inkml:trace>
  <inkml:trace contextRef="#ctx0" brushRef="#br1" timeOffset="207848.8883">7658 2467 98 0,'0'0'37'0,"3"15"2"16,-13 9-3-16,2 20-33 15,1 8 0-15,-2 12 0 16,-5 9 0-16,-1 9 1 15,-5-2-1-15,3 2 0 16,-1-3-1-16,1-9 0 16,3-9 0-16,8-8-1 15,2-13-1-15,12-13 1 16,6-18 0-16,6-12 0 15,9-17 0-15,7-6 0 16,0-12 0-16,5 0 0 16,-4-3 0-16,-8 4 0 15,-3 6-1-15,-6 12 0 16,-7 5 1-16,-13 14-1 0,14 15 0 16,-12 7 0-16,0 10 0 15,-1 5 0-15,3 7-1 16,4 2 0-16,3 0 0 15,2-8-2-15,8-2-2 16,4-17-2-16,10-6-2 16,-6-26-14-16,19 4-15 15,-10-27 1-15,10 4-1 16,-11-22 0-16</inkml:trace>
  <inkml:trace contextRef="#ctx0" brushRef="#br1" timeOffset="208013.8977">8311 2998 98 0,'1'-19'36'15,"-1"19"2"-15,-9 19-1 16,9 12-28-16,-18 6-4 0,4 10-3 15,2 3 0-15,3 2-2 16,7-6 1-16,4-3-2 16,12-12-3-16,-3-28-16 15,23 3-17-15,-6-25-1 16,10-7 0-16,-9-22-2 15</inkml:trace>
  <inkml:trace contextRef="#ctx0" brushRef="#br1" timeOffset="208163.9063">8280 2411 108 0,'-36'-18'38'0,"15"19"0"0,3-6-4 16,18 5-40-16,0 0-26 15,30 4-7-15,11 2 2 16,1-13-2-16</inkml:trace>
  <inkml:trace contextRef="#ctx0" brushRef="#br1" timeOffset="208373.9183">8707 2417 95 0,'-12'35'38'16,"4"22"3"-16,-12-3-2 16,11 26-32-16,-10-5-2 15,5 14 0-15,0-2-2 16,3 0-1-16,0-4-2 0,9-13-1 15,4-5-5-15,1-27-16 16,14 5-16-16,-5-30-1 16,10-3 1-16,-6-27-3 15</inkml:trace>
  <inkml:trace contextRef="#ctx0" brushRef="#br1" timeOffset="208540.9279">8634 2914 106 0,'-22'-17'38'0,"11"17"2"16,-2-1-2-16,13 1-33 15,11 10-4-15,7-8-2 16,19 2-6-16,0-11-26 16,21 9-6-16,2-11 1 15,16 9-2-15</inkml:trace>
  <inkml:trace contextRef="#ctx0" brushRef="#br1" timeOffset="208757.9403">9219 2887 103 0,'-46'17'40'15,"8"14"0"-15,-11-5 0 16,9 18-34-16,7-2-2 16,14 4-1-16,9-5 0 15,20-4-2-15,12-11-1 16,16-14-3-16,20-12-5 15,-2-32-18-15,26 3-14 16,-8-24 0-16,11-2-1 0,-13-23 0 16</inkml:trace>
  <inkml:trace contextRef="#ctx0" brushRef="#br1" timeOffset="209094.9596">9701 2394 107 0,'-23'62'43'15,"-19"3"-2"-15,10 20 2 16,1-2-39-16,-1 2 1 15,4-3-2-15,9-6 1 16,3-8-2-16,10-16-2 16,6-9 1-16,9-18 1 15,9-14-2-15,2-20 0 16,8-11 0-16,6-8 0 0,-2-6 0 15,4-3 0-15,-3 0 0 16,-4 6 0-16,-9 10 0 16,-1 13 0-16,-6 11 0 15,-4 14 0-15,-4 6 0 16,-3 10-2-16,0 5 1 15,-1 4-2-15,9 0-2 16,-6-8-4-16,19 5-15 16,-23-39-6-16,47 23-10 15,-23-38-1-15,19-1 0 16,-8-23 2-16</inkml:trace>
  <inkml:trace contextRef="#ctx0" brushRef="#br1" timeOffset="209658.9918">10249 2296 112 0,'-23'40'43'16,"-15"6"0"-16,11 28-1 16,-1 2-39-16,3 5 1 15,-3 4-2-15,8 4 2 16,2-2-2-16,6-5-2 15,2-10 0-15,5-7 0 16,6-16 0-16,3-12 0 16,6-15 0-16,8-21 0 15,6-16 0-15,7-9 0 16,-2-15 0-16,6-4 0 15,-1-3 0-15,-2 1 0 16,-4 7 0-16,-7 9 0 0,-5 13 0 16,-16 16 0-16,10 6 0 15,-10 16 0-15,-5 8 0 16,-2 7 0-16,2 3 0 15,3-1-3-15,4-3-1 16,3-8-2-16,13-6-6 16,-9-28-10-16,31 13-5 15,-18-32-4-15,24 8-3 16,-12-21-6-16,10 6 2 15,-7-11 2-15,5 5 39 16,-3 16 14-16,-30-16 7 16,17 30 3-16,-31-8 7 15,5 16 5-15,-9 16 2 0,3 14-2 16,-18-1-31-16,5 11-4 15,4 2-2-15,3 5 0 16,7-4-1-16,3-9-2 16,8-4-1-16,5-19-6 15,20 1-17-15,-12-35-11 16,14 0-5-16,-7-21 0 15,5-1-1-15</inkml:trace>
  <inkml:trace contextRef="#ctx0" brushRef="#br1" timeOffset="209792.9995">10682 2418 110 0,'-32'-7'41'16,"-11"14"-5"-16,1 8-19 0,4 13-54 16,4-15-3-16,18 7 0 15,3-8-3-15</inkml:trace>
  <inkml:trace contextRef="#ctx0" brushRef="#br1" timeOffset="210176.0214">10908 2385 76 0,'3'-19'38'0,"-3"19"0"15,0 0 1-15,18 14-25 16,-22 14-8-16,-1 20-1 16,-7 12-1-16,1 14 1 15,-11 12-3-15,6 11 1 16,-4 1-2-16,6-3 1 15,9-7-2-15,7-15-1 16,14-12-3-16,9-27-8 16,27-6-22-16,-6-34-4 15,14-5 0-15,-6-25-3 0</inkml:trace>
  <inkml:trace contextRef="#ctx0" brushRef="#br1" timeOffset="210444.0367">11163 2728 107 0,'-44'8'40'15,"11"18"1"-15,-8-7-1 16,12 8-33-16,-6-4-5 16,10 0 0-16,-1 1 0 15,10 3 0-15,3-1-1 16,9 0 0-16,4-3 0 15,9 2 0-15,10-6 0 16,7-4-1-16,14-6 0 0,8-7-3 16,11 2-2-16,3-18-10 15,19 19-14-15,-20-20-11 16,11 10-1-16,-15-15-2 15,3 10 2-15</inkml:trace>
  <inkml:trace contextRef="#ctx0" brushRef="#br1" timeOffset="211396.0912">11439 2941 106 0,'-17'12'40'0,"19"9"-1"0,-2-21 0 16,25 7-37-16,10-14 1 15,8-1-1-15,3-9 0 16,1-6-1-16,-4-6 1 16,-5-2-1-16,-4-6 0 15,-14-1-1-15,-9 1 1 16,-10 4-1-16,-12 7 1 15,-8 6-1-15,-9 12 1 16,-7 13-1-16,-9 13 1 16,4 12 0-16,-2 9 0 15,4 6 1-15,9 6-1 16,11-1 0-16,16-5-1 15,18-11 0-15,17-6-1 16,16-13-1-16,15-9-4 0,0-15-1 16,15 2-11-16,-13-26-10 15,14 11-11-15,-26-14-1 16,-2 8 1-16,-19-4 22 15,-7 5 16-15,-8 10 4 16,-22-7 12-16,4 24 11 16,-16-3 10-16,3 21 2 15,-11-3 1-15,9 17-21 16,-5-1-13-16,7 10-2 15,1-1-1-15,2 2 0 16,8-4-1-16,4-3 0 16,3-10 0-16,4-7 0 15,0-14 0-15,7-13 0 16,-6-8 0-16,3-11 0 15,-4-9 0-15,0-7 0 0,-4-3-1 16,3-3 1-16,-2 3-1 16,-2 3 0-16,2 4 0 15,3 9 0-15,4 4 0 16,2 8-1-16,5 5 1 15,3 5 0-15,5 4 0 16,6 2 0-16,6-1 0 16,1 2 1-16,0-2-1 15,2 1 0-15,-7-2 0 16,-1 3 0-16,-7-1 1 15,-11 4-1-15,-17-1 1 16,0 0 0-16,-8 15 0 16,-15 1 0-16,-2-6 1 15,-1 10-2-15,4-3 0 0,0 0 0 16,8 2 0-16,13-3 0 15,9 0 0-15,13-4 0 16,4-1 0-16,8 1 0 16,1-1 0-16,-2 7 0 15,-5 0 0-15,-6 6 0 16,-10 6 0-16,-14 5 0 15,-12 3 0-15,-10 3 0 16,-9 1 0-16,-3-4 0 16,0 0 0-16,-1-14-4 15,10 5-9-15,-6-28-9 16,28 17-5-16,-18-36-4 15,24 18-2-15,-4-31-4 16,5 3-5-16,-6-11 4 0</inkml:trace>
  <inkml:trace contextRef="#ctx0" brushRef="#br1" timeOffset="213362.2036">4238 3909 51 0,'-14'5'36'15,"-5"4"-2"-15,-4 13 1 16,-16 6-13-16,3 15-20 16,-3 8 1-16,2 11-1 15,-1 5 0-15,13 6-1 16,6 1 0-16,14-3-1 15,15-2-2-15,8-17-9 16,22 0-25-16,3-16 1 16,17-8-1-16,5-20 0 15</inkml:trace>
  <inkml:trace contextRef="#ctx0" brushRef="#br1" timeOffset="213734.2249">4441 4324 80 0,'-25'20'37'0,"-2"-4"0"16,14 9-1-16,7-12-32 16,14-1-3-16,17-8 0 15,12-8 1-15,14-8-1 16,7-9 0-16,3-4 1 15,-3-7-1-15,-1-3 1 16,-10 3 0-16,-11-2-1 16,-16 8 2-16,-15 0-2 15,-14 13 1-15,-15 7-1 0,-8 9 0 16,-11 12 0-1,-2 10-1-15,-6 10 0 0,4 9 0 16,4 3 0-16,13 3 0 16,13 0 0-16,13-7 0 15,23-8-2-15,22-13-4 16,27 2-16-16,1-29-15 15,30 3-1-15,-3-21-1 16,15 1 1-16</inkml:trace>
  <inkml:trace contextRef="#ctx0" brushRef="#br1" timeOffset="214101.2459">5371 4208 72 0,'-36'2'38'16,"-19"-2"0"-16,10 17 1 0,-10-4-19 15,6 16-16-15,5 0-1 16,7 8 0-16,13-4-1 15,7 4-1-15,10-7 0 16,15-2 1-16,11-9-1 16,9-11-1-16,9-10 1 15,14-11 0-15,0-6-1 16,1-9 1-16,1-5 0 15,-6-3-1-15,-8-2 0 16,-3-1 0-16,-6 6 1 16,-9 6-1-16,-7 6 0 15,-7 8 0-15,-7 13 1 16,0 0-1-16,-7 30-1 15,-1 3 1-15,-1 6 0 0,2 5-1 16,8 2-1-16,0-9-2 16,22 1-8-16,-9-28-14 15,27-1-13-15,-5-31 0 16,20-4-1-16,-5-28 1 15</inkml:trace>
  <inkml:trace contextRef="#ctx0" brushRef="#br1" timeOffset="214284.2564">5994 3719 101 0,'-22'-12'37'0,"9"37"2"16,-18 13-5-16,0 26-29 16,2 11-3-16,5 13-2 15,1 3 0-15,12 2-1 0,7-6 0 16,5-13-4-16,16-1-15 15,-4-30-18-15,11-9 1 16,-6-24-2-16,7-9 1 16</inkml:trace>
  <inkml:trace contextRef="#ctx0" brushRef="#br1" timeOffset="214468.2669">5769 4067 101 0,'-16'11'40'0,"3"-3"-2"16,18 12 0-16,3-6-35 15,12-1-3-15,13-2-1 16,14-11-2-16,13 10-9 0,2-22-25 16,19 7 0-16,-7-13 0 15,8 7-3-15</inkml:trace>
  <inkml:trace contextRef="#ctx0" brushRef="#br1" timeOffset="214836.288">6458 4144 78 0,'-25'21'38'0,"21"3"-2"16,4-24 3-16,14 13-25 15,10-18-12-15,11 0 1 16,2-8-2-16,6-5 2 15,-5-2-2-15,-1-3 2 0,-5-1-1 16,-8-1 0-16,-14 4-1 16,-11-1 0-16,-7 4 0 15,-7 6 0-15,-10 5-1 16,-6 6 1-16,-4 9-1 15,-2 8 0-15,4 10 0 16,1 8-1-16,9 2 0 16,9 4 0-16,17 0 0 15,11-6-1-15,19-3-2 16,5-13-2-16,24-2-4 15,-8-25-16-15,23 7-11 16,-11-17 0-16,6 4-2 16,-15-13 3-16</inkml:trace>
  <inkml:trace contextRef="#ctx0" brushRef="#br1" timeOffset="215149.3059">7124 4087 88 0,'-1'-21'37'0,"1"21"1"16,-36 16-2-16,14 16-24 16,-15 0-8-16,4 7-1 15,1 2-2-15,8 7 0 16,4-7 0-16,7-5 0 15,13-12 0-15,14-11 1 16,9-17-1-16,11-11 0 16,4-12 0-16,5-9 0 15,-1-7 1-15,4-3 0 16,-7 2 0-16,-1 4 0 15,-11 10 0-15,-5 8-1 0,-10 14 1 16,-2 11-1-16,-9 11-1 16,-6 9-2-16,0 8 1 15,-1 3-1-15,4 4-1 16,2-7-2-16,14 7-10 15,-14-38-13-15,31 28-8 16,-11-33-4-16,10-1-2 16,-2-18 3-16</inkml:trace>
  <inkml:trace contextRef="#ctx0" brushRef="#br1" timeOffset="215420.3214">7654 3665 110 0,'0'0'40'0,"6"20"1"0,10 8-1 15,2-2-37-15,8 2 0 16,8 0-1-16,8 5 0 16,4 2 0-16,4 5 0 15,-7 2-1-15,-7 8 0 16,-14 5 0-16,-13 3-1 15,-19 4 0-15,-16 5-1 16,-17 2 0-16,-11-6-2 16,-3 4-5-16,-13-22-15 15,25 8-12-15,-9-30-7 16,25-4 0-16,11-26-2 15</inkml:trace>
  <inkml:trace contextRef="#ctx0" brushRef="#br1" timeOffset="216712.3953">13508 2725 90 0,'24'11'38'15,"7"8"-2"-15,-12-11 1 16,16-2-33-16,-11-7-2 15,4-5 1-15,0-6-1 0,-2-6 0 16,-3-5 0-16,-4 0-1 16,-7-7 1-16,-8 1-2 15,-8 1 2-15,-8-1-1 16,-9 5 0-16,-3 5 0 15,-9 4 1-15,0 9-1 16,-9 9 1-16,3 12 1 16,-3 12-1-16,3 13 0 15,6 6 0-15,5 5 0 16,11 2-2-16,14-3 1 15,18-9-1-15,14-6-1 16,22-11-1-16,10-16 0 16,18-7-2-16,6-16-1 15,9-7 0-15,0-12-2 0,0 1 0 16,-13-9-1-16,-8 5 2 15,-19-4 1-15,-13 6 4 16,-17 8 0-16,-19 4 4 16,-11 10 1-16,-21 3 2 15,-6 14 1-15,-16 0 1 16,-1 13-1-16,-5 1-1 15,4 14-1-15,1 0-1 16,8 6 0-16,9 0-1 16,11-2-1-16,16-2-1 15,15-7 1-15,11-6-1 16,16-12-1-16,7-9 1 15,8-8-1-15,2-10 1 16,4-3-1-16,-7-10 0 16,-6-4 0-16,-7 1 0 0,-10 0 0 15,-6 7 0-15,-7 3-1 16,-14 24 1-16,0 0 0 15,-4 21 0-15,-6 23 0 16,-4 19-1-16,-2 22 1 16,-1 13 0-16,-1 14 0 15,1 5 0-15,-2 0-1 16,-1-7 2-16,0-8-1 15,-9-11 0-15,0-18 0 16,-6-18 1-16,-3-21-1 16,0-16 0-16,0-18 0 15,-1-19 0-15,5-15-2 16,7-17 0-16,6-18-4 15,19-5-11-15,-6-26-9 0,31 13-7 16,-5-14-7-16,22 14-3 16,-1-4 2-16</inkml:trace>
  <inkml:trace contextRef="#ctx0" brushRef="#br1" timeOffset="218876.519">15368 2312 64 0,'0'0'34'0,"0"0"1"15,-18 13 0-15,8 14-27 16,-14 1-2-16,4 17 2 16,-7 0-1-16,3 18-1 15,-5 1-1-15,3 6 0 0,2-4-2 16,4 0 0-16,5-9-2 15,6-7 1-15,5-15-1 16,9-22 0-16,4-15 0 16,9-27 0-16,8-16 0 15,3-14-1-15,0-11 1 16,-1-7-2-16,-2-8 2 15,-6-2-2-15,-4 4 1 16,-5 13 0-16,-7 9 0 16,-4 13 1-16,-4 13-1 15,0 13 1-15,4 22-1 16,-10 9 1-16,5 9 0 15,9 15 0-15,6-3 0 16,5 2 0-16,13-9 0 16,10-1 0-16,8-12 0 0,11-8 0 15,5-10 1-15,0-4-1 16,0-8 1-16,-2-4-1 15,-9 1 0-15,-8 1 0 16,-10 5 0-16,-8 1-1 16,-12 12 0-16,-7 16 0 15,-12 15 0-15,-10 15 0 16,-2 9 0-16,-7 10 1 15,5 6-1-15,-2 4 2 16,11-3-3-16,9-9 0 16,17-12-2-16,11-17-2 15,20-8-3-15,0-27-10 16,21 13-10-16,-10-32-10 15,12 5-2-15,-12-17-1 0,0 8 25 16,-14-8 13-16,-12-2 6 16,-5 17 9-16,-22-18 13 15,8 29 8-15,-21-6 5 16,9 16 1-16,-29 6-23 15,11 16-8-15,-4 5-4 16,1 14 0-16,4-1-2 16,2 4 0-16,6-4-1 15,10-4-3-15,10-1-6 16,-4-25-19-16,21 5-12 15,-4-28 0-15,12 1-2 16,-8-21 0-16</inkml:trace>
  <inkml:trace contextRef="#ctx0" brushRef="#br1" timeOffset="219010.5267">16369 2077 95 0,'-11'-16'36'0,"11"16"-5"15,10 4-21-15,2-3-45 16,21 11-1-16,0-4-1 15</inkml:trace>
  <inkml:trace contextRef="#ctx0" brushRef="#br1" timeOffset="219326.5448">16874 2322 98 0,'-26'28'39'16,"-23"-9"0"-16,11 9-1 0,-5-7-35 15,5-4 0-15,10 1-2 16,12-4 1-16,12-5-1 15,19-1-1-15,14-4 1 16,8 1-1-16,12 0 0 16,3 2 0-16,-5 3 1 15,-4 4 2-15,-14 4-1 16,-11 9 1-16,-17 3-1 15,-12 4 1-15,-8 4-1 16,-9-2 1-16,4-4-2 16,-3-8-5-16,13-5-2 15,2-25-16-15,33 3-16 16,1-25-6-16,22 1 3 15,4-23-2-15</inkml:trace>
  <inkml:trace contextRef="#ctx0" brushRef="#br1" timeOffset="219530.5565">17488 1948 101 0,'0'0'40'16,"-23"24"0"-16,4 23-1 16,-14 15-36-16,0 9-3 15,0 6 1-15,5 8 2 16,-1 0-1-16,6-1 0 15,3-5-2-15,5-10-3 16,9-3-10-16,-8-31-22 16,21-5-4-16,-7-30-1 0,13 3 0 15</inkml:trace>
  <inkml:trace contextRef="#ctx0" brushRef="#br1" timeOffset="219694.5658">17238 2388 98 0,'0'0'40'0,"-14"-11"-1"16,14 11 0-16,15 11-36 15,12-14-2-15,14-7-2 16,7-9-4-16,14 6-9 16,-6-23-21-16,17 9-3 15,-8-17 0-15,6 7-2 16</inkml:trace>
  <inkml:trace contextRef="#ctx0" brushRef="#br1" timeOffset="219874.5761">17904 1851 106 0,'-31'17'40'0,"9"23"0"16,-17 7 0-16,9 17-37 15,-9 11-2-15,2 12 0 16,2 1-1-16,5 2 2 16,7-5-4-16,4-6 0 15,16 2-11-15,-5-34-16 16,22 2-11-16,-4-30 1 15,17-2-2-15</inkml:trace>
  <inkml:trace contextRef="#ctx0" brushRef="#br1" timeOffset="220219.5959">17873 2464 91 0,'0'0'38'16,"24"15"1"-16,-24-15 0 15,26-2-36-15,-1-4-1 16,9-1 1-16,2-5-1 15,1-5 0-15,1-2 0 16,-6-2 0-16,-3-3-1 16,-11 0-1-16,-11 3 1 15,-12 0 0-15,-10 5 0 16,-12 8-1-16,-8 8 1 15,-3 10 0-15,-6 12 0 16,4 9-1-16,3 10 1 0,5 3 2 16,14 5-1-16,7 1 1 15,17-8-2-15,13-6 1 16,15-9-4-16,14-16-3 15,21-2-14-15,-9-29-13 16,24 2-9-16,-4-24-2 16,5-1 1-16</inkml:trace>
  <inkml:trace contextRef="#ctx0" brushRef="#br1" timeOffset="220437.6083">18781 1853 102 0,'-22'24'41'16,"-14"11"1"-16,6 21-3 15,-10 4-36-15,6 15-1 0,4 6 0 16,6 3-1-16,4 0-1 16,6-5 2-16,7-5-3 15,2-9 0-15,6-4-5 16,-3-34-15-16,15 4-18 15,-13-31 2-15,5 12-3 16,-5-31-4-16</inkml:trace>
  <inkml:trace contextRef="#ctx0" brushRef="#br1" timeOffset="220867.6329">18469 2335 77 0,'0'0'42'0,"0"0"-2"0,23 22 1 15,-4-31-20-15,13 7-19 16,14-4 1-16,6-5-1 15,6-4 0-15,1-3 0 16,-2 1-1-16,-2-1 0 16,-11 4 0-16,-10 1 0 15,-11 7 0-15,-13 7 0 16,-11 12 0-16,-13 11 0 15,-9 8 0-15,-6 12 0 16,-1 7 0-16,1 3 2 16,6 2-2-16,9-1 2 15,14-8-2-15,12-12 3 16,15-14-4-16,12-12 0 15,9-18 0-15,4-8 0 0,4-14 0 16,-5-9 0-16,-7-13 0 16,-12-4-3-16,-13 1 2 15,-13 3-1-15,-11 9 1 16,-15 7-1-16,-7 13 0 15,-2 5-2-15,4 21-5 16,-7-7-10-16,30 29-8 16,-13-24-4-16,31 23-2 15,-16-23-9-15,44 9 0 16</inkml:trace>
  <inkml:trace contextRef="#ctx0" brushRef="#br1" timeOffset="221298.6576">19367 2354 76 0,'-6'12'41'15,"6"-12"-1"-15,0 0 2 16,23-2-20-16,5 1-19 15,7-3 0-15,7 2-1 16,2-5 0-16,6 0 0 16,-5-5 0-16,0-3-1 15,-7-5 0-15,0-3 0 16,-8-5 0-16,-3-4-1 15,-7-2 0-15,-10 1 0 16,-9 3 0-16,-6 6 0 16,-15 10-1-16,-13 9 1 0,-13 13-1 15,-7 17 1-15,-5 13 1 16,-3 14-1-16,4 5 1 15,8 8 0-15,17-3 0 16,18-4 0-16,22-9-2 16,16-15-1-16,24-9-5 15,2-28-12-15,27 8-9 16,-17-28-7-16,19 10-5 15,-17-16-3-15,0 10 3 16</inkml:trace>
  <inkml:trace contextRef="#ctx0" brushRef="#br1" timeOffset="221400.6634">19950 2528 112 0,'-27'62'43'0,"-16"-3"-1"15,5 13-1-15,-1 2-44 0,-9-18-17 16,24 17-11-16,-10-26-11 16,17-7 0-16,-1-16-2 15</inkml:trace>
  <inkml:trace contextRef="#ctx0" brushRef="#br1" timeOffset="222199.7091">20477 1848 64 0,'16'-42'39'0,"-8"1"-2"15,5 18 3-15,-12 1-20 16,-1 22-13-16,5 13-2 16,-6 28 0-16,-8 13 0 15,0 20-3-15,-1 12 0 16,-3 18-1-16,3 7-1 15,-3 0 1-15,5-5-1 16,5-6 0-16,6-10-3 16,4-22-4-16,16-6-22 0,-6-38-7 15,17-10-2-15,-5-26-3 16</inkml:trace>
  <inkml:trace contextRef="#ctx0" brushRef="#br1" timeOffset="222526.7278">20878 2065 101 0,'0'0'39'16,"-33"6"0"-16,12 21 0 16,-6-2-35-16,-11 10-1 15,-4-1 1-15,1 5-1 16,2-2 0-16,4 1-1 0,5-9 0 15,3 2-1-15,11-7 0 16,7 0 0-16,6-8-1 16,11-1 0-16,11-1 0 15,3-1 1-15,12 1-1 16,4 1 0-16,4 0 0 15,4-1 0-15,0-1-1 16,6-1 0-16,0 0-3 16,-5-4 0-16,8 2-7 15,-13-20-16-15,21 15-9 16,-17-24-3-16,11 8-1 15,-10-17 1-15</inkml:trace>
  <inkml:trace contextRef="#ctx0" brushRef="#br1" timeOffset="222931.751">21455 2253 103 0,'-9'-12'39'15,"-15"-9"0"-15,4 15 0 16,-16-3-34-16,3 11-2 16,-5 9 0-16,-5 10 0 15,-6 8 0-15,0 10-1 16,1 5 0-16,2 5 0 15,6 0-1-15,11-3 2 16,12-2-2-16,11-10 0 16,16-14 0-16,18-9-1 15,14-13 0-15,7-10 0 16,6-11 1-16,3-6-2 15,-1-11 1-15,1 1 0 16,-10-6 0-16,-8 3 1 0,-11 3-1 16,-8 7 0-16,-10 5 1 15,-4 11-1-15,-7 16-1 16,-11 2 1-16,-4 12 0 15,3 13-1-15,-2 5 1 16,4 5-2-16,6 4 0 16,4-5-3-16,13 5-1 15,2-19-6-15,24 13-14 16,-12-34-4-16,24 12-6 15,-11-21-3-15,16 2 0 16,-13-16 2-16</inkml:trace>
  <inkml:trace contextRef="#ctx0" brushRef="#br1" timeOffset="223628.7909">21904 2312 96 0,'-24'16'37'0,"12"14"2"16,-11-6-2-16,11 13-28 15,-7 1-4-15,5 5 0 16,0-5-1-16,5-4 0 15,3-6-2-15,2-6 1 16,4-8-2-16,0-14 1 16,12 2-2-16,-1-12-1 15,3-11 1-15,1-4-1 16,4-9 1-16,1-2-1 15,2-8 1-15,2 1-1 16,0 4 1-16,-2 1 0 16,1 7 0-16,1 5 0 0,-3 7 0 15,2 7 0-15,0 5 0 16,1 5 0-16,4 2 0 15,7 3 0-15,1 0 0 16,2-3 0-16,2 0 1 16,3-1-1-16,-5 1 0 15,-4-4 1-15,-3 4 0 16,-11-2-1-16,-10 1 1 15,-10 1-1-15,0 0 1 16,-20-5-1-16,-5 6 1 16,-6 5 0-16,-5 7-1 15,-7 9 0-15,3 6 0 16,-2 9 1-16,6 4-1 0,8 5 2 15,9-4-1 1,13 1 0-16,12-8-1 0,13-11 3 16,11-13-3-16,10-9 0 15,4-14 0-15,6-5 0 16,-3-13 0-16,-1-4 0 15,-6-8 0-15,-4 0 0 16,-11 2 0-16,-3 5 0 16,-10 6 0-16,-4 10 0 15,-8 19 0-15,0 0 0 16,-8 15 0-16,-3 14 0 15,1 9-2-15,1-1 1 16,4 4-1-16,3-4 0 16,10-4-4-16,6-20-2 15,23 6-13-15,-8-40-4 16,31 12-5-16,-16-34-2 0,24 4-6 15,-6-18-2-15,4 0 4 16</inkml:trace>
  <inkml:trace contextRef="#ctx0" brushRef="#br1" timeOffset="223832.8025">23141 1880 98 0,'-14'32'41'0,"-14"9"1"16,6 24-2-16,-12-2-14 15,6 22-24-15,1 0-1 16,10 6 1-16,-1-2-2 15,12-5-1-15,3-8-3 16,2-26-8-16,21 3-15 16,-17-42-4-16,22 0-9 0,-8-26-2 15,17-5 0-15,-7-25 1 16</inkml:trace>
  <inkml:trace contextRef="#ctx0" brushRef="#br1" timeOffset="224156.8211">23278 2137 123 0,'-48'29'41'16,"-8"-13"2"-16,10 13-1 16,8-10-40-16,6 1 2 15,10-2-4-15,8 1 0 16,12-4 0-16,10-3 0 0,11-4 0 15,13 1 0-15,4-5 0 16,4 1 0-16,5-3 0 16,0 3 0-16,2 2 0 15,-6 1 0-15,-3 9 0 16,-8 1 0-16,-7 9 0 15,0-2-4-15,-3 8-2 16,-6-10-5-16,10 15-12 16,-24-38-5-16,40 35-3 15,-21-36-4-15,19 8-6 16,-4-18 2-16,9-2 3 15</inkml:trace>
  <inkml:trace contextRef="#ctx0" brushRef="#br1" timeOffset="224529.8424">23855 2265 113 0,'-10'-28'41'16,"-16"-3"0"-16,-4 22 0 15,-12 5-37-15,-5 15 0 16,-7 11 0-16,-1 17-1 16,0 2 1-16,9 7-4 15,9-1 0-15,12-2 0 16,21-7 0-16,18-9 0 15,14-15 0-15,12-13 0 16,12-13 0-16,5-7 0 16,2-11 0-16,-1-7 0 15,-5-1 0-15,-5-3 0 16,-11 9 0-16,-9 3 0 15,-9 11 0-15,-9 13 0 16,-10 5 0-16,0 37 0 0,-10 3 0 16,-2 16 0-16,-1 8 0 15,-1 8 0-15,6 2 0 16,3-9 0-16,5 0 0 15,0-21-7-15,21-3-14 16,-21-41-7-16,31 20-4 16,-19-41-2-16,18 12-4 15,-17-21-3-15,10-6 1 16</inkml:trace>
  <inkml:trace contextRef="#ctx0" brushRef="#br1" timeOffset="234131.3916">2267 5469 72 0,'-1'-24'36'0,"1"10"0"15,0 14-1-15,0 0-31 16,-19 13 0-16,14 15-1 15,-6 9 3-15,1 17-2 0,-3 9 0 16,0 20-1-16,1 9 1 16,3 11-1-16,2 2 0 15,9-2 1-15,9-13-4 16,8-15 2-16,13-21-1 15,15-30 0-15,10-32 0 16,8-27 0-16,4-29 1 16,4-18-2-16,-3-15-1 15,-3-7 2-15,-12-2-1 16,-9 10-1-16,-14 12 0 15,-9 15 0-15,-12 22-1 16,-5 23 1-16,-6 24 3 0,-17 35-2 16,4 17 2-16,-5 22 0 15,4 10 0-15,5 7 0 16,7 2 1-16,11-9-2 15,9-16 0-15,13-16 0 16,9-21 0-16,12-21 0 16,5-23 1-16,3-19-1 15,2-15 0-15,-9-15 1 16,-6-11-2-16,-4-7 1 15,-11-5-2-15,-12 2-2 16,-6 9-2-16,-11 4-2 16,2 19-8-16,-17-1-24 15,16 26-1-15,-7 3-1 16,3 23 0-16</inkml:trace>
  <inkml:trace contextRef="#ctx0" brushRef="#br1" timeOffset="234339.4035">3615 5762 97 0,'5'33'39'16,"-3"13"0"-16,-11-8 1 16,4 12-34-16,-9-5-2 15,3-1 0-15,-1-5-2 16,0-2-1-16,7-5-3 15,-5-16-5-15,20 0-31 16,-10-16 0-16,23-20-1 16,-5-10-2-16</inkml:trace>
  <inkml:trace contextRef="#ctx0" brushRef="#br1" timeOffset="234770.4281">3733 5530 99 0,'-21'7'39'0,"19"7"2"15,2-14-2-15,-7 21-36 16,16-11 0-16,4 10 0 16,2 1 1-16,4 6 0 15,-5 9-1-15,1 7 0 16,-8 8 0-16,-3 5-1 15,-5 8 1-15,-7-2-2 16,-2-5-1-16,-2-5 0 16,4-10 0-16,0-14 0 0,8-28 1 15,12-2-1-15,4-25 0 16,8-13 1-16,4-10-1 15,5-4 1-15,1-2 1 16,1-3-2-16,-3 11-3 16,-5 10 3-16,-4 13 0 15,-3 13 0-15,-3 15 0 16,-7 15 0-16,4 9-1 15,0 11 0-15,0 12 1 16,3 2-2-16,8 4-2 16,1-5-1-16,13 3-5 15,-2-19-7-15,16 2-22 16,-8-21-1-16,13-6 1 0,-6-22-1 15</inkml:trace>
  <inkml:trace contextRef="#ctx0" brushRef="#br1" timeOffset="235124.4484">4666 5883 92 0,'1'-72'35'0,"-3"12"2"16,-19-1-1-16,7 21-25 15,-16 8-6-15,1 22 0 16,-5 14 0-16,3 23-2 16,-5 16 2-16,9 17-1 15,5 5-1-15,6 4 0 16,13-4 0-16,12-11-2 15,14-17 0-15,11-13 0 16,10-18 0-16,4-21 0 16,8-21 0-16,1-12-1 0,-1-18-1 15,-8-11 1-15,-3-4-1 16,-5-6 0-16,-9 8 0 15,-8 8 0-15,-8 14 0 16,-8 20 0-16,-9 28 1 16,-10 29 1-16,-9 26 0 15,-7 22 0-15,-3 18 0 16,1 10-3-16,11 11-2 15,4-10-8-15,21 6-10 16,-2-32-18-16,26-6-2 16,-1-26 0-16,22-10 0 15</inkml:trace>
  <inkml:trace contextRef="#ctx0" brushRef="#br1" timeOffset="235424.4655">5445 6036 101 0,'-4'25'38'15,"-13"-2"1"-15,12 12-1 0,-9-1-38 16,-2 7-1-16,3 8-8 15,-8-5-26-15,9 3-3 16,-6-12 2-16,14 1-3 16</inkml:trace>
  <inkml:trace contextRef="#ctx0" brushRef="#br1" timeOffset="235912.4934">5978 5775 88 0,'0'18'33'15,"14"-16"2"-15,22 2-10 16,-1-17-20-16,22-1-1 15,4-15-3-15,7-4 1 16,-2-2-1-16,-3-2 1 16,-12-2-2-16,-13 6 2 15,-15-1-1-15,-15 6-1 0,-20 6 3 16,-13 7-1-1,-16 9 1-15,-14 9 0 0,-9 9-1 16,-2 15 1-16,-1 7 1 16,7 10 0-16,7 6 0 15,13 2-2-15,19 2 1 16,21-6-2-16,26-6 1 15,19-13-4-15,25-9-3 16,12-17-8-16,16 4-24 16,7-20-3-16,6 1 1 15,-5-14-1-15</inkml:trace>
  <inkml:trace contextRef="#ctx0" brushRef="#br1" timeOffset="236343.5181">7051 5578 91 0,'-24'-15'37'0,"-17"-4"2"0,-3 20 0 16,-15 4-32-16,1 15-2 15,0 6 1-15,4 12-2 16,4 4 0-16,9 3-1 16,13 0 0-16,16-1-1 15,12-13 1-15,15-11-2 16,16-8 0-16,14-14 0 15,9-13-1-15,9-10 1 16,0-8-2-16,2-11 2 16,-6 0-3-16,-7-3 1 15,-7 7-1-15,-11 4 1 16,-9 11-1-16,-10 11 1 15,-15 14 1-15,1 27-1 0,-12 20 2 16,-9 21 1-16,-3 20-1 16,-4 19 0-16,-5 11 1 15,2 9 0-15,-4-3 0 16,2-3-1-16,3-10-1 15,-4-18 1-15,1-22-1 16,-3-18 1-16,-1-23-2 16,-3-18 0-16,2-20-2 15,-6-20-3-15,9-5-11 16,-9-30-22-16,19-4-2 15,-3-20-2-15,17-2 1 16</inkml:trace>
  <inkml:trace contextRef="#ctx0" brushRef="#br1" timeOffset="237091.5609">8871 5507 90 0,'-20'-1'34'0,"-17"1"1"15,-1 20-7-15,-14-4-22 0,1 14 3 16,-11 0-2-16,9 10-1 16,2-3 0-16,14 4-1 15,11-7 0-15,18-5-2 16,15-13 1-16,19-5-4 15,17-15-2-15,11-10 4 16,7-10-3-16,8-16 3 16,1-9-3-16,1-8 0 15,-5-9 0-15,-7-4 0 16,-9-7 2-16,-12 2-3 15,-10 2 3-15,-9 10-3 16,-10 13 2-16,-13 15 0 16,-9 24 1-16,-7 23-1 15,-8 27-1-15,-6 23 1 0,2 16 0 16,2 12 0-16,7 7 1 15,4 0-2-15,21-6-1 16,11-16-3-16,28-5-10 16,0-28-21-16,26-8-2 15,-1-22-1-15,11-7-2 16</inkml:trace>
  <inkml:trace contextRef="#ctx0" brushRef="#br1" timeOffset="237511.5849">9563 5541 91 0,'-17'-22'36'0,"-16"4"2"15,2 23-1-15,-15 9-32 0,4 9 2 16,-6 8-2-16,5 13 0 16,0 2 0-16,6 7-1 15,9-1 0-15,13-5-1 16,12-5 0-16,14-9-3 15,18-11 1-15,12-11 0 16,10-15 0-16,7-11-1 16,3-9-1-16,0-11 2 15,1-6-2-15,-10-5 3 16,-6-7-4-16,-9 3 1 15,-9 5 0-15,-12 7-1 16,-6 7 3-16,-10 11-4 16,0 20 3-16,-24 11 0 15,4 18 0-15,-7 8 2 0,-2 11-1 16,6 3 1-16,0 4 0 15,9-5-1-15,11-10 0 16,9-12-3-16,14-9 0 16,8-19-4-16,17-3-2 15,1-25-7-15,23 3-24 16,-17-19 0-16,10 0-2 15,-12-12 0-15</inkml:trace>
  <inkml:trace contextRef="#ctx0" brushRef="#br1" timeOffset="237835.6034">10126 5461 88 0,'-5'11'37'0,"-12"11"1"15,2 16 4-15,-11 4-33 16,4 6-2-16,-3 0-2 16,7 4 0-16,-3-6 0 0,7-6-1 15,3-7 0-15,9-9-4 16,6-13 2-16,7-11-1 15,10-10-3-15,6-12 4 16,5-9-4-16,1-7 4 16,-1-9-3-16,2 1-1 15,-4-1 1-15,-2 7-1 16,-10 7 3-16,-1 8-4 15,-8 13 3-15,-9 12-2 16,7 19 2-16,-7 9 1 16,1 8 1-16,2 6-2 15,7 6-1-15,-1-1-2 16,14 3-3-16,-2-20-10 15,24 3-21-15,-6-19-2 0,19-5-1 16,-8-16 0-16</inkml:trace>
  <inkml:trace contextRef="#ctx0" brushRef="#br1" timeOffset="238203.6245">10828 5586 98 0,'-11'-41'38'16,"0"18"0"-16,-22 2 1 16,0 21-33-16,-16 9 0 15,-1 15 1-15,-1 9-4 16,3 7 1-16,8 5 0 15,10 0-2-15,16-3 1 16,18-12 0-16,15-9-1 16,16-14-2-16,11-11 0 0,11-13 2 15,6-15-4-15,-1-13 1 16,2-9-1-16,-5-11 1 15,-1-5 0-15,-7-5 0 16,-7 4 2-16,-8 9-3 16,-11 11 2-16,-8 19 1 15,-13 18-1-15,-16 27 0 16,-9 19 0-16,-8 22 0 15,-6 13-1-15,1 8 2 16,2 7-1-16,8-7-1 16,15 1-3-16,7-20-9 15,26 5-12-15,-4-31-14 16,17-1 0-16,-1-26-1 15,12-8-3-15</inkml:trace>
  <inkml:trace contextRef="#ctx0" brushRef="#br1" timeOffset="238564.6451">11264 5588 89 0,'-29'8'38'16,"7"14"2"-16,-1-5 0 16,18 8-24-16,8-10-12 15,10-3 1-15,12-8-3 16,11-3 0-16,4-9-1 15,9-5 0-15,-2-9 0 16,-3-4-3-16,-2-5 2 16,-11-3-2-16,-5-2 2 15,-10 2-2-15,-11 2 3 16,-12 6-3-16,-14 10 2 0,-9 14 1 15,-17 9 1-15,-6 19-1 16,-1 11 0-16,-3 9 2 16,5 10 0-16,11 1 0 15,17-3-1-15,18-3 0 16,19-11 0-16,17-18-3 15,22-9-3-15,3-22-9 16,27 1-16-16,-9-28-11 16,14-2-2-16,-11-17-1 15,4-5 1-15</inkml:trace>
  <inkml:trace contextRef="#ctx0" brushRef="#br1" timeOffset="238758.6562">12020 5118 99 0,'0'0'40'0,"-26"19"3"15,3 26-3-15,-18 13-28 16,5 13-8-16,-1 9-2 15,2 3 1-15,3 0 0 16,11-5-1-16,6-10-1 16,12-12-2-16,12-15-2 15,1-25-7-15,28 2-15 16,-5-29-14-16,16-4-3 15,-5-19 2-15,13-2-3 16</inkml:trace>
  <inkml:trace contextRef="#ctx0" brushRef="#br1" timeOffset="238924.6657">12214 5532 106 0,'9'4'38'0,"-23"9"4"15,5 13 1-15,-19 6-36 0,9 0-2 16,1 4-1-16,-2-3-1 16,11-1-1-16,3-11-2 15,11-5-2-15,-5-16-12 16,31 8-15-16,-16-20-11 16,13 1-2-16,-6-13 0 15,8-5 0-15</inkml:trace>
  <inkml:trace contextRef="#ctx0" brushRef="#br1" timeOffset="239059.6735">12341 5198 109 0,'-3'-17'39'16,"-10"2"1"-16,13 15-5 15,0 0-55-15,-14 0-19 16,14 0-1-16,11 0-1 0,4 6 1 16</inkml:trace>
  <inkml:trace contextRef="#ctx0" brushRef="#br1" timeOffset="239472.6971">12676 5347 86 0,'-21'16'39'16,"5"12"0"-16,-13-4 2 0,17 17-31 15,-16-3-4-15,6 5 1 16,0 2-3-16,8 0 0 16,2-2 0-16,9-4-1 15,12-10 0-15,4-12-2 16,7-9 0-16,11-13-1 15,4-10 1-15,4-14 0 16,5-8-2-16,-4-7-1 16,-2-9 1-16,-5-1-1 15,-8 0 2-15,-11 5-3 16,-10 9 3-16,-14 13-4 15,-8 14 3-15,-14 9-2 16,-2 20-5-16,-14-4-12 0,18 18-19 16,-8-7 0-16,14 6-1 15,-1-11-2-15</inkml:trace>
  <inkml:trace contextRef="#ctx0" brushRef="#br1" timeOffset="240117.734">13304 5384 96 0,'-14'10'37'0,"-4"0"-10"15,6 21 5-15,-20-1-23 16,5 15 1-16,-7-4-5 15,2 9 0-15,2-5 0 16,5-4-2-16,7-8 1 16,10-8-1-16,5-12-1 15,3-13-1-15,25-4-1 16,-2-12 2-16,4-10-3 15,5-8 1-15,3-5-1 16,-4-4 1-16,4-1 1 16,-4 3-3-16,-3 5 3 15,-4 6-2-15,-2 13 2 16,-2 11 0-16,-5 14 0 15,2 14-1-15,-2 14 1 16,-1 8 0-16,5 6 0 0,-1 2-3 16,11 9-9-16,-8-19-18 15,19 6-10-15,-8-19 0 16,11 2-2-16,-12-15 0 15</inkml:trace>
  <inkml:trace contextRef="#ctx0" brushRef="#br1" timeOffset="241733.8264">2245 8168 66 0,'7'-22'37'16,"-4"-4"-2"-16,3 11 1 16,-7-6-14-16,1 21-19 15,-11-5-1-15,8 22 1 16,-5 12 0-16,-4 17 0 15,-4 11 0-15,0 8-1 16,-3 5 0-16,-1 3 1 16,4-5 0-16,7-2 0 15,4-9-1-15,9-11-1 16,10-13 1-16,10-10-2 15,11-15 2-15,11-12-2 16,9-16-1-16,3-16 1 16,6-11 0-16,0-9 0 0,-3-9 0 15,-4-2 0-15,-10 6-1 16,-10 7 2-16,-7 10-1 15,-14 12 0-15,-7 18 1 16,-9 14-1-16,-1 26 0 16,-5 11 0-16,-1 11 0 15,2 6 1-15,3 2-1 16,8 2 1-16,5-7 0 15,12-11 0-15,5-15 0 16,6-11 0-16,7-17 0 16,2-14 0-16,1-17 0 15,-3-11 0-15,1-13-1 16,-9-5-1-16,-7-3 2 0,-1-1-2 15,-10 10-2-15,-4 1-3 16,4 21-9-16,-15-1-22 16,15 23-3-16,-5 3 1 15,13 17-2-15</inkml:trace>
  <inkml:trace contextRef="#ctx0" brushRef="#br1" timeOffset="242131.8492">3761 8225 92 0,'-21'-4'38'16,"-15"-1"0"-16,2 17 3 0,-21 6-34 15,5 12-1-15,-9 7-1 16,2 10 0-16,5 2 0 15,8 5-2-15,12-9 0 16,18-6-1-16,20-12-1 16,20-15 1-16,22-16-1 15,13-15-1-15,15-11 0 16,3-11 0-16,1-8 1 15,-1-5-2-15,-10 0 1 16,-14 7 0-16,-12 5 0 16,-12 8 0-16,-15 12 0 15,-16 22 0-15,0 0 0 16,-26 34 0-16,3 8 0 15,-3 6-1-15,4 5-1 16,7 0-2-16,19-1-9 0,1-25-9 16,35-7-18-16,3-28 0 15,27-11 0-15,6-29-2 16</inkml:trace>
  <inkml:trace contextRef="#ctx0" brushRef="#br1" timeOffset="242319.8599">4714 7607 115 0,'-33'14'39'0,"-1"35"1"16,-16 4-9-16,2 30-29 16,3 9-1-16,7 11 0 15,8-1-2-15,4-4-1 16,15-1-4-16,0-25-25 0,18-2-8 15,-4-19 0-15,11-13-1 16</inkml:trace>
  <inkml:trace contextRef="#ctx0" brushRef="#br1" timeOffset="242508.8707">4368 8059 111 0,'0'0'40'0,"0"0"1"16,7 19-5-16,13-12-34 15,17-4-1-15,13 2-4 16,9-9-3-16,12 9-31 0,-5-12-3 16,11 4 0-1,-10-9 0-15</inkml:trace>
  <inkml:trace contextRef="#ctx0" brushRef="#br1" timeOffset="243145.9072">4944 8224 106 0,'-13'31'41'16,"1"-18"0"-16,21 2-1 16,-9-15-37-16,31-10-2 15,6-5-1-15,7-7 1 16,3-5-1-16,7-3-1 0,1 0 0 15,-3-5 0-15,-6 2 0 16,-12 1 0-16,-10 8 0 16,-13 0 1-16,-12 0-1 15,-15 12 2-15,-16 8 0 16,-9 11 0-16,-11 11 1 15,-5 12-1-15,5 6 1 16,3 12 0-16,11 7-1 16,11 0 1-16,13-2-1 15,22-4 1-15,12-12-1 16,17-11-1-16,9-12 0 15,11-13 1-15,5-13-1 16,4-8 0-16,0-5 0 16,-10-1 0-16,-3 2 0 15,-13 3 0-15,-6 9 0 0,-16 10 0 16,-18 2 1-16,3 29-1 15,-16-1 0-15,-6 3 0 16,-3 5 0-16,3 1 0 16,0-4 0-16,5-6 0 15,10-12 0-15,4-15 0 16,18-7 0-16,3-13 0 15,6-13 1-15,5-9-1 16,2-4 1-16,3 0 0 16,0 1-1-16,-3 3 1 15,-3 9-1-15,0 9 1 16,-3 7 0-16,-2 7-1 15,2 5-1-15,-2 0-2 16,10 10-6-16,-11-15-10 0,23 17-9 16,-17-16-14-16,16 7-1 15,-5-10-1-15,5 4 0 16</inkml:trace>
  <inkml:trace contextRef="#ctx0" brushRef="#br1" timeOffset="246529.1007">6745 8003 92 0,'-9'13'38'0,"2"-3"0"16,13 8 0-16,-1 5-37 15,24-11-1-15,10-3 1 16,15-7-1-16,9-8 1 16,5-6 0-16,7-10 0 15,-1-6 0-15,-1 0 0 16,-11-2 0-16,-17 0 0 15,-14 3 1-15,-19 6-1 16,-19 6 0-16,-24 11-1 16,-10 5 1-16,-23 13-1 0,-10 5 0 15,-5 9 1-15,2 7-1 16,6 4 2-16,12 6-2 15,19 1 1-15,20 0 0 16,30-4-1-16,25-8-1 16,24-6-3-16,16-11-3 15,30 6-16-15,-3-25-16 16,17-2 0-16,-6-12 0 15,1-1 0-15</inkml:trace>
  <inkml:trace contextRef="#ctx0" brushRef="#br1" timeOffset="246930.1236">7853 8014 96 0,'-45'-5'39'0,"0"14"0"0,-14 1 0 16,6 16-35-16,0 1-2 16,3 9 1-16,13-1-1 15,7 0 0-15,15-4-1 16,15-7 0-16,16-14 0 15,17-11-1-15,14-14 1 16,11-12-1-16,7-8 1 16,2-14-1-16,-1-5 1 15,-3 1 0-15,-5 6-1 16,-11 5 1-16,-14 17-1 15,-8 18 0-15,-10 18 0 16,-11 26 0-16,-6 23-1 16,-7 24 0-16,-7 18 0 15,-6 14 0-15,-4 11 2 0,-6 3-1 16,-8-3 1-16,0-9-1 15,-6-14 2-15,0-18-1 16,0-22 0-16,1-23-1 16,4-25 0-16,8-24-2 15,12-21-4-15,2-34-16 16,27-5-17-16,-3-27-1 15,22-8-1-15,1-25-1 16</inkml:trace>
  <inkml:trace contextRef="#ctx0" brushRef="#br1" timeOffset="247745.1702">9165 7727 77 0,'0'0'35'0,"2"24"0"16,-11-5 1-16,3 12-32 16,-9 1 0-16,4 11 0 15,-9-3 1-15,6 4-2 16,-5-5 0-16,7 2-1 15,-1-8 1-15,7-7-1 16,2-9-1-16,4-17 1 0,0 0-1 16,13-6 0-1,1-19 0-15,3-9-1 0,1-6 2 16,1-6-1-16,-1-3 1 15,-2 0-1-15,2 3 0 16,-3 5 0-16,-5 10 0 16,-2 9 1-16,-8 22-2 15,13-8 0-15,-8 19 1 16,1 7-1-16,0 7 0 15,4 5 0-15,7 3 0 16,3-3-1-16,12-13 1 16,8-7 1-16,8-10-1 15,7-8 1-15,3-13-1 16,7-10 2-16,-2-9-1 15,-1-4 0-15,-8 3 0 16,-6 4 0-16,-14 1-1 0,-6 14 0 16,-13 11 1-16,-15 11-1 15,0 27 0-15,-11 8-1 16,-8 17 0-16,3 7 0 15,3 9-3-15,3-7-3 16,21 9-13-16,-3-26-9 16,26-1-11-16,4-20 2 15,18-11-3-15,1-16 1 16</inkml:trace>
  <inkml:trace contextRef="#ctx0" brushRef="#br1" timeOffset="248105.1908">10381 7755 102 0,'-26'-12'39'0,"-15"3"0"15,1 15 0-15,-9 4-35 16,1 9-1-16,1 10-1 16,5 6 0-16,5 6 0 15,13-2-1-15,8-1-1 16,13-5 0-16,13-7 0 15,13-7 1-15,10-14-1 16,10-10 0-16,8-12 1 16,1-7 1-16,-2-8-1 15,0-4 0-15,-11-1 0 16,-3 1 0-16,-9 4 0 15,-11 8 0-15,-6 6-1 16,-10 18 1-16,0 0-2 0,-18 11 1 16,4 13-2-16,-2 6 0 15,3 7-2-15,3-5-3 16,13 8-8-16,-6-21-11 15,29 7-6-15,-3-21-6 16,23-1-3-16,-6-22 3 16</inkml:trace>
  <inkml:trace contextRef="#ctx0" brushRef="#br1" timeOffset="248452.2107">10832 7775 102 0,'-2'-17'37'0,"2"17"3"16,-14-5-3-16,14 5-32 15,-27 23-2-15,12-1-1 16,-2-1-1-16,3 11 0 15,2 0 0-15,5 0-1 0,4-4 0 16,4-4-1-16,6-8 1 16,9-7 1-16,3-11 0 15,5-12 0-15,6-10 0 16,2-4 1-16,4-6-1 15,0-5 0-15,-1-2 1 16,-5 3-1-16,0 8 0 16,-9 6 0-16,-2 9-1 15,-4 9 0-15,-1 11 0 16,-5 11 0-16,0 6-1 15,2 4-2-15,7 7-2 16,1 1-2-16,13 12-8 16,-6-20-12-16,21 13-5 15,-9-21-7-15,12 4-2 0,-7-14 3 16</inkml:trace>
  <inkml:trace contextRef="#ctx0" brushRef="#br1" timeOffset="248909.2368">11640 7705 102 0,'-20'-32'37'0,"-1"12"3"15,-15 3-2-15,2 14-34 16,-4 7-1-16,7 14 0 16,-2 6-1-16,8 9 1 15,5 5-1-15,11-1-1 16,9 0-1-16,11-2 0 15,9-9 0-15,8-7 0 16,6-11 1-16,4-8-1 0,-1-8-1 16,3-7 2-16,-4-7-1 15,-3-8 0-15,-5 3 1 16,-2 1-1-16,-8 3 0 15,0 4 0-15,-7 9 0 16,-11 10 0-16,12 7 0 16,-9 14-1-16,-6 15 1 15,-1 12-1-15,0 11 0 16,-5 14 0-16,0 8 0 15,-5 8 0-15,-6 0 0 16,-3-2 1-16,-5-6 0 16,-9-10 1-16,-7-8-1 15,-2-17 1-15,-6-16 0 0,-1-14-1 16,4-14 0-16,0-14-2 15,12-8-4-15,-1-27-13 16,30 8-7-16,-10-27-7 16,24 5-7-16,4-11-2 15,16 5 1-15</inkml:trace>
  <inkml:trace contextRef="#ctx0" brushRef="#br1" timeOffset="250089.3043">12134 7673 97 0,'-3'-10'38'15,"3"10"1"-15,-3 12-2 16,-3 9-34-16,-3 6-1 15,1 11 0-15,-6 6-1 0,1 3 0 16,-2 2 0-16,1-1-1 16,4-9 1-16,1-6 0 15,4-8-1-15,2-10 1 16,3-15-1-16,12-17 1 15,-1-8 0-15,2-7 1 16,-3-8-1-16,5-6 1 16,-1-3-1-16,0-2 0 15,-5 3 0-15,3 8 0 16,0 8-1-16,-1 4 0 15,5 11 0-15,0 7 0 16,6 7 0-16,3 8-1 16,7 2 1-16,6 2 0 15,5 2 0-15,7-1 0 0,-1 0 0 16,2-3-1-16,-4-2 1 15,-4-2 0-15,-7 0 0 16,-11-2 0-16,-6-1 0 16,-19 0 0-16,0 0 0 15,0 0 0-15,-24 7 1 16,-2 1 0-16,-4 3-1 15,-1 7 1-15,-2 4 0 16,4 3 0-16,4 4 0 16,9 3-1-16,11-5 1 15,14 3-1-15,9-11 0 16,13-6 0-16,9-9 0 15,8-6 0-15,3-8 0 16,1-12 1-16,-3-4-1 0,-5-10 0 16,-14 0 0-16,-7-6 1 15,-10 3-1-15,-9 0 0 16,-11 3 0-16,-8 8 0 15,-6 10 0-15,-6 9 0 16,-1 9 0-16,4 10 0 16,4 5 0-16,5 5 0 15,10 2-1-15,12-3 1 16,12-5-1-16,11-5 0 15,13-8 1-15,3-6-1 16,6-5 0-16,-3-3 1 16,-2-6 0-16,-5-2-1 15,-6 1 2-15,-11 2-1 0,-6 2 0 16,-9 9 1-16,-10 7-1 15,0 0 1-15,6 28-1 16,-9 0 1-16,-4 9-1 16,-4 5 0-16,5 4 1 15,1 4-1-15,1-9 1 16,5 2-1-16,4-12 1 15,4-7-1-15,5-14 0 16,5-13 1-16,3-10-1 16,7-15 0-16,0-7 1 15,1-12 0-15,-4-5-1 16,2-9-1-16,-2 5 0 15,-4-2-2-15,-2 14-4 16,-13-4-8-16,14 25-6 0,-21-9-6 16,18 34-3-16,-18-2-4 15,16 3-5-15,-5 9 1 16</inkml:trace>
  <inkml:trace contextRef="#ctx0" brushRef="#br1" timeOffset="250456.3253">13631 7701 104 0,'0'0'40'0,"9"15"1"16,0-16-1-16,25-2-37 15,-2-7 0-15,6-4-2 16,6-3 1-16,0-4-1 15,0-4 0-15,-5-2-1 0,-7-3 1 16,-8 0 0-16,-11-1 0 16,-10 7-1-16,-14 3 2 15,-18 11-1-15,-9 8 0 16,-13 13 0-16,-3 14 1 15,-2 12-1-15,4 10 0 16,5 6 0-16,18 4 0 16,17-3 0-16,21-5-1 15,16-11 0-15,21-11-2 16,10-14-4-16,21-3-11 15,-10-22-6-15,21 7-6 16,-22-26-5-16,12 6-8 16,-19-16-2-16,2-1 2 15</inkml:trace>
  <inkml:trace contextRef="#ctx0" brushRef="#br1" timeOffset="252943.4676">2227 10956 63 0,'4'-11'36'0,"-4"-2"-2"15,0 13 3-15,-4-17-32 16,4 17 1-16,0 0-1 15,-4 24-3-15,-1 1 3 16,2 21-3-16,-7 8 1 16,3 14-3-16,-2 11 1 15,2 3 0-15,-1-5-1 16,6-3 1-16,6-10-4 15,2-20-5-15,18-9-28 0,0-28 0 16,10-11-1-16,0-22 0 16</inkml:trace>
  <inkml:trace contextRef="#ctx0" brushRef="#br1" timeOffset="253158.4799">2290 10954 92 0,'-26'-6'38'0,"14"15"2"15,12-9-10-15,0 0-25 16,29-16-3-16,12-1 0 16,10-4-1-16,13-3 2 15,4 3-4-15,-3-7-8 0,8 16-26 16,-22 0-1-16,-5 18-2 15,-24 1 0-15</inkml:trace>
  <inkml:trace contextRef="#ctx0" brushRef="#br1" timeOffset="253358.4913">2363 11269 65 0,'-43'24'36'16,"19"-6"0"-16,6-18 1 16,18 0-22-16,19-24-11 15,16-3-1-15,9-1-1 16,10-2-1-16,6-1 0 15,2 6-1-15,-1 6-2 16,-11 0-12-16,-3 20-22 16,-17 3 0-16,-10 17-2 0,-16-3 2 15</inkml:trace>
  <inkml:trace contextRef="#ctx0" brushRef="#br1" timeOffset="253525.5009">2318 11571 89 0,'-22'22'37'16,"4"-15"-2"-16,18-7 0 15,26-2-33-15,13-13-2 16,18-10 0-16,9-14-8 16,23 2-26-16,-2-15-1 15,9 5-1-15,-3-10-1 0</inkml:trace>
  <inkml:trace contextRef="#ctx0" brushRef="#br1" timeOffset="253875.5209">3163 11134 73 0,'-34'26'36'15,"2"11"-1"-15,-6-1 2 16,6 11-33-16,-2-3-2 16,5 2 0-16,1-2 0 15,9-6-1-15,1-6-1 16,8-8-1-16,4-9-1 15,6-15-1-15,0 0-1 16,9-22 0-16,3-3 1 16,-3-9-1-16,4-7 3 0,-4 0-1 15,-3-5 6-15,-2 6-1 16,-5 5 2-16,1 10-1 15,-7 10 2-15,7 15-2 16,-7 10 1-16,9 15-2 16,2 7 0-16,9 5-1 15,3 4-2-15,15-6 1 16,8-2-3-16,12-22-6 15,18-4-28-15,-2-24-1 16,11-8 0-16,-4-19-2 16</inkml:trace>
  <inkml:trace contextRef="#ctx0" brushRef="#br1" timeOffset="254078.5325">3679 10640 86 0,'-19'-10'37'0,"-9"15"-1"15,9 31 2-15,-10 17-31 16,6 20-4-16,-2 8-1 15,7 11-1-15,3 4 0 16,9-2-1-16,5-6-1 16,7-11 0-16,7-9-5 15,-7-19-30-15,20-8-1 16,-8-23-1-16,8-11-1 15</inkml:trace>
  <inkml:trace contextRef="#ctx0" brushRef="#br1" timeOffset="254266.5432">3444 11177 91 0,'-22'5'39'0,"15"7"1"16,7-12-2-16,11 3-36 15,18-9 0-15,13-3-1 16,10-2-2-16,5-9-6 15,17 10-31-15,-16-10 1 16,8 12-2-16,-14-1-1 16</inkml:trace>
  <inkml:trace contextRef="#ctx0" brushRef="#br1" timeOffset="254604.5626">3814 11330 83 0,'0'0'38'16,"21"17"-1"-16,0-23-1 15,15 0-33-15,6-5 0 16,4-3-1-16,0-8 1 16,-2-1-1-16,-3-5-1 15,-8 1 1-15,-11 0-1 16,-8 1 0-16,-15 3 0 15,-9 3 0-15,-15 10 0 16,-5 7 0-16,-7 11 0 16,-4 13 0-16,-1 8 0 15,5 10 0-15,7 2-1 16,11 2 1-16,14-2-1 0,16-7 0 15,14-7-1-15,15-17-3 16,18 3-10-16,-8-27-24 16,21 5 0-16,-7-15-1 15,3 2-1-15</inkml:trace>
  <inkml:trace contextRef="#ctx0" brushRef="#br1" timeOffset="254919.5806">4495 11209 92 0,'-12'25'38'16,"-10"-4"2"-16,9 18-4 15,-3-8-32-15,5 6 0 16,3-4-2-16,4 1 1 16,1-6-2-16,6-3 1 0,1-10-1 15,-4-15 0-15,15 7 0 16,-1-16 0-16,-1-10 0 15,1-5-1-15,-4-8 1 16,5-4 0-16,-2-2-1 16,-3-3 0-16,0 3 1 15,-1 5-1-15,0 2 0 16,1 4-1-16,1 5 0 15,6 3-2-15,8 5-2 16,-5-4-8-16,20 16-14 16,-14-11-12-16,11 9 0 15,-10-7-1-15,14 7 0 16</inkml:trace>
  <inkml:trace contextRef="#ctx0" brushRef="#br1" timeOffset="255265.6004">4937 11116 85 0,'-8'19'39'0,"7"10"-1"16,-10-6 2-16,3 12-34 15,-1-5-1-15,5 6-1 16,-3-5-1-16,5-2-1 16,-3-4 0-16,5-6-1 15,2-5 0-15,-2-14-1 16,12-6 1-16,1-9-1 15,4-11 0-15,7-8 0 16,0-4 0-16,3-5 1 16,4-2-1-16,-5 4 0 15,1 5 1-15,-3 7 0 16,-3 10 0-16,-5 5 0 0,-2 13 0 15,-14 1-1-15,18 27 1 16,-11-1-1-16,-5 7 0 16,3 5-3-16,-2 8-3 15,-4-9-10-15,21 14-10 16,-19-18-14-16,22 3 0 15,-6-17-1-15,18-4 1 16</inkml:trace>
  <inkml:trace contextRef="#ctx0" brushRef="#br1" timeOffset="255699.6252">5708 11108 60 0,'0'0'39'15,"-11"-15"-1"-15,11 15 2 16,-14-14-19-16,14 14-14 16,-22-3-2-16,7 13-1 15,-10 7 0-15,-1 8-2 16,-4 5 1-16,2 7-1 15,0 2-1-15,8-1 1 16,8-3-1-16,8-8 0 16,13-14 0-16,10-10-1 15,12-12 0-15,4-12 0 16,4-7 0-16,1-8 0 15,-3-1 0-15,-2 0 0 0,-10 7 0 16,-4 8 0-16,-10 9 0 16,-11 13 1-16,7 17-1 15,-9 5 0-15,2 2 0 16,-1 7 0-16,9-3-1 15,4-9-1-15,11-2-6 16,-2-28-11-16,26 6-8 16,-13-27-13-16,20-3 0 15,-10-21-1-15,10 1 2 16</inkml:trace>
  <inkml:trace contextRef="#ctx0" brushRef="#br1" timeOffset="255858.6343">6245 10705 107 0,'-22'30'40'0,"3"24"-1"16,-11 1 1-16,11 18-38 15,0-1 1-15,5 2-5 16,9-2-1-16,-4-19-18 16,24 3-18-16,-10-20-1 15,12-8-1-15,-17-28-2 16</inkml:trace>
  <inkml:trace contextRef="#ctx0" brushRef="#br1" timeOffset="256681.6814">7175 10375 90 0,'0'-20'37'0,"0"20"0"16,0 0 1-16,-16 29-36 0,3 9-1 15,0 17 1-15,-8 15-1 16,-1 12 1-16,-4 5 0 15,0 3-1-15,1-3 1 16,4-7-1-16,5-13 1 16,6-11-2-16,6-16 1 15,8-17 0-15,10-16 0 16,9-12 0-16,6-13 0 15,4-13-1-15,3-3 1 16,0-5 0-16,1 1-1 16,-5 6 2-16,-5 3-1 15,-4 12 1-15,-6 11-2 16,-6 10 0-16,-7 11 0 0,-1 11 1 15,-2 6-1-15,-2 2-2 16,1 4 2-16,7-1-1 16,4-6-1-16,7-11-1 15,12-6-3-15,8-21-7 16,26 6-14-16,-6-27-12 15,17 1 0-15,-7-15-3 16,9 2 5-16</inkml:trace>
  <inkml:trace contextRef="#ctx0" brushRef="#br1" timeOffset="256851.6911">7960 10819 98 0,'-15'19'38'16,"-17"3"0"-16,7 18-2 16,-8-1-33-16,5 6-3 0,3 2 1 15,5-2-1-15,8-6 0 16,12-4-1-16,13-12-1 15,7-22-6-15,20-1-30 16,-5-22 1-16,14-8-2 16,-6-15-2-16</inkml:trace>
  <inkml:trace contextRef="#ctx0" brushRef="#br1" timeOffset="257002.6997">7863 10427 99 0,'-35'-26'38'16,"20"14"0"-16,6-4-4 15,12-4-43-15,26 6-28 0,6-8 1 16,18 5-2-16,2-7-3 16</inkml:trace>
  <inkml:trace contextRef="#ctx0" brushRef="#br1" timeOffset="257211.7117">8346 10242 79 0,'-7'35'40'15,"-7"6"-1"-15,7 15 2 16,-7 6-36-16,14 8 0 15,-4 6-1-15,4 9 0 16,0-1-2-16,-2-1-1 16,2-7-1-16,3-7-1 15,-2-8-1-15,-1-18-6 16,17-4-24-16,-11-25-8 0,13-8 1 15,-9-21-1-15</inkml:trace>
  <inkml:trace contextRef="#ctx0" brushRef="#br1" timeOffset="257384.7216">8285 10792 97 0,'-33'-17'38'16,"13"12"3"-16,2 0-3 16,18 5-33-16,9 3-3 15,16-3-1-15,12 0-1 16,12-5-3-16,15 11-10 15,-7-12-25-15,18 6 0 0,-9-5-1 16,4 6-1-16</inkml:trace>
  <inkml:trace contextRef="#ctx0" brushRef="#br1" timeOffset="257616.7349">8903 10752 94 0,'-18'-1'38'0,"1"4"2"15,-13 3-2-15,5 11-32 16,-8 2 0-16,4 8-1 15,-4 8-2-15,6 0-1 16,5 3 0-16,8-5-1 16,14-4 0-16,13-11-2 15,15-11 1-15,14-15-4 16,15-8-2-16,6-21-11 0,25 7-12 15,-12-21-10-15,9 1-2 16,-11-14 1-16</inkml:trace>
  <inkml:trace contextRef="#ctx0" brushRef="#br1" timeOffset="257961.7546">9418 10235 78 0,'-18'29'41'0,"-10"9"0"15,6 19 3-15,-12 5-20 16,9 7-20-16,-1 6 0 15,5 2-1-15,-2 0 0 16,9-7-3-16,8-10 1 16,1-11-1-16,15-9 0 0,2-14-2 15,11-15 2-15,3-15-2 16,10-10 2-16,-1-8 2 15,2-8-1-15,-4 1 0 16,-4-2 0-16,-1 4 1 16,-6 6-1-16,-6 11 2 15,-16 10-3-15,13 8 1 16,-13 11-2-16,-3 5 1 15,1 11-3-15,-2-5-5 16,12 15-12-16,-17-22-8 16,25 14-9-16,-10-22-5 15,14-1-1-15,-2-15 0 16</inkml:trace>
  <inkml:trace contextRef="#ctx0" brushRef="#br1" timeOffset="258668.795">9952 10140 104 0,'-14'-4'39'0,"9"26"2"16,-5 5-14-16,0 20-23 16,1 7-3-16,0 14 1 0,2 8 0 15,0 4 1-15,-7-1-1 16,5 1 0-16,-2-10-1 15,3-6-1-15,4-10 1 16,1-14-2-16,6-11 1 16,7-14-1-16,6-13 2 15,7-10-1-15,5-11 1 16,2-7 1-16,0-3-1 15,3-3 1-15,-5 3-1 16,-8 6 1-16,-1 5-1 16,-6 12-1-16,-13 6 1 15,10 19-1-15,-11 6 0 16,1 3-2-16,1 6 2 15,4 1-3-15,5-3 1 16,3-8-4-16,14-3-3 0,-5-21-15 16,25 4-8-16,-9-17-8 15,12-4 0-15,-7-15 2 16</inkml:trace>
  <inkml:trace contextRef="#ctx0" brushRef="#br1" timeOffset="258856.8058">10498 10717 101 0,'-21'-11'39'0,"10"22"1"16,-10 2-1-16,1 12-34 15,2 7-2-15,3 4-2 16,1 4 0-16,7-2-2 16,5-3 1-16,5-5-2 0,11-7-2 15,3-18-7-15,19 1-17 16,-4-22-12-16,10-5 1 15,-6-15-1-15,7-3 1 16</inkml:trace>
  <inkml:trace contextRef="#ctx0" brushRef="#br1" timeOffset="259022.8153">10515 10173 105 0,'-20'-6'36'0,"0"3"4"15,20 3-10-15,-7 13-30 16,18-17-2-16,12 8-16 15,1-14-20-15,9 2 2 16,-4-9 0-16,9 2 0 0</inkml:trace>
  <inkml:trace contextRef="#ctx0" brushRef="#br1" timeOffset="259215.8263">10777 10096 83 0,'6'38'38'16,"-7"7"-2"-16,7 21 4 16,-13-1-32-16,13 18 0 15,-6-1-3-15,4 9 0 16,-7-2-2-16,3-2-1 15,0-6-1-15,3-9-2 16,3-11-2-16,-1-18-8 16,16-4-17-16,-9-29-12 15,15-4 1-15,-4-21-2 16,12-8 2-16</inkml:trace>
  <inkml:trace contextRef="#ctx0" brushRef="#br1" timeOffset="259478.8414">11045 10531 88 0,'-23'18'40'0,"-13"2"2"16,5 14-2-16,-13-3-21 16,12 2-16-16,3-7 0 15,9 2 0-15,5-5-1 16,11-4 1-16,12-4-2 15,11-4 0-15,11-7 0 16,7-1-1-16,7-1 0 16,3-7 0-16,4 3-2 0,-2-2-2 15,4 9-9-15,-17-14-13 16,15 15-12-16,-25-10-2 15,6 9-1-15,-13-8-1 16</inkml:trace>
  <inkml:trace contextRef="#ctx0" brushRef="#br1" timeOffset="260108.8774">11339 10755 98 0,'-16'26'41'16,"-4"-14"0"-16,18 8-1 15,2-20-35-15,9 16-1 0,13-16-2 16,12-4-1-16,3-8 0 16,6-4 0-16,1-5-1 15,-5-3 0-15,-4-5 1 16,-8-2-1-16,-10 1 0 15,-10-2 0-15,-9 7 0 16,-11 2 0-16,-10 11 0 16,-8 7 0-16,-7 16 0 15,1 8 1-15,1 8-1 16,5 10 1-16,9 1 0 15,12 3 0-15,19-5 0 16,10-4 0-16,18-11 0 16,10-7-1-16,12-11 1 0,5-6-1 15,3-9 1-15,-4-3-1 16,-5-3 0-16,-11-1-1 15,-5 4 2-15,-10 4-1 16,-13 7 0-16,-19 4 0 16,8 14 0-16,-16 6 0 15,-6 5-1-15,0 3 0 16,-1 3 0-16,-1 0 0 15,4-4 0-15,6-4 0 16,5-9 0-16,1-14 0 16,15-4 1-16,1-9 2 15,1-11-1-15,-1-5 1 16,0-5-1-16,-3-4 1 15,4-3-1-15,-5 1 1 16,-1 5-1-16,3 3-1 0,1 6 0 16,4 4 0-16,4 7-1 15,4 1-5-15,10 17-12 16,-9-17-8-16,19 20-7 15,-10-14-8-15,20 8-2 16,-2-10 0-16</inkml:trace>
  <inkml:trace contextRef="#ctx0" brushRef="#br1" timeOffset="261522.9583">13436 10669 80 0,'0'14'37'0,"0"-14"0"16,30-6 2-16,-8-7-35 15,21-4-1-15,5-7 0 16,6 0-1-16,0-6 0 15,0 2-1-15,-4 0 0 16,-9 3 0-16,-13 3 0 16,-14 1-1-16,-15-1 1 15,-15 6 0-15,-13 5 0 16,-13 5 1-16,-9 7 0 15,-2 13 0-15,-8 9 0 16,9 15 0-16,1 7 0 16,15 7 0-16,14 2-1 0,19 3 0 15,18-8-1-15,21-10 0 16,28-9-3-16,11-19-6 15,30-3-23-15,0-23-8 16,13-4 1-16,-6-14-1 16</inkml:trace>
  <inkml:trace contextRef="#ctx0" brushRef="#br1" timeOffset="261965.9836">14395 10479 103 0,'-42'15'39'15,"-8"-4"2"-15,5 15-2 16,6-1-36-16,-3 7 0 15,9 2-1-15,8 3 0 16,13 1 0-16,12-3-1 0,14-4 1 16,12-7-1-16,15-9-1 15,11-10 1-15,1-10-1 16,9-8 1-16,-6-9-1 15,-1-5 0-15,-8-8 0 16,-8-1 0-16,-10-4 0 16,-6 4 0-16,-8 2 0 15,-6 11-1-15,-4 12 1 16,-5 11 0-16,-6 34 0 15,-2 18-1-15,-4 19 0 16,-3 20 0-16,-7 18 0 16,-1 8-1-16,-6 4 2 15,1-4 0-15,-4-9 1 0,-1-11 0 16,-5-19 0-16,1-16 1 15,-2-23-1-15,3-18 1 16,-1-16-4-16,1-17-2 16,6-14-3-16,-9-26-13 15,28 3-8-15,-20-27-14 16,20-2 0-16,-4-17-3 15,12-3 6-15</inkml:trace>
  <inkml:trace contextRef="#ctx0" brushRef="#br1" timeOffset="262942.0394">15664 9926 95 0,'4'-15'38'15,"-11"3"0"-15,7 12 0 16,-16 15-33-16,8 17-1 16,-1 13-2-16,3 18 1 15,-3 11-2-15,1 15 1 16,2 4-2-16,3 4 2 15,3-5-2-15,2-9 1 16,1-12 0-16,5-14 1 16,-1-14-2-16,2-19 1 15,1-17-1-15,1-16 1 0,2-19-1 16,-4-11 0-16,1-16 0 15,-4-12 0-15,-1-15 1 16,-3-9-1-16,-2-11 1 16,-1 0-1-16,-1 5 1 15,0 6-1-15,-1 10 2 16,9 15-2-16,3 13 0 15,9 19 0-15,10 18 0 16,7 13 1-16,11 9-1 16,3 7 0-16,7 6 0 15,0 7 1-15,-1 0-1 16,-11 7 1-16,-10 0-1 15,-12 6 0-15,-17 2 0 16,-17 1-1-16,-15 3-1 0,-13-2 2 16,-11 1-2-16,-1-4 2 15,-3-5-2-15,8-5 2 16,9-5-2-16,10-9 3 15,18-5-1-15,10-11 0 16,38 6 0-16,-3-7 0 16,11 2 0-16,3 3 0 15,2 4 1-15,-7 6-1 16,-2 10 0-16,-14 6 1 15,-15 9-1-15,-12 8 0 16,-15 3 0-16,-10 4 1 16,-9 0-1-16,-4-5 1 15,-3-6-1-15,4-9-1 16,8-7-1-16,8-16-3 0,20-11-5 15,1-14-12-15,32 1-4 16,-4-27-7-16,18 2-6 16,3-16-1-16,6 0 2 15</inkml:trace>
  <inkml:trace contextRef="#ctx0" brushRef="#br1" timeOffset="263130.0502">16421 10253 99 0,'13'4'37'0,"-12"8"3"15,1 24-2-15,-15 5-33 16,6 12-1-16,-3 6-2 15,1 7 1-15,-3-2-2 16,4-4 1-16,4-7-1 16,4-14-3-16,9-11-4 15,-9-28-16-15,42 0-9 0,-16-26-9 16,15-8 1-16,-4-19-2 15</inkml:trace>
  <inkml:trace contextRef="#ctx0" brushRef="#br1" timeOffset="263258.0575">16602 9944 108 0,'-16'-2'34'16,"9"22"-20"-16,7 1-14 16,4 9-35-16,15-3-3 15,13 7-2-15</inkml:trace>
  <inkml:trace contextRef="#ctx0" brushRef="#br1" timeOffset="263671.0811">17090 10265 98 0,'-44'7'39'0,"-18"-2"1"16,4 14-1-16,-7 3-34 16,6 13 0-16,3 4-1 15,9 12 1-15,15-4-2 16,16 3 0-16,17-8-1 15,22-9-1-15,19-16 0 16,16-10 0-16,9-21-1 16,8-12 0-16,5-18 0 15,-2-9 0-15,-8-12 2 0,-5-4-2 16,-10-7 2-16,-14-1-2 15,-3 0 2-15,-10 11-1 16,-9 11 1-16,-10 18-2 16,-10 21 0-16,1 16 0 15,-21 36 0-15,1 15 0 16,-3 20-3-16,0 9 2 15,5 8-2-15,5-5-1 16,14-3-6-16,-1-22-9 16,34 1-6-16,-12-35-7 15,24-3-7-15,-4-25-3 16,11-6 3-16,-3-20 2 15</inkml:trace>
  <inkml:trace contextRef="#ctx0" brushRef="#br1" timeOffset="263829.0902">17767 10254 100 0,'0'0'39'16,"-18"9"0"-16,-3 18 0 15,2 20-30-15,-5 10-9 16,6 8 2-16,0 4-3 16,4-5-2-16,22 1-17 15,-6-22-18-15,21-10 0 16,-5-23-1-16,16-14 0 15</inkml:trace>
  <inkml:trace contextRef="#ctx0" brushRef="#br1" timeOffset="263972.0984">17843 10007 113 0,'-27'-63'41'0,"7"13"0"16,-1 10-9-16,1 3-55 16,15 24-15-16,0 2-1 15,17 9-1-15,-1-3-1 16</inkml:trace>
  <inkml:trace contextRef="#ctx0" brushRef="#br1" timeOffset="264655.1374">18230 9503 103 0,'0'0'35'0,"-19"2"4"16,10 16-3-16,-10 6-34 15,4 17 1-15,-3 16-1 0,-1 18 2 16,-5 17-3-16,3 12 3 16,-1 4-3-16,3 8 2 15,5-9-3-15,5-6 2 16,8-14-2-16,9-16 1 15,3-21 0-15,11-15 1 16,5-21-2-16,5-20 1 16,-1-17-1-16,4-14 1 15,-4-12-1-15,-7-7 1 16,3-9 0-16,-7-2 0 15,-4 4 1-15,-5 10-2 16,-1 11 2-16,-3 17-2 16,2 12 2-16,-9 13-3 15,22 29-1-15,-11 8 2 0,2 13-1 16,1 5 0-16,1 6 0 15,-3 1 1-15,-5-1-2 16,-8-4 4-16,-11-5-2 16,-5-7 0-16,-12-11 0 15,-3-8 0-15,-5-14-2 16,1-14-3-16,11-6-9 15,-2-30-9-15,30 3-6 16,-1-21-12-16,25 0 1 16,0-8-3-16,23 7 7 15</inkml:trace>
  <inkml:trace contextRef="#ctx0" brushRef="#br1" timeOffset="264850.1486">18773 10138 112 0,'14'7'37'0,"2"20"3"15,-18-4-4-15,-5 15-30 16,-5 5-3-16,-2 13-1 15,-9 2-2-15,6 4 1 16,-3-2 0-16,5-6-2 16,6-3-2-16,4-20-6 15,24 0-15-15,-19-31-15 16,37 0 0-16,-13-27-2 15,16-5 2-15</inkml:trace>
  <inkml:trace contextRef="#ctx0" brushRef="#br1" timeOffset="264985.1563">18978 9813 92 0,'2'-18'32'0,"-2"18"-8"16,15 11-23-16,0 7-28 15,7 1-7-15,18 8-1 16</inkml:trace>
  <inkml:trace contextRef="#ctx0" brushRef="#br1" timeOffset="265414.1808">19614 10096 108 0,'-34'11'40'0,"-23"-3"1"0,3 14-2 16,-15 0-33-1,7 12-1-15,-3 6-2 0,7 18 1 16,5 7-2-16,14 14 0 15,13-3-2-15,17-3 2 16,22-11-1-16,17-16-1 16,16-21 0-16,15-26 0 15,14-26 0-15,7-29 0 16,2-18 2-16,1-14-5 15,-7-19 6-15,-7-7-3 16,-9-7 0-16,-9-2 0 16,-13 6 0-16,-10 11 0 15,-13 18 0-15,-14 23 0 16,-8 28 0-16,-12 34 0 0,-9 39 0 15,-9 30 0 1,-4 33 0-16,0 14 0 0,12 13 0 16,6-3 0-16,16 5-8 15,1-23-9-15,29-2-9 16,-8-40-3-16,30-6-11 15,-7-32-1-15,14-7-1 16,-7-23 1-16</inkml:trace>
  <inkml:trace contextRef="#ctx0" brushRef="#br1" timeOffset="265564.1894">20214 10570 127 0,'-9'26'45'0,"-6"-21"-2"16,15-5-3-16,-19 10-40 15,18-20-2-15,16 6-17 0,-16-21-9 16,20 16-11-16,-14-11-3 15,9 5-2-15,-13-6 0 16</inkml:trace>
  <inkml:trace contextRef="#ctx0" brushRef="#br1" timeOffset="298089.0497">2300 13283 71 0,'0'0'38'15,"-22"19"0"-15,16 15-1 16,-9 10-37-16,0 18 1 16,4 10-1-16,-2 10 0 15,3 12 0-15,-2 5-1 16,0 2 1-16,8-1-1 0,-2-8 0 15,4-15-3-15,6-3-8 16,-3-25-24-16,12-17 1 16,-13-32-1-16,29-5-1 15</inkml:trace>
  <inkml:trace contextRef="#ctx0" brushRef="#br1" timeOffset="298315.0627">2345 13293 75 0,'-11'-10'38'0,"-4"0"1"16,15 10-1-16,0 0-35 0,15-12-1 16,18-4 0-16,18-2-1 15,12-5 1-15,15-4-1 16,7 3-2-16,1 0-2 15,1 12-6-15,-18 1-23 16,-4 19-6-16,-26 4 0 16,-12 18 0-16</inkml:trace>
  <inkml:trace contextRef="#ctx0" brushRef="#br1" timeOffset="298510.0738">2398 13679 76 0,'-58'28'37'0,"23"1"0"16,14-21 0-16,21-8-33 0,42-2-2 15,16-12-1-15,18-9 0 16,8-1 0-16,9-4-2 16,0-2-4-16,0 16-17 15,-24-5-13-15,-12 18-1 16,-32 2-2-16,-14 21 1 15</inkml:trace>
  <inkml:trace contextRef="#ctx0" brushRef="#br1" timeOffset="298682.0837">2388 14046 73 0,'-58'37'36'15,"25"-2"0"-15,19-20 2 16,38-9-35-16,19-14-1 16,27-11-1-16,20-12 1 15,15-8-1-15,17-1-5 0,3-20-11 16,9 12-20-16,-17-7 0 15,-6 12-2-15,-22-6 1 16</inkml:trace>
  <inkml:trace contextRef="#ctx0" brushRef="#br1" timeOffset="299020.103">3449 13607 80 0,'-38'30'38'0,"2"13"0"16,-14 3-1-16,11 16-34 15,-13 5-2-15,6 5 0 16,-1-2-1-16,3-3-2 15,12-5-1-15,3-16-5 16,17-5-4-16,-5-31-21 0,17-10-2 16,14-22-1-16,9-6 20 15,-10-19 8-15,2-5 6 16,-2-7 7-16,-11-5 6 15,8 19 21-15,-17-2 5 16,7 18 0-16,-18-1-19 16,18 30-6-16,-13-6-6 15,16 17-1-15,9 6-2 16,14 3-2-16,14 1-2 15,10-8-5-15,23 9-13 16,-7-22-15-16,22 6-4 16,-6-15-2-16,4 4 2 15</inkml:trace>
  <inkml:trace contextRef="#ctx0" brushRef="#br1" timeOffset="299576.1348">3913 13709 96 0,'-25'8'38'0,"12"15"2"16,-11-4-14-16,9 16-22 15,-3 4-2-15,5 7-1 16,1 3 1-16,4 1-2 16,3-2 0-16,2-3 0 15,3-6 0-15,3-7-1 16,2-9 1-16,2-10 0 15,-7-13 0-15,21-10 0 16,-10-12 0-16,2-9 0 0,1-11 2 16,0-6-1-16,-4-11 0 15,3-6 1-15,2-5-1 16,3 9 0-16,-3 4 0 15,8 8 1-15,0 7-2 16,3 11 0-16,5 14 0 16,3 11 0-16,0 12 0 15,3 5 0-15,-1 5 0 16,-7 5 0-16,0 7-1 15,-10 4 2-15,-15 7-1 16,-5 5 0-16,-18 3-1 16,-13 3 0-16,-9 2 0 15,-9-5 0-15,-5 0 1 16,0-5-1-16,6-7 0 0,4-9 0 15,10-1 2-15,7-4-1 16,14 0 0-16,4 7 0 16,5 7 1-16,2 13-1 15,-3 13-2-15,-7 10 3 16,-4 9-3-16,-7 3 0 15,-2 3-3-15,-10-14-8 16,18 4-7-16,-18-33-10 16,22-10-9-16,1-27-5 15,13-6 2-15</inkml:trace>
  <inkml:trace contextRef="#ctx0" brushRef="#br1" timeOffset="300124.1661">4809 12961 73 0,'-4'-17'38'0,"4"17"-3"16,-12-22-4-16,12 22-20 15,-15 8-3-15,9 18-1 16,-6 14-3-16,2 21 0 16,-6 14-2-16,-2 24 0 15,-3 13-1-15,2 13 0 16,-4 1-2-16,4-1 0 0,9-17-1 15,1-15-5-15,27-10-11 16,-4-45-10-16,30-11-11 16,-1-34-2-16,24-10 3 15,3-24 0-15</inkml:trace>
  <inkml:trace contextRef="#ctx0" brushRef="#br1" timeOffset="300433.1838">5189 13584 85 0,'-25'-26'38'15,"-3"27"2"-15,-17 0-5 16,5 31-27-16,-5 7-2 15,9 12-2-15,-1 2-2 16,13 7 0-16,9-7-1 16,15-6-2-16,15-10 1 15,14-10 0-15,14-14 0 0,3-12 1 16,9-12 0-16,-1-12 0 15,-2-11 0-15,-4-7 1 16,-14-11-1-16,-12-5 0 16,-9 1 0-16,-15-2-2 15,-9 6-1-15,-8 8-1 16,-3 14-1-16,-8 2-4 15,10 25-7-15,-7-9-5 16,31 31-6-16,-4-19-7 16,21 23-6-16,6-16 0 15,24 4 2-15</inkml:trace>
  <inkml:trace contextRef="#ctx0" brushRef="#br1" timeOffset="300763.2027">5736 13495 81 0,'0'0'41'0,"-29"-11"-1"16,2 22 1-16,-20-3-36 15,4 10-1-15,-4 0-1 16,3 5 0-16,7 4-2 16,5-1 0-16,18 1 0 15,19-5 0-15,14-7-1 16,15-6 0-16,14-6 0 15,5-2 0-15,6-2 0 16,-9 0 0-16,-4 5 0 16,-17 5 0-16,-15 8 0 15,-15 6 0-15,-13 8 0 0,-14 2 0 16,-5 1-1-16,5-1 1 15,-1-2-2-15,9-9-1 16,14-10-3-16,6-12-7 16,36-12-7-16,-8-22-11 15,24 6-8-15,-1-19-3 16,14 1 4-16</inkml:trace>
  <inkml:trace contextRef="#ctx0" brushRef="#br1" timeOffset="300944.213">6131 13463 90 0,'-1'-13'41'0,"-3"24"1"16,-14 7-1-16,4 21-36 15,-15 9-2-15,1 8 0 16,-2 5-3-16,7 4 1 0,3-4-2 16,9-9-1-16,8-11-3 15,6-28-10-15,23 0-6 16,-7-35-9-16,23-1-9 15,-5-26-3-15,8-1 2 16</inkml:trace>
  <inkml:trace contextRef="#ctx0" brushRef="#br1" timeOffset="301072.2204">6190 13131 72 0,'-35'-34'40'16,"6"18"-5"-16,9 20-11 16,-4-5-34-16,22 14-27 15,2-13-1-15,21 27-3 16,14-13 1-16</inkml:trace>
  <inkml:trace contextRef="#ctx0" brushRef="#br1" timeOffset="301801.2621">6626 13486 61 0,'-29'4'38'16,"-6"-13"0"-16,11 7 0 15,-2-13-31-15,9 6 1 16,-4-4-1-16,21 13 0 15,-25-8-2-15,9 17-1 16,-6 11 0-16,-4 16-1 16,-7 9-1-16,0 7 0 0,-1 6 0 15,9 0 0-15,13-1-2 16,14-6 1-16,19-17 0 16,20-17-1-16,16-17 1 15,11-14-1-15,5-12 0 16,0-10-1-16,-7-8 3 15,-12-6-3-15,-12-3 1 16,-20-4 0-16,-15 2 0 16,-13 0 0-16,-11 10 0 15,-5 9 0-15,-1 8 0 16,-4 8 0-16,6 9 0 15,7 12 0-15,14-1 0 16,7 24 0-16,11-9 0 16,13 0 0-16,8-3 0 0,9 4 0 15,4-2 0-15,1-1 1 16,-6 7-1-16,-9 4 0 15,-9 7 1-15,-11 7 0 16,-17 4-1-16,-10 4 1 16,-11 4 0-16,-4-2-1 15,0-3 0-15,-4-6 1 16,6-9-1-16,7-10 0 15,15-20 1-15,9-4-1 16,19-19 0-16,7-15 0 16,5-11 1-16,4-12-1 15,4-6 0-15,3-2 0 16,-13 6 0-16,-4 13 1 15,-12 10-1-15,-12 17 1 0,-10 23-1 16,-5 27 0-16,-10 15 0 16,-8 15 0-16,7 11-4 15,-6-3-2-15,15 12-7 16,2-13-3-16,31 8-5 15,-6-31-4-15,36 7-3 16,-6-26-3-16,31 5-1 16,-10-22 2-16,18-10-2 15</inkml:trace>
  <inkml:trace contextRef="#ctx0" brushRef="#br1" timeOffset="302234.2868">7941 13370 86 0,'-25'-17'41'0,"11"16"-1"15,-22-10-7-15,6 14-27 16,-8 3-1-16,1 6-2 16,-5 1-1-16,4 6 0 15,4-1-1-15,11 5 0 16,13-3 0-16,15-3-1 15,12 3 1-15,12-2 0 16,6 2 0-16,3 5 0 16,-1 5 0-16,-7 5 0 0,-13 5 0 15,-17 7 0-15,-15 0-1 16,-11 3 2-16,-9-2-2 15,-6-8-1-15,0-4 1 16,1-12-3-16,15-6-3 16,3-22-8-16,22 4-6 15,8-27-6-15,27 8-5 16,-12-27-5-16,23 4-6 15,-1-12 0-15</inkml:trace>
  <inkml:trace contextRef="#ctx0" brushRef="#br1" timeOffset="302746.3161">8682 13567 88 0,'-19'4'42'16,"19"-4"0"-16,22 3-1 15,17-16-39-15,7-2-3 0,13-3-3 16,17 10-12-16,-12-16-12 16,17 21-12-16,-11-6-1 15,3 15-1-15</inkml:trace>
  <inkml:trace contextRef="#ctx0" brushRef="#br1" timeOffset="303205.3424">9740 13443 62 0,'0'0'41'16,"12"-2"-1"-16,16-3 0 15,21 10-24-15,6-12-14 16,10-3-1-16,11-4 1 15,-1 0-1-15,-8-5 1 16,-6-1-1-16,-14-5 1 16,-14-2-1-16,-14-3 1 15,-15 5 0-15,-19-1-1 16,-9 7 2-16,-12 1-2 15,-7 13 1-15,-8 7-2 16,-4 15 1-16,0 16-1 16,6 11 0-16,8 14 1 0,10 7-2 15,17 3 2-15,23-6-2 16,22-4 0-16,21-17-3 15,30-7-8-15,2-38-13 16,33 5-9-16,-8-26-7 16,8-5-1-16,-16-15 1 15</inkml:trace>
  <inkml:trace contextRef="#ctx0" brushRef="#br1" timeOffset="303640.3673">10891 13299 77 0,'-19'-35'41'0,"-4"16"-1"16,-20-1 0-16,2 20-32 15,-11 7-3-15,3 15-1 16,-5 12 0-16,6 11-1 15,3 4-1-15,8 5-1 0,9 0 1 16,14-8-1-16,19-8 0 16,18-13 0-16,10-13 0 15,15-15 0-15,9-14 0 16,4-10-1-16,1-11 0 15,-3-2 0-15,-7-8 0 16,-6-1 0-16,-10 1-1 16,-8 10 2-16,-9 8-2 15,-3 11 1-15,-16 19 0 16,6 16 0-16,-10 22 0 15,-7 26 0-15,-4 22 0 16,-3 12 0-16,-4 8-1 16,-1 8 1-16,-3-3 0 15,-2-2 0-15,2-14 0 0,-6-10-1 16,-1-20 1-16,4-16 0 15,-4-17 0-15,3-16 0 16,-1-16-1-16,3-18-1 16,10-10-6-16,0-30-6 15,24 0-5-15,-9-33-4 16,33 14-3-16,-8-21-5 15,31 14-8-15,-1 0-1 16</inkml:trace>
  <inkml:trace contextRef="#ctx0" brushRef="#br1" timeOffset="303798.3763">11658 13657 75 0,'-9'15'43'16,"-17"1"-2"-16,-14-1-10 15,-9-1-24-15,11-3-32 16,-23-15-14-16,20 8-2 15,-8-6-4-15,5 7 3 16</inkml:trace>
  <inkml:trace contextRef="#ctx0" brushRef="#br1" timeOffset="303948.3849">10475 13967 100 0,'-21'7'43'0,"14"-20"0"15,24-9-9-15,29 3-56 0,-14-26-11 16,19 10-9-16,-7-5-2 15,1 3 1-15</inkml:trace>
  <inkml:trace contextRef="#ctx0" brushRef="#br1" timeOffset="306202.5138">12619 13317 54 0,'15'-18'36'0,"-4"-8"0"15,2 7-2-15,-23-8-24 0,2 7-3 16,-17-1 0-16,-8 13 0 15,-14 2-1-15,-3 14 0 16,-14 7-2-16,6 7-1 16,-3 4 0-16,11 3-2 15,11 2 1-15,14 2-2 16,17 2 1-16,16-5-1 15,18 0 0-15,11-5 0 16,15-5 1-16,10-6-1 16,4-11 0-16,1-10 1 15,0-11-1-15,-5-11 0 16,-6-9 1-16,-5-6 0 15,-12-3-1-15,-8-2 1 0,-12 7-1 16,-5 3 1 0,-7 13 0-16,-6 11 0 0,-1 15-1 15,-10 30 0-15,-4 20 0 16,0 22 0-16,-5 18 1 15,0 22-1-15,-7 13-1 16,-4 11 1-16,-6-1-1 16,-2 2 1-16,-6-9 0 15,-5-12 0-15,-4-20 0 16,-5-18 0-16,-3-19 0 15,-1-21 0-15,2-25 0 16,8-24 0-16,3-22-3 16,9-23-1-16,21-12-6 15,7-33-9-15,37 7-12 16,-3-23-7-16,29 6-3 0,7-5 1 15</inkml:trace>
  <inkml:trace contextRef="#ctx0" brushRef="#br1" timeOffset="307226.5724">13413 13175 74 0,'0'0'41'15,"-9"2"0"-15,-15 11-1 16,-17-8-25-16,-4 12-11 15,-3 3 0-15,-1 9-1 16,3 8 0-16,6 5-1 16,7 0-1-16,12 3 1 0,13-6-1 15,17-2 0-15,15-9-1 16,15-12 1-16,11-11-2 15,8-13 1-15,-2-11 0 16,4-8 0-16,-8-11 0 16,-7-6 0-16,-12-4 0 15,-13-5 1-15,-8 3-1 16,-15 4 0-16,-4 5 1 15,-10 11-1-15,-3 6 0 16,-3 10 0-16,6 12 0 16,5 8 0-16,8 5-1 15,8 5 1-15,11 0 0 16,14 1 0-16,13-6 0 15,5 3 0-15,3-6 0 0,-1 2 0 16,-2-4 0-16,-8 2 0 16,-12 3 1-16,-6-1-2 15,-14 8 2-15,-11 3-1 16,-10 5 0-16,-5 0 0 15,-3 8 0-15,-3-5 0 16,5 3 0-16,3-5 0 16,3-5 0-16,10-3 0 15,4-19 0-15,14 8 0 16,2-16 0-16,6-11 0 15,2-5 0-15,-1-6 0 16,0-10 1-16,-1-5-1 16,1-5 1-16,-3 1-1 15,-2 2 0-15,1 6 1 16,-2 3-1-16,3 9 0 0,1 9 0 15,4 8-1-15,1 9 0 16,-1 6-1-16,10 2-2 16,2 1-1-16,12 3-3 15,-2-9-3-15,20 13-13 16,-16-19-13-16,20 13 7 15,-13-12 19-15,6 1 7 16,-13 2 5-16,-13-7 4 16,-2 5 3-16,-29-14 14 15,5 15 14-15,-28-14-6 16,5 15-18-16,-21-6-6 15,0 5-2-15,-9 3-1 0,2 6-1 16,1 6 0 0,1 5-1-16,7 4 1 0,9 1-1 15,14 3-1-15,10 1 1 16,12-4-1-16,11 0 0 15,7 0 0-15,6-4-1 16,-4 0 1-16,-1-2-1 16,-8 4 2-16,-11-2-2 15,-11 4 2-15,-14 2-1 16,-13 2 0-16,-10 1 0 15,-2 0 0-15,0-4 0 16,1-1-2-16,7-8-3 16,18 0-5-16,9-14-4 15,29 0-9-15,-3-24-9 16,29 11-7-16,2-17-2 15,14 3 1-15</inkml:trace>
  <inkml:trace contextRef="#ctx0" brushRef="#br1" timeOffset="307563.5917">14951 13171 109 0,'0'0'41'0,"0"0"1"16,5 27-10-16,-5-27-30 16,27 17 0-16,-1-11-1 15,10 1 0-15,8-7-1 16,4-4 1-16,-1-3 0 15,4-6-1-15,-8-6 0 16,-7-7 0-16,-11-8 1 16,-5-3-1-16,-13-2 0 0,-14 2 0 15,-17 6 0-15,-13 8 0 16,-14 16 1-16,-7 15 0 15,-9 20 0-15,-4 12 0 16,6 12 0-16,12 7 0 16,16 2 0-16,22-2-2 15,22-9-2-15,12-11-7 16,30-1-4-16,-5-26-5 15,31 7-9-15,-13-29-4 16,27 2-9-16,-8-17-3 16,8-10 2-16</inkml:trace>
  <inkml:trace contextRef="#ctx0" brushRef="#br1" timeOffset="321428.3847">16733 13370 52 0,'0'0'34'15,"-9"15"0"-15,-1-17-9 16,10 2-16-16,0 0-1 16,0 0-2-16,-18-4 1 15,18 4-2-15,-16-16-1 16,1 4-1-16,-8-7-1 15,-5-6-1-15,-10-2 0 16,-3-10 0-16,-3-11 0 16,-7-9-1-16,0-9 1 15,0-7 0-15,0-7-1 16,6-1 1-16,3-3-1 15,13 1 1-15,5 0 0 0,13 3-1 16,11 3 1 0,11 7-2-16,7 6 1 0,9 7 0 15,4 9 0-15,2 12-1 16,0 19 1-16,-2 13-1 15,-5 17 1-15,-8 14 0 16,-4 17 0-16,-9 13 1 16,-5 14-2-16,-10 14 1 15,-9 14 0-15,-8 8 1 16,-5 5-1-16,-6 4 1 15,0-9 0-15,4-8-2 16,6-14 2-16,11-17 0 16,17-26 0-16,18-24-1 15,21-25 0-15,25-19-1 0,27-11-7 16,7-26-27-16,22-4-2 15,-5-9-2-15,8 5 1 16</inkml:trace>
  <inkml:trace contextRef="#ctx0" brushRef="#br1" timeOffset="322081.422">17978 12637 63 0,'-29'0'36'16,"-7"15"-1"-16,-12 3-1 15,-2 8-29-15,-6 5-1 16,10 7 0-16,2-1 0 16,15 0 0-16,9-6-2 15,19-7 1-15,17-11-1 16,17-5-1-16,12-10 0 15,12-3 0-15,2-2-1 16,3 4 1-16,-6 5 0 16,-12 10-1-16,-14 11 1 15,-18 9-1-15,-18 12 0 0,-17 7 0 16,-11 3 0-16,-7-3-1 15,3-5-3-15,0-22-14 16,18-1-20-16,10-23 1 16,21-10 0-16,16-21-1 15</inkml:trace>
  <inkml:trace contextRef="#ctx0" brushRef="#br1" timeOffset="322572.4501">18506 12700 82 0,'-20'24'38'15,"-14"0"0"-15,4 18 0 16,-12-1-34-16,7 6-2 16,5 3 0-16,7 2 1 0,6-3-1 15,9 0 0-15,9-13-1 16,11-5 1-16,13-12-1 15,8-11-1-15,9-12 1 16,6-11-1-16,-1-8 1 16,3-10-1-16,-5-5 1 15,-8 0-1-15,-3-5 0 16,-11 6 1-16,-5 2-1 15,-5 10 0-15,-7 7 0 16,-6 18 0-16,0 0 0 16,-8 25 0-16,2 9 0 15,-3 9 0-15,4 6 0 16,4 4 0-16,6-2 0 15,5-8 0-15,12-14 0 0,8-12 0 16,8-16 1-16,9-15 0 16,-1-13 0-16,-2-16-1 15,-1-11 1-15,-9-5 0 16,-7-2 0-16,-14-1-2 15,-7 4-1-15,-12 4-2 16,-3 13-2-16,-6-2-10 16,9 25-22-16,-10-1-1 15,16 19-1-15,0 0 1 16</inkml:trace>
  <inkml:trace contextRef="#ctx0" brushRef="#br1" timeOffset="322923.4702">19220 13016 62 0,'5'24'38'0,"-4"-15"-1"16,13 1 1-16,2-20-13 15,13 0-22-15,13-13-1 16,12-10 1-16,3-5-1 15,1-6-1-15,-3-1 0 16,-7 0 0-16,-11 2 0 16,-15 7 0-16,-22 6 0 15,-16 11-1-15,-18 9 1 16,-10 14 0-16,-10 8 0 15,-7 16 1-15,-1 10-1 0,5 9 0 16,8 6 0-16,16 1 1 16,15-2-2-16,17-4 1 15,20-14-1-15,16-11-1 16,21-5-4-16,6-26-13 15,18 6-20-15,-9-21-1 16,8 5 0-16,-12-16-3 16</inkml:trace>
  <inkml:trace contextRef="#ctx0" brushRef="#br1" timeOffset="323283.4908">19751 12909 99 0,'-28'27'40'0,"17"4"0"0,3-10-1 16,21-15-37-16,10 2 0 15,15-6-2-15,5-9 1 16,6-7 0-16,4-6 0 16,-2-6-1-16,-6-6 1 15,-7 0-1-15,-10-2 0 16,-14 2 0-16,-10 1 1 15,-12 8-1-15,-13 5 0 16,-9 11 1-16,-9 12-1 16,-7 11 1-16,-1 12-1 15,-1 10 1-15,10 8 0 16,4 1 0-16,17 1-1 15,16-8 1-15,16-8 0 16,19-13-1-16,19-15-2 16,11-19-3-16,22-3-8 0,-2-31-12 15,18 1-14-15,-10-18 1 16,8 5-4-16,-18-17 2 15</inkml:trace>
  <inkml:trace contextRef="#ctx0" brushRef="#br1" timeOffset="323448.5002">20717 12230 112 0,'-27'28'40'15,"-16"9"0"-15,8 38-3 16,-8 6-34-16,8 11-2 16,2 2 0-16,10 4-2 15,8-5-2-15,4-15-5 16,21-1-23-16,-10-27-9 0,16-9 1 15,-9-26-2-15</inkml:trace>
  <inkml:trace contextRef="#ctx0" brushRef="#br1" timeOffset="323621.5101">20300 12674 105 0,'-17'-23'41'0,"2"-2"2"16,26 18-2-16,4 5-36 15,21-4-3-15,15 1-5 16,3-6-8-16,24 12-13 15,-15-14-14-15,22 14-2 16,-6-10-3-16,9 11 1 16</inkml:trace>
  <inkml:trace contextRef="#ctx0" brushRef="#br1" timeOffset="324163.5411">20794 12904 98 0,'-3'12'40'16,"3"-12"1"-16,24 0-2 15,9-7-35-15,8-5-4 16,15 6-13-16,-2-16-19 15,16 7-7-15,-2-9-1 16,7 7-2-16</inkml:trace>
  <inkml:trace contextRef="#ctx0" brushRef="#br1" timeOffset="324966.587">21526 12683 72 0,'19'-12'36'0,"4"13"-1"16,-13 2-2-16,0 16-27 16,-6 7-2-16,1 14 1 15,-7 7 0-15,1 7-1 16,-5 3 0-16,5 1 0 15,-4-6-1-15,6 1-1 16,-1-12 0-16,5-6-1 16,-2-13 0-16,2-4 0 15,-5-18 0-15,0 0-1 16,4-12 1-16,-4-10 0 15,0-11 0-15,0-10-1 16,3-9 1-16,0-9-2 16,5-5 2-16,2 2-1 15,0 4 0-15,4 2 0 0,1 13 0 16,-1 11 0-16,2 12 0 15,0 12 0-15,2 16 0 16,-2 10 0-16,2 10 0 16,5 1 0-16,-3 5 0 15,4 6 0-15,0 0 0 16,-2 0 0-16,-5 0 0 15,-4-4 0-15,-8 0 0 16,-9-4 1-16,-9-5-1 16,-10-2 0-16,-8-7 0 15,-7-1 1-15,-3-2-1 16,-4-1 0-16,2 0 1 15,1 4-1-15,4 9 0 0,5 8-1 16,0 10 2-16,4 12-2 16,-1 11 2-16,3 12-2 15,1 4 1-15,1 3 0 16,7-5-2-16,3-9-2 15,13-1-8-15,-4-35-12 16,24 0-15-16,1-29-1 16,17-12-1-16,2-26 1 15</inkml:trace>
  <inkml:trace contextRef="#ctx0" brushRef="#br1" timeOffset="325364.6098">22031 12927 97 0,'12'16'39'0,"-2"-14"0"16,17 6 0-16,-5-10-36 15,15-8-2-15,8-9 1 16,10 0-1-16,2-8 0 15,2-3 0-15,-5-2-1 16,-5-3 0-16,-9 2 1 16,-6-5-1-16,-13 5 0 15,-13 0 0-15,-14 2 1 16,-8 3 0-16,-13 9 0 15,-6 7 0-15,-10 11 0 16,-4 14 1-16,-6 12-1 16,4 12 0-16,3 10 1 0,9 7-1 15,12 0-1-15,17 1 1 16,15-6-1-16,23-12-2 15,17-6-2-15,15-17-4 16,25 3-15-16,-9-23-16 16,22 0 0-16,-14-16-2 15,10 1 1-15</inkml:trace>
  <inkml:trace contextRef="#ctx0" brushRef="#br1" timeOffset="325739.6313">23139 12625 108 0,'-22'-10'40'16,"-20"-1"1"-16,3 17-1 15,-16 1-37-15,1 11 0 0,-5 12-2 16,0 12 1-16,-3 8 0 16,8 7-1-16,10-1 1 15,13-3-1-15,17-7 0 16,18-9 0-16,19-17 0 15,15-19-1-15,16-17 0 16,10-15 0-16,6-12 1 16,-1-8-1-16,-3-6 0 15,-8-1 0-15,-7 5 1 16,-11 8-1-16,-12 13 0 15,-12 13 0-15,-16 19 0 16,-2 14 1-16,-12 18-1 16,-5 12 0-16,2 8 0 15,1 4-1-15,5 4-1 0,7-11-4 16,14 2-7-16,-1-20-2 15,22 6-8-15,-9-28-15 16,17 4-2-16,-5-19-2 16,10 4 3-16</inkml:trace>
  <inkml:trace contextRef="#ctx0" brushRef="#br1" timeOffset="325922.6417">23427 13031 115 0,'-8'11'43'16,"-9"-12"-1"-16,17 1-4 15,-22 13-45-15,10-33-6 16,24 13-11-16,-21-22-8 15,21 9-10-15,-4-8-4 0,5 0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8T00:26:00.6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6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8T00:27:41.783"/>
    </inkml:context>
  </inkml:definitions>
  <inkml:trace contextRef="#ctx0" brushRef="#br0">2137 7244 67 0,'-17'-31'35'0,"3"10"-1"16,-11-2 2-16,3 15-27 15,-8-1-1-15,4 17 0 16,-14 5-2-16,8 17 0 16,-6 10-2-16,-2 16-1 15,0 16-1-15,3 7-1 16,-2 9-1-16,9 4 0 15,7 2-2-15,8-5-3 16,21-3-30-16,-3-18-3 16,13-10 1-16,1-22-3 15</inkml:trace>
  <inkml:trace contextRef="#ctx0" brushRef="#br0" timeOffset="382.0218">1597 7818 97 0,'-27'-4'37'15,"12"3"3"-15,2-3-3 16,13 4-32-16,15-1-2 16,12-7 0-16,13-1-2 15,10-4 0-15,9 0-1 16,8 2 0-16,1-3 0 15,1 4-2-15,-3 0-1 16,-10 3 0-16,-4 7-2 16,-13-2-1-16,-1 10-4 0,-15-11-1 15,3 14 0-15,-16-8 1 16,6 5 3-16,-16-8 2 15,11 18 2-15,-9-4 2 16,-4 4 6-16,3 10 1 16,-7-4 0-16,11 9 0 15,-10-6-2-15,10 3-2 16,-1-6-1-16,3-9-4 15,11-4-29-15,-3-19 0 16,4-7-1-16,3-15 1 16</inkml:trace>
  <inkml:trace contextRef="#ctx0" brushRef="#br0" timeOffset="525.03">2333 7286 81 0,'-26'-14'34'15,"9"11"-3"-15,6 2 1 16,11 1-33-16,19-5-28 15,6-6-3-15,19-2-1 16,3-5 1-16</inkml:trace>
  <inkml:trace contextRef="#ctx0" brushRef="#br0" timeOffset="736.0418">2856 7002 82 0,'0'0'36'16,"5"24"0"-16,-17 1 1 15,8 22-24-15,-11 2-5 16,4 20-3-16,-4 11-1 0,5 11-1 15,-2 2-1-15,4 7-1 16,-2-5-1-16,5-5-2 16,2-4-2-16,3-23-22 15,13-3-13-15,1-17 1 16,15-10-3-16,-2-22 2 15</inkml:trace>
  <inkml:trace contextRef="#ctx0" brushRef="#br0" timeOffset="1199.0686">3386 7687 81 0,'-4'-15'37'15,"4"15"0"-15,-8-20 1 16,8 20-29-16,-29-14-1 16,8 18-1-16,-10 3-1 15,-1 8 0-15,-11 6-2 16,3 5-1-16,-1 4-1 15,4 6 0-15,6 0-1 16,11-3-2-16,9-3 2 16,11-6-2-16,18-8 1 15,12-8-1-15,9-12 1 16,12-11 0-16,3-7 0 15,2-6 0-15,-1-5 0 16,-5-2 1-16,-8-2 0 0,-9 5-1 16,-10 8 1-16,-12 5-1 15,-4 8 1-15,-7 11-1 16,0 0 0-16,-21 15 1 15,11 3-2-15,-3 5 1 16,3 3-2-16,4-2-1 16,7 2-1-16,3-8-3 15,20 6-24-15,-5-19-10 16,18 0 2-16,-5-12-1 15</inkml:trace>
  <inkml:trace contextRef="#ctx0" brushRef="#br0" timeOffset="1712.0979">3905 7655 93 0,'0'0'37'0,"-26"8"0"16,12 7 1-16,-10 0-30 16,5 9-1-16,-4 0-3 15,5 6 0-15,-2-3-1 16,10 0-2-16,-2-6 0 15,10-1 0-15,2-20-1 16,10 10 1-16,5-20-1 16,4-9 0-16,7-5 0 15,1-7 0-15,1-4 1 16,0-3-1-16,1 2 1 15,-7 2-1-15,-7 6 1 16,-1 7 0-16,-5 6 1 0,-9 15-1 16,0 0 0-16,0 0 0 15,1 21-1-15,-2-1 1 16,0 3-1-16,2 1 0 15,3 0 0-15,6-3 0 16,6-6 0-16,6-9 0 16,6-6 0-16,5-6 1 15,2-9-1-15,1-2 1 16,-2-5-1-16,-2-1 1 15,-7 1 0-15,0 5-1 16,-11 3 1-16,-4 8-1 16,-10 6 0-16,1 13 0 15,-5 3 0-15,-3 7 0 16,0 7-2-16,-4 0 0 0,7 4-3 15,-1-12-13-15,19 14-19 16,-6-16-6-16,15-2 3 16,-2-10-3-16</inkml:trace>
  <inkml:trace contextRef="#ctx0" brushRef="#br0" timeOffset="2411.1379">4549 7745 96 0,'0'0'37'16,"4"13"1"-16,8-22-2 0,11 5-33 15,5-7 0-15,4 0-1 16,0-4 0-16,-1 0-1 15,-6-4 0-15,-3 1-1 16,-9-2 1-16,-11 5 0 16,-8-2 0-16,-8 6 0 15,-10 6 1-15,-3 7 0 16,-8 6 0-16,0 8 1 15,0 7-1-15,3 5 0 16,6 2-1-16,11 3 1 16,11-4-2-16,13-7 1 15,12-6-1-15,16-5 0 16,10-10 0-16,8-8-1 0,5-7 1 15,3-6 0-15,-3-3 0 16,-4-5 0-16,-5 0 0 16,-11 1 0-16,-11 2 1 15,-7 7-1-15,-13 4 0 16,-9 14 1-16,0 0-1 15,-22 11 0-15,4 9 1 16,-5 8-1-16,1 1 0 16,3 4 0-16,2-2 0 15,10-6 0-15,7-5 0 16,9-7 0-16,6-11 0 15,7-10 0-15,5-9 1 16,0-7-1-16,1-2 0 16,-1-6 1-16,-3-3-1 0,-8 5 1 15,1 2-1-15,-8 8 1 16,-4 6-1-16,-5 14 1 15,0 0-1-15,-3 10 0 16,-1 10 1-16,-1 1-1 16,5 6 0-16,1 0 0 15,6-1-1-15,6-6 0 16,10-6-1-16,6-13-4 15,20 3-18-15,-8-20-15 16,16-2-2-16,0-19 0 16,9-3-1-16</inkml:trace>
  <inkml:trace contextRef="#ctx0" brushRef="#br0" timeOffset="2598.1483">5899 7066 98 0,'-18'29'39'0,"-18"7"0"16,11 18 0-16,-14 5-32 15,8 11-4-15,-3 5 0 16,7 6-2-16,-4-6-1 16,8-2-2-16,9 3-30 15,-8-22-8-15,13-3 0 16,-7-24-2-16</inkml:trace>
  <inkml:trace contextRef="#ctx0" brushRef="#br0" timeOffset="2770.1583">5582 7536 116 0,'14'-1'42'16,"-4"-3"-1"-16,15 12-1 16,-6-4-39-16,14-13-15 15,19 10-24-15,-9-13-5 16,5 6 1-16,1-11-1 15</inkml:trace>
  <inkml:trace contextRef="#ctx0" brushRef="#br0" timeOffset="11172.639">589 5274 60 0,'0'0'35'15,"-24"-17"0"-15,4 20 0 16,-12-8-21-16,3 16-7 15,-8-4-2-15,3 12-1 0,-2-5-1 16,9 4 0-16,2-3-1 16,12 2-1-16,8-2 0 15,9-1 0-15,11-5 0 16,6 1-1-16,7-2 1 15,1 0 0-15,2 2-1 16,-1 1 1-16,-6 4 0 16,-6 2 0-16,-8 5-1 15,-7 4 1-15,-10 3 0 16,-5 2 0-16,-5 0 1 15,-2-3-2-15,1-3 0 16,0-8-1-16,8-4-1 0,4-24-24 16,17 2-11-16,-1-18-1 15,23 1-2-15,-3-15 1 16</inkml:trace>
  <inkml:trace contextRef="#ctx0" brushRef="#br0" timeOffset="11429.6537">862 4915 56 0,'6'-25'36'16,"-4"5"-1"-16,2 7 1 16,-8-2-16-16,4 15-14 15,0 0 0-15,1 32-2 16,-4-3 2-16,3 16-2 15,-5 7 0-15,2 15-2 0,-5 9 0 16,-1 7-1-16,-3 1-2 16,3 0 1-16,1-3-1 15,-5-13-4-15,21-2-30 16,-13-23-2-16,15-11 0 15,-4-19-1-15</inkml:trace>
  <inkml:trace contextRef="#ctx0" brushRef="#br0" timeOffset="11636.6654">762 5351 88 0,'-15'-6'37'0,"-1"0"0"15,16 6 1-15,0 0-34 0,0 0-1 16,25 8-2-16,3-6-2 15,10-2 0-15,11-2-2 16,12 11-21-16,-8-14-12 16,14 7 0-16,-8-7-1 15,3 8 1-15</inkml:trace>
  <inkml:trace contextRef="#ctx0" brushRef="#br0" timeOffset="12013.687">1400 5324 72 0,'-18'-9'37'0,"3"9"0"15,-13-5 1-15,2 14-26 16,-14-4-4-16,6 11-2 16,-5 3-1-16,3 7-1 0,-6 2-1 15,10 4-1-15,5-1 0 16,9 4 0-16,12-9-1 15,10 1 0-15,18-12-1 16,6-7 1-16,10-10 0 16,9-6-1-16,-1-10 1 15,3-6-1-15,-4-2 0 16,-6-6 0-16,-10 6 0 15,-3 3 0-15,-11 1 1 16,-7 10-1-16,-8 12 0 16,0 0 0-16,-14 4 1 15,2 10-1-15,-1 5 0 0,3 2 0 16,3 2-1-16,2-1-1 15,10 1-3-15,1-9-2 16,21 3-23-16,-10-17-9 16,17 6 0-16,-9-14-1 15</inkml:trace>
  <inkml:trace contextRef="#ctx0" brushRef="#br0" timeOffset="12564.7186">1694 5337 87 0,'0'0'36'16,"-12"-8"1"-16,8 19-1 15,-11-3-29-15,6 11-1 16,-3 0-2-16,1 7 0 16,-3-1-1-16,3 4 0 0,2-4-1 15,3 0 0-15,3-7-1 16,3-8-1-16,0-10 1 15,15 1-1-15,0-13 1 16,6-10-1-16,4-9 0 16,3-4 0-16,1-6 1 15,0-3 0-15,-2 1-1 16,-3 5 1-16,-8 6 0 15,-3 8 0-15,-5 5 0 16,-3 10 0-16,-5 9 0 16,-6 11 0-16,-2 7 0 15,2 4-1-15,3 3 1 16,3 4-1-16,3-3 0 15,3-1 0-15,9-5 0 0,8-8 0 16,4-9 1-16,5-10-1 16,4-6 0-16,2-8 0 15,0 0 0-15,-3-5 0 16,-2 2 1-16,-10 4-1 15,-3 5 0-15,-8 4 0 16,-12 11 0-16,0 0 0 16,-1 22 0-16,-6 1 0 15,-7 6 0-15,4 3 0 16,-2 5-2-16,2 1 0 15,3 4-1-15,6-9-3 16,10 12-18-16,-7-22-14 16,20 4-1-16,-4-16-1 15,12 1-1-15</inkml:trace>
  <inkml:trace contextRef="#ctx0" brushRef="#br0" timeOffset="13277.7594">2442 5368 86 0,'-10'21'37'0,"-4"-6"0"16,19 4 1-16,-5-19-31 15,28 22-1-15,-3-20-1 16,12-2-1-16,3-5-1 15,7-5-1-15,4-7 0 16,-3-2-2-16,-5-8 1 16,-5-2-1-16,-5-2 0 0,-8 0 0 15,-16 1 1-15,-5 1-1 16,-13 5 1-16,-9 9-1 15,-9 8 1-15,-5 8 0 16,-11 12 0-16,4 6 0 16,1 11-1-16,3 5 1 15,9 5-1-15,9 0 1 16,12-2-1-16,10-6 0 15,17-6 0-15,8-8-1 16,13-9-1-16,3-9-1 16,11-7 0-16,-5-8-2 15,5-3 1-15,-8-8-2 16,-2 3 2-16,-9-3-1 15,-6 1 2-15,-8 2 0 0,-10 4 2 16,-7 4 1-16,-7 15 2 16,-11-6 0-16,-4 12 0 15,-1 11 1-15,-5 3 0 16,1 9 0-16,1-2 0 15,4 4 0-15,3-4-1 16,5-3 0-16,5-5 0 16,6-8 0-16,-4-11-1 15,23-7 1-15,-1-11-1 16,6-5 1-16,-1-9-1 15,5-1 0-15,-3-2 0 16,-1 2 1-16,-4 3-1 16,-3 7 0-16,-7 6 1 15,-2 6-1-15,-12 11 0 0,11 11 0 16,-7 5-1-16,-2 7 1 15,-2 7-1-15,1 3-1 16,4 2-1-16,3-4-5 16,12 7-25-16,-9-22-8 15,15 3-1-15,-4-20-3 16</inkml:trace>
  <inkml:trace contextRef="#ctx0" brushRef="#br0" timeOffset="14876.8507">3760 3194 62 0,'-4'-21'35'16,"0"-2"-1"-16,-1 8 1 16,-13-5-24-16,18 20-3 15,-29-12 0-15,10 21-2 16,-9 3 0-16,-1 16 0 15,0-3-2-15,2 10-1 16,-1-1 1-16,5 5-1 16,5-3 0-16,10-2-2 15,8-9 1-15,11-7-2 16,11-5 1-16,3-11-1 15,7-9 0-15,7-8 0 16,1-5-1-16,3-7 2 16,-4-5-2-16,-1 1 2 0,-9 0-2 15,-6 4 2-15,-4 6 0 16,-6 4-1-16,-13 17 0 15,0 0 0-15,0 0 0 16,-3 22 0-16,-7 4 0 16,0 6-1-16,1 4-1 15,4 3-2-15,10 1-3 16,-5-17-25-16,25 7-6 15,-3-19-1-15,15 1-1 16</inkml:trace>
  <inkml:trace contextRef="#ctx0" brushRef="#br0" timeOffset="15260.8728">4207 3222 89 0,'-17'1'35'0,"7"11"1"15,-6-3-1-15,2 9-31 16,-1 0 0-16,4 6-1 15,2-1 1-15,3 1-2 16,1-1 1-16,4-2-1 16,2-5 0-16,6-2-1 15,-7-14 1-15,18 2-1 16,-4-11-1-16,4-11 2 15,3-6-1-15,-1-9 1 16,2-6-1-16,2-3 0 16,-1-2 0-16,-4 1 0 0,-1 6 0 15,-4 5 0-15,-5 12 0 16,0 11-1-16,-9 11 1 15,7 18-1-15,-5 6 0 16,0 10 0-16,-1 2-2 16,6 0 1-16,4-1-4 15,3-15-2-15,23 2-26 16,-7-29-6-16,20-3 1 15,-1-24-1-15</inkml:trace>
  <inkml:trace contextRef="#ctx0" brushRef="#br0" timeOffset="15443.8833">4946 2646 86 0,'0'0'37'16,"-37"21"0"-16,15 25 0 16,-15 3-23-16,6 20-9 15,-5 6-2-15,7 6-2 16,6-1-1-16,9-6-1 15,6-2-1-15,2-24-22 16,16 11-13-16,-5-27 0 16,10-3-2-16,-15-29 0 15</inkml:trace>
  <inkml:trace contextRef="#ctx0" brushRef="#br0" timeOffset="15610.8929">4688 3127 70 0,'-23'-22'37'0,"23"22"-1"0,0 0 0 15,13 4-10-15,6-12-26 16,10-12-4-16,17 4-31 16,-2-15 0-16,14 0 1 15,-6-16-2-15</inkml:trace>
  <inkml:trace contextRef="#ctx0" brushRef="#br0" timeOffset="15986.9144">5226 2483 98 0,'-14'16'39'0,"-11"1"-1"15,5 22 2-15,-6 2-35 16,5 9 1-16,-1 2-1 16,3 8-1-16,0-2-1 0,5 7-1 15,0-4-1-15,6-5 0 16,3-5-1-16,-1-7 0 15,5-7 0-15,0-11-1 16,4-6 1-16,-3-20 0 16,17 1 0-16,-3-15 1 15,3-8-1-15,-1-6 0 16,4 2 1-16,-2-3-1 15,1 3 1-15,-4 4-1 16,-3 11 0-16,-12 11 0 16,15 11 0-16,-14 9-1 15,-1 8 0-15,-1 3 0 16,1 7-2-16,-5-1 0 15,10 2-3-15,-8-21-19 0,19 14-13 16,-16-32-1-16,35 23 1 16,-15-26-2-16</inkml:trace>
  <inkml:trace contextRef="#ctx0" brushRef="#br0" timeOffset="16578.9482">5393 3094 96 0,'-17'1'37'15,"13"13"1"-15,4-14-2 16,0 0-31-16,24 2-1 16,-4-5-1-16,6-5-1 15,4-6 0-15,1 1 0 16,1-5-1-16,-2-5 0 0,-7 0 0 15,-7-2 1-15,-3 2-2 16,-7 0 2-16,-6 4-1 16,-9-1 0-16,-2 10-1 15,-8 3 1-15,-3 10 0 16,-3 9-1-16,4 7 2 15,0 7-2-15,6 5 1 16,2 1 0-16,12 2 0 16,8-6-1-16,9-5 1 15,8-4 0-15,2-6-1 16,4-10 1-16,0-3-1 15,3-5 1-15,-7-3-1 16,-5 1 0-16,-2 3 1 16,-9-1-1-16,-10 5 0 0,13 11 0 15,-16 1 0-15,-3 8 0 16,-3 1 0-16,2 5-1 15,-3-2 1-15,2-1 0 16,1-2-1-16,4-6 1 16,3-15-1-16,3 12 2 15,-3-12-1-15,15-21 1 16,-4 0-1-16,3-6 1 15,1-7 0-15,3-1 0 16,0-3 0-16,0 3-1 16,-2 5 0-16,2 3-1 15,-3 1-1-15,4 13-6 16,-10-10-24-16,22 18-7 15,-9-9 0-15,16 9-2 0</inkml:trace>
  <inkml:trace contextRef="#ctx0" brushRef="#br0" timeOffset="17600.0066">6471 2902 52 0,'4'-11'29'0,"-4"11"3"16,8-20 0-16,2 18-19 15,-10-15-3-15,0 17 2 16,5-14-3-16,-5 14 0 15,0 0-1-15,-10 3-2 16,-5 3-1-16,-1 10 0 16,-6 2-2-16,1 5-1 15,-2 0 0-15,2 3 0 16,3 1-1-16,8 3 0 15,6-8 0-15,11-3 0 16,8-8-1-16,12-4 1 16,3-7-1-16,12-9 0 15,1-4 1-15,-1-8-1 16,0-2 1-16,-3-5-1 0,-8-1 0 15,-6 0 0-15,-8 3 1 16,-10 4 0-16,-7 0-1 16,-5 4 1-16,-4 7-1 15,-3 2 1-15,-2 6-1 16,0 3 1-16,3 1-1 15,11-1 0-15,0 0 1 16,0 0-1-16,21 8 0 16,5-10 0-16,11-4 1 15,8 0-1-15,1-1 0 16,2 0 1-16,-1 4-1 15,-7 0 0-15,-4 8 0 16,-12 7 1-16,-10 4-1 0,-9 10 0 16,-10 6 0-16,-4 4 0 15,-5 1 0-15,-3 2 0 16,0-3 0-16,4-6 0 15,0-5 0-15,7-10 1 16,6-15-1-16,0 0 1 16,17-10 0-16,-2-10 0 15,2-6 0-15,1-4 0 16,2-3 1-16,-2-2-2 15,0 3 0-15,-1 3 0 16,-2 2 0-16,1 5 0 16,7 6 0-16,4 2 0 15,12 5 0-15,3 1-2 16,16 12-13-16,1-19-20 0,27 15-6 15,-6-10 0-15,19 7-3 16</inkml:trace>
  <inkml:trace contextRef="#ctx0" brushRef="#br0" timeOffset="49272.8182">4416 2569 47 0,'-14'-8'29'0,"-6"-3"-2"15,-2 1 2-15,-1 3-27 16,-5-2 1-16,0 2 0 15,-9-2 1-15,7 6 1 16,-12-5-1-16,4 8 0 16,-8-2-1-16,3 9 0 15,-7-3 0-15,3 6 1 16,-7 1-3-16,4 4 1 15,-4-2 0-15,1 6 0 0,2 2 0 16,0 3 0-16,-1 1 0 16,3 6-1-16,3-1 0 15,-1 5 0-15,1 3 0 16,2 2-1-16,3-3 0 15,3 1 0-15,3 3 0 16,2 0 0-16,5-2 0 16,5 1 0-16,4-2 0 15,5-3 1-15,4 2-2 16,5-2 2-16,3-4-1 15,6 0-1-15,1 0 2 16,3-1-1-16,5 0 1 16,1 0-1-16,6 1 1 15,-4-1-1-15,5 1 1 0,-1-4 0 16,5 1-1-16,4-6 1 15,0-3-1-15,3-4 1 16,3-1-1-16,3-2 1 16,4-3-1-16,1-1 0 15,2-1 0-15,1-2 0 16,3 2 0-16,2 1 0 15,3 2 0-15,1-1 0 16,2 0 0-16,2 2 1 16,2-5-1-16,1-1 0 15,1-3 0-15,1-3 0 16,2 0 1-16,-2-4-1 15,1 0 0-15,2 1 0 0,1 0 0 16,0-2 1-16,2 2-1 16,-3 3 1-16,4-2-1 15,-2 0 0-15,-4 0 0 16,1-3 1-16,-2-4-1 15,2-1 0-15,-5-1 1 16,5-8-1-16,4-1 1 16,-4 0-1-16,5-5 1 15,-5 0 0-15,1-2-1 16,0 0 2-16,-1 2-2 15,-7-1 2-15,1 1-2 16,-8-1 2-16,1 3-2 16,-2 1 1-16,-6 0-1 15,-1-3 0-15,-5 2 1 0,-1-1-1 16,-3-3 0-16,-1 1 1 15,-2-3-1-15,-4 1 1 16,-3 0-1-16,-1 1 0 16,-6 3 1-16,-4-2-1 15,-2 3 1-15,-7 2-1 16,-5-2 0-16,-4 1 1 15,-5 0-1-15,-4-1 1 16,-7 1-1-16,-2-3 1 16,-8-3-1-16,1 3 1 15,-8 1-1-15,-2-2 1 16,-4 0 0-16,-2 4-2 15,-2-4 1-15,-6 4 0 16,2-2 0-16,-5 0-1 16,1 1 1-16,-3-4-1 0,-1-2 1 15,-3 1 1-15,-4-1-1 16,0 4 0-16,0-1 0 15,-3 7 1-15,-5 2-2 16,-2 4 1-16,-1 6 0 16,-2 3 0-16,-4-1 0 15,3 4 0-15,-5-1-1 16,3-1 1-16,2 4 0 15,2 1-2-15,3 11-2 16,-6-1-19-16,11 29-15 16,-11 5 1-16,9 23-3 15,-6 4 1-15</inkml:trace>
  <inkml:trace contextRef="#ctx0" brushRef="#br1" timeOffset="63273.619">9663 3056 79 0,'0'0'35'0,"-9"-20"-1"16,9 20 1-16,-9-11-30 16,9 11-1-16,0 0 0 15,0 17 0-15,-4 3-1 16,4 14 1-16,-1 7-1 15,-3 7-1-15,3 7 0 16,0 3-1-16,-2-3 1 16,5-7-2-16,0-9 1 15,3-13-1-15,0-11 1 16,-5-15-1-16,17-18 1 15,-8-9 0-15,-2-13-1 16,2-6 1-16,0-14-1 16,-4-5 1-16,0-3 0 0,-4-1-1 15,4 5 1-15,-1 0-1 16,4 10 0-16,3 7 0 15,5 4 0-15,5 15 1 16,6 10-1-16,3 6 0 16,3 9 0-16,4 7 0 15,0 7 0-15,-2 6 0 16,-6 12 0-16,-1 2-1 15,-14 6 1-15,-9 8 0 16,-14 2 0-16,-11 6 0 16,-8 2-1-16,-10-5 1 15,-5-4 0-15,-4-5 0 16,2-7 0-16,1-8 0 15,9-6 0-15,3-5 1 0,4-3-1 16,8 3 0-16,2 7 1 16,4 9-1-16,-1 14 0 15,0 11 0-15,-2 10 0 16,5 6 0-16,0 0-1 15,8-4-1-15,7-2-14 16,-2-29-20-16,24-9-2 16,-1-33-1-16,18-9 0 15</inkml:trace>
  <inkml:trace contextRef="#ctx0" brushRef="#br1" timeOffset="63658.641">10321 2875 98 0,'-29'-16'38'0,"9"25"0"16,-12 0-1-16,8 11-32 15,-8 7-2-15,8 13 1 16,-1 3-1-16,7 10 0 15,5-2-1-15,10 2 0 16,5-7-1-16,11-4 0 16,9-12 0-16,7-15 0 15,5-15 0-15,7-19 0 16,2-12-1-16,0-9 1 15,-4-9-1-15,-11-2 0 16,-8 0 0-16,-15 6 0 16,-11 8-1-16,-14 10 0 0,-11 14 0 15,-7 7 0-15,-1 8-1 16,2 0-1-16,13 3-1 15,8-13-5-15,28 8-26 16,2-25-2-16,32 4-1 16,4-25 0-16</inkml:trace>
  <inkml:trace contextRef="#ctx0" brushRef="#br1" timeOffset="63902.655">10978 2118 93 0,'0'0'37'16,"-31"14"0"-1,12 30 1-15,-16 8-33 0,10 22 1 16,-8 16-2-16,7 17 0 16,-7 7-1-16,8 8 0 15,4-8-2-15,8-10 0 16,12-18-2-16,7-22-3 15,23-17-10-15,-1-42-21 16,26-11-3-16,-2-40 0 16,15-3-1-16</inkml:trace>
  <inkml:trace contextRef="#ctx0" brushRef="#br1" timeOffset="64078.6649">11296 2284 108 0,'-22'62'40'0,"-12"8"-1"16,7 23 0-16,-1-4-35 15,7 2-1-15,6-6-2 16,8-7 0-16,10-9-4 16,-1-25-20-16,19 6-15 15,-5-25-1-15,15-3 0 16,-5-25 0-16</inkml:trace>
  <inkml:trace contextRef="#ctx0" brushRef="#br1" timeOffset="64253.675">11439 2748 100 0,'-14'43'36'16,"-14"-1"1"-16,10 25-2 16,-3-2-32-16,1-1-2 15,9-1-3-15,-7-20-30 16,23 2-4-16,-2-26 1 15,17-11-3-15</inkml:trace>
  <inkml:trace contextRef="#ctx0" brushRef="#br1" timeOffset="64723.702">11574 2476 82 0,'-23'3'37'0,"7"19"0"0,-2-6-1 16,11 10-20-16,9-7-17 15,5-1-1-15,11 1 0 16,2-4 0-16,10 5 1 16,-2-1-1-16,1 3 0 15,-4 3 3-15,-4 1 0 16,-4 4 3-16,-8-1-1 15,-5 9 2-15,-9-1 0 16,-5 0 0-16,-4-2 0 16,1 6-2-16,-4-7 1 15,3-1-2-15,2-9 0 16,6-4-1-16,6-20 0 15,0 0 0-15,20-14-1 16,4-16 0-16,4-6 1 16,3-9-1-16,3-5 0 0,-2 3 1 15,-3 3-1-15,-4 10 0 16,-6 7 1-16,-10 17-1 15,-9 10 0-15,0 0 0 16,10 24-1-16,-8 0 0 16,3 5-1-16,3-5 0 15,7 12-4-15,0-23-15 16,21 16-16-16,-5-20-1 15,15 2 0-15,-3-14-1 16</inkml:trace>
  <inkml:trace contextRef="#ctx0" brushRef="#br1" timeOffset="65085.7225">12365 2754 101 0,'-28'-19'38'16,"3"28"1"-16,-12 0-1 16,3 15-29-16,-9 6-3 15,3 9-1-15,1 6-1 16,12-1-1-16,8-5-1 15,8 0 0-15,16-10-1 16,11-9 0-16,12-12-1 16,8-13 0-16,8-11 1 15,-1-12-1-15,1-5 0 16,0-6 0-16,-8-4 0 15,-5 4 0-15,-9 2 0 16,-7 10 0-16,-8 10 0 16,-7 17 0-16,0 0 0 15,-9 15 0-15,-1 9 0 0,2 8 0 16,1 5-1-16,6-1 0 15,3-2-2-15,10-13 0 16,10-4-3-16,5-24-11 16,25 1-20-16,-7-27-2 15,19 0 0-15,-5-28-2 16</inkml:trace>
  <inkml:trace contextRef="#ctx0" brushRef="#br1" timeOffset="65288.7343">13115 2136 103 0,'-15'1'38'0,"-5"36"2"15,-17 9-1-15,4 22-34 0,-4 9-1 16,3 12 0-16,0 3-2 16,9 2 1-16,5-3-3 15,4-11 0-15,9-6-6 16,-3-22-7-16,14 0-24 15,-12-26-1-15,13-5-1 16,-5-21 0-16</inkml:trace>
  <inkml:trace contextRef="#ctx0" brushRef="#br1" timeOffset="65622.7534">12905 2596 102 0,'0'0'39'0,"-2"16"2"0,13 3-1 16,-11-5-34-16,23 0-1 15,1-8-2-15,13-3 1 16,0-4-2-16,7-1 1 16,-2-4-2-16,-4-2 1 15,-3 0-1-15,-6 2 0 16,-5 3 0-16,-5 5 0 15,-9 7 0-15,-9 10 1 16,-6 6-2-16,-7 7 0 16,-3 5 0-16,-1 7 0 15,-1 1 0-15,-1-2-2 16,7-2-1-16,0-11 0 15,11-6-4-15,0-24-6 16,18 21-15-16,-8-40-12 16,12 3 1-16,-10-27 0 0,13-3 1 15</inkml:trace>
  <inkml:trace contextRef="#ctx0" brushRef="#br1" timeOffset="65732.7597">13327 2380 89 0,'-4'-54'35'16,"5"23"0"-16,-6 7-2 15,5 24-32-15,0 0-31 16,10 21-3-16,8 7-2 15,-3-6-2-15</inkml:trace>
  <inkml:trace contextRef="#ctx0" brushRef="#br1" timeOffset="66369.7959">13822 2618 102 0,'-15'11'40'0,"3"17"2"15,-13-7-3-15,4 9-33 16,-4 2-2-16,6 6 0 15,-3 1-2-15,8 5 0 16,5-3-1-16,9-4-1 16,8-5 0-16,7-9 0 15,6-8-1-15,4-13 1 16,4-14 0-16,-1-11 0 15,1-10-1-15,-5-10 0 16,4-10 2-16,-5 4-2 16,-3-5 1-16,-2 7 0 0,-5 7 0 15,-1 8 1-15,-7 9-1 16,-2 12 1-16,-3 11 0 15,0 0 0-15,-3 16 1 16,3-2-1-16,5 2 0 16,-1 4 0-16,5-6 1 15,2 3-2-15,3-7 1 16,-1 4 0-16,0 0 0 15,-3-1 1-15,-5 3-2 16,-2-2 0-16,-4 5 0 16,-6 0 0-16,-2 3 0 15,0-5 0-15,-3 0 0 16,4-3 0-16,8-14 0 15,-2 10 0-15,2-10 0 16,25-15 0-16,2-2 0 16,6-4 0-16,6-3 0 0,-1 1 0 15,4 1 0-15,-3 8 0 16,-3 3 0-16,-3 13 0 15,-5 11 0-15,-6 3 0 16,-4 15 0-16,-6 3 0 16,-1 12 0-16,-1-6-6 15,10 15-6-15,-11-17-3 16,19 21-7-16,-14-23-20 15,25 4 1-15,0-18-3 16,20-3 3-16</inkml:trace>
  <inkml:trace contextRef="#ctx0" brushRef="#br1" timeOffset="69370.9675">19049 3342 53 0,'0'0'35'0,"11"-6"-2"15,-11 6 1-15,0 0-16 16,-6 17-11-16,-3-6-1 16,7 9-2-16,-6 5 1 15,4 4-3-15,-2 2 2 16,3 6-2-16,-2-2 1 15,5 1-2-15,-2-4 1 16,3-5 0-16,0-8-1 16,-1-4 0-16,0-15 0 0,0 0 0 15,8-20 1-15,-3-5-2 16,1-8 0-16,-2-6 1 15,7-10-2-15,-1-4 2 16,2-8-2-16,3 1 2 16,2 3-2-16,5 2 1 15,-1 7 1-15,2 8-1 16,4 10 1-16,-4 9 0 15,0 15-1-15,0 13 0 16,-4 10 0-16,-4 8 1 16,-1 8-1-16,-6 3 0 15,-4 4 0-15,-3 5-1 16,-9-2 2-16,-6-1-1 15,-6-2 1-15,-7-7-2 0,-3-5 2 16,-3-4-1-16,-4-9 0 16,4-6 1-16,0-5-2 15,5-1 0-15,5-8 1 16,6 3-1-16,17 2 0 15,-14 2 0-15,14-2 0 16,5 21 0-16,2 1 1 16,1 1 0-16,-3 10 0 15,2 1 0-15,-5 2-1 16,-2 2 2-16,-5 1-1 15,1-4-1-15,-1 0-1 16,-2-9 0-16,8 7-17 16,-1-33-16-16,-1 23-1 15,1-23-2-15,18-9 1 0</inkml:trace>
  <inkml:trace contextRef="#ctx0" brushRef="#br1" timeOffset="70064.0074">19656 3259 81 0,'-14'-23'36'0,"1"20"1"16,-8-3 0-16,4 15-30 15,-10 2-1-15,5 12-1 16,-5 4 0-16,8 9-2 15,-1-1 1-15,11 2-1 16,4-3 0-16,14-8-2 16,11-4 2-16,8-14-2 15,7-6 0-15,6-7 0 16,2-13-1-16,-1-3 1 15,-5-5-1-15,-8-3 0 16,-7-4 0-16,-11 1 0 16,-7-1 0-16,-8 4 0 0,-2 4-1 15,-6 3 0-15,-2 7-1 16,4 0-1-16,10 15-2 15,-14-23-19-15,24 25-14 16,-1-15 0-16,18 9-2 16,-4-15 1-16</inkml:trace>
  <inkml:trace contextRef="#ctx0" brushRef="#br1" timeOffset="70296.0207">20221 2634 100 0,'-14'-22'38'15,"3"28"2"-15,-15 1-1 0,3 25-32 16,1 9-3-16,2 17 1 16,0 11-2-16,2 14 0 15,4 7-1-15,-1-1-2 16,9-1-1-16,1-9-2 15,11-10-2-15,1-25-6 16,24-7-26-16,-6-30-3 16,20-12 1-16,-2-30-1 15</inkml:trace>
  <inkml:trace contextRef="#ctx0" brushRef="#br1" timeOffset="70484.0314">20500 2740 109 0,'-13'15'38'0,"-15"8"2"16,5 31-3-16,-9 5-33 15,5 12-1-15,2 3-1 16,5 0-1-16,8-4-2 16,4-6-1-16,14-4-3 15,-8-20-29-15,21 4-5 16,-7-23-2-16,11-3 1 15</inkml:trace>
  <inkml:trace contextRef="#ctx0" brushRef="#br1" timeOffset="71099.0664">20513 3259 91 0,'4'15'37'0,"-4"-15"1"0,15 14 0 15,-3-16-31-15,9 2-2 16,2-8-1-16,9-3 0 15,-3-6-2-15,3-4 0 16,-4-5-1-16,-3-1 0 16,-6-1 0-16,-7 3-1 15,-6 2 1-15,-11 7-1 16,-5 4 1-16,-7 9-1 15,-4 11 1-15,-6 10-1 16,2 7 1-16,1 5 0 16,6 4 0-16,5 3 0 15,11-2 0-15,11-5 0 16,7-11 0-16,13-9-1 0,7-9 1 15,4-6 0-15,5-10-1 16,-3-1 1-16,-3-6 0 16,-7 2-1-16,-4-1 1 15,-8 9 0-15,-5-2-1 16,-15 14 0-16,0 0 1 15,-1 15-1-15,-10 2 0 16,-6 6 0-16,5 4-1 16,-2-2 1-16,5 4 0 15,1-6-1-15,8-12 1 16,0-11 0-16,27-6 0 15,-3-13 1-15,2-7-1 16,1-6 1-16,1-3-1 16,1 1 1-16,-6 2-1 0,-4 8 1 15,-8 11-1-15,-11 13 0 16,0 0 0-16,8 16-1 15,-8 10-3-15,-4 0-2 16,13 16-7-16,-8-17-7 16,25 14-20-16,-9-13-1 15,18 3 1-15,-2-18-1 16</inkml:trace>
  <inkml:trace contextRef="#ctx0" brushRef="#br1" timeOffset="71775.1053">21753 3199 85 0,'6'-12'35'16,"6"7"1"-16,-12-9 1 15,0 14-28-15,-7-22-2 16,7 22 1-16,-29-13-1 16,6 18-1-16,-7 3-1 15,-2 7-1-15,0 10-1 16,-1 5-1-16,2 4 0 0,10 2 0 15,5-2-1-15,11-4-1 16,10-7 1-16,14-10 0 16,6-11-1-16,10-8 1 15,8-12 0-15,3-11-1 16,2-8 2-16,-4-5-2 15,-3-1 0-15,-7-1 0 16,-5 3 0-16,-6 6 0 16,-4 9 0-16,-10 9 0 15,-9 17 0-15,2 17 0 16,-7 16 0-16,-4 19-2 15,-5 17 2-15,-4 13-1 16,-4 12 1-16,1 12-1 16,-6 3 1-16,-2-2 0 0,-3-7 0 15,4-6 0-15,-6-16 0 16,3-11 1-16,1-20-1 15,2-17 0-15,-1-17 0 16,6-19 0-16,0-17 0 16,8-20-1-16,10-12 0 15,6-15-1-15,12-3-1 16,10-7-2-16,14 4-3 15,3-8-7-15,26 25-14 16,-9-8-10-16,14 21 0 16,-9-3 0-16,8 14 3 15</inkml:trace>
  <inkml:trace contextRef="#ctx0" brushRef="#br1" timeOffset="72653.1555">22258 3206 102 0,'-6'-11'37'0,"6"11"3"15,-14 0-2-15,9 11-27 16,-9 3-6-16,4 7 0 15,-5 6-2-15,3 6 0 16,-2 3 0-16,1 3-1 16,1-1 0-16,2-2-1 15,0-7 0-15,3-6 1 16,1-7-2-16,6-16 0 15,0 0 0-15,0 0 0 16,18-26 0-16,-3-3 0 16,0-7 0-16,6-3 0 0,1-6 0 15,1 1 0-15,-1 3 0 16,-3 4 0-16,0 8 0 15,-2 6 0-15,5 7 0 16,-2 8 0-16,7 4 0 16,3 5 0-16,6 4 0 15,8 0 0-15,3-2 0 16,1 3 0-16,-2 0 0 15,-3-2 0-15,-8 0 0 16,-4-2 0-16,-11-1 0 16,-20-1 0-16,0 0 0 15,-14 4 0-15,-15-1 0 16,-5 4 0-16,-9 7 0 15,-5 2 0-15,-2 6 0 16,0 4 0-16,7 5 0 0,6 3 0 16,14-2 0-16,8 2 0 15,15-8 0-15,15-4 0 16,10-9 0-16,16-11 0 15,5-5 0-15,5-11 0 16,0-8 0-16,-3-6 0 16,-4-4 0-16,-7-4 0 15,-8 2 0-15,-11 1 0 16,-8 4 0-16,-6 8 0 15,-4 8 0-15,0 13 0 16,-18 2 0-16,3 15 0 16,-4 9 0-16,-1 6 0 15,6 5 0-15,4 1 0 16,8-3 0-16,6-9 0 0,18-5-2 15,3-15-4-15,21-2-6 16,-4-23-8-16,24 12-10 16,-18-28-9-16,16 12 1 15,-15-17 1-15,-3 10 36 16,-6 3 3-16,-17-3 7 15,-5 26 10-15,-24-14 10 16,6 18 10-16,-22 15 0 16,7 16 0-16,-10-1-33 15,2 5-3-15,1 5-3 16,3 0 0-16,8-1 0 15,2-8 0-15,9-3 0 16,5-17 0-16,14 3-14 0,-10-30-16 16,20 7-10-16,-11-22-1 15,15 3 0-15,-12-21 0 16</inkml:trace>
  <inkml:trace contextRef="#ctx0" brushRef="#br1" timeOffset="73052.1783">23277 3066 103 0,'2'14'40'16,"-2"-14"2"-16,-2 31-2 15,2-31-17-15,4 27-19 16,6-11-1-16,5-1-3 16,-1 0 0-16,3 0 0 15,-4 2 0-15,-3 0 0 16,-6 6 0-16,-9 4 0 0,-7 3 0 15,-5 5 0 1,-5-1 0-16,0-2 0 0,2-4 0 16,4-7 0-16,13-10 0 15,3-11 0-15,32-17 0 16,4-11 0-16,8-11 0 15,7-6 0-15,3-5 0 16,5-4 0-16,-4 8 0 16,-11 8 0-16,-9 12 0 15,-11 11 0-15,-10 17 0 16,-5 14 0-16,-13 12 0 15,-6 10 0-15,1 5 0 16,-5 3 0-16,8 8-2 16,-8-15-17-16,22 18-10 0,-20-26-10 15,20 11-3-15,-4-10-2 16,7 5 3-16</inkml:trace>
  <inkml:trace contextRef="#ctx0" brushRef="#br1" timeOffset="75805.3358">9243 4756 59 0,'-19'0'31'0,"-9"19"2"16,-17 2-6-16,6 18-20 15,-12-8 2-15,11 11-1 16,-3-10 0-16,16 3-2 15,7-13 0-15,18-6-3 16,13-12-1-16,14-6-1 16,12-6 0-16,8-1 0 15,6 0-1-15,0 2 0 16,-4 4 1-16,-9 10-1 15,-9 11 1-15,-13 9-1 16,-19 9 0-16,-11 7 1 16,-9 2-1-16,-6-3 0 15,1-4 0-15,2-9-1 0,9-4-7 16,6-28-26-16,25-9-2 15,9-24 1-15,20-11-3 16</inkml:trace>
  <inkml:trace contextRef="#ctx0" brushRef="#br1" timeOffset="76025.3484">9712 4352 90 0,'0'0'36'0,"-19"-9"1"15,4 36-1-15,-15 10-33 16,8 15-1-16,-1 10 0 15,2 11-1-15,1 8 1 16,3 6-1-16,1 2 0 0,4-1-2 16,3-2-4-16,-6-16-30 15,14-4-1-15,-5-22-1 16,7-8-2-16</inkml:trace>
  <inkml:trace contextRef="#ctx0" brushRef="#br1" timeOffset="76353.3671">9408 4884 92 0,'0'0'37'15,"13"1"-1"-15,8 4 1 16,7-8-34-16,10-2 1 0,1-7-1 15,9 1-1-15,2-5 1 16,-2 2-2-16,-3 4 1 16,-5 3-2-16,-9 6 2 15,-11 9-1-15,-6 8 0 16,-13 10 0-16,-7 7 1 15,-4 8-2-15,-8 6 2 16,0 2-2-16,-2 0 1 16,6-7-1-16,1-5 0 15,4-13-2-15,14-7-5 16,-2-37-21-16,27-3-11 15,-7-20 3-15,15-5-5 16,-11-14 1-16</inkml:trace>
  <inkml:trace contextRef="#ctx0" brushRef="#br1" timeOffset="76497.3754">9867 4517 94 0,'-26'-2'37'16,"-7"-1"0"-16,13 18 0 16,3 1-35-16,12 1-2 15,14 4-6-15,3-10-29 16,24 6-1-16,2-6 0 15,14 10-2-15</inkml:trace>
  <inkml:trace contextRef="#ctx0" brushRef="#br1" timeOffset="77028.4057">10274 4880 87 0,'-19'16'39'0,"-12"-10"-1"16,5 14 0-16,-11-11-28 15,8 16-7-15,0-1 3 16,6 9-4-16,8-4 2 15,7 2-3-15,11-11 2 16,10-5-2-16,13-11 0 16,7-12 0-16,8-11-2 15,2-8 2-15,0-9-2 16,-3-4 2-16,-5-5-2 15,-7 1 1-15,-9 3-1 16,-5 5 2-16,-6 7-1 16,-5 10 0-16,-3 19 0 15,0 0-1-15,-15 39 3 0,1 15-3 16,-5 22 2-16,1 18-2 15,-7 24 2-15,1 7 0 16,-4 5 2-16,-2 2-2 16,3-5 1-16,0-9-1 15,1-19 1-15,3-18 0 16,1-24 0-16,2-18-1 15,4-24-1-15,2-20 0 16,9-24 1-16,3-16 1 16,9-21-4-16,5-20 4 15,11-18-4-15,6-14 1 16,8 0-1-16,5-1 1 15,0 8-2-15,1 12 0 16,0 11 0-16,-1 18-1 0,1 23-5 16,-12 4-6-16,19 27-22 15,-17-7-1-15,14 14 0 16,-9-11-2-16</inkml:trace>
  <inkml:trace contextRef="#ctx0" brushRef="#br1" timeOffset="77568.4363">10856 4799 96 0,'-10'-4'38'15,"10"4"2"-15,-19 11-4 16,11 3-30-16,-3 0-1 16,1 9-1-16,-2 4 0 15,1 5-2-15,-3 2 1 16,3 7-2-16,-4-4 1 0,3-2-1 15,4-3 1-15,2-7-2 16,6-11 0-16,0-14 1 16,20-6-1-16,-2-12 0 15,4-10-1-15,2-6 2 16,-1-7-2-16,1-3 1 15,-3 1-1-15,-4 7 2 16,-4 4-3-16,-4 8 2 16,-3 5 1-16,0 8-3 15,-6 11 2-15,11-6 1 16,-11 6-2-16,16 20 1 15,-10-7 0-15,8 2 0 16,-1-1 0-16,4 1 1 16,2-8-1-16,2-6 1 15,4-6-1-15,2-10 1 0,8-2 0 16,-4-7-1-16,5-3 1 15,-6 0 0-15,-1 4-1 16,-5 7 1-16,-6 8-1 16,-7 9 1-16,-8 12-1 15,-8 11 1-15,-4 7-1 16,-2 5-1-16,-1 6 2 15,5-1-4-15,7 2-3 16,1-17-6-16,23 8-6 16,-9-28-11-16,27 3-11 15,0-16 0-15,13-1-1 16,-6-16 2-16</inkml:trace>
  <inkml:trace contextRef="#ctx0" brushRef="#br1" timeOffset="77915.4564">11689 4801 109 0,'-30'-9'39'0,"9"18"2"15,-11-11-2-15,-2 15-36 16,6 4 0-16,9 3 0 16,4 2-2-16,10-1 1 15,5-4-1-15,15-3-1 16,4-11 1-16,4-5-1 15,10-7 1-15,-1-7-1 16,-1-7 1-16,0-6 0 16,-2-1-1-16,-3 0 1 15,-8 3 0-15,-3 3-1 16,-3 8 1-16,-12 16-1 0,11 0 1 15,-13 23-1-15,-7 13 1 16,-2 13-1-16,-4 10 1 16,0 4-3-16,4 8-4 15,-8-12-6-15,16 4-3 16,-16-27-11-16,23 8-16 15,-13-22 0-15,12 1-2 16,-3-23 2-16</inkml:trace>
  <inkml:trace contextRef="#ctx0" brushRef="#br1" timeOffset="80139.5837">9167 7864 42 0,'0'0'34'0,"-7"-17"2"16,7 17 0-16,-22-15-14 15,7 21-5-15,-11-5-11 16,4 13-2-16,-6 0 0 15,5 4-1-15,-4 4-1 16,5 2-1-16,5-4 0 16,6 2-1-16,9-7 1 15,2-15-1-15,20 15 1 16,2-16-1-16,8-3 1 15,6-2-1-15,1 2 0 16,2 3 0-16,-6 3 0 16,-9 8 1-16,-8 7-1 15,-12 8 0-15,-15 6 0 0,-9 7 1 16,-7-1-1-16,-5-1 0 15,-1-6 0-15,10-7 0 16,10-11-2-16,13-12-9 16,22-23-25-16,10-13 0 15,24-7-1-15,2-17-1 16</inkml:trace>
  <inkml:trace contextRef="#ctx0" brushRef="#br1" timeOffset="80383.5977">9711 7286 94 0,'1'-15'36'0,"-9"2"1"16,8 13-1-16,-15 17-31 16,10 11-2-16,-2 15-1 15,4 11 0-15,-2 13-1 16,-2 11-1-16,1 12 0 15,-4 2 0-15,4 2 0 16,-3-7-2-16,2-7-3 16,-5-21-30-16,14-6-2 15,0-24 0-15,8-13-2 16</inkml:trace>
  <inkml:trace contextRef="#ctx0" brushRef="#br1" timeOffset="81010.6335">9488 7888 99 0,'-21'1'38'16,"3"-5"2"-16,18 4-2 16,0 0-35-16,16 0 0 15,12-10-2-15,10-5 1 16,10 1-1-16,4 1 0 15,6 1-1-15,4-2-1 16,-2 3-1-16,-5 1 0 16,-7 7-1-16,-7-1 1 15,-10 3 0-15,-10 2 1 16,-10 0-1-16,-11-1 2 15,0 0 0-15,-22 4 1 16,2 3 1-16,-1 1 0 0,-4 7-1 16,0 10 0-16,0 6 1 15,3 8-1-15,3-1 0 16,9 4 0-16,5-3 1 15,10-5-1-15,12-9 0 16,9-13 0-16,10-12 1 16,6-11-1-16,5-13 0 15,4-7 0-15,1-6 0 16,-2-5 1-16,-5 0-2 15,-7-3 1-15,-7 4 0 16,-3 6 0-16,-9 10 0 16,-7 8-2-16,-12 17 1 15,6 12 0-15,-12 20-1 0,-6 14 0 16,-8 20 0-1,-1 17 0-15,-6 10 0 0,-3 8 1 16,0-1-1-16,-1-3 1 16,1-10 1-16,1-6-1 15,-1-15 1-15,0-18 0 16,1-21-1-16,1-10 1 15,1-19-1-15,6-15 0 16,3-11-3-16,4-21-2 16,17-2-10-16,-8-29-14 15,23 4-11-15,1-16 1 16,15 3 1-16,2-9-2 15</inkml:trace>
  <inkml:trace contextRef="#ctx0" brushRef="#br1" timeOffset="81273.6486">10747 7173 107 0,'-11'-8'39'15,"-1"22"1"-15,-12 3-1 16,10 10-36-16,-7 18 0 15,0 15-2-15,-2 11 1 16,2 7 2-16,-2 6-3 16,5 4-1-16,1-3-1 15,3-5 0-15,7-9-3 16,3-21-7-16,20 1-18 15,-8-25-11-15,19-6 0 0,-4-23-1 16,15 0 1-16</inkml:trace>
  <inkml:trace contextRef="#ctx0" brushRef="#br1" timeOffset="81626.6688">10768 7855 73 0,'-4'18'38'15,"4"-18"0"-15,2 21 2 16,-2-21-12-16,33-13-25 15,-4-4 0-15,15-3 1 16,-5-7-1-16,2-3 0 16,-6-4-2-16,-4-4 1 15,-11-2-1-15,-11 3 0 0,-11 5 0 16,-10 8 0-16,-12 8 0 15,-6 15 1-15,-8 16-1 16,-5 18 1-16,-5 14-1 16,10 13 1-16,1 4-1 15,14 4-1-15,13-4 0 16,15-9 0-16,22-13-1 16,16-16-1-16,23-10-3 15,8-21-8-15,21 5-6 16,-20-28-12-16,19 8-12 15,-16-14 2-15,2 3-2 16,-17-8 2-16</inkml:trace>
  <inkml:trace contextRef="#ctx0" brushRef="#br1" timeOffset="85135.8695">13201 8167 75 0,'9'-15'35'0,"-4"-8"-3"15,-5 23-4-15,-1-24-22 16,1 24 0-16,-27-12-1 16,7 19 1-16,-12 1-1 15,-6 14-1-15,-9 3-1 16,0 12 1-16,-2 2-1 15,4 8 0-15,4-2 0 16,10 6-1-16,8-5-1 16,13-4 0-16,14-3-1 15,12-9 0-15,16-3-2 16,6-14-4-16,19 2-30 15,-5-15-3-15,11 3 1 16,-3-16-2-16</inkml:trace>
  <inkml:trace contextRef="#ctx0" brushRef="#br1" timeOffset="85893.9125">13484 8363 77 0,'-14'-5'37'15,"-12"-9"0"-15,9 13 2 16,-10-7-34-16,3 10 1 16,-5 4-2-16,1 9 0 15,-6 7 0-15,7 6-1 16,-3 5-1-16,5 4 0 0,5 1 0 15,7-1-1-15,9-6 0 16,10-3 0-16,10-10 0 16,11-9-1-16,8-11 0 15,5-7 0-15,5-12 1 16,4-4-2-16,-2-10 1 15,-3-2 0-15,-7-3 0 16,-5 2 0-16,-8 7 1 16,-8 1-1-16,-6 9 0 15,-9 8 0-15,-1 13 1 16,-13 5-1-16,1 12 0 15,1 6 0-15,-2 5 0 16,5 4 0-16,4-1-1 16,6-4-1-16,14-4-2 0,4-15-2 15,14-1-3-15,1-21-8 16,14 7-21-16,-8-15 0 15,14 7 0-15,-17-15 17 16,5 15 15-16,-16 3 3 16,-8-1 5-16,-5 16 9 15,-14-3 22-15,-2 14 1 16,-10-1 0-16,4 18-15 15,-12-8-12-15,9 8-1 16,-5-2-2-16,5 1 0 16,2-5-2-16,4-3 1 15,2-9-1-15,3-13 0 16,0 0-1-16,21-3 1 15,-9-18-1-15,5-3 0 0,-2-9 1 16,3-5-2-16,-1-2 1 16,0-1 0-16,-2 1-1 15,-1 6 1-15,0 4-1 16,-5 4 1-16,-1 7-1 15,3 6 0-15,-1 5 0 16,2 3-1-16,3 4 0 16,0-1-3-16,12 5-3 15,-7-12-23-15,17 12-8 16,-7-8 2-16,12 7-3 15</inkml:trace>
  <inkml:trace contextRef="#ctx0" brushRef="#br1" timeOffset="86444.944">14372 8303 81 0,'-10'25'37'15,"-9"-1"0"-15,5 12-1 16,-4-1-30-16,4 5-1 16,-1 0 1-16,5 4-3 15,-1-5 1-15,3 1-2 16,0-13 1-16,3-1-1 15,5-11 0-15,0-15-1 16,0 0-2-16,9-14 0 16,-2-8 0-16,5-10 1 15,-1-7-1-15,6-10 0 16,-2-4 0-16,3-1 1 15,1-3 1-15,0 5-1 16,5 4 1-16,-1 6-1 16,0 10 1-16,1 9 0 0,1 8-1 15,-3 12 1-15,-3 6-1 16,1 9 1-16,-2 4-1 15,-5 7 1-15,-4 2-1 16,-5 7 0-16,-4 4 0 16,-8 1 0-16,-7 1-1 15,-5 0 1-15,-5-1 0 16,-7-2 0-16,-1-7 0 15,-1-1 0-15,-1-5 0 16,2 0 1-16,0 0 0 16,3 5 0-16,1 6 0 15,1 4-1-15,3 10 2 16,-2 12-2-16,1 6 2 15,-1 8-2-15,0 2 0 16,3-6-1-16,4-1-1 0,3-16-5 16,17-1-21-16,-6-28-12 15,19-10 2-15,-3-28-3 16,21-10 1-16</inkml:trace>
  <inkml:trace contextRef="#ctx0" brushRef="#br1" timeOffset="86833.9663">14570 8491 96 0,'-14'15'38'0,"17"-2"2"16,-3-13-4-16,13 6-33 0,8-8 0 15,12-4-1-15,5-5 0 16,6-4-1-16,2-13 1 16,4 1-2-16,-2-5 1 15,-6-2-1-15,-8 0 1 16,-10 0-1-16,-10 2 1 15,-9 2-1-15,-10 6 1 16,-5 5-1-16,-13 11 1 16,-3 9 0-16,-5 9 1 15,-3 15-1-15,2 9 1 16,3 12 0-16,6 5-1 15,5 2 1-15,11-1-2 16,12-6 1-16,9-10-1 0,18-16-2 16,14-14-4-16,1-24-10 15,25-3-22-15,-7-21-2 16,7-4 0-16,-8-18 0 15</inkml:trace>
  <inkml:trace contextRef="#ctx0" brushRef="#br1" timeOffset="86998.976">15387 7947 115 0,'-16'19'40'15,"-18"12"2"-15,6 21-2 16,-2 7-36-16,-1 9-3 16,4 4 1-16,5 0-4 15,12 2-1-15,0-17-10 16,25 5-25-16,-8-20-2 0,14-4 0 15,-4-18-2-15</inkml:trace>
  <inkml:trace contextRef="#ctx0" brushRef="#br1" timeOffset="87126.9834">15343 8540 100 0,'-32'-21'38'16,"15"13"0"-16,-3 5-25 16,-4-7-45-16,7 0-5 15,-5-4-4-15,9 6 2 16</inkml:trace>
  <inkml:trace contextRef="#ctx0" brushRef="#br1" timeOffset="89751.1334">5184 9982 72 0,'0'-11'35'16,"0"11"-1"-16,-13 0 2 15,-8-1-27-15,12 10-2 16,-10 2-2-16,4 7 0 0,-3 3-1 16,2 11 0-16,-2 4-2 15,8 7 1-15,1-1-2 16,7 3 1-16,7-6-1 15,11-2 0-15,7-8 0 16,11-13 0-16,6-13 0 16,7-11-1-16,1-13 2 15,2-11-3-15,-4-9 3 16,-11-10-2-16,-9-3 2 15,-14 1-2-15,-10 0 1 16,-14 6 0-16,-11 7-1 16,-11 12 1-16,-1 11-1 15,-3 11-1-15,5 9 0 16,1 8-1-16,13 7-4 15,5-6-5-15,28 8-25 0,-4-13-2 16,25 4 0-16,4-15 0 16</inkml:trace>
  <inkml:trace contextRef="#ctx0" brushRef="#br1" timeOffset="90051.1506">5677 9866 96 0,'0'-12'35'0,"0"12"1"15,0 0-6-15,0 0-24 16,-10 15-1-16,10 10-1 15,-3 8-1-15,4 10 0 16,1 7-1-16,0 2 1 16,3 1-2-16,5-6 2 0,0-7-2 15,7-7 1-15,0-15-1 16,6-16 1-16,5-14 0 15,2-14 0-15,4-16 0 16,-1-5-1-16,3-9 0 16,-2-7-1-16,-2 4-1 15,-9 2-4-15,7 17-7 16,-19 0-26-16,11 21-1 15,-15-3 0-15,11 27 0 16</inkml:trace>
  <inkml:trace contextRef="#ctx0" brushRef="#br1" timeOffset="91224.2174">6367 9944 71 0,'0'0'38'16,"-34"-19"-1"-16,12 19 2 15,-15-6-15-15,3 14-17 16,-8 6-1-16,4 12-1 16,-2 6-1-16,5 7 0 15,4 3-2-15,11 1 0 16,9-1-2-16,16-6 1 15,10-7-1-15,18-12 0 16,7-13 0-16,8-5 1 16,5-11 0-16,-1-8-3 15,-3-6 3-15,-4-6-1 16,-7-2 1-16,-11-1-1 0,-6 1 0 15,-12 2 0-15,-5 2 0 16,-4 9 1-16,-5 7 0 16,5 14-1-16,-24 1 0 15,11 13 0-15,-4 9 0 16,3 6 0-16,7 3 0 15,4 0-2-15,8-4 2 16,9-4-1-16,6-9 1 16,12-9-2-16,4-10 2 15,4-7-1-15,2-6 1 16,-2-4 1-16,-3 0-1 15,-3-1 0-15,-10 1 0 16,-6 8 1-16,-18 13-1 16,12-12 0-16,-12 12 0 15,-11 14 0-15,2 5 1 0,-5 6-1 16,0 3-1-16,3 4 1 15,2 1-1-15,-1-4 1 16,5-4-1-16,5-7 2 16,0-18-2-16,14 6 0 15,-2-17 2-15,4-12-2 16,3-8 2-16,1-6-1 15,3-5 1-15,-2-1-1 16,-2 3 1-16,0 5 0 16,-2 6-1-16,-7 7 1 15,-2 11 0-15,-8 11-1 16,12-1 0-16,-12 1 0 15,12 20 0-15,0-9 0 0,5 2 0 16,4-4 0-16,6 2 0 16,1-4 0-16,1-4 0 15,1-1 0-15,-1-2 0 16,-4-3-1-16,-3-4 2 15,-5-1-1-15,-6-4 0 16,-2-1 0-16,-2-7 0 16,0-1 0-16,1-2 1 15,2-2-1-15,-1 3 0 16,0 1 0-16,-2 7 1 15,-7 14-1-15,13-9 1 16,-11 19 0-16,-2 7-1 16,0 11 1-16,-3 6 0 15,-2 5-1-15,-1 5 1 0,0 1-2 16,1-5 1-16,2-5-1 15,3-9 1-15,3-10-1 16,-3-16 2-16,24-4-1 16,-3-17 0-16,4-7 2 15,2-10-1-15,1-4 0 16,-2-2 0-16,-2-2 1 15,-2 8-2-15,-8 4 0 16,-3 14 0-16,-11 20 0 16,0 0 0-16,-13 25 0 15,-5 19 0-15,-5 13 0 16,-9 16 0-16,-7 16 0 15,-7 4 0-15,-3 8 0 16,-3-6 0-16,-3-1 0 0,1-11 0 16,3-14-3-16,12-13-7 15,-2-27-2-15,24-6-9 16,-15-35-8-16,29-7-14 15,-1-22 0-15,11-14-1 16,-1-16 2-16</inkml:trace>
  <inkml:trace contextRef="#ctx0" brushRef="#br1" timeOffset="100715.7606">2968 1972 67 0,'0'0'37'0,"2"-12"-1"15,-2 12 0-15,0 0-21 16,-21 14-11-16,12 1-1 15,-2 1-1-15,-3 11 0 16,0 1 0-16,1 10 0 16,-7-2 0-16,7 7 0 15,0-4-1-15,2 2 1 16,2-8 0-16,5-3-1 15,-2-11 1-15,6-19-1 16,14 1-1-16,-5-20 1 16,4-7 0-16,3-10-1 15,3-7 1-15,-1 0 0 16,1-1-1-16,-2-1 0 15,-3 7 1-15,-2 9 0 0,-4 2 0 16,-2 12 0-16,-6 15-1 16,6-13 0-16,-6 13 1 15,0 0-1-15,-6 23 0 16,6-13-1-16,2 4 1 15,-2-14-1-15,14 16 2 16,1-11-1-16,6-5 1 16,6-3 0-16,4-3-1 15,7-3 1-15,1-3 0 16,3 1 1-16,-2-7-1 15,-2 2 0-15,-2-4 0 16,-6 2 0-16,-1 0 0 16,-10 4 0-16,-4 4 0 15,-3 0-1-15,-12 10 0 0,8 12 0 16,-11 8 0-16,-3 8-1 15,-3 7 1-15,-1 8-2 16,1 0 1-16,1 2-2 16,8 0-3-16,0-18-6 15,19 6-26-15,-8-26 0 16,20 3 0-16,-2-20-2 15</inkml:trace>
  <inkml:trace contextRef="#ctx0" brushRef="#br1">3768 1926 83 0,'-9'-16'37'16,"9"16"0"0,-30-6-1-16,11 19-28 0,-9-5-2 15,3 12-1-15,-3 8-2 16,1 5-1-16,2 2 1 15,6-1-2-15,0 0 1 16,8-2 0-16,8-5 0 16,7-4 0-16,11-13-1 15,9-8 0-15,2-9 0 16,8-10 0-16,1-3 0 15,2-7 0-15,2-4-1 16,-4-5 1-16,-5 1-1 16,-7 0 2-16,0 3-1 15,-9 5 1-15,-5 6-2 0,-6 9 2 16,-3 12-2-16,0 0 1 15,-14 17-1-15,3 11-1 16,-4 7 1-16,1 7-2 16,2 4 2-16,1-2-2 15,4-1 0-15,8-9-3 16,10-11-1-16,2-27-13 15,25-2-20-15,-2-24 0 16,15-2 1-16,-5-25-2 16</inkml:trace>
  <inkml:trace contextRef="#ctx1" brushRef="#br1">11942 7185 0</inkml:trace>
  <inkml:trace contextRef="#ctx0" brushRef="#br1" timeOffset="101354.7971">4275 1470 109 0,'0'0'38'0,"-14"7"0"15,6 21-1-15,-6 8-32 16,3 7-3-16,-5 8 0 15,4 14-1-15,2-1 1 16,-1 7-3-16,2-3 2 16,2-3-2-16,5-3 0 15,-1-6-3-15,8 2-5 16,-6-29-29-16,17-1-1 15,-4-25 1-15,13 2-1 16</inkml:trace>
  <inkml:trace contextRef="#ctx0" brushRef="#br1" timeOffset="101740.8192">4383 1949 82 0,'-6'26'36'15,"-8"-8"1"-15,12 9 0 16,-4-15-21-16,13-1-11 15,6-5 0-15,10-7-2 16,7-8 1-16,7-5-1 16,0-7 0-16,7-5 0 15,-3-2-1-15,-5-1 0 16,-8-1-1-16,-6 2 0 15,-13 3 0-15,-9 2 1 16,-9 9-1-16,-12 10-1 16,-7 7 1-16,-7 14-1 15,-2 9 1-15,2 7-2 0,2 8 2 16,6 2-2-16,11 2 1 15,7 0 0-15,16-11-1 16,14-8-1-16,14-7-4 16,12-23-8-16,19 7-15 15,-5-24-11-15,13 2 0 16,-3-12-2-16,15 6 1 15</inkml:trace>
  <inkml:trace contextRef="#ctx0" brushRef="#br1" timeOffset="103074.8955">5738 1887 93 0,'-12'-14'36'16,"12"14"1"-16,-30-4-5 16,14 22-16-16,-16-5-12 15,3 9-1-15,-8 7-1 16,1 5 0-16,-2 2 0 15,8 6-1-15,7-2 1 16,6-3-1-16,16-4 0 16,14-5 0-16,12-9 0 15,11-10 0-15,8-11-1 16,4-11 1-16,3-7-1 15,-2-7 1-15,-8-6-1 16,-3-1 1-16,-19-3-1 16,0 4 1-16,-19 1-1 0,-2 10 2 15,-10 1-2-15,-7 2 1 16,2 5-1-16,-1 6 1 15,7 4-1-15,11 4 0 16,0 0 0-16,0 0 1 16,31-7-1-16,-3 12 0 15,2-3 1-15,7 8 0 16,-3 0 0-16,-2-2-2 15,-1 9 2-15,-10 6-1 16,-3 1 1-16,-10 1-2 16,-5 3 1-16,-5-2 0 15,-4-5 0-15,0 0 1 16,-1-7-1-16,7-14 1 15,0 0-1-15,0 0 1 0,1-26-1 16,11-1 1-16,2-8-1 16,3-4 2-16,1-1-2 15,3 3 2-15,-5 3-2 16,0 5 0-16,-6 7 0 15,3 8 0-15,3 8-2 16,1 3-1-16,5 7-1 16,1 1-2-16,14 4-4 15,-9-12-11-15,23 13-16 16,-16-10 0-16,15 9 0 15,-17-11 22-15,7 3 9 16,-12 0 6-16,-11-6 6 16,2 13 12-16,-19-8 17 15,0 0 1-15,-21-16 1 16,21 16-21-16,-38-6-7 0,14 5-3 15,-8 1-2-15,1 6-1 16,-4 6 0-16,4 9-2 16,-1 7 1-16,4 2-2 15,7 4 2-15,10-1-2 16,10-2 0-16,13-7 0 15,11-7 0-15,5-12 0 16,9-10 0-16,5-8 0 16,1-10 0-16,2-6 0 15,-7-1 0-15,-6-5 0 16,-5 3 0-16,-5 4 0 15,-7 4 0-15,-3 7 0 0,-12 17 0 16,0 0 0-16,-4 25 0 16,-6 11 0-16,-6 11 0 15,-2 17 0-15,0 11 0 16,-6 9 0-16,6 2 0 15,-2 0 0-15,6-6 0 16,-3-4 0-16,2-11 0 16,0-12 0-16,-3-19 0 15,1-10 0-15,-3-17 0 16,0-15 0-16,2-13 0 15,3-15 0-15,5-15 0 16,4-12 0-16,8-5-2 16,9-9-2-16,11 6 1 15,1-1-7-15,20 16-2 16,-5-12-11-16,17 33-13 0,-12-1-2 15,15 23 0-15,-7-5 0 16</inkml:trace>
  <inkml:trace contextRef="#ctx0" brushRef="#br1" timeOffset="103727.9326">7098 1869 122 0,'-22'-29'38'0,"5"24"2"15,-15-7-3-15,1 11-31 16,-7 2-2-16,2 7-1 15,-3 6-1-15,1 10 1 16,4 4-3-16,3 4 0 16,8 1 0-16,10 1 0 0,7-5 0 15,14-1 0-15,11-11 0 16,13-10 0-16,9-13 0 15,4-3 0-15,6-12 0 16,-1-7 0-16,-2-3 0 16,-7-2 0-16,-8-1 0 15,-8 4 0-15,-10 5 0 16,-9 1 0-16,-6 15 0 15,0 9 0-15,-19-2 0 16,3 19 0-16,1 4 0 16,2 5 0-16,3 3 0 15,6 2 0-15,5-6 0 16,12-4 0-16,6-8 0 15,11-11 0-15,11-15 0 0,2-8 0 16,4-3 0-16,-3-6 0 16,0 1 0-16,-6 1 0 15,-7 5 0-15,-8 3 0 16,-6 12 0-16,-17 8 0 15,7 13 0-15,-16 10 0 16,0 2 0-16,0 3 0 16,3 1 0-16,1-1 0 15,3-2 0-15,4-8 0 16,9-9 0-16,9-14 0 15,7-9 0-15,2-5 0 16,5-1 0-16,-2-3 0 16,4 6 0-16,-2 9 0 15,-1 11 0-15,-6 9 0 16,1 19-5-16,-13 4-8 0,13 19-3 15,-9-12-8-15,24 26-8 16,-7-19-12-16,21 8 0 16,10-6 3-16,15-3 7 15</inkml:trace>
  <inkml:trace contextRef="#ctx0" brushRef="#br1" timeOffset="121462.9471">17361 7946 45 0,'14'-15'31'16,"-2"-3"2"-16,1 10-8 15,-15-12-2-15,2 20-7 16,-6-17-10-16,6 17-2 15,-31-2 0-15,11 10-1 16,-8 7 1-16,3 9 0 16,-7 2 0-16,7 10-1 15,2-1 1-15,8 4-2 16,7-1 1-16,13-1-1 15,8-12-1-15,16-4 0 16,9-7-1-16,12-12 1 16,5-10-1-16,1-9 0 0,-1-6 0 15,-8-8-1-15,-6-6 0 16,-13-1 2-16,-17 1-2 15,-12 4 1-15,-10 8 0 16,-16 6 1-16,-8 6-1 16,-2 8 1-16,-2 6 0 15,2 10-1-15,4-1 1 16,15 5 1-16,13-2 0 15,12-2-2-15,16-3 1 16,12-1 0-16,12-3-1 16,5 2 2-16,5 5-2 15,-6 2-1-15,-4 5 2 16,-7 9-1-16,-11 12 0 15,-10 4-1-15,-10 4 2 0,-9-1-2 16,-7-4 2-16,0-7-1 16,-3-12 1-16,1-9 0 15,9-14 0-15,-5-22 1 16,7-8 0-16,6-7-1 15,6-5 1-15,0-3-1 16,4-4 0-16,-1 11 2 16,6 3-3-16,5 3 2 15,5 5-3-15,12 2 1 16,10 7-8-16,2-12-20 15,17 15-9-15,6-13-5 16,19 10 2-16,0-7-2 16</inkml:trace>
  <inkml:trace contextRef="#ctx0" brushRef="#br1" timeOffset="122213.9901">18619 7949 63 0,'0'0'34'15,"0"0"-1"-15,0 0 0 16,0 0-19-16,9 23-8 16,-12-7 0-16,4 9-1 15,-5-2 1-15,4 11-2 16,-3-7 0-16,2 7 0 15,-5-2 0-15,2 2-1 16,0-7-1-16,-1-3 0 16,2-5-1-16,1-9 1 15,2-10-1-15,5-10 0 16,1-12-1-16,3-8 1 0,2-9-1 15,4-10 1 1,-2-4-1-16,6-4 1 0,0-1-1 16,1 5 1-16,1 6-2 15,2 4 2-15,2 11 0 16,0 13-1-16,2 9 0 15,0 11 0-15,-3 13 0 16,-2 8 0-16,-5 4 0 16,-3 10 1-16,-9 4-1 15,-5 3-1-15,-6-1 1 16,-8 0 0-16,-4-2 0 15,-6-4-1-15,-1-3 2 16,-3-8-2-16,-4-5 1 16,3-3 0-16,-4 0 0 0,1 1 0 15,-1 0 0 1,4 10 1-16,0 4-1 0,4 13 1 15,2 7-1-15,3 9 1 16,6 6 0-16,7-1-2 16,6 0 0-16,0-13-12 15,21 2-21-15,-8-18-5 16,17-10 1-16,-2-19-2 15</inkml:trace>
  <inkml:trace contextRef="#ctx0" brushRef="#br1" timeOffset="122596.0121">19179 7931 103 0,'0'0'38'0,"-23"-1"1"16,12 18-2-16,-8 8-33 15,5 5-3-15,3 5 2 16,5 6-1-16,5-1 0 16,5-1-2-16,6-5 2 15,9-5-1-15,4-10 0 16,6-10 0-16,0-10 0 15,4-10 0-15,-1-11-1 16,-3-13 1-16,-1-5-1 16,-9-5 1-16,-9-2 0 15,-3 3-1-15,-11 3 0 16,-8 8 1-16,-3 9-2 0,-9 9 2 15,0 14-2-15,-4 9 0 16,11 6-2-16,5-1-4 16,17 12-13-16,-5-25-18 15,29 18 0-15,3-21-2 16,16-4 1-16</inkml:trace>
  <inkml:trace contextRef="#ctx0" brushRef="#br1" timeOffset="122837.0259">19886 7297 103 0,'-15'-28'38'0,"3"24"1"16,-12 12-1-16,6 29-34 0,-10 19-1 15,2 20 1-15,-4 11-1 16,1 17-1-16,-1 4-1 15,5 5 0-15,3-5-1 16,6-12-2-16,13-16-1 16,9-20-2-16,18-14-6 15,-3-39-22-15,30-12-6 16,-1-27 1-16,16-21 0 15</inkml:trace>
  <inkml:trace contextRef="#ctx0" brushRef="#br1" timeOffset="123014.036">20156 7385 77 0,'-2'-46'37'0,"-19"21"0"15,-2 43 1-15,-16 19-16 16,6 29-15-16,-5 12-2 0,4 7-1 16,7 8-3-16,11-1-2 15,8-2-3-15,11-21-13 16,18 0-21-16,0-18 0 15,10-4-1-15,-5-16-1 16</inkml:trace>
  <inkml:trace contextRef="#ctx0" brushRef="#br1" timeOffset="123641.0718">20142 7959 96 0,'-21'2'37'0,"21"9"2"16,0-11-2-16,19-11-33 0,6 3 0 15,13-4-1-15,11-9 0 16,8 0 2-16,0-5-3 16,-2-2 0-16,-6 4-1 15,-13 3 0-15,-10-3 0 16,-12 5-1-16,-17 7 1 15,-15 3-1-15,-10 11 1 16,-8 6-1-16,-7 10 1 16,-2 14 0-16,-5 6-1 15,8 7 0-15,7 5 1 16,12-4-1-16,15-2 0 15,15-6 0-15,17-11 1 16,13-14-2-16,15-11 2 16,6-9-1-16,4-10 1 0,3-4 0 15,-5-8 0-15,-11 0 1 16,-9 0-1-16,-10 7 0 15,-8 5 0-15,-22 17 1 16,0 0-2-16,0 0 0 16,-23 17-1-16,1 6 0 15,2 1 1-15,2 3-2 16,3-4 2-16,4-4-1 15,13-9 1-15,9-7 0 16,10-8 0-16,4-7 1 16,7-9 0-16,0-2 1 15,1-3-1-15,-2 3 1 16,-4 2 0-16,-8 11-2 0,-5 1 0 15,-3 14 0-15,-7 8 0 16,-3 2 0-16,3 7 0 16,-3 1 0-16,5 2-6 15,-2-11-5-15,14 17-11 16,-18-31-10-16,31 22-10 15,-11-17 1-15,13 3-1 16,-3-11 1-16</inkml:trace>
  <inkml:trace contextRef="#ctx0" brushRef="#br1" timeOffset="124030.0941">21675 7401 104 0,'16'-15'38'0,"4"11"0"15,-20 4-1-15,17-6-33 16,-17 6-2-16,14 28 1 15,-14 6 0-15,-3 14-1 16,-5 13 0-16,-1 13 0 0,-4 11-2 16,-1 7 0-16,-4 0 0 15,4-3-2-15,4-4-1 16,-3-19-7-16,19-4-27 15,-6-23-3-15,14-11 1 16,-2-20-1-16</inkml:trace>
  <inkml:trace contextRef="#ctx0" brushRef="#br1" timeOffset="124512.1217">21582 7918 98 0,'-27'2'40'0,"2"-4"-1"0,13 11 1 16,12-9-29-16,0 0-8 15,19 6-1-15,19-17 1 16,11 0-1-16,13-1 0 16,5-3 0-16,4 1 0 15,-1 3 0-15,-6-1-1 16,-10 9 0-16,-10 2 0 15,-19 6-1-15,-13 8 1 16,-13 4-1-16,-11 6 0 16,-5 5 0-16,-2 3-1 15,-2 3 0-15,4-1 0 16,4-1 1-16,11-4-1 15,11-8 1-15,11-9 1 16,8-7-1-16,10-9 1 0,6-9-1 16,2-7 1-16,3-10 0 15,-3-3 1-15,-4-3-1 16,-5 3 1-16,-8 2-2 15,-11 8 0-15,-4 7 0 16,-14 17 0-16,0 0 0 16,-9 24 0-16,-5 6 0 15,0 1-2-15,2 7-1 16,0-5-4-16,19 7-10 15,-7-24-8-15,32-1-14 16,-2-22-1-16,26-4-3 16,0-23 3-16</inkml:trace>
  <inkml:trace contextRef="#ctx0" brushRef="#br1" timeOffset="124962.1474">22872 7273 116 0,'-29'-5'40'0,"6"31"0"16,-14 11-2-16,7 20-33 15,3 12-2-15,8 8 0 16,1 6-1-16,7 6 0 16,-2 3-1-16,7-8 0 15,-3-5-1-15,1-12 0 16,1-10 0-16,2-13-1 15,-2-12 1-15,2-15-1 16,5-17 1-16,0 0 0 16,24-28 0-16,-6-3 0 0,9-10 0 15,3-8 1-15,7-1 0 16,0 2 0-16,5 7 0 15,-5 6 1-15,-2 12-2 16,-6 10 0-16,-1 16 0 16,-9 15 0-16,-1 9 0 15,-14 6 0-15,-4 6 0 16,-8 4 0-16,-11 4-2 15,-12-1 1-15,-9 2 0 16,-10-8 0-16,-9-1 0 16,2-8-1-16,5-5-2 15,3-19-8-15,29 5-7 16,0-31-8-16,35 3-14 15,3-18 1-15,35 1-2 16,-1-11 2-16</inkml:trace>
  <inkml:trace contextRef="#ctx0" brushRef="#br1" timeOffset="125278.1655">23021 8001 107 0,'-18'19'38'0,"16"5"1"16,2-24 0-16,29 14-34 15,10-15-2-15,18-6 0 16,13-12 0-16,3-5 1 15,-3-4-2-15,-3-5 1 16,-14-2-2-16,-20 5 1 16,-25 1 0-16,-23 9 0 15,-25 13 0-15,-15 11-2 16,-10 12 0-16,-1 13 0 0,4 10 0 15,10 4 0-15,19 5 0 16,24-1 0-16,26-4 0 16,27-6 0-16,18-11 0 15,13-15-10-15,20 3-6 16,-12-27-8-16,21 7-13 15,-15-15-7-15,-1-4-1 16,-16-15 1-16</inkml:trace>
  <inkml:trace contextRef="#ctx0" brushRef="#br1" timeOffset="126977.2627">19373 8834 79 0,'-2'-20'35'0,"-7"-1"-1"15,0 10 2-15,-9-1-27 16,3 8-3-16,-12 4 0 16,4 11-1-16,-5 0 0 15,4 12-1-15,-4 4-1 0,7 4 0 16,4 1 0-16,7 3 0 15,10-4-1-15,12-3 0 16,6-11 0-16,10-8-1 16,6-10 0-16,10-9 0 15,1-11-1-15,6-9 1 16,-2-6-1-16,2-7 1 15,-8 2-3-15,-1-3 2 16,-8 4-2-16,-6 4 2 16,-7 5-2-16,-7 11 1 15,-14 20 0-15,0 0 1 16,1 35 2-16,-12 16-2 0,-4 21 2 15,-3 25-1 1,-3 18 0-16,-1 13 0 0,-6 7 1 16,-3 4-1-16,-1-6-1 15,-3-7 2-15,0-20-1 16,-2-18 0-16,-3-24 0 15,1-20 0-15,4-25-2 16,2-25 1-16,8-23-3 16,3-25-1-16,13-11-3 15,-3-28-9-15,25 5-16 16,-7-20-7-16,17 11 0 15,-2-4-1-15</inkml:trace>
  <inkml:trace contextRef="#ctx0" brushRef="#br1" timeOffset="127751.3069">20107 8826 103 0,'26'2'37'15,"-26"-2"2"-15,4 11-2 16,-20-3-31-16,2 7-1 15,-5 5-1-15,-1 8-1 16,-3 2 0-16,4 8-1 16,-2-1-1-16,5 8 1 15,1-6-1-15,3 2 0 16,0-11 0-16,6-7-1 15,1-9 2-15,5-14-2 16,0-11 1-16,10-15 0 0,3-11-1 16,5-8 1-16,3-6-1 15,-3-6 1-15,5 0-1 16,4 3 1-16,-5 7-3 15,-5 10 3-15,-1 9-1 16,0 14 0-16,-4 10 0 16,6 7 0-16,0 9 1 15,2 6-2-15,3-1 3 16,7 3-3-16,5-1 2 15,3-2-2-15,5-6 1 16,0-3 1-16,0 0-2 16,-7-4 2-16,-3-2-1 15,-7-1 0-15,-8-2 0 16,-18 1 0-16,0 0 0 0,0 0 0 15,-20 13 0-15,-8 1 2 16,-3 3-2-16,-7 5 0 16,4 5 0-16,-1 6 0 15,4 3 0-15,12-2 0 16,12-2 0-16,14-4 0 15,13-11 0-15,15-6 0 16,5-12 0-16,10-9 0 16,2-10 0-16,-2-12 0 15,-4-3 0-15,-11-7 0 16,-10-2 0-16,-9 2 0 15,-14 0 0-15,-6 3 0 16,-8 6 0-16,-7 11 0 0,-5 7 0 16,-3 10 0-16,2 6 0 15,3 8 0-15,5 9 0 16,6 0 0-16,10 3 0 15,8-6 0-15,16 0 0 16,6-9-5-16,16 4-8 16,0-21-5-16,19 12-6 15,-13-20-10-15,11 10-6 16,-6-11 0-16,1 8 1 15</inkml:trace>
  <inkml:trace contextRef="#ctx0" brushRef="#br1" timeOffset="128292.3379">21050 8810 98 0,'-18'0'37'0,"18"0"1"15,-19 2 0-15,19-2-30 16,0 0-2-16,0 0 0 16,0 0-1-16,5 13 0 15,-6 0-2-15,4 4 0 16,-11 6-1-16,7 8 0 15,-8 4-1-15,-1 4 2 16,1-2-3-16,7 3 0 16,-1-6 0-16,8-4 0 15,9-15 0-15,4-10 0 16,9-10 0-16,4-11 0 15,5-12 0-15,-2-8 0 16,0-5 0-16,-3-2 0 16,-6 3 0-16,-6 2 0 15,-5 6 0-15,-7 10 0 0,-5 9 0 16,-2 13 0-16,0 0 0 15,-9 22 0-15,3 5 0 16,2 4 0-16,2 5 0 16,4 7 0-16,5-4 0 15,5-1 0-15,7-9 0 16,8-7 0-16,3-14 0 15,5-8 0-15,1-15 0 16,-1-13 0-16,-3-6 0 16,-2-9 0-16,-9-6 0 15,-8 1 0-15,-4 3 0 16,-8 1 0-16,-5 11 0 15,-4 5 0-15,2 14-5 16,-1 4-5-16,7 10-6 0,0 0-5 16,22 31-5-16,-12-22-15 15,23 9 3-15,-2-9-3 16,15-2 4-16</inkml:trace>
  <inkml:trace contextRef="#ctx0" brushRef="#br1" timeOffset="128524.3511">22078 8533 103 0,'0'0'38'16,"-26"-18"1"-16,10 29-1 16,-9 9-34-16,4 15 1 15,-6 6 0-15,4 14-2 16,-3 9 1-16,6 4-2 0,-1 2 0 15,2 2-3-15,8-3-1 16,-3-17-14-16,16 7-14 16,-8-24-10-16,11-2 1 15,-5-33-1-15,10 13 1 16</inkml:trace>
  <inkml:trace contextRef="#ctx0" brushRef="#br1" timeOffset="128675.3598">21781 8935 116 0,'0'0'38'0,"-4"-13"1"15,22 15-2-15,6-9-34 16,13 0-2-16,12-2-2 0,3-13-12 16,24 11-23-1,-12-17-2-15,12 3-1 0,-10-9-2 16</inkml:trace>
  <inkml:trace contextRef="#ctx0" brushRef="#br1" timeOffset="129163.3877">22613 8454 107 0,'-31'-3'39'0,"4"23"3"15,-17 3-2-15,-1 15-34 16,5 9-1-16,3 9-1 16,0 1 1-16,6 3-2 15,6-2 1-15,9-3-4 16,8-8 0-16,8-6 0 15,10-14 0-15,4-11 0 16,10-13 0-16,8-12 0 0,10-10 0 16,5-8 0-16,6-3 0 15,-1-4 0-15,1 4 0 16,-4 4 0-16,-6 11 0 15,-8 9 0-15,-9 13 0 16,-12 10 0-16,-11 12 0 16,-5 7 0-16,-4 5 0 15,-3 9 0-15,0 1 0 16,-2-4-2-16,8 8-13 15,-8-22-4-15,22 13-9 16,-11-30-9-16,22 7-5 16,-5-22 0-16,18 3 4 15,-2 0 35-15,-4-21 15 0,11 16 6 16,-23-20 8-16,11 19 10 15,-21-13 5-15,-7 15 1 16,-12-23-1-16,4 2-33 16,-6 6-10-16,-2-9-11 15,16 24-12-15,-2-33-15 16,11 18-4-16,3-8 1 15,12 11-2-15</inkml:trace>
  <inkml:trace contextRef="#ctx0" brushRef="#br1" timeOffset="152037.696">1060 11171 64 0,'3'-22'35'0,"-13"-10"0"16,3 11-1-16,-13-4-26 15,5 8-2-15,-8 1-2 16,1 9 0-16,-7 5 0 15,1 10-1-15,-2 9-1 16,1 13 1-16,-6 9-1 16,5 15 0-16,-6 11 0 15,10 8 1-15,0 12-1 16,14 6-3-16,3-1 1 15,10-1-1-15,9-8 0 16,7-13-4-16,13-4-6 16,-7-23-27-16,13-11 1 15,-9-22-1-15,2-7 1 0</inkml:trace>
  <inkml:trace contextRef="#ctx0" brushRef="#br1" timeOffset="152224.7067">584 11751 78 0,'-40'-10'38'0,"17"13"-1"15,4-10 0-15,19 7-32 16,14-16-2-16,15 2 0 16,13-4-3-16,7 0 2 15,11-2-3-15,4 0-2 16,14 8-32-16,-12-7 1 15,5 15-2-15,-18-4-2 0</inkml:trace>
  <inkml:trace contextRef="#ctx0" brushRef="#br1" timeOffset="152569.7265">1127 11671 75 0,'0'0'36'15,"0"0"-3"-15,0 0 2 16,19 0-29-16,0-8-3 15,10 0 3-15,-2-5-3 16,3 0-1-16,-2-4 1 16,-4 0-1-16,-7-3 0 15,-6 3-1-15,-8-4 1 0,-6 7-1 16,-8 1 0-1,-6 6 0-15,-6 4 0 0,-3 9 0 16,0 8 0-16,-1 11 0 16,1 3-1-16,10 5 1 15,3 3-1-15,13 0-1 16,9-1 1-16,10-10-1 15,14-4 0-15,8-14-7 16,22 3-27-16,-11-26-4 16,19 2 3-16,-12-15-2 15</inkml:trace>
  <inkml:trace contextRef="#ctx0" brushRef="#br1" timeOffset="153080.7557">1718 11518 83 0,'-20'19'37'0,"-9"-1"-3"16,13 10 3-16,-3-2-33 15,3 5-2-15,1-3 0 16,6 2-1-16,3-5 1 16,2-3-3-16,6-6 3 15,4-7-3-15,-6-9 1 16,20-11 1-16,-4-10 0 15,2-3 1-15,-4-9-1 16,3-7 1-16,-3-3-1 16,-4 0 0-16,1 1 0 15,-7 7 1-15,-2 4-2 16,1 9 0-16,-3 9 1 15,0 13-1-15,10-6 1 0,-10 6-1 16,21 22 0-16,-9-5 1 16,8 0-1-16,3 1 1 15,3-3-1-15,0-4 1 16,2-5 0-16,0-6-1 15,3-8 1-15,-2-5 0 16,-4-4 0-16,2-3 0 16,-7-2 0-16,-1 2 0 15,-5 1 0-15,-2 9 0 16,-12 10 0-16,10 3-1 15,-9 12 1-15,-1 9-1 16,-1 6 0-16,2 5 0 16,0 4-1-16,5 0 0 15,8-2-4-15,0-9-2 0,17 4-26 16,-5-20-6-16,18-1 1 15,-7-14-1-15</inkml:trace>
  <inkml:trace contextRef="#ctx0" brushRef="#br1" timeOffset="153441.7763">2523 11490 96 0,'-22'-15'35'16,"5"16"2"-16,-16-2-4 16,4 14-28-16,-2 0-2 15,3 8 1-15,5 3-2 16,5 4 1-16,6-2-1 15,9 0 0-15,9-6-1 16,9-7 1-16,9-7-1 16,8-6 0-16,5-6-1 0,2-10 0 15,3-4 1-15,-4-8-2 16,-2-3 2-16,-7 0-2 15,-6 1 2-15,-9 2-2 16,-6 4 1-16,-6 5 1 16,-2 19-1-16,-11-4 0 15,-2 18 0-15,4 4 0 16,0 10-1-16,4 2 2 15,4 2-2-15,7-4 0 16,9-4-3-16,4-21-9 16,23 1-24-16,-5-24-2 15,14-2 0-15,-3-25-2 16</inkml:trace>
  <inkml:trace contextRef="#ctx0" brushRef="#br1" timeOffset="153636.7875">3072 10840 97 0,'-12'-5'38'0,"-8"18"0"15,5 25-4-15,-5 12-30 16,2 14-3-16,3 11 0 16,4 8-2-16,4 3 1 15,4 0 0-15,7-6-1 16,-1-14-6-16,16 1-29 15,-8-23-1-15,10-7-1 16,-6-26-1-16</inkml:trace>
  <inkml:trace contextRef="#ctx0" brushRef="#br1" timeOffset="153966.8063">3123 11340 82 0,'0'12'38'15,"0"-12"-1"-15,28 13-2 16,0-17-31-16,12-2 1 15,2-8-2-15,4-3 0 16,-4-5-1-16,-4-6 0 16,-8-2-1-16,-9 0 0 15,-15 4 0-15,-16 6-1 16,-13 8 1-16,-13 10 1 15,-7 13-1-15,-4 15 1 0,-5 14 0 16,8 10 0-16,2 6 0 16,13 4 1-16,12-3-2 15,19-3 2-15,12-10-3 16,16-13 0-16,15-10-6 15,0-22-17-15,11 6-16 16,-12-16-2-16,1 5 0 16,-20-14-1-16</inkml:trace>
  <inkml:trace contextRef="#ctx0" brushRef="#br1" timeOffset="155304.8829">819 12463 76 0,'-12'0'37'15,"-19"0"0"-15,8 14 2 0,-16-4-33 16,7 12 0 0,-2 1-2-16,4 9-1 0,1 0 1 15,8 4-1-15,10-3 0 16,9-3-1-16,6-6-1 15,17-6 0-15,5-12-1 16,8-9 0-16,3-10 0 16,2-7-1-16,1-5 1 15,-5-5-1-15,-5-2 1 16,-10 1 0-16,-9-1 0 15,-1 6 2-15,-10 2-2 16,-3 6 1-16,-4-1 0 16,0 10 0-16,-1-3-1 15,8 12 1-15,0 0-1 16,-1-12 1-16,15 7-1 0,2-1 0 15,12 2 1-15,3-3-1 16,5 3 1-16,4 3 0 16,-1 3 0-16,-2 7-1 15,-6 6 1-15,-5 4-2 16,-9 8 2-16,-6 1-2 15,-9 5 2-15,-6-3-2 16,1-1 1-16,-8-4-1 16,6-7 1-16,-1-5 0 15,6-13 0-15,0 0 0 16,6-24 0-16,8 0 1 15,0-7-1-15,1-5 1 16,3-3 0-16,-4 2 0 16,1 3 0-16,-5 8 0 0,-1 5-1 15,-5 7 1 1,-4 14-2-16,15-8 1 0,-1 12 0 15,6-1-2-15,7 4-1 16,6-4-2-16,11 4 0 16,2-7-5-16,12 8-1 15,-8-15-2-15,14 9 0 16,-15-12 0-16,-1 7 6 15,-11-5 4-15,-9-1 3 16,-11 6 5-16,-20-9 3 16,3 12 3-16,-35-10 0 15,10 14-1-15,-12-5-1 16,2 8-3-16,-6 0-2 15,7 10 0-15,1 2-2 0,9 6 0 16,4 2 0-16,7 6-1 16,6-2 0-16,10-2-1 15,8-3 1-15,6-9-1 16,9-5 1-16,8-11-1 15,3-9 1-15,5-10 0 16,-2-10-1-16,1-6 1 16,-9-4-1-16,-3-3 1 15,-9-2-1-15,-5 4 0 16,-9 4 0-16,-4 10 0 15,-4 12 0-15,2 13 0 16,-18 18 0-16,9 19 0 16,-5 19 0-16,1 18 0 15,-1 17 0-15,5 14 1 16,-4 7-2-16,5 4 1 0,1-3 0 15,-2-11-1-15,3-10 1 16,-3-14 0-16,1-18 0 16,0-17 0-16,-4-22 1 15,0-20-2-15,0-17 2 16,4-19-1-16,2-14 1 15,1-16-1-15,3-13 0 16,1-7 0-16,8-1 0 16,-1 6 0-16,5 7 0 15,1 7-2-15,8 10 0 16,3 10-1-16,10 14-3 15,-1 0-5-15,16 14-6 16,-11-15-8-16,29 13-13 16,-15-12-1-16,16 7-1 0,-7-9 3 15</inkml:trace>
  <inkml:trace contextRef="#ctx0" brushRef="#br1" timeOffset="156002.9228">2452 12284 85 0,'-12'-6'37'0,"1"15"0"15,-20-7 2-15,6 17-30 16,-8-10-4-16,-1 9 0 15,-1 1-2-15,4 5 0 16,0 5 1-16,10-2-2 16,4 3 0-16,6 2-1 15,11-5 0-15,5-3-1 16,10-4 0-16,8-11 0 15,7-8 0-15,5-6 0 0,2-14 0 16,3-6 1-16,-5-10-1 16,-1-2 0-16,-6-5 0 15,-6 0 0-15,-6 2 0 16,-9 5 0-16,-5 6 1 15,-3 9-2-15,1 20 1 16,-13-7 1-16,4 18-1 16,0 15 1-16,3 7-2 15,0 4 1-15,3 3 0 16,7-2 0-16,4-1 0 15,11-10 0-15,4-8 0 16,8-13-1-16,6-12 1 16,5-7 1-16,3-14-1 15,0-3 0-15,-3-6 0 16,-4 2 0-16,-4-1 1 0,-10 6-1 15,-6 7 1-15,-6 7-1 16,-12 15 0-16,0 0 1 16,-10 15-1-16,0 6 2 15,-4 3-2-15,1 6 1 16,0 0-1-16,3-3 0 15,4-4 0-15,6-5-1 16,0-18 2-16,18 1-2 16,2-16 2-16,8-12-2 15,4-10 1-15,7-3 1 16,-1-4-1-16,-1 1 1 15,-3 5 0-15,-8 9-1 0,-5 12 1 16,-7 15-1-16,-8 14 1 16,-6 14 0-16,-1 9-1 15,-3 7-1-15,8 9-4 16,-3-9-6-16,20 8-2 15,-9-21-3-15,27 5-5 16,-9-33-12-16,28 1-11 16,8-22 0-16,14-11 5 15</inkml:trace>
  <inkml:trace contextRef="#ctx0" brushRef="#br1" timeOffset="161347.2285">4273 14148 28 0,'0'0'34'0,"-22"-21"1"16,12 14-1-16,-10-5-16 15,6 14-13-15,-11 3-1 16,3 5 0-16,-2 4-1 15,5 10 0-15,0 2 1 16,5 7-2-16,6 0-1 16,8 3 1-16,9-4-1 15,8-2 0-15,6-4 0 16,7-9-1-16,3-6 1 15,5-9 0-15,-4-10 0 16,0-6-1-16,-7-7 1 0,-4-6 0 16,-6-1 0-16,-8-5 0 15,-9-2-1-15,-2 1 0 16,-7 3 1-16,-5 4-1 15,0 3 1-15,1 5-1 16,-1 6 0-16,2 5 0 16,12 8 1-16,-15 3-1 15,15-3 0-15,-3 19 0 16,8-8-1-16,4 1 1 15,7-3-1-15,5-4-1 16,7-2-2-16,1-13-3 16,13 5-5-16,-6-18-4 15,18 13-5-15,-18-19 0 0,14 15 5 16,-20-7 5-16,3 7 8 15,-9 5 4-15,-13 2 5 16,2 11 7-16,-13-4 5 16,-9 14 0-16,-6-10-3 15,11 18-6-15,-9-7-3 16,11 10 0-16,-5 2-1 15,5 5-2-15,1-3 0 16,6 3 0-16,0-4 0 16,3 1-1-16,1-7 1 15,3-6-1-15,2-9 0 16,4-6 0-16,-2-10 0 15,4-7-1-15,2-12 0 16,0-4 0-16,0-5-1 0,0-4 0 16,0 0-2-16,-2-4-2 15,1 15-3-15,-14-6-23 16,7 22-7-16,-12-4-1 15,-2 18 0-15</inkml:trace>
  <inkml:trace contextRef="#ctx0" brushRef="#br1" timeOffset="161761.2522">5054 14076 46 0,'0'0'35'16,"-7"11"2"-16,7-11-1 0,-9 13-27 15,7 3-1-15,2-16-2 16,-4 25-2-16,4-9 0 16,0 5-1-16,0-3 0 15,8 4-1-15,-2-4-1 16,5-2 1-16,4-8-1 15,5-5 0-15,6-8 0 16,2-8 0-16,4-6 0 16,0-4 0-16,2-6-1 15,-3 2 1-15,-5 1-1 16,-3 3 1-16,-6 8-1 15,-17 15 1-15,12-9-1 16,-12 9 0-16,-10 23 1 16,-2 1-1-16,0 4 0 15,3 1 0-15,3 3-1 0,4-4 0 16,10-5-1-16,6-15-5 15,24-1-24-15,-3-31-7 16,18 0 0-16,-3-21-2 16</inkml:trace>
  <inkml:trace contextRef="#ctx0" brushRef="#br1" timeOffset="161957.2634">5820 13540 70 0,'-21'9'37'0,"3"24"1"16,-6 1 0-16,7 18-32 15,-8 2-4-15,7 9 2 16,4 2-4-16,2 2 0 0,5-1-1 16,1-9-6-16,12 7-31 15,-2-17 0-15,10-2-1 16,-3-19-1-16</inkml:trace>
  <inkml:trace contextRef="#ctx0" brushRef="#br1" timeOffset="162301.2831">5836 14080 55 0,'-4'13'37'0,"4"-13"0"15,-1 17 0-15,1-17-32 16,17 8 0-16,4-14-1 0,11 0 1 15,-1-9-2-15,2 0 0 16,-2-10 0-16,-2 1 0 16,-9-1 0-16,-3-2 0 15,-14 2 0-15,-4 5-1 16,-9 6 0-16,-8 11 1 15,-4 8-1-15,-3 13-1 16,-2 6-1-16,3 9 1 16,5 7-1-16,5 2 0 15,8-1 0-15,12-4-1 16,12-7-1-16,11-15-5 15,24 3-25-15,7-28-10 16,19-5 1-16,3-21-1 16</inkml:trace>
  <inkml:trace contextRef="#ctx0" brushRef="#br1" timeOffset="163874.3731">2851 14496 44 0,'0'-37'32'0,"3"8"2"15,-12-5-3-15,4 7-25 16,-12 3 1-16,6 10-2 15,-11 9 0-15,3 13-1 16,-7 12 1-16,-1 14-2 16,-2 8-1-16,3 9 0 15,0 9-2-15,3 6-1 0,5 1 0 16,7-3-1-16,7 0 0 15,4-9-5-15,12 2-21 16,-4-20-9-16,10-5 1 16,-9-17 0-16</inkml:trace>
  <inkml:trace contextRef="#ctx0" brushRef="#br1" timeOffset="164070.384">2447 14805 49 0,'-27'-7'38'16,"9"11"-2"-16,4-5 1 15,14 1-30-15,0 0-3 16,28 10-2-16,3-8-1 0,9-2-1 16,6 0-1-16,6-7-4 15,14 10-22-15,-4-13-8 16,3 9-3-16,-9-7 2 15</inkml:trace>
  <inkml:trace contextRef="#ctx0" brushRef="#br1" timeOffset="164442.4055">3022 14813 36 0,'0'0'33'16,"0"0"2"-16,5 15-2 15,-5-15-27-15,15 6-1 16,-15-6-1-16,23 2 0 0,-9-5-1 15,1-2 0-15,-1-6-1 16,1-2 0-16,-6-5-1 16,0-3 3-16,-5-2-1 15,-8 1-1-15,-4 1 0 16,-5 5 1-16,-6 4-2 15,-4 11 2-15,-4 11-2 16,-4 10-2-16,-2 8 2 16,4 11-1-16,3 2 0 15,6 5-1-15,7-2 2 16,12-5-2-16,10-6 1 15,12-10 0-15,17-12-1 16,6-15-4-16,19 1-4 16,-7-23-27-16,14 6 0 15,-7-15-2-15,3 4 1 0</inkml:trace>
  <inkml:trace contextRef="#ctx0" brushRef="#br1" timeOffset="164913.4325">3483 14775 53 0,'-20'7'36'0,"8"10"0"15,-12-2-1-15,9 10-30 16,-4-2 0-16,2 7-2 15,4 0-1-15,4-1 0 16,0-2 0-16,9-3-1 16,1-5 1-16,5-8-1 15,7-8 1-15,2-11-1 16,3-12 0-16,6-8 0 0,-5-9 0 15,4-2 0 1,-3-3-1-16,-1 0 0 0,-7 3 1 16,-2 8 1-16,-5 5-2 15,0 10 2-15,-5 16-2 16,5-9 2-16,-5 9-2 15,6 9 0-15,-1 3 0 16,8-4-2-16,4 1 2 16,4-1-2-16,6-3 2 15,2-6-2-15,3-3 3 16,-2-3-1-16,2-1 0 15,-4 1 3-15,-4-2-2 16,-4 3 1-16,-5-1-1 16,-15 7 1-16,11 3-2 15,-11-3 1-15,-8 20-1 0,2-2-2 16,-2 4 2-16,2 2-3 15,5 3 3-15,2-3-4 16,12-3-1-16,1-14-13 16,22 4-21-16,0-20 2 15,19 3-3-15,-7-17 2 16</inkml:trace>
  <inkml:trace contextRef="#ctx0" brushRef="#br1" timeOffset="165256.4521">4272 14710 57 0,'-31'10'40'0,"4"12"-3"15,-10-5 2-15,6 9-34 16,4-3-1-16,7 8 0 0,6-5-2 16,11-2 0-16,8-6 0 15,13-8-1-15,6-10 0 16,9-8-1-16,0-10 1 15,6-7-1-15,-2-5 1 16,-4-4 1-16,-10 5-2 16,1 0 3-16,-14 6-3 15,-2 7 3-15,-8 16-3 16,0 0 0-16,-17 8 0 15,2 10-1-15,3 6 1 16,1 2-3-16,5 1 3 16,2-1-2-16,9-7 1 15,9-10 0-15,15-12-4 16,4-20-5-16,30 0-24 15,-13-20-3-15,18-1 0 0,-11-16 0 16</inkml:trace>
  <inkml:trace contextRef="#ctx0" brushRef="#br1" timeOffset="165427.4619">4817 14308 89 0,'-31'13'37'0,"2"30"0"16,-12 2-9-16,2 19-24 16,5 6-3-16,2 4-1 15,11 2-1-15,6-5 0 16,13-7-1-16,9-12-2 15,14-6-6-15,-6-21-30 16,21-4 2-16,-4-24 0 16,9-5-1-16</inkml:trace>
  <inkml:trace contextRef="#ctx0" brushRef="#br1" timeOffset="165745.4799">4834 14776 53 0,'-12'15'38'15,"17"6"-1"-15,-5-21-2 16,16 21-31-16,5-19 0 15,8-3-1-15,4-9-1 16,3-4 1-16,-2-9-1 16,-1 1 2-16,-6-2-1 15,-7 2 1-15,-12-1-1 16,-6 8 0-16,-11 3-1 15,-10 10 1-15,-4 10-1 0,-6 6-3 16,-3 7 1-16,3 4 0 16,3 4-1-16,8 1 1 15,7-1 0-15,11-5-2 16,12-5 0-16,8-8-1 15,20 6-11-15,-4-20-24 16,26 3-1-16,4-18-2 16,19 8 1-16</inkml:trace>
  <inkml:trace contextRef="#ctx0" brushRef="#br1" timeOffset="166420.5187">5705 14695 48 0,'-13'-21'39'15,"5"6"-1"-15,-11-4-1 16,19 19-28-16,-24-20-2 0,10 15-3 16,-1 6-2-16,1 11 1 15,-4 7-2-15,3 10 0 16,-2 7 1-16,2 4-1 15,3 2-1-15,4 0 1 16,2-5 0-16,5-6-1 16,6-9 1-16,7-9 0 15,5-14-1-15,5-6 1 16,4-11 0-16,0-9-1 15,1-6 0-15,-1-4 2 16,-6-6 0-16,2 0-1 16,-4 6 1-16,-7 5 0 15,0 8-1-15,-5 12 1 16,-6 12-2-16,4 20 0 15,-4 16-1-15,-6 18 0 0,1 13-1 16,-5 12 1-16,-2 9 0 16,0 3 0-16,-1-2 1 15,-2-7-1-15,-3-8 2 16,-1-14-2-16,-2-14 1 15,1-14-1-15,-7-17 1 16,1-19 1-16,1-13-2 16,3-15-2-16,7-13 0 15,1-15-3-15,19 3-9 16,-8-21-10-16,28 18-14 15,-3-9-1-15,13 17 1 16</inkml:trace>
  <inkml:trace contextRef="#ctx0" brushRef="#br1" timeOffset="167322.5703">6198 14733 51 0,'0'0'38'0,"-10"-3"0"16,-13-5-8-16,4 14-20 15,-14-5-2-15,4 6-2 16,-5 2-2-16,5 4 1 16,-3 3-2-16,4 4 0 15,4 0-1-15,1 5 1 16,8-5-2-16,6 4 0 15,8-7-1-15,8-6 1 16,7-6-1-16,9-8 0 0,4-8 0 16,7-10 0-16,2-3 0 15,4-7 0-15,-7-5 2 16,1 2-1-16,-6 0 1 15,-5 4 0-15,-9 6-1 16,-4 7 1-16,-10 17-1 16,0 0 1-16,0 0-3 15,-7 23-1-15,0 3 1 16,-3 4-1-16,5 4 1 15,1-2-1-15,5-3 0 16,6-8 0-16,9-10 2 16,7-10 0-16,7-10 0 15,7-8 0-15,0-9 0 0,3-2 2 16,-2-5-1-1,-4 4 1-15,-7 3 0 0,-7 5 0 16,-7 10-1-16,-13 11 1 16,0 0-2-16,4 18-1 15,-12 3-1-15,-1 2 1 16,-3 5 0-16,3 0-1 15,5 0 1-15,-1-5-1 16,5-6 2-16,0-17 1 16,16 4-1-16,0-14 0 15,5-10 1-15,5-4 0 16,-2-4 1-16,-1-5 0 15,4 3 0-15,-7 0 0 16,-3 4 0-16,-7 7 0 0,0 5 0 16,-10 14-2-16,9-11 0 15,-9 11 1-15,0 0-1 16,9 15 0-16,-9-15 0 15,14 19 0-15,-14-19 0 16,23 14 0-16,-9-13 0 16,2 1 0-16,1-6 1 15,-1-3-1-15,1 1 0 16,-2-3 1-16,3 2-1 15,-8 1 1-15,-1 4-1 16,-9 2 0-16,12 11-1 16,-12 4 2-16,0 4-2 15,0 1-1-15,-2 5 1 16,4-2-3-16,-1 3-2 15,-3-6-6-15,13 4 0 0,-11-24-6 16,19 35-5-16,-19-35-1 16,32 19-4-16,-21-21-5 15,26 3-3-15</inkml:trace>
  <inkml:trace contextRef="#ctx0" brushRef="#br1" timeOffset="167803.5978">7279 14749 53 0,'14'-3'37'0,"-14"3"0"16,12-8 0-16,-12 8-31 15,0 0-2-15,0 0 0 16,0 0-1-16,0 0 0 15,15 10 0-15,-15-10-1 16,20-6 0-16,-6-2-1 16,-2-5 2-16,2-3-2 15,-1-1 1-15,-4-5-1 16,-4 3 1-16,-7 0-1 15,-5 6 2-15,-3 5-2 16,-7 8 0-16,-8 6-1 0,-3 11 1 16,-2 6-2-16,3 7 1 15,-2 1 0-15,4 4-1 16,8-3 0-16,6-5 0 15,17-2 1-15,13-11-2 16,11-5-4-16,1-16-6 16,31 8-10-16,-13-23-8 15,27 10-6-15,-4-19-5 16,13 4 3-16</inkml:trace>
  <inkml:trace contextRef="#ctx0" brushRef="#br1" timeOffset="170971.779">7740 14181 48 0,'13'-13'35'15,"0"16"2"-15,-13-3-4 16,1 37-27-16,-13 3-3 16,1 16 1-16,-9 8 0 15,0 15-2-15,2 1-1 16,0 3-1-16,2-4-1 0,3-13-7 15,18-4-28-15,-5-18-1 16,13-10 0-16,3-16 0 16</inkml:trace>
  <inkml:trace contextRef="#ctx0" brushRef="#br1" timeOffset="171333.7997">7854 14646 56 0,'0'0'38'16,"-24"6"-2"-16,20 8-1 15,-1-2-32-15,11 5-1 16,2-2-1-16,8-3 0 16,6-4 0-16,6-2-1 0,9-9 2 15,-2-5 1-15,1-4-1 16,-6-2 1-16,-6-3-1 15,-6 0 0-15,-9 2 0 16,-9 0 0-16,-13 4-1 16,-3 7 0-16,-8-1-1 15,-2 10 1-15,-5 5 0 16,0 11 0-16,3 6 0 15,8 10-1-15,3 1 2 16,11 4-2-16,14-6 1 16,16-5 0-16,15-12 0 15,13-16-6-15,24-6-18 16,2-24-15-16,15-2-2 15,-8-15 0-15,7 5 0 0</inkml:trace>
  <inkml:trace contextRef="#ctx0" brushRef="#br1" timeOffset="171469.8075">8649 14729 63 0,'-13'17'36'16,"1"-2"-10"-16,12-15-26 15,-14-6-37-15,12-13 0 16,12-2 0-16</inkml:trace>
  <inkml:trace contextRef="#ctx0" brushRef="#br1" timeOffset="171856.8293">7732 14344 54 0,'-15'0'38'0,"8"13"1"15,0-2 0-15,13 17-30 16,1-9-4-16,14 1-1 15,5-6-1-15,14-3-1 16,3-5-2-16,3-18-22 16,13 3-16-16,-7-9-1 15,8 0-1-15,-8-9-1 16</inkml:trace>
  <inkml:trace contextRef="#ctx0" brushRef="#br1" timeOffset="182548.4412">12361 14315 59 0,'-5'-9'39'16,"18"4"-2"-16,-1-9 1 15,10 4-34-15,6-4-2 16,5 3 1-16,1 0 0 16,3 9-1-16,-4 1 0 15,2 4-1-15,-6 7 0 16,-6 2 0-16,-7 2-1 15,-3 2 1-15,-6-2 0 0,-5 1-1 16,-2 0 1-16,-2-6-1 16,-2 3 1-16,-7 1 0 15,-3-2-1-15,-2 8 1 16,-8 1-1-16,-4 2 1 15,-8 7-1-15,2 4 1 16,-3 1-1-16,0 2 1 16,2-3 0-16,7-2-2 15,6-7 2-15,8-1-1 16,11-8 1-16,10-4-1 15,13-7 1-15,8-4-1 16,11-3 1-16,10 0 0 16,1-6 0-16,10 0 1 15,-3 1-2-15,0-1 0 0,3 3-5 16,-13-10-15-16,5 16-20 15,-19-9 1-15,5 11-3 16,-17-8 2-16</inkml:trace>
  <inkml:trace contextRef="#ctx0" brushRef="#br1" timeOffset="183127.4743">13120 14426 59 0,'0'0'39'0,"-12"-24"-2"16,12 24 2-16,-26-15-32 0,15 15-2 16,-4 1 0-16,3 9-1 15,-1 4-1-15,1 7-1 16,2 4 0-16,5 4 0 15,3-1 0-15,6 0 0 16,4-3-1-16,10-6 1 16,7-8-1-16,7-10 0 15,5-12 0-15,4-5 0 16,3-13 0-16,0-5-1 15,-1-4 1-15,-7-4-1 16,-6 2 0-16,-7 2 0 16,-5 3-1-16,-11 9 2 15,-7 12-1-15,0 14 0 0,-17 3 0 16,5 20 0-16,-7 21 0 15,3 12 0-15,-1 15 0 16,-2 14-1-16,5 12 1 16,1 9 0-16,0-1-1 15,2-4 1-15,3-7-1 16,2-11 1-16,-3-11 0 15,-3-16 0-15,-2-14 0 16,-3-16 0-16,-6-13 0 16,-5-12 1-16,-7-11-1 15,-3-13 0-15,-4-11 0 16,2-11-1-16,6-7 0 15,3-5-2-15,11 3 0 16,11-5-3-16,23 17-18 0,1-13-15 16,26 16-1-16,-2-4 0 15,21 13-1-15</inkml:trace>
  <inkml:trace contextRef="#ctx0" brushRef="#br1" timeOffset="183696.5068">13857 14503 74 0,'-19'-21'39'0,"5"9"-1"15,-10-9 1-15,1 15-33 16,-6-4-2-16,-4 9 0 15,-4 5 0-15,2 10-1 0,-2 6-1 16,5 7 1-16,3 2-1 16,7 1 0-16,10-2-1 15,9-3 0-15,13-7-1 16,10-9 1-16,8-9 0 15,10-11-1-15,6-7 1 16,2-9-1-16,1-4 0 16,-7-6 1-16,-3 3-1 15,-8-5 0-15,-4 6 1 16,-12 6-1-16,-7 6 0 15,-2 9 0-15,-4 12 0 16,0 0 0-16,-10 27 0 16,6 9 0-16,-1 11 0 15,-1 12 0-15,-2 8-1 0,3 9 0 16,-5 4 0-16,1-1 0 15,-4-2 1-15,2-4-2 16,-7-6 2-16,-1-12-1 16,-6-8 1-16,1-11 1 15,-6-15-1-15,0-11 0 16,-2-15 0-16,1-15 0 15,2-13-1-15,3-12-1 16,12-8 0-16,4-8-2 16,10 4 0-16,5-8-8 15,24 24-13-15,-15-11-16 16,26 18 2-16,-5-2 0 15,15 16 1-15</inkml:trace>
  <inkml:trace contextRef="#ctx0" brushRef="#br1" timeOffset="184046.5268">14238 14481 70 0,'0'0'41'0,"-8"-10"-2"16,-3 16 1-16,-13-2-27 15,3 9-8-15,-2 2 0 16,2 9-1-16,4-1-1 15,1 5-1-15,10-2 0 16,4 0 0-16,8-8-2 16,8-4 2-16,9-8-2 15,7-7 0-15,2-7 1 0,4-7-2 16,-4-6 2-1,-3-2-1-15,-7-3 1 0,-8-1-1 16,-12-2 0-16,-8 2-1 16,-8 4 0-16,-6 4 0 15,-2 1-1-15,1 6-1 16,5 2-2-16,2-7-9 15,23 20-13-15,-4-21-13 16,22 11 1-16,1-13-1 16,18 2 1-16</inkml:trace>
  <inkml:trace contextRef="#ctx0" brushRef="#br1" timeOffset="184246.5383">14710 14000 81 0,'0'0'41'15,"0"-17"-2"-15,-3 29-1 0,-12 7-32 16,4 18-2-16,-3 14-1 15,-3 16-2-15,-4 12 0 16,0 7-2-16,2 2 1 16,-1-2-2-16,6-7-1 15,-1-19-8-15,17-3-27 16,-7-32-1-16,15-6-2 15,-10-19 0-15</inkml:trace>
  <inkml:trace contextRef="#ctx0" brushRef="#br1" timeOffset="184434.549">14527 14366 94 0,'-18'7'41'16,"-5"-3"1"-16,16 20-1 16,1-12-36-16,17-3-2 15,14-5-1-15,12-4-2 16,10-2-2-16,5-9-4 15,18 13-21-15,-13-14-14 16,6 11 1-16,-14-13-2 16,5 14 0-16</inkml:trace>
  <inkml:trace contextRef="#ctx0" brushRef="#br1" timeOffset="184756.5674">14935 14437 89 0,'-9'17'41'15,"-4"-11"0"-15,20 9-1 0,-7-15-37 16,28 10-1-16,-3-10 0 15,8 0-1-15,8-6 1 16,-1-3-1-16,1-3 0 16,-7-4 0-16,-6-1 0 15,-6-2-1-15,-13-4 1 16,-12 1 0-16,-15 6-1 15,-7 6 1-15,-15 9-1 16,-2 10 1-16,-8 14-1 16,-2 9 1-16,2 10 0 15,6 8 0-15,10 1-2 16,12-2 2-16,18-6-2 15,17-11-3-15,29-7-6 16,15-31-14-16,43 3-11 0,8-27-6 16,37-5-1-16,16-20-2 15</inkml:trace>
  <inkml:trace contextRef="#ctx0" brushRef="#br1" timeOffset="185866.6309">18649 13925 39 0,'24'-31'36'0,"-3"7"0"15,-14-7 1-15,-5 10-22 16,-17-7-4-16,0 12-3 15,-13-1-1-15,-5 10-2 16,-7 5-1-16,1 12-1 16,-2 8-1-16,6 11 1 0,1 13-1 15,8 9-1-15,6 10 0 16,8 7 0-16,5 5-1 15,6 1 0-15,6 1-1 16,2-10-3-16,6 1-5 16,-9-20-28-16,14-1 0 15,-7-21-3-15,6-4 3 16</inkml:trace>
  <inkml:trace contextRef="#ctx0" brushRef="#br1" timeOffset="186063.6422">18272 14287 60 0,'-33'-21'37'15,"13"13"0"-15,-2-7 0 0,22 15-27 16,-3-11-2-16,21 8-4 16,13-7-1-16,15 0-2 15,5-3-1-15,12-3-1 16,4 0-2-16,2-5-4 15,8 13-29-15,-19-8 1 16,4 13-3-16,-19-5 1 16</inkml:trace>
  <inkml:trace contextRef="#ctx0" brushRef="#br1" timeOffset="186740.6809">18702 14238 72 0,'-4'21'38'0,"4"-21"-2"16,35 0 2-16,-9-7-34 15,11-6-2-15,9-3 1 16,2 1-1-16,-4-4-1 16,-4 1 1-16,-7 2-1 15,-8-1-1-15,-8 2 1 16,-9-3 0-16,-11 1-1 15,-5 2 1-15,-9-1-1 16,-3 5 1-16,-5 3 0 16,-7 8-1-16,0 7 1 15,-2 8 0-15,2 11 1 16,1 6-1-16,5 6 0 15,8 1 0-15,11 0 0 16,9-2 0-16,15-8 0 16,17-8-1-16,13-10 0 0,15-11 0 15,7-8-1-15,4-9 0 16,5-5-1-16,-5-3 1 15,-4-1-1-15,-12 1 0 16,-9 5 1-16,-18 2 0 16,-9 10 1-16,-12 4-1 15,-9 4 1-15,-4 17 1 16,-8 3-1-16,-3 6 1 15,-2 1-1-15,4 9 1 16,0 0-1-16,3 0 1 16,6-4-1-16,0-2 1 15,6-9-1-15,2-6 1 0,-4-15 0 16,16 1 0-16,-5-17 0 15,0-5 0-15,1-10 0 16,0-6 1-16,-3-6-1 16,1-1 0-16,0 3 0 15,-6-1 0-15,1 11 0 16,-1 5 0-16,0 4-1 15,3 7 1-15,4 8-1 16,7 1 0-16,6 2 0 16,5-2-3-16,12 2-4 15,-2-19-15-15,24 15-17 16,-9-18-1-16,14 1 1 15,-5-14-1-15</inkml:trace>
  <inkml:trace contextRef="#ctx0" brushRef="#br1" timeOffset="186942.6925">20234 13612 82 0,'-20'27'39'16,"-11"5"-1"-16,6 16 1 16,-7-3-33-16,6 21-3 15,2 5-1-15,3 9-1 16,-1-1-1-16,6 2 0 15,4-4-2-15,-2-9-3 16,17 0-20-16,-11-23-13 16,9-5 0-16,-3-24-1 15,11-5 1-15</inkml:trace>
  <inkml:trace contextRef="#ctx0" brushRef="#br1" timeOffset="187251.7102">19953 14159 73 0,'-10'-8'39'0,"-6"-1"-1"16,16 9 2-16,-14 7-31 15,14-7-3-15,23 9-2 16,0-6-1-16,6-3-1 16,9-6 0-16,2 0 0 15,4-3 0-15,-2 0-1 16,-4-1 0-16,-5 1-1 15,-5 5 1-15,-10 2-1 16,-7 6 1-16,-11-4-1 16,0 28 0-16,-7-4 1 15,-6 7-1-15,-1 4 0 0,4 4 0 16,-4-2-1-16,5-5-1 15,9-1-6-15,0-31-13 16,15 13-13-16,-1-31-5 16,19-6-3-16,-1-20 1 15</inkml:trace>
  <inkml:trace contextRef="#ctx0" brushRef="#br1" timeOffset="187402.7188">20447 13703 91 0,'-29'1'37'0,"9"12"-1"15,5-3-10-15,15-10-61 16,0 0-2-16,25-26-1 0,9 7 0 16</inkml:trace>
  <inkml:trace contextRef="#ctx0" brushRef="#br1" timeOffset="187586.7293">20849 13456 87 0,'-19'49'40'16,"2"19"0"-16,-8 4-1 15,2 12-32-15,-1 5-3 16,1 2-2-16,4-3-2 16,3-12-4-16,11 0-11 15,-6-29-17-15,22-7-6 0,-4-23-1 16,18-8-1-16</inkml:trace>
  <inkml:trace contextRef="#ctx0" brushRef="#br1" timeOffset="187777.7402">20993 14045 91 0,'-18'26'40'0,"5"15"0"16,-10-5-1-16,13 9-34 15,-5-1-4-15,4 0-1 16,5-4-2-16,-1-16-11 15,18 6-17-15,-11-30-9 16,21 8 1-16,-6-27-2 16</inkml:trace>
  <inkml:trace contextRef="#ctx0" brushRef="#br1" timeOffset="187919.7484">21167 13800 102 0,'-19'-18'40'15,"0"20"-2"-15,-6 3-10 16,-8-4-55-16,17 13-11 15,-2-9 0-15,22 5-1 16</inkml:trace>
  <inkml:trace contextRef="#ctx0" brushRef="#br1" timeOffset="188400.7759">21483 13927 71 0,'-16'-15'38'0,"6"19"-2"16,-16 1 2-16,8 11-33 16,-18 2-1-16,-1 11-1 0,-6 1-1 15,5 5 0-15,0-4 1 16,9-3-1-16,7-5 0 15,12-4 0-15,10-8 0 16,14-4-1-16,9-10 0 16,6 1 0-16,5-3 0 15,-4 1 0-15,2 1 0 16,-1 5 0-16,-9 3 0 15,-7 10-1-15,-10 5 1 16,-5 2-1-16,-7 6 1 16,-5 2-1-16,-3-3-1 15,-3-3 1-15,7-2-4 16,-1-11-3-16,19 4-16 15,-7-27-10-15,24 9-5 0,2-22-2 16,20 2 2-16</inkml:trace>
  <inkml:trace contextRef="#ctx0" brushRef="#br1" timeOffset="188807.7992">21961 14002 86 0,'-15'2'39'16,"-14"-4"0"-16,1 14 1 15,-10 0-35-15,-4 10-1 16,-3 4-1-16,2 9 0 16,0 3-1-16,8 0 0 15,8-4 0-15,8-1-1 0,12-7 0 16,13-8 0-1,12-14-1-15,12-10 0 0,11-12 0 16,8-6 1-16,2-5-1 16,0-5 0-16,-4 0 0 15,-3 2 0-15,-6 4 0 16,-9 7 0-16,-10 10 0 15,-19 11 0-15,13 8 0 16,-18 11 0-16,-5 14 0 16,-4 6 1-16,1 3-2 15,4 2 0-15,4-1-1 16,5-10-3-16,16 0-10 15,-4-32-7-15,30 7-7 16,-10-31-6-16,22-3-5 16,-3-17 1-16,17-2 0 0</inkml:trace>
  <inkml:trace contextRef="#ctx0" brushRef="#br1" timeOffset="189008.8107">22715 13622 95 0,'-1'-24'39'0,"1"24"2"15,-33 33-1-15,5 9-27 16,-12 18-11-16,-3 11-1 15,0 5 0-15,2 9-2 16,9-7 1-16,3-1-2 16,12-8-1-16,4-9-2 15,14-3-10-15,-8-27-8 16,24 7-8-16,-17-37-8 15,13 15-1-15,-8-27 1 0</inkml:trace>
  <inkml:trace contextRef="#ctx0" brushRef="#br1" timeOffset="189197.8212">22399 14048 100 0,'-14'-18'39'16,"14"18"1"-16,0 0-1 16,17-9-35-16,3 6-2 15,15 0 0-15,-1-4-2 16,8 4 0-16,0 1-3 15,-5-10-11-15,13 23-11 16,-26-20-8-16,15 18-7 16,-20-12-2-16,11 11 1 15</inkml:trace>
  <inkml:trace contextRef="#ctx0" brushRef="#br1" timeOffset="189489.8382">22950 13933 87 0,'-6'20'38'16,"-8"-5"2"-16,7 15-1 15,-4-1-32-15,-1 9-3 16,-4 2-1-16,1 2-2 16,1 2 0-16,-2-9-3 0,7-1-2 15,-2-17-11-15,25 6-12 16,-14-23-11-16,34-9 0 15,-9-18-2-15,20 0 2 16</inkml:trace>
  <inkml:trace contextRef="#ctx0" brushRef="#br1" timeOffset="189594.8442">23112 13838 87 0,'-15'-31'36'0,"-14"0"0"16,11 16-1-16,4 12-57 16,-6-3-11-16,18 18-1 15,2-12-3-15</inkml:trace>
  <inkml:trace contextRef="#ctx0" brushRef="#br1" timeOffset="190360.8879">23769 14043 62 0,'-24'-6'33'0,"-6"-2"-2"16,-11-7 1-16,12 3-27 15,-13-3-2-15,5 2 2 16,0-2-1-16,11 10 4 15,-5-3 0-15,9 12 0 16,-4-2-1-16,4 11-1 16,-7 0-1-16,2 9-2 0,-3 5 0 15,-1 3-2-15,1 4 1 16,4 3-1-16,8 3 0 15,8-4-1-15,12-3 1 16,11-3-1-16,16-10 0 16,13-7 0-16,8-11 0 15,8-7 0-15,0-15-1 16,2-6 1-16,-8-7 0 15,-7-5 0-15,-11-6 0 16,-13 1 1-16,-12 2-1 16,-9 3 1-16,-6 5-1 15,-7 6 1-15,0 10-1 16,1 3 1-16,-1 8-1 15,13 6-1-15,0 0 1 0,10 11 1 16,9-4-1-16,8-3 0 16,8 0 0-16,5-2 1 15,0-1 0-15,0 5-1 16,-5 0 2-16,-11 6-2 15,-10 6 1-15,-9 2-1 16,-10 6 0-16,-10 3-1 16,-8 1 2-16,-1-3-2 15,-2 1 1-15,4-7-1 16,6-3 1-16,7-6 0 15,9-12 0-15,16-3-1 16,9-12 1-16,12-5 0 16,8-7 0-16,8-3 1 15,0-2-1-15,4-3 1 16,-8 6 0-16,-3 6 0 0,-10 11 0 15,-12 12 0-15,-14 15 0 16,-9 10-2-16,-13 15 2 16,-6 8-2-16,-5 5 0 15,0-1-7-15,9 9-5 16,-10-24-4-16,25 11-5 15,-11-33-5-15,32 7-4 16,-11-29-5-16,30 5-5 16,-2-16 6-16</inkml:trace>
  <inkml:trace contextRef="#ctx0" brushRef="#br1" timeOffset="190480.8946">24510 14207 109 0,'-8'-13'42'0,"-10"12"-3"16,-15-8-8-16,3-12-47 15,13 15-15-15,-10-17-12 16,13 5-1-16,-4-11-1 15</inkml:trace>
  <inkml:trace contextRef="#ctx0" brushRef="#br1" timeOffset="209057.9573">12795 10469 47 0,'9'-41'34'16,"-9"-4"2"-16,-5 2-2 16,-16-4-22-16,5 12-1 15,-13-4-1-15,5 17-3 16,-10 4 0-16,3 13-4 15,-1 9 0-15,5 16 1 16,0 15-3-16,3 13 1 0,2 14-1 16,2 11 1-16,5 9-3 15,1 2 3-15,6 1-3 16,3-6-1-16,4-5 0 15,7-15-4-15,9-4-4 16,-10-25-28-16,12-7 1 16,-5-17-3-16,4-8 2 15</inkml:trace>
  <inkml:trace contextRef="#ctx0" brushRef="#br1" timeOffset="209246.9682">12354 10759 78 0,'-38'-13'36'15,"9"11"1"-15,1-4 0 16,15 7-30-16,13-1-3 0,0 0-1 15,18-1-1-15,10-1-1 16,5-1 0-16,9 1-2 16,6 4-3-16,-2-8-7 15,8 14-25-15,-10-6-1 16,2 7 0-16,-6-4 0 15</inkml:trace>
  <inkml:trace contextRef="#ctx0" brushRef="#br1" timeOffset="209592.9879">12798 10765 75 0,'0'0'36'0,"0"0"-1"16,0 0 1-16,0 0-31 0,0 0-2 15,24-6 0-15,-4-3 0 16,5 2-1-16,0-8 1 15,1 2-2-15,0-3 0 16,-5 4 0-16,-6 0 0 16,-15 12-1-16,8-18 1 15,-8 18-1-15,-27 2 1 16,6 7 0-16,-8 5 0 15,-2 4 0-15,-5 6 0 16,4 2 0-16,4 2 0 16,6 0 0-16,9-2-1 15,12-2 0-15,13-5 0 16,15-5-3-16,15-3-2 0,4-17-12 15,17 2-20-15,-2-11 0 16,10-2-1-16,-6-9 0 16</inkml:trace>
  <inkml:trace contextRef="#ctx0" brushRef="#br1" timeOffset="210111.0176">13336 10684 81 0,'-18'21'38'15,"-6"-2"-2"-15,5 8 2 16,-4-3-33-16,4 5-2 15,5-5 0-15,5 1 0 16,5-5-1-16,1-5-2 16,3-15 1-16,0 0 0 0,16 5 0 15,-2-16 1-15,1-6-1 16,2-4 0-16,-2-3 0 15,0-1 1-15,0-3-2 16,-2 4 1-16,-4 3-1 16,-3 3 0-16,-2 4 0 15,-4 14 0-15,0 0 0 16,0 0 1-16,9 5-1 15,-9 10 0-15,5 3 1 16,3 0-1-16,-1-1 1 16,2 0-1-16,5-2 1 15,5-7-1-15,1-7 1 16,7-2-1-16,-2-7 1 15,6-7-1-15,-2-3 1 16,0-2-1-16,-4-1 0 0,-3 1 1 16,-3 3-1-16,-3 4 0 15,-16 13 1-15,14-2-1 16,-14 2 0-16,-3 26 0 15,-3-2 0-15,1 2 0 16,4 2-1-16,3 1-2 16,8 1-2-16,-1-7-5 15,16 3-6-15,-8-17-23 16,18 4 0-16,-4-14-3 15,8 0 5-15</inkml:trace>
  <inkml:trace contextRef="#ctx0" brushRef="#br1" timeOffset="210636.0477">13979 10729 58 0,'-18'-10'36'15,"0"12"1"-15,-11 4 0 16,4 13-9-16,-7-5-20 16,7 14-3-16,-4-6-1 15,11 4-1-15,5-4-2 16,11 0-1-16,5-8 0 15,13-6 1-15,8-7 0 16,4-3 0-16,7-5 0 16,0-5 0-16,0-4 0 15,-3 0 2-15,-9 0-3 16,-4 0 1-16,-8 2-1 15,-6 5 0-15,-5 9 0 16,-10-10 0-16,-2 14 0 0,-2 4 0 16,3 1 0-16,1 5-1 15,5-1 1-15,6-3-1 16,-1-10 0-16,22 7 0 15,3-14-2-15,4-11 0 16,11-4-4-16,0-16-2 16,12 4-5-16,-14-22-8 15,13 11-5-15,-19-21 2 16,9 12 8-16,-22-10 6 15,-4 9 9-15,-7 10 6 16,-15 1 7-16,7 22 7 16,-22 2 7-16,22 20-2 15,-33 19-5-15,23 19-6 16,-9 6-6-16,9 13-2 0,0 4-2 15,2 8-1 1,3 2-1-16,0-6-7 0,16 10-11 16,-12-17-19-16,11-5-1 15,-2-15-1-15,7-6 1 16</inkml:trace>
  <inkml:trace contextRef="#ctx0" brushRef="#br1" timeOffset="211018.0693">14466 10722 69 0,'6'17'37'0,"-3"-6"-1"0,12 1 2 15,-1-11-23-15,10 2-10 16,1-9 0-16,3-4-2 16,-1-4 0-16,0-7-1 15,-5-4-1-15,-1-1 0 16,-10 1 0-16,-6 1 0 15,-7 3 0-15,-11 12 0 16,-9 5 0-16,-7 15 1 16,-7 11 0-16,0 10 0 15,-1 5 0-15,13 7 0 16,4-3 0-16,15-2-2 15,12-6 1-15,17-13-2 16,13-6-2-16,2-18-19 0,20 4-15 16,-7-13-4-16,5 3 1 15,-11-14-2-15</inkml:trace>
  <inkml:trace contextRef="#ctx0" brushRef="#br1" timeOffset="212161.1349">12554 11448 59 0,'-4'-15'36'16,"-5"-2"0"-16,-2 6 0 15,-11-6-26-15,11 9-4 16,-11 1 0-16,2 7-1 15,-8 4-1-15,4 9 0 16,-5 2-1-16,1 7 0 16,-2 4-1-16,3 3 1 0,2 1-1 15,6 2 1-15,6-5-2 16,12 0 1-16,7-7-1 15,10-5 1-15,7-8-1 16,9-7-1-16,1-9 0 16,6-5-1-16,-2-8 1 15,-4-6-1-15,1-2 1 16,-3-2-2-16,-7-3 2 15,-3 3-1-15,-2 2 1 16,-10 6 0-16,3 9 0 16,-12 15 0-16,14 4 0 15,-9 17 0-15,-2 20 0 16,-4 12 2-16,3 10-2 15,-4 9 0-15,0 5 0 16,-6 2 0-16,1-2 1 0,-1-1-1 16,-3-9 0-16,-4-9-2 15,-3-10 3-15,-3-10-1 16,-3-13 1-16,-1-13-1 15,-4-15 0-15,-2-12 0 16,4-14-1-16,-2-11 0 16,8-6-1-16,3-8-2 15,11 2 1-15,5-5-4 16,16 15-9-16,-5-11-9 15,25 19-7-15,-3-3-4 16,13 11-2-16,-2-2 2 16</inkml:trace>
  <inkml:trace contextRef="#ctx0" brushRef="#br1" timeOffset="213123.1899">13211 11391 77 0,'-22'-23'38'15,"4"17"-1"-15,-15-7 1 16,1 11-33-16,-5 1 0 16,3 9-1-16,-4 6 0 15,1 11 0-15,-1 3 0 16,4 5 0-16,3 3-1 15,13 0 0-15,9-5-1 16,11-6 0-16,12-9-1 16,13-8 1-16,11-11-2 15,7-7-1-15,5-11 0 0,6-7 0 16,-6-6 1-16,-1-2-2 15,-6-3 2-15,-13 2-2 16,-6 7 2-16,-10 2 0 16,-10 11 0-16,-4 17 0 15,0 0 0-15,-23 1 0 16,8 21 0-16,-4 5 0 15,8 5 0-15,-3 6 1 16,6-3-1-16,8-3 0 16,4-4-1-16,13-10-1 15,7-7-2-15,7-12-2 16,7-2-1-16,0-17-5 0,9 3 2 15,-11-10 0-15,6 3 2 16,-15-5 3-16,-2 4 4 16,-9 3 1-16,-10-1 4 15,1 12 4-15,-13-1-1 16,6 12 1-16,-19 1-2 15,10 10-2-15,-6 2 0 16,5 6-1-16,-2 0-1 16,3 2 0-16,1 0 0 15,3-1 0-15,3-6-1 16,4-2 0-16,-2-12 1 15,12 6-1-15,-1-16-1 16,3-6 1-16,2-7 0 16,4-3 0-16,-1-8-1 15,0 2 1-15,0-3-1 16,-4 5 0-16,-2 4 1 0,-4 5-1 15,-3 11 1-15,-6 10-1 16,0 0 1-16,0 0-1 16,-4 22 0-16,4-3 1 15,0 1-1-15,3 1 0 16,1-2 1-16,5-4-1 15,5-3 0-15,1-10 1 16,7-4-1-16,-1-8 1 16,4-3 0-16,-2-5-1 15,-2-4 1-15,-1 3-1 16,-2-1 1-16,-4 3 0 15,-5 8-1-15,-9 9 1 16,0 0-1-16,5 9 0 0,-12 12 0 16,0 3 0-16,-3 8-1 15,2 0 0-15,4 5-1 16,-1-4-2-16,13-1-3 15,-3-14-6-15,18 8-5 16,-10-25-5-16,23 10-5 16,-19-21-4-16,20 8-4 15,-13-17-1-15</inkml:trace>
  <inkml:trace contextRef="#ctx0" brushRef="#br1" timeOffset="213483.2105">14021 11378 87 0,'-21'2'36'16,"12"10"1"-16,-7-6 2 0,8 6-35 15,8-12 0-15,12 15 0 16,2-10-2-16,6 0 0 16,2-8 0-16,3-1-1 15,-1-3 0-15,0-4-1 16,-6-1 1-16,-1-2-1 15,-7-2 1-15,-4-2-1 16,-5 3 0-16,-6-1 0 16,-2 6 1-16,-4 4-1 15,-4 6 0-15,0 8 0 16,-3 10 0-16,3 3 0 15,0 7 0-15,6 1 0 16,4-1 0-16,5-4 0 16,11-7 0-16,7-9-1 15,15-10-4-15,5-22-8 0,26 3-7 16,-11-26-10-16,21 3-5 15,-8-15-4-15,2 4 1 16,-8-11 1-16</inkml:trace>
  <inkml:trace contextRef="#ctx0" brushRef="#br1" timeOffset="213648.22">14640 10925 91 0,'-20'14'37'0,"-11"8"1"16,7 18 2-16,-9-2-35 16,9 14-2-16,2 3-2 15,8 5 1-15,6-2-2 16,5-5 0-16,9 1-6 15,-7-22-12-15,22 8-15 16,-14-22-4-16,9-3-1 0,-16-15-3 16</inkml:trace>
  <inkml:trace contextRef="#ctx0" brushRef="#br1" timeOffset="213836.2307">14429 11280 88 0,'-14'1'38'0,"14"13"1"16,0-14-1-16,18 2-34 15,10-2-4-15,8-4-1 16,10 0-3-16,-5-16-15 16,19 9-15-16,-13-11-2 15,4 6-2-15,-16-6 0 16</inkml:trace>
  <inkml:trace contextRef="#ctx0" brushRef="#br1" timeOffset="214159.2492">14764 11219 81 0,'-6'22'39'0,"-2"-9"-1"15,15 2 1-15,-7-15-33 16,25 10-1-16,-2-14-2 16,0-2 0-16,3-8-1 15,-2-2 0-15,-3-2-1 16,-5-2 0-16,-8-1 0 15,-4 0-1-15,-8 3 1 16,-5 4-1-16,-6 7 0 16,-6 8 1-16,-4 9 0 0,-3 13 0 15,0 6 1-15,2 12-1 16,0 1 1-16,10 4-1 15,8-3 0-15,11-6-1 16,13-9-1-16,15-11-1 16,18-3-9-16,-1-26-10 15,28 10-12-15,-10-21-7 16,14 4 1-16,-11-9-2 15</inkml:trace>
  <inkml:trace contextRef="#ctx0" brushRef="#br1" timeOffset="214288.2566">15382 11344 114 0,'-23'6'41'0,"6"7"0"0,-5-16-10 15,1-4-42-15,21 7-16 16,-23-11-14-16,23 11-1 16,-17-26-1-16,13 10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00:41:13.89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9T00:41:45.071"/>
    </inkml:context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12681 12710 10 0,'-8'10'27'0,"-3"-8"1"15,11-2 2-15,-13 10-14 16,13-10-11-16,-10-4 1 15,10 4 0-15,-9-3 0 16,-2-3 0-16,11 6-1 16,-23-2 0-16,5 4-1 0,-7-4-1 15,-2 4 0-15,-7-2 0 16,-2 4-1-16,-7-5 1 15,-1 4 0-15,-9-5-1 16,1-1 0-16,-7-2 0 16,-4 0-1-16,-5-2 1 15,-8 0-1-15,-1-2 0 16,-7 2 0-16,-2-1 0 15,-8 0-1-15,-2-3 1 16,-3 2 0-16,-3-3-1 16,3-5 1-16,-1-2 0 15,1-3 0-15,1-6 0 16,5-5 0-16,-1-4 0 15,5-5 0-15,2-5 0 16,3-5-1-16,0-8 1 0,5-1-1 16,2-3 0-16,-1-3 0 15,4-1 0-15,-2-3-1 16,-2-1 1-16,2 1 0 15,0 0 0-15,1-4 1 16,0-4-1-16,5 0 0 16,2-5 1-16,5-4-1 15,6-3 1-15,2-1 1 16,4-5-2-16,6-3 2 15,6-3-1-15,4-4 0 16,2-4 0-16,2-2-2 16,2-5 3-16,5-4-2 15,-3-5 1-15,5-3-1 16,-3-4 1-16,0-2-2 0,7-9 2 15,-1-2-1-15,3-3 0 16,2-1 0-16,3-1-1 16,-2 0 0-16,0-3 0 15,-1 2 1-15,-1 4 0 16,-2 3 1-16,-4-1-2 15,-5 0 1-15,0 2 2 16,-5 3-1-16,-2 0-1 16,-3 0 2-16,-1 0-2 15,0-2 1-15,-1 1-1 16,1 3 1-16,1 0-1 15,1 1-1-15,-3-1 2 16,0 3-2-16,1 3 0 16,-5 1 1-16,-1 3-1 0,-3 1-1 15,-8 0 1-15,0 2 0 16,-4 4-1-16,-1 0 2 15,-1 1 0-15,-1-2-2 16,-1 1 2-16,3 0 1 16,1 2-2-16,1 3 3 15,3 2-1-15,-1 4 0 16,-4 2 0-16,0 9 0 15,-2 5 0-15,-5 3 0 16,-3 5 0-16,-4 6-1 16,-1 4 0-16,-6 1 1 15,6 7 0-15,-5 3 0 16,3 3-1-16,1 1 1 0,4 3 0 15,-3 6 0 1,2 1 0-16,-2 6 0 0,2 4-1 16,-1 10 1-16,2 4-1 15,-3 8 0-15,1 7 1 16,-1 2-1-16,3 6 0 15,5 2 0-15,2 2 0 16,3 0 0-16,2 1 0 16,7-3 1-16,5 0-1 15,6-1 0-15,3-1 0 16,3 0 1-16,6 2-1 15,5-1 0-15,1-1 0 16,5 3 0-16,0 2 1 16,3-3-1-16,3 3 0 0,1 0 0 15,0 1 0 1,11 0 0-16,-17 0 0 0,17 0 0 15,0 0 0-15,-12 1-1 16,12-1 1-16,0 0-1 16,0 0 0-16,0 0 0 15,0 0-3-15,0 0-10 16,0 0-23-16,-15 9-1 15,15-9 0-15,-16 14-2 16</inkml:trace>
  <inkml:trace contextRef="#ctx0" brushRef="#br0" timeOffset="18501.0582">12985 13818 40 0,'0'0'21'16,"-12"9"-1"-16,12-9 1 16,0 0-8-16,-12 11-6 0,12-11 0 15,-10 1-1-15,10-1-1 16,-15 0 0-16,1-1-1 15,3 3-1-15,-6-2 0 16,-3 2 0-16,-4-2 0 16,1 2 0-16,-6-2 0 15,2 0 0-15,-4-5 0 16,2 0 0-16,-2-5-1 15,0 3 0-15,-4-9 0 16,0 2 0-16,-7-4-1 16,2-1 1-16,-10-5-1 15,-4 1-1-15,-6-5 1 16,-3-1-1-16,-4-1 1 15,-3-2-1-15,-1-6 1 0,0-3-1 16,0-3 1-16,2-4-1 16,4-5 1-16,-1-2 0 15,3-5 0-15,-2-2 0 16,-2-5-1-16,1 0 1 15,0-4-1-15,-4-4 1 16,2 0-1-16,-2 0 0 16,1-5 1-16,3-1-1 15,0-4 0-15,1 0 0 16,0-9 0-16,4-1 0 15,-1-5 1-15,7-1-1 16,-2-2-1-16,6 1 2 16,3-4-1-16,3 2 1 15,5-2-1-15,0 1 0 16,3 1 0-16,4-2 0 0,6-2 1 15,1-1 0-15,3-2 0 16,5 1 1-16,-1-3-2 16,4-1 0-16,1-3 2 15,-3 2 1-15,1-1-2 16,-4 2-1-16,-6 2 2 15,2 2-3-15,-7 1 2 16,-2 4 0-16,-2 4-1 16,-1-3-1-16,-5 5 1 15,-1 6-1-15,-1 3 0 16,-3 4 1-16,3 8 0 15,-7 4 0-15,0 5-1 16,-6 8 1-16,0 5-1 16,-6 5 0-16,-4 4 0 0,-5 5 1 15,-5 3-1-15,0 4 0 16,-4 4 1-16,-4 2 0 15,-2 2 0-15,0 4 0 16,-5 3 1-16,-3 1-1 16,3 5 0-16,-4-1 0 15,-4 4 0-15,3-2 0 16,-3 4 0-16,4-3 0 15,-2 2 1-15,6-2-1 16,-2 2 1-16,5-1-1 16,0-1 0-16,2 2 0 15,-1-2 0-15,3 1 0 16,-1 3 0-16,-1 2 0 0,0 0 0 15,-2 3 0-15,1 0 0 16,-5 2 0-16,-1 0 0 16,2 2 0-16,-3 0 0 15,0 0 1-15,-1 2-1 16,0 1 1-16,0 1-1 15,0 2 0-15,-1-1 1 16,6 5-1-16,-4-3 1 16,4 4-1-16,0 0 0 15,2 1 0-15,4-3 1 16,5 2-1-16,5 1 0 15,3-4 0-15,10 0 1 16,8-1-1-16,6-5 0 16,4 2 0-16,7-1 1 0,2-2-1 15,5 0 0-15,1-1 0 16,4 1 0-16,-1 0 0 15,6-1 0-15,1 0-1 16,5 0 1-16,13-1-1 16,-15 3 0-16,15-3 0 15,0 0-1-15,0 0 0 16,0 0-1-16,0 0-6 15,13 18-26-15,-13-18-1 16,2 16-1-16,-2-16-1 16</inkml:trace>
  <inkml:trace contextRef="#ctx0" brushRef="#br1">12637 11158 47 0,'4'-13'32'0,"-4"13"1"15,0 0-11-15,-16-4-14 0,16 4-3 16,-13-5 0-16,13 5 0 16,-14-5-1-16,14 5-2 15,-19-7 0-15,5 6 0 16,-6-1-1-16,-3 2 1 15,-7 0-2-15,-7 5 1 16,-4-2 0-16,-5 4 0 16,-6-2 0-16,-1 1 1 15,-1-4-1-15,6 0 1 16,-3-6 0-16,5-1-1 15,2-7 1-15,6-1-1 16,3-3 0-16,0-4 0 16,1-1 0-16,0-3-1 0,-3-2 1 15,4-1-2 1,-4-2 2-16,0 0 1 0,-5-3-1 15,4 0 1-15,-1-3-1 16,2-1 1-16,3-7-1 16,-1 1 2-16,2-6-2 15,6-4 0-15,-1-3 0 16,2-1-1-16,0-1 1 15,1-2-2-15,1-1 2 16,1-1-1-16,-3-2 2 16,2 1-2-16,0-2 1 15,2 0-1-15,1-4 2 16,2-4-1-16,1 2 0 15,3-3-1-15,2-4 0 0,3 0-1 16,-1-4 1-16,3 0-1 16,1 0 1-16,0-3-1 15,1 0 1-15,1 0-1 16,-5 0 0-16,3 2 1 15,3 0-1-15,-6 2 1 16,1-2-1-16,-1-1 1 16,-1 2-1-16,1-4 1 15,-3 2 0-15,-1-1 0 16,0-2 1-16,0 1 1 15,-1 0-1-15,0 3-1 16,-2-1 1-16,-2 1 0 16,-1-3 0-16,-5 1 1 15,-3 4-2-15,-2-3 1 16,-1 3 0-16,-5 1 0 0,-2 3 0 15,-4 0 0-15,-1 2 0 16,0-2 0-16,1 1 0 16,-4 2-1-16,-2 0 1 15,0 1-2-15,-3 1 1 16,1 1-1-16,-4 0 1 15,-3 4-1-15,1-1 1 16,-6 3-2-16,0-2 3 16,-6-2-2-16,6 5 1 15,-7-3 0-15,-1 4-1 16,1-1 2-16,-2 0-3 15,-3 1 1-15,-5 4-1 16,-2 3 1-16,-4 1-1 16,3 1 1-16,-3-3 1 0,0 3-2 15,-3 5 2-15,1-3 0 16,-3 1 0-16,-2 3 0 15,0 2 1-15,-4 1-1 16,-4 6 0-16,-4 2 0 16,-3 2-1-16,-2 4 3 15,-4 1-3-15,2 3 2 16,-1 0-2-16,-2 2 2 15,-1-1-2-15,1 2 2 16,3-1 0-16,1 1-2 16,4 4 1-16,-4-1 0 15,6 5 1-15,0 3-1 16,-3 0 0-16,4 4 0 15,-1 2 0-15,2-1 0 0,1 5 0 16,5 1 0-16,1-2 0 16,4-1 0-16,7 0 0 15,6 0 0-15,5-2 1 16,6-3-1-16,8 2 0 15,5 0 0-15,5 1 0 16,6 0 0-16,9 3 0 16,5 0-2-16,7 7-7 15,-3-7-28-15,12 5-1 16,-1-4-1-16,14 2-2 15</inkml:trace>
  <inkml:trace contextRef="#ctx1" brushRef="#br1">16745 16874 0</inkml:trace>
  <inkml:trace contextRef="#ctx0" brushRef="#br1" timeOffset="42690.4416">12808 14436 23 0,'0'0'33'15,"0"0"-1"-15,0 0 0 16,0 0-19-16,-14-3-11 15,14 3-1-15,-14-1 0 16,14 1 0-16,-15 1 0 16,15-1 0-16,-15 1 0 15,15-1 0-15,-17 1 0 16,6-1 1-16,0 1-1 15,-4-2 1-15,-1 2 1 16,-6-2-1-16,3 3 1 16,-5-4-1-16,-2 2 0 15,-2-3 1-15,4 0-2 0,-3 0 1 16,4-2-1-16,-5-3 0 15,5 0 1-15,-1-2-1 16,3-1 0-16,-3-1-1 16,-1-1 1-16,0-2-1 15,-4-1 0-15,-2-5 1 16,-4 3-1-16,-2-5 0 15,-4-4 0-15,0 1 1 16,-4-2 0-16,-2-2 0 16,0-1-1-16,-5 0 1 15,-3-1 0-15,1 0 0 16,-3 0 0-16,-1-3 0 15,2 3 1-15,-4-6-1 16,8-2 0-16,1-8 0 0,2-1 0 16,2-8 0-16,3 1-1 15,3-8 0-15,1 0 0 16,4-2 1-16,-1-4-1 15,-4 0 0-15,1 5 1 16,2-2 0-16,-3-3 0 16,-1-2-1-16,3-3 1 15,-2-2-1-15,1-2 1 16,0-4-1-16,4-3 1 15,-2-2-1-15,5 1 0 16,-4-3 1-16,1 0-1 16,1 1 1-16,-1 0-1 15,1 3 0-15,1-1 0 0,-2 2 0 16,-1 2 1-16,2-3-1 15,2 1 0-15,2-4 0 16,2 1 1-16,5-4-1 16,-1-1-1-16,5 1 2 15,0-4 0-15,3 4 0 16,-2 1 1-16,2-4-1 15,-2 6 1-15,-1-2-1 16,2-2 0-16,-3 1 0 16,4-1 0-16,-2-3 0 15,5 1-1-15,0-4 2 16,3-3-3-16,4 3 2 15,-2-3 1-15,2 0-3 16,-2 1 0-16,-1-1 1 0,1 3-1 16,-4 3 1-16,-3 5-1 15,-2 1 1-15,6 4 0 16,-3 1-1-16,-3 5 1 15,3 6 0-15,-1-1-1 16,1 2 1-16,-5 2 0 16,-1 1-1-16,-1-1 0 15,0 2 1-15,-4 1 0 16,-2-4 1-16,-1 4 0 15,0 4 0-15,-3 2 0 16,-4 2 0-16,1 2 0 16,-3 0 0-16,-1 4 0 15,-2 6-1-15,-4-3 0 16,-3 1 1-16,-1 2-1 15,-2 1 0-15,-1-2 0 0,-4 5 1 16,2-1-1-16,-1-2 0 16,-3 7 1-16,0-1-1 15,-1 3 1-15,-4 3-1 16,2 0 1-16,-3 2-2 15,-3 1 2-15,-1 4-1 16,-5 1 0-16,1-2 0 16,-4 5 0-16,-2 1 0 15,-2 0 0-15,-3 2 1 16,-1 0-2-16,-1 2 2 15,-2 1-2-15,-2 5 2 16,0 1-2-16,-5 3 1 16,4 1 0-16,-4 3 0 15,-2 3 0-15,-4 2-1 0,0 2 1 16,-2-1 0-16,3 2 1 15,-1 0-1-15,1-1 0 16,-1 3 0-16,6-4 0 16,2-1 1-16,3 0-1 15,3 1 0-15,-3-2 1 16,3 0-1-16,1 2 1 15,1 0 0-15,-2 3 0 16,4-2 0-16,1 2 0 16,-2 0-1-16,8 2 1 15,4 0-1-15,10-2 1 16,0 1-1-16,9 1 1 15,8-4-1-15,4 0 0 16,5 4 0-16,4-1 0 0,1 0 0 16,6 2 0-16,2 0 0 15,2-1 0-15,3 3-1 16,2-3 1-16,4 0 0 15,11-6-1-15,-15 8 0 16,15-8-2-16,0 0-4 16,0 0-12-16,0 0-19 15,0 0-1-15,21 1-1 16,-21-1 0-16</inkml:trace>
  <inkml:trace contextRef="#ctx0" brushRef="#br2" timeOffset="56188.2136">12878 11956 7 0,'-22'7'25'0,"11"-1"2"16,-6-2-9-16,-3-4-5 15,5 5-3-15,-13-5-2 16,10 7 0-16,-11-6-1 16,7 8-1-16,-9-8 1 15,4 5-2-15,-6-7 1 0,4 5-1 16,-6-6-1-16,7 2 0 15,-5-7-1-15,3 1-1 16,0-3 1-16,2-1-1 16,-2-5 0-16,0-1-1 15,-1 0 0-15,-4-4 0 16,1-1 0-16,3-2-1 15,-4 0 1-15,0-1 0 16,0-5-1-16,0-1 3 16,0 0-3-16,5-2 2 15,-2-5-2-15,0 0 1 16,0-2-1-16,4-5 1 15,-4 0-1-15,2-2-1 16,-2-2 1-16,2-4 0 0,-2-1 1 16,1-2-1-16,-2-1 0 15,4 1 0-15,1-3 1 16,-1-2 1-16,2-1-1 15,2-3 1-15,0-2-1 16,3-5 1-16,1-4-1 16,-1-1 1-16,4-6-1 15,1-4-2-15,6-4 2 16,-1-1-1-16,5-5 2 15,4-3-2-15,-2-1 1 16,10-4-1-16,-2-2-1 16,3-3 2-16,3-3-2 15,-1 3 0-15,1-2 1 16,2 2-1-16,-3-2 0 0,2 4 1 15,-3-2-1-15,0 2 1 16,-2-1-1-16,1-2 1 16,3 3-1-16,-3-3 1 15,2 2-1-15,-2-1 2 16,1 0 0-16,-4 2 0 15,-3-2 0-15,0 6 0 16,-7-4 0-16,1 6 1 16,-6-4-1-16,-2 4 1 15,-4-2-1-15,-3 3 0 16,-2 2 1-16,-3-2-1 15,-4 6 0-15,-4 0-2 16,-2 2 2-16,-3 5-3 16,-5 1 3-16,-3 0-3 15,-4 4 3-15,-1 1-3 0,-7-1 3 16,-1 6 0-16,-7 0-2 15,-3 2 2-15,0-2-3 16,-6 2 1-16,-3 4 0 16,2 1-1-16,-7 1 1 15,3 1-2-15,-4 0 4 16,-5 2-3-16,-3 2 2 15,-2 4 0-15,0-1 0 16,-4 4 1-16,1 2-2 16,-4 2 2-16,0 0-2 15,0 4 1-15,2 1-1 16,-3 2 2-16,1 0-1 15,0 1-1-15,-4 3 1 16,1 3 0-16,-1-3 1 0,0 5-1 16,-1 1 1-16,-2 0-1 15,-1 4 0-15,-5 0 0 16,-2 1 1-16,1 1-1 15,3 0 1-15,-3 2-1 16,-2 0 1-16,3 1 0 16,-3 0 0-16,3 2 0 15,3 0 0-15,1 3 1 16,-1-1-1-16,6 3 0 15,-3-1 0-15,4 4 0 16,-1-3 0-16,3 4-1 16,5 1 0-16,3-1 0 15,0 3 0-15,1-2 0 16,0 1 1-16,5 3-1 0,-2-1 0 15,6 0 0-15,2 0 1 16,5-1 0-16,6 1 0 16,1-2-1-16,9 1 0 15,8 1 1-15,2-2-1 16,9 2 0-16,-2-1 0 15,7 2 0-15,1-1 0 16,7 2 0-16,2 1 0 16,1 1-1-16,6 1 1 15,5-1-2-15,6 6 0 16,-4-1-3-16,14 2-6 15,-12 3-26-15,12-3 0 16,0 0-3-16,7 14 2 0</inkml:trace>
  <inkml:trace contextRef="#ctx0" brushRef="#br2" timeOffset="66886.8257">12001 10291 17 0,'-19'1'23'0,"19"-1"-4"16,0 0-7-16,-14-6 0 15,14 6-1-15,-12-3 0 16,12 3-4-16,0 0-2 16,-11-5 0-16,11 5-1 15,0 0-1-15,-15-8-1 16,15 8 0-16,0 0 0 15,-10-6-1-15,10 6 0 16,-11-3 1-16,11 3-1 16,-10-6 1-16,10 6 0 0,-15-5 0 15,15 5 1-15,-12-7-1 16,12 7 1-16,-13-7-1 15,13 7 0-15,-10-8-1 16,10 8 1-16,-13-8-1 16,13 8 0-16,-12-10-2 15,12 10 1-15,-18-8 0 16,18 8 0-16,-17-9-1 15,4 6 2-15,3-1-2 16,-2-2 1-16,-1 0 1 16,1-1 0-16,1-2 1 15,-3 0 0-15,4 0 1 16,-4-4-2-16,2 4 2 15,-4-6-2-15,1 2 2 0,-4-3-2 16,1 1 0-16,-2-1 0 16,1-4 1-16,-2-3 0 15,0 1-1-15,-2-4 1 16,-2-4-1-16,1-1 1 15,0-5-1-15,1-2 0 16,-4-4-1-16,-1-2 1 16,0 2-1-16,1-6 1 15,-4 1-1-15,2-1-1 16,-1-3 1-16,-1 0-1 15,-3 2 1-15,3-4-1 16,-4-2 1-16,-1-1-1 16,3 3 1-16,-6-4 0 15,-2 1 0-15,0-2 1 16,2 1-2-16,-6-2 0 0,3 2 1 15,-3-2-1-15,1 1 1 16,-2-1-1-16,-2 1 1 16,2-2-1-16,-1-1 1 15,-1-1 1-15,-3 1-1 16,-2-2 1-16,-2 2-1 15,-1-2 0-15,-3-2 1 16,-2 3 0-16,-2-3 0 16,-1 2 0-16,0-2 0 15,-2 0 0-15,-1-2 0 16,-1-1 0-16,5 3-1 15,-6-2 0-15,1 0 0 0,-3-1 0 16,-5 3 1 0,-2 1-1-16,-3 1 0 0,1 3 0 15,-3-1 1-15,1-1-1 16,-3 2 1-16,2 2-1 15,-2-3 0-15,1 1 0 16,-2 1 0-16,-1 0 1 16,-2 3-2-16,1 0 1 15,-1 1-1-15,-2 2 1 16,-4 2-1-16,1 2 1 15,-3-1-1-15,-1-1 2 16,-3 2-3-16,0 1 3 16,-2 1-1-16,-4-1 0 15,4 0 1-15,4-2-1 16,-3 2 0-16,1 2-1 0,4 0 2 15,0 0-2-15,2 3 1 16,-1 2-1-16,2 4 0 16,1-1 0-16,-2 4 0 15,0 3 2-15,0 4-3 16,0 4 3-16,2 2-1 15,-1 0 1-15,3 5 0 16,-2 0 0-16,3 0 0 16,2 1 0-16,2 0 0 15,6-1 1-15,5 1-1 16,7 1 0-16,5 0 0 15,4 0 1-15,9 2-2 16,1 2 1-16,10 2 0 16,3 1-1-16,6-1 0 0,3 5 0 15,6-1 0-15,4 0-1 16,3-1 0-16,14 5-1 15,-16-9-6-15,16 9-29 16,0 0 0-16,0 0-3 16,-18-3 1-16</inkml:trace>
  <inkml:trace contextRef="#ctx0" brushRef="#br2" timeOffset="99316.6806">12625 9382 22 0,'0'0'28'16,"-2"-10"2"-16,2 10 1 16,0 0-15-16,-13-20-8 15,13 20-1-15,-7-23-1 16,7 9-2-16,-5-7 0 15,5 1-1-15,-1-9 0 16,2 0-1-16,-1-4-1 16,4-3 0-16,-2-1 1 15,2-5 0-15,-2 1-1 0,2-3 0 16,-3-2 0-16,1 0 0 15,0-3-1-15,0-1 2 16,-2-3-2-16,3-2 1 16,-6-2-1-16,3-2 2 15,-2-5-2-15,-1 3 1 16,-5-3 0-16,-2 0 0 15,-1 0 1-15,-4 2-1 16,-6-5 0-16,-2 4 1 16,-3 1-1-16,0 0 1 15,-2-3-1-15,-3-2 1 16,-1-3-1-16,-1-3 0 15,-2 3 1-15,-2 1-2 16,-6-2 1-16,-2 2 0 16,-6-2 0-16,-4 4 1 0,-4 1-1 15,-4 2 1-15,-8-2-1 16,-1 0 1-16,-11 0-1 15,-1 2-1-15,-7 0 1 16,-5 3-1-16,-7 2 0 16,-4 3 0-16,-9 2 0 15,-4 1-2-15,-4 7 2 16,-5 2-1-16,-1 2 1 15,-2 5-1-15,-7-1 0 16,-2 5 1-16,-1 2 0 16,0 0 0-16,-1 2 1 15,-1 0-1-15,-3 0 0 16,0 5 0-16,1 1 0 15,6 0 0-15,-10 1 0 0,5 3 0 16,-1 0 0-16,0 3 0 16,-1 1 1-16,-2 3-1 15,-2 4 0-15,-2 2 1 16,-2 4-1-16,-1 3 0 15,-2 4 1-15,0 2-1 16,-1 1 0-16,7 2 0 16,3 1 0-16,2-2 0 15,3-1 0-15,8-1 0 16,11-4 0-16,2 2 0 15,10-1 1-15,1 2-1 16,3 1 0-16,2 4 0 16,6 0 0-16,-1 4 1 15,4 0-1-15,-1 2 0 0,4-2 1 16,0 4-1-16,4-7 1 15,5 1 0-15,2-1-1 16,7-5 1-16,5-1 0 16,8-4 0-16,7 0 0 15,12-2-1-15,6-2 1 16,12-1-1-16,7 3-1 15,5-4-2-15,15 4-4 16,-12-5-16-16,25 10-12 16,-13-5-2-16,27-12-2 15,-3-3-1-15</inkml:trace>
  <inkml:trace contextRef="#ctx0" brushRef="#br2" timeOffset="120282.8798">12770 15277 41 0,'7'11'18'16,"-16"-12"-1"-16,9 1 1 15,-14 7-1-15,14-7-8 16,-19 12-2-16,19-12-2 16,-20 9 0-16,20-9-1 0,-19 9-1 15,6-5 0-15,-2-4-1 16,0 2 1-16,-4-2-1 15,-4 1 0-15,-5-2 0 16,-1 2 0-16,-6-3 0 16,-5 2-1-16,-4-1 1 15,-4-1-1-15,-9-3 0 16,5 1 0-16,-5-5 1 15,2 1-2-15,1-6 1 16,1-2-1-16,2-2 1 16,1-3-1-16,1-5 1 15,-1 0-1-15,-2-4 1 16,0 5-1-16,-1-7 1 0,-6 1-1 15,-3 0 0-15,-2-3 0 16,-2 1 1-16,-5-6-1 16,3 1 0-16,-2-6 0 15,-1-2 0-15,2-2 1 16,-1-3-1-16,-1-1 1 15,-4-2 0-15,5 0 0 16,-7-3-1-16,2 1 1 16,-3-2 0-16,7 0-2 15,-5 1 2-15,3-2-1 16,3 1 0-16,2-1 1 15,0-2-1-15,2 2 1 16,2-2 0-16,1 4 0 16,1-4-1-16,1-1 1 0,4-1 0 15,3 0-1-15,0 0 1 16,5 1-2-16,-1 0 2 15,1-4-1-15,5 3 0 16,-1-1 0-16,2 2 0 16,2-5 1-16,-1 0-1 15,3-2 1-15,2-1-1 16,0 2 0-16,0-3 1 15,1-1-1-15,-2-1 0 16,4 0 1-16,2 1-1 16,0-1 1-16,0-2-1 15,3-2 1-15,3-1-1 16,1 4 1-16,3-3-1 15,1-1 0-15,-3 3 0 0,1 0 1 16,1 1-1-16,-4 1 0 16,1-2 1-16,0-2-1 15,-2 1 0-15,-1-2 1 16,0 1 0-16,0-5-3 15,-2 2 3-15,1 1 0 16,-2-4 0-16,0 2 1 16,-3-2-2-16,-1-2 2 15,2-1-2-15,-4 0 1 16,2-1 1-16,-1 0-3 15,0-2 3-15,1-2-2 16,-2 0 1-16,4-2-1 16,-3 0 1-16,0-3 1 15,-1 2-2-15,0-1-1 16,-1-2 0-16,-6 2 0 0,1 2 1 15,-5 3-1-15,0 2 1 16,-6 1-1-16,2 4 2 16,-5 2-1-16,-4 4-2 15,1 2 2-15,-3 1-1 16,-2 2 1-16,-3 2-1 15,-3 1 1-15,-9 5-2 16,2-1 2-16,-3 5 1 16,-5 4-1-16,-2 4 1 15,-1 0-1-15,-2 5 1 16,0 2 0-16,-4 4 0 15,2 3 1-15,-7 4-2 0,5 0 2 16,-3 2-1 0,2 4 0-16,-1 3 0 0,2-3-1 15,2 2 1-15,4-2-1 16,2-1 1-16,2 3-1 15,6 0 1-15,2 1 0 16,2 2 0-16,2 4 0 16,1 0-1-16,1 5 1 15,-3 5 0-15,1 5 0 16,1 1-1-16,2 2 1 15,2 3-1-15,7-1-1 16,5 5 0-16,4-4-2 16,14 6-8-16,-7-10-24 15,11 7-4-15,2-7 0 16,5 4-2-16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23:36:50.00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4139 2992 38 0,'3'-16'30'0,"-3"5"1"0,0 11-2 16,0 0-22-16,0 0-2 15,0 0 1-15,-9 25-1 16,8 7 0-16,-4 10-2 15,6 10 0-15,-5 3 0 16,4 9-2-16,-3-1 1 16,3-3 0-16,-3-8 0 15,5-11-1-15,-3-11 1 16,3-8-1-16,-2-22 0 15,0 0 1-15,8-37-2 16,-1-2 3-16,0-14-3 16,0-13 2-16,0-9-2 15,2-5 1-15,-2-2-1 0,2 2 1 16,1 2 0-16,-1 8-1 15,4 8 1-15,-3 14 0 16,7 10-1-16,-1 10 0 16,2 13 0-16,1 8 1 15,-1 15-1-15,0 9 0 16,-1 8 0-16,1 7-1 15,-7 6 1-15,-4 6 0 16,-3 6 1-16,-7 3-1 16,-7 0 0-16,-5-3 1 15,-4 1-1-15,-4-4 1 16,-2-8-1-16,-1-7 1 15,-1-6-1-15,3-11 0 16,3-8 0-16,2-7 1 0,0-2-1 16,4-5 1-16,2-2-1 15,13 9 1-15,-17-12-1 16,17 12 1-16,0 0-1 15,-6 13 1-15,8 12 1 16,0 13-2-16,-2 15 1 16,0 13-1-16,-6 17 1 15,1 6-1-15,-3 3 1 16,0-1-3-16,3-3-6 15,-1-26-28-15,12-12 0 16,6-26-2-16,10-24 1 16</inkml:trace>
  <inkml:trace contextRef="#ctx0" brushRef="#br0" timeOffset="3457.1978">4607 2561 22 0,'4'-21'22'16,"8"11"3"-16,-5-5 1 16,-3-2-19-16,-4 17 0 15,13-21 1-15,-13 21 2 16,9-12 0-16,-9 12 0 15,0 0-1-15,7 11-1 0,-9-1-1 16,8 17 0 0,-10 5-3-16,6 18-1 0,-8 8 0 15,5 13 0-15,-7 8-2 16,-5 8 1-16,-3 0-2 15,3-2 0-15,2-13-3 16,1-20-13-16,11-2-19 16,0-20 0-16,17-14-1 15,0-21 0-15</inkml:trace>
  <inkml:trace contextRef="#ctx0" brushRef="#br0" timeOffset="3974.2273">5078 2913 45 0,'-9'-8'31'16,"-7"3"2"-16,-1 9-1 16,-12-10-21-16,11 16 0 15,-17-6-1-15,9 16-3 16,-12-3-1-16,7 13 0 15,-2 1-2-15,2 7-1 16,7 0 0-16,7 3-2 16,2-4 0-16,15-1 0 0,7-7-1 15,8-7 1-15,10-10-1 16,4-7 0-16,7-12 1 15,3-6 0-15,3-8 0 16,-2-11-1-16,-3-3 2 16,-5-3-2-16,-3-4 1 15,-6 4 0-15,-4 3-1 16,-7 7 1-16,-5 7-1 15,-3 9 0-15,-4 12 0 16,-7 13 0-16,-2 10 0 16,-1 8 0-16,-4 6-1 15,5 1 0-15,1 6-1 16,2-9-1-16,14 3-5 15,-2-27-16-15,15 5-12 0,2-18 0 16,14-1 0-16,-3-17 0 16</inkml:trace>
  <inkml:trace contextRef="#ctx0" brushRef="#br0" timeOffset="4340.2483">5469 3007 68 0,'0'0'35'16,"0"0"-2"-16,-12 19-1 15,-10-4-20-15,10 15-4 16,-11 1-4-16,8 5 1 15,-3-1-3-15,5 5 1 16,2-12-1-16,11 1 0 16,2-14-1-16,11-8 1 15,7-14-1-15,11-8 0 0,2-12 1 16,6-6 0-16,3-7-1 15,-4-3 1-15,0 2-1 16,-5 3 0-16,-9 7 0 16,-5 9-1-16,-5 9 1 15,-14 13-1-15,9 17 0 16,-11 5 0-16,-5 15 0 15,0 2 0-15,0 7-1 16,4-2 0-16,9-4-2 16,3-12-1-16,19-6-6 15,-1-30-26-15,23-7 1 16,1-29 0-16,18-2 0 15,-6-24 9-15,14 3 5 16</inkml:trace>
  <inkml:trace contextRef="#ctx0" brushRef="#br0" timeOffset="4499.2574">6321 2620 22 0,'19'-60'30'0,"-3"27"-9"16,-23 5 0-16,7 28 2 15,-30 32 8-15,3 20-2 16,-16 5-19-16,11 19-5 16,-6 9-4-16,1 6 1 15,8 2-5-15,5-9-7 16,11-3-24-16,4-16 0 15,12-6-1-15,-2-22 0 16</inkml:trace>
  <inkml:trace contextRef="#ctx0" brushRef="#br0" timeOffset="4676.2675">6019 2936 107 0,'-6'-10'37'0,"-3"-3"1"15,9 13-2-15,19 1-34 16,5-2-3-16,23 14-28 15,-2-18-7-15,19 12 0 16,2-11-3-16</inkml:trace>
  <inkml:trace contextRef="#ctx0" brushRef="#br0" timeOffset="5062.2896">7330 2854 65 0,'0'0'36'0,"0"0"-1"15,-24-21-7-15,24 21-1 16,-34 7-22-16,10 5 1 15,-12 2-1-15,-1 7-1 0,-3 6 0 16,5 9-1-16,0-1-1 16,7 6 0-16,7-2 0 15,12-1-2-15,15-7 0 16,9-4-1-16,19-4-6 15,-1-19-29-15,27 2 0 16,-1-21-1-16,13 5-1 16</inkml:trace>
  <inkml:trace contextRef="#ctx0" brushRef="#br0" timeOffset="5430.3106">7540 3037 95 0,'-25'23'35'0,"12"6"0"15,3-13 1-15,17 1-33 16,9-11-1-16,13-6-1 16,8-9 1-16,6-3-1 15,1-5 0-15,1-3 0 16,-6-6 0-16,-5 0 0 15,-8-1 0-15,-10 2 0 16,-11 4 0-16,-11 5 0 16,-8 2 0-16,-14 6-1 15,-1 9 1-15,-9 11 0 16,-4 5 1-16,2 10-1 15,3 5 0-15,6 4 0 16,9 2-1-16,15-1 1 16,11-6-1-16,19-5-1 0,14-6-3 15,7-20-6-15,22 2-26 16,-1-24-1-16,15 0-1 15,-7-19-1-15</inkml:trace>
  <inkml:trace contextRef="#ctx0" brushRef="#br0" timeOffset="5656.3235">8375 2385 94 0,'-14'35'39'0,"-11"10"0"0,3 22-2 16,-3 6-33-16,-3 12 0 15,4 3-1-15,0 6 0 16,5-2-2-16,5-11-2 16,13-7-3-16,1-25-10 15,16-3-23-15,4-31-1 16,17-12 1-16,-1-28-2 15</inkml:trace>
  <inkml:trace contextRef="#ctx0" brushRef="#br0" timeOffset="5843.3342">8656 2422 96 0,'0'0'38'0,"-17"41"3"16,-10 13-2-16,8 14-33 0,-9 13-2 15,4 7-1-15,0-2-2 16,6 1 0-16,7-5-7 15,-2-24-30-15,16 5-2 16,-5-23-1-16,14-3-2 16</inkml:trace>
  <inkml:trace contextRef="#ctx0" brushRef="#br0" timeOffset="9335.534">3319 4895 70 0,'-24'2'36'0,"2"9"-4"0,-5-10-4 15,1 14-21-15,-6-4-1 16,5 9-3-16,-2-1 1 15,4 4-3-15,5 1 0 16,7-2-1-16,5 1 1 16,11 0 0-16,9-4-1 15,8-1 0-15,10 1-6 16,-4-8-28-16,17 6 0 15,-8-7-2-15,7 1 0 16</inkml:trace>
  <inkml:trace contextRef="#ctx0" brushRef="#br0" timeOffset="9749.5577">3468 4990 47 0,'-9'8'30'0,"-1"3"0"16,6 2 1-16,4 1-27 16,2-3-1-16,12 4 1 15,3-4-1-15,10 0 1 16,0-5-2-16,7-4 1 15,-2-6 0-15,4-3-1 16,-7-7 0-16,0 0 1 16,-12-3 0-16,-2-2-1 0,-7-1 0 15,-7 3 0-15,-10 2 0 16,-6 6 0-16,-8 2 1 15,-4 7 0-15,-5 7-1 16,0 8 1-16,-5 4-1 16,8 8 1-16,2 3-2 15,9 1 1-15,12 2-2 16,8-6 0-16,15-2-2 15,11-16-4-15,24-2-30 16,5-14 0-16,13-7-1 16,6-14-1-16</inkml:trace>
  <inkml:trace contextRef="#ctx0" brushRef="#br0" timeOffset="9982.571">4281 4509 79 0,'-20'-14'37'0,"7"20"0"15,-9 3-2-15,4 19-31 16,1 7-2-16,-1 10 0 16,-1 13 0-16,2 5-2 15,0 5 2-15,4 2-2 16,3-5 0-16,8-8-3 15,11 2-11-15,1-29-22 16,17-10 0-16,0-21-2 16,14-9 1-16</inkml:trace>
  <inkml:trace contextRef="#ctx0" brushRef="#br0" timeOffset="10161.5812">4507 4458 67 0,'-14'10'37'0,"-10"18"0"16,1 24-1-16,-11 8-25 15,5 9-8-15,2 3 0 16,7 1-3-16,5 4-3 16,-3-12-31-16,14 1-1 15,-1-9-1-15,10 0-1 16</inkml:trace>
  <inkml:trace contextRef="#ctx0" brushRef="#br0" timeOffset="10762.6156">3427 5653 75 0,'6'-12'35'15,"-3"-2"-1"-15,-3 14 1 16,0 0-29-16,-3 19-3 0,-5 2 4 16,2 10-3-16,-5 2 1 15,3 4-3-15,-1-1 1 16,6 0-1-16,3-10-1 15,8-6 0-15,8-11 0 16,5-11 0-16,10-12-1 16,7-6 0-16,0-8 0 15,2-3 0-15,-4-4-2 16,-2 5 1-16,-5 2-1 15,-7 7 1-15,-7 7-1 16,-15 14 3-16,10 1-1 16,-10 12 0-16,-4 9 2 15,-1 1-1-15,2 5 1 16,-1 1-1-16,5-4 1 0,0-5-2 15,7-7 0-15,5-6 1 16,6-9-1-16,4-7 1 16,5-10 0-16,-3-3-1 15,3-7-1-15,-1-4 0 16,-3 1-2-16,-4 0 0 15,3 7-6-15,-19-1-29 16,12 11 0-16,-7-2 1 16,4 15-1-16</inkml:trace>
  <inkml:trace contextRef="#ctx0" brushRef="#br0" timeOffset="11189.64">4288 5609 72 0,'-24'-5'36'16,"-2"18"-2"-16,-6-6 4 15,3 17-31-15,-6-5 2 16,7 11-3-16,2-5-1 15,6 4-2-15,11-4 1 16,11-4-2-16,7-3-1 16,8-4-1-16,10-6 1 15,5-3-1-15,0-4 0 16,4-7 0-16,-1-3 0 0,-5-3 0 15,-5-4 0-15,-4-1-1 16,-3-1 1-16,-8 0 0 16,-2 2-2-16,-6 6 2 15,-2 10 0-15,0 0 1 16,-14 2-1-16,4 13 0 15,0 6 0-15,-1 6 0 16,3 2 2-16,0 1-4 16,10 0-1-16,4-15-9 15,16 1-25-15,0-14 0 16,16-6-1-16,1-17 0 15</inkml:trace>
  <inkml:trace contextRef="#ctx0" brushRef="#br0" timeOffset="11394.6518">4827 5339 78 0,'-13'10'38'0,"-11"11"-2"16,1 21 1-16,-2 5-31 15,0 12-3-15,0 4 1 16,5 4-1-16,6 0-1 15,4-2-1-15,13-7-2 16,-4-15-33-16,24-11-3 16,2-21 0-16,12-11-2 15</inkml:trace>
  <inkml:trace contextRef="#ctx0" brushRef="#br0" timeOffset="11575.6621">5173 5191 87 0,'-20'35'38'15,"-5"9"1"-15,1 18 0 16,-2 5-36-16,1 6 0 16,4 3-3-16,-4-7-33 15,12 0-3-15,-1-12-1 16,9-5-2-16</inkml:trace>
  <inkml:trace contextRef="#ctx0" brushRef="#br0" timeOffset="13450.7694">3280 6603 64 0,'4'-14'34'15,"-3"4"-2"-15,-8-5-14 16,7 15 8-16,-28-5-20 16,8 14-1-16,-12 2-1 15,3 12 1-15,-7 1-1 16,4 11 0-16,-2-3-1 15,9 6 0-15,3-2-1 16,8-1 0-16,10-3-1 16,11-6-1-16,12-2-3 15,2-17-31-15,21-2-3 16,1-17 1-16,15-2-1 15</inkml:trace>
  <inkml:trace contextRef="#ctx0" brushRef="#br0" timeOffset="13865.7931">3520 6573 87 0,'-23'15'34'15,"1"-2"1"-15,9 4 0 16,13-17-31-16,-8 23 0 15,8-23-1-15,30 18-1 16,-3-13 0-16,8-2-1 16,0-3 0-16,8-2 1 15,-3-5-1-15,-3 0 0 16,-7-2 0-16,-7 0 0 0,-10-4 1 15,-5-1-2-15,-9-3 1 16,-7 1 0-16,-5 1-1 16,-6 1 0-16,-4 6 0 15,-6 3 1-15,-2 10-1 16,-4 9 0-16,0 5 1 15,2 11-1-15,5 5 0 16,4 5 1-16,4 1-1 16,12-1 0-16,9-6 0 15,12-6-1-15,11-9-1 16,10-18-5-16,19-2-28 15,1-20-3-15,14-4 2 16,-2-14-2-16</inkml:trace>
  <inkml:trace contextRef="#ctx0" brushRef="#br0" timeOffset="14076.8052">4164 6305 82 0,'-10'-5'36'16,"-9"6"-1"-16,3 16 1 15,-11 2-29-15,5 14 0 16,-3 6-3-16,0 8 1 15,-1 5-3-15,7 3 1 16,2-2-2-16,5-4 0 16,12-4-2-16,5-17-5 15,23-7-29-15,-5-19-2 16,14-8 0-16,1-18-1 0</inkml:trace>
  <inkml:trace contextRef="#ctx0" brushRef="#br0" timeOffset="14277.8167">4380 6126 91 0,'-12'-6'37'16,"-2"23"0"-16,-6 8 0 16,4 17-31-16,-5 5-4 15,5 9 2-15,-4 4-2 16,7 2 0-16,3 4-3 15,-4-12-17-15,14 7-20 16,-4-12 3-16,1 7-3 16,-5-12-1-16</inkml:trace>
  <inkml:trace contextRef="#ctx0" brushRef="#br0" timeOffset="15111.8644">3242 7274 89 0,'0'0'33'0,"0"0"-3"15,0 0-3-15,-17 15-19 16,10 2-2-16,-7 1-3 0,3 6 1 15,-3 4-2-15,2 0 0 16,-1 1 0-16,6 2 0 16,2-8-1-16,1-1-1 15,8-8 1-15,-4-14-1 16,13 6 0-16,-1-16 0 15,5-5 0-15,-1-9 0 16,2-2 1-16,-2-5 0 16,-3-1 0-16,1-2-1 15,-2 4 1-15,-5 5 0 16,-2 2 0-16,0 7 0 15,-5 16 0-15,1-13 0 16,-1 13 0-16,-1 11-1 16,2 0 1-16,3 4-1 15,6 1 0-15,4-2 1 0,9-5 0 16,6-4 0-16,8-7 0 15,2-2 0-15,5-7 0 16,0-5 1-16,-2 1-1 16,-2-4 0-16,-8 4 0 15,-7 1 1-15,-6 3-1 16,-7 5 0-16,-12 6 0 16,0 0-1-16,7 20 1 15,-12 0-1-15,-4 5 0 16,0 6 0-16,1 4-2 15,-2 2 0-15,6 1-3 16,0-13-7-16,12 8-26 16,-4-18-1-16,18 1 0 15,-7-14-1-15</inkml:trace>
  <inkml:trace contextRef="#ctx0" brushRef="#br0" timeOffset="15481.8855">3890 7312 67 0,'0'0'36'15,"-19"13"1"-15,13-4-1 16,6-9-11-16,0 0-22 16,13 8 0-16,11-8-1 15,4-6 0-15,7 1-1 16,2-7 1-16,4-3-1 15,-4-2 0-15,-5 1 1 16,-7-2-1-16,-6 4 0 0,-12-1 0 16,-6 4 0-16,-1 11 0 15,-17-14 1-15,-5 13-1 16,-1 4 0-16,-8 4 1 15,0 7-1-15,1 5 0 16,0 5 0-16,4 1 0 16,7 3-1-16,7-2 0 15,11 2 0-15,14-6-1 16,5-9-2-16,18 2-5 15,-5-19-28-15,22 3-4 16,-6-15 2-16,10 1-2 16</inkml:trace>
  <inkml:trace contextRef="#ctx0" brushRef="#br0" timeOffset="15991.9147">4405 7231 87 0,'-16'3'37'0,"5"8"-1"15,-7-2 1-15,6 10-30 16,0-2-3-16,2 9 1 15,-1-7-3-15,8 4 1 16,0-5-2-16,6-3 1 16,-3-15-1-16,17 6-1 15,-2-14 1-15,-1-5-1 16,4-6 0-16,-3-3 1 15,3-3-1-15,-5-1 0 16,-2 7 1-16,0-2-1 0,-5 7 0 16,-1 3 0-16,-5 11 0 15,0 0 0-15,0 0 0 16,7 18 0-16,-5-3 0 15,0 2 1-15,5 1-1 16,3 0 0-16,1-4 0 16,9-5 1-16,1-6-1 15,3-7 1-15,0-6-1 16,9-4 1-16,-5-6 0 15,-4-2-1-15,-1 2 1 16,-3-2 0-16,-6 2 0 16,-3 6-1-16,-8 4 1 15,-3 10 0-15,0 0-1 16,-11 7 1-16,2 8-1 15,0 6 0-15,1 4-1 0,5-1 1 16,4 2-2-16,8-5-3 16,14 2-16-16,-2-19-16 15,20-1-3-15,-2-16 1 16,13-5-1-16</inkml:trace>
  <inkml:trace contextRef="#ctx0" brushRef="#br0" timeOffset="16448.9408">5158 6754 104 0,'-28'-7'38'0,"11"27"1"16,-9 0-2-16,8 16-33 0,-1 7 0 15,10 10-1-15,-1 6 0 16,2 2-1-16,5 0 0 15,4-3-1-15,1-7 0 16,-1-2 0-16,2-13-1 16,-3-8-1-16,1-10 1 15,2-7 0-15,-3-11 0 16,7-12-1-16,-2-3 1 15,6-11-1-15,-1-5 1 16,5 0 0-16,3-5 0 16,0 2 0-16,2 4 0 15,0 8 1-15,-2 2-1 16,-1 10 0-16,0 5 0 15,-3 10 0-15,0 2 0 0,-3 5 0 16,-3 7 0-16,-1-1-1 16,-5 4 1-16,-5 1 0 15,-7-1 0-15,-7-1 0 16,-1 2 0-16,-8-6-1 15,-1-1 0-15,-4-6-2 16,8-1-2-16,-1-18-8 16,24 9-25-16,-15-21-2 15,23 7 1-15,0-14-1 16</inkml:trace>
  <inkml:trace contextRef="#ctx0" brushRef="#br0" timeOffset="17485.0001">5386 7047 65 0,'0'0'37'16,"16"9"1"-16,-16-9 1 15,-1 34-14-15,-9-17-18 16,3 7-2-16,-3 1 0 16,-1 5-2-16,-2-2-1 15,6 2 0-15,-1-5-1 16,4-1 1-16,0-6-1 15,6-5-1-15,-2-13 0 16,12 2 0-16,0-12 0 16,2-10 1-16,3-5-1 15,-1-8 0-15,3-4 1 16,-1-1-1-16,0 1 1 15,-4 4-1-15,-1 4 0 16,-2 6 0-16,-2 9 0 0,0 4 0 16,5 8 0-16,2 3 0 15,5 3 0-15,4 3-1 16,5 0 1-16,6-1 0 15,-2 1 0-15,5-5 0 16,-5-2 0-16,-2-3 0 16,-9-2 0-16,-7-1 0 15,-16 6 0-15,8-15 0 16,-8 15 1-16,-29-8-1 15,5 11 1-15,-9 2 0 16,1 10 0-16,-4 5 1 16,4 3-1-16,2 6 0 15,5 2 0-15,11-1 0 16,9-1 0-16,12-7 0 15,10-5-1-15,15-9-1 0,7-7 1 16,3-9 0-16,5-7-1 16,-3-4 1-16,0-7 0 15,-7 1 0-15,-8 1 0 16,-8 3 0-16,-11 2 0 15,-5 8 1-15,-5 11 0 16,-15-6-1-16,-4 18 0 16,4 5-1-16,-3 4 2 15,4 3-2-15,3 1 1 16,3-1-2-16,13-2-1 15,4-4-2-15,13-6-5 16,-6-15-6-16,27 3-23 0,-10-16-2 16,11 0 2-1,-11-14 0-15,16 5 26 0,-19-6 8 16,-5-3 8-16,3 11 8 15,-25-6 24-15,3 12 3 16,-11-1-2-16,5 18 2 16,-23-9-25-16,11 19-5 15,-9 5-3-15,5 8-2 16,0 4-1-16,2 6 0 15,-2-1 0-15,9 2-1 16,-2-5 0-16,5-4 0 16,6-3 1-16,0-10-2 15,-2-12 1-15,20-1 0 16,-4-16 0-16,4-4 0 15,3-6-1-15,3-4 2 16,2-1-2-16,-1-1 1 0,-2 6 0 16,0 5 0-16,-6 6 0 15,-3 6 0-15,-2 8 0 16,-14 2 0-16,16 19 0 15,-14 2-2-15,-2 4 1 16,-2 5 0-16,0 4-1 16,-6 0-2-16,6 3-5 15,-6-17-12-15,16 9-20 16,-6-18 0-16,13 0-2 15,3-12 1-15</inkml:trace>
  <inkml:trace contextRef="#ctx0" brushRef="#br0" timeOffset="17908.0243">6498 7103 95 0,'-11'2'38'16,"11"-2"0"-16,0 0-2 16,12-7-32-16,7 4-1 15,7-1 0-15,4-1-1 16,0-2 0-16,8 0 0 15,-6-3 0-15,0-2 0 16,-6-1-1-16,-3-2 0 0,-4-5 1 16,-7 3-1-16,-4-3 0 15,-7 3 1-15,-8 3-1 16,-6 7 1-16,-9 6 0 15,-4 11 0-15,-12 12 0 16,-1 9-1-16,-3 8 1 16,8 5 0-16,4 4-1 15,6-2 0-15,12-5-1 16,12-5-2-16,16-8-3 15,6-25-14-15,29 5-22 16,3-18-1-16,23-2-2 16,8-13 0-16</inkml:trace>
  <inkml:trace contextRef="#ctx0" brushRef="#br0" timeOffset="20148.1524">3082 8156 48 0,'11'-10'32'16,"-11"10"-10"-16,0 0 6 16,0 0-2-16,2 19-14 0,-14-4-3 15,8 14-3-15,-8 0-2 16,4 5-1-16,-5 2-1 15,3 0 0-15,1-6-1 16,3-4 0-16,1-6 0 16,5-7 0-16,0-13-1 15,0 0 1-15,13-7 0 16,-3-6 0-16,1-11 1 15,1 0-1-15,2-10 1 16,3 2 0-16,-2-4 1 16,1 2-2-16,-6 4 1 15,5 6 0-15,-1 3-1 16,-3 8 1-16,1 7-1 15,-12 6 0-15,16 12-1 0,-10 5 1 16,-1 5-1-16,-3 9 1 16,2 0-2-16,-1 3 0 15,2-1-1-15,-4-4-5 16,18 5-28-16,-10-15-3 15,11 1 1-15,-3-14-3 16</inkml:trace>
  <inkml:trace contextRef="#ctx0" brushRef="#br0" timeOffset="20590.1777">3525 8144 60 0,'-10'-14'34'0,"10"14"0"15,-13-5-1-15,13 5-23 16,-11-1-4-16,11 1 0 16,-11 17 0-16,5-5-2 15,1 9 0-15,0-1-2 16,3 9 1-16,-1-1-1 15,3 2 0-15,1-4-1 16,3-4 0-16,5-3 0 16,6-11 0-16,9-12 0 15,4-10 0-15,4-7-1 16,6-7 1-16,-1-7-1 15,3-1 1-15,-3-2-1 16,-5 4 0-16,-5 7 1 16,-6 7 0-16,-7 3-1 0,-14 17 1 15,13-4-1-15,-16 14 1 16,-3 7-1-16,-3 8 0 15,0 6 0-15,2 2 0 16,1 4-1-16,1-5-3 16,16 10-11-16,-3-21-22 15,14-1 0-15,1-14 0 16,14-1-1-16</inkml:trace>
  <inkml:trace contextRef="#ctx0" brushRef="#br0" timeOffset="20832.1916">4231 8047 78 0,'-15'-12'37'16,"1"11"-2"-16,-12-2 2 16,4 13-30-16,-12-2-2 15,5 8 0-15,0 1-2 16,1 8 0-16,4 0-1 15,7 4 0-15,6-1-1 16,15-2 0-16,8-5-2 16,12-6 0-16,12-5-6 15,-4-14-27-15,18 1-4 16,-4-13 1-16,9-2-1 15</inkml:trace>
  <inkml:trace contextRef="#ctx0" brushRef="#br0" timeOffset="21057.2044">4508 7802 80 0,'0'0'36'0,"0"0"0"16,-18 12-1-16,11 17-28 15,-8 2-2-15,1 9-2 16,-5 6-1-16,2 5-2 15,1-1 1-15,4-1 0 16,5-5-2-16,0-7-2 16,12 7-20-16,-4-21-13 15,13-1 0-15,-1-15-1 16,6-3 1-16</inkml:trace>
  <inkml:trace contextRef="#ctx0" brushRef="#br0" timeOffset="21418.2251">4570 8079 85 0,'-19'5'35'16,"19"-5"0"-16,-6 11 1 16,6-11-33-16,15 7 0 15,3-6-1-15,1-4 0 16,10-3 0-16,4-4 0 15,2-2 0-15,2-4-1 16,-4 0 1-16,-4-3-1 16,-1 3 0-16,-10-1 0 15,-6 3 0-15,-11 2 0 0,-1 12-1 16,-23-10 1-16,2 15 0 15,-5 4 0-15,-8 6 0 16,-2 8 0-16,-2 4 0 16,3 1 0-16,4 5 0 15,10-3-1-15,7 1 0 16,14-7-1-16,14-7-1 15,15-2-5-15,5-16-29 16,21-1-3-16,-2-11 0 16,8 2 0-16</inkml:trace>
  <inkml:trace contextRef="#ctx0" brushRef="#br0" timeOffset="21775.2455">5115 7965 78 0,'-22'-15'39'15,"8"21"-2"-15,-5-2 2 16,8 9-30-16,-6 4-5 15,4 12 0-15,3-4 0 16,7 5-2-16,1-1 0 16,5-1 1-16,7-6-2 15,7-7 0-15,4-9 0 16,7-15-1-16,5-3 1 15,1-10-1-15,3-6 1 16,0-2-1-16,-6-6 1 16,3 6 0-16,-9 0 0 15,-5 12 0-15,-7 0 0 16,-13 18 0-16,0 0-1 15,0 0 1-15,-4 28-1 0,-8-6-1 16,1 11 0-16,2-8-1 16,9 11-2-16,1-16-6 15,25 2-28-15,-8-14-2 16,20-1 0-16,-2-14 0 15</inkml:trace>
  <inkml:trace contextRef="#ctx0" brushRef="#br0" timeOffset="22071.2624">5769 7765 95 0,'0'0'39'16,"-31"-5"0"-16,18 16 0 0,-9-1-33 15,5 8-2-15,2 0-2 16,7 3-1-16,7-1 0 15,9 0 0-15,9-7-1 16,9 1 0-16,4-5 0 16,0 4 0-16,-1-3 1 15,-5 0-1-15,-5 3 1 16,-9 0 0-16,-12 5-1 15,-7 0 1-15,-13 7-1 16,-1-7 0-16,-2 4-2 16,-5-10-9-16,12 9-27 15,-9-11-3-15,8 2 1 16,4-11-2-16</inkml:trace>
  <inkml:trace contextRef="#ctx0" brushRef="#br0" timeOffset="23827.3629">3058 9735 79 0,'0'0'34'0,"4"-15"-7"16,-4 15 1-16,0 0-17 16,11 10-3-16,-11-10-2 15,7 27-2-15,-1-6 0 16,3 3-1-16,0 7-1 15,0 6 0-15,1-3-1 0,2 2 1 16,-1-4-1-16,-1-3 1 16,-2-7 0-16,4-6 1 15,-12-16-1-15,16 1 1 16,-5-17-1-16,-1-8 1 15,3-13-1-15,1-7 0 16,0-9-1-16,4-5-1 16,3-4 0-16,-4 4 0 15,4 2-1-15,-3 7-1 16,2 13-3-16,-9-3-14 15,11 27-20-15,-12-1 2 16,8 20-2-16,-18-7 0 16</inkml:trace>
  <inkml:trace contextRef="#ctx0" brushRef="#br0" timeOffset="24308.3904">3778 9652 75 0,'-15'-17'38'16,"4"10"-2"-16,-12-5 2 15,8 20-27-15,-13-6-3 16,5 18-1-16,-6 4-3 16,3 12 0-16,-4 7-2 0,6 1 1 15,4-1-2-15,4 0 1 16,6-6-1-16,10-6 0 15,12-15 0-15,9-10 0 16,10-18 0-16,9-9-1 16,5-11 1-16,5-7-1 15,-1-6 1-15,-2-4-1 16,-7 2 1-16,-8 6-1 15,-12 9 0-15,-6 6 0 16,-11 10 1-16,-3 16-1 16,-18-3 0-16,4 14 0 15,2 9 0-15,-3 4 0 16,3 5-1-16,5 4-1 15,9 3-3-15,3-13-7 0,18 9-25 16,-1-17-2-16,14 0 0 16,-2-15-1-16</inkml:trace>
  <inkml:trace contextRef="#ctx0" brushRef="#br0" timeOffset="24601.4071">4380 9451 67 0,'-10'-1'38'0,"-5"-5"0"16,0 13 0-16,-8-11-12 0,10 16-19 15,-16 4-1 1,3 12-1-16,-6 7-1 0,6 5 0 15,-2 2-1-15,8-2-1 16,3-3 0-16,13 0-1 16,8-11 0-16,13-11-1 15,13-8-2-15,9-11-1 16,8-2-7-16,-6-15-28 15,11 1-2-15,-6-10 0 16,6 5-1-16</inkml:trace>
  <inkml:trace contextRef="#ctx0" brushRef="#br0" timeOffset="25000.43">4596 9459 89 0,'-15'7'38'16,"15"-7"0"-16,-17 9 1 15,20 3-30-15,-15-3-3 16,3 12 0-16,-1 1-1 16,4 7-1-16,0 2-1 15,3 2-1-15,5 0 0 16,5-5-1-16,7-5 0 15,6-5-1-15,8-11 0 16,3-13 0-16,4-10 1 16,2-7-2-16,1-5 2 15,0-8-1-15,-7-4 0 16,-3 0 0-16,-7 1 0 0,-5 5-1 15,-6 2 1-15,-3 5-1 16,-5 6 0-16,-3 12 1 16,1 9-1-16,0 0-1 15,-12 24 1-15,5 1-2 16,4 8-3-16,-5-9-5 15,18 15-26-15,-11-16-2 16,14 7-1-16,-2-13 1 16</inkml:trace>
  <inkml:trace contextRef="#ctx0" brushRef="#br0" timeOffset="25321.4483">5217 9443 56 0,'6'-21'36'0,"-8"-1"1"15,-1 12-1-15,-12-7-13 16,15 17-6-16,-26 11-11 15,13 11 0-15,-8 5 0 16,5 8-2-16,-2 2 0 16,13 6 0-16,0-3-1 15,8 0-1-15,7-12 0 16,4-3-1-16,6-13 0 15,7-8-1-15,1-11 0 16,0-9 0-16,-3-8 0 16,0-9 0-16,-6-1-1 15,0-7-1-15,-7 3 0 16,-8 4-2-16,-3 8-1 15,-11 1-1-15,10 25-6 0,-28-23-27 16,28 23-1-16,-19-5 0 16,19 5 1-16</inkml:trace>
  <inkml:trace contextRef="#ctx0" brushRef="#br0" timeOffset="25566.4623">5672 8944 100 0,'-14'3'39'16,"-4"12"0"-16,5 16-8 16,-3 5-26-16,1 13-1 15,-1 6-1-15,2 10 0 16,3 1-1-16,4 0 0 0,5 0-1 15,3-10-3-15,9 3-10 16,-2-23-25-16,11-3-3 16,-5-18 1-16,9-3-3 15</inkml:trace>
  <inkml:trace contextRef="#ctx0" brushRef="#br0" timeOffset="25908.4819">5764 9392 82 0,'-19'5'38'15,"19"-5"2"-15,0 0-1 16,17 15-23-16,3-28-15 16,8 3 1-16,5-6 0 0,4-2-1 15,2-2 1-15,4-1 0 16,-7-4-1-16,-4 0 0 15,-11 0 0-15,-2-3 0 16,-9 0 0-16,-10 1-1 16,-9 7 0-16,-11 9 1 15,-8 12 0-15,-5 14 0 16,-5 13 1-16,2 17 0 15,-3 9 0-15,13 7 1 16,5 4-1-16,14-9 0 16,16-5-1-16,17-15-2 15,22-4-14-15,6-30-24 16,23-3-4-16,2-24 0 0,17-4-2 15</inkml:trace>
  <inkml:trace contextRef="#ctx0" brushRef="#br0" timeOffset="32675.869">2136 12075 43 0,'0'0'32'15,"-22"-15"0"-15,22 15-6 16,-34 5-12-16,16 12-2 16,-10-6-3-16,12 17-1 15,-9-2-3-15,6 12-1 16,1-1-1-16,5 7 0 0,7-1-2 15,7-2 0-15,4-3-1 16,9-8-2-16,14-6-5 16,3-22-30-16,17-7 2 15,-2-22-3-15,15-6 2 16</inkml:trace>
  <inkml:trace contextRef="#ctx0" brushRef="#br0" timeOffset="33065.8913">2581 11771 61 0,'-20'13'36'16,"3"11"-2"-16,-7 2 1 15,9 19-28-15,-8-3-3 0,8 11 0 16,-7 4 0-16,7 7 1 15,-5 0-2-15,6 0 1 16,-1-5-2-16,8-6 0 16,-1-10-1-16,7-10 0 15,9-12 0-15,3-12-1 16,6-12 0-16,7-9 1 15,3-3-1-15,2-4 1 16,-2-5-1-16,3 0 1 16,-4 1-1-16,-7 7 0 15,-3 2 0-15,-4 9 0 16,-12 5 0-16,14 0 0 15,-14 0 0-15,9 19 0 16,-2-5-2-16,-1-1-2 0,8 5-6 16,-14-18-26-16,25 16-1 15,-8-17-2-15,11 4 1 16</inkml:trace>
  <inkml:trace contextRef="#ctx0" brushRef="#br0" timeOffset="33313.9055">3031 11763 74 0,'-11'1'36'0,"-3"16"0"0,3 18 0 16,-7 5-34-16,3 9-1 15,-3 5 0-15,8 4 1 16,-5 3-2-16,10-2 1 16,2-6-2-16,5-10-6 15,15-4-28-15,-3-14-1 16,14-5 0-16,-2-17 0 15</inkml:trace>
  <inkml:trace contextRef="#ctx0" brushRef="#br0" timeOffset="34221.9574">3270 12013 72 0,'-31'3'37'0,"0"14"0"0,-9 2 1 16,12 12-32-16,-3-1-1 15,8 9-1-15,8-2-1 16,11 1 0-16,10-7-2 15,11-6 1-15,12-9-1 16,9-10-1-16,5-7 0 16,6-10 0-16,-2-8 1 15,-6-7-2-15,-4-6 1 16,-9 0 0-16,-13 0-1 15,-8 1 1-15,-9 1 0 16,-9 4 0-16,-5 4-1 16,-3 10 1-16,3 3 0 15,-1 5 0-15,5 6 0 16,12-2 0-16,0 0 0 0,5 14 0 15,11-7 0-15,3-2 0 16,5 2 0-16,3-3 0 16,-4 0 1-16,1 4-1 15,-5 1 0-15,-5 5 1 16,-4 4-1-16,-7 8 1 15,-4 1 0-15,-7 8 0 16,-1 1-1-16,-3-1 1 16,0-1-1-16,2-9 1 15,3-3-1-15,3-7 0 16,4-15 0-16,11-7 0 15,4-11 0-15,4-9 1 16,-1-10-1-16,6-3 0 16,-5-3 1-16,0 0 0 15,-5 3-1-15,-4 6 1 0,-5 5 0 16,1 7-1-16,-4 9 1 15,-2 13-1-15,0 0 0 16,0 0 0-16,10 5 0 16,3 2 0-16,8 1 0 15,6-5 0-15,8 0 0 16,5-3-1-16,6-3 1 15,2-1 0-15,-3-3 0 16,-5 3 0-16,-9-1 0 16,-8 3 0-16,-12 1 0 15,-11 1 0-15,0 0 0 16,-25 13 1-16,0-1-1 15,2 4 0-15,-6 3 1 16,4 6-1-16,4 3 1 0,5 1-1 16,8 1 1-16,8 0-1 15,9-6 0-15,8-3 1 16,9-11-1-16,11-6 0 15,0-10 0-15,1-8 0 16,2-11 0-16,-7-5 0 16,-5-6 0-16,-5-2 0 15,-12-1 0-15,-7-1-1 16,-5 4 0-16,-8 5-1 15,-2 8-2-15,-6 1-3 16,17 22-19-16,-22-12-13 16,22 12 0-16,-16 9-1 15,20 4 1-15</inkml:trace>
  <inkml:trace contextRef="#ctx0" brushRef="#br0" timeOffset="34891.9957">4362 11943 85 0,'0'0'37'15,"-1"-10"0"-15,-11 3-5 16,12 7-28-16,-9 13-1 15,7 4 0-15,-5 7-1 16,2 7 0-16,-4 5 0 16,1 5 0-16,-1-3-1 15,1 2 0-15,1-6 1 0,0-5-1 16,2-7 0-16,5-8 0 15,0-14-1-15,0 0 0 16,0 0 1-16,17-23-1 16,-7-3 0-16,-1-5 0 15,3-7 0-15,0-6 0 16,3-4 1-16,3-2-1 15,-1 1 0-15,4 4 0 16,-3 7 0-16,2 7 0 16,0 10 0-16,1 7 0 15,-2 9 0-15,-1 10 0 16,-4 4 0-16,-3 7 0 15,-3 3 0-15,-3 5 0 0,-3 1 0 16,-5 5 0-16,-5 2 0 16,-5 2 0-16,-4 1 0 15,-5-2 0-15,0-2 0 16,-4-3 0-16,-1-5 0 15,2-3 0-15,4-8 0 16,1-4-1-16,4-2 1 16,5-2 0-16,-2 1 0 15,13-5 0-15,-12 22 0 16,4 0 1-16,2 12-1 15,-3 6 0-15,-4 12 0 16,-2 7 0-16,-3 5 0 16,-2 1 0-16,2-9 0 15,4-4-2-15,8-10-4 0,-3-28-20 16,21-11-14-16,-1-27 1 15,26-12-3-15,-2-26 2 16</inkml:trace>
  <inkml:trace contextRef="#ctx0" brushRef="#br0" timeOffset="35116.0085">4951 11440 68 0,'-5'20'40'0,"-2"19"0"16,-16 2 0-16,7 31-24 15,-10-18-13-15,2 9-1 16,0 0 0-16,4 3-1 0,4-4 0 16,3-4-3-16,9-5-2 15,2-21-10-15,14 5-24 16,-1-19 0-16,14-6-2 15,-1-14 1-15</inkml:trace>
  <inkml:trace contextRef="#ctx0" brushRef="#br0" timeOffset="35501.0306">5208 11814 96 0,'-23'-8'40'15,"3"18"-2"-15,-15-7-8 0,4 16-25 16,-6 3 0-16,4 5-2 15,2 4-1-15,8 1 0 16,4-2 0-16,14 0-1 16,7-8 0-16,11-8 0 15,10-8 0-15,9-11-1 16,5-8 0-16,3-9 1 15,-2-3-1-15,3-6 0 16,-7 2 0-16,-7-1 0 16,-7 6 1-16,-5 4-1 15,-15 20 0-15,2-9 0 16,-2 9 0-16,-21 28 0 15,6-4-1-15,-3 6 0 16,6 4-2-16,-2-2-2 0,12 3-3 16,-4-19-18-16,20 8-14 15,1-21 0-15,13 0 0 16,3-16 1-16</inkml:trace>
  <inkml:trace contextRef="#ctx0" brushRef="#br0" timeOffset="35818.0487">5614 11743 89 0,'-11'-3'38'0,"-13"-1"-1"16,5 16-3-16,-17-1-28 16,8 8-1-16,3 3-1 15,2 2-2-15,6 1 0 16,9 0-1-16,12-7 0 15,10-1-1-15,10-9 0 0,3-3 0 16,0-5 0-16,2-1 0 16,0 0 0-16,-7 0 1 15,-7 2-1-15,-15-1 0 16,7 19 1-16,-11-6-1 15,-3 2 0-15,-2 3 0 16,0-1-1-16,1-2 0 16,7-2-4-16,1-13-11 15,15-3-23-15,-3-13 0 16,9 1-2-16,-3-16 2 15</inkml:trace>
  <inkml:trace contextRef="#ctx0" brushRef="#br0" timeOffset="36019.0602">6060 11379 62 0,'13'-16'41'0,"-13"16"-2"16,-13 9 1-16,-10 10-14 16,7 18-21-16,-15 9-1 15,6 10 0-15,0 7-2 16,-1-1-1-16,7-2-1 15,0 0-1-15,7-3-3 16,-1-15-6-16,14-1-28 16,-9-21-2-16,10-3 0 15,-2-17-1-15</inkml:trace>
  <inkml:trace contextRef="#ctx0" brushRef="#br0" timeOffset="36185.0697">5839 11689 100 0,'0'0'41'16,"-9"-3"1"-16,9 3-1 15,0 0-38-15,18-7-2 16,6 2-4-16,2-16-23 16,16 14-12-16,-4-12-4 15,6 8 1-15,-1-11-1 16</inkml:trace>
  <inkml:trace contextRef="#ctx0" brushRef="#br0" timeOffset="36995.116">6393 11595 82 0,'-20'-5'37'16,"20"5"-1"-16,-28-5-6 16,15 8-24-16,-8-1 0 15,6 9-1-15,-5 1-1 16,5 10 1-16,-3-1-3 15,8 1 0-15,5 4-1 16,5-5-1-16,9-2 1 16,6 1-3-16,7-6 2 15,1-5-1-15,6 1 1 0,-4 0 0 16,-2-1 1-16,-5 5-1 15,-9 5 1-15,-12 3-1 16,-8 3 1-16,-9 3 0 16,-7-2-1-16,-5-2 0 15,5 1-2-15,-5-16-8 16,16 2-29-16,1-15 0 15,15 4-1-15,1-30-2 16</inkml:trace>
  <inkml:trace contextRef="#ctx0" brushRef="#br0" timeOffset="41850.3937">3433 6029 61 0,'0'0'33'0,"14"-3"-2"16,5 8-7-16,-19-5-10 16,37-1-2-16,-13-1-4 15,17 10-2-15,-2-4-1 16,18 4-1-16,8-5 0 15,15-1-1-15,12-7 0 16,11-2-1-16,10-6 0 16,8 1-1-16,7-2 1 15,-1 4-1-15,-9 3 0 16,-7 5 0-16,-12 7 0 15,-11 2 0-15,-15 9-1 0,-10-1 1 16,-9 3-1-16,-7-3 0 16,-6-5 0-16,-4-2 0 15,0-7 0-15,-4-1 0 16,-4-4 1-16,-5-4-1 15,-6-2 0-15,-3-1 1 16,-4-1-1-16,-3 2 1 16,-8 10-1-16,1-21-1 15,-1 21 0-15,-15-13-2 16,15 13-2-16,-20-12-5 15,20 12-16-15,-13 4-11 16,13-4-1-16,0 0-1 16,0 0 1-16</inkml:trace>
  <inkml:trace contextRef="#ctx0" brushRef="#br1" timeOffset="50582.8932">16666 3472 58 0,'-5'-16'31'15,"-3"2"0"-15,-8 1-2 0,-2 7-21 16,-9-6-2-16,-1 13 2 15,-6-3-2-15,5 11-1 16,-7 4 1-16,6 9-2 16,-2 4 1-16,3 6-2 15,-3 1 1-15,12 6-1 16,1 0-2-16,8-2 0 15,6-6 0-15,4-5-1 16,10-10 1-16,8-8-1 16,12-14 1-16,7-8-1 15,8-11 0-15,4-9 1 16,3-4 1-16,1-3-1 15,-5 0-2-15,-3 8 2 16,-7 5-2-16,-10 13 2 0,-8 13-1 16,-9 12 0-16,-11 16 0 15,-4 6 0-15,-5 8 1 16,1 7-2-16,0-4 2 15,6-2-3-15,6-3-2 16,4-15-3-16,19-5-8 16,-5-20-20-16,16-3 1 15,-4-19 0-15,10 6-1 16</inkml:trace>
  <inkml:trace contextRef="#ctx0" brushRef="#br1" timeOffset="50935.9134">17073 3551 60 0,'3'-13'32'15,"-3"13"0"-15,0 0 1 0,0 0-12 16,-19 15-14-1,15-2-2-15,-6-2-1 0,3 9-2 16,-2 0 1-16,2 2-1 16,1 1 0-16,6 3 0 15,-3-8-1-15,3 2 0 16,3-9 1-16,-3-11-1 15,15-1 1-15,-1-14 0 16,0-10-1-16,7-10 1 16,1-4-2-16,2-2 2 15,1-4-2-15,0 5 0 16,-2 9-1-16,-2 9 2 15,-5 11-1-15,0 14 1 16,-7 15 1-16,-1 7-2 0,-3 11 1 16,-1 5-1-16,1 3 1 15,4 1-3-15,6-1-2 16,2-20-7-16,18 1-24 15,-6-22-1-15,18-2-1 16,-8-21 0-16</inkml:trace>
  <inkml:trace contextRef="#ctx0" brushRef="#br1" timeOffset="51115.9237">17707 3438 89 0,'-15'11'35'0,"-9"2"0"15,9 17 1-15,-15 5-32 16,12 8-3-16,3 4 0 15,6 2-1-15,4-1-1 0,3-14-12 16,13 6-21-16,0-24 1 16,12-5-1-16,0-25-3 15</inkml:trace>
  <inkml:trace contextRef="#ctx0" brushRef="#br1" timeOffset="51724.9585">17734 3235 91 0,'-18'3'36'15,"2"0"-1"-15,10 12 2 16,4-1-35-16,12-3 0 16,9 0 0-16,6 3 0 15,1 0 0-15,2 8 0 0,-4 3 2 16,3 9-2-16,-12 5 0 15,-6 10 0-15,-10 4 0 16,-6 6 0-16,-3 1 0 16,-4-2-1-16,0-9 0 15,0-8-1-15,3-13 1 16,7-18 0-16,4-10-1 15,19-32 1-15,0-6-1 16,8-10 0-16,2-7 0 16,0 0 0-16,-2-4 0 15,2 9 0-15,-9 10-1 16,-1 10 2-16,-10 10-2 15,-9 20 1-15,0 0 1 16,9 11-1-16,-11 11 1 0,3 2-1 16,2 3 1-16,2 2-1 15,7-1 0-15,8-5 0 16,7-2 0-16,4-6 0 15,6-6 0-15,4-8 0 16,0-7 0-16,0-6 0 16,0-8 1-16,-4-2-1 15,-7-2 0-15,1-3 0 16,-9 3-1-16,-3 5 2 15,-8 4-2-15,0 10 1 16,-11 5 0-16,4 15 0 16,-6 7 1-16,-1 6-1 15,-2 6 0-15,4 3-1 0,5 6 0 16,-1-6-5-1,15 9-20-15,-4-21-13 0,20 5 1 16,-8-20 0-16,18 5-2 16</inkml:trace>
  <inkml:trace contextRef="#ctx0" brushRef="#br1" timeOffset="52098.9799">18934 3515 97 0,'-15'-9'36'0,"-14"-3"2"16,3 17-2-16,-18 3-31 15,6 11-1-15,-1 8 0 16,6 7-1-16,2 6 0 16,7 3-1-16,9 1-1 0,6 0 1 15,14-8-2-15,14-10 1 16,4-8 0-16,12-13-1 15,6-10 1-15,3-11-1 16,-1-11 1-16,-2-9-1 16,-3-3 1-16,-9-2-1 15,-5 1 1-15,-10 9-1 16,-9 5 0-16,-6 10 0 15,1 16 0-15,-22 2 0 16,7 15 0-16,-1 9-1 16,8 3 1-16,3 5-2 15,8-2 0-15,5-6-3 16,19-6-6-16,-2-24-26 15,23-2-1-15,-3-23 0 0,12-5-1 16</inkml:trace>
  <inkml:trace contextRef="#ctx0" brushRef="#br1" timeOffset="52265.9895">19441 3056 107 0,'-13'14'37'0,"-18"15"0"16,6 30-1-16,-12 8-32 15,3 13-2-15,5 2-2 16,11 7-1-16,9 3-25 15,1-23-12-15,16 1 2 16,2-19-4-16,13-5 1 16</inkml:trace>
  <inkml:trace contextRef="#ctx0" brushRef="#br1" timeOffset="52724.0157">20520 3548 78 0,'7'-17'36'0,"-12"-7"-1"16,3 11 2-16,-15-8-30 16,4 13 0-16,-16-1 0 15,1 12-1-15,-10 10-2 16,-1 8-1-16,0 8 0 15,-3 5-1-15,9 8-1 16,5-1 0-16,8 4-1 16,12-5 0-16,13-4-1 15,10-10-1-15,16-5-4 16,7-24-10-16,17 6-22 15,-2-18 2-15,12-3-1 0,-10-16-1 16</inkml:trace>
  <inkml:trace contextRef="#ctx0" brushRef="#br1" timeOffset="53068.0353">20698 3613 89 0,'-15'23'34'16,"-1"-13"0"-16,13 8 1 15,3-18-30-15,16 15-1 16,3-17-2-16,14 1 0 15,-1-6 0-15,5-3 0 16,-2-3 0-16,1-3-1 0,-8-1 0 16,-6 0 0-1,-7-3 0-15,-8 1 0 0,-7 1-1 16,-8 2 1-16,-9 4 0 15,-5 7-1-15,-5 3 1 16,-7 12-1-16,-1 7 1 16,-1 8 0-16,4 5-1 15,3 6 1-15,9-1-1 16,7 0 0-16,16-5 0 15,8-7-1-15,17-6-3 16,7-22-28-16,24-2-5 16,-1-19 1-16,17-3-2 15</inkml:trace>
  <inkml:trace contextRef="#ctx0" brushRef="#br1" timeOffset="53286.0478">21409 3092 105 0,'-29'15'38'0,"4"24"1"15,-11 2-2-15,7 19-35 16,0 11 0-16,5 7-1 16,5 4 1-16,6-5-2 15,12-4 1-15,9-14-2 16,16-13-1-16,5-23-3 15,19-8-9-15,-1-37-23 16,14-3 1-16,-9-30 0 16,7-3-1-16</inkml:trace>
  <inkml:trace contextRef="#ctx0" brushRef="#br1" timeOffset="53438.0565">21738 3082 103 0,'-9'-22'36'16,"1"35"2"-16,-13 21-1 16,4 30-27-16,-13 9-4 15,2 13-3-15,5 3-1 16,3 1-3-16,15 2-25 15,1-24-12-15,12-1-1 16,-2-21 1-16,13-2-3 16</inkml:trace>
  <inkml:trace contextRef="#ctx0" brushRef="#br1" timeOffset="56875.2531">16238 5514 33 0,'0'0'31'0,"4"-17"1"16,-4 17 0-16,-12-23-16 16,12 23-4-16,-11-20-1 15,11 20 1-15,-20-11-4 16,8 11-1-16,-7 1-2 15,-1 11 0-15,-7 1-2 0,2 13 0 16,-3 5-2-16,4 2 3 16,0 8-4-16,11-3 1 15,3-1 0-15,9-4-1 16,12-3-1-16,8-16-5 15,17 1-25-15,-1-19-5 16,11 0 1-16,-2-12-1 16</inkml:trace>
  <inkml:trace contextRef="#ctx0" brushRef="#br1" timeOffset="57254.2748">16443 5528 85 0,'-22'8'34'16,"12"5"0"-16,-3-6 0 15,13-7-32-15,0 0-1 16,27 4 1-16,-1-10-1 16,10-1 0-16,7-5 0 15,1-1 0-15,1-2 0 16,-2 3 0-16,-8-3 0 15,-7 2-1-15,-10 2 1 16,-8-2 0-16,-12 4 0 16,2 9-1-16,-23-19 0 15,-1 16 1-15,0 4-1 16,-8 5 0-16,-4 10 1 15,0 9 0-15,-1 9-1 16,7 2 4-16,4 3-4 16,9-4 4-16,15-2-4 0,14-10 3 15,15-15-3-15,18-19-4 16,14-7-5-16,1-19-29 15,15-3 4-15,-3-17-4 16,4 5 2-16</inkml:trace>
  <inkml:trace contextRef="#ctx0" brushRef="#br1" timeOffset="57464.2868">17127 5037 86 0,'-18'-8'36'0,"4"17"-1"16,-9 1 2-16,9 24-29 15,-5 4-5-15,7 14 0 16,-3 6-2-16,2 6 0 15,4 9-1-15,1-3 3 0,3-4-3 16,6-9 2-16,6-9-3 16,3-17 0-16,13-9-9 15,-3-28-23-15,18-11-3 16,-7-22-2-16,12-6 2 15</inkml:trace>
  <inkml:trace contextRef="#ctx0" brushRef="#br1" timeOffset="57626.2961">17340 5073 93 0,'-12'-4'37'15,"2"37"0"-15,-11 2 0 16,7 19-31-16,-6 3-5 16,4 2 0-16,9 2-5 15,-4-17-30-15,20 4-3 16,-2-18 0-16,16 0 0 0</inkml:trace>
  <inkml:trace contextRef="#ctx0" brushRef="#br1" timeOffset="58381.3392">17667 5361 68 0,'0'0'35'15,"0"0"0"-15,0 0 0 16,4 25-28-16,-14-4-2 16,3 10 0-16,-7-2 0 15,3 8-2-15,-2-4-1 16,0 1 3-16,2-9-3 0,6-3 2 15,1-7-3-15,4-15 2 16,0 0-1-16,15-24-2 16,-2-3 1-16,3-5-3 15,2-6 3-15,0-3-2 16,1-4 1-16,-1 8-2 15,-5 6 3-15,-3 2-1 16,-4 13 1-16,-6 16-1 16,0 0 0-16,0 0 1 15,5 31-1-15,-6-4 0 16,2-1 0-16,3 3 0 15,7-4 1-15,4-4-1 16,8-12 1-16,6-7-1 16,7-9 1-16,1-5 0 0,5-10 0 15,-3-3 0-15,0-3 0 16,-4 2 0-16,-2 3 0 15,-9 5-1-15,-6 4 1 16,-6 6 0-16,-12 8-1 16,7 11 0-16,-14 11 0 15,-3 7 0-15,-1 3 0 16,-3 10 0-16,4 4-1 15,-2 0 3-15,9 0-5 16,3-10-1-16,17 4-9 16,-3-18-22-16,15-2-4 15,-5-19 3-15,10 1-2 16</inkml:trace>
  <inkml:trace contextRef="#ctx0" brushRef="#br1" timeOffset="59243.3885">18298 5437 80 0,'-15'7'35'0,"7"7"-1"16,8-14 0-16,-5 17-31 16,5-17-1-16,27 16 0 15,-6-15 1-15,6-1-1 16,5-6 0-16,0-1 1 15,-3-6 0-15,-1 1-1 16,-8-4 0-16,-5-2 0 16,-12-2 0-16,-4 2-1 15,-12-1 1-15,-2 2-2 16,-3 5 1-16,-6 4-1 0,-5 10 1 15,2 8-1-15,-1 8 1 16,4 4-1-16,4 6 1 16,6 3-1-16,7-1 0 15,10-2 0-15,11-6 0 16,14-9-2-16,10-2-3 15,1-12-1-15,12 2-6 16,-9-17-13-16,9 9-11 16,-8-13 1-16,2 11 8 15,-19-12 13-15,3 11 9 16,-12-2 6-16,-9 0 6 15,3 10 13-15,-11 2 14 16,0 0 0-16,-23-13-8 0,19 26-11 16,-11-9-7-16,7 12-3 15,-2-2-2-15,4 7 0 16,-2 1-1-16,3 6-1 15,-1-2 0-15,5-2 2 16,1-3-2-16,5-4 2 16,-5-17-2-16,17 9 0 15,-4-17-1-15,5-9 1 16,2-7-1-16,-1-4-1 15,1-5 1-15,-2-2-1 16,-4 8 1-16,-2 2 1 16,-5 3-1-16,-2 9 0 15,-5 13 1-15,0 0-1 16,0 0 0-16,-7 24 0 0,5-6-1 15,4 3 1-15,0-2 0 16,8 1 0-16,4-7 1 16,5-4-1-16,4-7 0 15,4-4 1-15,1-5-1 16,-1-1 1-16,-1-5 0 15,-6-1 0-15,0-2-1 16,-7 4 1-16,0-3-1 16,-6 5 0-16,-7 10 0 15,14-11 0-15,-14 11 0 16,9 17 0-16,-6 3-1 15,-3 9 1-15,1 9 0 16,0 1 1-16,5 1-3 16,-2-8-4-16,18 5-30 0,-10-21 0 15,18-2-1-15,-3-25-1 16</inkml:trace>
  <inkml:trace contextRef="#ctx0" brushRef="#br1" timeOffset="59713.4154">19512 5061 88 0,'-23'-8'37'0,"8"28"0"16,-6 3 2-16,8 11-34 15,-2 8-2-15,6 9 0 16,1 3 0-16,5 7 0 15,1-2-1-15,4 3 0 0,3-8-1 16,2-1 2-16,1-11-2 16,1-9 1-16,-1-11-2 15,-1-9 2-15,-7-13-2 16,20-21 1-16,-10-11-1 15,1-4-2-15,4-11 2 16,0-5-1-16,2 0 1 16,2 1-2-16,1 10 2 15,-2 12 0-15,-2 9 0 16,2 12 0-16,-4 16 0 15,0 12 0-15,-3 9-1 16,-3 6 1-16,-3 10 0 16,-5 6 0-16,-5 1-1 15,-5-1 3-15,-5-5-2 16,-7-2 1-16,-7-7 1 0,-4-11 0 15,2-6-4-15,-4-18-1 16,17-2-25-16,-8-25-10 16,18-1-1-16,0-15-3 15,22 3 0-15</inkml:trace>
  <inkml:trace contextRef="#ctx0" brushRef="#br1" timeOffset="60880.4822">19835 5438 93 0,'-2'23'39'0,"-10"-7"1"16,8 10-2 0,-6-2-34-16,6 6-1 0,-4 2-1 15,5 1 2-15,1 0-3 16,4-4 2-16,-2-4-3 15,7-4 3-15,1-7-3 16,-8-14 3-16,20-9-3 16,-6-10-1-16,2-10 1 15,3-5-1-15,-3-5 1 16,4-5-1-16,0 2 1 15,-1 2-2-15,-1 9 2 16,0 4 0-16,0 8 0 16,-1 6 0-16,3 6 0 15,1 6 0-15,5 1 0 16,4 1 0-16,5 0 0 15,2 1 0-15,-1-2 0 0,4-1 1 16,-2 0-1-16,-8 0 0 16,-3-2 0-16,-6-3 1 15,-9 1-1-15,-12 5 1 16,0 0-1-16,-19-9 1 15,-6 9-1-15,-6 6 1 16,-6 9-1-16,-2 3 0 16,-3 11 0-16,1 3 1 15,6 5-1-15,6 5 1 16,9-2-1-16,11-4 3 15,11-5-3-15,12-10 3 16,12-12-3-16,7-11 1 16,7-9-1-16,4-12 1 0,1-10-1 15,1-8-1-15,-2-4 2 16,-8-1-3-16,-4 2 3 15,-6 4-1-15,-6 7 0 16,-8 5 1-16,-3 12-1 16,-9 16 0-16,0 0 0 15,-10 14 0-15,1 12-1 16,1 6 1-16,0 5 0 15,4 1-1-15,2-1 1 16,5-1 0-16,10-11 0 16,7-6 0-16,4-12 0 15,6-8 0-15,5-11 1 16,3-5-1-16,1-9 1 15,-1-7-1-15,-2 2 1 0,-7 0-1 16,-5 3 1-16,-6 6-1 16,-5 6 0-16,-13 16 0 15,0 0 0-15,0 0 0 16,-15 24 0-16,1 2 0 15,2 4-1-15,-2 1 1 16,4 2 0-16,1-2 0 16,4-7-1-16,5-9 1 15,0-15 0-15,0 0 0 16,19-3 0-16,-5-15 0 15,4-7 0-15,6-8 0 16,0-2 1-16,5 3-1 16,2 0 0-16,2 6 0 15,-3 6 0-15,-1 8 0 16,-5 5 0-16,-1 8 0 0,-2 6-1 15,-2 2 1-15,0 4 0 16,0-5 0-16,2-3 0 16,3-6 0-16,8-6 0 15,-3-6 0-15,3-5 1 16,-1-3-1-16,-1-9 0 15,-7-2 1-15,-5-1-1 16,-8 2 1-16,-9 6-1 16,-10 5 0-16,-8 9 1 15,-5 9-1-15,-9 15 0 16,2 13 0-16,2 10 0 15,2 8 0-15,11 5 0 16,9-2-1-16,13 3-8 16,2-22-10-16,24 2-21 0,5-22-2 15,23-9-1-15,5-18-1 16</inkml:trace>
  <inkml:trace contextRef="#ctx0" brushRef="#br1" timeOffset="207994.8966">15645 7019 53 0,'4'-11'29'0,"-4"11"3"16,-5-12-8-16,5 12-16 15,0 0 0-15,0 0 1 16,0 0 0-16,5 14-2 16,-9 3-1-16,3 17-3 15,-3 1 1-15,4 13-2 16,-3 0 1-16,0 3-2 15,1-3 0-15,5-4 0 16,2-12 0-16,11-10 1 0,1-16-1 16,6-13 0-16,8-15 1 15,5-8-1-15,0-11 0 16,-2-6 2-16,-1-4-2 15,-6 1 0-15,-6 3-1 16,-7 2-2-16,2 13-4 16,-13-8-18-16,10 20-13 15,-5-1 0-15,9 12 0 16,-1-2 0-16</inkml:trace>
  <inkml:trace contextRef="#ctx0" brushRef="#br1" timeOffset="208476.9242">16346 7056 81 0,'-24'-16'36'0,"10"14"0"16,-9-3-1-16,-1 12-27 15,-5-4-2-15,2 14 0 16,-6 3-2-16,2 13-2 15,-4 2 1-15,10 5-2 16,-3-1 1-16,9 3-2 0,9-7 1 16,8-5-1-16,11-12 0 15,12-11 1-15,8-11 0 16,10-14-1-16,4-9 1 15,3-7 1-15,-4-6-1 16,1 1 1-16,-11 0-1 16,-4 5 1-16,-8 9-2 15,-11 6 2-15,-9 19-2 16,0 0 0-16,-2 12 0 15,-10 10-1-15,3 7 0 16,2 1-1-16,5 3 0 16,-1-3-3-16,14 5-5 15,-2-19-11-15,20 6-19 16,-1-14 3-16,12 0-3 15,1-12 3-15</inkml:trace>
  <inkml:trace contextRef="#ctx0" brushRef="#br1" timeOffset="208709.9375">16836 7068 89 0,'-1'-18'39'16,"-14"2"-2"-16,-1 10 2 16,-18 3-30-16,4 13-2 15,-8 5-3-15,2 12-1 16,-3 3-1-16,4 4-1 15,7 1 0-15,10-2-1 16,10-4 0-16,18-8-1 16,13-5-2-16,10-13-2 15,19 2-13-15,-5-16-20 0,13 2 0 16,-9-12-1-16,6 7 0 15</inkml:trace>
  <inkml:trace contextRef="#ctx0" brushRef="#br1" timeOffset="209092.9595">17046 7004 95 0,'-12'3'36'16,"12"-3"1"-16,-18 17 1 15,8-1-33-15,-3-1-1 16,8 9 0-16,-5-1 0 15,6 4-2-15,1-3 1 16,6 1-2-16,3 1 0 0,4-7-1 16,6-1 1-16,2-9-2 15,4-7 1-15,2-5 0 16,4-9-1-16,0-7 2 15,-1-7 0-15,1-3 0 16,-4-5 0-16,-3-2 0 16,-8 0-1-16,2 5 2 15,-7 7-1-15,-3 5-1 16,-5 19 0-16,0 0-1 15,0 0 1-15,-19 20 0 16,11 5-1-16,-2 7-1 16,9 2-2-16,-4-6-7 15,13 6-26-15,-1-13-3 16,16 0 1-16,-3-12-2 15</inkml:trace>
  <inkml:trace contextRef="#ctx0" brushRef="#br1" timeOffset="209422.9783">17624 7004 100 0,'0'0'38'0,"-25"-4"-1"16,9 15 1-16,-13 5-32 15,6 10-3-15,-2 4 1 16,5 5-3-16,-1 3 1 15,12-1-2-15,2-3 1 16,11-3-1-16,8-9 0 16,5-8 0-16,7-12 0 15,3-7 0-15,-1-10 0 0,3-5 1 16,-7-9-1-16,-3-2 1 15,-3-6-1-15,-5 2 1 16,-4 1-2-16,-7 5 0 16,-2 7-1-16,-5 2-1 15,7 20-3-15,-19-21-16 16,19 21-15-16,0 0-1 15,0 0 1-15,0 0-2 16</inkml:trace>
  <inkml:trace contextRef="#ctx0" brushRef="#br1" timeOffset="209646.9911">18021 6561 103 0,'-22'8'37'0,"2"11"2"16,5 14-3-16,-11 7-32 15,6 10-2-15,5 9 0 16,1 5 1-16,0 2-3 16,6 1-2-16,11 5-22 15,-5-17-14-15,11-5 0 16,-1-15 0-16,6-6-2 15</inkml:trace>
  <inkml:trace contextRef="#ctx0" brushRef="#br1" timeOffset="209986.0105">18067 7000 95 0,'6'17'36'15,"-1"-6"0"-15,9 4 1 16,-14-15-32-16,31 10-2 15,-3-20-1-15,2 0 0 16,0-10 0-16,0-3-1 16,-3-7 0-16,-4 0-1 15,-8 2 1-15,-8-2-1 16,-8 4 1-16,-11 4-1 15,-9 7 2-15,-6 13 1 16,-7 9-1-16,-4 15 1 0,-1 8 1 16,5 11-1-16,0 12 0 15,11 5-1-15,10-3 0 16,14-6-2-16,17-6-5 15,0-19-34-15,29-6-1 16,0-25-3-16,24-11 1 16</inkml:trace>
  <inkml:trace contextRef="#ctx0" brushRef="#br1" timeOffset="226667.9647">15608 8492 61 0,'2'-12'34'0,"-2"12"-1"16,0 0-9-16,0 0-16 15,-1 19-3-15,0-8 1 16,6 11-2-16,-4 4-1 15,2 7-2-15,-2 7 2 16,1 3-2-16,-4-2 3 16,2 1-3-16,-1-7 3 15,-1-8-2-15,1-9 0 16,1-18 0-16,6-13 1 0,2-11 0 15,1-16-2-15,5-7 1 16,1-8-2-16,1-5 1 16,0 0-1-16,3 3 1 15,-2 12-2-15,-2 10 1 16,-3 12 1-16,1 15-1 15,-1 12 1-15,-3 13 0 16,-1 11-1-16,0 9 1 16,1 2-1-16,1 3 0 15,7-2 1-15,-1-10-5 16,12 8-14-16,-3-22-19 15,5-3 2-15,2-14-3 16,0-4 2-16</inkml:trace>
  <inkml:trace contextRef="#ctx0" brushRef="#br1" timeOffset="227049.9865">16149 8274 79 0,'0'0'35'0,"-16"10"-1"16,11 8 1-16,-3-2-30 15,7 9-2-15,-1-2 1 16,5 6 0-16,1 0-1 16,5 1 0-16,2-5-1 15,9-1 0-15,-1-6 0 16,4-8 0-16,1-5-2 15,2-11 1-15,-3-6-1 16,1-10 1-16,-1-6-1 0,-3-6 0 16,-5-4 1-16,1-1-1 15,-4-3 0-15,-3 5 0 16,-3 7 1-16,-2 4-1 15,1 12 0-15,-5 14 0 16,0 0 0-16,-1 25 0 16,1 5 0-16,-1 6 0 15,3 5-2-15,2-5-3 16,14 5-23-16,-4-20-10 15,12-6 2-15,0-18-2 16</inkml:trace>
  <inkml:trace contextRef="#ctx0" brushRef="#br1" timeOffset="227275.9995">16776 8144 90 0,'-34'24'36'0,"2"-1"1"16,6 9 1-16,-2-12-33 15,14 10-1-15,9-7-1 16,12-1-1-16,11-12 0 16,10-4-2-16,10-13-2 15,0-15-6-15,13-1-27 16,-7-15-2-16,7 2 0 15,-14-10 0-15</inkml:trace>
  <inkml:trace contextRef="#ctx0" brushRef="#br1" timeOffset="227479.0111">17011 7747 69 0,'-16'-20'35'0,"16"20"-1"16,-13-11 1-16,15 23-22 16,-6 8-7-16,7 13 0 15,-4 11-3-15,2 12-1 16,-1 4 0-16,0 3-2 15,0 0 1-15,5-4-2 16,2 2-9-16,-3-17-26 16,11-10 1-16,-1-16-1 15,7-6-1-15</inkml:trace>
  <inkml:trace contextRef="#ctx0" brushRef="#br1" timeOffset="227831.0312">17136 8080 89 0,'0'0'34'0,"0"0"1"16,8 14-2-16,-8-14-30 16,27-4-2-16,-5-4 1 15,7-1-1-15,3-5 1 16,3-2-1-16,-3-1-1 15,0-3 1-15,-6 2-1 16,-5 3 1-16,-9 0-1 16,-12 15 2-16,-1-11-2 15,-13 16 1-15,-8 3 1 0,-3 12 0 16,-4 2 0-16,0 5-1 15,2 5 1-15,3-1-1 16,7-4 0-16,9-2 0 16,8-9-1-16,10-7 0 15,16-7-4-15,-3-16-25 16,20 2-8-16,-4-15 0 15,9 3-1-15</inkml:trace>
  <inkml:trace contextRef="#ctx0" brushRef="#br1" timeOffset="228165.0503">17588 7874 81 0,'-19'15'35'0,"13"2"1"0,-4-1 1 16,8 13-31-16,-5-11 0 15,8 10-3-15,1-8 2 16,5 3-2-16,-2-4 0 15,8-6-2-15,-2-7 0 16,3-6 0-16,2-11 0 16,6-8 0-16,-2-8-1 15,2-4 0-15,-2-3 1 16,-2-2 0-16,1 2-1 15,-7 6 1-15,-2 4-1 16,-6 13 1-16,-4 11-1 16,0 0 0-16,-10 24 0 15,1 3 0-15,-1 4 0 16,1 2-2-16,7 4-2 15,-6-13-15-15,16 4-18 0,-4-12-1 16,16-5 1-16,0-16-3 16</inkml:trace>
  <inkml:trace contextRef="#ctx0" brushRef="#br1" timeOffset="228455.0669">17962 7761 98 0,'-23'5'36'0,"8"9"1"15,0-3-3-15,3 4-31 16,7-4-1-16,10 2 0 0,7-4-1 16,3 0-1-16,4-4 1 15,3 2-1-15,0-3 1 16,-4 2 0-16,-1 2 0 15,-6 7 0-15,-8 6 0 16,-4 1-1-16,-8 4 1 16,-5 3-2-16,-2 4 1 15,-5-2-2-15,3 8-9 16,-3-17-27-16,9 2 0 15,-3-14 1-15,15-10-3 16</inkml:trace>
  <inkml:trace contextRef="#ctx0" brushRef="#br1" timeOffset="230010.1558">15925 10177 42 0,'5'-12'34'15,"-3"-1"0"-15,0-5-3 16,-2 18-20-16,-7-22 0 15,7 22 1-15,-15-15-4 16,4 16-2-16,-7-2 0 16,6 9-2-16,-8 0 0 15,4 8-2-15,-2 5-1 16,7 6 0-16,2-1-1 15,3 5 0-15,6-2-1 16,5 2 1-16,6-5-1 0,8-6 2 16,5-6-1-16,4-10-2 15,8-4-5-15,-8-18-26 16,12 0-4-16,-5-19 0 15,4 5 1-15</inkml:trace>
  <inkml:trace contextRef="#ctx0" brushRef="#br1" timeOffset="230520.185">16208 9994 69 0,'-18'7'34'0,"18"-7"0"15,-18 4 1-15,18-4-25 16,0 0-5-16,-8 15 0 15,8-15 0-15,0 27-1 16,-1-8-1-16,4 12-2 0,0-3 0 16,4 6 1-16,-2-7-1 15,9-1 0-15,4-5-2 16,0-7 2-16,3-10-2 15,2-9 3-15,3-9 0 16,2-8-1-16,-1-6 1 16,-2-2-1-16,0-1 1 15,-4-1-1-15,-4 4 1 16,-5 3-1-16,0 8-1 15,-5 4 0-15,-7 13 0 16,0 0 0-16,4 16 0 16,-2 9-2-16,1 11 0 15,1 9 1-15,3 13-1 0,1 10 2 16,4 4-1-16,-2 5 1 15,2-1-2-15,-5-1 4 16,-2-6-2-16,-6 0 1 16,-10-13-2-16,-4-9 0 15,-10-8 0-15,-3-9-1 16,-7-18 2-16,0-8-1 15,-4-13-1-15,1-20-2 16,8-10-2-16,-9-24-28 16,18-7-3-16,1-20 1 15,15-3-1-15</inkml:trace>
  <inkml:trace contextRef="#ctx0" brushRef="#br1" timeOffset="230792.2006">16837 9236 95 0,'2'13'36'0,"-11"6"0"15,0 10 1-15,-2 4-35 16,2 12 0-16,-1 4 0 15,4 12 1-15,1 2-2 16,4 9 1-16,2 4-1 16,4 1 1-16,0 0-2 15,2-5 1-15,3-3-7 16,-9-17-30-16,13 1-4 15,-9-19 4-15,5-4-5 0</inkml:trace>
  <inkml:trace contextRef="#ctx0" brushRef="#br1" timeOffset="231271.228">16624 9894 92 0,'-13'-9'35'15,"13"9"-1"-15,-2-15 2 16,9 3-32-16,17 3-2 15,9-8 0-15,8-2-1 16,4-5 1-16,4 2-1 16,1 0 0-16,-3 1 0 15,-7 4 0-15,-4 5 0 0,-11 2 0 16,-5 7 0-16,-6 1 0 15,-14 2 0-15,9 5 1 16,-9-5-1-16,-9 22 0 16,3-1 1-16,-7 3 0 15,3 8-1-15,-1 1 0 16,2 4 1-16,2-5-1 15,7-1 0-15,8-4-1 16,2-8 1-16,8-8-1 16,2-11 1-16,3-12-1 15,5-8 1-15,-4-4-1 16,-5-7 0-16,-4-2 1 15,-6-4-1-15,-8 1 0 16,-3 6 1-16,-10 5-2 16,-4 5 1-16,2 7-1 0,-6 6-1 15,8 7-2-15,-3-5-6 16,15 5-27-16,0 0-1 15,15 9-1-15,-6-15 1 16</inkml:trace>
  <inkml:trace contextRef="#ctx0" brushRef="#br1" timeOffset="231872.2624">17360 9567 86 0,'0'0'34'15,"0"0"1"-15,0 0-1 0,-19 8-26 16,20 13-3-16,-5 3 0 15,8 8-1-15,-3 5-1 16,5 5 0-16,-1 1-1 16,2 0 1-16,2-6-2 15,-1-3 1-15,0-8-1 16,0-7-1-16,2-7 1 15,-10-12-1-15,13-9 1 16,-7-8-1-16,-1-7 0 16,-3-5 0-16,-2-6 1 15,-2-9-1-15,-5-2 0 16,1-3 0-16,-2 1 0 15,1 4-1-15,2 2 1 16,3 6-1-16,2 7 1 16,7 7-1-16,6 6 1 0,3 8-1 15,5 5 1-15,1 8 0 16,2 1 0-16,-1 7 1 15,-3 4-1-15,-3 5 1 16,-6 8-1-16,-8 0 1 16,-6 3-1-16,-4 0 1 15,-6 1-1-15,-1-4 1 16,-4-5-1-16,-1-3 0 15,4-7 0-15,-1-2 1 16,3-4-1-16,3 0 0 16,2 5 0-16,0 7 0 15,3 5 0-15,-1 14 1 16,-1 7-1-16,3 7-1 15,-3 6-1-15,1 1 2 0,0-3-1 16,3-7 0-16,5-8-5 16,-4-23-19-16,15 1-14 15,1-28 3-15,13-7 1 16,-6-22-3-16</inkml:trace>
  <inkml:trace contextRef="#ctx0" brushRef="#br1" timeOffset="232113.2761">17663 8930 107 0,'-3'-13'38'15,"7"23"1"-15,-7 7-1 0,3 16-35 16,2 9-1-16,2 13 1 15,0 9-2-15,1 7 0 16,-2 2-1-16,7 2 1 16,0-6-2-16,-1-8-3 15,10 4-10-15,-4-27-23 16,10-4-3-16,-3-22 3 15,12-9-3-15</inkml:trace>
  <inkml:trace contextRef="#ctx0" brushRef="#br1" timeOffset="232503.2984">18102 9179 102 0,'-22'2'38'0,"-9"3"1"15,2 13-1-15,-9 3-33 16,7 5-2-16,4 4 0 15,2 0 0-15,7 1-1 16,6-4-1-16,8-2 1 16,8-5-2-16,8-8 1 15,6-5-1-15,6-8 1 16,2-7 0-16,2-6-1 15,3-9 1-15,-3-6 0 16,0-2 0-16,-6-5-1 16,-4 2 1-16,-5 0 0 15,-1 5-1-15,-4 5 0 0,-7 10 1 16,-1 14-1-16,0 0 0 15,-17 24 0-15,7 2 0 16,1 8-1-16,4 1 0 16,2 2-1-16,6-5-3 15,11 1-7-15,-4-19-26 16,20-1-1-16,-1-19 1 15,16-1-1-15</inkml:trace>
  <inkml:trace contextRef="#ctx0" brushRef="#br1" timeOffset="232818.3165">18496 8908 103 0,'-26'19'37'0,"-9"-3"2"15,9 12-1-15,-10-2-29 16,15 2-6-16,4-4 0 15,12 0-1-15,5-6-1 16,13-3 0-16,3-5 0 16,12-3-1-16,3-3 0 15,-2 0 1-15,1-1-1 16,-5 4 1-16,-6 1-1 15,-6 6 0-15,-8 7 0 16,-10 3 1-16,-6 4-1 16,-4-1 0-16,-3 0-1 15,3-6-1-15,6 2-5 16,-6-22-30-16,15-1 0 15,13-13-2-15,9-4 0 0</inkml:trace>
  <inkml:trace contextRef="#ctx0" brushRef="#br1" timeOffset="233383.3488">18733 8852 111 0,'-8'12'38'15,"-8"2"1"-15,7 16-4 16,-5-8-31-16,2 8-1 15,2 0-1-15,1 3 1 16,-1 0-2-16,6-1 0 16,-1-6 0-16,5-2-1 0,4-11 0 15,-4-13 0-15,10 5 0 16,-1-17 0-16,2-5 0 15,0-8 1-15,1-7-1 16,-3-5 0-16,0 2 0 16,-2-5 0-16,-4 5 1 15,0 2-1-15,-3 5 0 16,-1 8 0-16,-1 5 0 15,2 15 0-15,0 0 0 16,0 0 0-16,2 13 0 16,5-3 0-16,2 2 0 15,2 1 0-15,3-8 0 16,4 0 0-16,1-7 0 15,4-5 1-15,0-8-1 16,2-3 1-16,3-7-3 16,1-4 3-16,2-3-3 0,-5 1 3 15,2 3-3-15,-2 1 2 16,-5 7-1-16,-6 10 1 15,-2 8 0-15,-7 14 1 16,-3 9 1-16,-3 10-2 16,0 5 2-16,-3 6-1 15,2 0 0-15,2 0-3 16,3 2-1-16,-2-23-17 15,12 8-18-15,-8-15-3 16,15-5 2-16,-2-15-2 16</inkml:trace>
  <inkml:trace contextRef="#ctx0" brushRef="#br1" timeOffset="233542.3579">19423 8878 129 0,'-6'17'41'0,"-5"-12"-2"16,11-5-10-16,-3 16-36 16,-7-20-30-16,10 4-3 15,0 0 0-15,0 0-3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23:45:04.91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4-09T23:45:05.293"/>
    </inkml:context>
  </inkml:definitions>
  <inkml:trace contextRef="#ctx0" brushRef="#br0">7806 1160 67 0,'11'-6'33'0,"-11"6"1"16,13-5-8-16,-13 5-13 15,0 0-4-15,0 0-1 16,0 0-2-16,0 0 0 15,0 0-2-15,0 0 0 0,-48-12 0 16,18 19-1-16,-2 7-1 16,-7 8-1-16,-1 13 1 15,-10 6-2-15,7 12 1 16,0 7-1-16,15 2-1 15,2 1 1-15,10 2 0 16,16-5 0-16,16-8-1 16,16-8 2-16,19-11-2 15,13-14 2-15,11-16-1 16,10-16 0-16,1-14 1 15,0-15-1-15,-13-11 1 16,-8-11 0-16,-18-7 0 16,-14-3-1-16,-33 74 2 0,10-72-1 15,-10 72 0-15,-17-67 0 16,17 67-1-16,-45-54 1 15,4 21-1-15,-32 15-2 16,0 20-2-16,6 17-18 16,-2 8-14-16,18 14-2 15,20 6-1-15,36-1-2 16</inkml:trace>
  <inkml:trace contextRef="#ctx0" brushRef="#br0">9105 1188 94 0,'48'-51'37'0,"-48"51"2"15,11-18-4-15,-11 18-31 16,-5 17 0-16,-4 8-2 16,-5 14 1-16,-1 8-2 15,1 6 0-15,-3 5 0 16,6 9-1-16,3-1 2 15,1 3-2-15,3-8 1 16,-1-3-2-16,5-12 2 16,0-7-2-16,3-11 2 15,1-10-1-15,-4-18 1 16,10-2-1-16,-2-20 0 15,2-9 1-15,-3-12-1 16,2-12 2-16,-3-10-2 16,3-12 2-16,-9 77-2 0,10-86 2 15,-10 86-1-15,14-93 0 16,-14 93 0-16,23-87-1 15,-23 87 0-15,28-84 0 16,-28 84 0-16,38-71-1 16,-38 71 1-16,40-58 0 15,-40 58 0-15,46-37 0 16,-46 37 0-16,0 0 1 15,48-4 0-15,-25 38-1 16,-18 12-1-16,-11 9 1 16,-20 6-1-16,-7 1 1 15,-7-8-1-15,2-8 1 16,6-14-1-16,10-7 0 0,11-7 1 15,11-7 0-15,12-3 0 16,9-3 0-16,10-1 0 16,4 0 0-16,1 0 0 15,3 8 0-15,-4 5 1 16,-1 4-2-16,-5 4 2 15,-1 5-1-15,-7 7 1 16,-2 3-2-16,-3 2-2 16,-9-12-11-16,14 13-8 15,-17-20-15-15,18 3-2 16,-6-16-1-16,17-7-1 15</inkml:trace>
  <inkml:trace contextRef="#ctx1" brushRef="#br0">13247 5827 0,'0'0'0</inkml:trace>
  <inkml:trace contextRef="#ctx0" brushRef="#br0" timeOffset="1700.0973">11109 1083 48 0,'0'0'37'16,"0"0"0"-16,-48-30-1 16,48 30-10-16,-47-7-15 15,47 7 0-15,-92 10-3 16,16 10-3-16,-5 13-1 15,-2 11-1-15,5 13-1 16,-2 0-1-16,13 11 0 16,19 2-1-16,24-5 0 15,15-1 0-15,14-7 0 16,14-6 0-16,14-9-1 15,10-8 2-15,11-12-1 16,8-14 1-16,3-11-1 16,1-9 0-16,-5-10 2 0,-3-4-2 15,-8-3 1-15,-10-2-1 16,-11 3 1-16,-11 3-1 15,-8 9 2-15,-10 16-2 16,0 0-1-16,-12 11 2 16,-3 12-2-16,1 9 2 15,0 5-2-15,5 4 1 16,4-4-3-16,13 1-6 15,-2-21-10-15,27 4-12 16,-5-20-8-16,16 0-1 16,0-15-1-16</inkml:trace>
  <inkml:trace contextRef="#ctx0" brushRef="#br0" timeOffset="2434.1393">12062 1366 42 0,'5'-19'33'15,"2"6"2"-15,-5 4 0 16,-2 9-20-16,0 0-2 15,-5 9-2-15,-8 2-1 16,7 8-3-16,-6 4-2 16,2 13-1-16,-4 8-1 15,0 8-2-15,0 3 2 16,4 2-3-16,-4-3 2 15,7-6-1-15,0-4 1 0,3-13-2 16,3-10 2 0,1-21 0-16,0 0-1 0,21-12 1 15,-7-19-1-15,2-10 2 16,4-10-2-16,3-9 2 15,-4-8-2-15,7-10 1 16,-26 78 0-16,27-80 0 16,-27 80 0-16,28-82-1 15,-28 82 0-15,27-68 0 16,-27 68 0-16,25-55-1 15,-25 55 2-15,23-30-2 16,4 16-1-16,10 24 1 16,-11 19 0-16,9 20 0 15,-7 13-2-15,3 13 1 16,-9 5 0-16,-8-6-1 0,-2-5 2 15,-5-5-2-15,-4-8 0 16,-4-8-3-16,1-6-3 16,-14-23-9-16,14-4-7 15,-15-26-10-15,14 0-5 16,-12-19 0-16,6-4 1 15</inkml:trace>
  <inkml:trace contextRef="#ctx0" brushRef="#br0" timeOffset="2577.1474">12243 1553 106 0,'-33'-5'39'0,"-6"-1"0"16,18 14 1-16,3 1-34 15,18-9-3-15,32 1 0 16,14-13-3-16,19-7-6 16,6-19-13-16,22 6-11 0,-11-6-11 15,6 9 1-15,-19 3-4 16</inkml:trace>
  <inkml:trace contextRef="#ctx0" brushRef="#br0" timeOffset="4584.2622">14926 1204 88 0,'0'0'36'0,"0"0"1"0,22-46 0 15,-22 46-33-15,6 15-1 16,-9 7 0-16,4 17 1 16,-2 5-3-16,-1 11 1 15,1 5-2-15,-3 5 0 16,-2-1 0-16,2-2-1 15,2-4-3-15,-8-16-11 16,13 1-22-16,-7-14-1 16,9-5 0-16,-5-24 1 15</inkml:trace>
  <inkml:trace contextRef="#ctx0" brushRef="#br0" timeOffset="4832.2764">15108 1226 78 0,'0'0'39'16,"-28"-65"-1"-16,28 65 1 15,0 0-18-15,-13-53-20 16,13 53 0-16,0 0 0 15,0 0-1-15,46-51 0 16,-46 51-4-16,56-13-23 16,-56 13-11-16,64-7 0 15,-64 7 0-15,67-7-1 16</inkml:trace>
  <inkml:trace contextRef="#ctx0" brushRef="#br0" timeOffset="5043.2885">15073 1421 93 0,'-23'17'35'16,"6"-10"0"-16,17-7 0 16,19-4-34-16,12-9-1 15,13-4 1-15,8-1 0 16,8-4 1-16,0 5-2 15,0-1-2-15,-10 4-27 16,-2 5-7-16,-17 12 1 16,-9 12-2-16</inkml:trace>
  <inkml:trace contextRef="#ctx0" brushRef="#br0" timeOffset="5256.3007">15020 1786 92 0,'-22'19'36'0,"8"-14"2"15,14-5 0-15,26-9-35 16,17-6-1-16,16-9 0 16,12-4 1-16,13 0-6 15,-1-15-21-15,15 11-12 16,-6-1-1-16,-3 10-2 15,-14 7 0-15</inkml:trace>
  <inkml:trace contextRef="#ctx0" brushRef="#br0" timeOffset="5891.337">16616 1100 67 0,'0'0'37'0,"0"0"0"16,18-48 0-16,-18 48-22 0,0 0-10 16,0 0 0-16,0 0-1 15,0 0-1-15,26-21-1 16,-28 56-1-16,-5 14 1 15,-7 15 0-15,-1 7-1 16,-11 10-1-16,3 2 0 16,-5-6 0-16,5-10 1 15,7-11 0-15,4-9-1 16,8-12 1-16,13-13-1 15,11-13 2-15,15-10-1 16,12-9 0-16,8-4 1 16,7-6-2-16,3-1 2 15,-2 1-2-15,3 4 0 16,-9 4-3-16,-9-7-12 0,10 14-14 15,-18-2-10 1,6 6 0-16,-5-4-4 0</inkml:trace>
  <inkml:trace contextRef="#ctx0" brushRef="#br0" timeOffset="6425.3675">17858 1144 80 0,'25'-58'38'0,"-25"58"0"16,0 0 1-16,0 0-34 15,0 0 0-15,40-53 0 16,-40 53-1-16,0 0 0 16,0 0-1-16,5 36 0 15,-19 3-1-15,1 13 1 16,-12 8-3-16,2 9 2 15,-11 5-1-15,5 3-1 16,3-13 1-16,5-5-1 0,7-12 1 16,14-8-1-16,7-12 2 15,15-10-2-15,17-11 0 16,11-11 2-16,14-9-2 15,5-5 1-15,6-1-1 16,-4-5 1-16,1 3-3 16,-12 1-1-16,2 11-12 15,-29-8-9-15,11 16-13 16,-20-3-4-16,2 10-1 15,-9-5-1-15</inkml:trace>
  <inkml:trace contextRef="#ctx0" brushRef="#br0" timeOffset="7086.4054">19435 1127 58 0,'0'0'37'15,"0"0"0"-15,0-55 2 16,0 55-20-16,0 0-12 15,0 0-1-15,0 0 0 16,-1-19-1-16,9 43-1 16,-6 19-2-16,-1 16 0 15,-8 9-2-15,-3 13 2 16,-2 8-3-16,0 2 0 15,6-23-1-15,1-11-2 16,14-10-13-16,-8-30-11 16,26 3-9-16,-8-23-2 0,14-8 1 15</inkml:trace>
  <inkml:trace contextRef="#ctx0" brushRef="#br0" timeOffset="7319.4187">19581 1187 105 0,'-18'-48'38'0,"18"48"2"16,0 0-3-16,4-60-35 15,-4 60-2-15,0 0-1 16,44-47 0-16,-44 47-1 15,51-21 0-15,-51 21 0 16,60-9-10-16,-60 9-20 0,62-9-7 16,-62 9 1-16,61-1 1 15</inkml:trace>
  <inkml:trace contextRef="#ctx0" brushRef="#br0" timeOffset="7537.4312">19530 1348 90 0,'-39'29'37'0,"16"-4"0"15,4-11 1-15,32-8-35 16,2-5-1-16,18-3-1 16,9-5 1-16,8 0 0 15,7-5 0-15,1 1-1 16,-1 4 0-16,-6-2-2 0,-7 7-5 15,-26-3-21-15,1 10-11 16,-19-5 0-16,-5 26-1 16</inkml:trace>
  <inkml:trace contextRef="#ctx0" brushRef="#br0" timeOffset="7730.4422">19556 1651 88 0,'-14'29'38'0,"5"-14"2"15,21 4 0-15,2-14-30 16,20 1-6-16,12-7 0 15,13-4 0-15,7-4-2 16,5-6-1-16,4-1-4 16,-7-11-10-16,10 12-12 15,-26-4-11-15,3 12-3 0,-23-1-3 16,-2 10 2-16</inkml:trace>
  <inkml:trace contextRef="#ctx0" brushRef="#br0" timeOffset="15135.8658">9031 2650 65 0,'2'-20'33'16,"6"8"-1"-16,-8-9-1 16,6 11-26-16,-4-5 1 15,-2 15-4-15,0 0 2 16,15 0 0-16,-14 20-2 15,6 13 1-15,-6 12-1 16,4 12 1-16,3 14-1 0,-2 9 0 16,4 6-2-16,3 1 1 15,1-5-1-15,3-7 0 16,5-12 1-16,4-14-1 15,-2-18 1-15,8-17 0 16,-3-21 1-16,6-17-1 16,-3-20 0-16,0-10 2 15,-4-13-2-15,1-7 1 16,-2-12-1-16,-3-2 0 15,-3-3 0-15,1 4-2 16,-3 9 1-16,0 6-2 16,2 9-1-16,-3-2-31 15,16 30-3-15,-6-1-1 0,9 21 1 16</inkml:trace>
  <inkml:trace contextRef="#ctx0" brushRef="#br0" timeOffset="15894.9092">10666 2636 61 0,'0'0'32'15,"0"0"0"-15,-6 14 1 0,-4 3-27 16,2 14 0-16,-4 9-1 16,4 11-1-16,-10 11-1 15,4 13 1-15,-7-2-2 16,4 7 1-16,3-12-2 15,3-5 1-15,2-13 0 16,4-10-1-16,7-19 0 16,-2-21 1-16,23-9-1 15,-2-21 0-15,2-17 1 16,7-12 0-16,-1-13 1 15,0-10-2-15,1-8 1 16,-3-3-2-16,-2 2 2 16,-3 8-2-16,-3 7 1 15,-2 12-1-15,-2 11 1 0,-1 19-2 16,-1 14 2-16,3 17 0 15,-2 22 0-15,2 12 1 16,-2 20-1-16,1 8 1 16,-1 15-2-16,4 8 2 15,-1 6-2-15,-4 7 1 16,1-3-1-16,0-6-1 15,2-9-3-15,-5-18-7 16,7-2-24-16,-11-28-3 16,8-8 2-16,-15-21-2 15</inkml:trace>
  <inkml:trace contextRef="#ctx0" brushRef="#br0" timeOffset="16059.9186">10871 2965 92 0,'-38'-20'33'15,"17"16"2"-15,3-3 1 16,18 7-32-16,15-5-2 15,16-2 0-15,17-3-2 16,15-12-26-16,24 10-9 16,9-10 1-16,14 6-3 15</inkml:trace>
  <inkml:trace contextRef="#ctx0" brushRef="#br0" timeOffset="16380.937">12405 2593 89 0,'-36'-25'37'0,"-1"16"-2"16,-15 1 1-16,-5 19-31 16,-5 15 1-16,1 15 0 15,-5 10-1-15,7 13-1 16,3 6-2-16,15 0 2 15,13-2-2-15,18-5-1 16,19-13-1-16,19-12 0 16,24-10-8-16,8-27-28 0,34 1-1 15,3-25-1-15,25-1-1 16</inkml:trace>
  <inkml:trace contextRef="#ctx0" brushRef="#br0" timeOffset="17206.9842">15264 2590 76 0,'0'0'36'16,"-19"-12"-1"0,1 23 3-16,-15-3-33 0,2 17 1 15,-10 6-1-15,2 7-1 16,-1 10-2-16,5 7 1 15,7 0-1-15,10 8 1 16,15-1-2-16,14-3 1 16,14-8-1-16,18-10 1 15,13-11-2-15,10-15 2 16,4-16-1-16,5-11 0 15,-5-18 0-15,-4-8 0 16,-15-9 0-16,-11-5-1 16,-22-4 1-16,-14 3-1 15,-16 4 0-15,-19 1-1 0,-9 8-1 16,-11 4-3-1,7 17-10-15,-7-5-21 0,15 20-3 16,4-2 1-16,20 17-3 16</inkml:trace>
  <inkml:trace contextRef="#ctx0" brushRef="#br0" timeOffset="17772.0165">16673 2532 70 0,'17'-20'37'15,"-9"-1"-2"-15,4 15 1 16,-12 6-31-16,0 0-1 15,0 0 1-15,-6 13-2 0,-9 9 1 16,-1 8 0-16,-5 5-1 16,-4 13 2-16,0 4-2 15,-2 3 1-15,1 3-1 16,2 0 1-16,2 0 0 15,6-3-3-15,2-5 1 16,7-6-1-16,7-10-1 16,10-5 1-16,8-7 0 15,13-10-1-15,11-10 0 16,6-7 1-16,10-5-1 15,3-7-1-15,7 2-1 16,0-10-5-16,11 13-30 16,-17-11-2-16,4 13 0 15,-10-7-3-15</inkml:trace>
  <inkml:trace contextRef="#ctx0" brushRef="#br0" timeOffset="18176.0396">17918 2651 81 0,'-7'-14'37'15,"7"14"-1"-15,0 0 1 16,-12-2-29-16,12 2-4 16,-7 25 0-16,2 0 0 15,0 8-2-15,-2 8 1 16,-2 13-2-16,1 1 1 15,-2 7-2-15,3 2 0 16,0-6-1-16,11-6-2 16,-4-18-14-16,17 1-19 15,-2-23-1-15,17-5 0 16,-7-22-2-16</inkml:trace>
  <inkml:trace contextRef="#ctx0" brushRef="#br0" timeOffset="18398.0523">17951 2590 89 0,'0'0'39'16,"0"0"-2"-16,33-3 2 15,1-7-38-15,12 1-1 16,7-4 1-16,7 1 0 15,2-2-2-15,4 1-1 16,-5 13-9-16,-10-10-26 16,-7 13 0-16,-18-2-2 0,-11 16 2 15</inkml:trace>
  <inkml:trace contextRef="#ctx0" brushRef="#br0" timeOffset="18585.063">17975 2930 98 0,'-10'15'39'15,"24"-1"-1"-15,11-16-1 16,16-4-36-16,16-4-1 16,4-2 0-16,6-1-1 15,-6-2-6-15,3 12-27 16,-23-3-4-16,-8 14 0 15,-33-8-1-15</inkml:trace>
  <inkml:trace contextRef="#ctx0" brushRef="#br0" timeOffset="18733.0715">17927 3355 99 0,'0'0'38'0,"38"17"1"16,8-32-3-16,18-12-42 15,26 5-30-15,-1-10-3 16,10 3 1-16,-2-5-3 15</inkml:trace>
  <inkml:trace contextRef="#ctx0" brushRef="#br0" timeOffset="22160.2675">10450 4170 72 0,'0'0'37'15,"7"-16"-1"-15,-7 16 1 16,0 0-33-16,-10 15-1 0,2 3-1 16,2 10-1-16,-3 10 1 15,0 11-1-15,-4 10 1 16,0 7-2-16,0 3 1 15,-1 0 1-15,2-4-2 16,3-9 1-16,-1-12-1 16,6-9 0-16,4-19 1 15,0-16-1-15,11-12 1 16,1-16 0-16,1-15 0 15,2-9-1-15,2-9 1 16,-1-8 0-16,2-4 0 16,-3 3 0-16,-1 2 0 0,-3 9 0 15,-3 10 0 1,-3 13 0-16,-1 10-1 0,-2 12 1 15,-2 14 0-15,6 10-1 16,-2 10 0-16,8 5 0 16,4 2 0-16,10 2 0 15,6-1 1-15,9-6-2 16,8-9 2-16,4-6-1 15,1-10 1-15,4-9 0 16,-5-10 0-16,-1-4 1 16,-5-6-1-16,-7-2 1 15,-9 2-1-15,-3 4 1 16,-8 6-1-16,-6 11 1 15,-14 11-2-15,13 24 0 16,-15 11 0-16,-6 15-1 0,1 12 1 16,-2 9-1-16,1 4 1 15,1 0-2-15,8-4-2 16,5-13-2-16,21-7-30 15,-3-25-2-15,23-5-1 16,2-27-1-16</inkml:trace>
  <inkml:trace contextRef="#ctx0" brushRef="#br0" timeOffset="22542.2894">12242 4061 52 0,'8'-13'34'0,"-8"13"2"15,0 0-3-15,17-2-15 16,-17 2-4-16,-6 23-3 15,-4 1-3-15,5 15-3 16,-5 9-1-16,-4 13-2 16,-5 11 0-16,4 5-1 0,-3 4-1 15,3-5-2-15,9 0-22 16,-1-21-14-16,15-5 1 15,3-21-4-15,15-11 2 16</inkml:trace>
  <inkml:trace contextRef="#ctx0" brushRef="#br0" timeOffset="23497.344">15083 4148 82 0,'0'0'36'16,"0"0"-1"-16,0 0-1 16,-8 28-32-16,4-2 0 15,1 14-1-15,-4 7 1 16,6 11 0-16,-8 7 0 15,1 5 1-15,-4-2-2 16,3-1 2-16,-2-8-2 0,5-9 1 16,1-11-2-16,-1-12 1 15,5-10 0-15,1-17-1 16,2-19 0-16,6-9 1 15,-2-12-1-15,2-9 1 16,2-15 0-16,-1-10-1 16,1-6 1-16,5-6 0 15,4 3 0-15,3 0 0 16,4 7 0-16,5 6 0 15,2 11-1-15,4 12 1 16,4 13-1-16,-4 16 0 16,0 10 1-16,-8 13-1 15,-2 13 0-15,-7 11 0 16,-6 8 0-16,-9 9 0 0,-5 3 0 15,-9 4-1-15,-6 1 1 16,-5-4-1-16,-2-4 1 16,0-7 0-16,2-7 0 15,3-8-1-15,5-8 1 16,4-6 0-16,8-10-1 15,0 0 2-15,16 8-1 16,-1-2 0-16,4 1 0 16,5 7 1-16,1 0-1 15,4 10 1-15,2 4 0 16,0 4-1-16,4 0 0 15,0-3-4-15,18 7-30 16,-8-20-3-16,15 7-1 16,-2-18-2-16</inkml:trace>
  <inkml:trace contextRef="#ctx0" brushRef="#br0" timeOffset="23875.3656">16542 4191 101 0,'-35'-12'38'0,"6"15"1"16,-7 2-1-16,-4 15-36 15,9 10 0-15,6 11-1 16,5 8 0-16,6 9 0 15,6 4-1-15,12 0 1 16,7-6 0-16,12-5-1 0,16-11 0 16,8-14 1-16,11-12-1 15,4-19 0-15,0-16 1 16,-1-14-1-16,-6-13 0 15,-8-8 0-15,-15-3 0 16,-15-7-3-16,-17 6 0 16,-21 1-2-16,-12 18-1 15,-15 3 0-15,-2 30-10 16,-13-3-21-16,10 18-1 15,-1 5 1-15,19 6 1 16</inkml:trace>
  <inkml:trace contextRef="#ctx0" brushRef="#br0" timeOffset="24504.4016">18541 4065 79 0,'-24'-9'37'0,"-23"2"-1"16,0 14 2-16,-19 4-33 15,1 12-1-15,-3 6 0 16,-1 4-3-16,10 2 2 0,12 1-3 15,12-5 1-15,20-2-1 16,24-4 1-16,16-8-2 16,21-4 1-16,11-4 1 15,8 1-1-15,2-1 0 16,1 1 0-16,-7 4 1 15,-12 4 0-15,-18 7 0 16,-18 4-1-16,-13 9 1 16,-15 2-1-16,-13 3 1 15,-5-2-1-15,-6 1 0 16,-2-9-1-16,4-3-2 15,17 0-27-15,-3-20-8 16,23-10 0-16,0 0-3 16</inkml:trace>
  <inkml:trace contextRef="#ctx0" brushRef="#br0" timeOffset="24878.423">19680 4162 89 0,'-23'-4'38'16,"-17"10"1"-16,1 21-1 15,-9 7-35-15,-4 11-2 16,4 7 1-16,8 7-1 16,8-2 0-16,16 0-1 15,18-6 0-15,19-16-2 16,31 5-30-16,8-26-6 15,28-5-1-15,5-16 0 16</inkml:trace>
  <inkml:trace contextRef="#ctx0" brushRef="#br0" timeOffset="25361.4506">20805 4152 70 0,'11'-5'38'0,"-11"5"-2"16,0 0 2-16,-28 15-28 16,5 15-3-16,-11-1-1 0,-4 15-3 15,1 5 1-15,4 6-2 16,4 3 0-16,10 1-1 15,17-4 0-15,15-5-1 16,15-11 1-16,14-10-1 16,13-12 0-16,9-15 1 15,6-11-1-15,2-16 1 16,-6-10 0-16,-8-12 0 15,-11-7 0-15,-12-4-1 16,-19-2 0-16,-18-1 1 16,-15 4-1-16,-16 10 0 15,-10 11-1-15,-8 16 1 16,-6 17-3-16,-5 13-2 0,20 21-31 15,-5-2-3-15,25 14 0 16,8-6-2-16</inkml:trace>
  <inkml:trace contextRef="#ctx0" brushRef="#br0" timeOffset="26072.4913">22494 4376 78 0,'9'-17'37'16,"-14"0"-1"-16,5 17 0 15,-17-15-28-15,6 20-2 16,-5 7-2-16,3 12 0 15,-5 7-2-15,4 11 0 16,2 9-1-16,3 4 0 0,2 3 0 16,6 1 0-16,2-4 0 15,3-7 0-15,0-6-1 16,7-10 0-16,-4-11 0 15,0-11 1-15,-7-10-1 16,12-16 0-16,-9-12 1 16,-4-10-1-16,-3-10 1 15,-2-15-1-15,-2-9 0 16,2-12 1-16,2-5-1 15,4 0 1-15,4 3-1 16,10 4 1-16,5 4-1 16,10 16 0-16,4 10 1 15,9 15-2-15,6 15 2 0,-1 12-2 16,1 10 1-16,-8 10 0 15,-3 10 0-15,-11 8 1 16,-14 7-1-16,-15 8 0 16,-19 1 0-16,-15 3 0 15,-13 2 0-15,-7-4 0 16,-4-4 0-16,2-10-2 15,11 4-9-15,4-25-25 16,33-2-3-16,11-8 1 16,25-20-3-16</inkml:trace>
  <inkml:trace contextRef="#ctx0" brushRef="#br0" timeOffset="26413.5108">23825 4090 97 0,'16'0'37'0,"-16"0"0"16,0 36-1-16,-15-4-31 15,7 12-2-15,-5 7-1 16,0 8 1-16,-4 3-1 0,2 4-1 15,0-2 0 1,4-2 1-16,3-7-3 0,2-13-2 16,13 0-28-16,-4-19-7 15,11-8 1-15,-4-19-2 16</inkml:trace>
  <inkml:trace contextRef="#ctx0" brushRef="#br0" timeOffset="26616.5224">23856 4149 109 0,'9'-13'38'16,"4"-5"-1"-16,11 6-1 15,9-4-35-15,8-1-1 0,8 1 0 16,3-2-2-16,4 10-7 15,-12-8-27-15,4 14-1 16,-12-6 0-16,-2 10-1 16</inkml:trace>
  <inkml:trace contextRef="#ctx0" brushRef="#br0" timeOffset="26831.5347">23821 4321 107 0,'-20'25'38'0,"20"-25"1"15,7 16-2-15,24-18-36 16,16-4 0-16,9-4-1 0,7-2 0 16,-1 1 0-16,-4-3-2 15,-4 8-3-15,-20-4-26 16,-5 16-8-16,-29-6 3 15,-4 19-3-15</inkml:trace>
  <inkml:trace contextRef="#ctx0" brushRef="#br0" timeOffset="26981.5433">23783 4610 110 0,'-5'22'39'16,"5"-22"2"-16,42 6-2 16,5-19-36-16,21-4-1 15,7-5-2-15,0-9-9 16,6 10-28-16,-16-6-2 0,-2 13-1 15,-22-4-2-15</inkml:trace>
  <inkml:trace contextRef="#ctx0" brushRef="#br0" timeOffset="38986.2299">12015 7162 50 0,'1'-14'35'15,"-1"14"1"-15,-1-12-1 0,1 12-26 16,-4 12 1 0,0 9-4-16,-12-1 0 0,6 14-3 15,-7 10-1-15,-2 13-3 16,-2 7 1-16,-2 7 2 15,-1 2-1-15,2-1 0 16,3-6-1-16,5-9 1 16,4-12 0-16,6-14 0 15,7-19 0-15,-3-12-1 16,21-31 2-16,-2-8-2 15,3-17 2-15,4-8-1 16,-1-9 0-16,4-8 0 16,-3-2 0-16,-2 5 2 15,-7 9-2-15,1 13 2 16,-8 12-2-16,-2 16 1 0,-6 16 0 15,-2 12-2-15,0 23 0 16,0 3-2-16,4 6 2 16,5 1-1-16,15-2 0 15,7-4 0-15,14-13 1 16,11-11 0-16,10-11 2 15,2-9 0-15,4-11 0 16,-1-5 1-16,-5-3-1 16,-10 4 1-16,-9 1-1 15,-9 11 1-15,-10 12-2 16,-11 21-1-16,-10 18-1 15,-8 15 0-15,-10 15 0 16,-4 12 0-16,-2 6 0 16,2 0-2-16,3-1-1 0,7-25-13 15,17 1-21-15,7-19-1 16,20-13-1-16,8-18-1 15</inkml:trace>
  <inkml:trace contextRef="#ctx0" brushRef="#br0" timeOffset="39849.2793">14869 7241 72 0,'0'0'35'15,"-10"16"0"-15,1 6 0 16,2 4-31-16,1 13-1 16,-6 5-1-16,4 13 1 15,-7-3 0-15,2 5-1 16,0-4 0-16,3-5 0 15,1-10-1-15,5-10 0 16,3-10 0-16,1-20 0 16,10-3 1-16,4-17-1 15,1-14 0-15,0-9 0 16,4-10 1-16,-3-7-1 15,0-5 0-15,-2-4 1 16,-3-1 0-16,-1 7 0 0,-3 10 0 16,0 7 0-16,-6 13 0 15,4 12 0-15,-5 21-1 16,0 0-1-16,18 12 0 15,-4 11-2-15,5 4 2 16,9 0-1-16,5-1 0 16,10-4 0-16,8-6 1 15,5-9 1-15,4-6-1 16,2-6 1-16,-4-6 1 15,3-4-1-15,-9-7 0 16,-6 1 2-16,-8-1-2 16,-5 4 1-16,-8 1-1 15,-9 10 1-15,-4 8-1 16,-5 10-1-16,-6 13 0 0,-3 12-1 15,-5 10 1-15,-1 9-1 16,0 3 1-16,1 2-1 16,3-4-1-16,2-7-1 15,15 1-21-15,1-22-15 16,16-8 0-16,-4-15 0 15,17-6-3-15</inkml:trace>
  <inkml:trace contextRef="#ctx0" brushRef="#br0" timeOffset="40677.3266">16483 7205 81 0,'9'-17'37'0,"-4"-1"0"16,-5 18 0-16,4-17-31 15,-4 17-1-15,-1 20-1 16,-2 3-2-16,-6 9 0 15,2 13 0-15,-3 9-1 16,1 8-1-16,-4 8 1 0,5-2 1 16,-1-3-2-16,4-2 2 15,2-8-2-15,3-11 1 16,1-11-1-16,3-12 1 15,-4-21 0-15,19 3 0 16,-9-20-1-16,1-12 1 16,-1-11 0-16,-3-10-1 15,0-11 1-15,-2-10 0 16,-2-9-1-16,1-2 2 15,-1 3-2-15,2 5 1 16,3 6 0-16,1 9 0 16,10 11-1-16,7 10 1 15,8 16 0-15,1 10-1 16,4 8 0-16,0 7 0 0,2 7 1 15,-5 4-1-15,-4 7 0 16,-9 9 1-16,-10 2-1 16,-12 6-1-16,-10 2 1 15,-9 1 0-15,-11 1 0 16,-5-4-1-16,-4-3 1 15,2-8-1-15,7-5 0 16,5-5 1-16,10-4 0 16,14-13 0-16,10 12 0 15,10-9-1-15,8 3 1 16,4 2 0-16,5 2 0 15,-7 6 1-15,-2 5-1 16,-6 7 0-16,-13 4 0 16,-11 5 0-16,-12 7 0 0,-15-2 0 15,-10 4 0-15,-9-1 1 16,-8-1-2-16,-6-6 1 15,5-1-1-15,4-12-1 16,13 3-5-16,1-21-30 16,23-5-1-16,8-18-2 15,24-6 0-15</inkml:trace>
  <inkml:trace contextRef="#ctx0" brushRef="#br0" timeOffset="41458.3713">17957 7269 82 0,'21'-23'36'0,"-3"3"-1"16,2 8 1-16,-8 2-31 16,4 13-1-16,-16-3 1 0,19 34-1 15,-18-4-1-15,-2 12 0 16,-5 7 0-16,0 8 0 15,-7 4-1-15,3 3 0 16,-4-4-1-16,4-6 0 16,-1-6 0-16,2-8 0 15,1-11-1-15,6-10 1 16,2-19 0-16,0 0 0 15,-4-25-1-15,8-6 0 16,1-14 2-16,1-10-2 16,1-13 1-16,2-10-2 15,8-7 2-15,2-3 0 16,6 0-1-16,2 4 1 15,5 10-1-15,0 12 1 16,2 14-1-16,0 13 2 0,-1 20-2 16,-5 13 0-16,-4 14 0 15,-5 10 0-15,-4 8 0 16,-7 10 0-16,-4 2 0 15,-8 6-1-15,-4-1 1 16,-5 0 0-16,-9-2 0 16,-1-6-1-16,-5-8 2 15,1-4-2-15,2-11 1 16,4-4 0-16,3-9 0 15,7-3 0-15,11 0 1 16,0 0-1-16,16-11 0 16,1 11 0-16,7 3 1 15,3 7-1-15,6 7 1 16,-2 8 0-16,2 8 0 0,-4 8-1 15,-3 5-1-15,0 0-3 16,12 7-26-16,-16-9-10 16,8 2 1-16,-2-13-2 15</inkml:trace>
  <inkml:trace contextRef="#ctx0" brushRef="#br0" timeOffset="42093.4076">19825 7218 81 0,'0'0'37'0,"12"-4"0"16,-5 16 0-16,-7-12-30 16,-4 34-3-16,-6-1-1 15,0 14 1-15,-12 9-2 16,-2 11 1-16,-10 5-1 15,-1 0 0-15,-1-1-1 16,5-7 1-16,3-8-1 0,6-7 0 16,7-17 0-16,8-12 0 15,7-20 0-15,12-6 0 16,-1-16 0-16,6-12 0 15,-2-15 0-15,2-16 1 16,1-10-1-16,1-7 0 16,0-10 0-16,2 3 1 15,1 3-1-15,1 11 1 16,0 13-2-16,4 15 2 15,-2 16-1-15,4 19 1 16,-1 24-2-16,1 15 0 16,-6 16 1-16,2 12-2 0,-3 15 2 15,-3 8-2-15,0 9 1 16,-6 0-1-16,-3 0 0 15,-3-2 0-15,-2-5-3 16,-1-17-3-16,6-3-11 16,-7-31-20-16,6-10-1 15,-9-19-1-15,10-9 0 16</inkml:trace>
  <inkml:trace contextRef="#ctx0" brushRef="#br0" timeOffset="42277.4182">19927 7516 109 0,'-17'-16'37'15,"17"16"1"-15,18-21-7 16,12 14-28-16,17-3-2 0,18-4 0 16,16-2-2-16,7-5-4 15,14 11-10-15,-10-15-8 16,11 10-12-16,-19-5 0 15,5 5-3-15,-19-5 1 16</inkml:trace>
  <inkml:trace contextRef="#ctx0" brushRef="#br0" timeOffset="42772.4465">21024 7173 105 0,'-12'-6'36'0,"0"17"2"16,-11 4-2-16,5 6-31 16,-5 7-1-16,-1 10-2 15,5 6 1-15,-2 8-2 16,0-2 1-16,5 4 0 0,-2 1 0 15,7-3-1-15,3-11 0 16,4-4 0-16,2-13-1 16,4-12 1-16,-2-12-1 15,21-24 0-15,-6-11 1 16,0-10 0-16,4-13 0 15,0-6-1-15,1-14 1 16,2 2 1-16,-2 1-1 16,-5 10 0-16,2 9 0 15,-4 14 1-15,-1 16-1 16,-2 18 0-16,3 25 1 15,-7 16-4-15,3 13 2 16,5 12 0-16,1 8-1 16,7 11 1-16,4-5 0 0,8 0-1 15,2-12 1-15,6-7 0 16,0-13 0-16,4-16 1 15,-2-17 0-15,-5-17 1 16,-1-19-2-16,-5-13 0 16,-7-13 0-16,-2-9 0 15,-5-10 0-15,-5-1 0 16,-5 2 0-16,-3 3 0 15,1 20-11-15,-13-6-21 16,16 23-8-16,-9 2-1 16,12 23-1-16,-1 1-1 15</inkml:trace>
  <inkml:trace contextRef="#ctx0" brushRef="#br0" timeOffset="43185.4701">22423 7179 101 0,'-15'-13'36'0,"15"13"3"16,0 0-3-16,-8 17-31 16,1 1-2-16,2 14-1 15,-5 4 1-15,-2 14-2 16,-2 7 1-16,0 6-2 15,-1-1 1-15,4-2-1 16,3-3 0-16,4-9-3 16,11-6-4-16,-6-19-29 15,19-12-2-15,-3-15 0 16,11-9-1-16</inkml:trace>
  <inkml:trace contextRef="#ctx0" brushRef="#br0" timeOffset="43395.4821">22426 7121 116 0,'-3'-23'38'16,"12"12"1"-16,3-7-3 16,13 9-34-16,14-3-1 15,7 1 0-15,7 0-1 16,3 0-1-16,-2 6-2 15,-6-4-9-15,3 13-23 16,-18 0-4-16,-1 10 3 16,-20-3-3-16</inkml:trace>
  <inkml:trace contextRef="#ctx0" brushRef="#br0" timeOffset="43595.4936">22521 7321 103 0,'-37'22'37'15,"8"-9"1"-15,20-3-1 16,9-10-33-16,33-2-3 15,9-6-1-15,15-2 0 16,3-1 0-16,6 2 0 16,-1 2-1-16,-11 1-6 15,1 11-27-15,-32 1-3 16,-10 12 0-16,-21 1 0 15</inkml:trace>
  <inkml:trace contextRef="#ctx0" brushRef="#br0" timeOffset="43726.5011">22488 7670 106 0,'-43'27'36'16,"21"1"3"-16,22-28-3 15,8 18-31-15,29-22-3 16,23-5 0-16,15-8-2 16,4-10-29-16,13 7-8 15,-7-5-1-15,-7 5-2 16</inkml:trace>
  <inkml:trace contextRef="#ctx0" brushRef="#br0" timeOffset="44673.5552">6604 5607 76 0,'-37'-15'36'0,"-11"-6"1"15,5 13-2-15,-13-4-30 16,7 12-2-16,-4 12 0 16,3 10 1-16,-5 12 1 15,3 18-2-15,6 10 1 16,7 11-1-16,7 8 0 15,19-3 0-15,19-5 0 16,26-10-3-16,24-15 0 16,21-20-1-16,22-15-4 15,10-28-31-15,28-7-2 0,-1-20 0 16,4 0-2-16</inkml:trace>
  <inkml:trace contextRef="#ctx0" brushRef="#br0" timeOffset="45056.5771">7615 5517 75 0,'0'0'37'0,"0"13"0"0,-9 1 0 16,3 12-30-16,-3 0-1 15,4 13 0-15,0-1 0 16,5 9-1-16,2-4 0 15,5 0-1-15,4-5 0 16,10-7-3-16,7-8 0 16,7-9 0-16,6-15-1 15,3-12 1-15,5-10-3 16,4-11 4-16,0-12-4 15,-6-9 0-15,-3-1-1 16,-9-3-1-16,-8 5-2 16,-10-4-8-16,2 21-23 15,-23-2-2-15,-1 28 1 0,-15 0-2 16</inkml:trace>
  <inkml:trace contextRef="#ctx0" brushRef="#br0" timeOffset="45236.5874">7870 5766 75 0,'-5'57'40'16,"-5"-8"-2"-16,11 7 1 15,-6-7-26-15,9 5-6 16,-8-4-2-16,4-3-1 16,-3-6-2-16,1-4-1 15,3-6-3-15,-6-16-20 16,11 4-15-16,-6-19-1 15,16 4-1-15,-7-14-2 16</inkml:trace>
  <inkml:trace contextRef="#ctx0" brushRef="#br0" timeOffset="45683.613">9053 5626 81 0,'0'0'37'0,"18"9"-2"16,-19 9 4-16,3 19-31 16,-7 9-1-16,0 16-4 15,-2 7 2-15,0 12-3 16,-3 0 2-16,0 2-3 15,3-6 0-15,4-11 0 16,6-10-3-16,1-18-3 16,18-9-30-16,-11-22-2 15,9-9-1-15,-3-19-1 0</inkml:trace>
  <inkml:trace contextRef="#ctx0" brushRef="#br0" timeOffset="45889.6248">8795 5683 104 0,'-20'-4'40'16,"20"4"1"-16,0 0-2 16,14 12-35-16,14-16-1 15,20-4-1-15,19-8-1 16,13-3-2-16,7-3 1 15,3-3-6-15,12 16-21 16,-10-12-11-16,5 12 0 0,-18-1-5 16,-7 18 3-16</inkml:trace>
  <inkml:trace contextRef="#ctx0" brushRef="#br0" timeOffset="46416.6549">10594 5688 80 0,'-4'-19'35'15,"0"7"2"-15,-6 2 0 16,-1 12-30-16,-12 6-2 16,0 15-2-16,-8 9 4 15,1 16-4-15,-4 8 2 16,6 13-3-16,4 4 3 15,10 1-3-15,10-5 3 16,17-6-3-16,15-14-1 0,20-17 0 16,15-17 0-1,14-20-1-15,4-22 1 0,4-14-1 16,-3-15 1-16,-8-7 0 15,-17-9-3-15,-23 1 4 16,-20 2-4-16,-19 5 3 16,-24 15-4-16,-20 15 2 15,-16 19-4-15,-13 15 1 16,2 23-5-16,-6 0-29 15,18 19 0-15,8-5-3 16,26 4 3-16</inkml:trace>
  <inkml:trace contextRef="#ctx0" brushRef="#br0" timeOffset="47185.6989">12030 5707 91 0,'0'0'37'16,"-22"-7"-2"-16,22 7 1 15,-12 15-31-15,12 5-4 16,-2 7 4-16,4 15-4 16,-5 11 3-16,1 10-2 15,0 5 2-15,3 5-1 16,-2-5-2-16,1-2 2 15,4-13-2-15,0-8 0 16,3-16 0-16,3-11 0 0,0-16 0 16,0-11-1-16,2-14 1 15,-3-9 0-15,0-13-1 16,-3-7 1-16,-3-13-1 15,-2-4 0-15,-4-6-1 16,0-1 2-16,2 0-3 16,1 3 1-16,3 6-1 15,5 9 1-15,10 10-1 16,3 10 0-16,8 12 3 15,3 10-4-15,4 12 3 16,4 9 0-16,1 9 0 16,-2 7 0-16,-3 7 0 15,-8 7 1-15,-6 4 1 16,-14 4-1-16,-12 4 1 15,-14 0 0-15,-18-2 0 0,-9-2-1 16,-6-7 1-16,-2-5-2 16,0-12-1-16,6-11-4 15,18-1-22-15,5-27-11 16,24-2-1-16,12-16 0 15,18 1-3-15</inkml:trace>
  <inkml:trace contextRef="#ctx0" brushRef="#br0" timeOffset="48004.7458">15150 5695 89 0,'0'0'35'0,"-4"17"-1"15,-7-2 3-15,1 11-34 16,-6 10 2-16,5 11-3 16,-12 7 4-16,5 12-4 15,-7 2 3-15,2 5-1 0,0-3-2 16,0-3 0-16,8-8-1 15,-1-9 1-15,5-13-1 16,6-11 0-16,5-26 0 16,0 0-1-16,13-13 1 15,1-19 0-15,2-16 0 16,6-11-1-16,-2-18 1 15,7-7-1-15,4-6-1 16,4-8 3-16,1 4-3 16,0 5 1-16,1 12 0 15,-6 14-1-15,1 17 1 16,-5 20 0-16,1 20 0 15,-10 27-1-15,-3 13 2 16,-2 17 0-16,-1 15 1 0,-1 8-1 16,-1 10 0-16,0 1 0 15,-1 2-1-15,2-10 1 16,1-7-2-16,3-11-2 15,3-9-4-15,-10-26-19 16,10-5-13-16,-18-19-1 16,20-1 1-16,-21-18-2 15</inkml:trace>
  <inkml:trace contextRef="#ctx0" brushRef="#br0" timeOffset="48154.7543">15281 6071 104 0,'-42'-17'38'0,"16"7"1"15,10-4-1-15,16 14-33 16,28-26-2-16,17 8-2 15,21 4-16-15,7-15-21 0,17 5-3 16,6-6 0-16,14 7-2 16</inkml:trace>
  <inkml:trace contextRef="#ctx0" brushRef="#br0" timeOffset="48738.7877">17051 5532 82 0,'-15'4'39'15,"-18"0"-3"-15,-1 16 2 16,-18 0-34-16,-9 9 1 15,-11 6 0-15,-2 3-1 0,-2 2 0 16,9-1 0-16,9-1-1 16,18-9-1-16,20-5 1 15,26-6-2-15,26-8 0 16,19-4-1-16,16-3 1 15,12 2-1-15,0-1 0 16,0 8 1-16,-9 3-1 16,-14 7 1-16,-17 7-1 15,-17 6 1-15,-20 5-1 16,-16 5 1-16,-14 0 0 15,-6-4 0-15,-4-1-1 16,0-6 0-16,5-5-2 16,6-14-3-16,21-2-24 15,6-13-10-15,6-16-1 0,11-8-2 16,17-9 1-16</inkml:trace>
  <inkml:trace contextRef="#ctx0" brushRef="#br0" timeOffset="49585.8362">17771 5759 81 0,'1'-12'35'16,"-1"12"1"-16,6-12 0 16,-6 12-31-16,0 0-1 15,-1 26-2-15,-9-1 4 16,0 14-4-16,-6 7 3 15,-2 9-4-15,1 4 3 0,0 2-1 16,-1-3-2-16,7-2 1 16,2-11-1-16,7-8 0 15,4-13 0-15,5-12-1 16,5-13 1-16,2-10-1 15,4-13 0-15,-3-8 1 16,2-11-1-16,-1-7 1 16,-2-4 0-16,0-5-1 15,-4-3-1-15,-3 0 2 16,1 5-2-16,1 7 3 15,-3 5-3-15,1 10 0 16,0 12 0-16,1 13 2 16,-8 10 0-16,20 10-2 15,-8 6 3-15,5 5-2 0,0 3 2 16,11-5-1-16,6-4 1 15,6-6-2-15,4-8 0 16,6-8 2-16,2-10-3 16,-3-7 3-16,2-10-2 15,-4-2 0-15,-5-3-1 16,-3 2 1-16,-12 1 1 15,2 7-3-15,-10 2 3 16,-4 17-3-16,-15 10 3 16,14 23 0-16,-16 11 0 15,-2 12 0-15,-6 16 2 16,1 9-1-16,-1 12 0 15,-4 5-1-15,3-3 1 0,0-8-1 16,7-5-2-16,6-19-7 16,17-4-23-16,-7-28-8 15,13-9-3-15,-3-23 1 16,12-12-2-16</inkml:trace>
  <inkml:trace contextRef="#ctx0" brushRef="#br0" timeOffset="59511.4039">7943 10173 58 0,'6'-17'37'0,"-1"4"0"16,-7-5 1-16,1 7-29 0,-11-11-2 15,8 4 1-15,-10-9 0 16,1 8-1-16,-9-3-3 16,-5 5-1-16,-7 5 0 15,-7 9-1-15,-10 13 0 16,-2 16 0-16,-13 19-2 15,0 23 1-15,-5 17-1 16,4 12 2-16,7 3-3 16,8 1 2-16,19-7-2 15,18-12 2-15,24-20-1 16,28-21 1-16,31-22-2 15,25-17-2-15,23-10-4 16,5-16-30-16,19 2-2 16,-2-10-1-16,5 1-1 15</inkml:trace>
  <inkml:trace contextRef="#ctx0" brushRef="#br0" timeOffset="59843.4229">9012 10112 75 0,'2'-17'39'0,"-2"17"0"16,0 0-2-16,12 3-30 0,-17 13-3 16,5 18 0-16,-5 6-1 15,0 15 0-15,-1 7-2 16,0 4 0-16,-1 5-1 15,2-1 1-15,0-4-2 16,3-10-2-16,9 1-7 16,-5-26-27-16,14-5 0 15,-2-24-1-15,9-9-1 16</inkml:trace>
  <inkml:trace contextRef="#ctx0" brushRef="#br0" timeOffset="60060.4353">9091 10099 107 0,'-14'-18'39'0,"14"18"1"16,10-23-7-16,12 8-29 15,8-7-3-15,13-2 0 16,5-2 0-16,3 0-2 15,2 5-4-15,-8-2-22 16,5 17-12-16,-19 3 1 16,-3 17-2-16,-19-1 0 15</inkml:trace>
  <inkml:trace contextRef="#ctx1" brushRef="#br0" timeOffset="59738.4169">15175 15680 0,'0'-35'0,"-12"-12"0,12 47 0,0 0 0,0 0 0,-34-47 0,34 47 0,0 0 0,-70-105 0,70 105 0</inkml:trace>
  <inkml:trace contextRef="#ctx0" brushRef="#br0" timeOffset="60253.4463">9168 10343 86 0,'-20'32'39'0,"5"-16"-1"16,19-2 0-16,8-16-34 15,20-7-2-15,12-10 0 16,8-5-1-16,10-1-1 16,-2-1 0-16,-1 5-3 15,-8-1-9-15,-7 20-25 16,-21 4 1-16,-14 16-1 15,-18 6-1-15</inkml:trace>
  <inkml:trace contextRef="#ctx0" brushRef="#br0" timeOffset="60418.4558">9215 10699 99 0,'-34'31'39'0,"21"-3"0"15,13-28-1-15,14 2-35 16,23-17 0-16,20-9-1 16,10-8-1-16,14-9-4 15,21 11-14-15,-9-18-11 16,18 11-10-16,-4-4-1 15,8 15-2-15,-7-3 1 16</inkml:trace>
  <inkml:trace contextRef="#ctx0" brushRef="#br0" timeOffset="60961.4868">10787 10044 81 0,'14'-27'40'0,"-10"0"-3"16,6 11 2-16,-10 4-32 15,0 12-3-15,0 0-1 16,0 0 1-16,-17 18-2 0,7 8 1 16,-6 13-2-16,2 10 1 15,-5 8-2-15,-3 14 3 16,-1 10-3-16,1 5 2 15,0-1-1-15,0-2 1 16,7-9-1-16,2-8 0 16,7-11 0-16,6-16 0 15,10-16 0-15,12-14 0 16,10-11 0-16,8-6-1 15,7-7 1-15,4-5-1 16,6-1-1-16,3-3-1 16,4 6-2-16,-3-7-7 15,21 19-16-15,-13-11-14 16,11 11 1-16,-4-6-3 0,10 8 2 15</inkml:trace>
  <inkml:trace contextRef="#ctx0" brushRef="#br0" timeOffset="61471.516">12120 10012 83 0,'8'-17'38'0,"4"12"0"16,-12 5 0-16,10-5-31 15,-10 5-3-15,-7 25 0 16,-2 4 0-16,-3 11-1 16,-5 7-1-16,-5 15 1 15,-2 6-1-15,-1 7 1 16,-1-3-1-16,5 1 1 0,2-9-2 15,11-5 2-15,7-13-2 16,14-13 1-16,15-13 0 16,16-12-1-16,14-12 0 15,6-6-1-15,12-5 0 16,-1 0-1-16,5 3-2 15,-9-4-7-15,5 21-7 16,-26-13-7-16,11 23-8 16,-20-12-9-16,3 8-2 15,-2-7 1-15</inkml:trace>
  <inkml:trace contextRef="#ctx0" brushRef="#br0" timeOffset="66531.8054">7616 8647 67 0,'5'-18'35'0,"3"6"1"15,-8 0-1-15,0 12-29 0,0 0-1 16,6 14-1-16,-6 8 1 15,4 12-3-15,1 8 2 16,3 15-3-16,-4 9 2 16,0 10-2-16,-3 4 2 15,-1 5-2-15,-5-4 0 16,-6-4-1-16,1-5 0 15,-3-15-1-15,11-1-12 16,-10-29-22-16,16-7-2 16,-4-20 1-16,10-16-2 15</inkml:trace>
  <inkml:trace contextRef="#ctx0" brushRef="#br0" timeOffset="66772.8192">7334 8754 90 0,'-36'-14'38'0,"12"14"0"16,4-8 1-16,20 8-33 16,0 0-3-16,29-13 0 15,12 0-3-15,20 2 2 16,20-8-2-16,16-3 1 15,12 2-3-15,8-6-1 16,18 18-20-16,-15-11-15 16,11 14 0-16,-18-4-3 15,-4 9 2-15</inkml:trace>
  <inkml:trace contextRef="#ctx0" brushRef="#br0" timeOffset="67189.8431">9272 8555 77 0,'13'-27'37'0,"5"7"0"16,-7 3 1-16,7 17-33 15,-18 0 0-15,21 37 0 16,-19 5 0-16,-1 20-1 15,-10 15 0-15,-2 13-2 16,-5 10 0-16,0 0-1 16,1-2 0-16,5-11-6 15,16-7-31-15,1-22-2 16,17-14-1-16,1-27-2 15</inkml:trace>
  <inkml:trace contextRef="#ctx0" brushRef="#br0" timeOffset="67801.8781">10986 8330 72 0,'-28'15'37'15,"-16"11"0"-15,-7 18-1 16,-15-1-29-16,5 15-2 15,-2-4 2-15,11 3-3 0,6-8-1 16,17-5-1-16,20-10 1 16,24-13-2-16,22-9 1 15,15-11-1-15,16-7-1 16,10 2 0-16,3-2 0 15,-2 4 0-15,-11 3 1 16,-11 9-1-16,-20 9 1 16,-16 12-1-16,-24 9 1 15,-15 4 0-15,-15 2 0 16,-6 4 0-16,-6-4-1 15,0-5 1-15,2-6-1 16,8-12-3-16,18 2-12 16,0-28-11-16,17 3-12 15,17-17-1-15,8-1-3 0,5-7 1 16</inkml:trace>
  <inkml:trace contextRef="#ctx0" brushRef="#br0" timeOffset="68375.9109">12432 8451 77 0,'-15'-12'37'16,"-6"13"0"-16,-16 2 1 15,-6 17-34-15,-9 4 0 16,0 10-1-16,-6 3 1 16,1 6-2-16,7-1 1 15,8-3-2-15,12-2 1 16,19-7-1-16,13-6 1 15,19-5-2-15,16-9 1 0,14-1-2 16,5-3 2-16,5 3-1 16,-2 0 1-16,-2 4-1 15,-13 3 1-15,-12 8 0 16,-17 8 0-16,-15 4 0 15,-16 1 0-15,-12 4-1 16,-3 0 1-16,-8-4 0 16,2-5-2-16,2-7-3 15,17 0-12-15,0-26-11 16,18 1-12-16,18-14 0 15,14-3-3-15,4-11 1 16</inkml:trace>
  <inkml:trace contextRef="#ctx0" brushRef="#br0" timeOffset="69018.9477">14883 8510 74 0,'0'0'38'0,"0"0"-3"16,3 21 3-16,-17 11-32 15,5 13-2-15,-2 13 0 16,-2 15-2-16,-10 10 2 16,4 9-2-16,-4 1 1 15,4-1-2-15,6-10-1 16,7-12-1-16,9-10-4 15,1-26-8-15,17-11-23 16,3-24-1-16,13-15 0 16,-3-21-1-16</inkml:trace>
  <inkml:trace contextRef="#ctx0" brushRef="#br0" timeOffset="69213.9589">14976 8611 79 0,'-19'-25'37'0,"19"25"-2"16,-9-18 2-16,20 16-30 15,10-11-3-15,17-1-1 16,12-4-2-16,6-3-1 16,9 5-2-16,-5-13-16 15,7 17-18-15,-10 0 0 16,-6 12-2-16,-20 3 1 15</inkml:trace>
  <inkml:trace contextRef="#ctx0" brushRef="#br0" timeOffset="69393.9691">15076 8792 88 0,'-32'17'37'16,"18"-2"-2"-16,14-15 2 16,24-2-34-16,17-6-3 15,12-6-1-15,6 4-2 16,5-3-1-16,4 9-30 15,-13 1-1-15,-8 8 0 16,-21 4-2-16</inkml:trace>
  <inkml:trace contextRef="#ctx0" brushRef="#br0" timeOffset="69561.9788">14970 9286 91 0,'-11'19'37'0,"29"-7"1"15,18-22 0-15,28-11-34 16,18-5-1-16,14-5-3 15,16 4-32-15,-3-7-4 16,2 7-1-16,-12 2-2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23:47:56.21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10830 769 63 0,'27'-51'32'16,"-27"51"2"-16,0 0-1 15,44-58-29-15,-44 58 3 16,0 0 0-16,0 0 0 15,0 0 1-15,48-33 0 0,-48 33-1 16,0 0-2-16,0 0 0 16,0 0-2-16,34 65 0 15,-34-65 0-15,10 59-1 16,-18-3-1-16,15 28 0 15,-4 4-1-15,2 4 1 16,-2-6-2-16,1-7-1 16,0-22-6-16,-1-31-18 15,16-18-13-15,-6-20 0 16,12-9-2-16,-25 21 1 15</inkml:trace>
  <inkml:trace contextRef="#ctx0" brushRef="#br0" timeOffset="232.0133">11105 894 104 0,'-24'-61'43'0,"24"61"-1"16,-19-64 1-16,19 64-40 15,0-63-1-15,0 63 0 16,29-61 1-16,-29 61-2 15,54-52 1-15,-54 52-2 16,75-43-2-16,-75 43-2 16,80-22-9-16,-80 22-15 15,78-11-13-15,-78 11 1 16,56 5-2-16,-56-5 0 15</inkml:trace>
  <inkml:trace contextRef="#ctx0" brushRef="#br0" timeOffset="406.0232">11269 798 98 0,'0'0'41'16,"-85"73"0"-16,85-73-1 15,-65 52-32-15,65-52-3 16,0 0-3-16,0 0 0 16,0 0 0-16,0 0-3 15,56 34-4-15,-56-34-19 16,86-17-13-16,-35 8-5 15,5 1 1-15,1 4-3 16</inkml:trace>
  <inkml:trace contextRef="#ctx0" brushRef="#br0" timeOffset="988.0565">12018 1086 91 0,'0'0'39'0,"-9"-47"-1"16,9 47 2-16,0 0-35 15,0 0 0-15,-49-8-1 16,49 8 1-16,-60 17-2 15,4 3 0-15,9 4-1 16,-10 4-1-16,10 3 1 16,7 1-2-16,19 2 1 15,17-11-1-15,25-4 0 16,10-12 0-16,12-13 1 15,-43 6-1-15,61-16 1 16,-61 16 0-16,74-31 0 16,-74 31 1-16,81-39-2 15,-81 39 1-15,77-43 0 0,-77 43 0 16,69-41 0-1,-69 41 0-15,49-30-1 0,-49 30 0 16,14-5 0-16,1 5-1 16,0 14 0-16,-20 10 0 15,1 14-1-15,4-2-1 16,12-7 0-16,-12-29-5 15,0 0-10-15,64-1-14 16,-64 1-8-16,71-40 1 16,-71 40-2-16</inkml:trace>
  <inkml:trace contextRef="#ctx0" brushRef="#br0" timeOffset="1165.0666">12648 752 100 0,'0'0'40'0,"42"-74"0"16,-42 74-3-1,0 0-30-15,0 0-2 0,0 0-1 16,0 0-2-16,0 0 0 15,-23 55-2-15,0 38 0 16,-2 10-2-16,20 1-2 16,16-15-17-16,7-29-15 15,16-25-4-15,-34-35 1 16,48 6-2-16</inkml:trace>
  <inkml:trace contextRef="#ctx0" brushRef="#br0" timeOffset="1494.0854">13089 920 107 0,'0'0'41'0,"0"0"1"16,26-61 0-16,-26 61-39 16,0 0-1-16,0 0-1 15,0 0 2-15,0 0-1 16,-55-2-1-16,55 2 0 15,0 0-1-15,0 0 1 16,-29 57 0-16,29-57-1 16,0 0 1-16,0 0-1 15,29 53 0-15,-29-53 0 16,0 0 1-16,37 45-1 15,-23-6 0-15,-10-4 0 16,-2 1 0-16,-15-3-1 16,-8 2-2-16,-2-6-4 15,23-29-13-15,0 0-9 0,0 0-11 16,0 0-1-16,0 0 0 15,0 0-1-15</inkml:trace>
  <inkml:trace contextRef="#ctx0" brushRef="#br0" timeOffset="1857.1062">13338 996 79 0,'64'-25'42'16,"-64"25"-1"-16,0 0 3 15,0 0-20-15,61-12-22 16,-61 12 1-16,0 0 0 15,49-11-1-15,-49 11-1 16,0 0 1-16,65-31-1 0,-65 31 0 16,0 0 1-16,66-58-1 15,-66 58 0-15,0 0-1 16,41-61 2-16,-41 61-2 15,0 0 0-15,0 0 1 16,0 0 0-16,-68-6 1 16,68 6-2-16,-33 33 0 15,-32 21 0-15,3 2 0 16,19 12 0-16,43-68 0 15,-11 60-3-15,11-60-13 16,0 0-7-16,76 45-8 16,-76-45-12-16,90-3 0 15,-34-4-1-15,5-16 0 16</inkml:trace>
  <inkml:trace contextRef="#ctx0" brushRef="#br0" timeOffset="3779.2161">11235 1795 70 0,'0'0'36'15,"7"-12"0"-15,-7 12-1 16,0 0-27-16,-1 21-1 15,-8-2-2-15,4 15 0 16,-2 5-2-16,1 9-2 16,-1 9-1-16,0 5 0 0,4 5 0 15,-1-1-1-15,9-3 0 16,-3-13-4-16,16 5-18 15,-8-24-13-15,7-4 1 16,-1-25-3-16,7-7 2 16</inkml:trace>
  <inkml:trace contextRef="#ctx0" brushRef="#br0" timeOffset="4011.2294">11279 1786 82 0,'-17'-9'39'0,"-4"-1"-2"15,21 10 1-15,-20-7-24 0,20 7-13 16,23-16-1-16,9 1 2 16,10-2-3-16,8-2 2 15,8-3-2-15,2-1 0 16,5 7-6-16,-16-3-24 15,4 15-6-15,-20 2 0 16,-9 15-1-16</inkml:trace>
  <inkml:trace contextRef="#ctx0" brushRef="#br0" timeOffset="4193.2398">11293 2020 83 0,'-22'23'36'15,"9"-13"0"-15,13-10 1 0,19 10-31 16,18-12-4-16,8-4-1 16,13-2 1-16,7 1-5 15,1-13-7-15,10 15-24 16,-10-5-1-16,-1 11-1 15,-12-2-1-15</inkml:trace>
  <inkml:trace contextRef="#ctx0" brushRef="#br0" timeOffset="4636.2652">12118 2009 90 0,'-29'-11'38'0,"1"15"-1"15,-15 0-1-15,-1 11-31 16,-5 7-1-16,8 7 0 16,-2 5-1-16,5 6 0 15,9-2-2-15,7 6 1 16,11-8-2-16,14-5 1 15,13-10 0-15,12-11-1 16,12-12 1-16,9-15-1 16,5-6 1-16,5-5-1 15,2-12 1-15,-9 0 0 16,-5 2 0-16,-9 0-1 15,-12 8 1-15,-9 5-1 0,-11 4 1 16,-6 8-1 0,0 13 0-16,-18-2 0 0,4 14 0 15,-3 9 0-15,4 3-1 16,3 9 1-16,9 2-2 15,2 0 0-15,12 1-3 16,6-18-4-16,21 10-17 16,-5-29-12-16,18-2 0 15,-4-21-1-15,9-3 1 16</inkml:trace>
  <inkml:trace contextRef="#ctx0" brushRef="#br0" timeOffset="4829.2762">12782 1533 97 0,'-19'-11'37'0,"5"28"0"15,-11 15 0-15,-7 13-35 16,8 8 0-16,1 11-2 16,4 4 1-16,4 3-3 15,14-5 2-15,2-6-6 16,21 3-23-16,-3-20-7 15,14-2-1-15,-4-20-1 16</inkml:trace>
  <inkml:trace contextRef="#ctx0" brushRef="#br0" timeOffset="5146.2943">13047 1831 107 0,'-22'7'39'0,"-15"-1"1"16,5 22-7-16,0-15-30 15,4 9 0-15,6-3-1 16,8 2-1-16,10-3 0 16,13-3-1-16,12-4 1 15,9 1-2-15,3 0 1 16,1-1 0-16,3-1 0 15,-8 5 0-15,-5 3 1 16,-7 3-1-16,-12 0 0 16,-5 4 1-16,-9-1-1 15,-6-1 0-15,0-2-2 16,-2-7-2-16,12 7-13 15,-12-23-21-15,17 2 0 0,10-19-1 16,11 1-2-16</inkml:trace>
  <inkml:trace contextRef="#ctx0" brushRef="#br0" timeOffset="5513.3153">13331 1952 98 0,'-2'19'37'16,"2"-19"3"-16,5 16-2 15,9-20-36-15,9-4 1 16,10-7-1-16,4-3 2 16,1-5-2-16,2 0 1 0,-4-4-2 15,-3 1 0-15,-12 0 0 16,-7 2 0-16,-14 3 0 15,-10 8 0-15,-9 6 0 16,-14 5 0-16,-5 12 0 16,-10 10 1-16,-4 15-1 15,-4 10 0-15,5 5 0 16,5 4 0-16,10-1 0 15,18 0 0-15,16-9-1 16,18-10-2-16,24-9-3 16,9-23-10-16,32 7-10 15,-6-23-16-15,13 3-1 16,-11-16-1-16,1 2 0 15</inkml:trace>
  <inkml:trace contextRef="#ctx0" brushRef="#br0" timeOffset="10846.6204">11518 4289 69 0,'0'0'35'16,"0"0"-1"-16,0 0 0 15,0 0-29-15,4 10-1 16,1 12 1-16,-6 6-1 15,5 14 1-15,-4 11-2 16,4 14 0-16,-4 8-1 16,-4 6 0-16,-1 1 1 15,5-2-3-15,-4-7 1 16,4-12-2-16,6-10 0 0,0-21-9 15,10-5-25 1,0-20-1-16,6-6-2 0,-4-19 0 16</inkml:trace>
  <inkml:trace contextRef="#ctx0" brushRef="#br0" timeOffset="11086.6341">11290 4350 92 0,'-24'-4'38'0,"24"4"-1"16,0 0 2-16,13 1-37 16,18-4-1-16,13-5 0 15,11-3 0-15,9-6-1 0,7 1 1 16,1 0-2-16,6 5-3 15,-11-6-8-15,2 23-25 16,-15-3 1-16,-2 18-3 16,-16 2 1-16</inkml:trace>
  <inkml:trace contextRef="#ctx0" brushRef="#br0" timeOffset="11480.6566">11993 4641 87 0,'-3'18'37'0,"3"-18"-1"16,-5 37-5-16,0-19-27 0,3 10-1 16,-3 1 1-16,3 9-1 15,-5 0 1-15,3-1-2 16,1-2 0-16,3-1-1 15,2-9 1-15,0-6-2 16,-2-19 1-16,17 4 0 16,-5-15-2-16,2-11 1 15,0-6-1-15,-3-9 2 16,-2-3-2-16,-3-5 2 15,-6-2-1-15,0 3 0 16,-5 1 1-16,2 10 0 16,1 0 0-16,5 9 0 15,7 3 0-15,10 5-1 16,9 7 0-16,4-1 0 0,11 4-3 15,2-5-7-15,18 13-25 16,-17-10-3-16,8 11 0 16,-12-6-2-16</inkml:trace>
  <inkml:trace contextRef="#ctx0" brushRef="#br0" timeOffset="11845.6775">12499 4592 89 0,'-21'18'38'16,"7"13"0"-16,-8-5 0 15,13 7-32-15,-3 2-1 16,9 5-1-16,-1-2-2 16,7-1 1-16,1-3 0 15,11-9-2-15,6-7 0 0,5-12 1 16,7-12-2-16,3-14 1 15,4-9 0-15,0-9-1 16,-1-10 0-16,-6-1 1 16,-2-3 0-16,-4 2-2 15,-7 9 2-15,-7 7-1 16,-1 10 1-16,-5 12-1 15,-7 12 0-15,2 13 1 16,-8 15-1-16,0 9 0 16,-4 8-1-16,0 6 0 15,4 3-2-15,3-6-2 16,10 8-12-16,-6-29-17 15,25 2-6-15,0-23 2 16,18-6-3-16</inkml:trace>
  <inkml:trace contextRef="#ctx0" brushRef="#br0" timeOffset="12209.6983">13142 4628 97 0,'-31'17'39'15,"12"14"1"-15,3-16-2 16,12 5-35-16,15-9 0 15,14-4 0-15,8-12-1 16,11-4-1-16,3-12 1 16,4-3-1-16,-7-6 0 15,-4-1 0-15,-13-1 0 16,-9 1-1-16,-14 1 1 0,-12 7-1 15,-14 11 0-15,-14 10 1 16,-8 12-1-16,-9 19 0 16,-10 14 1-16,2 9-1 15,0 8 1-15,13 3 0 16,16-1 1-16,11-3-2 15,24-13 2-15,22-14-2 16,26-13-3-16,10-21-8 16,28 5-14-16,-11-20-14 15,19-2-2-15,-11-13-1 16,4 3-2-16</inkml:trace>
  <inkml:trace contextRef="#ctx0" brushRef="#br0" timeOffset="15100.8637">11517 5820 73 0,'0'0'34'0,"0"0"-1"16,0 0 1-16,0 0-29 16,-2 22-2-16,0 10 1 15,-5 11 0-15,2 10 0 16,-4 7-2-16,2 6 0 15,-4 2-1-15,1 1 1 16,1-7-1-16,2-5 0 16,7-11-1-16,-4-13-5 15,19-8-28-15,-6-13-2 16,5-12 1-16,-1-16-3 15</inkml:trace>
  <inkml:trace contextRef="#ctx0" brushRef="#br0" timeOffset="15315.876">11265 5882 98 0,'-30'-12'36'16,"17"10"2"-16,13 2-1 15,15-10-34-15,20 1-1 16,16-3-1-16,15 0-3 15,8-6 4-15,11 8-6 16,-6-10-19-16,5 16-15 16,-14 0 2-16,-8 13-2 15,-15 1 1-15</inkml:trace>
  <inkml:trace contextRef="#ctx0" brushRef="#br0" timeOffset="15732.8999">11998 6075 74 0,'3'22'36'15,"-7"5"-1"-15,1 7 0 16,-8-2-27-16,8 10-3 15,-10-4 0-15,6 4 0 16,-6-4-1-16,5-5 0 16,0-9-3-16,4-5 2 15,4-19-2-15,0 0 0 0,0 0 1 16,14-20-2-16,-5-8 1 15,4-5-1-15,-3-10 2 16,2-1-2-16,-3-4 1 16,0-2 1-16,-1 7-1 15,-1 7 0-15,-1 2 0 16,1 9 0-16,2 9-1 15,4 6 1-15,3 6-2 16,6 6 1-16,7 2-2 16,0-4-3-16,10 10-3 15,-3-17-10-15,12 16-20 16,-9-12 1-16,4 9-2 15,-9-8 2-15</inkml:trace>
  <inkml:trace contextRef="#ctx0" brushRef="#br0" timeOffset="16106.9212">12490 6016 88 0,'0'0'35'15,"-17"14"1"-15,13 2 1 16,-8-2-30-16,9 10-2 16,-7 0 0-16,6 11 0 15,-5 1-2-15,4 4 1 16,1-4-2-16,7 3 1 15,3-10-1-15,4-5-1 16,4-10 0-16,9-10 0 16,5-8 0-16,1-12 0 15,4-7 0-15,2-10 0 0,-4-4 0 16,2-2 0-1,-8-1 0-15,2 1-1 0,-8 3 1 16,-2 8-1-16,-6 7 0 16,-11 21 0-16,12-7 0 15,-14 24 1-15,-3 10-1 16,-8 9 0-16,2 6-1 15,-3 4 1-15,5 0-2 16,2-1-2-16,12-5-2 16,2-19-10-16,26 0-21 15,-5-17-2-15,19-5 0 16,1-12-1-16</inkml:trace>
  <inkml:trace contextRef="#ctx0" brushRef="#br0" timeOffset="16467.9419">13194 6071 77 0,'-23'3'40'0,"9"12"-2"16,-6-6 0-16,14 13-12 16,6-22-23-16,12 16-1 15,6-13 1-15,13 1-1 16,7-9 0-16,7-4-1 15,3-7 0-15,-1-4 1 16,-6-1-2-16,-3-5 1 16,-12-2 0-16,-7-1-1 15,-14 3 1-15,-14 6-1 16,-10 8 1-16,-12 13-1 15,-14 11 1-15,-9 13 0 0,-7 16-1 16,-1 9 2-16,5 4-1 16,10 6 0-16,11-2 0 15,20-5-1-15,20-15 1 16,25-11-1-16,22-12-4 15,9-18-13-15,24 4-16 16,-7-15-8-16,7 2 1 16,-9-15-3-16</inkml:trace>
  <inkml:trace contextRef="#ctx0" brushRef="#br0" timeOffset="26950.5415">10942 7426 85 0,'0'0'36'0,"-7"-25"0"16,19 8 1-16,10-10-32 15,11 2-3-15,11-10 0 16,12 2 1-16,-2 2-1 0,7 9-2 16,-8 10 1-16,-7 13-1 15,-12 14 1-15,-15 20 0 16,-15 17 0-16,-18 13-2 15,-10 14 1-15,-9-1 2 16,-4 0-2-16,4-5-1 16,8 5-12-16,2-23-25 15,23-5 0-15,7-16 0 16,16-5-3-16</inkml:trace>
  <inkml:trace contextRef="#ctx0" brushRef="#br0" timeOffset="27123.5514">11365 8300 92 0,'-45'49'39'0,"-4"-13"1"16,18-4-2-16,5-5-40 15,26-27-6-15,0 0-30 16,29-26 0-16,7 1 0 15,6-10-1-15</inkml:trace>
  <inkml:trace contextRef="#ctx0" brushRef="#br0" timeOffset="27506.5733">11920 7505 71 0,'-1'-18'36'0,"1"18"-2"16,-5-24-1-16,5 24-27 16,0 0 0-16,-4 20 1 15,1 1-2-15,3 17-2 16,-2 8 0-16,-2 14-2 15,-2 15 0-15,-1 10 0 16,-1 7-1-16,1 0 0 0,2-6-1 16,2-9-2-16,11-4-9 15,-1-26-24-15,15-19 0 16,1-23-2-16,11-10 1 15</inkml:trace>
  <inkml:trace contextRef="#ctx0" brushRef="#br0" timeOffset="27740.5867">11694 7585 98 0,'-25'-15'38'0,"3"-1"1"16,22 16-3-16,16-27-32 0,18 9-2 15,18-8 1-15,16-1-2 16,16-4 0-16,10 0 0 16,3 3-2-16,2 2-4 15,3 17-31-15,-21 2-2 16,-8 15 0-16,-21 7-2 15</inkml:trace>
  <inkml:trace contextRef="#ctx0" brushRef="#br0" timeOffset="28174.6115">12373 7837 69 0,'11'-8'38'0,"-11"8"-2"15,0 0 1-15,0 0-21 16,1 19-11-16,-10 7-2 16,1 8 0-16,-5 5 0 15,4 8-2-15,-5 2 0 16,5-2 0-16,2-2-1 15,0-4 0-15,6-12 0 16,1-7 1-16,4-11-1 16,-4-11 1-16,20-13-1 15,-8-9 1-15,4-7-1 16,-2-14 1-16,-3-8 0 15,1-2 0-15,-6-2 0 16,-2 2 1-16,-4 2-1 0,0 5 1 16,-1 8-2-16,0 11 2 15,7 6-2-15,3 6 0 16,6 7 0-16,5 4-2 15,12 6-5-15,-3-7-8 16,19 12-22-16,-11-5-1 16,10 10 1-16,-10-6-2 15</inkml:trace>
  <inkml:trace contextRef="#ctx0" brushRef="#br0" timeOffset="28564.6338">12838 7764 75 0,'-9'-13'37'16,"9"13"-1"-16,0 0 1 0,-21-4-30 15,19 17 0-15,-9 3-1 16,6 11-1-16,-5 6-2 16,0 7 0-16,-3 4 0 15,5 2-1-15,2-3-1 16,5-2 0-16,3-7 0 15,9-7-1-15,9-14 1 16,9-12-1-16,6-9 0 16,8-16 0-16,6-12 1 15,0-7 0-15,-3-4-1 16,-2-5 2-16,-7 0-2 15,-7 7 1-15,-11 4 0 16,-5 11 0-16,-10 11-1 0,-4 19 0 16,0 0 0-16,-14 20 0 15,3 11 0-15,-1 9-1 16,2 11-2-16,-1 0-2 15,8 8-3-15,-6-17-19 16,17 8-12-16,1-15 0 16,18-3-1-16,-8-23 1 15</inkml:trace>
  <inkml:trace contextRef="#ctx0" brushRef="#br0" timeOffset="28943.6555">13479 7855 83 0,'-15'13'37'16,"16"-2"0"-16,-1-11-1 16,19 7-33-16,-1-7-1 15,11-2 0-15,5-8 0 16,7-2 0-16,2-6-1 15,-1-3 0-15,-5-4 0 16,-7-3 0-16,-7-3 0 16,-12 2-1-16,-12 2 1 15,-16 8-1-15,-13 7 2 16,-10 13-1-16,-11 12 1 15,-5 15 0-15,-7 10 1 16,7 15 0-16,0 5-1 16,18 0 0-16,10-2 0 0,22-7-1 15,17-11 0-15,22-10-2 16,19-11-1-16,14-21-8 15,20 4-28-15,-12-20-1 16,10-2-1-16,-10-8-2 16</inkml:trace>
  <inkml:trace contextRef="#ctx0" brushRef="#br0" timeOffset="32433.8551">11632 10240 57 0,'0'-14'37'16,"0"14"-2"-16,0-17 2 16,0 17-21-16,0 0-10 15,-1 16-1-15,-2 6-1 16,3 15 2-16,-3 11-4 15,0 13 2-15,-4 13-4 16,0 6 2-16,-5 5-2 16,2 0-1-16,2-5 0 15,2-12-2-15,11-9-3 16,-6-22-31-16,17-15-1 15,2-22-2-15,14-14 1 16</inkml:trace>
  <inkml:trace contextRef="#ctx0" brushRef="#br0" timeOffset="32679.8692">11315 10273 97 0,'-29'15'39'15,"5"-7"2"-15,21 4-3 16,18-14-35-16,18-6-1 16,24-12 1-16,17-7-2 15,13-6 1-15,13-4-2 16,7 0-1-16,2-5-11 0,1 16-24 15,-13 4-3-15,-6 20 0 16,-23 4-3-16</inkml:trace>
  <inkml:trace contextRef="#ctx0" brushRef="#br0" timeOffset="33143.8957">12250 10601 81 0,'-14'24'37'16,"-3"4"-1"-16,3 8 0 16,-4 2-33-16,7 3-1 15,0 2 0-15,7-1-2 16,-3-5 2-16,4-1-2 15,1-9 2-15,4-5-2 16,0-8 2-16,-2-14-1 16,11 2 1-16,-5-16-1 15,-1-8 1-15,-1-6 2 16,-3-9-2-16,2-3 0 0,-1-6-1 15,0 2 2-15,1 0-3 16,2 5 3-16,5 6-3 16,4 1 0-16,4 11 0 15,9 1-2-15,5 7-2 16,-1-4-9-16,16 13-25 15,-9-6 1-15,9 9-2 16,-9-5-1-16</inkml:trace>
  <inkml:trace contextRef="#ctx0" brushRef="#br0" timeOffset="33536.9182">12654 10532 83 0,'-10'9'38'15,"5"8"0"-15,-8-5 1 0,11 5-31 16,-5 5-4-16,7 4 1 15,-1 6-2-15,4 2 1 16,-1 3-2-16,6 2 1 16,0-2-2-16,3 1-2 15,3-5 2-15,6-8-2 16,1-5 1-16,4-9-2 15,2-11 2-15,5-10 1 16,-3-13 0-16,3-9 0 16,-3-6 0-16,-5-2 1 15,-2-5-1-15,-4 4 1 16,-4 4-1-16,-4 6-1 15,-5 10 0-15,-5 21 0 16,0 0 0-16,0 0 1 0,-3 36-1 16,-2-4 0-16,1 9-2 15,4 2 0-15,2 7-2 16,1-15-8-16,23 5-26 15,-11-16-3-15,16-2 1 16,-5-14-3-16</inkml:trace>
  <inkml:trace contextRef="#ctx0" brushRef="#br0" timeOffset="33917.94">13296 10661 87 0,'-21'4'38'0,"19"10"-1"16,2-14 2-16,3 23-35 15,-3-23 0-15,28 20-1 16,-4-19 0-16,8-4-1 16,1-8 0-16,3-6 0 15,-3-7-1-15,-1-3 0 16,-9-6-1-16,-4-2 1 15,-11-2-1-15,-11 2 0 16,-12 8 0-16,-8 9 1 16,-10 14-1-16,-9 11 1 15,-6 18 0-15,1 19 1 16,-2 8-1-16,8 10 0 15,8 2 0-15,10-2-2 16,17-9 1-16,25-14-1 0,13-13 1 16,21-18-1-1,18-11-4-15,9-23-14 0,13 2-19 16,-8-13 0-16,3-2-2 15,-15-11-1-15</inkml:trace>
  <inkml:trace contextRef="#ctx0" brushRef="#br1" timeOffset="48193.7565">11505 2838 93 0,'0'0'38'0,"8"11"-2"0,-10 7 2 15,9 14-36 1,-5 18 0-16,-2 13-1 0,-3 14 1 16,1 12-1-16,-1 3 1 15,-3 3-1-15,1-4-1 16,3-9 0-16,3-15-2 15,-1-21-6-15,18-12-27 16,-18-34-2-16,28 0 0 16,-15-30-2-16</inkml:trace>
  <inkml:trace contextRef="#ctx0" brushRef="#br1" timeOffset="48394.768">11219 2908 105 0,'-35'-4'39'16,"6"-6"1"-16,29 10-3 15,15 10-33-15,23-12-2 16,23-4-1-16,17-4 0 16,13 0-2-16,12-6-1 15,8 2-5-15,-6-13-15 16,9 21-15-16,-20-8-1 15,-5 14-1-15,-18-3 0 16</inkml:trace>
  <inkml:trace contextRef="#ctx0" brushRef="#br1" timeOffset="48770.7895">12105 3116 99 0,'-13'47'37'0,"-6"-8"2"15,13 10-5-15,-3-7-29 16,3 3-2-16,-1-4 1 15,1-1-2-15,-6-4 1 16,3-2-2-16,-1-7 1 16,0-5-1-16,3-6-1 15,7-16 1-15,-15 12-1 16,15-12 0-16,-4-21 1 15,4-1-1-15,3-12 0 16,4-6 1-16,1-12-1 16,4-5 1-16,5-5 0 15,2 5 0-15,3 4-1 16,-1 5 2-16,-2 16-2 0,1 11 0 15,-1 12 0-15,0 11-1 16,3 11-1-16,-2 0-2 16,9 4-4-16,-2-12-9 15,15 14-15-15,-8-20-6 16,16 8 2-16,-7-21-3 15</inkml:trace>
  <inkml:trace contextRef="#ctx0" brushRef="#br1" timeOffset="49123.8097">12615 3034 92 0,'0'0'36'0,"-19"14"0"15,1 1 1-15,5 11-29 16,-6 7-3-16,5 7-1 16,-1 1 0-16,8 9-1 15,-1-3 0-15,12 1-1 0,2-8 1 16,9-8-2-16,7-13 1 15,7-11-2-15,4-13 1 16,8-13 1-16,3-12-1 16,-2-9 0-16,2-13-1 15,-3 0 1-15,-4 0-1 16,-7 5 1-16,-8 4 0 15,-8 9-1-15,-6 13 0 16,-8 21 1-16,0 0-1 16,-18 33 0-16,5 2-1 15,-1 8 0-15,2 9-2 16,5 2-1-16,12 3-2 15,-2-16-11-15,27 8-8 16,-11-31-14-16,23 3 0 0,-5-23 0 16,17-3 0-16</inkml:trace>
  <inkml:trace contextRef="#ctx0" brushRef="#br1" timeOffset="49481.8302">13266 3212 96 0,'-4'18'38'16,"4"-18"0"-16,-2 24-1 15,2-24-32-15,30 16-1 16,7-20-1-16,12-2 1 16,-1-10-1-16,5-4-1 15,-2-10 0-15,-5-1 0 0,-9-6 0 16,-12 0-1-16,-15-4 0 15,-15 4 0-15,-15 5 0 16,-11 7 0-16,-11 15 0 16,-7 13 0-16,-10 17 1 15,-2 17-1-15,3 14 1 16,9 11-1-16,13 3 0 15,16 3 0-15,21-11 1 16,21-8-3-16,29-18 0 16,22-23-4-16,29-4-9 15,-7-29-4-15,28 11-8 16,-20-32-9-16,10 5-8 15,-11-15 0-15,-6 3-1 16</inkml:trace>
  <inkml:trace contextRef="#ctx0" brushRef="#br0" timeOffset="58387.3395">11508 12457 53 0,'-2'-11'36'16,"2"11"0"-16,2-22 1 15,-2 22-29-15,-2-12-3 16,2 12 1-16,4 14-1 15,-2 15 0-15,-6 10-2 16,0 18-1-16,-4 9 0 16,3 11-1-16,-2 5 0 15,0 0-1-15,3-3 0 16,-1-7-2-16,5-7-5 0,-9-23-30 15,17-5 0-15,-7-25-2 16,-1-12 2-16</inkml:trace>
  <inkml:trace contextRef="#ctx0" brushRef="#br0" timeOffset="58613.3525">11294 12520 80 0,'-27'-21'40'0,"12"12"-1"16,6-5 2-16,9 14-37 15,24-21-2-15,12 6 1 16,11-8-1-16,11 1-1 16,10-1 0-16,8 0 0 0,3 8-4 15,-2 0-5-15,7 19-30 16,-21 0 0-16,1 16-1 15,-12-2-2-15</inkml:trace>
  <inkml:trace contextRef="#ctx0" brushRef="#br0" timeOffset="59003.3748">12150 12580 70 0,'0'0'38'16,"1"23"-1"-16,-10-8 1 15,2 11-34-15,-6 2-1 0,3 12 1 16,-5 6-2-16,0 6 1 16,-1 0-1-16,4-2 1 15,2-4-2-15,0-8 1 16,3-7-1-16,5-10 0 15,2-21 0-15,0 0-1 16,15-24 1-16,-4-9 0 16,-1-9-1-16,4-11 1 15,0-5 0-15,1-2-1 16,-1 5 1-16,0 4-1 15,-4 8 1-15,3 13 0 16,-2 10 0-16,2 9-1 16,5 11 1-16,-2 6-2 0,7 5-1 15,0 0-4-15,14 8-15 16,-9-13-17-16,15 6 0 15,-5-12-3-15,7 2 2 16</inkml:trace>
  <inkml:trace contextRef="#ctx0" brushRef="#br0" timeOffset="59382.3965">12630 12576 74 0,'-16'14'40'16,"-1"10"-1"-16,1 0 1 15,3 16-32-15,-1-3-4 16,9 3 1-16,-1 1-2 15,7-1 0-15,4-6-2 0,4-4 0 16,6-11 0-16,12-11-1 16,3-14 0-16,7-9 0 15,0-8 0-15,2-7 0 16,-2-6 0-16,-3-1 0 15,-6-1 0-15,-5 4 0 16,-8 4 0-16,-6 8 0 16,-5 4 1-16,-4 18-1 15,0 0 0-15,-13 13 0 16,4 13 0-16,1 13 1 15,1 3-1-15,2 8-1 16,6 1 0-16,4-5-1 16,10-3-5-16,-1-22-13 15,19 6-18-15,-5-22-1 16,10-2-1-16,-3-19 0 0</inkml:trace>
  <inkml:trace contextRef="#ctx0" brushRef="#br0" timeOffset="59734.4166">13195 12615 85 0,'-2'21'38'0,"-4"-1"1"16,12 6 0-16,7-5-36 15,5 1-1-15,10-10-1 16,4-4 0-16,2-10 0 15,2-4 0-15,-3-8 0 16,-3-6-1-16,-5-6 0 16,-8-2 1-16,-13-3-1 0,-11 3 0 15,-8 4 1-15,-15 5-1 16,-8 12 0-16,-8 11 1 15,-6 17 1-15,-4 12 0 16,3 14 0-16,8 8 0 16,8 1 0-16,18 2 0 15,17-11 0-15,18-9-1 16,21-18 0-16,18-18-4 15,17-3-9-15,1-29-8 16,19 8-17-16,-13-17-3 16,0 4-2-16,-14-12 0 15</inkml:trace>
  <inkml:trace contextRef="#ctx0" brushRef="#br0" timeOffset="61356.5094">11603 14174 41 0,'3'-11'36'0,"-3"11"0"15,2-9-1-15,-2 21-28 16,-6-1-3-16,7 15 1 15,-8 5 1-15,4 19-1 16,-5 3-2-16,2 13 0 16,-4 4-1-16,2 3-1 15,-3-5 0-15,4-6-2 16,3-9-1-16,-1-19-8 15,14-7-28-15,-9-27 1 16,23 1-2-16,-5-25 1 16</inkml:trace>
  <inkml:trace contextRef="#ctx0" brushRef="#br0" timeOffset="61552.5206">11635 14161 65 0,'-3'-16'39'16,"3"16"-2"-16,18-25 2 15,0 11-36-15,14-3-2 16,3 1 0-16,8-2-1 16,4-9-7-16,11 16-31 15,-11-6 2-15,-1 13-3 16,-8-1 2-16</inkml:trace>
  <inkml:trace contextRef="#ctx0" brushRef="#br0" timeOffset="61753.5321">11657 14406 66 0,'-27'22'37'0,"18"-2"0"16,9-20 0-16,22-7-36 15,13-7 0-15,14-6 0 16,10-3-1-16,7-1-1 15,7 7-6-15,-10-6-27 16,7 12-2-16,-14 4-1 16,-2 14 0-16</inkml:trace>
  <inkml:trace contextRef="#ctx0" brushRef="#br0" timeOffset="62175.5562">12446 14399 56 0,'-14'-3'38'0,"-13"1"0"16,-3 13 1-16,-18-2-32 16,4 16 0-16,-7-5-1 15,10 13 0-15,-6-3-3 16,10 5 0-16,7-1 0 15,13-3-3-15,17-7 1 16,13-8-1-16,17-9 0 16,13-9 1-16,9-8-1 0,4-9 1 15,2-6-1-15,0-6 1 16,-7-2 0-16,-10-1 0 15,-12 5 0-15,-11-1-1 16,-11 7 0-16,-4 4 1 16,-7 7-1-16,4 12 0 15,-18 1 0-15,8 13 0 16,3 9 0-16,-4 8 0 15,11 7-1-15,-3 3-1 16,5 1 0-16,8-9-3 16,7-1-3-16,-2-28-23 15,21-2-7-15,-1-25-1 16,17-10-1-16</inkml:trace>
  <inkml:trace contextRef="#ctx0" brushRef="#br0" timeOffset="62369.5673">13069 13703 78 0,'-20'39'40'0,"-18"26"-2"16,0 35 2-16,-14 10-36 16,12 7-1-16,9-2-1 15,9-3-1-15,13-15-3 16,10-17-4-16,27-8-18 15,-4-32-15-15,21-14 0 16,-3-24-3-16,11-9 3 16</inkml:trace>
  <inkml:trace contextRef="#ctx0" brushRef="#br0" timeOffset="62691.5857">13256 14229 82 0,'-24'22'41'15,"-9"1"-1"-15,7 12-1 16,3-2-36-16,8-3-1 15,4-4 0-15,11-4 0 16,9-5-1-16,9-6 1 16,8-5-2-16,4-4 0 15,1-2 0-15,0 1 1 16,-2 0-1-16,-6 7 1 15,-5 4-1-15,-7 7 1 16,-7 3-1-16,-9 7 1 16,-11 2 0-16,2 2-2 0,-2-3 1 15,-4-4-1-15,6-4-1 16,0-12-4-16,17 2-10 15,-11-31-13-15,27 3-10 16,-3-17 0-16,18 2-2 16,-4-13 1-16</inkml:trace>
  <inkml:trace contextRef="#ctx0" brushRef="#br0" timeOffset="63039.6056">13589 14374 72 0,'0'0'40'15,"-7"22"-1"-15,7-22 1 16,9 10-34-16,4-10-3 15,12 1 0-15,4-7 0 16,9-5-1-16,1-6 0 0,6-4 0 16,-4-4-1-16,-3-4 0 15,-10-2 0-15,-6-3-1 16,-13 3 1-16,-14 2-1 15,-12 6 0-15,-12 11 1 16,-13 10 0-16,-5 14 0 16,-7 17 0-16,-2 17 1 15,-1 10-1-15,8 11 1 16,8 2-1-16,13 2 1 15,14-7-2-15,16-8-1 16,17-19-1-16,17-19-3 16,20-4-9-16,-8-35-8 15,27 3-17-15,-8-28-3 16,9-3-1-16,-7-20 1 0</inkml:trace>
  <inkml:trace contextRef="#ctx0" brushRef="#br0" timeOffset="74556.2644">11548 15848 21 0,'6'-15'32'16,"-6"15"1"-16,0 0-7 15,3-16-16-15,-3 16-1 16,0 0 0-16,12 16-1 16,-12-4-3-16,4 16 0 15,-4 7-2-15,5 15 1 16,-4 8-1-16,3 9-1 15,-4 4 0-15,1 7-1 0,-1-2 0 16,2-4-1-16,0-7 1 16,1-17-2-16,4-5-6 15,-7-28-18-15,9-2-12 16,-9-13 0-16,17-19 0 15</inkml:trace>
  <inkml:trace contextRef="#ctx0" brushRef="#br0" timeOffset="74865.282">11623 15866 21 0,'-16'-6'34'16,"16"6"1"-16,-2-12 0 15,4-7-24-15,12 13-2 16,0-13-2-16,15 2-1 15,2-8-2-15,8 1-1 16,4-5-1-16,8 4-1 16,-2 1 1-16,-1 2-6 15,5 10-31-15,-19 2 0 16,-5 16-3-16,-12 4 2 15</inkml:trace>
  <inkml:trace contextRef="#ctx0" brushRef="#br0" timeOffset="75106.2958">11700 16158 48 0,'-5'11'38'0,"5"-11"-2"16,0 0 2-16,0 0-32 15,17-13-2-15,3 1-1 16,9-1-1-16,3-4 0 16,11-1-2-16,4 0 0 15,5-4-3-15,14 9-27 16,-14-6-7-16,10 9 0 0,-6-4 0 15</inkml:trace>
  <inkml:trace contextRef="#ctx0" brushRef="#br0" timeOffset="75624.3254">12558 16031 23 0,'-17'5'36'16,"-7"-5"0"-16,1 9 1 0,-7-13-21 15,9 18-6-15,-12-6-1 16,8 14-2-16,-6 2-3 15,4 6-1-15,-2 3 1 16,7 4-2-16,2-5 0 16,7 3-1-16,7-8 0 15,6-7 0-15,9-9 0 16,10-7 0-16,6-12-1 15,8-6 2-15,5-10-2 16,3-3 0-16,-3-7 0 16,-1 0 0-16,-4 2-1 15,-5 4 1-15,-6 5 0 16,-7 3-1-16,-5 5 1 15,-10 15 0-15,0 0 0 0,0 0 0 16,0 0 0-16,-4 13 0 16,1 6 1-16,0 3-1 15,6 1 0-15,-1 3-1 16,4 1 1-16,0 1-1 15,6 0-1-15,0-8-2 16,9 2-9-16,-9-21-25 16,14 0-1-16,-3-24 0 15,10-4 0-15</inkml:trace>
  <inkml:trace contextRef="#ctx0" brushRef="#br0" timeOffset="75827.3371">12962 15531 54 0,'-6'-37'39'0,"6"37"-2"0,-12-10 1 15,5 39-30-15,-8 11-3 16,5 18-1-16,1 14-2 16,-4 6-2-16,9 10 0 15,-3 1 0-15,7-6-1 16,3-12-5-16,15 1-24 15,-6-26-6-15,9-6-3 16,2-19 0-16</inkml:trace>
  <inkml:trace contextRef="#ctx0" brushRef="#br0" timeOffset="76218.3594">13219 15917 44 0,'0'0'36'16,"-18"-4"2"-16,18 4-2 15,-19-1-27-15,19 1-2 16,-16 1-1-16,16-1-2 16,-13 17 0-16,5-2 0 15,0 2-2-15,1 5 1 16,3 0-2-16,4 5 0 15,0-6 0-15,5-1 0 16,8-10 0-16,3-3-1 16,6-7 0-16,3 0-1 15,-1-1 2-15,-1-3-2 16,-1 8 2-16,-3 7-2 15,-9 8 1-15,-5 4 0 0,-9 5 0 16,-5 4 0-16,-3 1 0 16,-4 2 0-16,0-5 0 15,1-12-3-15,6 3-5 16,-8-27-16-16,17 6-14 15,3-15 0-15,11-3-3 16,0-22 1-16</inkml:trace>
  <inkml:trace contextRef="#ctx0" brushRef="#br0" timeOffset="76564.3792">13429 16060 63 0,'0'0'38'0,"0"0"0"16,17-7-7-16,5-3-28 15,4-12 0-15,8-3-1 16,3-6 0-16,0-1-1 16,-3-1 1-16,-5-1-1 15,-5 4 1-15,-12 5-1 16,-12 5 1-16,-10 8 0 15,-11 6-1-15,-9 14 1 16,-6 10 0-16,-2 13-1 16,-2 11 0-16,4 11 1 15,6 9-2-15,8 2 1 16,12-6-1-16,15-8 0 15,11-8 0-15,15-19-2 0,19-10-4 16,-1-32-11-16,23 5-10 16,-16-26-11-16,11 2-2 15,-12-17 0-15</inkml:trace>
  <inkml:trace contextRef="#ctx0" brushRef="#br0" timeOffset="77699.4441">1955 16405 3 0,'-15'-6'32'16,"15"6"-1"-16,-19-16 3 15,19 16-20-15,-10-19-6 16,10 19-1-16,5-20-1 16,-5 20-1-16,15-13-1 15,-1 13 0-15,1 2-2 16,7 9 1-16,4 0-1 15,8 4-1-15,4 1-1 16,7-2 1-16,9-7-1 0,7-5 0 16,9-9 0-16,4-5 0 15,1-7-1-15,-1-5 2 16,-6-1-2-16,-4 0 2 15,-12 9-2-15,-9 5 2 16,-15 5-2-16,-8 8 0 16,-20-2 1-16,9 23-2 15,-14-6 0-15,-4-4-4 16,4 12-8-16,-9-20-20 15,10 6-1-15,-7-15 1 16</inkml:trace>
  <inkml:trace contextRef="#ctx0" brushRef="#br0" timeOffset="85091.867">14372 15290 21 0,'0'0'34'0,"14"-5"2"15,-22 15-3-15,-6 24-14 16,-16 5-15-16,-1 24 0 15,-14 20 0-15,-2 29 0 16,-10 15-1-16,0 18-1 16,1 1 1-16,9-2-4 15,10-10-4-15,6-32-28 16,23-20-2-16,13-39-4 15,19-28 2-15</inkml:trace>
  <inkml:trace contextRef="#ctx0" brushRef="#br0" timeOffset="85361.8824">14569 15788 51 0,'0'0'37'0,"-16"0"-1"15,11 12-1-15,-2 2-32 16,6 12 0-16,-1 7 0 16,1 19 1-16,-2 11-2 15,0 11-1-15,-4 6 1 16,-1 2-2-16,-2-7 0 15,5-7-2-15,0-12-3 0,-1-31-30 16,15-3-1-16,-9-22 0 16,26-23-1-16</inkml:trace>
  <inkml:trace contextRef="#ctx0" brushRef="#br0" timeOffset="85572.8945">14367 15768 60 0,'-29'1'39'15,"2"-3"-2"-15,21 14 1 16,6-12-35-16,17 15-1 16,11-13 0-16,16-8-1 15,9-7-1-15,6-3-1 0,12 10-13 16,-5-13-22-16,5 13-1 15,-13-3-1-15,-2 13 0 16</inkml:trace>
  <inkml:trace contextRef="#ctx0" brushRef="#br0" timeOffset="85939.9155">15017 15975 43 0,'-3'32'36'0,"-6"-2"1"15,4 12-2-15,-4-8-27 16,5 16-4-16,-2-6 1 0,2 6-2 16,1-5 0-16,1-5-2 15,1-7 1-15,2-6-1 16,-1-8-1-16,0-19 0 15,0 0 1-15,14-11-1 16,-6-13 1-16,-2-7 1 16,-3-8-2-16,-1-10 2 15,-1 0-1-15,2-2 0 16,-3 7-1-16,2 4 2 15,3 5-2-15,2 9 0 16,8 3 0-16,5 10-1 16,9 6-1-16,6-2-2 15,9 10-22-15,-7-15-11 16,11 11 0-16,-10-12-1 0</inkml:trace>
  <inkml:trace contextRef="#ctx0" brushRef="#br0" timeOffset="86315.937">15485 15935 50 0,'-3'28'38'0,"-11"-5"-1"16,9 17 0-16,-11-4-29 15,10 6-4-15,0-8 1 16,5 4-2-16,1-9 0 15,7-7-2-15,5-13 0 16,6-11 0-16,6-15-1 0,0-9 1 16,7-4-1-16,-5-5 1 15,1-2 0-15,-5 2 0 16,-5 2-1-16,-3 6 0 15,-9 9 1-15,-5 18-1 16,0 0 0-16,0 0 1 16,-5 20-1-16,0 10 1 15,-2 6-1-15,5 2-1 16,-1 5 1-16,4-3-1 15,4-4-1-15,1-7-6 16,17 3-13-16,-14-26-16 16,20 3-1-16,-6-20-1 15,12 4 0-15</inkml:trace>
  <inkml:trace contextRef="#ctx0" brushRef="#br0" timeOffset="86684.9581">15953 16015 50 0,'-4'13'36'0,"4"-13"-1"16,0 15 0-16,0-15-32 16,25 4 0-16,-4-8 0 15,3-2-1-15,1-7 2 16,2-2-2-16,-2-4 0 15,-3-2 0-15,-7-1 0 16,-6 2 0-16,-4-3 0 16,-9 6-1-16,-6 1 1 15,-6 8 0-15,-16 8-1 0,0 10 1 16,-13 13 0-16,1 12 1 15,-6 10-1-15,7 8-1 16,7 3 2-16,11-2-2 16,16-5 1-16,23-9-2 15,17-14 0-15,15-17 0 16,19-11-5-16,3-28-9 15,19 8-9-15,-15-33-9 16,10 10-8-16,-12-19-2 16,-1 4 0-16</inkml:trace>
  <inkml:trace contextRef="#ctx0" brushRef="#br0" timeOffset="90946.2018">11773 17693 46 0,'7'-22'26'15,"-4"7"1"-15,-3 15-6 16,0 0 5-16,0 0-10 16,0 0-6-16,0 0-3 15,0 0-3-15,1 51 1 16,-1-51-3-16,9 65 1 15,-9-65-2-15,10 94 1 16,-6-37-2-16,1 2 1 16,3-2-1-16,-3-1-1 15,2 0-2-15,3-7-9 0,-10-49-29 16,21 75 1-16,-21-75-2 15,0 0 1-15</inkml:trace>
  <inkml:trace contextRef="#ctx0" brushRef="#br0" timeOffset="91179.2151">11744 17945 69 0,'-55'-59'39'0,"55"59"2"15,-45-40-1-15,45 40-36 16,0 0 1-16,0 0-1 15,-19-44-2-15,46 28 1 16,21-3-2-16,19-2-1 16,16-8-1-16,11 1-2 0,1 8-5 15,-10-2-4-15,-11 15-28 16,-14 2 0-16,4 10-1 15,-16 0 0-15</inkml:trace>
  <inkml:trace contextRef="#ctx0" brushRef="#br0" timeOffset="92010.2627">12487 17839 49 0,'0'0'40'15,"0"0"-1"-15,-5 60 0 16,5-60-28-16,0 0-5 15,0 0-1-15,-9 60-2 0,9-60 1 16,0 0-3-16,-3 64 0 16,3-64 1-16,0 0 0 15,-7 74-1-15,7-74 0 16,-2 51 0-16,2-51-2 15,0 0 2-15,-3 58-1 16,3-58 1-16,0 0-1 16,0 0 1-16,0 0 0 15,0 0 0-15,0 0 2 16,3-73-3-16,-3 73 3 15,7-64-2-15,-7 64 0 16,9-67-1-16,-9 67 0 16,14-65-1-16,-14 65 0 0,25-53 0 15,-25 53-3-15,0 0 0 16,59-56-2-16,-59 56-2 15,57-14-8-15,-57 14-3 16,73 2-20-16,-73-2 1 16,75 4 2-16,-75-4 24 15,78 9 6-15,-78-9 6 16,71 2 7-16,-71-2 5 15,56-1 22-15,-56 1 3 16,0 0-1-16,62-9-24 16,-62 9-3-16,0 0-4 15,0 0 1-15,0 0-2 16,0 0 0-16,0 0-1 15,0 0 0-15,0 0 2 0,0 0-2 16,0 0 0-16,9 60-2 16,-9-60 2-16,-1 55-2 15,1-55 0-15,9 61 0 16,-9-61 0-16,23 51-1 15,-23-51 1-15,0 0 0 16,56 44-2-16,-56-44 2 16,46 2-2-16,-46-2 0 15,54-23-1-15,-54 23 1 16,52-44 0-16,-52 44 1 15,51-55-1-15,-51 55 1 16,38-52 1-16,-38 52 0 16,0 0 1-16,0 0-1 15,50-47 0-15,-50 47-1 0,0 0 1 16,0 0-2-16,0 0-2 15,28 69-4-15,-28-69-19 16,16 54-18-16,-16-54 2 16,0 0-1-16,44 65 0 15</inkml:trace>
  <inkml:trace contextRef="#ctx0" brushRef="#br0" timeOffset="92485.2898">13829 17881 41 0,'0'0'37'16,"6"50"3"-16,-6-50 1 16,0 0-30-16,0 0-4 15,60 6-2-15,-60-6 0 16,53-18-1-16,-33 7-1 15,34-27-2-15,2 5 0 16,-5-10-2-16,-8 6 2 16,-16-3-1-16,-14 5 0 15,-26 2-1-15,-21 17 1 16,-13 2 0-16,-2-1 1 0,-8 10 0 15,1 3 1-15,56 2-1 16,-52 17 1-16,52-17 1 16,-52 42-2-16,52-42 3 15,-31 72-2-15,31-72 1 16,-10 84-1-16,10-84 0 15,24 79 0-15,-24-79-2 16,52 59 1-16,-52-59-6 16,85 40-13-16,-29-29-17 15,-2-4-7-15,34-14-1 16,48-43-2-16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00:00:29.95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14717 8122 26 0,'-33'1'25'0,"3"3"-1"15,-8-5 1-15,1 1-25 16,0 1 1-16,-3 1-1 15,-4-1 1-15,-6-2 2 16,-5 3 2-16,-7-6 1 16,-2 4 0-16,-17-8 2 15,0 8-1-15,-20-9 0 16,-3 9 0-16,-18-2-2 15,-7 6-1-15,-20 1-2 16,-8 9 0-16,-12 5 0 0,-5 11-1 16,-6 7-1-16,-2 7 1 15,5 3-1-15,7 3 2 16,17 0-4-16,19-8 4 15,25-5-4-15,20-9 1 16,35-9 0-16,27-12 1 16,27-7-1-16,28-4 0 15,29-8 0-15,21-2 0 16,24-2 1-16,14-1 0 15,17 1 0-15,21 0 0 16,14 0 0-16,13-3 0 16,14-3 1-16,14 5-1 15,8-4 1-15,5 0 0 16,10-1 0-16,-5 3 0 0,-6 0 2 15,-13 10-2-15,-13 3 0 16,-24 5 0-16,-27 5 0 16,-26 5-1-16,-33 7 1 15,-33 4 0-15,-37 3-1 16,-24 3 1-16,-34 1-1 15,-29 0 1-15,-25 1-1 16,-27 2 0-16,-23-2-1 16,-19 1 2-16,-23-3-2 15,-13 2 1-15,-15 2 1 16,-12 3 0-16,-9 2 0 15,-1 2-1-15,5 3 2 16,2 2-2-16,15-1 1 16,14-2 0-16,24-1-2 15,29-11 1-15,34-5-1 0,34-10 1 16,40-10 0-16,42-2-1 15,46-29 1-15,35 2 0 16,29-7 0-16,33-4-1 16,23-3 0-16,23 1 0 15,14-4 0-15,12 5 1 16,4 3-1-16,-4 4 1 15,0 5-2-15,-8 5 3 16,-16 2 0-16,-13 4-1 16,-24 4 1-16,-26 3 0 15,-25 3-1-15,-26-1 1 16,-27 2 0-16,-26 0-1 15,-24 5 1-15,-40-4-1 16,-22 7 0-16,-30 3 0 0,-23 6 0 16,-31 5-1-16,-25 9 0 15,-26 7 2-15,-20 9 0 16,-14 3-1-16,-5 4 1 15,-5 2 0-15,3-1 0 16,21-3 0-16,20-7 0 16,31-8-1-16,35-6-1 15,38-10 1-15,35-8-1 16,41-7 0-16,37-4 0 15,35-4 0-15,32-4 1 16,26 0-1-16,23 1 1 16,22-1 0-16,20 2 1 15,18 2-1-15,15-1 1 16,6-2-1-16,6 0 1 0,8 1 0 15,-3-2 0-15,-12-1 0 16,-14 0 0-16,-14 2 0 16,-32 0 0-16,-27 1-1 15,-32 3 1-15,-39 1 0 16,-38 6-1-16,-34 4 0 15,-38 3 0-15,-39 3 0 16,-36 4 0-16,-32 5 0 16,-32 5-1-16,-25 7 1 15,-19 2 0-15,-18 7 0 16,-7 4-1-16,5 2 1 15,4 1 0-15,12 1 0 16,30-4-1-16,21-6 1 16,41-3-1-16,39-12 1 15,40-10-1-15,36-9 1 0,49-13-1 16,39-8 0-16,38-10 1 15,34-14-1-15,30-3 2 16,25-3-1-16,22-5 0 16,20 0 1-16,13 0 0 15,10 3-1-15,9 6 2 16,0 5-2-16,-7 5 1 15,-5 8 0-15,-22 2 0 16,-27 7 0-16,-35 7-1 16,-36 1 1-16,-49 9-1 15,-45 8 0-15,-51 1 0 16,-48 8 0-16,-48 5 0 15,-44 3 0-15,-34 9-1 16,-37 5 1-16,-26 6-1 0,-20 7 1 16,-13 1-1-16,-4 5 1 15,1 4 0-15,12-2 1 16,22 1-1-16,33-3 1 15,41-9 0-15,43-8 0 16,46-12-1-16,50-9 1 16,48-11 0-16,48-14-1 15,45-11-2-15,34-7 1 16,36-9 0-16,26-2 1 15,21-5-1-15,19 3 0 16,12-2 1-16,3 7 0 16,2 3 1-16,-6 5 0 15,-15 6 0-15,-19 7-1 0,-28 4 1 16,-32 5 0-16,-37 4-1 15,-39 3 1-15,-49 5-1 16,-46 6 0-16,-49 6 0 16,-40 0 0-16,-48 6 1 15,-37 4 0-15,-31 2 0 16,-32 3 0-16,-13 4-1 15,-12 0 1-15,5 2 0 16,8 1 1-16,25 0-3 16,31-2 1-16,36-2 0 15,43-6-1-15,48-7 1 16,45-8-1-16,53-6 0 15,45-14 0-15,48-9 1 16,36-9-1-16,43-5 1 0,31-6 0 16,25-3 0-16,28-4 0 15,16 5 1-15,5 3-1 16,3 3 1-16,-14 9 0 15,-22 5-1-15,-28 3 1 16,-41 7-1-16,-50 6 1 16,-54 5-1-16,-56 3 0 15,-56 4 0-15,-57 3 0 16,-51 0 0-16,-49 6 0 15,-38 2 0-15,-33 0 0 16,-21 3 0-16,-11 2 0 16,2 0 0-16,12 0 0 15,25-2-1-15,34-4 1 16,41-3 0-16,51-8-1 0,53-10 1 15,53-9-1-15,51-11 0 16,48-8 1-16,47-11-1 16,35-9 1-16,37-2 0 15,31-6 0-15,22 1 0 16,14 2 1-16,9 7-1 15,0 9 1-15,-13 7 0 16,-22 9-1-16,-31 6 1 16,-38 10 0-16,-46 6-1 15,-49 7 1-15,-55 2-1 16,-54 7 0-16,-55 7 0 15,-51 2 0-15,-48 6 0 16,-49 4 0-16,-35 1-1 16,-27 7 1-16,-13 1-1 15,-8 0 1-15,14-1-1 0,17 1 1 16,38-5-1-16,43-4 1 15,54-6-1-15,56-9 1 16,56-8-1-16,60-12 0 16,56-11 0-16,51-10 1 15,45-9-1-15,38-2 1 16,37-12 1-16,22-2-3 15,23-6 3-15,9 5 0 16,-1-2 0-16,-10 6 0 16,-23 3 0-16,-31 7 0 15,-43 7 0-15,-48 6 1 16,-57 9-2-16,-59 10 1 15,-66 6-1-15,-55 9-1 0,-59 2 1 16,-48 10 0-16,-45 2-1 16,-36 8 1-16,-23 4-1 15,-8 3 1-15,3 1-1 16,21 0 2-16,34-2-1 15,45-4 0-15,53-2-1 16,58-7 0-16,62-9 0 16,59-8 0-16,59-8 1 15,52-11-1-15,50-7 0 16,39-12 1-16,41-7 0 15,30-7 0-15,21-5 0 16,12-2 1-16,6-3-1 16,-13 2 1-16,-30 6-1 15,-36 4 1-15,-53 11-1 0,-57 6 1 16,-75 11-1-16,-69 12 1 15,-72 8-1-15,-72 13 0 16,-63 6 1-16,-58 12-1 16,-47 4 0-16,-35 4 0 15,-20 2 0-15,-2-4 0 16,12-1 0-16,30-8-1 15,47-8 0-15,58-8-1 16,61-11 1-16,72-11-1 16,72-8 0-16,74-11 1 15,63-10 0-15,57-10 2 16,50-4-2-16,43-2 2 15,35-7 0-15,21 0 1 16,7 1-1-16,-5 1 0 0,-20 7 0 16,-31 5 0-16,-42 7 0 15,-57 5 0-15,-62 11 0 16,-68 12 0-16,-74 7-1 15,-71 14 1-15,-69 10-1 16,-65 6 1-16,-56 8-2 16,-39 8 0-16,-33 7 0 15,-18 2 0-15,-2 3 0 16,15 2 0-16,36-4 0 15,50-6 0-15,59-9 0 16,72-13 1-16,77-14-1 16,78-13 0-16,80-21 0 15,69-15 0-15,65-12 1 16,49-8-1-16,41-8 1 15,30-2-1-15,13 0 2 0,9 3 2 16,-17 4-2-16,-18 4 1 16,-44 8 0-16,-44 6 1 15,-64 8-2-15,-70 8 2 16,-76 11-3-16,-81 11 0 15,-78 8 0-15,-72 11-1 16,-61 11 1-16,-54 7-2 16,-28 9 1-16,-21 3 0 15,-2 5 1-15,18-1-2 16,40-4 2-16,47-8 0 15,64-7 0-15,69-11-1 16,69-11 0-16,74-13 1 16,73-14-1-16,59-13 0 15,64-11 0-15,45-5 1 0,45-9 0 16,30-2 0-16,16-2 0 15,0 6 0-15,-18 3 1 16,-27 8-1-16,-51 8 0 16,-54 6 1-16,-77 11-1 15,-71 14 1-15,-85 9-1 16,-70 7 1-16,-72 11-1 15,-58 9 1-15,-46 10-1 16,-35 5 0-16,-22 1 1 16,-2 2 1-16,12-1-2 15,30-8 0-15,41-4 0 16,49-11-1-16,60-10 1 15,63-8-1-15,68-12 0 16,68-13-2-16,67-11 2 0,59-9 2 16,54-6-2-16,46-5 2 15,37-4-2-15,24 0 2 16,14 0-2-16,-7 3 2 15,-15 7-1-15,-28 5 0 16,-48 6 1-16,-50 5-1 16,-67 8 0-16,-72 5 1 15,-80 9-1-15,-71 10 1 16,-77 6 0-16,-70 12 1 15,-57 9-2-15,-49 9 0 16,-33 12 0-16,-18 7 0 16,5 5 0-16,22 0 0 15,43-5-1-15,59-9-1 0,66-11 2 16,80-15-1-1,84-23 0-15,83-19 0 0,81-20 1 16,72-18-1-16,61-8 1 16,51-12-1-16,37-6 1 15,25-1 2-15,7 4-2 16,-14 8 1-16,-24 10-1 15,-42 8 1-15,-59 9-1 16,-68 14 3-16,-81 11-3 16,-82 14 1-16,-85 12 0 15,-82 11-2-15,-72 10 2 16,-55 10-1-16,-49 11 0 15,-34 7-2-15,-15 5 2 16,-2 2-1-16,25-4 0 0,41-6 2 16,57-14-1-16,63-10 1 15,82-17-2-15,75-19 1 16,88-19-1-16,79-17 1 15,74-15-1-15,59-11 0 16,53-10 1-16,77-5-1 16,-16 0 1-16,3 3 0 15,-13 7 1-15,-31 7-1 16,-50 12 0-16,-49 11 1 15,-77 11-1-15,-118 15 0 16,-41 2 1-16,-97 33-1 16,-75 5 0-16,-70 19 1 15,-58 10-1-15,-47 11 2 16,-28 13-2-16,-11 5 0 15,10 1 0-15,43-5 1 0,50-7-2 16,71-17 1-16,74-17 0 16,84-18-2-16,86-23 1 15,79-20 0-15,79-15 1 16,98-19-1-16,17-5 1 15,36-12 0-15,25-3 0 16,-1 4 0-16,-13 6 0 16,-25 7 1-16,-49 7-1 15,-93 13 1-15,-40 11 0 16,-73 12-1-16,-87 16 1 15,-78 11-1-15,-78 10 1 16,-65 13 0-16,-46 9 0 16,-41 8-1-16,-20 12 0 15,-8 6 1-15,19-1-1 0,27-2 0 16,49-7-1-16,53-11 0 15,59-10 0-15,72-16 1 16,67-23-1-16,68-22 1 16,72-21 0-16,56-14-1 15,53-8 2-15,45-11-2 16,30-4 2-16,9 4 0 15,-2 8-1-15,-16 10 1 16,-41 13-1-16,-44 13 1 16,-70 8-1-16,-65 18 1 15,-84 10-1-15,-74 14-1 16,-77 12 2-16,-74 14-2 15,-53 11 1-15,-53 14 0 16,-31 7 0-16,-21 5-1 0,-1 5 1 16,16-4 0-16,32-2-1 15,47-12 0-15,57-14 1 16,71-15-1-16,75-17 0 15,73-21 0-15,82-18 0 16,64-20 1-16,78-15-1 16,45-10 2-16,46-8-1 15,26-5 1-15,12 0-1 16,4 1 0-16,-21 7 0 15,-26 7 1-15,-48 10-1 16,-48 9 0-16,-66 14 0 16,-71 11 1-16,-70 5-1 15,-87 34 1-15,-67 4-1 16,-60 16 1-16,-57 12 0 0,-41 11-1 15,-25 11 0-15,-11 6 0 16,9 2 0-16,28-1 0 16,42-10-1-16,55-13 1 15,65-13-1-15,72-17 1 16,77-24-1-16,77-25 1 15,77-21 0-15,64-19-1 16,60-14 1-16,47-13 0 16,36-6 0-16,12 0 0 15,-5 5 0-15,-19 7 1 16,-43 15-1-16,-54 13 0 15,-71 13 0-15,-77 16 1 16,-86 15-1-16,-84 17 1 0,-86 14-1 16,-72 18 0-16,-58 15 1 15,-52 14-1-15,-28 10 0 16,-18 9-1-16,0 3 1 15,25-5-1-15,37-6 0 16,52-15 0-16,67-17 0 16,68-19 0-16,78-22 0 15,81-23 0-15,78-21 1 16,74-19 1-16,64-17-1 15,53-14 1-15,42-5-1 16,23-2 1-16,7 1 0 16,-13 12-1-16,-35 11 0 15,-43 11 0-15,-59 17 0 16,-71 15-1-16,-87 17 2 15,-85 20-1-15,-86 18 1 0,-80 16 0 16,-63 18-1-16,-58 13 0 16,-37 12 0-16,-26 10 0 15,-4 3 0-15,24-3 0 16,38-14-1-16,50-10 0 15,66-22 1-15,76-19 0 16,78-24 0-16,84-26-1 16,80-23 1-16,70-21 0 15,67-12 0-15,46-14 0 16,37-5 0-16,20 1 1 15,2 6-1-15,-16 9 0 16,-35 11 1-16,-44 12-1 16,-58 14 0-16,-70 16 1 15,-76 17-1-15,-83 17 1 0,-80 14-1 16,-75 17 0-16,-59 14 0 15,-49 16 0-15,-40 9 0 16,-14 6 0-16,-3 1 0 16,27-5-2-16,36-12 2 15,58-14-2-15,62-17 2 16,72-23-1-16,87-29 1 15,53-4-1-15,88-26 1 16,63-18 1-16,58-9-1 16,42-7 2-16,33-4-2 15,6 1 1-15,-4 7-1 16,-18 9 0-16,-43 11-1 15,-48 13 1-15,-75 13 0 16,-69 18 0-16,-83 14 0 0,-75 18 0 16,-77 14 1-16,-69 12-1 15,-50 12 0-15,-45 9-1 16,-23 9 1-16,-12 1-1 15,3 3 1-15,25-6-1 16,37-7 1-16,52-9-1 16,48-14 1-16,70-16 0 15,65-21 0-15,69-19 0 16,69-20 0-16,58-18-1 15,63-11 1-15,43-12 0 16,38-5-1-16,22-2 2 16,12 6-1-16,-12 3 2 15,-23 14-3-15,-39 9 2 0,-50 11-1 16,-59 12 2-1,-73 13-2-15,-66 13-2 0,-76 12 1 16,-67 13 0-16,-62 11 1 16,-49 10-1-16,-39 11 1 15,-24 7-1-15,-13 1 1 16,11-2 1-16,22-3 1 15,39-11-3-15,49-10 2 16,59-19-1-16,60-17 0 16,64-15-1-16,70-19 1 15,59-10 0-15,62-15-2 16,44-7 3-16,47-5-3 16,27-3 2-16,19 3 0 15,3 4 0-15,-10 4-1 0,-25 10 0 16,-35 8 1-1,-46 9 0-15,-59 12-1 0,-64 12 2 16,-62 11-2-16,-69 12 1 16,-57 10 1-16,-56 8-1 15,-44 10 1-15,-31 6 0 16,-22 4 0-16,-2 0-1 15,8-3 2-15,25-5-3 16,32-10 2-16,52-12-1 16,48-14 0-16,56-14-1 15,52-11 1-15,75-28 0 16,46-5-1-16,93-12 1 15,2-5-1-15,26-3 2 16,21 1-2-16,4 6 1 16,-9 6-1-16,-24 10 1 0,-33 8-1 15,-86 8 1-15,-5 13-1 16,-51 5 1-16,-54 14 0 15,-49 5 0-15,-49 7 0 16,-44 4 2-16,-35 8-2 16,-29 0 0-16,-15 3 2 15,-9-1-3-15,6-1 2 16,20-6-1-16,26-6 1 15,36-5-3-15,42-8 3 16,48-10-2-16,47-8 1 16,49-9 0-16,45-8 0 15,42-6 0-15,35-4-1 16,24-2 1-16,21-3-1 15,6 0 2-15,-7 5-3 0,-11 5 3 16,-26 2-2-16,-31 5 2 16,-38 7-1-16,-36 0 1 15,-45 10-1-15,-41 8 1 16,-50 3 0-16,-39 8-2 15,-36 7 2-15,-31 9-1 16,-25 2 1-16,-13 7-1 16,0-2 1-16,9-5-2 15,28-5 2-15,29-11-4 16,52 0-15-16,28-31-20 15,56-6-2-15,34-22-1 16,42-8-2-16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0T00:00:41.8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4483 7780 27 0,'-21'-7'27'0,"-5"4"0"16,-12 1 2-16,-9-1-16 0,-16 8-9 16,-15 2-1-16,-13 3-1 15,-19 4 0-15,-15 2-1 16,-21 7 1-16,-19 5-2 15,-12 3 1-15,-17 6-1 16,-15 2 1-16,-8 10-1 16,-6 6 2-16,-1 7-1 15,10-3 0-15,22 1 2 16,24-7-1-16,41 1 1 15,42-15 0-15,51-4 0 16,55-20-1-16,57-13 0 16,48-13-1-16,45-10 0 0,38-10 0 15,29-6 0 1,24-8-1-16,9 1 0 0,3 2 1 15,1 4-1-15,-14 9 0 16,-14 2 0-16,-19 6 1 16,-28 9-1-16,-29 1 0 15,-34 6 1-15,-39 0 2 16,-37 3-2-16,-47 0 0 15,-43 7 1-15,-48 5-1 16,-51 8 1-16,-41 7-2 16,-47 14 1-16,-36 12-1 15,-38 9 0-15,-21 9 0 16,-14 7 1-16,-5 2 0 15,17 2-1-15,26-6 1 16,40-7-1-16,47-14 1 0,51-10-1 16,59-11 1-16,56-12-2 15,61-17 1-15,49-13 0 16,48-11 0-16,37-10 0 15,40-7-1-15,30-11 1 16,23-3-1-16,15-3 1 16,14-1-1-16,0 0 1 15,-5 5-1-15,-15 7 0 16,-27 3 1-16,-26 11 0 15,-40 9 0-15,-38 9 0 16,-54 9 0-16,-47 12 0 16,-50 9 0-16,-48 12 0 15,-47 6 0-15,-45 9 1 16,-45 4 1-16,-36 11-1 0,-26 4 1 15,-26 8-2-15,-8 0 2 16,3 4-1-16,23-5 0 16,34-5-1-16,46-8 0 15,65-16 0-15,68-19 0 16,72-18 0-16,77-22-1 15,64-20 1-15,69-17 1 16,37-9-1-16,43-8-2 16,20-6 2-16,13-1-1 15,4 8 1-15,-17 4-1 16,-23 10 0-16,-41 11 0 15,-42 11 1-15,-61 14 0 16,-57 14 0-16,-75 16 0 16,-75 16 1-16,-73 15 0 0,-73 16 1 15,-61 15 0-15,-58 12-2 16,-42 15 2-16,-27 5-1 15,-13 4 0-15,18-3-1 16,23-4 1-16,54-13-1 16,58-14 0-16,71-16-1 15,82-27 1-15,81-19 0 16,81-25 0-16,74-20-1 15,70-24 0-15,57-14 1 16,91-16 0-16,-4-8 0 16,56-7-1-16,-24 2 0 15,-3 6 1-15,-27 13-1 16,-41 16 0-16,-53 19 1 15,-119 16-1-15,-31 21 1 16,-123 23 2-16,-57 19-2 0,-82 17 2 16,-79 19-1-16,-65 21 0 15,-50 10 0-15,-40 11 1 16,-9 4-1-16,1-2-1 15,27-2 1-15,40-11-1 16,56-12 0-16,66-19 0 16,73-14 0-16,85-22 0 15,71-23-1-15,77-20 1 16,64-20 0-16,62-14 0 15,46-19 0-15,42-8-1 16,17-10 1-16,11-2 0 16,-6 5-1-16,-31 10 1 15,-39 11 0-15,-62 15 0 16,-63 21 0-16,-91 21 0 0,-74 22 1 15,-90 24 0-15,-78 21 0 16,-71 19 0-16,-54 23 0 16,-46 13-1-16,-23 5 1 15,4 0-1-15,18-5 0 16,41-13-2-16,57-11 2 15,68-20-1-15,76-25 1 16,82-24-1-16,75-25-1 16,80-22 3-16,63-22-1 15,63-18 1-15,47-18-1 16,46-14 1-16,23-6-1 15,14-1 2-15,-7 7-1 16,-30 12 0-16,-37 11-2 0,-62 20 2 16,-66 26-1-16,-87 22 0 15,-85 24 1-15,-89 26-2 16,-83 21 2-16,-69 17-1 15,-61 16 0-15,-42 12-1 16,-33 14 1-16,-6 2-1 16,15-2 1-16,30-13-2 15,49-12 2-15,60-16-1 16,69-15 1-16,79-22-1 15,78-28 1-15,80-27-1 16,74-26 1-16,72-26 0 16,52-15-1-16,55-15 2 15,35-13-2-15,18-3 2 16,4 2-1-16,-23 11 1 0,-37 17-1 15,-66 18 2-15,-73 22-2 16,-87 18 1-16,-90 29 0 16,-97 18-2-16,-87 21 2 15,-73 19-2-15,-62 19 1 16,-42 13-1-16,-28 11 1 15,-1 2-2-15,18-5 1 16,31-5 0-16,55-13-1 16,59-20 1-16,76-22-1 15,76-26 1-15,77-25-1 16,76-24 1-16,66-24 3 15,68-19-2-15,95-19 1 16,2-14 0-16,29-3 1 16,13 1-1-16,-8 6 1 15,-26 17-1-15,-42 11-1 0,-75 25 1 16,-118 25-1-16,-55 33 0 15,-87 23 1-15,-93 24-1 16,-79 18 0-16,-67 22-1 16,-44 14 0-16,-34 18 0 15,-5 0-1-15,15-3 2 16,28-7-1-16,47-16 0 15,60-19-1-15,76-23 2 16,70-26 0-16,84-32 0 16,80-28 0-16,115-28-1 15,22-22-1-15,92-15 2 16,13-10 0-16,32-1 0 0,14 1 0 15,-9 7 1 1,-32 10 1-16,-96 21-1 0,-16 17 1 16,-115 22-1-16,-62 19 0 15,-97 23-1-15,-94 22 0 16,-78 25-1-16,-69 21 1 15,-48 17-1-15,-38 15-1 16,-12 12 1-16,7 3 1 16,27-7-1-16,47-16 0 15,60-19 1-15,76-20-2 16,75-29 2-16,81-30 0 15,85-34-1-15,70-31 1 16,78-21 1-16,53-25-1 16,57-10 0-16,25-12 0 15,14-1 1-15,0 6 0 16,-34 14-1-16,-40 17 1 0,-67 18 0 15,-79 29-1-15,-95 27 1 16,-92 24 0-16,-96 28-1 16,-79 23 0-16,-71 23 0 15,-49 20-1-15,-39 15 0 16,-13 7 1-16,3-5 0 15,28-4-1-15,45-13 1 16,58-16 0-16,71-24-1 16,75-26 1-16,89-31 1 15,75-24-2-15,81-25 0 16,67-21 1-16,59-19 0 15,85-10 1-15,-9-13-1 16,10 1 0-16,-6 4 0 16,-22 12 0-16,-43 11 1 0,-47 17 0 15,-68 22-1-15,-116 24 1 16,-37 27-1-16,-78 25 0 15,-76 21 0-15,-60 22 0 16,-53 19 0-16,-43 18 0 16,-27 12 0-16,-4 4 0 15,13-5-1-15,27-14 0 16,56-17 0-16,57-18 0 15,76-26 0-15,74-35 0 16,87-31 1-16,70-29 0 16,80-29 0-16,97-21 1 15,11-15 0-15,27-7-1 16,13-4 1-16,-7 5 0 0,-32 13 0 15,-39 16 0-15,-74 21 0 16,-113 27 0-16,-56 26-1 16,-88 28 0-16,-95 31 0 15,-78 26 0-15,-70 19-1 16,-49 16 0-16,-35 18 0 15,0 6 0-15,6-4 0 16,41-12 0-16,53-25 0 16,64-23 0-16,82-31 1 15,78-33-1-15,88-35 1 16,76-34 0-16,112-26 0 15,30-16 1-15,56-14 0 16,41-10 0-16,18 1 0 16,4 6-1-16,-17 19 2 15,-38 16-2-15,-94 20 1 0,-33 25 0 16,-89 29-1-16,-87 28 1 15,-95 31-2-15,-81 22 1 16,-72 25-1-16,-59 20 1 16,-38 16-1-16,-25 7 0 15,0-4 0-15,22-6-1 16,37-14 1-16,56-19 0 15,60-21 0-15,70-28-1 16,75-30 2-16,79-29-2 16,73-29 3-16,71-26 0 15,66-21 0-15,50-16 0 16,45-12 0-16,24-3 0 15,8 2 1-15,-15 12-1 16,-35 14-1-16,-57 21 1 0,-72 21-1 16,-84 26 0-16,-99 29 0 15,-95 27 1-15,-92 24-2 16,-85 23 1-16,-63 18 0 15,-51 24-1-15,-30 15-1 16,-6 6 1-16,12-2 0 16,39-12-2-16,49-19 1 15,64-21-1-15,86-24 2 16,80-38-1-16,89-35 2 15,86-34 0-15,116-37 1 16,42-22 0-16,70-16 1 16,85-9-1-16,-16 0 1 15,9 8 1-15,-19 16-2 16,-39 20 0-16,-98 29 0 0,-40 23 1 15,-102 31-2-15,-134 26 0 16,-59 29-1-16,-96 23 0 16,-75 20-1-16,-61 22 1 15,-38 11-2-15,-22 8 1 16,10-3 0-16,29-11 0 15,44-22 1-15,64-23-2 16,71-31 2-16,84-33-1 16,74-28 2-16,96-53 0 15,72-16 2-15,106-20-1 16,22-16 2-16,39-9-2 15,24 1 1-15,-2 14 0 16,-22 11 0-16,-39 19-1 0,-63 21 0 16,-108 24-1-16,-47 26 1 15,-84 24-1-15,-87 25-2 16,-75 16 3-16,-62 22-3 15,-52 12 1-15,-34 18-1 16,-8-2 0-16,6-5 1 16,29-10-2-16,44-16 3 15,56-17-2-15,68-20 2 16,67-25 0-16,73-32 0 15,66-23 0-15,64-20 0 16,51-15 0-16,40-10 0 16,27-4 0-16,6-1 2 15,0 2 1-15,-27 15-1 16,-38 13 0-16,-49 17-1 0,-50 16 2 15,-67 16-3-15,-61 16 1 16,-57 17-2-16,-50 15-1 16,-44 15 1-16,-28 15-1 15,-25 6 0-15,-11 7 0 16,11-1 2-16,18-5-2 15,33-13 2-15,40-11-2 16,46-20 2-16,49-19 0 16,60-22 0-16,50-18 0 15,47-18-1-15,46-12 3 16,31-12-2-16,21-4 1 15,15 0 1-15,-6 4-2 16,-18 9 0-16,-24 13 0 16,-42 12 0-16,-40 16 0 15,-48 15 0-15,-52 14 0 0,-50 12-2 16,-49 12 2-16,-43 10 0 15,-38 4 0-15,-29 5 0 16,-23 5 2-16,-10-3-2 16,4-6 0-16,17-10 0 15,26-11-2-15,38-11 4 16,36-11-4-16,39-14 2 15,49-14-1-15,48-17 1 16,45-15 1-16,40-16-1 16,40-12 2-16,27-10-2 15,30-8 1-15,18-6 0 16,-1 2 1-16,-8 3-1 15,-24 8 1-15,-37 17-1 16,-42 9 0-16,-55 13 1 0,-60 18-1 16,-65 24-1-16,-64 20 0 15,-61 17-1-15,-46 21-1 16,-33 13 1-16,-15 9 0 15,4 0 0-15,20-6 0 16,42-14 1-16,51-14-2 16,57-26 2-16,62-24-1 15,73-27 1-15,57-22 2 16,54-20-1-16,51-19 0 15,39-12 0-15,26-7 0 16,16 1 1-16,-4 5-1 16,-28 12 1-16,-32 13 0 15,-47 19-1-15,-55 22 0 0,-63 15 0 16,-69 26 0-16,-59 16-1 15,-56 18 0-15,-41 15-1 16,-35 9-1-16,-25 16 1 16,-14 6 0-16,5-3 0 15,18-5 0-15,24-9 1 16,46-15 0-16,42-19-1 15,51-25 1-15,62-29 0 16,53-31 0-16,62-22 0 16,49-24 1-16,50-24 0 15,32-16 0-15,21-4 0 16,11-2 0-16,-12 12 0 15,-23 18 1-15,-39 15-1 16,-45 20 0-16,-59 27 0 0,-62 19-1 16,-61 20 0-1,-63 20 0-15,-56 20 0 0,-44 10-1 16,-39 12 0-16,-26 10 0 15,-19 4 1-15,4 0-1 16,16-8 1-16,36-13 1 16,41-14 0-16,49-20-1 15,64-17 1-15,58-22-2 16,72-21 1-16,53-17 1 15,48-18-1-15,35-9-1 16,28-8 2-16,13 1-1 16,1 1 0-16,-14 7 2 15,-30 11-2-15,-30 13 0 16,-44 17 0-16,-42 12 1 0,-46 16-2 15,-45 18 1-15,-42 15 0 16,-37 11 1-16,-32 14-1 16,-26 8-1-16,-14 13 1 15,-8 2 0-15,6 0 0 16,16-3 0-16,27-12 0 15,32-6-1-15,48-14 1 16,41-17 0-16,49-11 0 16,37-13 0-16,46-10-1 15,23-1 1-15,19-3 0 16,9 1 0-16,-11 3 0 15,-16 7 0-15,-22 9 0 16,-31 12 1-16,-41 10-1 16,-41 12 1-16,-40 14-1 15,-36 12 1-15,-36 11-1 0,-20 10 0 16,-11 6 0-16,-2-5-4 15,26 9-30-15,9-20-1 16,33-12-3-16,29-23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09T23:56:22.93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92D050"/>
    </inkml:brush>
    <inkml:brush xml:id="br6">
      <inkml:brushProperty name="width" value="0.05292" units="cm"/>
      <inkml:brushProperty name="height" value="0.05292" units="cm"/>
      <inkml:brushProperty name="color" value="#C0000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1897 1107 58 0,'0'0'35'0,"23"-54"0"16,-23 54 0-16,0 0-26 15,-11-22-1-15,12 37-1 0,-2 11-1 16,-3 22-3-16,4 12-1 15,-2 17 0-15,0 13-2 16,-4 3 2-16,2 9-2 16,-4-3 0-16,2-3-2 15,1-9 1-15,-1-12-7 16,12-10-27-16,-5-24-1 15,8-11 1-15,-9-30-3 16</inkml:trace>
  <inkml:trace contextRef="#ctx0" brushRef="#br0" timeOffset="270.0154">1978 917 72 0,'0'0'38'0,"-16"-60"-2"16,16 60 1-16,0 0-31 16,-5-56-2-16,5 56-1 15,0 0 0-15,57-13 0 16,-57 13-2-16,77-8 0 15,-29 4-2-15,6-4-1 16,2 3-7-16,3-4-28 16,0 2 0-16,3 0-1 15,-5 3 1-15</inkml:trace>
  <inkml:trace contextRef="#ctx0" brushRef="#br0" timeOffset="495.0283">1986 1388 97 0,'-19'25'38'16,"8"-14"1"-16,25-7-2 15,13-9-35-15,21-8-1 16,18-6 1-16,13-8 0 15,14-4-1-15,5-6-5 16,17-2-32-16,-12 4-2 16,5 11 0-16,-15 8-2 0</inkml:trace>
  <inkml:trace contextRef="#ctx0" brushRef="#br0" timeOffset="1059.0606">3482 1293 80 0,'-49'-13'37'0,"-1"6"0"16,-13 2 0-16,0 9-30 15,-11 3-1-15,1 14 0 16,-7 4-2-16,6 14-1 15,2 10 0-15,8 7-1 16,12 8 0-16,15-2-1 16,15-2 1-16,15-5-2 15,26-8 0-15,14-14 0 16,23-15-1-16,17-13 2 15,21-17-1-15,7-11 0 16,6-17 0-16,6-12 1 16,-10-7 0-16,0-7 0 0,-17-7 0 15,-10 1 0-15,-19 5 0 16,-57 67 1-16,43-61 0 15,-43 61-1-15,26-48 1 16,-14 20-2-16,-17 15 1 16,-10 21-1-16,-9 20 0 15,-7 23 0-15,-5 12-1 16,0 13-1-16,13 4 0 15,9-5 0-15,11-7-1 16,15-20-3-16,29-5-22 16,3-33-11-16,27-11 0 15,2-23-2-15,19-9 2 16</inkml:trace>
  <inkml:trace contextRef="#ctx0" brushRef="#br0" timeOffset="1255.0718">4447 1242 101 0,'-27'31'38'0,"-1"15"1"15,-12 10-2-15,10 9-33 16,-3-2-3-16,7 0-1 16,7-4 1-16,7-8-2 15,12-12-1-15,6-20-9 16,17-9-26-16,2-23-1 15,11-10 0-15,-3-20-1 16</inkml:trace>
  <inkml:trace contextRef="#ctx0" brushRef="#br0" timeOffset="1405.0804">4448 1105 100 0,'-26'-68'38'16,"26"68"0"-16,-26-52-1 15,26 52-42-15,0 0-21 16,-11-53-11-16,11 53 0 15,0 0-1-15,0 0 1 16</inkml:trace>
  <inkml:trace contextRef="#ctx0" brushRef="#br0" timeOffset="1722.0985">4830 1229 87 0,'28'60'37'0,"-23"0"0"16,-13 0 2-16,-11-1-29 16,11 1-5-16,-3-7-1 0,7-6-2 15,0-9 0-15,7-4-1 16,6-16 1-16,4-10-1 15,5-15-1-15,2-10 2 16,1-12-1-16,0-8 1 16,-2-4-1-16,-4-9 1 15,-5-2-1-15,-1-5 1 16,-4 2 0-16,-3 6-1 15,3 5 1-15,-3 4-1 16,-2 40 1-16,0 0 0 16,22-54 0-16,-22 54-2 15,0 0-2-15,73-54-11 16,-73 54-11-16,84-28-15 15,-26 18-2-15,1 2 1 0,7 0-2 16</inkml:trace>
  <inkml:trace contextRef="#ctx0" brushRef="#br0" timeOffset="2209.1263">6706 974 76 0,'0'0'36'16,"2"-47"-1"-16,-2 47 2 15,5-47-26-15,-5 47-5 16,0 0 0-16,0 0 1 15,0 0-2-15,0 0-2 16,30-14 1-16,-20 68-1 16,-8 20-2-16,2 15 1 0,-8 7-2 15,4 7 0-15,-4-2-1 16,5-11-1-16,2-29-3 15,0-24-11-15,13-5-20 16,-10-18-2-16,12-9 1 16,-6-23-2-16</inkml:trace>
  <inkml:trace contextRef="#ctx0" brushRef="#br0" timeOffset="2457.1405">6663 955 111 0,'0'0'40'0,"-53"-59"1"16,53 59-3-16,-42-48-37 16,42 48 1-16,0 0-1 15,-2-49 0-15,2 49 2 16,50-16-3-16,-50 16-1 15,91-14-1-15,-33 4-12 16,11 3-23-16,2 2-3 16,1 1 1-16,0 1-3 15</inkml:trace>
  <inkml:trace contextRef="#ctx0" brushRef="#br0" timeOffset="2868.164">7147 1192 97 0,'-14'27'36'16,"34"-11"1"-16,4-6-1 15,14-3-34-15,11-6 1 16,10-1 0-16,6-5-1 15,1-10 0-15,-66 15 0 16,74-19-1-16,-74 19 1 16,72-31-1-16,-72 31 1 15,64-37-2-15,-64 37 2 16,45-45-3-16,-45 45 2 15,0 0-1-15,23-60 2 0,-23 60-1 16,0 0 2-16,0 0-1 16,-108-37 1-16,32 49 2 15,-18 13-3-15,1 19 1 16,2 14-3-16,25 10 2 15,24-7-3-15,41-5 0 16,36-15-2-16,21-15-1 16,30-4-3-16,9-21-9 15,24-4-22-15,-4-14-2 16,9-3 1-16,-15-10-1 15</inkml:trace>
  <inkml:trace contextRef="#ctx0" brushRef="#br0" timeOffset="3200.183">8271 1076 106 0,'0'0'41'16,"0"0"-1"-16,-48-21 1 16,0 19-35-16,-9 8-2 15,6 11-1-15,-1 9-1 16,26 3-1-16,10-3-1 15,25-7 0-15,25-10-1 16,9-3 1-16,2 5 0 16,5-7 0-16,-5 7 0 15,-2-1 0-15,-11 3 0 16,-6 7 1-16,-12 2-1 15,-13 5 0-15,-13 3 0 16,-11 0 1-16,-5-1-1 16,-1 1-1-16,1-5-1 0,1-7-2 15,12-5-4-15,2-21-14 16,30 0-18-16,3-16 0 15,26-7 0-15,-46 31-1 16</inkml:trace>
  <inkml:trace contextRef="#ctx0" brushRef="#br0" timeOffset="3424.1958">8648 777 109 0,'25'-47'41'0,"-25"47"2"15,27-65-3-15,-27 65-37 16,0 0 0-16,0 0 0 0,0 0-1 15,5 56 0-15,-28 42-1 16,3 14-1-16,-3 6-1 16,9-1 0-16,3-16-4 15,5-25-22-15,10-19-13 16,-2-26-1-16,8-12 1 15,-10-19-2-15</inkml:trace>
  <inkml:trace contextRef="#ctx0" brushRef="#br0" timeOffset="3769.2156">8566 1158 85 0,'-45'-54'41'0,"45"54"0"15,0 0 1-15,0 0-13 16,-12-49-25-16,12 49-2 15,0 0 1-15,50-21 0 16,-50 21-1-16,57-4 1 16,-57 4-3-16,68-6 0 15,-68 6 0-15,78-13 0 16,-78 13 0-16,77-10 0 15,-77 10 0-15,68 0 0 16,-49 10 0-16,23 18 0 16,-28 10 0-16,-13 17 0 15,-11 9 0-15,2 4 0 16,-2-1-4-16,8-15 0 15,5-15-9-15,-1-19-7 0,24-9-15 16,-11-16-6-16,17-10 1 16,-9-19-1-16</inkml:trace>
  <inkml:trace contextRef="#ctx0" brushRef="#br0" timeOffset="3929.2247">9116 942 107 0,'0'0'41'16,"-17"-62"0"-16,17 62-2 15,-8-49-40-15,8 49-5 16,0 0-31-16,0 0-3 16,0 0 2-16,0 0-2 15</inkml:trace>
  <inkml:trace contextRef="#ctx0" brushRef="#br0" timeOffset="4287.2452">9215 880 100 0,'59'56'40'16,"-31"-4"1"-16,-11 4-1 15,-23 2-32-15,-5 5-2 16,-12-8-3-16,-2-3 0 15,7-6-2-15,7-14 0 16,7-9 0-16,8-9 0 16,8-11 0-16,7-14 0 15,9-11 0-15,2-11 0 16,-30 33 1-16,41-50-1 15,-41 50 2-15,41-62-3 16,-41 62 0-16,46-63 0 16,-46 63 0-16,37-62 0 0,-37 62 0 15,0 0 0-15,46-55 0 16,-46 55 0-16,15-15 0 15,0 31 0-15,3 13 0 16,-3 19 0-16,2 11-4 16,9 0 1-16,11-6-5 15,10-22-7-15,20-15-15 16,-5-12-11-16,15-8 1 15,-11-13-1-15,9-6 3 16</inkml:trace>
  <inkml:trace contextRef="#ctx0" brushRef="#br0" timeOffset="4740.2711">10232 1160 115 0,'0'0'41'15,"17"-61"1"-15,-17 61-1 0,0 0-34 16,0 0-3-16,-60-38-1 16,-7 51-1-16,3 15-2 15,-4 22 0-15,3 2 0 16,5 4 0-16,26 0 0 15,19-12 0-15,36-18 0 16,14-13 0-16,5-11 0 16,9-11 0-16,1-13 0 15,3-9 0-15,-53 31 0 16,50-43 0-16,-50 43 0 15,52-48 0-15,-52 48 0 16,38-45 0-16,-38 45 0 16,33-21 0-16,-17 13 0 0,-10 23 0 15,-11 19 0-15,-4 26 0 16,-12 22 0-16,-12 17 0 15,4 20 0-15,3-14 0 16,3-1 0-16,1-15-2 16,1-6 0-16,-4-19 2 15,1-11-2-15,-5-15 2 16,-2-17-2-16,-9-12 2 15,-5-10 0-15,-2-13-1 16,-7-16-2-16,5-14-4 16,-7-28-5-16,22 4-11 15,-10-20-16-15,28 12-1 16,-2-1-2-16,19 12 0 15</inkml:trace>
  <inkml:trace contextRef="#ctx0" brushRef="#br0" timeOffset="5246.3001">10898 1200 109 0,'-17'3'41'16,"21"7"0"-16,9-1-1 0,19 2-35 15,15-11-4-15,20-11-3 16,26 1-19-16,-45 1-17 15,9 1-1-15,4 2-1 16,4-3-1-16</inkml:trace>
  <inkml:trace contextRef="#ctx0" brushRef="#br0" timeOffset="6064.3469">12578 889 94 0,'0'0'39'16,"0"0"0"-16,0 0 0 15,0 0-35-15,0 0-2 16,-39 31 0-16,21 26-1 16,-4 20 1-16,-7 7-1 0,3 6 0 15,-1-1 0-15,3-3 0 16,5-21-1-16,11-18 1 15,0-13-1-15,3-15 0 16,5-19 1-16,0 0-1 16,3-25 1-16,6-14-1 15,0-12 1-15,-9 51 0 16,10-73 0-16,-1 28-1 15,2-8 2-15,2-8-2 16,-1-5 2-16,5 6-1 16,-1-3-1-16,0 2 1 15,1 1 0-15,7 1-1 16,-1 3 1-16,2 4-1 15,1 2 1-15,-26 50-2 0,65-78 2 16,-65 78-1-16,66-49 0 16,-66 49-1-16,63-7 1 15,-63 7 0-15,0 0 0 16,62 56 0-16,-62-56 0 15,14 56 1-15,-14-56 0 16,-12 69 0-16,12-69-1 16,-37 71 1-16,37-71-1 15,-58 67 1-15,58-67-1 16,-67 60 1-16,67-60-2 15,-70 56 1-15,74-41 0 16,-54 38 1-16,20-9-1 16,31 1 0-16,16-7 0 15,27 5 1-15,9-3-1 16,8 9 0-16,-7-10 0 0,-4-6 0 15,-3-1-1-15,-7 3 0 16,2-7-4-16,-10-11-8 16,17 1-19-16,-17-12-10 15,14-1 2-15,-8-12-2 16</inkml:trace>
  <inkml:trace contextRef="#ctx0" brushRef="#br0" timeOffset="6482.3708">13351 1166 101 0,'-19'-20'39'16,"-3"10"1"-16,6 12-1 0,4 7-35 15,15 16-1-15,6 3-1 16,15-3 1-16,14-12-1 15,14-4 1-15,2-7-2 16,3-8 1-16,-57 6-1 16,61-13 0-16,-61 13 0 15,55-25 0-15,-55 25 1 16,0 0-1-16,57-56 0 15,-57 56-1-15,0 0 1 16,9-67-1-16,-9 67 0 16,0 0 1-16,-59-43 0 15,59 43 0-15,-101-5 1 16,28 20 0-16,-15 13-2 15,13 19 0-15,9 12 0 0,33 8 0 16,23-6 0-16,38-10 0 16,29-18 0-16,18-13-3 15,19-9-2-15,4-13-3 16,23-8-13-16,-20-19-18 15,10-2-2-15,-111 31 1 16,94-44-1-16</inkml:trace>
  <inkml:trace contextRef="#ctx0" brushRef="#br0" timeOffset="6796.3887">14179 1142 97 0,'12'-48'40'0,"-12"48"1"16,0 0 0-16,-22 6-24 15,3 15-14-15,0 22 1 16,-5 8-2-16,10 8 2 0,1 0-3 15,8 2 1-15,9-16-2 16,5-2 1-16,2-16-1 16,6-8 2-16,6-11-2 15,7-17 0-15,5-10 0 16,4-13 0-16,2-13 0 15,-41 45 0-15,39-59 0 16,-39 59 0-16,44-69 0 16,-44 69 0-16,35-75 0 15,-35 75 0-15,37-67-5 16,-37 67-10-16,26-61-17 15,-26 61-10-15,26-47 0 0,-26 47 1 16,0 0 0-16</inkml:trace>
  <inkml:trace contextRef="#ctx0" brushRef="#br0" timeOffset="7007.4008">14680 1003 113 0,'0'0'41'16,"4"22"2"-16,20 12-2 15,-14 1-36-15,-8 13 0 16,-13 2-1-16,-6 13-1 15,-5-6-3-15,2 7 0 16,14-15 0-16,2-3 0 16,12-11-4-16,3-19-4 15,18-3-17-15,-9-21-16 16,18-8-1-16,-11-14 1 0,8-8-1 15</inkml:trace>
  <inkml:trace contextRef="#ctx0" brushRef="#br0" timeOffset="7121.4073">14833 1045 100 0,'0'0'30'0,"-20"-73"-29"16,20 73 0-16,-7-59-39 16,7 59-1-16</inkml:trace>
  <inkml:trace contextRef="#ctx0" brushRef="#br0" timeOffset="7489.4284">15342 971 113 0,'0'0'43'0,"0"0"0"15,0 0 0-15,20 62-37 16,-72-31-2-16,-17 0-1 16,-13 4-3-16,9 14 0 15,7-15 0-15,32 3 0 16,32-7 0-16,38-8 0 15,19-8 0-15,9 1 0 16,3-5 0-16,4-5 0 16,-9 2 0-16,-1-4 0 15,-22 9 0-15,-15 3 0 16,-17 8 0-16,-16 0 0 15,-15 6 0-15,-8 6 0 16,-6 0 0-16,-1 3 0 0,4-3 0 16,6-5-3-16,14-5-1 15,11-11-4-15,26-3-15 16,-1-23-17-16,29-3-1 15,0-15 1-15,15-7-1 16</inkml:trace>
  <inkml:trace contextRef="#ctx0" brushRef="#br0" timeOffset="7677.4391">15760 1288 122 0,'0'0'40'0,"23"-36"3"16,-10 17-3-16,-13 19-36 16,-18 14 0-16,-13 19-2 15,3 22-2-15,-13 8 0 0,6 7 0 16,17-16-2-16,8-5-2 15,13-9-4-15,0-27-17 16,27-6-15-16,-5-16-2 16,19-9 1-16,-5-20 0 15</inkml:trace>
  <inkml:trace contextRef="#ctx0" brushRef="#br0" timeOffset="7836.4482">15890 970 117 0,'-16'-45'41'0,"16"45"-2"15,-27-81-1-15,27 81-42 16,-13-73-26-16,13 73-11 0,5-53 2 16,-5 53-1-16,0 0 0 15</inkml:trace>
  <inkml:trace contextRef="#ctx0" brushRef="#br0" timeOffset="8053.4606">16195 555 117 0,'48'-19'42'0,"-48"19"1"15,74-23 0-15,-74 23-38 16,0 0 0-16,0 0-5 15,0 0 0-15,31 73 0 16,-39-2 0-16,-36 45 0 16,-3 13 0-16,-4 10 0 15,10 4 0-15,8-14 0 16,16-14 0-16,7-29-8 0,3-37-14 15,17-10-19-15,-10-22-2 16,10-9 3-16,-10-8-3 16</inkml:trace>
  <inkml:trace contextRef="#ctx0" brushRef="#br0" timeOffset="8248.4718">16066 1242 94 0,'-21'-62'41'15,"21"62"3"-15,-22-50-2 16,22 50-11-16,0 0-28 15,-4-53-3-15,4 53 0 16,0 0 0-16,49-23 0 16,-49 23-6-16,57 6-6 0,-57-6-23 15,78 6-7-15,-27-5-1 16,-2 2 1-16</inkml:trace>
  <inkml:trace contextRef="#ctx0" brushRef="#br0" timeOffset="8602.492">16618 1180 115 0,'-47'31'38'16,"1"2"5"-16,2 1-3 16,36-17-37-16,6 0-1 15,16-1-1-15,14-5 0 16,11-7 0-16,12-4 0 15,5-5-1-15,4-9-1 16,4-6 0-16,-64 20 1 0,60-24-1 16,-60 24 1-16,49-38 0 15,-49 38 2-15,0 0-2 16,30-66 3-16,-30 66-2 15,0 0 2-15,-36-54-1 16,36 54 0-16,-62-20-2 16,-5 20 0-16,-10 12 0 15,-2 11 0-15,8 15 0 16,13 17-4-16,33 7-3 15,40 0-18-15,24-15-14 16,32-11-5-16,6-12 2 16,25-4-1-16</inkml:trace>
  <inkml:trace contextRef="#ctx0" brushRef="#br0" timeOffset="9014.5156">17597 1383 82 0,'-68'12'42'16,"-5"10"0"-16,-19 0 0 15,15 14-17-15,1-4-21 16,13 4-2-16,13-1 1 16,20-2-1-16,23-5-1 15,25-6-1-15,24-10 0 16,15-11 0-16,11-12 0 15,14-13 1-15,3-13-1 16,5-14 1-16,-90 51 0 16,95-77 0-16,-51 25 0 0,5-8-3 15,-9-5 3-15,6 1 0 16,-14 0 0-16,-3 4-1 15,-10 11 2-15,-19 49-3 16,13-79 4-16,-13 79-3 16,0 0 0-16,-26-39 0 15,-9 46 0-15,7 37 0 16,-19 37 0-16,4 44 0 15,8 6 0-15,30-6-3 16,37-16-13-16,5-49-12 16,27-6-12-16,-10-15-3 15,18 0-1-15,-7-16 0 16</inkml:trace>
  <inkml:trace contextRef="#ctx0" brushRef="#br0" timeOffset="9165.5242">18170 1991 94 0,'-30'14'44'16,"9"2"-2"-16,-5-20-1 15,12 0-23-15,14 4-22 16,-7-28-10-16,7 28-19 16,-1-23-9-16,1 10-1 15,-5-3 0-15</inkml:trace>
  <inkml:trace contextRef="#ctx0" brushRef="#br1" timeOffset="13706.784">17672 1829 35 0,'0'0'30'0,"-15"-7"2"15,15 7-1-15,-26-5-17 16,26 5-4-16,-33 4-3 16,15 0-1-16,-17-2-1 15,-2 3-2-15,-10-2-1 16,-3 2 1-16,-12-1-2 15,-2-1 1-15,-7 2 0 16,-4-2 0-16,-4 0 0 0,-3 0-1 16,-7 1 0-16,-1-2-1 15,-3 1 1-15,-4 3 0 16,-6-1-1-16,-4-1 1 15,-6 2-1-15,-5-1 0 16,-3 3 0-16,-10-2 0 16,-4 2 1-16,-12 2-2 15,-5 3 1-15,-9 1 0 16,3-1 0-16,-6 4-1 15,-8-1 2-15,0 0-2 16,-7 1 2-16,6-4-2 16,-8-3 2-16,0 2-1 15,-3-4 1-15,-5-1 0 0,1-1-1 16,0-2 1-16,-2 0-1 15,-2-3 1-15,-2 1-1 16,0-1 0-16,2 0 1 16,-1 2-1-16,-3-1 0 15,-2 1 0-15,-5 0 0 16,0 0 0-16,-1 1 0 15,1-2 0-15,-12 0 0 16,6-1 0-16,-1 1 0 16,4-1 0-16,-4-1 0 15,4 0 0-15,4 2 0 16,2-1 0-16,2 0 0 15,1 3 1-15,-1-1-1 16,-1 1 1-16,-2 1 0 16,-5 0 0-16,-1 1-1 15,-5 0 1-15,4-2-1 0,0 0 1 16,2-2-1-16,1-1 1 15,6-2-1-15,5 0 0 16,4 0 0-16,3 0 0 16,4 2-1-16,1-1 1 15,8 2-1-15,-3 1 0 16,3 3 0-16,2-1 0 15,6-1 1-15,4 1-1 16,4 1 0-16,1 0 1 16,9-3 0-16,8-1 0 15,5 1 0-15,6-1 0 16,2 0 1-16,12 4 0 0,4 0-1 15,8-2 0-15,10 4 0 16,6-1 0-16,8 4-3 16,4-11-5-16,22 10-28 15,1-12 0-15,16 5 0 16,5-10-1-16</inkml:trace>
  <inkml:trace contextRef="#ctx0" brushRef="#br2" timeOffset="20524.1739">1577 2901 87 0,'3'-15'37'15,"-3"15"-1"-15,-4-11 0 0,4 11-33 16,-3 24-1-16,0 8-1 15,-2 12 1-15,0 10-1 16,-2 14 0-16,-3 7-1 16,0 6 0-16,0 0 0 15,1 1 0-15,-4-14-6 16,13-3-29-16,-9-15-1 15,8-10 0-15,-2-18-1 16</inkml:trace>
  <inkml:trace contextRef="#ctx0" brushRef="#br2" timeOffset="20756.1872">1165 3003 100 0,'-38'-22'39'16,"19"10"0"-16,9-5-2 15,19 7-34-15,15 0-1 16,18 6-1-16,16 2 0 16,12 0-1-16,15 5-1 15,9-2-4-15,13 12-5 16,-9-15-9-16,19 17-17 15,-13-9-1-15,4 6-1 16,-9-9 1-16</inkml:trace>
  <inkml:trace contextRef="#ctx0" brushRef="#br2" timeOffset="21078.2056">2373 3075 91 0,'-26'22'37'15,"-9"-8"-1"-15,4 14 3 16,-4 1-35-16,12 8-1 15,-2 2 1-15,9 6-2 16,5 4 1-16,11-1-2 16,10-5 1-16,17-7-1 15,11-10 1-15,19-14-1 16,10-14 1-16,7-12-1 15,4-11 0-15,-6-9 0 16,-11-8 0-16,-14-1 0 16,-19-3-1-16,-23 5 0 15,-27 12-1-15,-20 3 0 0,-15 15-2 16,-11 6 0-16,4 20-5 15,-7-8-27-15,24 19-5 16,9-5 1-16,30 5 0 16</inkml:trace>
  <inkml:trace contextRef="#ctx0" brushRef="#br2" timeOffset="21576.2341">3997 2644 75 0,'7'-25'37'0,"3"8"-2"15,-10-2 2-15,0 19-31 0,0 0-1 16,0 0-1-16,3 32-1 16,-5 11 0-16,-8 14 0 15,1 12-1-15,-8 11-1 16,2 12 0-16,-6 0 0 15,0-2-2-15,-2-6 1 16,3-11-7-16,13-4-27 16,-3-23-4-16,10-10 1 15,0-23-2-15</inkml:trace>
  <inkml:trace contextRef="#ctx0" brushRef="#br2" timeOffset="21755.2443">3807 3116 91 0,'-27'-21'37'0,"13"16"0"15,-1 0 1-15,15 5-34 16,0 0-1-16,29 8-2 16,8-9-1-16,7-5-2 15,22 9-10-15,-7-18-25 16,17 10 1-16,-5-10-1 15,4 4-2-15</inkml:trace>
  <inkml:trace contextRef="#ctx0" brushRef="#br2" timeOffset="22100.2641">4400 3051 91 0,'-16'19'38'0,"0"-8"-1"15,16 4 2-15,0-15-36 16,19 0-1-16,10-7 0 15,12-3 1-15,4-3-1 16,8-2 0-16,-3-3 0 16,0-2 0-16,-8-1-1 15,-5 1 0-15,-17 0 0 16,-7 3 0-16,-22 1 0 15,-6 4-1-15,-14 6 1 16,-7 7-1-16,-8 11 0 16,-5 9 0-16,0 11 0 15,4 10 0-15,7 4-1 0,10 3 1 16,13 4-1-16,15-8-2 15,26-3-5-15,7-21-29 16,34-5-1-16,4-23-1 16,21-5 0-16</inkml:trace>
  <inkml:trace contextRef="#ctx0" brushRef="#br2" timeOffset="22395.2809">5178 2943 97 0,'-48'0'38'0,"2"15"2"16,-11-5-2-16,11 3-30 15,1 2-5-15,9 1-2 16,11-4 1-16,16 0-1 16,9-12 0-16,19 16-1 0,10-12 1 15,10 2 0-15,2 2 0 16,0 6 0-16,0 3 0 15,-6 6 0-15,-16 6 0 16,-5 5 0-16,-14 4-1 16,-10 0 0-16,-9-3 0 15,-1-6-2-15,5-4-2 16,2-19-5-16,13-6-27 15,15-13-5-15,15-7 2 16,6-23-1-16</inkml:trace>
  <inkml:trace contextRef="#ctx0" brushRef="#br2" timeOffset="22596.2924">5706 2563 98 0,'12'-12'39'16,"-12"12"1"-16,-15 37 1 15,-13 4-34-15,0 20-3 16,-7 8-2-16,-2 16 0 15,-3 2-1-15,1 2-1 16,5-5-2-16,5-11-2 16,10 0-7-16,-4-32-22 15,19 3-6-15,-1-31-1 16,15-8 1-16</inkml:trace>
  <inkml:trace contextRef="#ctx0" brushRef="#br2" timeOffset="22747.3011">5392 2952 107 0,'-16'-44'40'16,"12"22"1"-16,-4 0-1 15,19 15-32-15,3 4-4 16,15 4-2-16,9 3-5 16,5-10-31-16,25 10-4 15,4-13-1-15,20 6-2 16</inkml:trace>
  <inkml:trace contextRef="#ctx0" brushRef="#br2" timeOffset="23346.3353">7123 2683 78 0,'10'-33'36'0,"-10"-12"0"16,-4 8 0-16,-12-11-19 16,-2 16-13-16,-8 3-1 15,-5 11-1-15,-8 12 1 16,-3 13 0-16,-10 15 0 15,-1 20 1-15,-8 12-2 16,5 13 1-16,-1 8-1 16,9 12 0-16,8 3-1 0,10 0 1 15,11-2-2-15,16-12-2 16,12-6-1-16,6-18-3 15,16 1-9-15,-11-33-23 16,14-2 1-16,-11-23-1 16,1-2 0-16</inkml:trace>
  <inkml:trace contextRef="#ctx0" brushRef="#br2" timeOffset="23533.346">6466 2979 93 0,'-24'-6'37'15,"0"-2"0"-15,24 8 1 16,0 0-23-16,22 14-12 15,13-11-2-15,21 4 0 0,13-5-2 16,15-8-2-16,15 5-6 16,-1-14-14-16,16 8-14 15,-11-10 0-15,7 8-1 16,-17-12 2-16</inkml:trace>
  <inkml:trace contextRef="#ctx0" brushRef="#br2" timeOffset="23931.3688">7578 2819 105 0,'-31'3'37'0,"-12"-6"2"15,-4 14-2-15,-9-7-31 16,7 11 0-16,-7 5-2 16,7 7 0-16,-2 6-2 15,6 5 1-15,6 1-1 16,14 2-1-16,10 1 0 0,12-4 0 15,12-9 0-15,13-5-1 16,15-13 0-16,5-10 0 16,8-11 1-16,6-11-1 15,-1-7 0-15,0-6 0 16,-1-3 0-16,-8-3-1 15,-9 5 1-15,-8 4 0 16,-6 7 0-16,-9 11 0 16,-14 13 0-16,0 0 0 15,-15 11 0-15,-5 15-1 16,-2 5 1-16,2 4 0 15,3 3-1-15,4-1 1 16,13-3-2-16,11-9-1 16,16-6-3-16,12-26-9 0,22 4-22 15,-3-21-1-15,16 2 0 16,-8-19-2-16</inkml:trace>
  <inkml:trace contextRef="#ctx0" brushRef="#br2" timeOffset="24100.3785">8048 2861 110 0,'-10'5'37'0,"-17"0"1"16,4 26-5-16,-8-2-28 15,1 13 0-15,1 6-3 16,6 4 0-16,6-1-1 16,7-3-1-16,11-3-2 15,8-15-1-15,12-2-12 16,-5-28-21-16,21-4-3 15,-6-23 1-15,6-2-1 0</inkml:trace>
  <inkml:trace contextRef="#ctx0" brushRef="#br2" timeOffset="24235.3862">8037 2545 105 0,'-25'-32'38'0,"10"20"0"16,0 5-9-16,1 3-64 15,27 9-2-15,-1 0-2 16,10 10-2-16</inkml:trace>
  <inkml:trace contextRef="#ctx0" brushRef="#br2" timeOffset="24649.4099">8355 2821 109 0,'-9'15'40'0,"-7"-7"1"16,8 15-2-16,-13 1-37 15,13 7 0-15,-2 4 0 16,1 6 0-16,0 5-1 16,1 6 1-16,2-2-1 15,0-3 0-15,2-4-1 16,1-6 1-16,1-11-1 15,4-12 1-15,-2-14-1 0,20-10 1 16,-3-17-1-16,3-10 1 16,3-10-1-16,3-6 1 15,1-9 0-15,1 2-1 16,0 3 1-16,-6 8-1 15,-3 8 0-15,-1 9 0 16,0 8 0-16,-1 9-1 16,4 4 0-16,2 4-2 15,7 5-2-15,0-14-6 16,25 14-28-16,-10-19 0 15,19 6-2-15,-8-14-2 16</inkml:trace>
  <inkml:trace contextRef="#ctx0" brushRef="#br2" timeOffset="24866.4223">9215 2377 104 0,'-20'-5'39'16,"2"25"2"-16,-20 6-4 16,6 25-31-16,-6 13-2 15,2 10 0-15,0 10-1 16,4 4 1-16,8 0-3 15,8-4 1-15,12-9-3 16,6-12 0-16,14-10-4 16,5-19-2-16,22-1-17 15,-6-34-16-15,15 0 2 16,-9-29-2-16,11 5 0 15</inkml:trace>
  <inkml:trace contextRef="#ctx0" brushRef="#br2" timeOffset="25250.4442">9369 2875 108 0,'-5'11'39'16,"-13"2"2"-16,6 18-1 15,-12-7-35-15,11 7-1 16,1-3-1-16,8-1-1 16,5-10 0-16,8-5-1 15,11-14 0-15,4-7 0 16,9-6-1-16,5-8 1 15,0-5-1-15,0-2 0 16,1 2 0-16,-7 2 0 16,-4 7 0-16,-5 7-1 15,-8 10 1-15,-15 2-1 16,9 24 1-16,-11 6 0 0,-10 14 0 15,0 10 0-15,-9 12 0 16,0 10-1-16,-3 8 1 16,-4 5 0-16,0 1 0 15,-1-6-1-15,0-6 1 16,1-7-1-16,-2-11 1 15,7-17-1-15,1-10-1 16,-3-21-2-16,11-7-4 16,-10-27-14-16,28 4-13 15,-11-31-5-15,22 0-1 16,1-27-1-16</inkml:trace>
  <inkml:trace contextRef="#ctx0" brushRef="#br2" timeOffset="25421.454">10059 3212 108 0,'-15'35'41'0,"0"14"1"16,-14-14-3-16,7 12-37 15,5-1-16-15,-16-19-22 16,19 10-5-16,-8-15 1 15,19 1-3-15</inkml:trace>
  <inkml:trace contextRef="#ctx0" brushRef="#br2" timeOffset="26245.5012">10797 2766 51 0,'5'-17'36'0,"-5"17"-2"16,6-13 2-16,-6 26-17 16,-15-11-7-16,10 20-3 15,-9-3-2-15,4 12-2 16,-4 1 0-16,4 7-1 15,2 1-1-15,7 1 0 16,1 1-1-16,11-4-1 16,2-5 0-16,6-1-1 0,4-7 0 15,2-7 0-15,2-8 0 16,1-11 0-16,2-15 0 15,-1-5 0-15,-1-11 0 16,1-6 0-16,-5-5 1 16,1-3-1-16,-3 2 1 15,-5 6-1-15,-3 12 0 16,-4 1 0-16,0 13 0 15,-10 12 0-15,0 0 1 16,8 22-1-16,-9 1 0 16,2 6 0-16,-1 3 0 15,4 4 1-15,4 0-1 16,3-1 0-16,9-6 1 15,6-8-1-15,2-12 1 0,8-8 0 16,2-9 0-16,2-13-1 16,-1-5 1-16,-3-10 0 15,-6-4 0-15,-5-3-1 16,-6 2-1-16,-7 0-1 15,-3 4-2-15,-9-1-4 16,10 24-19-16,-14-11-12 16,4 25-1-16,7-14 0 15,3 21 1-15</inkml:trace>
  <inkml:trace contextRef="#ctx0" brushRef="#br2" timeOffset="26615.5223">11785 2908 90 0,'18'18'39'0,"-18"-18"-1"16,17 5 2-16,-7-8-26 16,11-2-11-16,7-5 0 15,9-1 0-15,5-1-1 16,5-4-1-16,4-2 1 15,-2-2-2-15,-3-2 1 16,-7-1-1-16,-14-2 1 16,-8 3 0-16,-17 6-1 15,-13 6 1-15,-16 4 0 16,-13 12 0-16,-6 11 1 15,-8 11-1-15,-3 7 0 0,3 7 1 16,5 5-1-16,16 1 1 16,12-1-2-16,16-9 1 15,21-8-2-15,18-10-3 16,21 0-12-16,3-26-14 15,29 4-11-15,-10-17 1 16,20 5-3-16,-2-13 1 16</inkml:trace>
  <inkml:trace contextRef="#ctx0" brushRef="#br2" timeOffset="27118.5511">13115 2438 76 0,'0'0'37'16,"-11"9"-2"-16,8 15 1 16,-6 2-30-16,4 17 0 15,-3 6 0-15,8 13 0 16,-10 4-2-16,5 6 0 15,-3-1-1-15,3 1-2 16,1-7-1-16,4-11-3 16,7 2-9-16,-4-29-25 15,19-6 0-15,-6-23-1 16,20-6-1-16</inkml:trace>
  <inkml:trace contextRef="#ctx0" brushRef="#br2" timeOffset="27396.567">13336 2675 104 0,'-41'6'39'16,"7"16"1"-16,-12-2 0 16,4 5-36-16,3-2 0 15,7 4-1-15,8-6 0 16,10-2-1-16,6-1 0 15,13-2-1-15,12-3 0 16,11 0 0-16,14-5 0 16,5 3-1-16,6 0 0 0,5-1 0 15,1-1-3-15,-8 0-1 16,5 7-5-16,-22-17-22 15,12 12-9-15,-15-14 0 16,7 5-1-16,-12-12 0 16</inkml:trace>
  <inkml:trace contextRef="#ctx0" brushRef="#br2" timeOffset="27792.5896">13767 2786 103 0,'-11'12'39'16,"-8"-8"2"-16,12 12-3 15,-10 0-34-15,15-4-2 16,2-12 1-16,23 17-1 0,1-12 0 16,9-2-1-16,9-4-1 15,1-2 1-15,7-7-1 16,-5-2 1-16,0-9-2 15,-6-2 2-15,-9-2-1 16,-13 0-1-16,-11 1 1 16,-11 0 0-16,-10 6 0 15,-10 1 0-15,-14 10 0 16,-6 13 0-16,-10 7 1 15,-6 10 0-15,4 7-1 16,0 6 1-16,8 3 0 16,13 2 0-16,12 0 0 15,24-8 0-15,21-7-2 16,19-7 0-16,17-6-3 0,8-12-4 15,19 12-16-15,-14-26-15 16,12 11-1-16,-17-13 0 16,-2 6-1-16</inkml:trace>
  <inkml:trace contextRef="#ctx0" brushRef="#br2" timeOffset="28208.6134">14325 2777 100 0,'-14'7'39'0,"12"11"0"15,2-18 0-15,-2 20-34 16,2-20-2-16,24 16 0 0,0-15 0 15,3-1-1-15,9-3 0 16,3-8-1-16,0-6 0 16,0-3-1-16,-4-3 1 15,-6 1-1-15,-7-2 0 16,-7 1 0-16,-7 1 0 15,-10 3 0-15,-11 2 0 16,-9 9 0-16,-13 5 0 16,-10 10 0-16,-7 10 0 15,-3 8 1-15,-6 9 1 16,8 7-1-16,5 4-1 15,15 0 1-15,13 1 0 16,21-6-1-16,18-10 0 0,18-5-1 16,13-7-2-1,8-11-2-15,11 1-5 0,-9-24-15 16,13 11-14-16,-11-14-1 15,2 4 0-15,-17-16 0 16</inkml:trace>
  <inkml:trace contextRef="#ctx0" brushRef="#br2" timeOffset="28799.6472">14920 2640 100 0,'0'0'37'16,"-13"1"3"-16,6 18-3 15,-7-1-32-15,3 7-1 16,-5 7-1-16,-2 9 1 15,-2 1-1-15,3 4-1 16,-4 1 1-16,10-1-2 0,-4-9 0 16,4-1 1-16,1-9-2 15,7-5 1-15,3-22-1 16,0 0 0-16,11 0 0 15,-2-20 0-15,6-4 0 16,-1-9 0-16,6-5 1 16,-3-10-2-16,6 1 1 15,-2-5-1-15,0 4 1 16,-2 5-2-16,1 3 1 15,-2 9 1-15,0 5-1 16,4 9 2-16,2 11-2 16,3 6 2-16,2 7-1 15,4 3 1-15,0 5 0 0,0 8-1 16,-8 3 0-16,-4 5 0 15,-15 5 0-15,-11 4 0 16,-18 2 0-16,-11 1 0 16,-6 2 0-16,-9-4 0 15,-3-3 0-15,-2-6 0 16,4-5 0-16,7-3 0 15,5-9 1-15,11-1-1 16,4-10 0-16,9 5 0 16,3 1 0-16,6 4 0 15,0 9 0-15,2 8 0 16,-2 15 1-16,-6 13-1 15,-7 12 0-15,-5 6 0 16,-6 11-4-16,-9-13-12 0,15 14-8 16,-21-27-16-16,22-3-1 15,1-27-1-15,18-12 0 16</inkml:trace>
  <inkml:trace contextRef="#ctx0" brushRef="#br2" timeOffset="30754.7591">16371 2634 54 0,'0'0'34'0,"-29"-11"2"16,9 14 2-16,-17-8-13 16,5 15-16-16,-9-4-2 15,0 15-2-15,-6-3 0 16,5 7 0-16,5 2-1 15,8 1-3-15,6-1 1 16,13 1-2-16,10-2 1 16,13-7 0-16,10-5-1 15,11-3 1-15,9-9-1 16,4-7 1-16,7-7-1 15,0-10 0-15,-2-5 0 0,-7-2 1 16,-5 3 0-16,-9-1-1 16,-10 4 1-16,-10 6 0 15,-6 5 0-15,-5 12 0 16,0 0-1-16,-21 19 0 15,12 3-1-15,-2 3 0 16,6 3 0-16,2 2-3 16,10 3-4-16,-2-13-28 15,25 1-3-15,2-20 0 16,19-2-1-16</inkml:trace>
  <inkml:trace contextRef="#ctx0" brushRef="#br2" timeOffset="30977.7718">17068 2213 95 0,'-27'9'39'16,"4"28"1"-16,-12 1-2 15,7 17-35-15,-10 9-2 16,2 11 2-16,6 3-2 15,1 2 0-15,7-3-3 16,5-14-3-16,21 4-29 16,-5-21-5-16,20-3 1 15,2-26-2-15</inkml:trace>
  <inkml:trace contextRef="#ctx0" brushRef="#br2" timeOffset="31513.8025">17227 2618 88 0,'-12'-13'38'0,"6"24"3"16,-11-1-2-16,3 14-33 16,0 6-3-16,-1 5 0 15,3 1-1-15,-1 2 1 16,1-3-2-16,6-2-1 15,-3-9 1-15,9-8-2 16,0-16 2-16,16 0 0 16,-2-13 0-16,7-5-1 15,3-14 1-15,1-1 0 0,2-6-1 16,1 0-1-16,-4 2 0 15,-2 6 0-15,-7 3-1 16,-4 8 1-16,-11 20 0 16,11-8 1-16,-11 8 2 15,0 23 1-15,-2-4-1 16,5 4 0-16,3-1 0 15,0 0 0-15,7-5 0 16,6-2-1-16,7-7-1 16,4-7 0-16,4-9 0 15,2-3 1-15,-2-6-2 16,2-5-1-16,-5 3 1 15,-2-4-1-15,-5 4 1 16,-6 2-2-16,-4 10 2 0,-14 7 0 16,0 0 2-16,5 17 0 15,-15 6-1-15,-4 4 1 16,1 6-2-16,-2 0 0 15,6 4-2-15,-2-11-8 16,22 9-18-16,-5-23-10 16,20 0 0-16,4-17-1 15</inkml:trace>
  <inkml:trace contextRef="#ctx0" brushRef="#br2" timeOffset="31858.8222">18236 2614 94 0,'-25'13'42'0,"-13"-3"-1"15,5 17 2-15,-10-3-37 16,9 6-3-16,2 3 1 16,10 2-2-16,10-3 0 15,8 2-1-15,11-8 0 16,6-5-1-16,10-7 1 15,5-5-1-15,1-9 1 16,4-7-1-16,1-8 1 16,-2-4-1-16,-1-9 0 15,-6-7 0-15,-1-2-1 16,-10-1-2-16,-2-1 0 15,-8 3-1-15,-6 8 1 16,-7 2-1-16,-2 16-1 16,-6 4 0-16,4 13-3 15,-7-7-15-15,20 20-14 0,-5-10 1 16,19 5-3-16,1-9 4 15</inkml:trace>
  <inkml:trace contextRef="#ctx0" brushRef="#br2" timeOffset="32188.8411">18702 2589 68 0,'8'-17'38'0,"-8"17"2"16,-8-21-1-16,-7 23-20 16,-13-7-13-16,3 9-2 15,-8 2 0-15,4 6 0 16,2 5-1-16,7 2 1 15,4 2-1-15,11 5-1 0,7-5 0 16,10 5 0-16,5-8 0 16,9 3-3-16,4-5 2 15,-1 0-2-15,-4-1 1 16,-3-2 0-16,-7 6 0 15,-6 0 0-15,-12 3 0 16,-4 0 0-16,-5 1 0 16,-2 1 0-16,2-2-1 15,0-6-2-15,10 0-5 16,2-16-14-16,22-6-17 15,0-14-1-15,20 0 0 16,-2-18-2-16</inkml:trace>
  <inkml:trace contextRef="#ctx0" brushRef="#br2" timeOffset="32390.8526">19251 2222 102 0,'0'0'40'0,"-14"37"1"15,-16 3-2-15,2 20-35 16,-5 7-2-16,2 9 1 15,2 2-2-15,4-5-1 16,4-2-2-16,4-16-5 16,14 6-20-16,-13-26-14 15,16-2 1-15,0-33-2 16,-4 16 2-16</inkml:trace>
  <inkml:trace contextRef="#ctx0" brushRef="#br2" timeOffset="32547.8616">18976 2607 103 0,'4'-18'39'0,"1"-4"2"15,14 15 0-15,6-3-38 16,8 0-2-16,9 5-6 16,-5-13-24-16,16 14-10 15,-9-11-2-15,5 8-1 16</inkml:trace>
  <inkml:trace contextRef="#ctx0" brushRef="#br2" timeOffset="33360.9081">19841 2668 93 0,'-14'15'40'15,"-1"-5"0"-15,15 2 0 16,0-12-37-16,18 10 0 15,11-15-1-15,11 0 0 16,6-7 0-16,11-6-2 16,2-2 1-16,0-4-1 15,-3-3 0-15,-5 1 0 16,-13-1 0-16,-9 1-1 15,-12 2 2-15,-16 2-1 16,-15 7 1-16,-11 6-1 16,-11 7 1-16,-7 6-1 15,-8 9 0-15,1 7 1 0,-1 6 0 16,9 3 1-16,8 2-1 15,13 5 2-15,16-4-2 16,15 0 1-16,18-2-2 16,13-4-1-16,16-5-2 15,8-6-4-15,15 3-3 16,-13-30-13-16,15 17-17 15,-12-22 1-15,5 2-2 16,-17-11 2-16</inkml:trace>
  <inkml:trace contextRef="#ctx0" brushRef="#br2" timeOffset="33645.9244">20746 2531 62 0,'-3'-30'36'15,"-1"14"1"-15,-13-5 0 16,17 21-19-16,-33-1-7 0,18 17-5 16,-7 3-1-16,3 8 0 15,-2 6-1-15,5 6 0 16,3-2-1-16,6 2 0 15,5-4 0-15,7-3-1 16,5-3 1-16,4-6-3 16,2-8 1-16,6-11 0 15,5-6-1-15,0-11 1 16,2-10-1-16,0-6-1 15,1-5 0-15,-4-5-1 16,1-3-1-16,-5-3-2 16,3 9-2-16,-11-10-11 15,13 28-16-15,-18-9-6 16,12 19 1-16,-12-1-2 15</inkml:trace>
  <inkml:trace contextRef="#ctx0" brushRef="#br2" timeOffset="34322.9632">21108 2560 95 0,'0'0'37'15,"11"14"3"-15,-11-14-3 16,22 0-32-16,-6-1-3 15,4-2 0-15,6-1 0 16,4-2 0-16,2-3-1 16,1 0 0-16,0-5-1 15,-3 2 1-15,-5 1 0 0,-3 0 0 16,-8 1-1-16,-14 10 1 15,7-14-1-15,-7 14 1 16,-12-7-1-16,0 5 1 16,0 1-1-16,-2 0 0 15,5 2-1-15,9-1 1 16,-17 0 0-16,17 0 0 15,0 0 0-15,0 0 0 16,0 0 0-16,0 0 0 16,0 0 1-16,12 3-1 15,-12-3 0-15,0 0 0 16,0 0 1-16,0 0-1 15,0 0 0-15,0 0 1 0,0 0-1 16,0 0 1-16,0 0-1 16,11-4 0-16,-11 4 1 15,-1-13-1-15,1 13 1 16,-5-13-1-16,5 13 0 15,-10-13 0-15,-3 10 0 16,-1 1 0-16,-8 3 0 16,-8 1 0-16,-5 6 0 15,-8 4 0-15,-2 6 1 16,3 4 0-16,3 8 0 15,2 0 1-15,12 5-1 16,15 3 2-16,12-4-3 16,20 0 2-16,12-11-2 15,9 0 1-15,9-15-2 0,9-7-1 16,5-7-2-16,-2-12-4 15,11 11-12-15,-21-30-10 16,7 19-9-16,-15-18-2 16,2 13 1-16,-16-8 0 15</inkml:trace>
  <inkml:trace contextRef="#ctx0" brushRef="#br2" timeOffset="34684.9839">21738 2484 97 0,'-10'13'39'16,"1"-9"-1"-16,4 13 1 15,-15-2-35-15,12 6 1 16,-2 5-1-16,2 6 0 0,-3-1-2 16,2 4 1-16,0 0-1 15,-1-4-1-15,6-5 0 16,3-4-1-16,1-10 0 15,0-12 0-15,15-2 0 16,-1-12 0-16,1-8 1 16,3-4-1-16,0-9 0 15,-2-2 0-15,2-4 0 16,-1-1-1-16,-6 4 1 15,2 6-1-15,-2 5 0 16,1 6 0-16,2 4 0 16,3 8-1-16,9 10-2 15,0-1-3-15,16 15-8 0,-12-17-13 16,25 17-10-1,-8-11-1-15,6 12 1 0,-6-14 1 16</inkml:trace>
  <inkml:trace contextRef="#ctx0" brushRef="#br2" timeOffset="35126.0091">22309 2495 86 0,'-5'-13'36'0,"5"13"1"15,-25-21 0-15,25 21-23 16,-32-4-7-16,13 10-1 16,-4 6-2-16,3 8 1 15,-2 6-1-15,6 7-1 16,0 2-1-16,6 6 1 15,8-7-2-15,4 0 2 16,8-9-2-16,9-8 0 16,7-10 0-16,8-11 0 0,4-8 0 15,5-11-2-15,0-6 2 16,2-9-2-16,-3 0 1 15,-2-6-1-15,-6 7 0 16,-6 5-1-16,-8 10 2 16,-9 11-1-16,-11 11 0 15,-5 23 2-15,-12 18-1 16,-10 15 1-16,-8 17-1 15,-5 11 1-15,-5 12-1 16,1 1 1-16,-3 1-1 16,6-6-1-16,4-8 1 15,2-14-1-15,6-15 1 16,7-14-1-16,4-18 1 15,5-16-1-15,13-7-1 0,-14-26-1 16,18-4-5 0,-6-30-12-16,25 8-6 0,-15-28-10 15,22-2-3-15,-2-17-4 16,12 2 4-16</inkml:trace>
  <inkml:trace contextRef="#ctx0" brushRef="#br2" timeOffset="35389.0241">22903 1839 111 0,'0'0'39'16,"-3"16"2"-16,-4 20-2 15,-15 2-36-15,7 14-1 0,-2 9 1 16,1 18-1-16,-3 5 0 15,-2 10 0-15,3-1-1 16,-1 2 1-16,-2-2-2 16,3-10 1-16,-1-6-2 15,0-16-2-15,9-8-3 16,-9-25-15-16,21 5-11 15,-2-33-8-15,0 0 0 16,-1-11 0-16</inkml:trace>
  <inkml:trace contextRef="#ctx0" brushRef="#br2" timeOffset="35570.0345">22645 2557 86 0,'0'0'40'0,"-11"3"-2"0,18 10 2 15,-7-13-19-15,28-7-19 16,3 6-3-16,11-6 0 15,7-3-2-15,1-15-8 16,20 9-24-16,-14-24-3 16,10 6 1-16,-9-17-2 15</inkml:trace>
  <inkml:trace contextRef="#ctx0" brushRef="#br2" timeOffset="35953.0564">23410 2034 109 0,'0'0'39'15,"-28"22"2"-15,8 15-2 16,-21 1-33-16,7 17-1 15,-8 3-1-15,3 8-1 0,-3-1 0 16,5 2 1-16,4-3-2 16,6-7-2-16,6-6 0 15,11-12 0-15,5-10 0 16,7-7 0-16,11-11 0 15,6-9 0-15,5-7 0 16,7-5 0-16,-1-7 0 16,3-4 0-16,0-5 0 15,-1 2 0-15,-7 1 0 16,-2 2 0-16,-4 9 0 15,-5 6 0-15,-14 6 0 16,10 13 0-16,-10 5 0 16,-1 4 0-16,1 6-3 15,-2 2 0-15,6 2-1 0,1-7-2 16,12 4-7-16,-17-29-9 15,43 28-5-15,-24-33-6 16,13 5-4-16,-6-17-1 16,10 2 2-16</inkml:trace>
  <inkml:trace contextRef="#ctx0" brushRef="#br2" timeOffset="36141.0671">23722 2497 98 0,'-4'12'38'15,"-11"6"2"-15,2 18 0 16,-16-3-31-16,11 9-4 15,-4 0-1-15,2-1-2 16,4-5 0-16,4-7-3 16,9 0-6-16,3-29-20 0,3 16-12 15,9-29 0-15,13 2 0 16,-5-15-1-16</inkml:trace>
  <inkml:trace contextRef="#ctx0" brushRef="#br2" timeOffset="36914.1114">23934 2427 105 0,'9'20'40'0,"-9"-20"0"16,7 28 0-16,-5-17-35 15,5 10-1-15,-4-3-1 0,2 3 2 16,-6 3-3-1,-4 2 2-15,-7 1-2 0,-3 5 1 16,-4-6-1-16,-4 3-2 16,3-3 0-16,-1-4 0 15,6-4 0-15,8-5 0 16,7-13 0-16,16-2 0 15,9-4 0-15,5-11 0 16,6-4 0-16,4-1 0 16,0-5 0-16,1-2 0 15,-3 5 0-15,-10 4-2 16,-7 2 2-16,-7 7-2 15,-14 11 2-15,0 0 0 16,0 0 0-16,-7 24 0 16,-2-2-1-16,0 7 0 0,6 1-1 15,6-3-2-15,8 0-1 16,6-9-3-16,15 7-8 15,-12-27-7-15,25 17-5 16,-15-29-9-16,13 7 0 16,-11-18 0-16,5 7 30 15,-12-7 5-15,-9-10 12 16,8 18 8-16,-24-22 9 15,13 18 9-15,-21-7 3 16,6 17-1-16,-18-9-25 16,8 20-5-16,-9 3-2 15,1 10-2-15,-5 8-1 16,3 6 0-16,3 6-1 15,5 3 0-15,4 3 1 0,9-5-3 16,7-4 0-16,8-7 0 16,7-11 0-16,8-6 0 15,2-11 0-15,3-10 0 16,3-6 0-16,-1-5 0 15,-3-3 0-15,-3 2 0 16,-5 5 0-16,-8 4 0 16,-17 18 0-16,0 0 0 15,-9 19 0-15,-20 13 0 16,-13 15 0-16,-15 15 0 15,-12 11 0-15,-12 8-5 16,1 14-8-16,-19-17-8 16,16 15-5-16,-18-22-7 15,11 7-7-15,-10-21-2 0,2-3 0 16</inkml:trace>
  <inkml:trace contextRef="#ctx0" brushRef="#br2" timeOffset="37613.1513">1055 4280 60 0,'3'-12'37'0,"-4"-5"0"16,7 3 1-16,-6-7-18 15,13 12-14-15,-12-2-2 16,-1 11 0-16,12 0-1 16,-5 15-1-16,-3 14-1 15,-4 16 1-15,-6 14-1 0,-6 15 0 16,-10 11 0-16,-3 7-1 15,-4 2 1-15,0-8-2 16,4-7-2-16,-2-22-9 16,25-6-25-16,-10-27-1 15,20-9 1-15,-8-15-2 16</inkml:trace>
  <inkml:trace contextRef="#ctx0" brushRef="#br2" timeOffset="38197.1847">828 4686 89 0,'-42'-19'38'0,"10"11"1"15,3-4 0-15,15 12-32 0,14 0-2 16,0 0-1-16,28-15-2 16,19 1 0-16,16-5-2 15,12-11-1-15,19-6-1 16,7-10-2-16,11-3-1 15,-2-10-4-15,8 7-2 16,-22-16-2-16,4 12 0 16,-25-10 3-16,-4 15 2 15,-21-6 4-15,-14 13 3 16,-14 10 6-16,-23 0 3 15,1 24 3-15,-26-3 1 16,11 26 0-16,-22-3-2 16,9 24-2-16,-7 3-3 15,3 16-1-15,-5 4-1 0,6 15-1 16,-4 3 1-16,1 10-2 15,2 0 1-15,6 3 0 16,1-5-1-16,5-5 1 16,6-8-1-16,6-12-1 15,7-10 2-15,9-16-2 16,6-16 1-16,10-16-1 15,6-15 1-15,8-14 0 16,4-6-1-16,6-10 1 16,-1-6 0-16,-4 6 0 15,-2 3-1-15,-11 11 0 16,-3 12 1-16,-11 13-1 15,-5 16 0-15,-8 13-1 16,-4 9 1-16,-1 9-1 16,1 3-1-16,4 2 0 0,5 0-2 15,1-14-4-15,20 5-11 16,-11-28-6-16,30 8-6 15,-12-28-8-15,18 1-1 16,-6-20 1-16</inkml:trace>
  <inkml:trace contextRef="#ctx0" brushRef="#br2" timeOffset="38537.2042">2340 4555 95 0,'-14'8'38'15,"21"1"1"-15,-7-9 0 16,31 7-35-16,-3-7 0 15,12-2-1-15,6-10 0 0,4 2 0 16,-2-7-1-16,-1-3 0 16,-1-5-1-16,-8-3 0 15,-14 0-1-15,-8-2 0 16,-12 6 0-16,-11 0 0 15,-10 8 0-15,-11 9 0 16,-6 13 0-16,-10 12 0 16,-1 19 0-16,1 8 1 15,0 8-1-15,9 7 1 16,10-1-1-16,13-7 0 15,21-9-3-15,10-16-7 16,31-1-13-16,-7-28-10 16,31 0-6-16,1-18-2 15,20-3-1-15</inkml:trace>
  <inkml:trace contextRef="#ctx0" brushRef="#br2" timeOffset="39079.2352">4129 4231 82 0,'0'0'38'15,"-37"1"-1"-15,8 20-2 16,-14-3-30-16,2 9-1 15,-3 2-1-15,7 1 0 16,3-3-1-16,10-1 0 16,13-8 0-16,14-4-1 15,13-6 0-15,11-6 0 16,10-1-1-16,2 2 1 0,3 3 0 15,-4 2 0-15,-4 5 0 16,-7 8 0-16,-13 7 0 16,-9 3-1-16,-13 5 1 15,-6-2 0-15,-4 1-2 16,-2-6 0-16,5-4-2 15,-1-13-7-15,23 4-15 16,-7-16-14-16,28-13 0 16,1-13-1-16,21 1 0 15</inkml:trace>
  <inkml:trace contextRef="#ctx0" brushRef="#br2" timeOffset="39494.2589">4772 4252 99 0,'-15'-3'38'15,"-17"-4"2"-15,3 21-12 16,-5-7-24-16,-5 13 0 16,-2 4-1-16,3 12 1 15,3 4-1-15,5 4 0 16,6 0 0-16,5-3-1 15,15-2-1-15,7-5 0 16,8-11 0-16,11-10-1 16,8-14 1-16,7-9-1 15,2-9 1-15,4-10-1 16,-1-9 1-16,-1-3-1 15,-7-5 0-15,-4 0 0 0,-5 8 0 16,-7 1 0-16,-5 10-1 16,-5 9 0-16,-8 18 1 15,0 0-1-15,-5 21 0 16,-3 9 0-16,2 9-1 15,-3 2-2-15,8 7-2 16,-3-12-5-16,20 9-5 16,-10-33-6-16,28 14-10 15,-8-27-6-15,16-3-1 16,-2-20 3-16</inkml:trace>
  <inkml:trace contextRef="#ctx0" brushRef="#br2" timeOffset="40055.291">5221 4204 82 0,'0'0'39'0,"-10"-17"-1"0,10 17 1 15,-25 20-32-15,10 5-1 16,-4 4-2-16,3 10-1 16,-4 3 0-16,9 1-1 15,-3-2-1-15,8-1 1 16,0-9-1-16,7-8 0 15,4-11 0-15,-5-12-1 16,23-13 1-16,-9-9-1 16,7-10 0-16,-2-8 1 15,1-4-1-15,1-3 0 16,-1-3 1-16,-2 3 0 15,0 6 0-15,-3 7 0 0,-4 12 0 16,1 8 0 0,-12 14-1-16,17 6 0 0,-10 13 0 15,-5 9-1-15,2 7 1 16,1 3-1-16,2 2 1 15,-3-3-1-15,5-2 1 16,1-6 0-16,7-8 0 16,4-8 1-16,6-12-1 15,2-8 0-15,4-10 1 16,6-13-1-16,2-1 0 15,-2-7 0-15,-2 0 1 16,-8 3 0-16,-2 5 0 16,-9 8 0-16,-7 11-1 15,-11 11 1-15,0 13-1 16,-9 9 0-16,0 11-1 0,0 4 0 15,-1 5 0-15,7 1 0 16,5 0-1-16,3-9-2 16,12 9-8-16,-9-28-9 15,22 16-5-15,-19-29-8 16,15 10-6-16,-8-16-1 15,7 2 1-15</inkml:trace>
  <inkml:trace contextRef="#ctx0" brushRef="#br2" timeOffset="40462.3143">6078 4344 99 0,'-16'10'40'16,"10"9"0"-16,6-19-3 15,1 10-34-15,18-8-1 16,11-2-1-16,10-9 1 16,7-6-1-16,8-6 0 15,8-6 0-15,-5-7 0 16,-2-1 1-16,-5-5-1 15,-9 0 1-15,-11 1-1 16,-9 2 1-16,-17 7-1 16,-13 8 1-16,-12 12-1 15,-12 13 0-15,-10 12 0 16,-7 14-1-16,1 9 0 15,-3 10 1-15,6 7-1 0,13 0 0 16,14-2 0-16,13-11-1 16,19-3-1-16,10-16-1 15,19 1-12-15,-6-31-7 16,26 12-6-16,-12-26-13 15,14 4 0-15,1-16-1 16,14 5 0-16</inkml:trace>
  <inkml:trace contextRef="#ctx0" brushRef="#br2" timeOffset="41211.3571">7884 4088 88 0,'-19'3'37'15,"-18"-3"-1"-15,-2 15 0 16,-17 0-30-16,-2 10-2 16,-8 1 1-16,1 9-2 15,-2 0 0-15,12 6-2 16,7-3 1-16,16-1 0 15,17-8-1-15,16-3 0 0,16-11-1 16,18-9 0-16,16-10 0 16,11-8 0-16,8-8 0 15,1-9 0-15,-3-2 0 16,-4-2 0-16,-8-2 0 15,-8 3 1-15,-11 1-1 16,-13 5 1-16,-8 3 0 16,-9 11 0-16,-7 12-2 15,0 0 2-15,-13 12-1 16,-4 14-1-16,5 11 0 15,-1 5-1-15,5 7 1 16,5-4-1-16,9 0-1 16,6-19-7-16,24 6-13 0,-7-28-13 15,19-3-2-15,-4-23-1 16,12-2 0-16</inkml:trace>
  <inkml:trace contextRef="#ctx0" brushRef="#br2" timeOffset="41595.3791">8391 4095 73 0,'0'0'39'0,"-10"15"-1"16,-6 4 0-16,7 19-17 16,-7-1-18-16,1 7-1 15,-6 3 0-15,5 2 0 16,-4-4 0-16,6-5-1 15,3-7 1-15,4-10 0 0,9-13-1 16,10-15 0-16,9-14 0 16,5-11 0-16,14-9 0 15,-1-9 0-15,7-5 0 16,2 0 0-16,-3 1 0 15,-3 6 0-15,-7 12 0 16,-6 9 0-16,-11 14 0 16,-5 12 0-16,-7 15-2 15,-4 10-1-15,-3 8 0 16,0 8 0-16,2 5-1 15,5-3-1-15,11 1-1 16,5-13-3-16,17 5-6 16,-3-24-8-16,27 6-13 15,-8-21-2-15,15 1-2 16,-8-17 3-16</inkml:trace>
  <inkml:trace contextRef="#ctx0" brushRef="#br2" timeOffset="41948.3993">9275 4239 83 0,'-2'-40'39'0,"1"11"0"15,-23-5 0-15,8 18-26 16,-20 0-5-16,2 14-1 15,-7 11-2-15,2 13-3 16,-1 11 0-16,7 15-1 16,6 0 1-16,10 5-2 15,12-6 1-15,15-6-1 16,11-14 1-16,14-12-1 15,10-17 1-15,8-18-1 0,8-16 1 16,1-15 0-16,-2-14 0 16,0-7 0-16,-3-13-1 15,-7-3 1-15,-7 2-1 16,-8 6 1-16,-8 9-2 15,-12 16 1-15,-8 20 0 16,-7 35-1-16,-22 13 1 16,-3 33 0-16,-7 22-1 15,-2 15-1-15,4 20-11 16,-6-14-8-16,21 19-6 15,-9-28-7-15,21 6-7 16,3-18-3-16,17 2 1 16</inkml:trace>
  <inkml:trace contextRef="#ctx0" brushRef="#br3" timeOffset="46211.6431">10505 4163 31 0,'12'-11'31'0,"-6"-4"3"15,-2 2-1-15,-13-16-18 16,14 16-1-16,-20-18 1 0,10 14-4 15,-18-8-2-15,2 13-2 16,-10-1 0-16,-3 11-1 16,-9 8-2-16,3 9-1 15,-3 9-1-15,6 10-1 16,3 3 0-16,11 6-2 15,3 2 2-15,17-1-2 16,13-5 1-16,16-9-1 16,15-10 0-16,16-16-2 15,16 0-7-15,4-24-26 16,19 2-2-16,-12-24 0 15,17 2-1-15</inkml:trace>
  <inkml:trace contextRef="#ctx0" brushRef="#br3" timeOffset="46633.6673">11086 3614 97 0,'-18'2'38'0,"-7"-5"0"15,9 13-1-15,-3 3-35 16,5 6 0-16,0 9 0 15,1 13 1-15,1 9-1 16,-6 13 0-16,0 8 0 16,-3 5-1-16,-2 3 1 15,2-2-2-15,-3-7 1 16,9-10-1-16,2-11 0 0,7-11 0 15,7-19 0-15,12-13 0 16,7-18 1-16,12-9-1 16,7-11 1-16,2-6 0 15,0-2 0-15,0-2 1 16,-1 3-1-16,-4 12 0 15,-9 5 0-15,-7 14 0 16,-5 10-1-16,-2 11 0 16,-4 11 0-16,-1 3-1 15,1 9-1-15,5 0-1 16,8 7-2-16,0-10-4 15,13 12-18-15,-5-22-12 16,14 7 0-16,-8-20 0 16,11 4 1-16</inkml:trace>
  <inkml:trace contextRef="#ctx0" brushRef="#br3" timeOffset="47425.7126">11669 4082 92 0,'-12'-32'36'15,"5"17"1"-15,-15-4-1 16,3 18-29-16,-12 5-2 15,1 12 0-15,-8 3-2 16,-1 11 1-16,-2 6-2 16,5 6-1-16,2-1 1 15,11 3-2-15,9-2 1 16,12-4-1-16,13-8 0 15,14-12-1-15,13-9 1 16,5-10 0-16,8-9 0 0,-1-10 0 16,1-10 0-16,-6-2 2 15,-8-6-1-15,-6 0 0 16,-15 2 0-16,-3 4 1 15,-8 3-2-15,-4 8 2 16,-2 7-2-16,1 14 1 16,-13-1-1-16,4 15-1 15,4 8 1-15,2 7-1 16,1 2-1-16,2 2 0 15,5 1 0-15,8-4-1 16,5-5 0-16,3-13-3 16,15-1 0-16,-2-15-3 15,15-1-2-15,-6-17 0 0,14 5 0 16,-13-20 1-16,8 8 1 15,-12-10 4-15,-2 4 3 16,-9-1 5-16,-11-2 3 16,1 13 2-16,-13-7 2 15,-1 18-1-15,-13-2 0 16,8 16 0-16,-17 4-3 15,3 14-1-15,-4 1 0 16,-1 14-2-16,-1-2 0 16,3 7-1-16,2-5 0 15,2 2 0-15,6-10-1 16,6-2-1-16,4-10 1 15,10-11 0-15,6-10-1 16,3-8 2-16,4-8-1 0,6-7 1 16,-5-6-1-16,5-1 0 15,-4 0 0-15,-5 2 1 16,-4 6-2-16,-1 5 0 15,-4 8 0-15,-4 7 0 16,1 10 0-16,-11 0 0 16,19 27-1-16,-6-4 1 15,1 4-1-15,4 7 0 16,7-1-1-16,-1-1-3 15,13 3-2-15,-7-19-14 16,18 11-18-16,-8-20 1 16,14 4 0-16,-12-24-1 15</inkml:trace>
  <inkml:trace contextRef="#ctx0" brushRef="#br3" timeOffset="47881.7387">12992 3951 87 0,'-14'-41'36'16,"2"21"3"-16,-21-6-1 15,5 23-19-15,-10 4-13 16,-3 14-2-16,-1 13 0 15,0 8-1-15,5 9-1 16,7 3 0-16,8 0-1 16,13-2 0-16,9-7-1 15,14-7 0-15,6-13 0 16,14-10-1-16,8-12 2 15,6-12-1-15,1-12 1 16,1-5 0-16,-4-12 0 16,-1-3 0-16,-6-4 0 15,-6 3 0-15,-7 5-1 0,-7 7 0 16,-7 12 0-16,-12 24 0 15,14 3 0-15,-16 24-1 16,-10 25 0-16,-3 13-1 16,-4 17 2-16,0 11-2 15,-10 14 1-15,-3 3 0 16,2-2 0-16,-6-2 0 15,3-8 2-15,0-14-1 16,-1-11 1-16,-2-14-1 16,6-22 2-16,-3-16-3 15,6-19 1-15,5-19-2 16,9-13-3-16,0-27-4 15,23-3-16-15,-5-29-15 16,22-6-1-16,-2-20 1 0,23 12 1 16</inkml:trace>
  <inkml:trace contextRef="#ctx0" brushRef="#br3" timeOffset="48248.7597">13290 4008 109 0,'0'0'38'15,"8"26"2"-15,4-30-9 16,25 11-26-16,1-5-2 16,18 0 0-16,6-4 0 15,7-3-1-15,0-10 0 16,-2-1-1-16,-9-10 1 0,-9-1-1 15,-13-8-1-15,-15-1 1 16,-14-3-1-16,-17 3 0 16,-9 4 0-16,-12 9 1 15,-6 11-1-15,-8 12 0 16,-6 20 1-16,0 12 0 15,3 16 0-15,5 10 0 16,9 8 0-16,16-1 0 16,15-3-1-16,20-11-1 15,20-9-4-15,7-26-11 16,33 1-23-16,-3-24-2 15,23-3 1-15,2-22-2 16</inkml:trace>
  <inkml:trace contextRef="#ctx0" brushRef="#br3" timeOffset="49313.8206">14948 3843 61 0,'7'-18'37'0,"3"9"-2"15,-8-11 2-15,-2 20-17 0,-7-19-10 16,7 19-4-16,-25-10-2 15,6 17 0-15,-9 1 0 16,-4 15 0-16,-4 9-1 16,-1 10 0-16,3 8-1 15,6 5 0-15,0 2-1 16,17-1 0-16,8-4-1 15,20-10 0-15,13-14 0 16,17-11 0-16,12-17 0 16,9-11 1-16,4-14 0 15,2-10 1-15,-7-10-2 16,-9-6 2-16,-13-3-1 15,-14 0 0-15,-15 2 0 16,-18 5-1-16,-15 7 0 0,-8 11 0 16,-9 11 0-16,-4 8-1 15,0 11 1-15,2 8-1 16,10 4 1-16,8 7 0 15,17-3 0-15,16-2 0 16,17-6 1-16,17-5-1 16,12-5 1-16,10-6-1 15,3-4 1-15,1-3-1 16,-6-1 1-16,-11 3-1 15,-14 4 1-15,-11 4 0 16,-17 9-2-16,-13 10 2 16,-10 9-1-16,-9 8 1 15,-9 6-1-15,1 5 1 16,-4-1-2-16,5-1 2 0,3-5-1 15,6-10 0-15,10-8 1 16,4-18-1-16,24-6 1 16,4-16 0-16,5-13 0 15,9-4-1-15,1-9 2 16,4-2-2-16,-2-4 0 15,-4 5 0-15,-8 14 0 16,-7 6 0-16,-9 15 0 16,-5 12 0-16,-7 12 0 15,-5 13 0-15,-1 11 0 16,-2 4 0-16,5 4 0 15,3 1 0-15,10-3 0 16,4-10-5-16,20-2-6 0,-3-26-5 16,30 4-19-16,-11-29-6 15,11 1 1-15,-5-24 0 16</inkml:trace>
  <inkml:trace contextRef="#ctx0" brushRef="#br3" timeOffset="49525.8327">16528 3284 97 0,'-16'-30'38'0,"3"30"3"15,-13 8-3-15,7 30-23 16,-11 11-11-16,3 13-1 16,-6 12 0-16,6 9-2 15,2 0 1-15,8 3-1 16,7-5-1-16,6-9-1 0,12-6-4 15,-2-21-9-15,25-2-23 16,-2-24-2-16,15-4-1 16,-3-26 0-16</inkml:trace>
  <inkml:trace contextRef="#ctx0" brushRef="#br3" timeOffset="49984.859">16777 3700 109 0,'-8'-13'39'15,"8"13"0"-15,-25 13 0 16,15 12-34-16,-5 6-2 15,0 7 0-15,1 1-1 16,6 1 0-16,2-4 0 16,10-4-1-16,7-6 0 15,7-13 0-15,6-13-1 0,7-11 0 16,5-11 1-16,8-9-1 15,0-8 0-15,2-7 0 16,2-5 0-16,-4-1 0 16,-2 6-1-16,-5 6 1 15,-7 11-1-15,-9 10 0 16,-10 21 1-16,-11 18-1 15,-9 22 0-15,-11 22 1 16,-10 22-1-16,-6 15 1 16,-8 16 0-16,-6 8-1 15,2 1 0-15,0-1 1 16,0-11-1-16,-1-15 1 15,7-14 0-15,-1-19-1 16,12-20 2-16,-4-18-1 0,2-19 1 16,-2-14-1-16,6-14 1 15,0-17-1-15,4-10-3 16,4-22-7-16,12 4-8 15,-8-20-20-15,25 12-1 16,-1-13 0-16,20 14-2 16</inkml:trace>
  <inkml:trace contextRef="#ctx0" brushRef="#br3" timeOffset="51099.9227">18084 3601 97 0,'0'0'36'0,"-2"-12"2"16,2 12-8-16,0 0-25 15,0 0-1-15,-15-10-1 16,4 16 0-16,-5 5-1 15,-2 7 1-15,-4 8-1 0,0 10 0 16,-1 8-1-16,1 6 0 16,3 0 0-16,10 0 0 15,10-5-1-15,11-8 0 16,13-11 0-16,14-14 0 15,7-13 0-15,10-12 0 16,3-15 0-16,3-5-1 16,-3-7 2-16,-9-4-1 15,-7-4 0-15,-13 4 0 16,-11 2 1-16,-11 4-1 15,-13 7 0-15,-9 5 1 16,-8 9-1-16,-4 6 0 16,-5 6 0-16,4 4 0 15,2 3 0-15,7 4 0 0,18-6 0 16,-3 14 0-16,21-11 0 15,13 0 0-15,11-3 0 16,6 1 1-16,7-2-1 16,0 1 1-16,-6 1 0 15,-4 3 0-15,-11 3 0 16,-11 9 0-16,-13 6-1 15,-10 8 1-15,-9 7 0 16,-13 8 0-16,-3 4 0 16,-4 2-1-16,0-1 0 15,3-8 1-15,7-9-1 16,9-11 0-16,10-22 0 15,20-4 1-15,8-21 0 16,15-12 0-16,4-7 0 0,8-9 0 16,5-4 0-16,-1-3 0 15,-2 9 0-15,-7 6-1 16,-10 8 1-16,-9 13 0 15,-6 12-1-15,-13 16 0 16,-8 17 1-16,-10 11-1 16,-8 10 0-16,0 13 0 15,-2 3-1-15,3 5 0 16,8-6-2-16,5-5-1 15,13-1-7-15,1-26-7 16,26 7-21-16,-4-28-2 16,15 1 1-16,-6-25-2 15</inkml:trace>
  <inkml:trace contextRef="#ctx0" brushRef="#br3" timeOffset="51454.943">19276 3637 108 0,'0'0'39'15,"-2"32"0"-15,2-32-6 16,35 25-30-16,1-15-1 16,10-4 0-16,8-6 0 15,6-5 0-15,-4-4-1 16,-1-6 1-16,-6-6-1 15,-9-1 1-15,-13 0-1 16,-11-4 0-16,-13 0 0 16,-13 7 0-16,-13-1 0 15,-11 12-1-15,-10 6 1 0,-10 16 0 16,-4 10 0-16,-2 13 1 15,2 11-2-15,8 8 2 16,12 2-2-16,17 0 1 16,14-4-1-16,28-8-2 15,18-12-2-15,20-16-6 16,33 4-17-16,-9-26-15 15,18-2 1-15,-5-21-1 16,9 4 1-16</inkml:trace>
  <inkml:trace contextRef="#ctx0" brushRef="#br3" timeOffset="51959.9719">20945 3274 97 0,'0'0'38'15,"0"0"-1"-15,0 0-1 16,-29 32-32-16,10-2-2 16,0 8 2-16,-3 15-1 15,-7 8 0-15,-5 12-1 16,-1 4 1-16,4 3-2 15,1-2 0-15,3-5-1 16,8-4-3-16,1-16-3 0,23-1-31 16,-9-28-2-16,17-4 2 15,-13-20-4-15</inkml:trace>
  <inkml:trace contextRef="#ctx0" brushRef="#br3" timeOffset="52155.9831">20521 3664 114 0,'0'0'40'0,"-14"-5"1"16,27 18-4-16,6-13-35 16,18-2-2-16,16-2 0 15,13-7-3-15,12 0-2 16,7-13-5-16,16 8-26 15,-11-18-3-15,11 8 1 0,-17-11-2 16</inkml:trace>
  <inkml:trace contextRef="#ctx0" brushRef="#br3" timeOffset="52546.0055">21524 3079 109 0,'-30'17'39'0,"3"25"1"15,-12-2-1-15,-3 17-35 16,5 6-1-16,-1 14 1 15,-3 2-1-15,3 0 0 16,-1-1 0-16,6-6-2 0,7-7 1 16,4-9-2-16,9-10 0 15,9-10 0-15,10-16 0 16,13-10 0-16,7-16 0 15,10-9 0-15,4-10 0 16,5-6 1-16,1-5-1 16,2-3 1-16,-2 3 0 15,-7 5-1-15,-5 8 0 16,-6 7 0-16,-6 11 2 15,-11 12-4-15,-2 9 2 16,-6 11-1-16,-6 5-1 16,-2 6-1-16,7 2-1 15,-4-4-2-15,11 1-4 16,-4-23-14-16,18 9-16 15,-3-25 1-15,20 1 1 16,-5-21-1-16</inkml:trace>
  <inkml:trace contextRef="#ctx0" brushRef="#br3" timeOffset="52742.0167">21983 3622 112 0,'-30'21'39'0,"4"19"1"15,-17-6-1-15,15 13-33 16,-5-7-3-16,4 5-2 15,8-8 0-15,5-5-2 16,16-6-3-16,0-26-7 16,35 12-26-16,-13-27-2 15,14 2 0-15,-6-19-2 0</inkml:trace>
  <inkml:trace contextRef="#ctx0" brushRef="#br3" timeOffset="53230.0446">21993 3325 73 0,'0'0'39'0,"0"0"-3"16,1 26 1-16,-1-26-11 16,20 20-24-16,0-5-2 15,3 0 1-15,-2 0 0 16,5 1 0-16,-2-1 1 15,-2 2-1-15,-6 0 1 16,-2 4-1-16,-7-1 2 0,-4 4-1 16,-3 1 1-16,-6 3 0 15,-3 3 0-15,-5-1 0 16,1 4-1-16,-2-1 0 15,0-3-1-15,5-1 1 16,-2-7-1-16,3-4-1 16,4-5 1-16,5-13-1 15,0 0 1-15,13-5-1 16,1-12 1-16,6-5-1 15,6-5 1-15,3-6 0 16,5 1 0-16,4-2-1 16,-1 5 2-16,-2 4-2 15,-3 11 0-15,-7 10 0 16,-4 12 0-16,-4 10 0 15,-5 9-3-15,-4 8 2 0,4 6-2 16,-1 3 0-16,9 2-3 16,3-9-2-16,16 8-12 15,-8-22-18-15,20 1-1 16,-8-19 1-16,13 0 0 15</inkml:trace>
  <inkml:trace contextRef="#ctx0" brushRef="#br3" timeOffset="53703.0716">22974 3707 112 0,'-4'-28'38'0,"-19"-5"1"15,2 18 0-15,-21-3-29 16,4 17-4-16,-6 9-2 16,0 12 0-16,5 7-1 15,4 6-3-15,8 2 0 0,11 5 0 16,6-4 0-16,15 1 0 15,9-12 0-15,11-3 0 16,4-9 0-16,5-8 0 16,3-9 0-16,1-6 0 15,-1-6 0-15,-2-6 0 16,-1-2 0-16,-4-5 0 15,-5 3 0-15,-1 3 0 16,-5 4 0-16,-6 7 0 16,-13 12 0-16,14 1 0 15,-16 15 0-15,-3 14 0 16,-4 11 0-16,-3 8 0 15,-5 10 0-15,-2 7 0 16,-4 2 0-16,-1 3 0 0,-2-1 0 16,-2-5 0-16,1-4 0 15,-1-7 0-15,3-8 0 16,-4-11 0-16,4-8 0 15,-1-9 0-15,3-11 0 16,1-8-2-16,5-9 0 16,2-11-2-16,10-1-4 15,-1-24-6-15,30 6-20 16,-10-25-7-16,28 4 1 15,5-18 0-15</inkml:trace>
  <inkml:trace contextRef="#ctx0" brushRef="#br3" timeOffset="53876.0815">23552 3890 125 0,'0'0'45'0,"14"9"-2"16,-28-18-1-16,14 9-42 15,-18-7 0-15,-2-1 0 16,7 13-17-16,-17-15-23 15,13 16-2-15,-9-7-2 16,9 9 0-16</inkml:trace>
  <inkml:trace contextRef="#ctx0" brushRef="#br4" timeOffset="59419.3986">1112 5434 71 0,'6'-14'36'0,"-6"14"0"0,0 0 1 15,9-1-29-15,-9 1-3 16,-6 28 0-16,-2 1-2 16,7 16 0-16,-4 13 0 15,-3 13-2-15,-2 12 1 16,-2 12 0-16,-3 3-1 15,0-1 0-15,4-11-1 16,-2-6-2-16,13-11-8 16,-5-29-25-16,15-14 0 15,-10-26-2-15,32-13 0 16</inkml:trace>
  <inkml:trace contextRef="#ctx0" brushRef="#br4" timeOffset="59661.4124">735 5524 88 0,'-37'-11'35'0,"17"12"2"16,8-5 0-16,28 0-34 15,11-6-1-15,24-4 0 16,20-6-1-16,14-5 1 15,13-11-1-15,14-2 0 16,3-2-1-16,5-6-3 16,-1 17-11-16,-19-11-23 15,-11 15 1-15,-22 0-1 16,-7 19 1-16</inkml:trace>
  <inkml:trace contextRef="#ctx0" brushRef="#br4" timeOffset="60411.4553">1796 5233 82 0,'-15'10'37'15,"7"9"-1"-15,-6 0 0 16,8 17-30-16,-4 6-1 16,10 15 0-16,-8 10 1 15,1 16-1-15,-3 6 0 16,3 7-1-16,-11-4 0 15,6-1-1-15,0-9-1 16,-2-12 0-16,7-14-1 16,1-15-1-16,9-19 1 0,9-20-1 15,8-18 0 1,9-18 1-16,8-15-1 0,2-8 1 15,2-8 0-15,3-1-1 16,-3 4 1-16,-7 5-1 16,-5 18 1-16,-9 10-1 15,-3 19 0-15,-6 12 0 16,-3 13 0-16,-3 12 0 15,0 6-1-15,0 8 0 16,9 3-2-16,1-3-1 16,8 2-1-16,5-14-3 15,11 3-4-15,-4-24-5 16,19 7-5-16,-12-28 3 15,8 6 9-15,-14-19 3 16,-3-2 4-16,-8-7 4 0,-12-8 4 16,-4 7 7-16,-20-17 4 15,8 15 1-15,-17-11-8 16,9 16-2-16,-13 2-1 15,8 16-1-15,-9 8 1 16,3 17-1-16,-7 9 0 16,9 16-3-16,-2 7 2 15,2 5-1-15,8 1 0 16,7-5-1-16,11-8-1 15,10-9 0-15,12-15 0 16,10-12 0-16,5-14 0 16,4-8 0-16,2-10-1 15,-1-2 1-15,-3-1 0 16,-12 5-1-16,-5 5 1 0,-12 11-1 15,-16 15 0-15,0 0 0 16,2 25 0-16,-12 2 0 16,2 6 0-16,-1-2 0 15,5 2-1-15,4-6 0 16,13-8-1-16,8-18-3 15,14-5-5-15,-4-26-27 16,26-1-3-16,-7-26 2 16,12-2-3-16</inkml:trace>
  <inkml:trace contextRef="#ctx0" brushRef="#br4" timeOffset="60582.4651">3139 5140 98 0,'-15'-2'36'0,"2"36"0"0,-10 14 0 15,-1 26-32-15,-1 14 0 16,3 10-1-16,3 6-1 15,6 2 0-15,6-5-1 16,5-14-4-16,13-4-30 16,-6-31-3-16,9-12-1 15,-6-29-1-15</inkml:trace>
  <inkml:trace contextRef="#ctx0" brushRef="#br4" timeOffset="60750.4747">2939 5662 104 0,'-22'-32'37'16,"12"16"2"-16,-2-5-2 15,12 21-26-15,11-15-7 16,9 9-3-16,17 0-5 0,-4-6-33 16,30 2-1-16,1-8-1 15,17 4-1-15</inkml:trace>
  <inkml:trace contextRef="#ctx0" brushRef="#br4" timeOffset="61440.5142">4054 5519 76 0,'14'-17'35'0,"-5"1"1"16,2 13 1-16,-11 3-33 15,-4 13 0-15,-3 5-1 16,3 15 1-16,-9 4 1 15,2 9-2-15,-2 0 1 16,3 3-1-16,0-2 1 0,10-4-1 16,4-9 0-16,10-11-1 15,8-9-1-15,9-13-1 16,7-13 1-16,5-7-1 15,3-10-2-15,1-14 3 16,0-3-2-16,-6-5 0 16,-3 4-1-16,-7 3 1 15,-8 6-1-15,-6 6 2 16,-5 11 0-16,-12 21-2 15,10 0 2-15,-10 23 0 16,-1 11 2-16,1 8-1 16,1 7 1-16,2 3-1 15,5-4 1-15,6-1 0 16,4-12 0-16,7-14 0 0,8-14-1 15,4-13 0-15,4-15-2 16,-1-16 3-16,-3-9-2 16,-1-6 0-16,-7-4-1 15,-3 0 0-15,-11 1-1 16,-6 7 1-16,-4 6 0 15,-4 11-4-15,2 15-2 16,-5-5-9-16,14 23-23 16,-12-2 1-16,24 12 0 15,-8-4-1-15</inkml:trace>
  <inkml:trace contextRef="#ctx0" brushRef="#br4" timeOffset="62236.5597">5199 5483 85 0,'0'0'37'15,"-25"-15"0"-15,10 15 1 16,-8-1-33-16,-1 8 0 16,-4 7-1-16,0 12 0 15,-1 4-1-15,5 6 1 16,3 2 0-16,7-1-2 15,11-1 2-15,7-4-2 16,11-10 1-16,11-12-2 16,10-10 0-16,7-7 0 15,3-11-3-15,1-7 1 16,3-8 0-16,-5-1 0 15,-6-3-1-15,-12 2 2 0,-3 2 0 16,-9 7-2-16,-7 7 3 16,-11 5-1-16,3 14 0 15,-15 1 0-15,4 14-1 16,-4 7 1-16,5 8-1 15,3 3 1-15,10 4 1 16,4-2-3-16,9 0 2 16,9-10-3-16,14-4 0 15,1-17-3-15,9-5-1 16,0-16 0-16,4-5-3 15,-8-13 3-15,3 1 1 16,-16-7 2-16,-3 0 2 16,-6 2 2-16,-9-4 4 15,-5 15-1-15,-9 1 3 0,3 11 0 16,-12 4-1-16,9 12-1 15,-17 14 0-15,7 11 0 16,0 10-1-16,1 6-1 16,4 3 0-16,4-1 0 15,5-7 0-15,9-5 0 16,5-13 0-16,6-17 1 15,8-13-2-15,2-15 0 16,5-8 0-16,-2-5-1 16,1-4 1-16,-4-1-2 15,-2 5 1-15,-7 13-2 16,-5 14 2-16,-4 15 0 15,-8 17 0-15,-4 22 0 16,-6 19 1-16,-5 18 0 0,-5 16 1 16,1 7-1-16,-8 5 1 15,-3-1-1-15,1-3 1 16,-7-12 0-16,-1-15-2 15,-1-18 1-15,0-18-2 16,1-24-2-16,13-11-8 16,-5-32-12-16,21-9-17 15,-1-27-1-15,17-9 1 16,5-20-1-16</inkml:trace>
  <inkml:trace contextRef="#ctx0" brushRef="#br4" timeOffset="62402.5692">6472 5620 103 0,'0'51'41'16,"-14"-6"1"-16,3 7-1 16,-7-6-38-16,0-12-9 15,13 7-29-15,-9-13-5 16,9-2-1-16,0-12-1 15</inkml:trace>
  <inkml:trace contextRef="#ctx0" brushRef="#br4" timeOffset="62837.5941">7203 5304 73 0,'0'0'39'0,"4"-11"-1"16,1 22 0-16,-5-11-26 0,-9 34-10 16,1-3-1-16,1 8 0 15,-6 7 0-15,2 4 2 16,1 0-3-16,3-7 1 15,7-2-7-15,-2-22-29 16,13-6-2-16,7-22 2 16,13-11-4-16</inkml:trace>
  <inkml:trace contextRef="#ctx0" brushRef="#br4" timeOffset="62980.6023">7279 4863 95 0,'-39'-19'39'16,"-2"7"-1"-16,13 15-3 0,12 9-40 15,16-12-32-15,21 16 1 16,15-9-2-16,25 5 0 16</inkml:trace>
  <inkml:trace contextRef="#ctx0" brushRef="#br4" timeOffset="63272.619">8143 4850 83 0,'-12'-58'37'16,"2"8"0"-16,-13-8 0 16,2 15-32-16,-7 8 0 15,-4 21-1-15,-7 16 0 0,-4 27-1 16,-11 23 0-16,1 22-1 15,-5 20-1-15,3 16-1 16,5 7 1-16,6 2-1 16,14-4 0-16,12-8-1 15,15-13-3-15,7-26-9 16,23-7-24-16,1-32 1 15,8-7-2-15,-10-31 1 16</inkml:trace>
  <inkml:trace contextRef="#ctx0" brushRef="#br4" timeOffset="63431.6281">7508 5285 103 0,'-19'-5'40'0,"0"-1"0"16,19 6-1-16,29 11-36 15,14-15-4-15,22 10-13 16,3-20-24-16,21 6-2 15,-3-12 0-15,8 5-2 16</inkml:trace>
  <inkml:trace contextRef="#ctx0" brushRef="#br4" timeOffset="64120.6675">8758 5225 74 0,'15'-28'37'15,"-10"2"0"-15,4 14 0 16,-9 12-30-16,0 0-3 0,-7 12-1 16,-2 14 0-16,-6 12 0 15,-3 7-1-15,-1 5 0 16,0 3 0-16,6-2-1 15,2-2 1-15,12-11-1 16,6-4 0-16,14-19 0 16,7-14-1-16,10-15 1 15,5-8-1-15,6-9 1 16,2-13 0-16,-10-1 0 15,3-2-1-15,-11-2 1 16,-10 10 0-16,-5 5-1 16,-4 7 0-16,-9 12 1 15,-5 15-1-15,0 0 0 16,-9 21 0-16,6 9-1 0,3 3 1 15,3 8 0-15,1 0 0 16,8-3 0-16,6-4 0 16,7-11 0-16,6-9 1 15,6-13-1-15,0-9 1 16,1-13 0-16,1-10 0 15,-7-8 0-15,-4-8 0 16,-8-2-1-16,-4-4 0 16,-7 3-2-16,-5 2-2 15,4 13-7-15,-13-3-25 16,17 19-3-16,-11-5 1 15,14 22-3-15</inkml:trace>
  <inkml:trace contextRef="#ctx0" brushRef="#br4" timeOffset="64490.6887">9633 5346 93 0,'-5'21'38'0,"5"-21"1"16,7 17-2-16,16-20-34 15,6-5 0-15,6-7-1 16,10-5 0-16,3-7 0 16,1-1 0-16,-3-8-1 15,-4 1 0-15,-9-2 1 16,-10 0-1-16,-13 3 0 0,-14 6 1 15,-11 6-1-15,-13 12 0 16,-11 12 0-16,-7 15 1 16,-4 16-1-16,1 13 0 15,2 10 0-15,7 6 0 16,10 1-1-16,10 3 1 15,19-10-1-15,13-6-1 16,16-13-3-16,12-20-8 16,27-1-26-16,-1-17-4 15,17-3 2-15,-2-14-3 16</inkml:trace>
  <inkml:trace contextRef="#ctx0" brushRef="#br4" timeOffset="65175.7278">11278 5093 71 0,'-13'-1'35'15,"-16"-1"1"-15,-1 11 0 16,-15-3-30-16,3 12 0 0,-6-1 0 15,2 7-1-15,5-5-2 16,7 4 0-16,6-2-1 16,13-3 0-16,14-2-2 15,7-1 1-15,14 1-1 16,6 0 0-16,3 6 0 15,2 3 0-15,-2 2 1 16,-4 5 0-16,-9 1-1 16,-9 8 1-16,-14-2-1 15,-6-3 3-15,-5-5-3 16,-1-6 2-16,1-3-5 15,-2-25-12-15,20 3-23 16,0-22 0-16,23-4 0 16,5-13-5-16</inkml:trace>
  <inkml:trace contextRef="#ctx0" brushRef="#br4" timeOffset="65782.7626">11566 5256 71 0,'-16'21'36'0,"-1"-5"-1"15,9 5 0-15,0-9-29 16,17 2-1-16,8-10-2 16,16-4 1-16,7-10-1 15,9-2-1-15,5-9 1 0,4-4-1 16,-6-4-1-16,-3 1 1 15,-8-3 0-15,-13 3-1 16,-11 2 0-16,-13 4 1 16,-14 3-1-16,-10 10 1 15,-12 5-1-15,-9 7 1 16,-9 10-1-16,-3 11 1 15,-1 11 0-15,0 4 0 16,8 8-1-16,8 3 0 16,14-1-1-16,13-1 1 15,20-6-1-15,17-7-1 16,17-5-4-16,8-18-5 15,25 3-28-15,-5-15-2 16,11-3 1-16,-6-12-2 0</inkml:trace>
  <inkml:trace contextRef="#ctx0" brushRef="#br4" timeOffset="66135.7827">12219 5246 90 0,'-7'30'37'0,"2"-11"0"15,18 3 1-15,10-14-35 16,9-2 0-16,9-9 0 16,10-9-1-16,-1-6 1 15,2-8-1-15,-8-4 0 16,-3-2 0-16,-9 0 0 0,-14-2-1 15,-11 1 0-15,-14 4 0 16,-10 5 0-16,-12 10 0 16,-9 9 0-16,-9 16-1 15,-5 15 1-15,1 10 0 16,1 13-1-16,5 8 1 15,13 3-1-15,12 1 1 16,16-3-2-16,20-13-1 16,20 0-15-16,7-26-19 15,25-4-4-15,3-18 0 16,15-4-1-16</inkml:trace>
  <inkml:trace contextRef="#ctx0" brushRef="#br4" timeOffset="66736.8171">14026 5078 75 0,'-7'-17'37'0,"-5"4"-1"16,-13-2 2-16,-1 10-32 15,-17-1 1-15,-2 11-1 16,-10 4-2-16,0 12 1 16,-2 4-1-16,9 10 0 15,1 3-1-15,13 2-1 16,10 0 0-16,16-3 0 15,18-5-1-15,17-11 0 16,16-12-1-16,12-11 1 16,12-9-1-16,1-12 0 15,4-12 1-15,-5-4-1 0,-4-5 1 16,-12 0-1-16,-14 4-1 15,-4 2 2-15,-15 9-2 16,-7 10 2-16,-11 19-1 16,0 0 1-16,-17 19-1 15,1 14 0-15,-2 11 1 16,2 8 0-16,5 2-1 15,4 0-3-15,21 5-13 16,-3-21-22-16,26-2-3 16,0-19 0-16,17-4-1 15</inkml:trace>
  <inkml:trace contextRef="#ctx0" brushRef="#br4" timeOffset="67365.8531">15191 5233 67 0,'8'-17'36'0,"-7"-10"0"15,4 9 1-15,-19-9-26 16,7 13-3-16,-15-2-3 15,-1 14 0-15,-12 7-1 16,-3 13 0-16,-6 11-1 16,3 10-1-16,1 8 1 15,4 5-1-15,7-2-1 16,12-4 0-16,12-9 0 15,13-13 0-15,20-16 0 16,19-19-1-16,16-23 1 16,12-13 0-16,6-14 0 15,6-10-1-15,-3-7 0 0,-9-2 1 16,-9 0-2-16,-15 7 2 15,-16 12-2-15,-12 12 2 16,-17 15-2-16,-11 18 1 16,-7 19 0-16,-9 23 0 15,-4 17 1-15,1 18-1 16,-4 13 1-16,5 9-2 15,8 3 1-15,5-7-5 16,24 3-13-16,0-24-20 16,22-6-1-16,-1-22 0 15,20-7-1-15</inkml:trace>
  <inkml:trace contextRef="#ctx0" brushRef="#br4" timeOffset="67577.8652">15914 5122 91 0,'-12'3'38'0,"-9"1"3"15,5 24-3-15,-10 6-24 16,4 6-12-16,3 2 0 16,5 3-1-16,5-1 0 15,8-7-1-15,6-6-1 16,14-15-2-16,12-4-5 15,-4-26-28-15,23-1-2 16,-13-20-1-16,8 2 1 16</inkml:trace>
  <inkml:trace contextRef="#ctx0" brushRef="#br4" timeOffset="67699.8722">15966 4758 90 0,'-13'-25'32'16,"16"12"-19"-16,9 11-18 15,7 4-26-15,9 1-4 16,18 12 1-16</inkml:trace>
  <inkml:trace contextRef="#ctx0" brushRef="#br4" timeOffset="68020.8906">17031 4580 74 0,'-39'-40'40'0,"-13"-6"-1"15,1 18 1-15,-11 3-20 16,3 20-15-16,2 12-2 16,0 23 1-16,3 18-1 15,-1 16-1-15,5 15 0 16,8 10-2-16,6 8 2 15,9 7-2-15,6-1 1 16,10-4-2-16,5-8 2 16,13-9-3-16,7-10-3 15,-3-19-9-15,15 0-24 16,-10-27-1-16,6-5-1 15,-11-20-1-15</inkml:trace>
  <inkml:trace contextRef="#ctx0" brushRef="#br4" timeOffset="68200.9009">16242 5186 106 0,'-23'-11'40'0,"23"11"0"16,0 0-1-16,23-1-37 15,17-3-1-15,22-9-2 16,14 4-2-16,6-18-11 15,20 13-24-15,-7-11-1 16,7 10 0-16,-10-9-1 16</inkml:trace>
  <inkml:trace contextRef="#ctx0" brushRef="#br4" timeOffset="68478.9168">17506 4659 90 0,'-14'-44'39'0,"-20"-6"-1"15,3 13 2-15,-7 2-36 16,-9 13 0-16,-5 17 0 16,-1 18 0-16,-5 16-1 15,2 20 0-15,4 14-2 16,2 15 0-16,7 7 1 15,10 9-1-15,10-1 0 16,9-1-2-16,9-3 1 0,11-10-4 16,9-5-2-16,-7-19-28 15,14-2-5-15,-9-20-1 16,2-5-1-16</inkml:trace>
  <inkml:trace contextRef="#ctx0" brushRef="#br4" timeOffset="68652.9267">16750 5251 107 0,'-22'-26'40'0,"22"11"1"16,4-5-2-16,25 8-34 16,9 1-3-16,15-3-1 15,12 2-2-15,3-14-14 16,11 16-25-16,-6-7 0 0,1 5-1 15,-13-6-1-15</inkml:trace>
  <inkml:trace contextRef="#ctx0" brushRef="#br4" timeOffset="69536.9773">17466 5233 91 0,'0'0'38'0,"-1"23"0"15,1-23 0-15,19 17-36 16,-4-14-2-16,12-3 1 16,2-5 0-16,12-3 0 15,2-7-1-15,0-7 1 16,4-6 0-16,-2-4 0 15,-4-5 0-15,-9 1 2 0,-9-4-3 16,-12 5 1-16,-13 3-1 16,-16 8 2-16,-10 6-3 15,-10 11 2-15,-9 9 0 16,-10 14-1-16,-3 9 2 15,-2 17-1-15,9 5 2 16,10 9-2-16,12-1 1 16,20-1 0-16,19-3-2 15,21-11 1-15,25-4-2 16,11-18-2-16,18-5-2 15,5-14-1-15,8-4-2 16,-5-13 0-16,-1 2 0 16,-15-12-1-16,-5 5 2 15,-22-7 1-15,-8 5 2 0,-17 0 4 16,-13 2 3-16,-6 12 1 15,-13-1 1-15,-3 16 1 16,-10-2 0-16,2 18 1 16,-8 2-1-16,5 11-1 15,-6 5-1-15,6 4 0 16,1-2-1-16,6 0-1 15,2-3 0-15,8-6-1 16,2-4 1-16,8-14-1 16,-4-13 0-16,21-2-1 15,-5-14 1-15,2-8 0 16,0-9-1-16,-2-9 1 15,2-3 0-15,-3-6-1 16,-4-2 1-16,1 3-1 0,0 3 0 16,-3 7 0-16,-2 8 0 15,2 4 0-15,4 12 0 16,3 7-2-16,7 10-2 15,-1-3-8-15,20 15-26 16,-10-9-1-16,14 9-2 16,-4-10 1-16</inkml:trace>
  <inkml:trace contextRef="#ctx0" brushRef="#br4" timeOffset="69921.9993">18828 5072 67 0,'-17'6'38'15,"11"7"-2"-15,6-13 3 0,10 21-16 16,12-15-19-16,11 3-1 16,6-4 0-16,9-2 0 15,4-3-1-15,6-5 1 16,-4-5-1-16,-6-5-1 15,-6-3-1-15,-11-6 1 16,-6-3-1-16,-14-2 0 16,-12 2-2-16,-13 7 2 15,-14 4-1-15,-8 10 1 16,-14 10 1-16,-10 14-2 15,-6 8 4-15,0 19-3 16,5 4 3-16,8 6-2 0,14 3 2 16,15-3-3-16,20-3 1 15,24-12-1-15,18-6-3 16,12-18-3-16,23-1-12 15,-4-26-21-15,13-1 0 16,-6-22 0-16,6 2-2 16</inkml:trace>
  <inkml:trace contextRef="#ctx0" brushRef="#br4" timeOffset="70275.0195">19552 5070 94 0,'15'-17'38'0,"-18"2"1"16,3 15-1-16,-29 8-29 16,9 9-4-16,-6 5-3 15,-3 10 1-15,0 3-2 16,0 6 1-16,4 0-1 15,2-2 0-15,9-4 0 0,2-6-1 16,9-10 1-16,6-8 0 16,-3-11-1-16,26-12 1 15,-5-12-1-15,7-6 1 16,6-9-1-16,0-5 1 15,5-4-2-15,1 1 1 16,-4 6-1-16,3 3 0 16,-8 12 2-16,-6 13-1 15,-6 15 0-15,-8 13 0 16,-10 14 2-16,-4 11-2 15,-4 3 1-15,-1 6-1 16,3 1-2-16,5-7-2 16,17 0-4-16,-1-26-13 15,26 7-19-15,1-21 0 0,21 0-2 16,0-20 2-16</inkml:trace>
  <inkml:trace contextRef="#ctx0" brushRef="#br4" timeOffset="70500.0324">20390 4986 90 0,'-36'-7'41'16,"-2"20"-1"-16,-13-4 1 16,3 18-31-16,-4 2-3 15,2 9-5-15,4-1 3 16,10 6-3-16,10-2 0 15,15-3-2-15,17-6 0 16,16-9-2-16,17-2-3 16,2-22-11-16,27 6-23 0,-9-15-3 15,15 1 2-15,-11-15-2 16</inkml:trace>
  <inkml:trace contextRef="#ctx0" brushRef="#br4" timeOffset="70870.0535">20587 5197 90 0,'-19'12'37'0,"11"5"-2"16,8-17 2-16,5 20-34 16,6-13 0-16,9 1 0 15,7-8 0-15,6 0 0 16,1-8 0-16,4-3 0 15,-1-7 0-15,1-5 0 0,-3-3-1 16,-3-6 0-16,-9 0-2 16,-4-7 2-16,-9 4-2 15,-13 3 0-15,-8 5-2 16,-17 10 2-16,-14 10 0 15,-10 13 0-15,-1 14 2 16,-4 15-3-16,5 11 3 16,9 7-1-16,11 6 1 15,18-4-1-15,18-4-2 16,20-6 0-16,14-9-6 15,5-26-12-15,22 2-19 16,-2-19-3-16,18 2 1 16,-1-16-1-16</inkml:trace>
  <inkml:trace contextRef="#ctx0" brushRef="#br4" timeOffset="70974.0595">21287 5492 88 0,'-49'67'3'15,"-1"6"-1"-15,6 0-1 16,5 6-36-16</inkml:trace>
  <inkml:trace contextRef="#ctx0" brushRef="#br4" timeOffset="72024.1195">21975 5072 69 0,'-6'-14'37'15,"6"14"0"-15,-11-7-1 16,11 7-11-16,0 0-19 16,-17 15-2-16,2-3 0 15,1 13-1-15,-4 1-1 0,0 12 1 16,0-2-1-16,4 4 0 15,4 0-1-15,10-4 1 16,9-9-1-16,8-6 0 16,8-15 0-16,10-9-1 15,6-9 1-15,4-10-1 16,2-7 1-16,1-6-1 15,-2-3 1-15,-2 1 0 16,-4 1 0-16,-7 5-1 16,-5 8 0-16,-8 6 1 15,-9 12-1-15,-11 5 0 16,3 22-1-16,-6 3 1 15,-6 6 0-15,2 3 0 16,0 4 0-16,6-1 0 16,3-3 0-16,8-8 0 0,5-11 1 15,9-7-1-15,3-9 1 16,4-13-1-16,4-10 1 15,-2-8 0-15,-5-5-1 16,2-5 0-16,-8-2 1 16,-2-2 0-16,-5 3-4 15,-1 3 1-15,3 8-3 16,-5 2-1-16,11 19-8 15,-15-6-24-15,18 20-2 16,-10-1 2-16,12 13 0 16</inkml:trace>
  <inkml:trace contextRef="#ctx0" brushRef="#br4" timeOffset="72378.1398">22960 5121 99 0,'13'0'38'0,"9"6"0"15,-3-8-1-15,9 3-31 16,5-8-2-16,4 1-1 16,-1-7-1-16,1 0 0 15,-3-6-2-15,-2 2 1 16,-10-6-1-16,-9 2 1 15,-11 1-1-15,-9 4 1 16,-14 2-1-16,-9 7 2 16,-9 7 0-16,-6 6 0 15,-7 12 1-15,4 8-2 0,1 11 2 16,7 7-2-16,15 2 1 15,16 1-1-15,17-5 1 16,16-8-2-16,26-5-3 16,13-22-11-16,31 0-25 15,-4-21-2-15,10-2 0 16,-7-15-1-16</inkml:trace>
  <inkml:trace contextRef="#ctx0" brushRef="#br4" timeOffset="73224.1882">804 6902 81 0,'-3'-21'37'16,"6"9"0"-16,-8-3 0 15,5 15-31-15,0 0 0 16,-4 29-1-16,0 6 0 16,7 17-2-16,-4 15 0 15,1 17-1-15,-4 14-1 16,0 7 0-16,-4 1-1 15,-1 2 0-15,4-8-2 16,-3-12-4-16,11-8-13 16,-4-31-19-16,16-12 1 15,2-30-2-15,17-13 2 0</inkml:trace>
  <inkml:trace contextRef="#ctx0" brushRef="#br4" timeOffset="73583.2087">1244 6962 101 0,'-22'19'39'16,"-15"10"-1"-16,3 18 0 16,-15 10-33-16,2 3-1 15,-7 2 0-15,10 1-1 16,-3-8 0-16,10-3-1 15,4-12 0-15,13-7-1 16,7-6 0-16,15-10 0 16,9-11 0-16,11-4-1 0,7-4 1 15,9-4-1-15,1-2 1 16,8 2-1-16,-3 1 1 15,0 6-1-15,-6 7 1 16,-4 6-1-16,-9 9 1 16,-6 8-1-16,-3 3 0 15,-6 3-1-15,2 1-2 16,-2-9-3-16,16 3-12 15,-7-22-21-15,16-6-1 16,0-20 0-16,14-7 0 16</inkml:trace>
  <inkml:trace contextRef="#ctx0" brushRef="#br4" timeOffset="73976.2312">1752 7316 112 0,'-23'-11'39'0,"12"20"0"15,-9-6 0-15,8 6-34 16,0 11-3-16,-1 7 0 15,2 7 0-15,0 9-1 16,-1 5 0-16,-2 1 0 16,4 1 0-16,-3-10 0 15,4-3-1-15,4-10 1 16,5-13 0-16,0-14-1 15,22-14 1-15,-3-13-1 16,5-11 1-16,5-6-1 16,4-10 1-16,1-2-1 15,-1-1 0-15,-2 6 1 0,-6 8-1 16,-1 8 0-16,-5 14 0 15,0 12-1-15,-4 11 1 16,-3 16-1-16,-2 10 0 16,0 8-1-16,4 8-3 15,0 0 0-15,8 8-5 16,-11-17-10-16,25 6-19 15,-11-19 1-15,16-5-1 16,-7-23 0-16</inkml:trace>
  <inkml:trace contextRef="#ctx0" brushRef="#br4" timeOffset="74778.2771">2415 7177 108 0,'-19'0'38'0,"-15"5"3"0,2 21-2 15,-6 8-34-15,1 15 0 16,-1 6-3-16,9 7 1 15,6 1-1-15,11 0 0 16,12-9-1-16,12-10 0 16,13-13 0-16,15-20-1 15,7-15 1-15,10-16-1 16,1-15 0-16,-1-8 1 15,-6-12-1-15,-7-1 0 16,-12-5 1-16,-9 1-1 16,-14-1 0-16,-13 10 0 15,-6 6 1-15,-6 7-1 16,-6 9 0-16,-1 13 1 15,2 7-1-15,0 12-1 0,11 9 1 16,4 0 0-16,12 9-1 16,4 0 1-16,14 0 0 15,8-9 0-15,7-5-1 16,12-8 1-16,6-7 0 15,0-8 1-15,2-7-1 16,-6-3 1-16,-5 1-1 16,-9 1 1-16,-8 3 1 15,-10 7-2-15,-21 14 0 16,0 0 0-16,-7 21 0 15,-11 6 0-15,-4 6 0 16,1 12 0-16,-2 2 0 16,3 5 0-16,5 3 0 0,6-8 0 15,9-5 0-15,7-6 0 16,9-11 0-16,5-13 0 15,10-13 0-15,3-12 0 16,5-11 0-16,0-10 0 16,2-6 0-16,2-6 0 15,-4 3 0-15,-3 1 0 16,-7 7 0-16,-5 8 0 15,-4 13 0-15,-3 12 0 16,-7 15 0-16,-6 10 0 16,1 15 0-16,-4 5 0 15,4 4 0-15,3 4 0 16,1-7 0-16,6-6 0 15,4-12 0-15,7-15 0 0,5-17 0 16,1-11 0-16,5-13 0 16,-2-11 0-16,-4-4 0 15,-5-2 0-15,-6 1 0 16,-13 2-2-16,-2 6-3 15,-14-4-4-15,1 19-6 16,-17-12-9-16,11 16-16 16,-10-8 0-16,10 2-3 15,5-2 3-15</inkml:trace>
  <inkml:trace contextRef="#ctx0" brushRef="#br4" timeOffset="78684.5005">4663 6985 71 0,'5'-15'35'16,"2"5"-1"-16,-5-3 1 15,-2 13-25-15,3-11-4 16,-3 11-1-16,0 0 0 0,-5 16 0 15,-2 3-2-15,-1 13 0 16,-4 7-1-16,3 7 0 16,0 6 0-16,3 4-1 15,7-3 0-15,5-5 0 16,6-8-1-16,8-10 0 15,8-13 0-15,9-16 1 16,2-14-1-16,8-12 0 16,-4-11 1-16,8-9-1 15,-4-5 0-15,-6-4 1 16,-3 2-1-16,-8 5 1 15,-5 8-1-15,-7 9 1 16,-4 11 0-16,-14 19-1 0,0 0 1 16,0 11-1-16,-9 16 0 15,-1 7 1-15,1 4-1 16,5 0 0-16,4-3 1 15,3-3-1-15,9-9 1 16,6-9-1-16,11-14 1 16,6-8-1-16,2-12 1 15,2-5 0-15,-2-6-1 16,-1-4 1-16,-7-3-1 15,-6-1 0-15,-2 1-2 16,-11-4-2-16,2 9-4 16,-14-8-26-16,14 10-4 15,-11-8 1-15,13 7-3 16</inkml:trace>
  <inkml:trace contextRef="#ctx0" brushRef="#br4" timeOffset="79121.5255">5757 6462 82 0,'6'-11'38'0,"-6"11"-2"16,0 0 0-16,17 14-23 15,-25 6-6-15,5 21-3 16,-9 7 0-16,3 14 0 15,-10 8-1-15,3 7 0 16,-6 1 0-16,5 4-2 16,-4-10 1-16,7-8-1 0,2-7 0 15,6-15 0-15,3-11-1 16,6-9 1-16,7-11-1 15,5-17 1-15,4-8-1 16,3-7 1-16,3-5-1 16,3-6 0-16,-3-3 1 15,2 2-1-15,-3 3 0 16,-4 5 1-16,-2 10-1 15,0 12 0-15,-4 9 0 16,-9 11-1-16,0 11 1 16,0 3-1-16,-1 7 0 15,4-2-2-15,4 3-1 16,4-14-3-16,14 3-4 15,-4-22-22-15,22-1-6 16,-2-15 0-16,9-4 0 0</inkml:trace>
  <inkml:trace contextRef="#ctx0" brushRef="#br4" timeOffset="79488.5465">6398 6919 97 0,'-16'-7'38'16,"-10"0"1"-16,-2 19-2 15,-12-1-30-15,6 13-1 16,-5 5-3-16,3 7 1 15,8 2-2-15,8 0 0 16,11-2-1-16,13-4 0 16,10-5 0-16,13-9-1 0,7-8 1 15,7-10-1-15,3-9 0 16,3-7 1-16,-3-7-1 15,-7-7 0-15,-5-1 1 16,-7-7-1-16,-10 2 1 16,-3 3-1-16,-7 4 1 15,-4 6-1-15,-6 9 1 16,5 14-1-16,-13 6 0 15,3 12 0-15,5 7-1 16,-1 9 1-16,7 3-2 16,5-3-1-16,11 2-1 15,4-22-8-15,25 6-20 16,-6-25-7-16,15-5-1 15,2-19-1-15</inkml:trace>
  <inkml:trace contextRef="#ctx0" brushRef="#br4" timeOffset="79689.558">7163 6483 99 0,'-21'-1'38'0,"2"24"0"16,-15 11-1-16,7 18-31 15,-8 13-2-15,2 11-1 16,4 2-1-16,9 7-1 15,8-8 0-15,9-7-2 16,12-4-7-16,-7-24-28 16,15-2-2-16,-8-22-1 15,7-6-2-15</inkml:trace>
  <inkml:trace contextRef="#ctx0" brushRef="#br4" timeOffset="79871.5684">6853 6923 96 0,'-21'-11'41'16,"21"11"1"-16,0 0-2 15,0 0-18-15,30 2-19 16,9-11-2-16,14-5 0 16,8-4-4-16,13 0-5 15,-7-9-29-15,16 5-2 16,-13-5-2-16,3 11-1 15</inkml:trace>
  <inkml:trace contextRef="#ctx0" brushRef="#br4" timeOffset="80434.6006">8588 6749 67 0,'-7'-22'37'15,"-3"9"0"-15,-16-1 2 16,2 14-13-16,-18-1-21 16,3 2 0-16,-10 8-1 15,2 14 0-15,-2 11-1 16,3 5 0-16,6 6-1 0,8 5 1 15,5-2-2-15,14 1 0 16,15-5 0-16,15-9-3 16,20-9-1-16,18-13-1 15,18-4-5-15,-1-25-12 16,23 6-17-16,-3-16 0 15,8 1 0-15,-10-17 1 16</inkml:trace>
  <inkml:trace contextRef="#ctx0" brushRef="#br4" timeOffset="80810.6221">9090 6744 98 0,'-23'-19'36'0,"-3"17"2"16,-13 1-1-16,6 11-29 16,-13 7-2-16,2 13-1 0,-5 4-1 15,4 7-1-15,3 7 0 16,6 0 0-16,7-2-1 15,9 1-2-15,13-7 1 16,11-9 0-16,17-15 0 16,13-10-1-16,7-12 0 15,12-10 1-15,0-11-1 16,6-10 1-16,-1-8 0 15,-6-1 0-15,-10 2-1 16,-2 1 1-16,-13 7-1 16,-5 4 1-16,-9 12-1 15,-10 11 1-15,-3 9-1 16,-15 15 0-16,-1 10 0 0,0 9-1 15,-2 4 0-15,4 2 0 16,7 3-3-16,4-10-2 16,13 1-4-16,3-24-12 15,24 4-16-15,-2-19-2 16,16-1 0-16,-5-17 0 15</inkml:trace>
  <inkml:trace contextRef="#ctx0" brushRef="#br4" timeOffset="81186.6436">9583 6671 107 0,'0'0'38'16,"-25"9"1"-16,10 15-2 16,-6 3-32-16,2 10 0 0,1 4-1 15,4 7 0-15,5-2-1 16,9-2 0-16,4-6-2 15,10-6 1-15,10-9-1 16,3-14-1-16,9-9 1 16,3-8-1-16,3-11 1 15,2-7-1-15,-2-10 0 16,1-5 0-16,-5-5 1 15,2 0-1-15,-5 2 0 16,-2 1 0-16,-9 10 0 16,-4 8 0-16,-6 16 1 15,-14 9-1-15,-6 24 0 16,-8 8 0-16,-6 11 0 15,-1 7 0-15,2 4-2 16,2 0-1-16,12-1-4 0,2-24-10 16,26 4-21-16,3-25-3 15,17-6 1-15,0-17-2 16</inkml:trace>
  <inkml:trace contextRef="#ctx0" brushRef="#br4" timeOffset="81514.6624">10482 6550 93 0,'-22'-5'39'0,"0"18"0"16,-17 1 0-16,4 24-20 16,-1-10-15-16,1 6-1 15,4-2 0-15,8 4-1 16,7-5 0-16,14-3-1 0,12-7 0 15,9-9 0-15,9-4-1 16,6-2-1-16,1-6 1 16,3 0 0-16,-6 0 0 15,-7 3 0-15,-10 6-1 16,-8 3 1-16,-12 10 0 15,-9 3 0-15,-6 3 0 16,-5 5 0-16,-3-1 0 16,1 1-2-16,7-3-2 15,1-11-9-15,21 5-25 16,-2-24-3-16,10 12 2 15,3-22-2-15</inkml:trace>
  <inkml:trace contextRef="#ctx0" brushRef="#br4" timeOffset="81884.6835">10774 6815 110 0,'0'0'38'0,"-6"21"1"16,6-21-5-16,15-7-29 15,5-2-2-15,12-4 0 16,5-8 0-16,6-5-1 16,-2-5-1-16,-1-1 0 15,-5 2 0-15,-8 3 0 16,-11 3 0-16,-11 5 0 0,-17 10 0 15,-9 9 1-15,-16 10 0 16,-7 13 1-16,-8 7-1 16,2 8 0-16,-1 4-2 15,10 5 0-15,10 4 0 16,16-6 0-16,12-6 0 15,17-10 0-15,15-3 0 16,3-16-14-16,30 6-13 16,-8-22-14-16,21-2-1 15,3-14 0-15,22 0-1 16</inkml:trace>
  <inkml:trace contextRef="#ctx0" brushRef="#br4" timeOffset="82485.7179">11643 6812 110 0,'-14'-14'38'0,"-13"-7"1"16,-1 8-9-16,-16-5-24 15,4 4-1-15,-9 6-1 16,1 13-1-16,-1 7 0 15,1 14 1-15,3 8-2 16,11 11 1-16,6 0-1 16,12 0 0-16,13-2 0 15,15-10 0-15,17-14-2 16,19-19 0-16,15-20 0 15,12-16 0-15,5-14 0 16,6-14 0-16,0-6 0 16,-11-9 0-16,-7-4 0 15,-14 0 0-15,-14 2 0 16,-13 7 0-16,-16 10 0 0,-5 14-2 15,-14 15 2-15,-8 22-1 16,-9 23 1-16,-5 28 0 16,-4 22 0-16,0 19 3 15,4 11-3-15,6 3 0 16,13 3-4-16,11-16-5 15,28 3-11-15,-4-28-17 16,27-6-4-16,2-25-1 16,16-5-1-16</inkml:trace>
  <inkml:trace contextRef="#ctx0" brushRef="#br4" timeOffset="82831.7377">12746 6691 91 0,'4'-15'39'16,"9"11"1"-16,-13 4-1 15,10 14-22-15,-13 2-12 16,-4 8-2-16,-3 13-1 15,-7 4 0-15,-2 5-1 16,4 0 0-16,0-5-2 0,4-4-3 16,13 0-15-16,3-24-20 15,16-7 0-15,4-23-1 16,19-6 0-16</inkml:trace>
  <inkml:trace contextRef="#ctx0" brushRef="#br4" timeOffset="82988.7467">12790 6143 114 0,'-25'-11'37'16,"4"7"-3"-16,21 4-19 15,0 0-52-15,25-17 0 0,18 13 0 16,4-13-2-16</inkml:trace>
  <inkml:trace contextRef="#ctx0" brushRef="#br4" timeOffset="83221.76">13398 5938 104 0,'0'0'38'16,"-7"26"2"-16,-8-3-3 16,0 20-31-16,-4 9-2 15,1 20-1-15,-6 9 0 16,0 14 1-16,-4 3-2 15,5 4 1-15,0-4-2 16,6-5 0-16,4-12-3 0,-1-14 0 16,19-6-9-16,-15-31-26 15,24-7-4-15,-14-23 1 16,25-5-1-16</inkml:trace>
  <inkml:trace contextRef="#ctx0" brushRef="#br4" timeOffset="83387.7695">13090 6539 123 0,'-19'-14'41'0,"19"14"0"16,0 0-3-16,28 11-34 16,10-11-2-16,18-5-5 15,23 11-12-15,0-13-22 16,14 10-5-16,-6-6 2 0,3 9-3 15</inkml:trace>
  <inkml:trace contextRef="#ctx0" brushRef="#br4" timeOffset="83537.7781">13924 6876 114 0,'-10'24'43'16,"9"2"0"-16,-13-16-3 16,14-10-31-16,0 0-19 15,-12-17-27-15,15 5-5 16,-10-7 0-16,3 7-2 15</inkml:trace>
  <inkml:trace contextRef="#ctx0" brushRef="#br2" timeOffset="142644.1588">2679 8385 44 0,'6'-13'18'0,"-3"0"-3"16,0-1 1-16,-3 14-8 15,2-24-1-15,-2 24 1 16,2-17 0-16,-2 17 1 16,0 0 0-16,0 0 0 15,0 0 0-15,0 0-2 16,0 0 0-16,13 25-2 15,-13-5-2-15,5 7 1 0,-5 5-2 16,0 4-1-16,1 5 1 16,-2 6-1-16,3 3 1 15,-1 2-2-15,1 2 2 16,2 3-2-16,2 3 1 15,1 2 0-15,3 2-1 16,1 3 1-16,-3 3-1 16,2 2 0-16,-3 3 1 15,0 3-1-15,-2 1 1 16,0 6 0-16,-1-2 0 15,-2 2 0-15,2 2 0 16,-2-1 0-16,0 3-1 16,1-2 0-16,-3 3 0 0,2-1 1 15,-1 4-2-15,0-1 2 16,2 1-1-16,-1-2 0 15,1 4 0-15,2-2-1 16,-2-1 1-16,6-3-1 16,-6 1 1-16,4 0-2 15,-2-2 2-15,0 2-1 16,0-1 2-16,-4 0 1 15,4-2-2-15,-2 2 0 16,1-3 0-16,-3 1 0 16,2-2 0-16,1 1 0 15,-1 0 0-15,0-1-1 16,-2 0 1-16,-1 1 0 15,0-2 0-15,1 4 0 0,-1-3 0 16,0-1 1-16,-1-2-1 16,1 0 1-16,1-2-2 15,1-5 1-15,-1-3 0 16,1-2 0-16,-1 1-1 15,-1-4 1-15,2 1-1 16,-2 2 1-16,0-1 0 16,0 1 1-16,0 0-1 15,-1-1 0-15,-1 0 0 16,0-3-1-16,-2-2 0 15,4-3 0-15,-5-4 1 16,5 2-1-16,-4-1 0 16,1-2 1-16,1-3 0 15,0 3 0-15,4-3 0 0,-4 1 0 16,0-3 0-16,2-4 0 15,0 0-1-15,0-1 0 16,-1-4 0-16,6-1-1 16,-5-3 0-16,5-1 0 15,-3 0 0-15,0 0 1 16,3-3 1-16,-2-2-2 15,3 0 2-15,-2 2 0 16,0-3 0-16,3-1 0 16,-1-1 0-16,1-2 1 15,-1 3-1-15,1-4 0 16,0 2 0-16,2-2 0 15,0-1 0-15,-2 0 0 16,1 1 0-16,1-4 0 16,1 0 0-16,-1 0 0 0,0-5 0 15,2 2 0-15,1 0 0 16,-1-3 1-16,-1-1-2 15,3-1 2-15,1-3-2 16,2 1 0-16,2-3 1 16,4 2-2-16,-2-2 2 15,4-1-2-15,1 0 2 16,2-1-2-16,-2 0 2 15,4-4 0-15,-1 0 0 16,1-2 0-16,1-2 0 16,0-4 0-16,1-3 0 15,3-1 2-15,2-4-2 16,0-3 2-16,3 0-2 15,1-4 2-15,0 2-2 0,3-4 1 16,-2 0-1-16,0-1 0 16,1-5 0-16,0-1 0 15,1-4 0-15,-2-2 0 16,0-5 0-16,-1-4 0 15,-1 0 0-15,-2-4 0 16,-4 0 0-16,0 0 0 16,-2 4 0-16,-1-5 0 15,-6 3 2-15,5 1 0 16,-7-6 0-16,-1 1 0 15,-2-5 0-15,0 0 0 16,-1-10 0-16,-5-1 0 16,0-3-2-16,-3-1 0 0,-3-4 0 15,1 1 2-15,-4-1-1 16,1 1 1-16,0-3-1 15,-1 3 0-15,0-3 1 16,-1-3-1-16,0 1 0 16,2 0-2-16,-2-4 2 15,2-3 0-15,-1 2 0 16,-1-4-1-16,2-1 1 15,-3-2-1-15,0 0 1 16,0-2-1-16,0 2 0 16,-1-1 0-16,-1-1 1 15,-1-1-1-15,2-1 0 16,-2-1 0-16,2-3 1 15,0 1-2-15,1-2 2 0,-2 1-1 16,-2-1 0-16,1-1 0 16,-1 1 0-16,0 2 0 15,-2 0 0-15,0 2 1 16,-2 3 0-16,1-1 1 15,0 0-1-15,2 3 0 16,0 2 1-16,-1-3-1 16,3-1 0-16,-1 1 1 15,-3-2 0-15,6 0-2 16,-6-2 1-16,5 2-1 15,-4 2 2-15,-2-1-2 16,0 2 1-16,-3 3-1 16,0 2 0-16,2-1 0 15,-1 3 0-15,0 1-1 0,-2-1 1 16,7-1 0-16,1 0-1 15,2 2 1-15,1-1 0 16,0 3 0-16,1 3-2 16,3 7 2-16,-3 6-1 15,-3 7 1-15,1 8-1 16,-5 5 0-16,1 8 0 15,-2 3 1-15,-2 2 0 16,-3 0 0-16,7 0 0 16,-2 0 0-16,-2 2 0 15,7 4 0-15,-3 3 0 16,4 2-1-16,0 20-4 15,-8-20-8-15,16 31-11 16,-8-11-8-16,0 0-6 16,13 8-4-16,8-7 1 0</inkml:trace>
  <inkml:trace contextRef="#ctx0" brushRef="#br5" timeOffset="152741.7363">3622 13747 42 0,'-13'-16'31'0,"-3"1"0"15,2 2 0-15,-14 1-27 16,5 11-2-16,-8 9 0 0,-8 11 1 16,-10 10-1-16,-4 15 2 15,-12 12-1-15,2 12-1 16,-1 7 1-16,9 6-1 15,5-3-1-15,20-2 0 16,13-11 0-16,21-12-2 16,23-16 1-16,19-14 1 15,19-22-1-15,14-16 0 16,10-16 1-16,4-15-1 15,0-9 1-15,-2-7-1 16,-15-1 1-16,-15 2 2 16,-21 8-1-16,-18 8-1 15,-25 12 1-15,-17 15-1 16,-19 15 0-16,-17 16-1 0,-14 14 0 15,-6 15-1-15,-4 15 0 16,4 12 0-16,6 11 1 16,10 5 0-16,16-3-2 15,16-4 2-15,23-7-1 16,24-10 1-16,23-19-1 15,16-19 1-15,20-18 0 16,9-18 1-16,15-17 0 16,8-16 0-16,-3-9 1 15,-8-11-2-15,-9 0 1 16,-15 3-1-16,-21 4 1 15,-22 12-2-15,-24 13 1 16,-29 22 0-16,-23 19 0 16,-16 22 0-16,-20 20-1 0,-8 17 1 15,-10 18-1-15,-1 12 0 16,-2 10-1-16,8 1 1 15,13-1 0-15,12-10-2 16,19-11 2-16,25-16 0 16,25-17 1-16,23-17 0 15,27-26 0-15,25-17 0 16,14-22 0-16,17-20 0 15,12-16 1-15,-2-17 1 16,-2-14 0-16,-13-8 0 16,-16 1-1-16,-17 4 1 15,-25 13 0-15,-29 15-1 16,-28 17-1-16,-26 23 0 15,-19 27-1-15,-14 25 1 0,-10 24 0 16,-9 17 0-16,2 19-1 16,4 11 0-16,9 7-1 15,15 0 1-15,18-10 0 16,16-13 0-16,23-20-1 15,22-27 1-15,25-28 1 16,17-31 0-16,25-33 3 16,11-27-1-16,8-24 0 15,-2-16-1-15,-4-10 2 16,-15-2 0-16,-16 8 0 15,-23 10 0-15,-30 22-3 16,-24 25 1-16,-29 28-1 16,-25 28 2-16,-21 33-4 0,-17 25 1 15,-13 31 0 1,-2 24 0-16,-11 17 1 0,11 6-1 15,16-3 0-15,19-4 0 16,28-16 0-16,30-17 0 16,30-24-1-16,30-25 3 15,30-30-2-15,25-21 1 16,23-24 2-16,10-20-2 15,0-18 2-15,-7-10-1 16,-15-6 2-16,-18 2-2 16,-26 5-1-16,-31 9 1 15,-34 19 0-15,-32 16 0 16,-28 22 0-16,-17 17 0 15,-16 22-1-15,-13 21 0 16,-5 17-1-16,-1 15 0 0,15 15 0 16,12 4-2-16,35 11-31 15,15-17-3-15,35-11-2 16,22-27-1-16</inkml:trace>
  <inkml:trace contextRef="#ctx0" brushRef="#br5" timeOffset="154737.8505">13504 13553 67 0,'-62'16'36'0,"-1"6"-1"16,-7 0 0-16,-6 13-32 15,1 3 0-15,0 11-1 16,-3 9-1-16,5 5 1 15,5 2-1-15,10 3 0 16,9-6 0-16,24-1 0 16,21-14 0-16,27-12 0 15,30-19 1-15,23-17-1 16,22-20 0-16,21-17 0 15,13-14 0-15,7-12 1 16,-5-12-1-16,-12-5 0 0,-19-1 0 16,-21 4 0-16,-25 4 1 15,-29 15-1-15,-33 9-1 16,-32 21 0-16,-26 15 0 15,-21 26 0-15,-19 19 0 16,-11 25 0-16,-7 19-1 16,-2 17 1-16,9 14-1 15,19 4 1-15,18 3-1 16,21-7 0-16,29-13 1 15,27-13-1-15,29-21 1 16,26-20 1-16,22-22-1 16,22-20 0-16,14-23 0 15,8-13 0-15,0-16 1 16,-8-9-1-16,-14-6 1 15,-13-3 0-15,-21 6 0 0,-27 9 0 16,-28 15-1-16,-32 16 1 16,-28 20-2-16,-21 21 1 15,-19 23 0-15,-15 20-1 16,-14 14 0-16,1 17 0 15,0 5 1-15,15 4-2 16,17-2 2-16,19-8-1 16,27-9 0-16,29-16 0 15,31-16 1-15,25-18-2 16,25-17 2-16,23-20-1 15,14-16 2-15,13-16 0 16,-1-12 0-16,-6-10 1 16,-11-5-2-16,-15 1 2 15,-26 2-1-15,-17 6 1 0,-31 13-2 16,-26 14 0-16,-26 17 0 15,-22 21 0-15,-15 19-1 16,-14 19 1-16,-9 19-1 16,-6 17 0-16,-4 13 0 15,3 12 0-15,10 4 0 16,17-3 0-16,17-9 1 15,21-14-1-15,30-16 0 16,25-22 2-16,29-26-1 16,26-27 0-16,25-21 0 15,15-21 0-15,10-16 0 16,4-10 0-16,-6-7 1 15,-12-2 0-15,-17 5 0 16,-24 8 0-16,-19 9 0 0,-29 14 1 16,-25 15-1-16,-20 17 0 15,-23 18-1-15,-14 16-1 16,-16 22 0-16,-10 19 0 15,-4 20 1-15,-3 15-1 16,5 7 0-16,8 2 0 16,15 0 0-16,20-11 1 15,19-15 0-15,27-17 0 16,27-24 0-16,26-25 0 15,21-27 0-15,25-21 0 16,17-24 0-16,9-12 0 16,1-14 0-16,-7-6-1 15,-10 0 1-15,-15 3 2 16,-22 11-2-16,-25 12 1 15,-28 16 0-15,-21 14 0 0,-23 19 1 16,-19 17 0-16,-20 20-3 16,-10 14 0-16,-12 20 1 15,-7 15-1-15,2 11 1 16,5 8-1-16,11-1 0 15,14-3 0-15,22-14 1 16,25-15 0-16,24-25 0 16,29-24 0-16,28-28 0 15,24-26 0-15,17-19 0 16,10-17 1-16,1-16-1 15,-5-4 2-15,-16-3-1 16,-16 1 0-16,-30 7 0 16,-28 9 0-16,-25 11-1 15,-26 13 1-15,-19 16-1 0,-16 17 1 16,-13 17-1-16,-11 18 0 15,2 15 0-15,2 14 1 16,14 5-2-16,11 10 1 16,18-6-1-16,23-2 1 15,22-8 0-15,27-12 0 16,22-12 0-16,18-12 0 15,12-14 0-15,10-12 0 16,2-9 0-16,-7-8 0 16,-9-2 0-16,-20 0 1 15,-22 3 0-15,-24 8 0 16,-20 9 0-16,-24 13 0 15,-21 11-1-15,-17 12 1 0,-13 12-1 16,0 5-1-16,0 6 0 16,8-3-2-16,14 5-6 15,4-14-29-15,35 1-1 16,12-19-3-16,28 0 2 15</inkml:trace>
  <inkml:trace contextRef="#ctx0" brushRef="#br2" timeOffset="166219.5072">14110 8236 4 0,'0'0'24'0,"0"0"0"0,-3 11 0 16,-1 0-9-16,4-11-9 16,-6 24-1-16,6-4-1 15,-1 6 0-15,-2 2 0 16,2 9-1-16,-3 1 0 15,3 5 0-15,-2 1 1 16,1 8-1-16,-1 0 0 16,2 3-1-16,-3 1 2 15,4 5-2-15,-3-6 1 16,3 5-1-16,0-2 0 15,3 2 0-15,-4-6-1 16,6 5 2-16,-3-4-2 16,4-1 1-16,-4 1 0 0,4-1 0 15,-3-2 0-15,2 0-1 16,-3-4 0-16,3 3 1 15,-1-2-2-15,0-3 3 16,-3 1-3-16,4 1 0 16,0-3 0-16,-1 1 1 15,3-1-1-15,-1-1 1 16,3 0-1-16,-1 2 0 15,-1-3-1-15,3 1 1 16,-5-2-1-16,2 0 1 16,-2-1-2-16,1 1 2 15,-5-1-1-15,1 3 2 16,-3-1-1-16,2-1 0 15,-1 3 0-15,0 0 2 0,0 1-2 16,0-2 1-16,0 0-1 16,1 0 0-16,1 0-1 15,1 1-1-15,-3-2 2 16,1 3-2-16,1 1 2 15,1 0-1-15,-3 4 1 16,0 2-1-16,-1 0 2 16,2 1 0-16,-5-1-1 15,2 5 1-15,2-5-1 16,-2 1 3-16,-1-2-2 15,6 2 1-15,-3-2 0 16,1 1-3-16,0 0 3 16,0 1-3-16,-1 0 3 15,1 4-4-15,0 0 3 16,-2 0-3-16,1 2 3 0,-2 0 0 15,0-1-1-15,2-1 1 16,-1 1-1-16,2-2 1 16,-1-4-1-16,1 0 0 15,1 0 0-15,2 0 1 16,-3-1-1-16,2 1 0 15,0-1 1-15,-1 3 0 16,-2-2-1-16,0 1 1 16,-1 0-1-16,1-1 0 15,-4-3 0-15,4-2 0 16,-3-1 0-16,3-1 0 15,1-5 1-15,1-2-2 16,3-1 1-16,-3 2 1 16,3 0-1-16,-2-2 0 0,1 2 0 15,-3 2 0-15,-1 0 0 16,0 1 1-16,-4 1-1 15,3 1 1-15,-3-7-2 16,-1 3 2-16,0-4-2 16,1 3 2-16,-1-4-2 15,5 2 1-15,0-2-1 16,-1 3 0-16,1 0 1 15,0 0-1-15,-1 3 1 16,3-3-1-16,-3 4 1 16,0-5 0-16,1 2 0 15,-1 0 0-15,-2-2 0 16,2 0 1-16,-2-1-1 15,0-2 0-15,-1 0 0 0,-1 1 0 16,2-3-1-16,-2 2 2 16,0-1-2-16,1 0-1 15,-1-3 1-15,3 0-1 16,-2 1 1-16,1-3 0 15,2 2 1-15,1-4-2 16,0 2 2-16,-1 0 0 16,-2-4 0-16,0 1 0 15,-1 1 0-15,0-1 0 16,-2-1 0-16,-2 0 0 15,2 2 0-15,-2-1 0 16,2 1 0-16,-2-2 0 16,2-1 0-16,2-1 0 15,-3-1 0-15,0-3 0 16,-3-4 1-16,0-4-1 0,-3 2 1 15,0-4-1-15,-3 5 1 16,1-3-1-16,-7 4 1 16,2 4 0-16,2 2-1 15,-5 1-2-15,1-1 2 16,-1 1-1-16,-3 0 1 15,4-6-1-15,-3 1 1 16,-1-6-2-16,-2-3 2 16,1-1 0-16,-1 0 0 15,0-1 0-15,-2 0 0 16,0 2 0-16,2 3 0 15,-1 1 0-15,3 3-2 16,2-3 2-16,-1-1 0 16,3-1 0-16,2-4 0 0,1-4 0 15,1-4 0-15,-2-4 2 16,-1-4-1-16,3-3-1 15,-4 3 2-15,3-3-2 16,0 3 2-16,-1 0-2 16,1 3 1-16,4 5 0 15,1-1-1-15,0 3 0 16,1 0 0-16,-1 0 0 15,0-4 1-15,1 0-1 16,-1-3 0-16,-2 0 0 16,1-2 0-16,0 0 0 15,-3 1 0-15,-1 3 0 16,0 0 0-16,1 3 0 0,-2 2 0 15,0 2 0-15,-1 1 1 16,2 2-1-16,1 1 0 16,1-2 0-16,0 0 0 15,2-4 0-15,2-2 0 16,-1-4 0-16,5-5 0 15,-3-1 1-15,3-3-1 16,1-2 1-16,2-3-1 16,-1 1 1-16,0 2-1 15,0-2 1-15,1 0 0 16,2 1-1-16,-2-3 0 15,1 0 0-15,2-3 0 16,2-3 0-16,-2 1 0 16,6-4 0-16,-2-4 0 0,3 0 0 15,2-3 0-15,0 1 0 16,1-2 0-16,-3 4 0 15,-1-4 0-15,-1 1 0 16,-5 3 0-16,-2 0 0 16,-2 1 1-16,-1 1 0 15,-2-1 0-15,-1-1 0 16,-1 2 0-16,2-3 1 15,3-2-2-15,-2 2 2 16,1-6-1-16,-2 1-1 16,6-6 0-16,-5 1 0 15,3-7 1-15,-2 0-1 16,-2-1 0-16,5 0 1 15,-2-1-1-15,2-4 1 16,0 4 1-16,2-1-1 0,-1-2 0 16,2 0 0-16,1-1 0 15,-3-3 1-15,8-2-1 16,-2-1-1-16,2-2 0 15,2-3 0-15,-1 2 0 16,2 1 1-16,-2 4-1 16,1 0 1-16,1 4-1 15,-3 1 1-15,1 3-1 16,-3 5 1-16,1-5 0 15,1 0-2-15,1 1 2 16,1-2-1-16,-2-1 0 16,2-2 0-16,1 1 0 15,-1 0 1-15,-2 0-1 16,0 5 1-16,-1-2 0 0,0 5-1 15,-3-1 1-15,0 0-1 16,-3 4 1-16,1-1-1 16,0-1 0-16,-2-2 0 15,3 2 0-15,-2-4 0 16,1-1 0-16,0 0 2 15,1-2-2-15,1 2 0 16,-1 1 0-16,-1 1 1 16,0 0-1-16,-1-1 1 15,2 2-2-15,-3 2 0 16,0-2 1-16,-1 2 0 15,0-5 0-15,2 2-1 16,1-2 1-16,-2 0 0 0,1-2 1 16,0-1 1-16,1-1-2 15,1 0 2-15,0 1-1 16,0-1 0-16,-1-3 0 15,1 4 1-15,0-2-2 16,-1 0 0-16,1 1 0 16,-1-4 0-16,2-1 1 15,0 1-1-15,4-2 1 16,-3-2-1-16,0 1 1 15,3 0-1-15,-1-1 1 16,-1 2-1-16,0 3 0 16,0-1-1-16,-2 6 2 15,-2 0-2-15,2 4 1 16,0 0-2-16,-4 3 2 0,2-1-1 15,0 2 1-15,2 2-1 16,-3 2 0-16,2 2 1 16,-1 2 0-16,1 3 0 15,-3 5 0-15,2 3 0 16,-3 0 0-16,2 2 1 15,-2 3-1-15,0-4 0 16,-2 4 0-16,5-2 0 16,-1-3 0-16,-1 2 0 15,2 0 0-15,0 2 0 16,2 1 0-16,0 3 0 15,0 2 0-15,1 4 0 16,-1-1 0-16,0 5 0 16,-1-4 0-16,-1 2 1 0,-1 0-3 15,3-5 2-15,0 2-1 16,0-2 0-16,0-2 0 15,0 1 1-15,1 3-2 16,-1-2 1-16,4 2 2 16,-3-1-2-16,3 1 1 15,-1-2 0-15,-2-2 0 16,3 3 0-16,-4-2 0 15,2 0 0-15,-2 3 0 16,-2 5 0-16,2 10 0 16,-3-13 1-16,3 13-2 15,0 0 1-15,0 0 0 16,-10 1 0-16,10-1 0 15,0 0 0-15,0 0-1 16,0 0 1-16,0-11 0 0,0 11 0 16,0-11-2-16,0 11-1 15,0 0-11-15,-18-12-8 16,18 12-10-16,0 0-6 15,0 0-1-15,-15-8-1 16</inkml:trace>
  <inkml:trace contextRef="#ctx0" brushRef="#br2" timeOffset="170196.7347">5835 15011 33 0,'-2'-11'36'0,"2"11"2"15,3-10-1-15,-3 10-25 0,0 0-7 16,-3 27-2-16,-1 1 0 15,-2 10 0-15,-1 11-3 16,0 4 1-16,1 5-2 16,-1 0-1-16,3 1 1 15,-3-11-3-15,9-4-5 16,-7-18-27-16,11-6-1 15,-6-20-1-15,0 0 2 16</inkml:trace>
  <inkml:trace contextRef="#ctx0" brushRef="#br2" timeOffset="170398.7462">5625 15057 53 0,'-22'-10'39'16,"1"4"-1"-16,21 6-1 15,0 0-32-15,0 0-2 16,24 1-2-16,4-2 0 15,12-4 0-15,5-1 0 16,8-3-3-16,-1-6-7 16,15 9-27-16,-9-7-1 15,6 8-1-15,-8-6 0 16</inkml:trace>
  <inkml:trace contextRef="#ctx0" brushRef="#br2" timeOffset="170752.7665">6175 15170 49 0,'-14'23'37'16,"10"2"-1"-16,-1-12-1 16,14 1-33-16,9-9 0 15,7-3 0-15,6-9 1 16,6-4-1-16,2-6 0 15,0-3 0-15,-2-6-1 16,-3-1 0-16,-10 2 0 16,-5 1 0-16,-12 4 0 15,-7 5 0-15,-11 5 0 16,-5 6-1-16,-11 9 1 15,-3 6 0-15,-7 7 0 16,5 7 0-16,-2 4-1 0,6 2 1 16,7 0-1-16,9-1 0 15,15-4 0-15,8-13-4 16,22 6-19-16,0-24-15 15,19-1 0-15,-1-15 0 16,9 1 0-16</inkml:trace>
  <inkml:trace contextRef="#ctx0" brushRef="#br2" timeOffset="171073.7849">6737 15030 56 0,'-23'0'38'0,"4"15"0"15,-11-7-2-15,10 9-31 16,-3-3-2-16,11 6 0 0,0-4-1 15,7 3-1-15,6-6 0 16,9-2 0-16,4-3 0 16,5-4-1-16,5-1 1 15,1 0 0-15,2 1-1 16,-4 3 1-16,0 3-1 15,-8 4 1-15,-3 4 0 16,-7 3-1-16,-5 2 1 16,-4 1-1-16,-3-2 1 15,-2-1-1-15,2-6-1 16,7-15-1-16,0 0-3 15,-4-16-20-15,23-5-13 16,-5-24-2-16,17 1 1 16,-1-19 0-16</inkml:trace>
  <inkml:trace contextRef="#ctx0" brushRef="#br2" timeOffset="171256.7953">7075 14802 35 0,'16'-37'38'0,"2"21"1"16,-18 16-1-16,0 0-14 16,-1 32-20-16,-6 5 0 15,-3 9-2-15,0 9-1 16,1 5-1-16,4 4 1 15,-1-3-1-15,4-6-1 16,3-4-3-16,-3-19-3 16,13 2-25-16,-11-34-6 15,7 14 0-15,-10-28 0 16</inkml:trace>
  <inkml:trace contextRef="#ctx0" brushRef="#br2" timeOffset="171399.8035">7006 15111 59 0,'-27'-27'39'16,"11"16"1"-16,-7-4-2 15,23 15-28-15,-11-4-4 16,22 5-3-16,7-3-1 15,12-1-3-15,16 3-9 16,1-15-28-16,19 8-2 16,-5-10-1-16,11 6 1 15</inkml:trace>
  <inkml:trace contextRef="#ctx0" brushRef="#br2" timeOffset="171994.8375">7934 14782 54 0,'16'-4'37'0,"-16"4"-1"16,15 31-10-16,-17-5-21 0,4 13-1 15,-3 10 0-15,1 14 0 16,-5 4-2-16,5 5 0 16,0-3-2-16,1-5 0 15,6-4-4-15,-4-20-31 16,13-7-1-16,0-18-3 15,2-10 3-15</inkml:trace>
  <inkml:trace contextRef="#ctx0" brushRef="#br2" timeOffset="172494.8661">7857 15207 64 0,'-24'6'39'0,"13"5"-1"15,11-11-1-15,0 0-35 0,24-13-1 16,10-3 0-16,10-5 0 15,6-1-1-15,10 0-1 16,-3-2-3-16,6 3 1 16,-7-3-7-16,5 16 2 15,-22-3 0-15,3 10 3 16,-18 1 1-16,-7 4 3 15,-17-4 3-15,5 21 1 16,-10 2 5-16,-13-8 1 16,9 14 1-16,-11-7-3 15,8 11-2-15,0-6-2 16,4 3 0-16,3-4-1 15,7-3 0-15,8-3-1 16,1-6 0-16,11-10-1 0,4-6 1 16,6-8 0-16,2-5-1 15,0-6 1-15,2-5-1 16,-4-1 1-16,-3-2-1 15,-7 2 1-15,-6 3-1 16,-6 3 0-16,-3 9 0 16,-7 12 1-16,0 0-1 15,0 0 0-15,-7 29 0 16,3-4 0-16,-1 3-1 15,5 4-1-15,-1-9-4 16,11 12-11-16,-4-24-23 16,17-2 2-16,-1-17-3 15,11-3 1-15</inkml:trace>
  <inkml:trace contextRef="#ctx0" brushRef="#br2" timeOffset="172945.8919">8936 14746 67 0,'-13'0'40'0,"-2"7"0"15,3 23-1-15,-4 3-34 16,10 12-1-16,-3 5-1 16,5 8 0-16,3 2-1 15,2 2 0-15,4-3-1 16,0-4 0-16,1-8 0 15,-1-9-1-15,2-6 0 16,0-13 0-16,-7-19 0 0,13 10 0 16,-13-10 0-16,16-28-1 15,-9 3 1-15,4-5 0 16,0-4 0-16,1-2 0 15,2 3 1-15,2 1-1 16,-1 6 0-16,1 6 0 16,2 5 0-16,-5 8 0 15,5 9 0-15,-5 10 0 16,-3 5 0-16,-2 7 0 15,-3 5 0-15,-4 4 0 16,-5 5 0-16,-5-2 0 16,-4 0 0-16,-4-5-1 15,-5-4 1-15,0-10-2 16,0-4-3-16,-6-18-4 15,28 5-30-15,-30-27-1 0,23 5-1 16,-2-13 0-16</inkml:trace>
  <inkml:trace contextRef="#ctx0" brushRef="#br2" timeOffset="173313.913">9253 15224 62 0,'15'16'41'0,"-15"-16"-3"15,26 15 1-15,-26-15-34 16,25-2-3-16,-5-1 0 16,4-2 0-16,3-7-1 15,5-2 1-15,-1-3-1 0,-2 0 0 16,-3-5 0-16,-9 1 1 15,-2 0 0-15,-8-1-1 16,-9 0 1-16,-10 6-1 16,-4 0 0-16,-5 6-1 15,-8 5 1-15,-1 7 0 16,-2 8 0-16,-2 9-1 15,5 7 1-15,4 7 0 16,6 5-1-16,9 1 1 16,10-4-2-16,10-7-2 15,21-3-6-15,2-20-22 16,27 0-9-16,6-14-2 15,21-6-1-15</inkml:trace>
  <inkml:trace contextRef="#ctx0" brushRef="#br2" timeOffset="173974.9508">11035 15313 52 0,'-48'-10'27'15,"19"12"2"-15,-4-15-2 16,21 11-16-16,3-10-4 16,23 3-1-16,12-5-3 15,21-1 0-15,16-7-2 16,22 0 1-16,13-5 1 15,19-1-2-15,6-1 0 16,9 2 0-16,0 0 0 16,1 1-1-16,-11 2 1 15,-8 5-1-15,-16 4 1 16,-13 1-1-16,-15 1 0 15,-16 4 0-15,-16 4 0 0,-11 2-3 16,-8 11-32-16,-19-8-1 16,-3 10-2-16,-12-4 1 15</inkml:trace>
  <inkml:trace contextRef="#ctx0" brushRef="#br2" timeOffset="174801.9981">5663 15237 18 0,'0'0'32'16,"-14"-2"0"-16,4-2 1 16,10 4-25-16,-28-7-3 15,16 2 0-15,-13-10 0 16,3 8 0-16,-13-9 0 15,-1 6-1-15,-10-6 0 16,-4 5-1-16,-6-1-1 16,-5 1 0-16,-3 1-1 15,-2-2 0-15,-2 0 0 16,1-1 1-16,-4-6 0 15,3-1-1-15,-4-3 1 16,2 1-1-16,3 0 1 16,2 0-1-16,4 2 0 15,5 5 0-15,9 8-2 0,6 2-3 16,22 16-25-16,-2-10-7 15,20 11-3-15,1-12 0 16</inkml:trace>
  <inkml:trace contextRef="#ctx0" brushRef="#br5" timeOffset="179460.2645">6102 13829 36 0,'-15'-10'34'0,"0"7"3"15,-9-3-3-15,-1 14-17 16,-7-6-10-16,4 12 0 16,-7 5-2-16,5 10-3 15,-3 3 1-15,4 5-2 16,4 2 0-16,7 1-1 0,6-5 0 15,10-5 1-15,11-15 0 16,14-10 0-16,10-16 0 16,11-17 0-16,7-15 1 15,10-12 0-15,1-11 0 16,-1-8 0-16,-7-7-1 15,-4 1 1-15,-12 7-1 16,-9 9 1-16,-11 11-1 16,-11 13 0-16,-11 17 0 15,-6 20-1-15,-9 22 1 16,1 17 0-16,-5 16 0 15,1 11 0-15,3 7-2 16,4 9 1-16,8-2-1 16,11-9-3-16,9-5-3 0,-1-21-26 15,26-2-7-15,-6-19-1 16,16-2 1-16</inkml:trace>
  <inkml:trace contextRef="#ctx0" brushRef="#br5" timeOffset="179985.2946">6680 13884 30 0,'14'-4'35'0,"-14"4"2"16,0 0-2-16,1-18-21 16,-1 18-1-16,-6-10-3 15,6 10-3-15,-15-6-2 16,3 8-1-16,-8 0-1 15,0 10 0-15,-3 2-1 16,0 8-1-16,-1 4 0 16,0 4 0-16,5 3 0 15,1-1-1-15,11-3 0 16,7-9 0-16,12-5 1 15,11-10 1-15,6-11-1 16,13-9-1-16,5-9 2 16,3-7 0-16,0-5-1 15,-3-4 1-15,-5 1-1 0,-8 3 0 16,-10 4 0-16,-7 6 0 15,-7 9-1-15,-10 17 1 16,0 0-1-16,-22 9 0 16,5 14-1-16,0 8 0 15,1 4 0-15,0 4-1 16,10 0-1-16,5-5-2 15,11-3-2-15,9-13-2 16,17-2-5-16,-6-20-16 16,20 2-9-16,-2-19 0 15,5 6 1-15</inkml:trace>
  <inkml:trace contextRef="#ctx0" brushRef="#br5" timeOffset="180488.3233">7279 13860 41 0,'9'-11'36'16,"-9"-1"2"-16,0 12-1 0,-19 1-19 15,11 17-7-15,-12-3-5 16,5 12-3-16,-3 0 0 15,3 2-2-15,4-1 1 16,2 0-1-16,2-8 0 16,5-2 0-16,2-18 0 15,11 8 0-15,0-16 0 16,8-6 0-16,1-10 0 15,1-2 1-15,-2-4-1 16,0-1 1-16,-3 0-1 16,-3 6 0-16,-4 0 1 15,-4 6-1-15,-5 7 0 16,0 12-1-16,0 0 1 15,0 0 0-15,0 0-1 0,0 14 0 16,7-2 1-16,1-1-1 16,4-2 0-16,6 1 0 15,1-8 1-15,5-1-1 16,1-6 0-16,1-3 1 15,-1-4-1-15,4-3 1 16,-5-3-1-16,-2 3 1 16,-3 0-1-16,-5 4 1 15,-4 4-1-15,-10 7 0 16,1 15 0-16,-6 7 0 15,-5 10 0-15,1 3-2 16,0 5 1-16,3-3-2 16,8 1 0-16,2-13-3 15,17 0-5-15,-4-30-18 16,24 5-10-16,-4-20-1 0,9 0 1 15,-5-14 0-15</inkml:trace>
  <inkml:trace contextRef="#ctx0" brushRef="#br5" timeOffset="180999.3526">7961 13778 67 0,'0'0'39'0,"-10"-1"-3"15,2 14 3-15,-13 1-33 16,9 9-2-16,0 3-2 16,2 4 0-16,2 2 0 15,3 1-1-15,1 0 1 16,1-3-2-16,3-6 1 15,-2-7-1-15,6-4 0 0,-4-13 1 16,0 0-1-16,0 0 1 16,15-20-1-16,-9-2 0 15,3-5 1-15,0-8 0 16,1-4-1-16,3-3 1 15,0 2 0-15,1 2-1 16,0 3 1-16,1 8-1 16,-3 6 1-16,5 6-1 15,-1 9 0-15,-2 9 0 16,3 3 0-16,-4 6 0 15,1 3 0-15,-2 3 0 16,0 4 0-16,-6 0 0 16,-2 0 0-16,-7 4 0 15,1-3 0-15,-8-1-1 16,-8-3 1-16,0-3-1 0,-3 2 1 15,-1-5-1-15,-2 2 1 16,-1 0-1-16,-1 3 1 16,-1 4 0-16,1 10 1 15,3 11-1-15,1 8 0 16,1 11 1-16,-2 2 0 15,7 3 0-15,2-1-3 16,5-11-4-16,18 6-24 16,-8-25-11-16,14-7 1 15,-3-20-2-15</inkml:trace>
  <inkml:trace contextRef="#ctx0" brushRef="#br5" timeOffset="181963.4077">8866 13751 68 0,'-14'7'40'16,"-8"-1"-2"-16,1 11 2 15,-5 6-36-15,-1 6-1 16,-3 2-1-16,4 3-1 15,6 0 0-15,8-3-1 16,10-3-1-16,13-7 1 16,14-8-1-16,8-9-2 15,15-4 0-15,5-10-3 16,14 1-2-16,-7-18-3 15,17 7-1-15,-22-13 0 16,8 9 3-16,-20-6 4 16,-6 4 4-16,-10 3 4 0,-22 0 3 15,-5 23 3-15,-12-23 3 16,1 26 0-16,-18-7-1 15,7 13-3-15,-7 2-3 16,5 7-1-16,1 5 0 16,3 5-2-16,2 0 1 15,12-1-2-15,2 0 1 16,10-2-1-16,8-5 0 15,9-11 0-15,5-6 0 16,6-5-1-16,3-11 1 16,-3-4 0-16,0-7 0 15,-4-3 0-15,-4-3-1 16,-10 2 1-16,-9 0-1 0,-7 5 0 15,-7 7-1-15,-6 3-1 16,-1 10-2-16,-4-2-2 16,18 5-5-16,-28 2-20 15,28-2-7-15,10-1-3 16,12-6 2-16</inkml:trace>
  <inkml:trace contextRef="#ctx0" brushRef="#br5" timeOffset="182171.4196">9712 13353 55 0,'0'0'38'16,"-15"17"-1"-16,1 15 0 16,-8 4-26-16,4 19-6 0,-4 1-1 15,6 13-1-15,-1 1-1 16,3 1-1-16,1-4 0 15,6-4-1-15,4-9-2 16,-2-16-7-16,16-1-28 16,-8-18-1-16,6-5-1 15,-9-14 2-15</inkml:trace>
  <inkml:trace contextRef="#ctx0" brushRef="#br5" timeOffset="182344.4295">9524 13812 76 0,'-16'-15'40'16,"16"15"-1"-16,-9-10 0 15,20 5-35-15,7-10-1 0,7-2-2 16,12-8-2-16,8-10-3 16,17 4-12-16,-6-19-22 15,10 4 0-15,-9-8-1 16,1 8 0-16</inkml:trace>
  <inkml:trace contextRef="#ctx0" brushRef="#br5" timeOffset="182532.4403">10064 13302 68 0,'-14'28'39'16,"-9"4"0"-16,1 16 1 15,-9 6-32-15,6 11-2 16,0-1-1-16,3 8-1 16,2-2-2-16,6-3-1 15,5-7-1-15,3-9-1 16,6-7-4-16,2-23-15 0,10 6-21 15,-12-27 1-15,19 10-1 16,-11-23 1-16</inkml:trace>
  <inkml:trace contextRef="#ctx0" brushRef="#br5" timeOffset="183304.4844">9840 13756 65 0,'-15'-6'38'16,"15"6"1"-16,0 0 0 15,0 0-25-15,15 4-13 16,12-8 1-16,7-3-2 15,7-2-1-15,6 1 0 16,0-7-2-16,3 3 1 16,-4-1-1-16,-3 3 1 0,-8 2 1 15,-7 2 0-15,-12 4 1 16,-16 2 2-16,0 0 1 15,0 0 0-15,-9 11 1 16,-10-3 0-16,4 10 1 16,-6 3-2-16,5 5 1 15,2 4-1-15,7 6-1 16,4 2 0-16,3-4-1 15,10-1 0-15,6-5-1 16,4-5 0-16,4-7 0 16,1-10 0-16,2-12-1 15,-1-10 2-15,-1-6-1 16,-4-8 1-16,-2-5-1 0,-5-4 0 15,-4 0 0-15,-2 2 0 16,-8 5 1-16,0 7-1 16,-4 8 0-16,-1 7 0 15,5 10 0-15,-14 2 0 16,14-2 1-16,-9 19-1 15,12-9 0-15,-3-10 1 16,20 15-1-16,-2-13 0 16,7-1 1-16,-2-2-1 15,6 0 1-15,-2 0-1 16,-2 2 1-16,-6 1 0 15,-4 2 0-15,-15-4-1 16,12 21 1-16,-13-6 0 16,-5 1-1-16,1 1 1 0,-1 1-1 15,2-3 0-15,2-1 0 16,2-14 1-16,15 8-1 15,3-16 0-15,6-4 0 16,7-9 0-16,3-3 0 16,2-2 1-16,-2 1 0 15,-1 2-1-15,-7 6 1 16,-4 4-1-16,-6 9 1 15,-16 4-1-15,10 18 1 16,-12-1-1-16,-2 4 1 16,-3 6-2-16,-1 5-2 15,5 3-7-15,-9-10-5 16,17 11-5-16,-17-25-9 15,23 13-8-15,-11-24-7 0,18 12 2 16</inkml:trace>
  <inkml:trace contextRef="#ctx0" brushRef="#br5" timeOffset="184304.5416">8417 14332 60 0,'5'-12'39'0,"-5"12"-2"16,0 0 1-16,0 0-35 16,-9 18 0-16,3 5 0 15,-8 4-1-15,3 10 1 16,-4 1-1-16,3 4 0 16,2-1 0-16,5-3 0 15,9-8 0-15,3-4-1 16,10-13 1-16,8-7-1 15,7-12 0-15,7-8 0 16,4-10 0-16,1-7 0 16,-3-3 0-16,-1-5 0 15,-7 3-1-15,-6 6 1 16,-3 6-1-16,-9 7 0 0,-15 17 0 15,10-3 1-15,-12 17-1 16,-3 8 0-16,-2 7 0 16,1 1 1-16,2 1-1 15,3 2 0-15,4-8 1 16,7-4 0-16,5-11 0 15,4-6 0-15,5-10 1 16,3-8-1-16,-3-4 0 16,5-7 1-16,-3-5-1 15,-5 0-1-15,-3-1-1 16,-3 1-2-16,3 9-3 15,-14-10-9-15,21 27-15 16,-21-10-11-16,16 13 0 16,-7-6-1-16</inkml:trace>
  <inkml:trace contextRef="#ctx0" brushRef="#br5" timeOffset="184695.564">9419 14376 67 0,'0'0'39'0,"17"7"-1"16,-17-7-5-16,0 0-26 15,-18 0 0-15,18 0-2 16,-25 19-1-16,10-6 0 16,-1 2-1-16,2 5 0 15,-1 3-1-15,6 0 0 16,4 0 0-16,5 1-1 15,5-4 1-15,10-4-1 16,6-7 0-16,9-4-1 0,4-6 0 16,4-7 1-16,-1-5-1 15,-1-5 1-15,-4-3-1 16,-7-4 0-16,-7-3 0 15,-10 3 0-15,-8 0 0 16,-7 2-1-16,-5 1 0 16,-4 9-1-16,-2 3-1 15,-1 6 0-15,5 8-1 16,4-1-2-16,10 10-3 15,0-13-10-15,21 21-10 16,-7-17-9-16,16 5-2 16,0-11 2-16</inkml:trace>
  <inkml:trace contextRef="#ctx0" brushRef="#br5" timeOffset="184981.5803">9895 14347 47 0,'0'0'38'0,"0"0"0"16,-9 7 1-16,-2 13-21 15,-18-7-9-15,9 12-2 16,-4-1-2-16,6 6 1 15,0 0-2-15,9 4-1 16,4-6 0-16,10-1-1 16,10-7 0-16,8-8-1 15,6-11 0-15,6-4 0 16,1-10-1-16,0-6 1 15,-3-6-1-15,-4-3 0 16,-4-2-1-16,-12-4-2 16,-2 7-2-16,-10-2-1 15,3 15-6-15,-20-17-13 0,16 31-11 16,0-26-5-16,5 15 0 15,-4-8 2-15</inkml:trace>
  <inkml:trace contextRef="#ctx0" brushRef="#br5" timeOffset="185146.5898">10187 14158 73 0,'15'12'40'0,"-16"4"0"16,1 20 0-16,-10-3-35 16,3 12-1-16,-2 0-1 15,0 6 0-15,3-3-5 16,-4-14-18-16,13 11-20 0,-5-15-1 15,9-4 0-15,0-13-1 16</inkml:trace>
  <inkml:trace contextRef="#ctx0" brushRef="#br5" timeOffset="185973.6371">12355 14035 2 0,'0'0'29'0,"14"-8"1"16,-14 8-9-16,7-13-2 16,-7 13-3-16,1-10-2 15,-1 10-2-15,-16-7-2 16,3 8-1-16,-15-9 0 15,-3 7-3-15,-15-6-1 16,-3 5 0-16,-14-5-2 16,-5 0-1-16,-9 0 0 15,-7 2 0-15,-3 1-1 16,-1-1-1-16,1 3 0 15,6 1 1-15,8-5-1 16,12-1-1-16,18-4-3 16,10-18-18-16,29 7-17 0,9-13 2 15,18 3-3-15,7-11 2 16</inkml:trace>
  <inkml:trace contextRef="#ctx0" brushRef="#br5" timeOffset="186736.6807">5444 13925 29 0,'0'0'36'16,"0"0"1"-16,0 0-2 15,-11 3-15-15,-22 0-14 16,-6 11-1-16,-17 0 0 16,-5 5-3-16,-13-1 1 15,-4 4-1-15,-4-4 1 16,1 4-2-16,8-5 1 15,9-2 0-15,15 1-4 16,8-13-22-16,23 11-12 16,7-14-2-16,20-3-2 15,11-11 0-15</inkml:trace>
  <inkml:trace contextRef="#ctx0" brushRef="#br6" timeOffset="190918.9199">3254 13575 36 0,'0'0'31'16,"-11"-11"2"-16,1 3-1 15,10 8-25-15,-16-4-1 16,16 4 0-16,-19 1-1 15,19-1 0-15,-17 11-1 0,7 4 1 16,-5 0-2-16,3 10 0 16,-2 2-1-16,0 3-1 15,-1 4 1-15,5-4-1 16,6-3 0-16,7-4 0 15,4-9-1-15,9-9 1 16,5-11-1-16,6-7 1 16,1-10 0-16,1-3-1 15,0-5 2-15,-5-3-2 16,-7 3 1-16,-5 0 0 15,-9 8-1-15,-4 3 1 16,-11 7 0-16,-7 8-1 16,0 10 1-16,-4 10-1 15,-2 4 1-15,-3 11 0 0,5 4 0 16,3 0 0-16,2 3-1 15,7-6 1-15,7-3 0 16,5-9 0-16,7-8-1 16,7-10 1-16,3-11 0 15,7-9-1-15,-1-7 1 16,2-7 0-16,-2-5 0 15,-7 3-1-15,-3 0 1 16,-5 7-1-16,-6 9 1 16,-8 7-2-16,5 12 1 15,-17 4-3-15,11 11-2 16,-2-5-5-16,18 11-27 15,-3-11 0-15,14 7-2 16,1-13 2-16</inkml:trace>
  <inkml:trace contextRef="#ctx0" brushRef="#br6" timeOffset="191533.9551">3615 13413 63 0,'-2'-11'35'16,"2"11"-1"-16,0 0-8 15,0 0-20-15,0 0 1 0,-8 13-3 16,6 4-1-16,-1 1-1 16,0 5 0-16,-1 0-1 15,3 2 1-15,0-6-1 16,4 1 0-16,6-9 0 15,4-7 0-15,3-9 0 16,5-7 0-16,2-7-1 16,2-4 1-16,-2-2 0 15,-3-4 0-15,-5 2 0 16,-5 2 0-16,-8 4 0 15,-4 6 0-15,-7 5 0 16,-6 5 0-16,-5 5 0 0,-1 6 0 16,0 4-1-16,2 3 1 15,1 3 0-15,3 1-1 16,5-3 1-16,8 1-1 15,2-15 1-15,9 11-1 16,5-16 1-16,4-8-1 16,7-4 1-16,-1-7-1 15,0-1 1-15,2-3-1 16,-10 1 1-16,-5 7-1 15,-5 1 1-15,-8 8-1 16,2 11 0-16,-21-3 0 16,7 10-1-16,-1 6 0 15,5 4-3-15,0-2-3 16,19 13-30-16,-5-11 0 15,16 7-1-15,1-12-1 0</inkml:trace>
  <inkml:trace contextRef="#ctx0" brushRef="#br6" timeOffset="191931.9779">4191 13373 65 0,'-26'-9'38'15,"15"9"-2"-15,-8-7 2 16,19 7-31-16,-25 7-1 16,12 2-2-16,-2 4-1 15,1 5-1-15,5 4 0 0,5 0 0 16,3 1-1-16,7 0 0 15,3-4-1-15,9-7 1 16,4-8 0-16,3-10-1 16,1-9 1-16,0-5 0 15,-3-4 0-15,-6-2 0 16,-7-3 0-16,-7 2 0 15,-7 7 0-15,-10 8 0 16,-8 7 0-16,-4 7 0 16,-1 6-1-16,2 5 1 15,4 4-1-15,8-1-1 16,9 9-7-16,4-25-28 15,15 23-5-15,4-22 0 16,12-1-2-16</inkml:trace>
  <inkml:trace contextRef="#ctx0" brushRef="#br6" timeOffset="193124.0461">13194 13298 63 0,'0'0'34'0,"-14"5"-5"16,-6-5 0-16,9 12-20 16,-12-2 0-16,3 12-3 15,-6-2-1-15,6 7-2 16,-5 3-1-16,7-4 0 15,5 0-1-15,6-3 0 16,7-6-1-16,7-5 1 16,6-7-1-16,5-9 1 15,7-8 0-15,1-3-1 16,1-9 1-16,-2-1-1 15,-5-2 1-15,-4-4 0 0,-5 4-1 16,-7 4 1-16,-8 5-1 16,-6 8 1-16,-7 6-1 15,-4 8 1-15,-7 7 0 16,-1 8 0-16,2 6-1 15,-5 0 1-15,7 3 0 16,5-3-1-16,9-4 1 16,6-2 0-16,5-19-1 15,21 6 0-15,1-17 1 16,6-3 0-16,2-7-1 15,2-2 1-15,-4-2-1 16,-3 1 1-16,-4 3 0 16,-11 4-1-16,-7 6 1 0,-3 11-1 15,-12-1 0-15,2 10 0 16,-4 4-2-16,3 1-1 15,8 4-5-15,3-18-29 16,3 22-1-16,8-21 0 16,22-1-2-16</inkml:trace>
  <inkml:trace contextRef="#ctx0" brushRef="#br6" timeOffset="193514.0684">13532 13206 66 0,'-14'-6'37'0,"14"6"-1"16,-25 0 1-16,13 9-30 0,-4 2-2 16,3 4-1-16,-1 2-1 15,3 4-1-15,1-1 0 16,2 0-1-16,4-1 0 15,7-8-1-15,-3-11 1 16,15 13 0-16,-1-16 0 16,4-3 0-16,0-7 0 15,3-1 0-15,-4-6 0 16,0 3 0-16,-4-6 0 15,-2 3 0-15,-8 3-1 16,-3 1 1-16,-5 1-1 16,5 15 1-16,-22-14-1 15,8 14 1-15,2 5-1 0,-2 4 0 16,1 5 0-16,4 1-2 15,8 4-5-15,1-19-30 16,13 27-1-16,3-24-1 16,13 9-1-16</inkml:trace>
  <inkml:trace contextRef="#ctx0" brushRef="#br6" timeOffset="193873.0889">13958 13200 74 0,'-17'-14'38'0,"17"14"-1"16,-27 4 1-16,16 8-32 16,-9-2-1-16,0 8-1 0,2 1-1 15,2 2-1-15,0 2 0 16,4-1 0-16,7-3-1 15,9-8 0-15,-4-11 0 16,28 3 0-16,-5-14-1 16,3 0 1-16,0-9-1 15,-1-1 2-15,-4-4-2 16,-6 2 1-16,-9 5 0 15,-5 0 0-15,-9 4-1 16,-6 4 1-16,-7 5-1 16,0 3 1-16,-2 3-2 15,0 0 0-15,7 5-5 16,-10-12-30-16,26 6-3 15,-15 5 0-15,15-5-2 0</inkml:trace>
  <inkml:trace contextRef="#ctx0" brushRef="#br6" timeOffset="195341.1729">7256 12757 56 0,'-9'-1'37'0,"-11"-3"-1"15,1 8 0-15,-3-5-29 0,2 11-2 16,-4 0-2-16,7 5 0 15,-4 3-1-15,7 3 0 16,5 0-1-16,0 2 0 16,9-3 0-16,3 0 0 15,5 0 0-15,5-4-1 16,4-6 0-16,2 0 1 15,1-1-1-15,-1 0 0 16,2-1 1-16,-3 3-1 16,-3 3 1-16,-6 0-1 15,-3 6 1-15,-6 6-1 16,-5 2 1-16,-3 1-2 15,-5 2 1-15,-2-2 0 16,0 2 0-16,-1-8-2 0,9 1-3 16,-6-21-21-16,13-3-11 15,0 0 0-15,25-12-2 16,-3-17 0-16</inkml:trace>
  <inkml:trace contextRef="#ctx0" brushRef="#br6" timeOffset="195723.1947">7454 12983 52 0,'-6'20'36'0,"-1"-7"-1"15,10 0 0-15,-3-13-29 0,13 7-2 16,6-12 2-16,10-2-2 15,1-8-1-15,5 0 0 16,-3-8-1-16,4 2 0 16,-10-6 0-16,-3 4-1 15,-8-3 1-15,-8 2-1 16,-11-2 1-16,-5 7-1 15,-8-1 1-15,-3 8-1 16,-7 9 1-16,-2 8-1 16,2 10 0-16,-3 11 0 15,4 9 0-15,4 5 0 16,4 7-1-16,7-2 1 15,10 0-1-15,8-4 1 16,15-10-2-16,7-9-2 16,18 3-19-16,0-25-19 0,8-2 3 15,-3-13-3-15,6 1 2 16</inkml:trace>
  <inkml:trace contextRef="#ctx0" brushRef="#br6" timeOffset="196091.2158">7915 12965 82 0,'-13'8'37'16,"9"6"0"-16,4-14-13 16,0 0-21-16,14-4-1 15,9-3 0-15,5-3 0 16,2-4-1-16,2-3 1 15,2-3-1-15,-5-3 0 0,-3 2 0 16,-7 1 0-16,-8 1 0 16,-8 1 1-16,-8 2-1 15,-9 1 0-15,-3 5 0 16,-7 6-1-16,-4 4 1 15,-5 7 0-15,2 11 0 16,-3 4-1-16,7 5 1 16,3 6 0-16,8-2-1 15,14 5 1-15,8-7-1 16,12-4 0-16,12-9-1 15,18-5-4-15,2-15-5 16,23 9-28-16,-9-14-1 16,14 2-1-16,-10-11 1 15</inkml:trace>
  <inkml:trace contextRef="#ctx0" brushRef="#br6" timeOffset="196457.2367">8622 12784 57 0,'-17'-19'38'15,"-1"16"0"-15,-14-4 1 16,3 18-27-16,-10 2-7 15,6 17 1-15,-6 2-3 16,6 8 0-16,2 0 0 16,12-3-1-16,10-4 0 15,11-8-1-15,13-15 1 16,13-10-1-16,10-18 0 15,5-15 0-15,6-12 0 0,2-8 0 16,-4-10 0 0,-2-5-1-16,-9-3 1 0,-4 1 1 15,-10 10-2-15,-6 7 2 16,-10 13-1-16,-6 12 0 15,0 28-1-15,-19 2 1 16,3 32-1-16,-6 13-2 16,-1 18 2-16,5 8-2 15,4 4 1-15,9-1-3 16,14-4-5-16,0-24-20 15,27 0-11-15,-1-23-1 16,19-10 0-16</inkml:trace>
  <inkml:trace contextRef="#ctx0" brushRef="#br6" timeOffset="196760.254">9141 12630 75 0,'-36'11'40'15,"0"13"0"-15,-6-4 0 16,18 5-35-16,-5 3-2 15,10-3 0-15,5-4 0 16,14-4-1-16,13-10-1 16,10-4 0-16,6-3-1 15,4-2 0-15,1 0 1 16,1 1-1-16,-7 4 1 15,-6 6-1-15,-10 9 1 16,-14 5-1-16,-7 6 1 16,-6-1-1-16,-8 2 0 0,-4-5-2 15,11 8-20-15,-12-23-17 16,13-4-1-16,1-15-2 15,15-7 1-15</inkml:trace>
  <inkml:trace contextRef="#ctx0" brushRef="#br6" timeOffset="197712.3085">12076 13285 37 0,'6'11'32'15,"-6"-11"-6"-15,0 0 0 16,-13 11-13-16,-3-18-5 15,16 7-1-15,-28-15-2 16,14 6 0-16,-10-9 0 16,2 4-1-16,-4-3 1 15,1 0-2-15,-13-2 0 16,-2 5-1-16,-10-1 0 15,-4 0 0-15,-12 0-1 0,-6 1 1 16,-8-1-2-16,-5 0 1 16,-8-3 0-16,-2-1 0 15,-6 0 0-15,-6 0-1 16,0 2 1-16,-7 1-1 15,-4 1 1-15,1 3-1 16,-3 0 0-16,-1-5 0 16,1 2 0-16,6-4 0 15,6-3 1-15,9-3-2 16,7-4 1-16,9-1-3 15,18 2-33-15,4-1-1 16,20 9-2-16,5-7 1 16</inkml:trace>
  <inkml:trace contextRef="#ctx0" brushRef="#br6" timeOffset="198527.3551">6804 12943 14 0,'5'-13'30'0,"-5"13"1"16,4-16 2-16,-16 5-20 16,12 11-2-16,-22 0-1 15,8 8-1-15,-12-8-2 16,4 11-1-16,-8-7-2 15,0 8 1-15,-8-5-2 16,0 5 0-16,-9-2-2 0,-1 3 1 16,-13 1-1-16,-4 4 0 15,-7-1 0-15,-7 3-1 16,-2 3 1-16,-10 0-1 15,-1 0 0-15,0 0 0 16,1-3-1-16,1-5 1 16,7-6-1-16,5-3 1 15,7-7-1-15,8-3 0 16,13-8 0-16,7-2 0 15,12-2-2-15,6-5-2 16,13 15-11-16,3-9-19 16,9 15-1-16,-6-9 0 15,6 9 1-15</inkml:trace>
  <inkml:trace contextRef="#ctx0" brushRef="#br7" timeOffset="267630.3076">15891 9082 39 0,'-12'-39'30'0,"2"0"2"16,-1 10 0-16,-3-6-19 15,11 20-1-15,-12-5-2 16,15 20 0-16,0 0-2 15,-2 25-1-15,2 10-2 16,8 20-1-16,-3 14-1 16,8 21 0-16,-4 13-1 15,0 17 1-15,-4 9-1 16,0 7 0-16,-2-6-3 15,-4-10 0-15,7-6-8 16,-6-27-24-16,19-17-6 16,-1-26 2-16,15-25 0 15</inkml:trace>
  <inkml:trace contextRef="#ctx0" brushRef="#br7" timeOffset="267986.3279">16326 9117 97 0,'-18'2'36'16,"-10"14"1"-16,-1 22-1 16,-6 5-33-16,-2 11-1 15,-5 4 1-15,5 4 0 16,-2-4 0-16,10-1 1 15,5-7-2-15,7-4 0 0,13-12 0 16,8-6 1-16,10-9-2 16,11-4 0-16,1-6 0 15,10-2 0-15,4 0-1 16,-6 4 0-16,2 2 1 15,-1 6-1-15,-6 6 0 16,-1 6 0-16,-5 1-1 16,-3 5-1-16,-1-3-2 15,-1-11-3-15,15 1-29 16,-8-23-2-16,12-5 0 15,-1-21-2-15</inkml:trace>
  <inkml:trace contextRef="#ctx0" brushRef="#br7" timeOffset="268902.3803">16636 9578 109 0,'-18'20'38'16,"2"-5"2"-16,16 5-3 15,12-8-34-15,10-1-1 16,12-8 0-16,10-4 0 15,5-7-1-15,-2-3 0 16,1-5 0-16,-7-4-1 16,-10-5 1-16,-12 1-1 15,-13-4 0-15,-15 3 0 16,-12 2 1-16,-14 3-1 15,-12 3 0-15,-10 9 0 16,-3 10 0-16,-4 14 0 16,0 11 0-16,7 11 1 0,8 11 0 15,11 7 0-15,16 3-1 16,17 0 2-16,15-9-1 15,22-6 0-15,20-13-1 16,15-15-1-16,15-11-2 16,9-12-2-16,12-9-2 15,-8-18-8-15,14 2-22 16,-24-10-2-16,-5 3 1 15,-22-7 11-15,-8 12 20 16,-22-2 4-16,-15 4 5 16,-11 10 7-16,-22-4 26 15,5 12-1-15,-12-1 2 16,9 17-12-16,-10-4-16 15,14 14-2-15,-1 5-2 0,4 14 0 16,4 9 0-16,2 11 0 16,2 8-2-16,0 2 2 15,3 2-2-15,3-2 0 16,-1-7 0-16,2-7-1 15,1-11 0-15,1-13-1 16,-6-23 0-16,18 0 0 16,-7-23 0-16,3-13 0 15,0-10 0-15,0-8 0 16,1-9 0-16,0-9 0 15,2 1 0-15,0 1 0 16,2 9 0-16,-3 5 0 16,5 10 0-16,1 9 0 15,1 12 0-15,4 12 0 16,-2 11 0-16,0 7-1 0,-2 9 2 15,-1 6-2-15,-5 3 0 16,-5 5 1-16,-9 4 0 16,-4 2 0-16,-13 3 0 15,-5 2 1-15,-13 0-1 16,-2 1 1-16,-10-3-1 15,1 2 1-15,-3-1-1 16,2 3 0-16,4 4 0 16,4 4 0-16,5 6-1 15,5 10 0-15,3 5 0 16,1 6 0-16,8 0 0 15,4-4 0-15,6-9-2 0,10-17-2 16,16-13-6-16,1-38-14 16,29-12-14-16,0-38-1 15,20-13 1-15,-1-24-1 16</inkml:trace>
  <inkml:trace contextRef="#ctx0" brushRef="#br7" timeOffset="269104.3919">18011 8893 116 0,'-14'35'39'16,"-14"20"0"-16,2 23-2 16,0 10-35-16,0 11 0 15,4 4-2-15,5 4 2 16,2-3-3-16,2-8-1 0,8-4-7 15,-10-24-23-15,17-6-7 16,-8-25 1-16,8-8-1 16</inkml:trace>
  <inkml:trace contextRef="#ctx0" brushRef="#br7" timeOffset="269278.4018">17749 9601 110 0,'-8'-28'39'0,"-7"4"2"15,15 24-2-15,-4-18-28 16,16 12-6-16,13-4-3 15,9-4-3-15,18 5-8 16,0-20-18-16,26 10-10 16,-8-5-4-16,16 7 1 0,-1-3-3 15</inkml:trace>
  <inkml:trace contextRef="#ctx0" brushRef="#br7" timeOffset="269579.4191">18767 9552 93 0,'-8'38'36'15,"3"8"-1"-15,-3-2 1 16,7 3-33-16,-1 0-5 15,-2-15-10-15,12 0-22 16,0-16 0-16,10-12-1 16,2-16-1-16</inkml:trace>
  <inkml:trace contextRef="#ctx0" brushRef="#br7" timeOffset="269736.428">18786 9016 91 0,'-13'17'26'0,"4"-6"-17"16,13 4-9-16,10-2-33 16,14 6-2-16</inkml:trace>
  <inkml:trace contextRef="#ctx0" brushRef="#br7" timeOffset="270051.4461">19138 9478 95 0,'-10'47'37'16,"-3"-3"1"-16,3 4 0 15,-6-11-31-15,8 2-1 16,-1-10-3-16,9-3 0 0,4-15-1 16,9-6-1-16,3-13 0 15,10-13 0-15,0-8 0 16,7-7-1-16,-2-9 2 15,2-4-2-15,-4 0 1 16,-5 3 0-16,-4 8 0 16,-3 9-1-16,-8 13 1 15,-9 16 0-15,9 11-1 16,-9 13 1-16,-2 15-2 15,-4 4-2-15,11 14-16 16,-7-8-17-16,11 3-3 16,-2-17 0-16,18-1-2 15</inkml:trace>
  <inkml:trace contextRef="#ctx0" brushRef="#br7" timeOffset="270419.4671">20421 8789 97 0,'7'10'37'16,"-2"14"0"-16,-9 7-1 15,9 17-33-15,-9 11-2 16,0 13 1-16,-3 11 0 16,-5 5-1-16,1 1 0 15,-4 1 0-15,1-2-3 16,-1-14-2-16,17-4-30 15,-9-24-1-15,14-6-2 16,-2-23 1-16</inkml:trace>
  <inkml:trace contextRef="#ctx0" brushRef="#br7" timeOffset="270592.477">20247 9399 110 0,'-16'4'37'15,"6"-4"1"-15,10 0 0 16,32 4-35-16,3-13-3 15,21-5-9-15,5-17-27 16,21-5-2-16,0-12 1 16,7-3-2-16</inkml:trace>
  <inkml:trace contextRef="#ctx0" brushRef="#br7" timeOffset="270984.4994">20960 8641 104 0,'-36'28'40'0,"8"23"0"0,-5 3 0 15,-2 18-36-15,14 6 1 16,8 9-2-16,0 5 0 16,4 5-1-16,2-5 0 15,1 0 1-15,3-11-2 16,3-9 1-16,5-17-1 15,0-15 0-15,8-21 0 16,8-19 0-16,6-16-1 16,5-16-1-16,2-9 1 15,3-10-1-15,-2-3 1 16,-1 3-1-16,-7 5 1 15,-5 14-1-15,-7 13 1 16,-15 19 0-16,0 0 1 16,-1 38-1-16,-7-1 0 0,-4 6 1 15,7 8-2-15,2-3-1 16,10 2-2-16,3-17-5 15,22 8-19-15,-6-28-9 16,18 0-4-16,-3-18 2 16,6-5-2-16</inkml:trace>
  <inkml:trace contextRef="#ctx0" brushRef="#br7" timeOffset="271319.5186">21379 9329 116 0,'-10'11'38'0,"10"11"2"15,0-22-8-15,19 22-28 16,5-11-2-16,7-6 0 0,5-6 0 16,4-3-1-16,1-11 0 15,1-5-1-15,-6-3 1 16,-5-7-1-16,-10-3 0 15,-7-3 0-15,-12 1 0 16,-9 5 0-16,-13 7 1 16,-9 14 0-16,-10 11 0 15,-7 18 1-15,-3 16-1 16,-2 10 1-16,3 11 0 15,10 3 0-15,14 2-2 16,10-9-2-16,27-4-5 16,8-25-18-16,35 4-14 0,10-22-1 15,29-2-2-15,6-15 0 16</inkml:trace>
  <inkml:trace contextRef="#ctx0" brushRef="#br7" timeOffset="271886.551">22957 9287 94 0,'-26'-20'35'16,"0"7"2"-16,-18-11-1 16,0 18-28-16,-13 1-3 15,0 13 0-15,-2 9-1 16,4 14 1-16,0 9-1 15,10 11 1-15,10 4-2 16,13-1-1-16,19-3 0 16,15-9 0-16,19-14 0 15,13-15-2-15,16-19 1 16,9-15-2-16,7-20 1 0,1-13-1 15,0-15 1-15,-7-7-1 16,-11-10 0-16,-6-5 0 16,-16 0 1-16,-10 5 1 15,-10 13-1-15,-9 11 1 16,-12 21-1-16,-8 22 0 15,-7 26 0-15,-10 25 0 16,-2 24-1-16,1 22 0 16,4 13-2-16,4 0-3 15,20 16-15-15,-5-19-15 16,27 1-3-16,5-24 1 15,21-5-3-15</inkml:trace>
  <inkml:trace contextRef="#ctx0" brushRef="#br7" timeOffset="272595.5916">23534 9224 103 0,'-52'21'40'0,"-12"3"1"16,4 19 1-16,-10-8-33 15,15 12-3-15,3-2-1 16,13-4-1-16,18-6-2 16,16-8 1-16,16-11-3 15,19-10 0-15,16-12 0 16,10-9 0-16,3-8 0 15,5-8-2-15,-2-7 1 0,-7 0 0 16,-12-6 0-16,-7 5 0 16,-16 1 1-16,-10 9 0 15,-10 7 0-15,-9 11 0 16,-9 13 0-16,-7 10 1 15,-3 13-1-15,-1 7 1 16,2 7 0-16,7 2 0 16,9-1-1-16,9-4 0 15,16-8-1-15,8-12-1 16,17-7-3-16,2-16-3 15,12 4-1-15,-3-24-3 16,9 13-9-16,-17-24-6 16,11 13 12-16,-16-10 8 0,-8 6 4 15,-6 6 6-15,-10 5 1 16,-13 18 3-16,-5-15 11 15,2 35 5-15,-23-8-9 16,10 20-6-16,-5 2-3 16,3 7 0-16,3-2-2 15,1 2 0-15,9-4-1 16,2-5 0-16,3-8 0 15,3-7 0-15,-3-17-1 16,0 0 0-16,16-2 0 16,-9-15 0-16,0-8-1 15,0-6 0-15,0-10 0 16,3-1 0-16,3-5 0 15,1 6-1-15,0 3 0 16,1 8 0-16,0 7 1 0,3 8-1 16,-1 11-2-16,-1 3-2 15,5 14-5-15,-9-17-12 16,26 18-14-16,-12-18-3 15,15 4-2-15,-2-19 0 16</inkml:trace>
  <inkml:trace contextRef="#ctx0" brushRef="#br7" timeOffset="272793.6029">24456 8756 101 0,'-15'36'39'15,"-13"11"1"-15,10 20-1 16,-7 8-35-16,6 12-1 0,-5 6 0 15,6 0-3-15,7-3-1 16,-6-14-21-16,19 0-16 16,0-20 1-16,14-13-1 15,-1-27-1-15</inkml:trace>
  <inkml:trace contextRef="#ctx0" brushRef="#br7" timeOffset="273101.6205">24639 9058 102 0,'-30'16'40'16,"-3"22"1"-16,-9-4 0 0,4 7-36 16,-2-3-1-16,6 1-1 15,4-6-1-15,7-4 0 16,8-9 0-16,12-4-1 15,3-16 0-15,19 12 0 16,8-14 0-16,11-2 0 16,4-2-1-16,6 2 1 15,3-1-1-15,-1 4 0 16,-2 6-1-16,-4 2 0 15,-8 3-2-15,-11 1-4 16,8 17-14-16,-30-15-10 16,9 11-11-16,-12-6 2 15,0 7-3-15</inkml:trace>
  <inkml:trace contextRef="#ctx0" brushRef="#br7" timeOffset="276049.7891">4889 8478 52 0,'8'-21'35'0,"2"7"1"16,-9 1-2-16,-1 13-12 15,7 13-16-15,-5 12-2 16,-2 9 2-16,4 23-1 16,-7 13-1-16,3 18-2 15,-1 11 1-15,1 12-2 16,0-4 2-16,4 0-3 15,3-3-7-15,-5-21-29 16,12-12-1-16,0-26 1 16,8-16-2-16</inkml:trace>
  <inkml:trace contextRef="#ctx0" brushRef="#br7" timeOffset="276402.8093">5349 8442 90 0,'-30'22'39'16,"0"21"0"-16,-20 9 0 16,-9 13-36-16,7 2 1 15,4 2-1-15,6-5 1 16,7-5-1-16,7-7-1 15,14-6-1-15,9-13 0 16,15-4 0-16,7-15 0 16,12-3 0-16,10-7-1 15,4-2 1-15,3-3-1 0,1 0 0 16,-1 3 0-16,-3 4 1 15,-3 8-1-15,-7 6 0 16,-6 4-1-16,-4 3-1 16,-1 4-1-16,-5-6-6 15,14 7-22-15,-14-21-8 16,11 2 1-16,-9-20-2 15</inkml:trace>
  <inkml:trace contextRef="#ctx0" brushRef="#br7" timeOffset="276786.8313">5550 8916 83 0,'-15'6'37'16,"10"12"-1"-16,-1-4 2 15,13 9-32-15,3-10-1 16,16 2-1-16,4-12 0 15,13-5 0-15,-1-9-1 16,7-7 0-16,0-7-1 16,-4-4-1-16,-6-2 1 15,-11-3-1-15,-8 2 0 16,-16 3 0-16,-11 5-1 15,-12 9 2-15,-9 7-2 16,-8 10 0-16,-8 12 0 16,0 10 1-16,-3 12-1 15,5 7 0-15,5 9 0 0,13 0-1 16,11-3 1-16,15-1 0 15,17-14 0-15,15-11-1 16,18-12-3-16,7-18-3 16,22 0-13-16,-11-27-11 15,17 5-8-15,-12-17 1 16,2 9-1-16</inkml:trace>
  <inkml:trace contextRef="#ctx0" brushRef="#br7" timeOffset="277342.8631">6264 8786 95 0,'-17'7'37'16,"-7"0"2"-16,10 13-2 15,-5 5-32-15,8 9-1 16,3 8-1-16,3 10 0 0,3 0-1 16,2 5 1-16,1-3-2 15,3-4 1-15,0-7-2 16,2-9 1-16,-2-12-1 15,-4-22 0-15,15-1 0 16,-5-19 0-16,2-12 0 16,-1-11 0-16,0-8 0 15,0-9 0-15,0-6 0 16,-1-4 0-16,-3 5 0 15,2 8 1-15,-2 6-1 16,2 8 0-16,1 8 0 16,4 12 1-16,5 9-1 15,2 12 0-15,5 3 0 16,2 11 0-16,2 2 0 0,2 3-1 15,-3 5 1-15,-5 3 0 16,-6 5 0-16,-8 2-1 16,-10 5 1-16,-15 0 0 15,-4 0 0-15,-15 5 0 16,-3-1 0-16,-5 4 0 15,-6-5 0-15,6-1 0 16,3-3 1-16,2-1-1 16,9 2 0-16,7-1 0 15,4 2 1-15,8 6 0 16,3 6-1-16,4 9 1 15,0 7 0-15,2 2-1 16,4-4 0-16,-2-5-1 16,11-7-4-16,-4-24-5 15,17 0-13-15,-12-41-9 0,19-9-8 16,-4-28 1-16,13-8-2 15</inkml:trace>
  <inkml:trace contextRef="#ctx0" brushRef="#br7" timeOffset="277559.8755">6867 8024 94 0,'-4'17'39'15,"-3"37"1"-15,-14 15-2 16,-3 19-35-16,9 11 0 15,6 8-2-15,2 4 1 16,6-4-3-16,1-2-2 0,-4-26-23 16,18-1-11-16,-8-23-2 15,7-12-1-15,-9-23 1 16</inkml:trace>
  <inkml:trace contextRef="#ctx0" brushRef="#br7" timeOffset="277740.8859">6702 8658 102 0,'-13'-26'40'0,"13"26"1"15,0-19-2-15,19 17-33 16,5-8-4-16,17-1-3 15,17 5-14-15,-5-18-12 16,21 11-12-16,-3-11-2 0,16 8 0 16,-4-7-1-16</inkml:trace>
  <inkml:trace contextRef="#ctx0" brushRef="#br7" timeOffset="278078.9052">7701 8622 92 0,'0'0'37'0,"3"15"1"15,-12 4 1-15,4 12-36 16,-9 6 1-16,3 9-3 15,-2 2 1-15,0 1-2 16,9-2 1-16,3-13-4 16,17 0-19-16,-2-30-16 15,17-8 0-15,-3-24-1 16,11-4 1-16</inkml:trace>
  <inkml:trace contextRef="#ctx0" brushRef="#br7" timeOffset="278484.9284">7740 8272 93 0,'-18'-6'38'0,"0"3"-1"16,18 3 1-16,-2 18-36 16,18-6-1-16,13 2-1 15,6 5 1-15,3 5 0 16,1 6 0-16,1 5 0 15,-5 5 0-15,-6 5 1 16,-6 8-1-16,-12 1 2 16,-4 3-2-16,-10-7 2 15,-3 0-1-15,-2-11 1 16,-1-5-2-16,2-14 1 15,7-20-1-15,0 0 0 0,11-25 0 16,7-10-2-16,5-4 2 16,2-7-1-16,2 0 1 15,2 2-2-15,-5 8 2 16,1 13-1-16,-12 11 1 15,1 16-1-15,-8 8 1 16,1 13 0-16,-5 7-3 16,7 8-2-16,-8-10-11 15,22 13-9-15,-14-20-7 16,19 3-8-16,-3-15-3 15,22-4 1-15</inkml:trace>
  <inkml:trace contextRef="#ctx0" brushRef="#br7" timeOffset="278896.952">8954 7986 90 0,'0'0'35'16,"-4"10"1"-16,4 23-4 15,-7 9-28-15,2 17 0 16,-3 11-2-16,1 13 1 16,-4 9-1-16,3 4 0 15,0-3 0-15,4-5-1 16,0-10-1-16,2-21-6 15,19-7-26-15,-10-29-6 16,14-10 1-16,-6-23 0 16</inkml:trace>
  <inkml:trace contextRef="#ctx0" brushRef="#br7" timeOffset="279070.9619">8802 8517 94 0,'-18'-1'38'0,"-1"-4"1"15,19 5-1-15,0 0-34 16,33-12-2-16,6-11-2 15,14-11-4-15,24 3-20 16,1-21-13-16,12 5 0 16,-10-11-2-16,6 6 2 15</inkml:trace>
  <inkml:trace contextRef="#ctx0" brushRef="#br7" timeOffset="279437.9829">9407 7890 100 0,'-21'40'38'16,"-8"6"1"-16,7 20-1 15,-1 4-35-15,2 9 0 16,0 3 0-16,5 2 0 16,1-2 1-16,1-2-1 15,8-8-1-15,6-13-1 16,3-12 1-16,6-14-1 15,4-15 0-15,5-14 0 16,1-14-2-16,5-14 1 16,-3-7 0-16,2-7 0 15,-5-6 0-15,0 1 0 16,-5 7-1-16,-3 5 1 15,-2 14 0-15,-8 17 1 0,0 0-1 16,8 17 0-16,-4 12-1 16,-2 5 0-16,5 7-1 15,5-3-3-15,10 6-8 16,-7-25-13-16,21 10-6 15,-12-24-7-15,12 2-1 16,-8-19 0-16</inkml:trace>
  <inkml:trace contextRef="#ctx0" brushRef="#br7" timeOffset="279776.0023">9668 8521 76 0,'-16'-11'38'16,"16"11"-1"-16,0 0 1 15,-3 20-17-15,3-20-18 0,29 6 0 16,-6-9 0-16,9-1-1 15,2-7 0-15,5-3-1 16,-5-5 0-16,0-3 0 16,-7-3-1-16,-7 0 0 15,-14-1 0-15,-6 3 0 16,-9 3 0-16,-13 9 0 15,-7 12 0-15,-9 10 0 16,-2 11 0-16,-1 13 0 16,4 7 0-16,4 3 1 15,11 2 0-15,13-5-1 16,16-7 1-16,17-11-2 15,19-10-3-15,8-22-15 16,30 6-9-16,-9-22-12 16,14 6 2-16,-9-12-4 0,-4 7 1 15</inkml:trace>
  <inkml:trace contextRef="#ctx0" brushRef="#br7" timeOffset="280280.0311">5133 9819 71 0,'0'0'38'0,"23"5"0"0,-14 5 0 15,5 26-12-15,-11 2-22 16,2 16-1-16,-6 11-1 15,-3 12 1-15,0 5-2 16,-1 4 1-16,-1-5-2 16,5-8 0-16,9-12-3 15,5-22-2-15,26-7-23 16,-5-29-11-16,17-10 0 15,0-21-1-15</inkml:trace>
  <inkml:trace contextRef="#ctx0" brushRef="#br7" timeOffset="280482.0427">5660 10136 104 0,'-22'27'37'0,"5"13"3"16,-5 4-3-16,4 8-33 15,2 0-2-15,9-4-1 16,7-5-1-16,7-8 0 15,7-6-2-15,2-18-2 16,15-3-12-16,-7-29-21 16,18-6-1-16,-9-15-2 15,5-4 3-15</inkml:trace>
  <inkml:trace contextRef="#ctx0" brushRef="#br7" timeOffset="280625.0508">5708 9861 97 0,'-43'-35'38'15,"-5"4"-1"-15,13 20-2 0,1 7-30 16,18 13-3-16,14 8-4 15,2-17-15-15,39 30-20 16,-2-15 1-16,19 12-1 16,2-11 0-16</inkml:trace>
  <inkml:trace contextRef="#ctx0" brushRef="#br7" timeOffset="281144.0805">6187 10068 98 0,'-13'2'36'15,"-1"13"3"-15,-15-9-1 16,1 14-33-16,-4 2-1 15,3 10 0-15,0 4-1 16,1 11 1-16,4-2-2 16,6-2 1-16,8-6-1 0,12-6 0 15,8-13 0-15,10-14-1 16,5-16 0-16,13-13-1 15,1-10 2-15,2-10-3 16,2-3 2-16,-8-5-1 16,-4 3 1-16,-7 5-1 15,-6 9 1-15,-8 11-2 16,-3 13 1-16,-7 12 0 15,-5 28-1-15,-2 10 1 16,-3 21-2-16,1 14 2 16,2 17-1-16,0 5 1 15,0 6-1-15,-2 0 1 16,3-3 0-16,-4-6-2 0,4-12 2 15,-6-13-2-15,2-15 2 16,-4-14-2-16,1-14 2 16,-3-15-1-16,1-16 0 15,2-11 1-15,4-14 1 16,-1-12 0-16,1-13 0 15,4-13 0-15,4-12 0 16,5-2 0-16,7 0-1 16,6 1-1-16,7 9-5 15,0-5-11-15,25 29-7 16,-18-10-8-16,25 26-1 15,-11-8-9-15,15 9 3 16</inkml:trace>
  <inkml:trace contextRef="#ctx0" brushRef="#br7" timeOffset="281775.1166">6883 9477 111 0,'-26'-4'41'0,"6"27"0"16,-11 0 0-16,8 20-37 15,-5 11-1-15,4 12 1 16,3 6-1-16,2 9-1 16,1 0-1-16,6 1 1 15,1-5-2-15,3-7 2 16,3-7-4-16,5-11 4 15,3-11-4-15,1-11 4 0,7-14-4 16,-1-9 2-16,3-14 0 16,3-7 0-16,-2-9 2 15,0-2-4-15,1-5 4 16,-3 2-4-16,-1 5 4 15,-2 4-4-15,0 6 4 16,-9 13-2-16,11-4 0 16,-4 15 0-16,-2 4 0 15,2 7 0-15,0 2 0 16,4-1-2-16,3 1-1 15,0-8-2-15,9-5-2 16,-1-18-1-16,13-6-3 16,-6-25-9-16,18 6-3 15,-17-30-4-15,18 10 6 0,-18-28 4 16,11 7 9-16,-15-8 5 15,-3-2 6-15,3 16 10 16,-18-3 7-16,9 31 3 16,-19-1-1-16,2 40-5 15,0 0-6-15,-7 44-2 16,-7 9-4-16,0 16-1 15,-1 7-2-15,4 6-1 16,1 0 0-16,3-4 0 16,4-7-2-16,3-9 0 15,5-8-5-15,-5-26-13 16,14 5-8-16,-14-33-4 15,15 2-4-15,-12-21-7 16,6-4 4-16</inkml:trace>
  <inkml:trace contextRef="#ctx0" brushRef="#br7" timeOffset="281939.126">7119 9906 102 0,'-16'-21'39'16,"16"21"2"-16,0 0-2 16,15-11-29-16,5 11-7 15,11-1-1-15,18-3-3 16,7-11-10-16,29 13-15 15,-7-12-14-15,7 5 0 16,-7-3-1-16,1 13 0 16</inkml:trace>
  <inkml:trace contextRef="#ctx0" brushRef="#br7" timeOffset="282083.1342">7798 10091 118 0,'-23'31'42'16,"-7"-17"-1"-16,8-5-6 15,10-9-50-15,-13-20-13 16,29 3-13-16,-8-8-1 15,12-1-3-15,-2-3 2 16</inkml:trace>
  <inkml:trace contextRef="#ctx0" brushRef="#br1" timeOffset="286520.388">24714 10230 74 0,'-34'2'35'16,"-12"-2"0"-16,1 2-1 15,-16-2-32-15,4 1-1 16,-8 2-1-16,-10 0 1 16,-5 1-1-16,-10 2 1 15,-11 1-1-15,-10 4 1 16,-11 0-1-16,-11 4 2 15,-11-2-2-15,-7 3 1 16,-7 3-1-16,-8-4 0 16,-9 2 1-16,-1-2-1 15,-5-1 1-15,0 0-1 16,-7-1 0-16,1 0 1 0,-5 3-2 15,-1 1 1-15,-5-2 0 16,-6 6-1-16,-6 1 1 16,-2-1 0-16,-1 2-1 15,-4-1 1-15,-1-1 1 16,3-1-1-16,4-3 1 15,3-2-1-15,6-4 1 16,10-3 0-16,4-4 0 16,10 0-1-16,6-3 1 15,5 1-1-15,4 0-1 16,10 0 1-16,0 2-1 15,4 0 0-15,-5 1 1 16,8 2-1-16,2-2 1 0,5 5-1 16,1-3 1-16,3 2 0 15,6-2 0-15,10 1 1 16,5 0-1-16,14-3 1 15,5-3 0-15,11-2 0 16,14-4-1-16,10-1 1 16,8-6-1-16,14 1 0 15,5-2 0-15,0 1 0 16,10-3 0-16,1 5 0 15,2-2-1-15,2 4 1 16,1 2 0-16,4 2 0 16,3 2 1-16,10 1-1 15,-14 4 0-15,14-4 0 16,0 0 0-16,-3 16 0 15,3-16 0-15,8 13 0 0,-8-13 0 16,13 14 0-16,-13-14 1 16,13 18-1-16,-7-7 0 15,1 3 1-15,-2 5-1 16,-1 3 0-16,-2 4-1 15,-1 4-1-15,0 7 2 16,-1 4-2-16,4 4 1 16,-3 6-1-16,5 7 2 15,-2 4-1-15,0 6 1 16,2 5 1-16,-6 3-1 15,1 7 3-15,-6 3-3 16,-1 7 0-16,-4 2 1 16,-2 8-1-16,-2 1 0 0,3 5 1 15,0 3 0-15,3 0-3 16,2 4 2-16,4 6 2 15,3-1-2-15,-1 4 1 16,3 2-1-16,-2 6-1 16,-4 6 1-16,2 7 0 15,-7 5-1-15,2 3 0 16,-3 3 1-16,-2 2-1 15,-1 1 0-15,3 1 2 16,-1-4-1-16,3-2-1 16,-1 1 0-16,1 0 1 15,4 3 0-15,2 7-2 16,1 9 2-16,2 13-3 15,3 16 3-15,-2 8-1 0,2 12 1 16,-5 0-2-16,2 1 3 16,-5-13-1-16,-3-12-3 15,1-108-9-15,8 1-24 16,-7-12 0-16,4-3-3 15,-5-19 1-15</inkml:trace>
  <inkml:trace contextRef="#ctx0" brushRef="#br1" timeOffset="288503.5015">16519 11186 56 0,'0'0'35'16,"11"-18"0"-16,-11 18-1 15,0 0-27-15,0 0 0 16,2 21-2-16,1 8 0 16,-10 10-3-16,2 11 0 15,-2 8-1-15,-2 6 2 16,-1 5-3-16,-4-1-1 0,4 1-4 15,-4-17-18-15,10-2-12 16,-1-17-1-16,12-12 0 16,-7-21-3-16</inkml:trace>
  <inkml:trace contextRef="#ctx0" brushRef="#br1" timeOffset="289066.5337">16273 11225 79 0,'-36'-8'38'16,"15"7"0"-16,7-6 0 16,14 7-34-16,26-7-1 0,11-5-1 15,14-1-1-15,10 1 1 16,9-3 0-16,6 3-1 15,-1 2-1-15,-2-3 1 16,-2 6-1-16,-9 2 1 16,-14 2-1-16,-6 3 0 15,-11 3 1-15,-8 6 0 16,-6 3 0-16,-11 10 0 15,-3 6 0-15,-6 8 1 16,-3 6-1-16,-6 8 0 16,-2 5 0-16,-3 2 0 15,0-2 0-15,0-2 1 16,7-4-1-16,0-10 1 0,7-9-2 15,3-8 2 1,6-11-1-16,6-7 0 0,4-13 0 16,6-6-3-16,2-6 2 15,1-8-1-15,2-1 1 16,4-5-1-16,-5 3 1 15,0 4-2-15,-5 7 3 16,-7 8-1-16,-1 8 0 16,-13 5 1-16,7 27-1 15,-9-2 2-15,-3 9-1 16,-2 4 0-16,5 2-2 15,0-4-3-15,8-3 0 16,2-11-6-16,18 2-13 16,-5-24-17-16,18 3 1 0,-3-22-2 15,8 1 3 1</inkml:trace>
  <inkml:trace contextRef="#ctx0" brushRef="#br1" timeOffset="289255.5445">17490 11420 91 0,'-10'-12'37'0,"10"12"0"16,-25 4 0-16,12 15-33 15,-3 4 0-15,3 8-1 16,1 2-1-16,5 4 0 16,3-3-1-16,1 1 0 15,8-2-5-15,-3-19-12 16,21 4-21-16,-11-15-2 15,11-3 1-15,-5-15-3 16</inkml:trace>
  <inkml:trace contextRef="#ctx0" brushRef="#br1" timeOffset="289397.5526">17492 11274 53 0,'-24'-35'35'16,"7"12"-1"-16,0 4-1 16,17 19-12-16,0 0-32 15,0 0-21-15,25 0 0 16,4 1-3-16,22-1 2 15</inkml:trace>
  <inkml:trace contextRef="#ctx0" brushRef="#br1" timeOffset="289718.5709">18028 11245 73 0,'-14'14'38'0,"-2"8"-1"16,-15-7 1-16,7 12-27 16,-5-6-4-16,7 3-2 15,-2-1-1-15,9-1 0 16,6-2-2-16,8-1-1 15,6-5 0-15,14-5 0 16,5-3-1-16,9-3 1 16,-1-3-1-16,4 1 0 15,-6 2 1-15,-2 1-1 16,-13 5 1-16,-7 8 0 15,-17 5-1-15,-9 2 2 16,-7 5-1-16,-7 2 1 16,-1 1-2-16,0-5-4 0,5-1-2 15,-5-16-18-15,28 7-12 16,5-17-5-16,0 0 0 15,5-15-2-15</inkml:trace>
  <inkml:trace contextRef="#ctx0" brushRef="#br1" timeOffset="290988.6436">19207 11048 62 0,'-9'-26'35'16,"-10"-1"2"-16,-1 8 1 16,-15 1-26-16,2 11-7 15,-8 4-1-15,4 12 0 16,-5 5-1-16,4 10 0 15,2 13-2-15,7 12-1 16,6 6 0-16,4 10 2 0,8 4-1 16,2 6 0-16,7 0 0 15,1 3 1-15,6-6-4 16,-4-11-4-16,8-1-7 15,-8-22-24-15,10-8 1 16,-11-30-2-16,20 9 0 16</inkml:trace>
  <inkml:trace contextRef="#ctx0" brushRef="#br1" timeOffset="291186.6549">18649 11438 89 0,'-21'1'36'16,"21"-1"0"-16,-5 12-2 0,25-10-32 15,9-2-1-15,14-1-1 16,11 1-1-16,4-6-2 16,8 8-7-16,-4-8-25 15,8 7 1-15,-5-5-3 16,1 7 2-16</inkml:trace>
  <inkml:trace contextRef="#ctx0" brushRef="#br1" timeOffset="291575.6772">19490 11332 86 0,'-31'-1'36'0,"3"12"1"0,-12-1 2 16,2 10-34-1,-8 5 0-15,-1 8 0 0,3 0-1 16,6 4-1-16,6-3 0 15,9-1 1-15,8-6-3 16,19-8 2-16,11-6-2 16,13-8 0-16,9-10-1 15,11-5 0-15,4-5 1 16,1-8-3-16,0-4 2 15,-3-3-1-15,-7 0 1 16,-6 1 0-16,-10 5 0 16,-8 4 0-16,-9 5 0 15,-10 15 0-15,0 0 0 16,-11 12 0-16,-3 6 0 0,-2 8 0 15,3 4-2 1,2 0-1-16,9 2-2 0,0-11-5 16,23 7-16-16,-5-24-12 15,21 2 0-15,1-15-2 16,14-4 3-16</inkml:trace>
  <inkml:trace contextRef="#ctx0" brushRef="#br1" timeOffset="291771.6884">19949 11304 97 0,'0'0'37'15,"-24"6"1"-15,14 21-2 16,-10-1-32-16,8 9-1 16,-5 5 0-16,3 4 0 15,4 1-2-15,4-2 1 0,9-8-3 16,0-11-1-16,13-2-10 15,-16-22-23-15,37-3-3 16,-12-18-1-16,8-1 0 16</inkml:trace>
  <inkml:trace contextRef="#ctx0" brushRef="#br1" timeOffset="292159.7106">19966 11120 85 0,'-19'-13'35'15,"9"13"-1"-15,10 0 1 16,0 0-31-16,7 16-3 15,11-4 0-15,6-3 0 16,0 5 0-16,4 0 1 0,-3 4 0 16,-3 4 0-16,-7 6 1 15,-5 1 1-15,-5 7-1 16,-7 4 0-16,-3 0 1 15,-5 2-1-15,-3-2-1 16,1-4 0-16,2-4 0 16,2-6-1-16,4-6-1 15,4-20 1-15,0 0-1 16,20 0 1-16,-6-17-1 15,4-7 0-15,-1-6 1 16,0-3-1-16,2-2 0 16,-4 2 1-16,-2 1-1 15,-1 5 0-15,1 4-2 16,3 7 0-16,8-1-5 0,18 16-17 15,-8-13-8-15,24 12-7 16,0-9-1-16,18 8-1 16</inkml:trace>
  <inkml:trace contextRef="#ctx0" brushRef="#br1" timeOffset="292560.7335">21190 10934 66 0,'14'-14'39'15,"-6"-2"-2"-15,4 14 4 16,-12 2-23-16,0 0-9 15,6 26-5-15,-3 2-2 16,-10 7 2-16,5 11-3 16,-8 8 1-16,0 11-2 15,-4 1 1-15,5 1-2 16,-2-1 1-16,4-6-1 15,5-5-5-15,-1-20-13 16,19 0-18-16,-8-20-1 0,14-4 1 16,-7-20-3-16</inkml:trace>
  <inkml:trace contextRef="#ctx0" brushRef="#br1" timeOffset="292741.7439">21087 11308 95 0,'-29'0'38'0,"0"-3"1"16,17 10-2-16,12-7-32 15,0 0-2-15,41-4-2 16,6-8-1-16,15 1-2 16,2-14-9-16,18 12-23 15,-8-12-3-15,3 9-1 0,-14-4-1 16</inkml:trace>
  <inkml:trace contextRef="#ctx0" brushRef="#br1" timeOffset="293078.7631">21495 11287 92 0,'-20'16'38'0,"13"6"-1"16,7-22 0-16,19 16-33 16,5-15-2-16,13-3 0 15,10-5 1-15,-2-3-2 16,0-6 1-16,1-5 0 15,-5-1 0-15,-5-1-1 16,-15-1 1-16,-10-1-1 0,-12 5 0 16,-12 2-1-16,-10 7 1 15,-12 9 0-15,-6 10-1 16,-9 7 1-16,1 10-1 15,3 7 0-15,5 7 0 16,12 2 0-16,14-1 0 16,14-4-2-16,19-5-3 15,11-17-7-15,30 4-14 16,-1-25-12-16,20 1 0 15,-5-19-2-15,13-1 2 16</inkml:trace>
  <inkml:trace contextRef="#ctx0" brushRef="#br1" timeOffset="293386.7808">22228 11108 104 0,'-16'-8'38'15,"-19"4"1"-15,-1 16-2 16,-12 0-32-16,1 10-1 16,-1 4-1-16,5 4-1 15,11-1-1-15,10 1 1 16,13-5-1-16,16-5 0 15,15-7 0-15,13-8-1 16,13-3 0-16,0-5 1 16,2 0-1-16,-7-1 1 15,-7 4-1-15,-12 6 1 16,-15 8-1-16,-12 6 0 15,-12 5 0-15,-8 6 0 16,-5-1 0-16,0 4-1 0,6-1-4 16,1-12-4-16,26 4-14 15,-5-25-5-15,32 5-7 16,0-26-4-16,21-4-3 15,0-17 2-15</inkml:trace>
  <inkml:trace contextRef="#ctx0" brushRef="#br1" timeOffset="293596.7928">22733 10856 113 0,'0'0'42'0,"-22"4"-2"16,3 26-2-16,-14 12-34 15,4 7-4-15,-1 9 1 16,4 9-1-16,-2 2 0 0,8 0-1 15,5-4-2-15,2-11-2 16,18 3-16-16,-16-27-9 16,17-2-9-16,-6-28-1 15,12 7 0-15,-10-25 0 16</inkml:trace>
  <inkml:trace contextRef="#ctx0" brushRef="#br1" timeOffset="293739.801">22428 11199 108 0,'-19'-19'40'0,"19"19"1"16,-12-15-1-16,24 12-33 15,10 1-5-15,8-7-7 16,25 8-17-16,-11-15-9 16,19 6-10-16,1-8 0 15,13 6-2-15</inkml:trace>
  <inkml:trace contextRef="#ctx0" brushRef="#br1" timeOffset="294114.8224">23391 11026 94 0,'-24'-15'39'0,"24"15"1"15,-21 17-1-15,18 7-33 16,-5 3-4-16,2 13 0 16,-1 5-1-16,1 5 0 15,0 3-2-15,4-2 0 16,7-4-3-16,2-14-5 15,18 4-18-15,-5-26-12 16,12-4 1-16,-1-21-1 16,10-4 1-16</inkml:trace>
  <inkml:trace contextRef="#ctx0" brushRef="#br1" timeOffset="294257.8306">23456 10896 102 0,'-36'-24'38'15,"11"15"3"-15,2 4-9 16,11-3-48-16,12 8-19 15,27 7-3-15,10-1 1 16,8-3-2-16</inkml:trace>
  <inkml:trace contextRef="#ctx0" brushRef="#br1" timeOffset="294572.8486">23937 10932 100 0,'-31'14'39'0,"-14"-3"0"0,10 8-1 16,-12-8-31-16,14 8-5 15,4-2 0-15,10 0-2 16,10-2 1-16,14 4 0 16,9-3-1-16,10 0 1 15,13-1-1-15,2 0 1 16,4 0-1-16,-5 1 0 15,-5-3 0-15,-9 4 1 16,-12-1-1-16,-12 4 1 16,-14-3-1-16,-13 4 1 15,-7-2-1-15,-5 1-1 16,-1 1-4-16,-9-15-15 15,16 12-10-15,-9-12-11 16,13 2 1-16,-6-10-2 0</inkml:trace>
  <inkml:trace contextRef="#ctx0" brushRef="#br1" timeOffset="295243.887">16289 12141 75 0,'9'-26'39'16,"1"16"-1"-16,-10-5 0 16,0 15-32-16,3 17-2 15,-6 11 0-15,-2 12-2 16,0 13 1-16,1 9-3 15,-1 9 1-15,1 2-1 0,2 5 1 16,-1-5-2-16,6-7-2 16,4-1-5-16,-4-27-21 15,12 3-9-15,-5-22 0 16,11-8-1-16</inkml:trace>
  <inkml:trace contextRef="#ctx0" brushRef="#br1" timeOffset="295690.9125">16194 12527 79 0,'-21'-6'40'0,"21"6"-2"16,0 0 1-16,11-2-34 15,17-7-2-15,13 3 0 0,10-7-1 16,9 0 1-16,2 2-2 15,2-1 1-15,-4-1-1 16,-9 5 2-16,-12 3-3 16,-6-2 1-16,-13 4 0 15,-20 3 0-15,0 0 0 16,0 0 0-16,-19 14 0 15,-2 0 0-15,-5 3-1 16,2 5 0-16,1 9 0 16,3 5 0-16,9 1 0 15,6 2-1-15,12 0 2 16,13-7-2-16,10-5 2 15,10-9-1-15,7-11 1 16,-1-11 0-16,5-11-1 0,-5-9 1 16,-7-7-1-16,-6-7 0 15,-15-3-1-15,-13-3 1 16,-8 5-1-16,-16 2-1 15,-5 9-2-15,-13-2-6 16,6 25-13-16,-22-8-6 16,25 21-9-16,-10-3-3 15,23 9 0-15</inkml:trace>
  <inkml:trace contextRef="#ctx0" brushRef="#br1" timeOffset="296245.9443">18188 12090 74 0,'-6'-30'37'16,"-13"-7"-1"-16,1 9 1 15,-16-5-30-15,5 10-2 16,-8-1 0-16,5 14-2 15,-5 9 0-15,1 14 0 16,0 17-1-16,-1 17 1 16,-2 13-2-16,5 10 1 15,2 11-1-15,4 2-1 16,9-2 0-16,10-3-1 15,9-9-2-15,8-17-1 0,14-8-5 16,-1-22-7-16,17 0-13 16,-10-23-9-16,6-3 0 15,-14-14 0-15</inkml:trace>
  <inkml:trace contextRef="#ctx0" brushRef="#br1" timeOffset="296563.9625">17702 12401 82 0,'-30'-6'39'0,"1"-2"-2"16,18 10 1-16,11-2-32 15,10 3-2-15,17-3-1 16,12-1-1-16,10-1 0 16,11-1-1-16,4-6 2 15,5-3-3-15,-3 3 2 0,-4-4-1 16,-9 5 1-16,-9-1-2 15,-10 3 1-15,-10 2 0 16,-9 2 0-16,-15 2 0 16,10 11-1-16,-14 4 1 15,-4 3-1-15,0 9 1 16,-2 3-1-16,2 4-1 15,-1 4-1-15,4-2-1 16,9-2-4-16,-2-14-7 16,22 7-12-16,-10-28-9 15,19 1-4-15,-4-22 0 16,14-5 0-16</inkml:trace>
  <inkml:trace contextRef="#ctx0" brushRef="#br1" timeOffset="297029.9891">18394 12043 98 0,'-29'-17'39'15,"12"16"1"-15,-2-2-2 16,19 3-35-16,-6 10-1 16,6-10-1-16,29 11-1 15,-2-2 0-15,5 1 0 16,5 3 0-16,3 2 1 15,-1 5-1-15,-4 5 1 16,-3 3 0-16,-8 7 0 16,-11 4 1-16,-8 2-1 15,-8 4 1-15,-3 1-1 16,-9-1-1-16,2-5 1 15,-2-4-1-15,6-6 0 0,4-7-1 16,7-12 2-16,9-12-2 16,9-12 1-16,8-10 2 15,5-9-1-15,9-4 0 16,-3-5 0-16,3-2 0 15,-2 4 0-15,-6 6 1 16,-9 8-1-16,-5 10-1 16,-7 13 1-16,-13 2 0 15,6 25-2-15,-11 2 2 16,0 3-2-16,4 6 0 15,5 3-3-15,1-8-4 16,20 8-11-16,-10-23-6 16,28 11-4-16,-12-26-3 0,26 6-5 15,-13-21-4-15,8 1 4 16</inkml:trace>
  <inkml:trace contextRef="#ctx0" brushRef="#br1" timeOffset="297391.0098">19393 12265 93 0,'-3'-16'40'0,"-13"-6"-1"16,2 16 1-16,-11 3-31 15,-1 13-3-15,-4 10-3 16,0 6 0-16,-3 11-1 16,9 5-1-16,0-1 0 15,11-1-1-15,11-5 1 16,11-12-2-16,13-11 2 15,12-17 0-15,10-16 0 0,7-12 0 16,2-16 0-16,5-13 0 16,-6-7 0-16,-1-10 0 15,-5 2 0-15,-6 0-2 16,-8 9 1-16,-10 8 0 15,-10 21 0-15,-15 19 0 16,-12 24 0-16,-8 22 0 16,-12 25 0-16,-3 15 1 15,-2 9-4-15,1 3-2 16,19 10-12-16,-5-25-6 15,33 10-5-15,-4-31-4 16,40 0-3-16,0-27-6 16,29-8 0-16</inkml:trace>
  <inkml:trace contextRef="#ctx0" brushRef="#br1" timeOffset="298277.0605">20576 12204 77 0,'10'-23'38'0,"-15"-4"-2"0,-4 12 1 16,-12-3-29-16,-6 15-2 15,-10 6 0-15,-6 11-2 16,-4 6 1-16,4 9-1 15,-1 3-1-15,8 8 1 16,7-2-2-16,12 1 0 16,12-4-1-16,21-4 1 15,9-11-2-15,14-5 1 16,13-12-2-16,4-9 2 15,4-10-1-15,-2-8 0 16,2-9 1-16,-17-4-1 16,-9-2 0-16,-10 0 0 15,-15-1 1-15,-9 3-2 16,-6 7 1-16,-7 3 0 15,-5 11 0-15,-2 6 0 0,5 7 0 16,0 10 0-16,7 4 0 16,7 4 0-16,7 2 0 15,9-2 0-15,12-1 0 16,2-5 0-16,12-3 0 15,3-6 0-15,0-6 0 16,1-2 1-16,-2-5-1 16,-10 5 1-16,-8-3-1 15,-6 5 1-15,-9 2 0 16,-10 4 0-16,-4 17-1 15,-8 3 1-15,-3 8 0 16,-4 3 0-16,0 7-2 0,2 0 2 16,8 1-1-16,5-4 1 15,8-6-2-15,10-14 2 16,9-8-1-16,12-12 0 15,6-10 1-15,3-11-1 16,1-8 0-16,-2-8 0 16,-5-2 1-16,-2-2-2 15,-7 2 1-15,-8 7 0 16,-10 7 1-16,-5 8-1 15,-6 10 0-15,0 12 0 16,-10 17 0-16,0 7 0 16,1 6 0-16,1 7-1 15,4 4-1-15,4-2-1 16,11-1-2-16,5-12-5 15,23-1-8-15,-7-27-3 0,27 7-5 16,-15-32 0-16,24 6-1 16,-17-25-2-16,15 1 2 15,-14-15 1-15,-9-6 4 16</inkml:trace>
  <inkml:trace contextRef="#ctx0" brushRef="#br1" timeOffset="298435.0695">21781 11936 4 0,'33'-49'23'0,"-30"-9"2"16,8 31 4-16,-24 1 1 16,13 26 2-16,-30 14 7 15,8 26-3-15,-11 6-31 16,5 15-4-16,-2 5 2 15,4 2-4-15,5 0 1 16,7-8-3-16,12 0-7 16,-7-25-12-16,25 6-7 15,-16-29-7-15,15-2-2 0,-15-10-2 16</inkml:trace>
  <inkml:trace contextRef="#ctx0" brushRef="#br1" timeOffset="298586.0781">21592 12147 105 0,'-14'-25'40'15,"-4"-7"2"-15,12 14-2 16,2-11-32-16,15 13-3 15,11 5-4-15,11-1-4 16,13 13-13-16,-7-16-9 16,21 21-6-16,-12-14-7 15,15 15-3-15,-4-6-3 16</inkml:trace>
  <inkml:trace contextRef="#ctx0" brushRef="#br1" timeOffset="298946.0987">22277 12441 111 0,'-10'3'42'0,"10"-3"-3"16,0 0-6-16,10-11-60 15,25 4-12-15,3-12-2 16,21 3 0-16,-1-7-1 16</inkml:trace>
  <inkml:trace contextRef="#ctx0" brushRef="#br1" timeOffset="299080.1064">23172 12309 99 0,'11'7'39'0,"-4"4"0"15,-16-7-5-15,9-4-46 0,-12-13-23 16,3-2-3-16,11 5 0 15,-1-11-3-15</inkml:trace>
  <inkml:trace contextRef="#ctx0" brushRef="#br1" timeOffset="299322.1202">23746 12236 90 0,'21'6'38'0,"-9"-8"0"0,10 2 0 15,0-9-37-15,2-12-18 16,13 7-19-16,0-11-2 15,9 6-1-15,2-5 1 16</inkml:trace>
  <inkml:trace contextRef="#ctx0" brushRef="#br1" timeOffset="299454.1278">24491 12190 108 0,'43'31'42'16,"-10"-15"0"-16,9 4-2 16,3-11-42-16,-9-19-22 15,21 7-12-15,-14-15-7 0,5 4-1 16,-8-9 0-16</inkml:trace>
  <inkml:trace contextRef="#ctx0" brushRef="#br1" timeOffset="300071.1631">16368 14014 82 0,'14'4'38'16,"2"-7"-33"-16,20-9-3 15,7-9-41-15,14-1-1 0</inkml:trace>
  <inkml:trace contextRef="#ctx0" brushRef="#br1" timeOffset="300223.1718">17489 13869 96 0,'37'25'41'16,"-9"-11"-5"-16,1-7-7 16,13-1-69-16,-9-13 1 15,20 0-1-15,2-16-1 16</inkml:trace>
  <inkml:trace contextRef="#ctx0" brushRef="#br1" timeOffset="300365.1799">18901 13752 94 0,'66'6'39'15,"-1"2"-1"-15,-11-3-8 16,-8-9-67-16,6 6 0 16,-6-17-1-16,11 8-2 15</inkml:trace>
  <inkml:trace contextRef="#ctx0" brushRef="#br1" timeOffset="300516.1885">20178 13676 97 0,'53'21'41'16,"-15"-9"-1"-16,2 3-3 15,0-4-47-15,-12-15-29 16,15 4 1-16,-5-14-1 16,11 4-2-16</inkml:trace>
  <inkml:trace contextRef="#ctx0" brushRef="#br1" timeOffset="300651.1963">21297 13651 85 0,'68'5'36'0,"0"4"0"16,-9-6-6-16,-11-4-64 15,10 3-1-15,0-10-3 16,2 6 2-16</inkml:trace>
  <inkml:trace contextRef="#ctx0" brushRef="#br1" timeOffset="300786.204">22708 13656 81 0,'95'6'36'0,"-5"-8"-5"15,1-6-24-15,12-2-39 16,-7-10-3-16,9 4-2 15</inkml:trace>
  <inkml:trace contextRef="#ctx0" brushRef="#br1" timeOffset="300921.2117">24179 13528 95 0,'52'10'39'0,"-21"-5"0"0,0-1-3 16,-7 4-59-16,-12-17-15 16,1 3-1-16,-11-10-2 15,-1 3 0-15</inkml:trace>
  <inkml:trace contextRef="#ctx0" brushRef="#br1" timeOffset="301389.2385">16100 15586 52 0,'32'3'33'0,"1"-4"-30"16,5-6-2-16,5-1-30 15,8-4-9-15</inkml:trace>
  <inkml:trace contextRef="#ctx0" brushRef="#br1" timeOffset="301544.2473">17545 15523 55 0,'43'21'39'16,"1"0"-5"-16,-4-2-30 16,-3-18-24-16,6 7-19 15,-2-14 0-15</inkml:trace>
  <inkml:trace contextRef="#ctx0" brushRef="#br1" timeOffset="301694.2559">18629 15529 63 0,'74'12'38'0,"-8"-7"0"15,-1 7-2-15,-14-4-36 16,5-11-9-16,7 7-26 16,-1-9 0-16,9 2-2 0,-1-8 1 15</inkml:trace>
  <inkml:trace contextRef="#ctx0" brushRef="#br1" timeOffset="301837.2641">20114 15465 40 0,'104'0'31'15,"-5"1"1"-15,-5 1-2 16,-12 3-30-16,1-6-4 15,3 10-10-15,-12-11-5 16,7 9-4-16,-5-4-7 16,-1 1-1-16</inkml:trace>
  <inkml:trace contextRef="#ctx0" brushRef="#br1" timeOffset="302002.2735">22045 15493 54 0,'62'8'39'0,"-23"-7"-2"15,7 6-1-15,-9 1-34 16,1-17-37-16,8-2-1 16,-1-10-2-16,14 1 0 15</inkml:trace>
  <inkml:trace contextRef="#ctx0" brushRef="#br1" timeOffset="302146.2818">23450 15397 87 0,'49'15'37'0,"2"-7"-7"15,-2-2-38-15,-3-13-29 16,15 0-2-16,-3-12 0 16</inkml:trace>
  <inkml:trace contextRef="#ctx0" brushRef="#br1" timeOffset="302273.289">24506 15345 73 0,'61'20'44'16,"-20"-9"-3"-16,-2 4 0 15,-16-18-38-15,-13-9-41 16,9-1 0-16,-5-15-5 15,10-5 0-15</inkml:trace>
  <inkml:trace contextRef="#ctx0" brushRef="#br2" timeOffset="645897.9432">22643 11912 77 0,'0'0'36'16,"0"0"-1"-16,7 20-1 15,-9 4-30-15,-3 10-2 16,3 13 0-16,-8 3 0 15,1 9 0-15,0 1-1 16,1-1 1-16,3-8-2 16,5-12-3-16,16-8-32 15,-6-22 1-15,11-10-1 16,3-20-2-16</inkml:trace>
  <inkml:trace contextRef="#ctx0" brushRef="#br2" timeOffset="646070.9531">22679 11716 100 0,'-44'2'37'0,"12"8"0"16,-2-8-1-16,10 4-34 15,24-6-3-15,0 0-31 16,25-11-5-16,8-1-1 15,8 1 0-15</inkml:trace>
  <inkml:trace contextRef="#ctx0" brushRef="#br2" timeOffset="646440.9743">23493 11563 68 0,'10'-15'37'0,"-15"-4"-2"15,-2 5 1-15,-12-5-28 16,4 7-1-16,-12-2-2 15,2 9 0-15,-4 1-2 16,2 9-1-16,-6 7 0 16,5 11 0-16,-1 11 0 15,4 12 1-15,-2 13-2 0,3 11 0 16,-2 9 0-16,2 7-2 15,3 1 1-15,3-6-2 16,8-2-3-16,-1-21-7 16,15-5-24-16,-6-23-1 15,11-10 1-15,-9-20-2 16</inkml:trace>
  <inkml:trace contextRef="#ctx0" brushRef="#br2" timeOffset="646603.9836">23075 12037 76 0,'-17'-32'36'15,"-9"0"1"-15,7 18 0 16,-12-1-27-16,22 14-3 15,9 1-1-15,0 0-1 16,23 9-3-16,20-7 0 0,21-5-2 16,15-8-6-16,18 3-31 15,0-10-1-15,8 8-1 16,-14-6-2-16</inkml:trace>
  <inkml:trace contextRef="#ctx0" brushRef="#br2" timeOffset="647325.0249">16535 13244 52 0,'8'-22'37'16,"-1"7"-1"-16,-13-1 0 15,6 16-25-15,-28-9-4 16,4 13-2-16,-7 5-1 16,-3 9-2-16,-4 4 0 15,1 3-1-15,7 6 0 16,3-2-1-16,11 2 1 15,9-1-1-15,10-5 0 0,11-1 0 16,8-6 0-16,11-4 0 16,6-3 0-16,2 2 1 15,-1-1-1-15,-3 1 0 16,-7 1 0-16,-8 7 1 15,-10 9-1-15,-16 2 1 16,-14 8-1-16,-10 1 0 16,-4 1 0-16,-7-2-1 15,7-2-3-15,-4-24-12 16,19 3-21-16,4-22 0 15,25-8-1-15,7-21 0 16</inkml:trace>
  <inkml:trace contextRef="#ctx0" brushRef="#br2" timeOffset="647707.0467">16860 13338 70 0,'-15'21'37'0,"-6"-8"-1"16,14 5 1-16,7-18-33 15,0 20 0-15,15-18-1 16,18-2-1-16,4-9 0 16,6-4-1-16,7-3 1 15,2-7-1-15,-6-2 0 16,-2-4 1-16,-7-2-1 15,-8 2 1-15,-13-2 0 16,-8 4-1-16,-12 7 0 0,-12 3 1 16,-9 12-1-16,-8 9 0 15,-12 16 0-15,-5 8-1 16,-2 11 1-16,5 9 0 15,3 5 0-15,7 6-1 16,13-5 0-16,13-4 0 16,17-12-1-16,15-13-1 15,24-5-6-15,0-26-28 16,26 1-2-16,0-22 0 15,14 1-2-15</inkml:trace>
  <inkml:trace contextRef="#ctx0" brushRef="#br2" timeOffset="648069.0674">17401 13319 82 0,'-9'22'38'0,"9"-22"0"15,19 19 0-15,9-19-37 16,14-4 0-16,10-9 1 15,5 2-1-15,2-9 0 16,-7 4 0-16,-1-5 0 16,-13 4 1-16,-12-2-1 15,-9 4 1-15,-13-2-1 16,-12 3 0-16,-15 6 0 15,-6 2 0-15,-10 7 0 16,-7 10 0-16,-4 6 0 16,-2 11-2-16,2 6 2 15,6 7-1-15,11 5 0 0,13-3 0 16,16 0 0-16,17-9-1 15,19-2-1-15,16-15-3 16,25 3-12-16,-1-26-21 16,23 5 1-16,-9-20-2 15,11 5 2-15</inkml:trace>
  <inkml:trace contextRef="#ctx0" brushRef="#br2" timeOffset="648412.087">18274 13290 83 0,'-26'-6'40'15,"-16"-3"-2"-15,-2 16 2 16,-15-2-34-16,7 11-2 15,5 3-1-15,4 15-1 0,6 0 0 16,12 6-1-16,16-2 0 16,14-1 0-16,14-11 0 15,14-9-1-15,13-10 1 16,6-16-1-16,10-14 0 15,1-14 0-15,0-11 0 16,-5-11 1-16,-7-7-1 16,-7-4 1-16,-8-4 0 15,-7 4 0-15,-10 4-1 16,-5 13 1-16,-9 14 0 15,-10 17-1-15,5 22 0 16,-22 20 0-16,3 23-1 16,-8 18 0-16,5 15-5 15,-10-6-19-15,20 18-15 0,-5-14 1 16,18 0-2-16,2-19 0 15</inkml:trace>
  <inkml:trace contextRef="#ctx0" brushRef="#br2" timeOffset="648855.1124">19007 13117 72 0,'0'0'38'16,"0"0"-2"-16,-21 7 1 15,0 15-30-15,-16-3-2 16,3 8-3-16,-6-2 1 16,1 3-2-16,3-5 1 15,8-1 0-15,9-8 0 16,19-14-1-16,0 0 0 15,21 3 0-15,9-10 0 16,7-1 1-16,2 1-2 16,2 2 0-16,-6 5 1 15,-5 7-1-15,-9 6 0 16,-14 6 1-16,-9 9-1 0,-10 0 0 15,-5 2 0-15,-4 4 0 16,-5-4-1-16,2-5-4 16,11 7-30-16,-10-18-3 15,21 7 1-15,2-21-4 16</inkml:trace>
  <inkml:trace contextRef="#ctx0" brushRef="#br2" timeOffset="649480.1481">19997 13117 75 0,'12'-9'37'0,"-12"9"0"16,10-5-1-16,-10 5-31 15,-4 27-1-15,-9-2-1 0,-1 10 1 16,-7 2-2-16,3 8 0 16,-6-3 1-16,5 4-1 15,0-9 0-15,8-6-1 16,3-8 1-16,4-6-1 15,4-17 0-15,0 0 0 16,20-15 0-16,-3-10 0 16,-1-9 0-16,6-3 1 15,0-10-1-15,-1 1 0 16,1-1 1-16,0 4-1 15,-1 7 0-15,-6 9 0 16,4 15 0-16,-7 9 0 16,-1 15-2-16,-3 16 2 15,-3 8-1-15,-4 13-1 0,-1 4 1 16,-1 7 0-16,1 0-1 15,0-3-1-15,8-1 0 16,2-17-3-16,13 3-8 16,-4-30-24-16,19-1-2 15,-3-25 1-15,10 1-2 16</inkml:trace>
  <inkml:trace contextRef="#ctx0" brushRef="#br2" timeOffset="649848.1692">20448 13283 90 0,'-18'5'37'15,"12"13"0"-15,6-18 0 16,-3 20-33-16,19-13-1 16,13-3-1-16,7-4 0 0,7-2-1 15,2-4 1-15,3-4-1 16,-5-3 0-16,-6-2-1 15,-9-6 1-15,-9 3 0 16,-8-4 0-16,-10-2 0 16,-7 0 0-16,-4 3 0 15,-9 0 0-15,-3 7 1 16,-3 9-1-16,-4 8-1 15,-4 10 1-15,1 15-1 16,-1 7 1-16,7 10-1 16,4 5 0-16,7 3 0 15,10-3-1-15,11-2 1 0,12-8-2 16,12-16-4-1,17 5-12-15,-1-29-20 0,17 2 0 16,-8-22 0-16,12 4-2 16</inkml:trace>
  <inkml:trace contextRef="#ctx0" brushRef="#br2" timeOffset="650218.1903">21029 13260 93 0,'-8'13'39'0,"-6"-9"1"16,17 14-2-16,-3-18-34 15,16 17-1-15,7-10-1 16,5-3 0-16,5-1-1 16,7-3 0-16,3-4 0 15,1-3-1-15,-4-1 1 0,-4-7-1 16,-8-3 1-16,-3-1 0 15,-8-5 0-15,-12 1 0 16,-6-5 0-16,-11 7 0 16,-7 0-1-16,-6 6 1 15,-11 8 0-15,-5 8-1 16,-2 11 0-16,-2 11 0 15,-1 8 0-15,4 7-1 16,8 0 1-16,11 2-1 16,14-1 0-16,17-9-1 15,20-3-3-15,9-20-6 16,28 4-16-16,-3-22-11 15,20 2 0-15,-11-17-1 0,14 3 0 16</inkml:trace>
  <inkml:trace contextRef="#ctx0" brushRef="#br2" timeOffset="650615.2131">21775 13159 87 0,'-14'-3'39'0,"-3"-1"1"16,17 4 0-16,-30 2-29 15,14 0-7-15,-4 1-1 16,-1 6 0-16,-2 6-1 15,-4 7-1-15,1 4 1 16,-1 8-1-16,0-1 0 16,9 2-1-16,4-2 1 15,8-9-1-15,11-5 0 0,10-13 1 16,13-15-1-16,12-10 0 15,10-15 1-15,8-11-1 16,2-8 1-16,4-9 0 16,-1-6-1-16,-6-5 1 15,-6-1-1-15,-11 3 0 16,-14 11 0-16,-10 13 0 15,-14 12 0-15,-10 22 0 16,-11 23 0-16,-7 19 0 16,-8 23 1-16,-1 10-1 15,3 11-2-15,-1 0-1 16,12 6-7-16,-2-23-12 15,28 7-19-15,-4-22 1 16,22-2-3-16,-2-17 2 16</inkml:trace>
  <inkml:trace contextRef="#ctx0" brushRef="#br2" timeOffset="651134.2427">22857 12807 64 0,'-4'-12'34'0,"4"12"0"16,0 0 0-16,-11 26-24 0,0-3-4 15,4 13 0-15,-5 2-1 16,1 10-1-16,-3 4-1 15,3 6 1-15,-3-4-2 16,5 0-2-16,0-4 0 16,7-7-2-16,7 2-10 15,-4-17-26-15,16-1 2 16,-5-21-2-16,16 0 1 15</inkml:trace>
  <inkml:trace contextRef="#ctx0" brushRef="#br2" timeOffset="651321.2534">23004 13103 86 0,'0'0'35'16,"-13"5"-1"-16,10 23 0 16,-6 0-29-16,4 8-3 15,1 2-1-15,3 0-1 16,3-1 0-16,3-9-2 15,13 2-33-15,-5-21 0 16,9-2-1-16,-1-14-1 16</inkml:trace>
  <inkml:trace contextRef="#ctx0" brushRef="#br2" timeOffset="651488.263">23154 12794 85 0,'-13'-18'35'16,"13"18"-1"-16,-11 7 0 15,11-7-49-15,4 33-18 16,2-12-1-16,13 10-1 16,0-3-1-16</inkml:trace>
  <inkml:trace contextRef="#ctx0" brushRef="#br2" timeOffset="652035.2943">23474 13121 73 0,'-25'-17'39'15,"11"19"-2"-15,-10-4 0 16,9 12-24-16,-9 0-8 16,4 14 0-16,0 3-2 0,6 6 0 15,3 3-1-15,7 0 0 16,5-4-1-16,10-2 1 15,6-10-1-15,11-12-1 16,3-11 1-16,5-8-1 16,5-13 1-16,-4-5 0 15,0-8 0-15,-3-2 0 16,-9-1-1-16,1 5 1 15,-10 1 0-15,-6 11-1 16,-5 12 1-16,-5 11-2 16,-6 16 1-16,-4 16 0 15,-5 16-1-15,-6 16 1 16,1 14-1-16,-3 13 1 15,-3 7-1-15,2 0 0 0,1 3 1 16,4-10-2-16,1-10 1 16,2-12 1-16,2-15-1 15,2-16 0-15,0-14 1 16,2-17-1-16,-3-13 2 15,4-13 0-15,0-16 0 16,1-9 1-16,3-13-1 16,4-12 0-16,8-6 0 15,9-3 0-15,5 5-1 16,8 1 0-16,8 5-1 15,1 3-3-15,14 19-9 16,-10-11-23-16,15 18-1 16,-10-10-1-16,15 6-2 0</inkml:trace>
  <inkml:trace contextRef="#ctx0" brushRef="#br2" timeOffset="652441.3175">24331 12462 100 0,'-20'30'39'16,"-17"7"1"-16,5 16 0 15,-11 9-34-15,5 10-3 16,-1 4 0-16,7 1-1 15,-1 0-1-15,9 1 1 16,4-8-1-16,7-5-1 16,7-10-1-16,3-12 1 0,8-9-1 15,4-11-1-15,5-8 2 16,1-12-1-16,3-9 1 15,0-7 0-15,2-10 1 16,1-7-1-16,2-7 1 16,-1-4 0-16,6-3-1 15,-4 3 1-15,-1 6 0 16,2 9-1-16,-7 15 0 15,-4 12 1-15,-5 14-2 16,-6 16 1-16,-6 9-1 16,-8 5-1-16,1 4-2 15,-1-10-4-15,13 9-12 16,-13-26-19-16,20-1 0 15,-9-21 0-15,32-14-1 0</inkml:trace>
  <inkml:trace contextRef="#ctx0" brushRef="#br2" timeOffset="652628.3282">24656 12705 101 0,'-11'2'39'0,"2"31"1"15,-16 7-1-15,11 15-35 16,-7 6-3-16,2 0-4 15,4 9-1-15,-4-13-7 16,17 8-28-16,-12-15 1 16,10-3-1-16,-5-15-1 15</inkml:trace>
  <inkml:trace contextRef="#ctx0" brushRef="#br2" timeOffset="652816.339">24458 12974 121 0,'-2'-18'41'15,"16"19"1"-15,-3-8-11 16,13 11-27-16,7 0-3 16,7-6-5-16,18 9-18 15,-17-17-18-15,9 10-1 16,-11-12-1-16,6 7-2 15</inkml:trace>
  <inkml:trace contextRef="#ctx0" brushRef="#br2" timeOffset="653475.3766">16605 14490 53 0,'0'0'36'16,"-3"-12"-1"-16,3 12 1 15,-15 23-30-15,10 9 1 16,-5 10-3-16,6 14-1 16,-1 10 0-16,0 11-2 15,1 7 0-15,7 2-1 16,-1-1 0-16,2-5-1 15,3-6-6-15,-7-18-28 16,16-5-1-16,-10-21-2 0,10-11 2 16</inkml:trace>
  <inkml:trace contextRef="#ctx0" brushRef="#br2" timeOffset="653958.4043">16420 15019 73 0,'-22'-6'38'0,"1"-1"-2"16,21 7-7-16,0 0-23 15,30 8-2-15,3-11-2 16,14-1 0-16,12-5-1 16,10-5-1-16,9 0-1 15,6-5-1-15,3 2-4 16,-11-9-9-16,11 14-14 0,-24-12-4 15,3 17 9-15,-23-11 11 16,-6 11 6-16,-20-1 3 16,-17 8 7-16,0 0 8 15,-12-11 16-15,-3 22 6 16,-17-10-10-16,10 20-10 15,-14-3-3-15,10 16-3 16,-5-1-3-16,10 13 1 16,2 0-2-16,9 3 0 15,8-3-1-15,14-6-1 16,7-11 1-16,14-13-1 15,10-15 0-15,8-12-1 16,4-16 1-16,-1-6-1 16,-5-9 0-16,-7-2 0 0,-12-2 1 15,-16 6-2-15,-15 8 1 16,-19 5-1-16,-12 11-2 15,-11 1-3-15,5 22-16 16,-18-14-16-16,18 16-1 16,-2-10-2-16,22 5 1 15</inkml:trace>
  <inkml:trace contextRef="#ctx0" brushRef="#br2" timeOffset="654642.4434">18285 14933 66 0,'-27'-14'39'0,"3"13"-2"16,-13-2 1-16,-1 13-34 0,-5 6-1 15,1 11 1-15,-2 4-1 16,3 6 0-16,8 1 0 15,9 2-1-15,11-5 0 16,17-4 0-16,13-11 0 16,18-9-1-16,12-12-1 15,10-9 1-15,10-10-1 16,3-10 0-16,-4-6 1 15,-1-3-1-15,-8-2 0 16,-14-1 0-16,-10 4 1 16,-12 2-1-16,-13 7 0 15,-6 5 1-15,-9 9-1 16,-8 9 0-16,-4 11 0 15,3 14 0-15,-2 14-1 16,0 18 1-16,7 19 0 16,0 18 0-16,4 14 0 0,0 11-1 15,3 8 1-15,0 2 0 16,2-6 0-16,-3-5 0 15,-4-14 0-15,-4-13 0 16,-1-16 1-16,-6-19 0 16,-5-21-1-16,-4-16 0 15,-1-19-2-15,0-21-1 16,5-14-3-16,-2-28-12 15,23 1-19-15,-9-26-2 16,21 8-1-16,-1-10 0 16</inkml:trace>
  <inkml:trace contextRef="#ctx0" brushRef="#br2" timeOffset="655091.4691">18864 15035 72 0,'-22'7'39'0,"-5"-10"-1"15,17 9 0-15,-5-10-35 16,15 4-1-16,20-13 0 15,7 4 0-15,6-8-1 16,10 5 0-16,4-8 0 16,2-3-1-16,-1 2 1 0,-6-2-1 15,-9 0 1-15,-11 2-1 16,-12 2 1-16,-10 2-1 15,-12 4 1-15,-10 1 0 16,-10 8-1-16,-7 4 1 16,-4 7 0-16,-6 10-1 15,0 8 2-15,2 8-1 16,3 8 0-16,13 9 0 15,10-1 0-15,11 2 0 16,18-7 0-16,17-10-1 16,15-7-2-16,11-16-3 15,20-1-13-15,-13-29-20 16,18 1 0-16,-15-18-1 15,5 7 0-15</inkml:trace>
  <inkml:trace contextRef="#ctx0" brushRef="#br2" timeOffset="655385.4859">19358 14911 75 0,'-8'14'39'0,"-10"1"-2"15,10 17 1-15,-8 3-33 16,10 9-2-16,-4 1-2 16,6 3 1-16,1 0-1 15,2-5 0-15,1-6 0 16,3-8 0-16,-2-13 0 15,-1-16 0-15,14-6 0 16,-2-17 0-16,-1-9 1 16,1-9-1-16,0-5 1 15,-1-8-1-15,1 0 1 16,-1 2-1-16,-1 6 0 0,2 6 0 15,0 8-1-15,5 3 0 16,4 7-1-16,2 5-4 16,16 14-10-16,-13-13-16 15,25 16-8-15,-13-9-1 16,14 11-2-16</inkml:trace>
  <inkml:trace contextRef="#ctx0" brushRef="#br2" timeOffset="656076.5254">19938 14879 62 0,'-17'17'38'0,"-10"-6"0"15,5 12 0-15,-7 0-28 16,7-1-7-16,-1 4-1 16,2 4 0-16,-3 4 1 15,2 3 0-15,-1 1-1 16,1 0 0-16,-4-3 1 0,2 0-1 15,1-7-1-15,5-10 0 16,3-9 1-16,15-9-2 16,-10-26 1-16,17-8-1 15,11-11 0-15,8-9 0 16,0-3 0-16,10-3 0 15,-1 2 0-15,-2 8 0 16,-2 10 0-16,-7 12 1 16,-8 11-1-16,-3 11 1 15,-13 6-1-15,9 18 1 16,-9 0-1-16,0 7 1 15,0 3-1-15,4-1 0 16,4-4 0-16,7-4 1 16,6-9-1-16,8-8 0 0,6-9 0 15,3-9 0-15,1-4 1 16,-1-3-1-16,-1 0 1 15,-4 0-1-15,-9 5 1 16,-4 4-1-16,-7 8 0 16,-13 6 1-16,7 13-1 15,-10 9 0-15,-4 6 0 16,0 7 0-16,-1 8-1 15,4-2-1-15,4 3-3 16,3-9-2-16,17 3-11 16,-10-31-12-16,25 8-9 15,-8-25-1-15,14 0 1 16</inkml:trace>
  <inkml:trace contextRef="#ctx0" brushRef="#br2" timeOffset="656264.5362">20537 14863 62 0,'0'9'38'16,"-9"5"0"-16,5 17 1 15,-11 5-25-15,6 12-9 16,-3 0-2-16,4 3-1 16,4-4-1-16,-1-5-1 15,6-6-4-15,-3-23-16 16,16 2-17-16,-6-28-2 15,12-2 0-15,-4-20-1 16</inkml:trace>
  <inkml:trace contextRef="#ctx0" brushRef="#br2" timeOffset="656384.543">20634 14576 79 0,'-5'-15'8'16,"-6"10"-6"-16,0 4-2 15,11 1-38-15</inkml:trace>
  <inkml:trace contextRef="#ctx0" brushRef="#br2" timeOffset="656977.577">20876 14857 43 0,'0'0'37'15,"0"0"0"-15,0 0 0 16,5-11-20-16,-5 11-12 16,16 2 0-16,-16-2 0 15,10 18-1-15,-10 5-1 16,-7 4 0-16,0 11 0 0,-7 5 0 15,-1 7-1 1,-3 2-1-16,3 0 1 0,3-5-1 16,1-5-1-16,6-10 1 15,4-11-1-15,1-21 1 16,15-3-1-16,4-22 0 15,5-12 1-15,2-8-1 16,4-9 1-16,0-3 0 16,4-4-1-16,-3 5 0 15,0 4 0-15,-4 13 0 16,-5 11 1-16,-3 13-1 15,-5 14 0-15,-3 14 0 16,-3 12 0-16,-3 11 0 16,-1 7-1-16,5 6 0 15,2 0-2-15,12 8-9 0,-9-23-11 16,21 11-16-16,-4-21 0 15,16 1-1-15,-6-18 0 16</inkml:trace>
  <inkml:trace contextRef="#ctx0" brushRef="#br2" timeOffset="657368.5993">21653 14941 72 0,'-11'-2'40'15,"-15"-5"-2"-15,6 16 2 16,-22-1-35-16,11 9-1 15,-2 0-2-15,2 8 1 16,2 2-1-16,4 5 0 0,4-1-1 16,7 3 0-16,9-6 0 15,8-1-1-15,11-7 0 16,4-11 0-16,9-8 0 15,3-9 0-15,3-9-1 16,2-10 1-16,-2-2 0 16,-2-4 0-16,-3-2 0 15,-3-1 0-15,-5 5 0 16,-3 4 0-16,-4 7 1 15,-5 7-1-15,-8 13 0 16,0 0 0-16,5 18 1 16,-10 12-1-16,-2 7 0 15,-2 6 0-15,1 5-3 16,-1-11-6-16,14 12-14 0,-10-25-16 15,17 2 0-15,-12-26-2 16,34-13 0-16</inkml:trace>
  <inkml:trace contextRef="#ctx0" brushRef="#br2" timeOffset="657679.6171">22140 14349 83 0,'0'0'40'16,"0"0"-1"-16,8 12 0 15,-6 1-35-15,1 10 0 0,-2 9-1 16,0 10-1-16,-2 7-1 15,-2 10 0-15,-2 8-1 16,-1 3 0-16,-4 2-1 16,-1-1 0-16,0-3-2 15,0-6-1-15,4 0-10 16,-9-28-21-16,16 5-3 15,-7-29-3-15,7-10 0 16</inkml:trace>
  <inkml:trace contextRef="#ctx0" brushRef="#br2" timeOffset="657878.6285">22089 14718 85 0,'0'0'42'16,"-21"-12"-1"-16,21 12 0 15,-11 17-35-15,11-17-5 16,18 7 0-16,3-8-1 15,6-1-1-15,3-5-2 16,8 2-2-16,2-6-3 16,18 14-19-16,-13-14-12 15,16 12-1-15,-11-7-2 16,13 8 1-16</inkml:trace>
  <inkml:trace contextRef="#ctx0" brushRef="#br2" timeOffset="658351.6556">22672 14992 34 0,'-19'0'34'0,"-5"-6"3"16,10 5-2-16,-7-10-24 16,21 11-4-16,-11-6 1 15,21 7-1-15,3-6-3 16,15 1-1-16,8-3 0 15,9-6-2-15,7-4 1 16,5-5 0-16,0-2-1 0,-5-3 0 16,-9-4 0-16,-11 3 2 15,-11 0-1-15,-13 2 0 16,-22 4 0-16,-10 5 0 15,-18 9 0-15,-10 11 1 16,-18 10-1-16,-3 11-1 16,-4 13 0-16,4 9 0 15,4 9 1-15,16 3-1 16,11 1 0-16,26-6-1 15,25-9 0-15,27-12 0 16,27-16-2-16,19-16-2 16,22-1-7-16,3-29-10 15,20 12-18-15,-15-17 0 16,3 11-2-16,-24-8 1 0</inkml:trace>
  <inkml:trace contextRef="#ctx0" brushRef="#br2" timeOffset="658517.6651">23482 15054 90 0,'0'12'42'0,"0"-12"-1"16,0 0-2-16,0 0-44 15,0-35-19-15,14 26-16 16,-11-13-1-16,11 8-3 15,-9-6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8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587472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yesterday’s 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best use of learning (for tests)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fair testing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test fairly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Revise plant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bits all are and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after the holiday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 and spend some time on our new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Have some HRT and do some marking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2240" y="1192320"/>
              <a:ext cx="5150520" cy="2611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840" y="1186200"/>
                <a:ext cx="5175360" cy="263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6875" t="17000" r="5625" b="4000"/>
          <a:stretch/>
        </p:blipFill>
        <p:spPr>
          <a:xfrm>
            <a:off x="152400" y="25400"/>
            <a:ext cx="3810000" cy="684068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87960" y="186120"/>
              <a:ext cx="5218200" cy="6393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240" y="174960"/>
                <a:ext cx="5230800" cy="641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881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100760" y="2918880"/>
              <a:ext cx="1432080" cy="276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78800" y="2844720"/>
                <a:ext cx="1476720" cy="291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05440" y="2795400"/>
              <a:ext cx="1442160" cy="2792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4200" y="2733840"/>
                <a:ext cx="1485000" cy="29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39760" y="184680"/>
              <a:ext cx="8716680" cy="6104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6440" y="168120"/>
                <a:ext cx="8734680" cy="612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50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346320"/>
              <a:ext cx="8422920" cy="5018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040" y="329760"/>
                <a:ext cx="8438760" cy="504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9534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Yesterday was Ebony’s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6250" t="16000" r="7500" b="6000"/>
          <a:stretch/>
        </p:blipFill>
        <p:spPr>
          <a:xfrm>
            <a:off x="25400" y="0"/>
            <a:ext cx="78232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10520" y="529200"/>
              <a:ext cx="8713440" cy="5036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480" y="518760"/>
                <a:ext cx="8736120" cy="506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285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7912100" cy="685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8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875" t="24000" r="36875" b="8001"/>
          <a:stretch/>
        </p:blipFill>
        <p:spPr>
          <a:xfrm>
            <a:off x="76200" y="25400"/>
            <a:ext cx="7435476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0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875" t="27000" r="36250" b="8000"/>
          <a:stretch/>
        </p:blipFill>
        <p:spPr>
          <a:xfrm>
            <a:off x="12700" y="847"/>
            <a:ext cx="4940300" cy="4281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6875" t="24000" r="36875" b="8001"/>
          <a:stretch/>
        </p:blipFill>
        <p:spPr>
          <a:xfrm>
            <a:off x="4419600" y="2516659"/>
            <a:ext cx="4724400" cy="434134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525320" y="1024920"/>
              <a:ext cx="4503240" cy="5050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9920" y="1010160"/>
                <a:ext cx="4518000" cy="507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621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4234953"/>
              </p:ext>
            </p:extLst>
          </p:nvPr>
        </p:nvGraphicFramePr>
        <p:xfrm>
          <a:off x="533400" y="533400"/>
          <a:ext cx="8094663" cy="51513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125" t="27000" r="28125" b="27999"/>
          <a:stretch/>
        </p:blipFill>
        <p:spPr>
          <a:xfrm>
            <a:off x="12699" y="0"/>
            <a:ext cx="9028853" cy="4724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97320" y="858600"/>
              <a:ext cx="7128720" cy="3723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4000" y="851040"/>
                <a:ext cx="7150320" cy="37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3142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7500" t="29000" r="26875" b="15000"/>
          <a:stretch/>
        </p:blipFill>
        <p:spPr>
          <a:xfrm>
            <a:off x="228599" y="152400"/>
            <a:ext cx="8840561" cy="5562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171160" y="357120"/>
              <a:ext cx="6589800" cy="5288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6400" y="342720"/>
                <a:ext cx="6610680" cy="531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95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2166</TotalTime>
  <Words>206</Words>
  <Application>Microsoft Office PowerPoint</Application>
  <PresentationFormat>On-screen Show (4:3)</PresentationFormat>
  <Paragraphs>34</Paragraphs>
  <Slides>13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114</cp:revision>
  <dcterms:created xsi:type="dcterms:W3CDTF">2006-08-16T00:00:00Z</dcterms:created>
  <dcterms:modified xsi:type="dcterms:W3CDTF">2014-04-10T00:17:59Z</dcterms:modified>
</cp:coreProperties>
</file>