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05" r:id="rId3"/>
    <p:sldId id="31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4T01:42:08.974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11149 4693 18 0,'-7'-20'25'16,"5"9"-1"-16,-5-6 2 15,1 2-22-15,4 3 0 16,-3 0-1-16,5 12 2 16,-3-21 1-16,3 21 1 15,0 0 0-15,1 33 0 16,-4 11 3-16,1 31-3 15,-9 19 2-15,-1 22-1 16,-7-9 0-16,14 2-1 16,8-40 1-16,31-43-2 15,32-71-2-15,49-62 1 0,55-74-2 16,51-51 0-1,43-26-23-15,20-42-16 0,10 3-3 16,-21 8-1-16,-34 30 1 16</inkml:trace>
  <inkml:trace contextRef="#ctx0" brushRef="#br0" timeOffset="659.0377">11515 7252 62 0,'-18'-33'33'0,"0"3"0"15,2 3 1-15,-6 3-29 16,11 9 2-16,-3 6-3 16,9 23 0-16,-8 13 1 15,8 33 0-15,-14 16-1 0,4 14 0 16,-5-7 0-16,16-5 0 15,14-43 0-15,35-42 2 16,93-70-1-16,14-65-1 16,73-64-5-16,39-52-33 15,60-31-5-15,9-17-3 16,-15 6-1-16</inkml:trace>
  <inkml:trace contextRef="#ctx0" brushRef="#br0" timeOffset="1284.0734">11366 9528 81 0,'14'-30'36'16,"-1"6"1"-16,4 15 0 16,-17 9-32-16,25 16-1 15,-11 20-1-15,1 25 2 0,-9 13 1 16,1 11 0-16,-3-10-1 15,14-20 1-15,25-48-2 16,42-63 0-16,58-81-2 16,69-88-8-16,101-54-24 15,30-63-10-15,43-28-1 16,-11-17-2-16</inkml:trace>
  <inkml:trace contextRef="#ctx0" brushRef="#br1" timeOffset="60011.4324">8420 10611 70 0,'-31'-4'36'0,"-14"-3"-2"16,-5 0 2-16,-20-1-34 15,9 2-1-15,0-2 1 16,1 7-1-16,-2 2 1 15,-2 8 0-15,-4 8-1 16,0 13 0-16,-4 13-1 0,-6 15 1 16,-2 13-1-16,0 17-1 15,3 12 2-15,7 10-2 16,12 4 2-16,20 8 0 15,21 7 0-15,29 6-2 16,29 0 1-16,35-10 1 16,30-30-1-16,35-32 0 15,35-43 0-15,27-44-1 16,13-46 1-16,8-48 1 15,-8-37 0-15,-18-24-1 16,-35-13 2-16,-43 0 0 16,-58 6-1-16,-48 18 1 15,-51 27-2-15,-46 29 1 16,-39 30 0-16,-31 40 1 0,-19 35-2 15,-7 38 0-15,-1 35-3 16,9 10-25-16,33 19-10 16,29-9 1-16,50-11-3 15</inkml:trace>
  <inkml:trace contextRef="#ctx0" brushRef="#br1" timeOffset="60688.4711">10788 10479 39 0,'-16'-20'32'0,"-11"-1"2"15,-10 5 0-15,-13-5-13 16,-3 16-17-16,-14 0 3 15,2 20-2-15,-10 7 0 16,3 21-1-16,-9 17-1 16,1 18 0-16,0 18-1 15,3 22-1-15,7 17 0 16,13 10 1-16,15-3-1 15,27-4-2-15,29-18 2 16,32-20-2-16,40-25 2 16,37-35-1-16,27-37 1 0,25-30-2 15,6-32 2-15,0-19 0 16,-17-20 0-16,-26-14 0 15,-41-11 0-15,-44-8 1 16,-46-5 0-16,-45-3-1 16,-36 8 0-16,-32 18 0 15,-18 23-1-15,-16 22 1 16,3 34-4-16,0 19-26 15,24 34-9-15,14 18 1 16,33 17-2-16</inkml:trace>
  <inkml:trace contextRef="#ctx0" brushRef="#br1" timeOffset="61495.5173">11730 11590 57 0,'-19'8'35'0,"1"-5"-2"16,18-3-6-16,-21 4-19 15,31 1 0-15,8-10-1 16,27 6-2-16,16-6-2 15,32-1-1-15,24-4 0 16,23 0 0-16,26-4 0 0,10 4-2 16,17-1 1-16,1 2-2 15,-4 3 1-15,-9 1 0 16,-16 4 0-16,-14 0-1 15,-22 1-2-15,-23-7-3 16,-10 9-20-16,-30-14-10 16,-17 2-1-16,-20-11 0 15</inkml:trace>
  <inkml:trace contextRef="#ctx0" brushRef="#br1" timeOffset="62278.5621">1145 12391 63 0,'24'9'35'0,"-12"-8"-1"15,6 7 0-15,-1-5-30 16,17 3-1-16,3-2 0 15,11 0-2-15,18-1 1 16,18-6 0-16,15-4 0 16,17-1-2-16,12-2 1 15,14 0 0-15,10-1 1 16,1 5-1-16,2 2 0 15,-10 7-1-15,-7 2 1 16,-6-1 0-16,-11 3 0 16,-11-4-1-16,-16-3 1 15,-13-1-1-15,-12-8 0 0,-15 0 0 16,-11-2 0-16,-15-2 0 15,-14 2 1-15,-10-3-3 16,-4 14-2-16,-23-20-29 16,14 17-3-16,-7-7-1 15,3 5 0-15</inkml:trace>
  <inkml:trace contextRef="#ctx0" brushRef="#br1" timeOffset="310218.7435">8136 10921 21 0,'-9'-19'33'0,"10"8"-2"15,-1-2 0-15,6-7-18 16,7 2-11-16,-1-1-4 16,6-2 0-16,5 1 0 15,-4-3 0-15,4 5 1 16,-8 4 1-16,-15 14 1 15,0 0 1-15,-14-2 1 16,-16 22 0-16,-21 9 1 0,-12 12-2 16,-17 5 2-16,-3 10-1 15,-7-1 1-15,5 7-2 16,7-9 1-16,18-2-2 15,13-12 1-15,23-9 0 16,27-17-1-16,23-13 0 16,25-15 0-16,19-13 0 15,17-10-1-15,17-8 0 16,7-9 1-16,5 3 1 15,-4-1-1-15,-10 5 1 16,-12 6 0-16,-13 8 0 16,-19 8-1-16,-18 7 3 15,-21 12-3-15,-19 7 0 16,-22 22 0-16,-18 6 0 15,-23 10 0-15,-16 12-2 0,-10 4 2 16,-6 7-2-16,-1-2 1 16,6-4 0-16,13-3 0 15,20-12-1-15,24-12 2 16,24-14-1-16,20-13 1 15,25-10-1-15,19-10 1 16,13-7-1-16,12-5 0 16,2-2 1-16,1 1-1 15,-7 8 0-15,-15 5 0 16,-17 13 0-16,-23 7 0 15,-16 11 1-15,-26 11-1 16,-19 10 1-16,-16 11 0 16,-13 3 0-16,-5 6-1 15,-1-2 1-15,7-5 0 0,8-7-1 16,19-16 1-16,18-13 0 15,28-22-1-15,24-18 1 16,23-14-1-16,19-8 1 16,8-5-1-16,3 2 1 15,-4 6-1-15,-10 7 1 16,-17 13-1-16,-10 12 0 15,-15 15-1-15,-11-2-14 16,3 17-22-16,-4-6 1 16,6-1-4-16,5-6 2 15</inkml:trace>
  <inkml:trace contextRef="#ctx0" brushRef="#br1" timeOffset="313771.9467">11674 10189 12 0,'13'-14'28'16,"-6"-8"-2"-16,8 4 4 16,-4 1-15-16,4-5-11 15,9 6 1-15,1-3-1 16,11 9 0-16,0 1-1 15,9 5-1-15,-1 6-1 16,6 5 1-16,-4 5-2 16,-3 6 1-16,-8 7-1 15,-11 3 1-15,-12 7 0 16,-14 5 0-16,-20 2 0 15,-11 9 2-15,-17-6-1 16,-11 6 0-16,-12-4 0 16,-4-2 1-16,-5-6 0 15,5-5 0-15,7-8-1 0,10-7 0 16,15-7 0-16,18-4 0 15,27-8 1-15,0-10-2 16,23-4 0-16,17-1-2 16,11-4 2-16,8 3-1 15,5 5 0-15,5-1 0 16,-1 7 0-16,-4 7 0 15,0 8 0-15,-6 4 0 16,-6 7 0-16,-6 5 1 16,-7 2-1-16,-5 5 1 15,-11 1 0-15,-7 4 0 16,-8-5 0-16,-13 2 0 15,-15-4-1-15,-11 0-1 16,-13-6 1-16,-13-2-1 0,-8-4 2 16,-9-3-3-16,-4-4 2 15,1-5-4-15,16-6-30 16,4-7-1-16,10-4 1 15,14-8 0-15</inkml:trace>
  <inkml:trace contextRef="#ctx0" brushRef="#br1" timeOffset="314206.9716">12609 9939 74 0,'-16'3'34'0,"-1"3"0"16,4-2 0-16,-4 1-34 16,12 6 0-16,1 5 1 15,4 7-1-15,1 7 0 16,0 7 1-16,3 11 1 15,-3 8-1-15,-1 11 3 16,0 3-2-16,5 11 3 16,-5-2-2-16,0 5 1 0,1-2-2 15,5-2-1-15,-3-10 0 16,1-6-1-16,1-13 0 15,5-8-1-15,-5-13 0 16,1-9-3-16,7-6-33 16,-13-15 0-16,0 0-1 15,0 0-2-15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pB4ASdELBbQ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5" Type="http://schemas.openxmlformats.org/officeDocument/2006/relationships/customXml" Target="../ink/ink1.xml"/><Relationship Id="rId4" Type="http://schemas.openxmlformats.org/officeDocument/2006/relationships/hyperlink" Target="http://www.youtube.com/watch?v=xZc8kPmZANU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03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2583549"/>
              </p:ext>
            </p:extLst>
          </p:nvPr>
        </p:nvGraphicFramePr>
        <p:xfrm>
          <a:off x="214283" y="762000"/>
          <a:ext cx="8750332" cy="4419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hlinkClick r:id="rId3"/>
                        </a:rPr>
                        <a:t>http://www.youtube.com/watch?v=pB4ASdELBbQ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seeds germinate and become plants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hlinkClick r:id="rId4"/>
                        </a:rPr>
                        <a:t>http://www.youtube.com/watch?v=xZc8kPmZANU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seeds germinate and become plants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germinating bean seeds that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Younger has set up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bean seeds do when germinating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book A, pages 29 and 30,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5, 6 and 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answer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test-type questions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some HRT and do some marking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SHOW that we are up-to-date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412200" y="1184400"/>
              <a:ext cx="4645080" cy="3290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06440" y="1179720"/>
                <a:ext cx="4655880" cy="3307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0417723"/>
              </p:ext>
            </p:extLst>
          </p:nvPr>
        </p:nvGraphicFramePr>
        <p:xfrm>
          <a:off x="533400" y="533400"/>
          <a:ext cx="8094663" cy="48974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7 - 12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10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17, 18, 19, 20, 23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10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 – part two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– 115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living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142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2044</TotalTime>
  <Words>186</Words>
  <Application>Microsoft Office PowerPoint</Application>
  <PresentationFormat>On-screen Show (4:3)</PresentationFormat>
  <Paragraphs>32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109</cp:revision>
  <dcterms:created xsi:type="dcterms:W3CDTF">2006-08-16T00:00:00Z</dcterms:created>
  <dcterms:modified xsi:type="dcterms:W3CDTF">2014-04-04T04:26:27Z</dcterms:modified>
</cp:coreProperties>
</file>