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16" r:id="rId3"/>
    <p:sldId id="305" r:id="rId4"/>
    <p:sldId id="315" r:id="rId5"/>
    <p:sldId id="31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23:32:04.084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9178 4539 69 0,'18'18'34'0,"-17"9"1"16,4 27 0-16,-14 11-25 15,8 21-3-15,-13-1 1 16,13-2-2-16,2-31 2 16,27-41-1-16,28-68-2 0,55-70-1 15,57-79-2-15,60-84-11 16,97-36-17-16,-13-57-12 15,21-7-4-15,-25 13-1 16,-25 48 0-16</inkml:trace>
  <inkml:trace contextRef="#ctx0" brushRef="#br0" timeOffset="1464.0837">10077 7359 66 0,'7'-9'31'16,"-7"9"0"-16,0 0 0 15,0 0-24-15,0 13 0 16,-3 1-2-16,8 10 0 16,-7 0 1-16,6 12-1 15,-4-2 0-15,5 6 0 16,-2-8-1-16,7 0 1 15,1-23 0-15,16-22 0 16,8-36 0-16,32-42-1 16,36-51 0-16,37-57-12 15,55-34-15-15,13-51-12 16,23-19-7-16,-9-8 0 15,-13 14-3-15</inkml:trace>
  <inkml:trace contextRef="#ctx0" brushRef="#br0" timeOffset="7649.4375">12845 9141 83 0,'-19'45'35'16,"-10"21"-1"-16,-22 13 1 16,-5 18-30-16,-15 15-2 15,-5 4 0-15,-14 6-3 16,3-7-2-16,9-7-12 15,-3-19-18-15,20-19-3 16,4-29-2-16,23-26 4 16</inkml:trace>
  <inkml:trace contextRef="#ctx0" brushRef="#br0" timeOffset="7827.4477">12118 9652 80 0,'9'-64'37'16,"-17"11"0"-16,8 28 1 16,-11 11-15-16,13 31-17 15,8 13-1-15,21 9 0 16,18-1-1-16,22-3-1 15,24-2-1-15,23-10-2 16,22-4-5-16,4-16-28 16,26 9-5-16,-8-8 0 15,3 15-2-15</inkml:trace>
  <inkml:trace contextRef="#ctx0" brushRef="#br0" timeOffset="7973.4561">14045 10247 102 0,'0'0'30'0,"0"0"-25"16,0 0-6-16,-12-19-35 16,5-7-3-16</inkml:trace>
  <inkml:trace contextRef="#ctx0" brushRef="#br1" timeOffset="743741.5396">11708 11664 39 0,'-1'-17'32'0,"1"17"3"15,0-13 0-15,0 13-23 16,0 0 0-16,-5 30-4 16,13 15-2-16,-10 9-1 15,6 24 0-15,-9 2 1 16,9-2-2-16,7-25 1 15,19-36-2-15,28-51 2 16,39-54 0-16,44-62-1 16,49-57-1-16,50-43-5 15,21-36-34-15,26-1-2 16,-14-1 0-16,-22 32-2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23:32:52.35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2585 1173 62 0,'0'0'32'0,"11"-45"2"16,-11 45-1-16,0 0-21 15,-20-46-5-15,20 46 1 16,0 0-2-16,-56-48 1 0,56 48 0 16,-63-23-2-16,63 23-1 15,-62 7-1-15,-27 15 2 16,-5 20-3-16,-5 20 2 15,-4 22-3-15,9 21-2 16,13 9 1-16,15 18-1 16,27-23 1-16,12-5-1 15,14-14 1-15,21-4-1 16,14-16 1-16,16-13-1 15,8-13 2-15,11-14-2 16,6-16 1-16,7-15 0 16,3-13 1-16,-2-14-1 15,-1-3 1-15,-8-14-1 16,-4-1 0-16,-8 0 2 0,-11 7-1 15,-7 9 0-15,-10 7 0 16,-9 13 0-16,-13 10-1 16,9 22 0-16,-14 9 0 15,-4 11-1-15,-2 4 1 16,2 9-2-16,4 1 0 15,5-10-5-15,13 1-4 16,-4-23-24-16,25 2-3 16,-3-26 0-16,13-3-1 15</inkml:trace>
  <inkml:trace contextRef="#ctx0" brushRef="#br0" timeOffset="384.0219">2874 1932 88 0,'-11'17'35'0,"12"6"1"15,-1-13 1-15,19 5-34 16,3-9 0-16,12-5 0 16,6-14 0-16,15-7 1 15,4-13-1-15,7-6 0 16,-5-9 0-16,-1-5-1 15,-13-3-1-15,-9-1 2 16,-20 5-3-16,-14 6 2 16,-22 11-1-16,-15 13 1 15,-13 18-1-15,-14 17 0 16,-6 19 1-16,-3 19-1 15,-1 14 1-15,14 9-3 16,4 3 4-16,21-2-4 0,14-8 1 16,25-8 0-16,21-19-1 15,27-18-1-15,20-14 0 16,13-18-2-16,21-9-4 15,-3-28-12-15,22 2-19 16,-16-15 2-16,5 6-3 16,-26-10 2-16</inkml:trace>
  <inkml:trace contextRef="#ctx0" brushRef="#br0" timeOffset="705.0403">3971 1618 102 0,'-35'22'37'16,"8"18"0"-16,-10 4 0 15,13 8-36-15,-5 4 1 0,9 4 0 16,1-2 1-16,6-2-2 15,4-4 0-15,7-6 0 16,2-16 1-16,10-12-1 16,4-16 1-16,10-12-1 15,1-17 0-15,5-13 0 16,2-9 0-16,-1-9 1 15,-2-5-1-15,-5 1 0 16,-2 3 0-16,-7 6 0 16,-1 7 0-16,-2 8 1 15,2 5-2-15,4 5 1 16,4 7-2-16,5 3 0 15,12 5-3-15,2-7-3 16,18 12-23-16,-8-3-9 0,13 8 2 16,-16-2-2-16,6 9 0 15</inkml:trace>
  <inkml:trace contextRef="#ctx0" brushRef="#br0" timeOffset="1250.0715">4572 1659 103 0,'-23'33'37'15,"5"8"2"-15,-7-3-1 16,12-1-34-16,-5 0-1 15,6 0 0-15,-1-8 0 16,5-4-2-16,2-4 0 16,6-5-1-16,0-16 0 15,10-1 0-15,1-15 1 16,4-5 0-16,1-9-1 0,3-8 2 15,1-4-2-15,-2-5 2 16,0-1-2-16,-3 0 3 16,-3 8-3-16,1 3 2 15,-4 10-2-15,1 8 2 16,-10 19-1-16,17-7 0 15,-11 18-1-15,1 8 0 16,-3 3 1-16,5 5-2 16,3-2 2-16,2-3-1 15,6-5 0-15,5-6 1 16,8-11 0-16,3-7-1 15,4-11 1-15,5-4 3 16,-2-8-4-16,-1-4 0 16,-5 2 0-16,-7-1 0 15,-3 4 0-15,-6 6 0 0,-4 7 0 16,-17 16 0-16,15 4 0 15,-16 18 0-15,-5 12 0 16,-2 11 0-16,-6 6 0 16,1 10 0-16,1-1 0 15,4-1 0-15,2-11-3 16,10-12 0-16,11-15-2 15,10-24-5-15,23-5-25 16,-2-24-4-16,20 0 1 16,-12-19-2-16</inkml:trace>
  <inkml:trace contextRef="#ctx0" brushRef="#br0" timeOffset="1404.0803">5592 1507 97 0,'-10'14'38'0,"1"17"2"16,-13 4-2-16,6 17-11 15,-3-4-25-15,6 12-2 16,3-1 1-16,5 1-1 15,5-6-3-15,5-16-9 16,17-1-25-16,-9-23-2 16,16-8-1-16,-11-28-1 15</inkml:trace>
  <inkml:trace contextRef="#ctx0" brushRef="#br0" timeOffset="1551.0887">5606 1247 127 0,'-34'-24'38'0,"8"12"-6"0,4 12-30 15,-2 2-40-15,15 12-1 16,3-1-2-16</inkml:trace>
  <inkml:trace contextRef="#ctx0" brushRef="#br0" timeOffset="2069.1183">6118 1569 105 0,'0'0'37'16,"-27"11"2"-16,17 10-2 16,-14 4-29-16,12 8-3 15,-5 4-1-15,4 15-1 16,-3 0 0-16,-2 2-1 15,1-4 0-15,5-5-1 16,2-9 0-16,2-9 0 16,7-11 0-16,1-16-1 15,12-19 1-15,5-11 1 16,2-11-1-16,6-7 1 15,2-10-2-15,4-6 0 0,-1-2 0 16,6 3 0-16,-2 13 0 16,-4 6 0-16,2 15 0 15,2 12 0-15,-4 15 0 16,-1 13 0-16,-1 17 0 15,-4 8 0-15,0 8 0 16,-2 4 0-16,1 4 0 16,-2 2-8-16,8 1-3 15,-14-14-24-15,19 1-4 16,-12-17 0-16,14-1-2 15</inkml:trace>
  <inkml:trace contextRef="#ctx0" brushRef="#br0" timeOffset="2454.1403">6959 1489 118 0,'-18'10'39'16,"-24"9"2"-16,2 15-2 15,-25 10-31-15,9 6-5 16,2 0 0-16,8 11-1 15,8-2 0-15,14-8-2 16,15-10 0-16,13-9 0 16,21-16 0-16,12-10 0 15,10-15 0-15,10-15 0 16,4-9 0-16,0-9 0 15,-1-6 0-15,-6-5 0 16,-10 2 0-16,-7-2 0 0,-9 11 0 16,-10 7 0-16,-13 12 0 15,-5 12 0-15,0 11 0 16,-23 21 0-16,8 7 0 15,0 11 0-15,5 1 0 16,4 6 0-16,10-4 0 16,13-7 0-16,13-7-4 15,10-20-8-15,28-4-23 16,-7-25-4-16,19-5-1 15,-11-25 0-15</inkml:trace>
  <inkml:trace contextRef="#ctx0" brushRef="#br0" timeOffset="2658.152">7761 1200 114 0,'0'0'41'0,"1"-70"-1"16,-31 50 0-16,5 33-25 16,-21 19-14-16,9 39 1 15,-8 20-2-15,1 17 2 16,6 0-2-16,19-8-2 15,8-14 2-15,1-12-6 16,12-4-3-16,-12-28-27 16,17-7-4-16,-7-35 1 15,0 0-3-15</inkml:trace>
  <inkml:trace contextRef="#ctx0" brushRef="#br0" timeOffset="2971.1699">7383 1432 96 0,'-9'-9'39'16,"9"9"2"-16,-1 12-2 15,15 3-11-15,6-9-24 16,13 2-2-16,11-4 1 16,11-3 0-16,4-6-3 15,4 0 0-15,1-2 0 16,-5 0 0-16,-6-1 0 15,-10 2 0-15,-9 3 0 16,-10 5 0-16,-10 5 0 16,-5 9 0-16,-6 8 0 15,-8 11 0-15,-1 7 0 16,-2 8 0-16,1 3 0 15,-3 7-4-15,5-2-2 0,-1-16-8 16,18 2-22-16,-12-27-4 16,15-7 0-16,-9-21-1 15</inkml:trace>
  <inkml:trace contextRef="#ctx0" brushRef="#br0" timeOffset="3109.1778">8051 1206 130 0,'0'0'38'15,"-19"-61"-3"-15,19 61-26 16,-35-47-47-16,17 24-2 16,-4 20-2-16</inkml:trace>
  <inkml:trace contextRef="#ctx0" brushRef="#br0" timeOffset="3891.2225">8535 1409 109 0,'-13'1'38'0,"-9"-1"1"16,6 14-1-16,-11-5-36 0,2 13 1 16,-7 7-1-16,2 9 0 15,-1 6 1-15,10 4-1 16,7-3 1-16,14-1-2 15,8-6 1-15,14-11-2 16,15-11 2-16,5-11-2 16,8-15 1-16,0-10-2 15,-2-14 0-15,0-9 0 16,-6-4-1-16,-13-7 1 15,-9 0-1-15,-7 0 1 16,-12 10 0-16,-5 8 2 16,-7 11 0-16,-5 11 0 15,-1 6 0-15,0 10 1 16,4 5-1-16,6 4 1 0,7 2 0 15,9 0-1-15,11-3 0 16,10-1 0-16,6-2 0 16,4 0 2-16,1 0-3 15,-2 1 0-15,-3 2 0 16,-9 2 0-16,-6 2 0 15,-12 7 0-15,-8 4 0 16,-7 4 0-16,-4 4 0 16,-8 2 0-16,3 1 0 15,-2 0 0-15,6-7 0 16,2-2 0-16,10-13 0 15,12-10 0-15,6-13 0 16,14-9 0-16,4-17 0 0,6-4 0 16,9-7 0-16,0-5 0 15,-2 2 0-15,-2 2 0 16,-11 14 0-16,-5 8 0 15,-10 18 0-15,-8 9 0 16,-9 18 0-16,-8 14 0 16,-5 12 0-16,-2 10 0 15,2 2 0-15,2 9 0 16,6-4 0-16,4-9-9 15,21 2-17-15,-11-30-10 16,26 4-7-16,0-22 0 16,19-1 0-16</inkml:trace>
  <inkml:trace contextRef="#ctx0" brushRef="#br0" timeOffset="4041.2311">9708 1863 131 0,'-25'11'43'0,"-22"-10"-1"15,23 6-3-15,6-2-47 16,-11-19-20-16,29 25-13 15,-14-5-4-15,17 10 1 16,-2-1-2-16</inkml:trace>
  <inkml:trace contextRef="#ctx0" brushRef="#br1" timeOffset="8660.4953">2332 2297 51 0,'-12'-3'25'0,"0"-1"2"15,2 3-1-15,10 1-22 0,0 0 0 16,0 0 1-16,0 0 0 16,0 0 2-16,8-10 0 15,9 12-1-15,-3-9 2 16,10 10-3-16,-5-6-1 15,9 10-1-15,0-4-1 16,4 5-1-16,1 3-1 16,4-1 1-16,6-3-1 15,3 2 0-15,7-5 0 16,9-2 0-16,5-4 0 15,7-4 0-15,11-2 0 16,6 0 1-16,4 0-1 16,5 1 0-16,0 1 0 15,1 3 1-15,2 3-1 16,6 1 0-16,-1-1 0 0,2 1 0 15,6-1 1-15,-2-6-1 16,9-1 1-16,2-2 0 16,5-2-1-16,-2 0 1 15,-1 1 0-15,0 2 0 16,2 2 0-16,4 5 0 15,-5 0-1-15,-2 4 1 16,-2 2 0-16,0-2-1 16,0 1 1-16,4-3-1 15,-1 0 1-15,-1-3-1 16,-1-3 0-16,2-2 0 15,4-6 1-15,3 3-1 16,-4-4 0-16,-2 2 1 16,-1-2-1-16,-2-1 0 0,-1 2 0 15,-1 3 0-15,-7-3 1 16,-7 1-1-16,-6 3-1 15,-8 0 1-15,-5 0 0 16,-7 1 0-16,-10 1 0 16,-5-1 0-16,-11 3 0 15,-5 0 0-15,-5 2 0 16,-5 1 1-16,-6-1-1 15,-5 2 0-15,-5 0 1 16,-8 0-1-16,-2 0 0 16,-2 1 1-16,-14 0 0 15,12 0-1-15,-12 0 1 16,0 0-1-16,0 0 1 15,0 0-1-15,0 0 0 0,0 0 0 16,10 8-1-16,-10-8 1 16,16 4 0-16,-4-1-1 15,3-1 1-15,4 0 0 16,-1 0 1-16,5-1-1 15,-3 0 0-15,7 0 0 16,-4 1 0-16,2 1-1 16,0-1 1-16,-2-1 0 15,-5 1 0-15,1 1 0 16,-4-1 0-16,-1-1 0 15,-5-1 0-15,-9 0 0 16,16-2 1-16,-16 2-1 16,13-4 0-16,-13 4 0 15,0 0-2-15,0 0-30 16,0 0-4-16,0 0 1 0,-9 12-3 15</inkml:trace>
  <inkml:trace contextRef="#ctx0" brushRef="#br2" timeOffset="13447.7691">1046 3015 86 0,'0'0'34'16,"-3"-25"0"-16,3 25 1 15,-7-16-26-15,7 16-6 16,0 0 0-16,0 0 0 15,-9 21-1-15,7 9 0 16,-3 14-1-16,-1 11-1 16,-4 11 2-16,2 9 0 0,-3 3-1 15,5 0 0-15,0-10 0 16,9-8-1-16,5-15 1 15,11-12 1-15,6-21-1 16,10-13 0-16,6-13 0 16,4-14-1-16,-1-12 1 15,2-6 0-15,2-7-1 16,-5 1 1-16,-10 4-1 15,-2 7 0-15,-10 7 0 16,-2 10 0-16,-6 11 0 16,-13 13 0-16,0 0 0 15,10 24-1-15,-9-1 2 16,0 6-2-16,2 2 1 0,6 4 0 15,4-2 1-15,3-2-2 16,3-5 1-16,8-10 1 16,4-7 0-16,5-7-1 15,0-13 1-15,4-12 1 16,-1-14-2-16,-3-12 2 15,-2-13-1-15,-6-6 0 16,-4-6-1-16,-8-1 0 16,-6 5-2-16,-7-1-2 15,1 15-2-15,-10 2-1 16,9 25-6-16,-14-5-21 15,19 17-2-15,-6 0 1 16,17 11 0-16</inkml:trace>
  <inkml:trace contextRef="#ctx0" brushRef="#br2" timeOffset="13842.7917">2314 2670 81 0,'16'5'35'0,"-16"-5"0"15,12 15 0-15,-24-8-24 16,8 23-2-16,-11-2-2 15,2 19-2-15,-2 6-2 16,-1 11-1-16,-3 7 0 16,1 6 0-16,0 3 0 15,5-2-1-15,2-5 1 16,2-8-1-16,4-12 0 15,6-14-1-15,7-14 1 16,7-13 0-16,7-18 0 0,7-11 0 16,5-11-1-16,3-4 1 15,-2-9 0-15,-2 6 0 16,-3 0 0-16,-4 8 0 15,-11 11-1-15,-2 12 1 16,-13 4-1-16,4 27-1 16,-6 1 2-16,4 2-2 15,3 7 1-15,4 0-1 16,9-1-1-16,1-9-5 15,18 6-8-15,-7-23-20 16,20 8-4-16,-9-18 2 16,9 5-1-16</inkml:trace>
  <inkml:trace contextRef="#ctx0" brushRef="#br2" timeOffset="14209.8127">2905 3253 71 0,'0'0'35'0,"0"0"-1"16,0 0 1-16,-13 2-14 15,13-2-17-15,19 14 0 16,0-6 0-16,5-10-1 16,12-2 0-16,-2-8 0 15,10-4 0-15,-2-7-1 16,-3-5-1-16,-5-7 1 15,-7 1-1-15,-13 0 0 16,-10 3 0-16,-13 1 0 0,-11 8-1 16,-10 10 1-16,-6 13-1 15,-8 15 1-15,-6 13-1 16,3 10 1-16,4 7 0 15,2 6 1-15,11 6-2 16,14-5 1-16,14-8-1 16,15-12 0-16,19-12-1 15,18-9-5-15,9-20-2 16,22 7-23-16,-9-26-5 15,9 6-1-15,-10-17 0 16</inkml:trace>
  <inkml:trace contextRef="#ctx0" brushRef="#br2" timeOffset="14533.8312">3510 3178 102 0,'-22'12'35'15,"3"18"1"-15,-9-6-2 16,9 15-30-16,-1 0 1 16,6 4-2-16,4-4 1 15,6-1-2-15,4-11 2 16,8-9-2-16,7-17 0 15,10-10 0-15,1-19-1 16,4-5 0-16,2-11 0 16,-2-4 0-16,-2-3-1 15,-1 1 1-15,-12 7-1 16,3 8 1-16,-8 10 0 15,-2 11-1-15,-8 14 0 16,11 10 0-16,-8 15 0 16,3 9-1-16,3 11 0 15,2 4-2-15,6 11-7 0,-6-11-20 16,17 9-8-16,-3-16-1 15,18 2-1-15,0-19 0 16</inkml:trace>
  <inkml:trace contextRef="#ctx0" brushRef="#br2" timeOffset="15142.8661">5029 3118 49 0,'12'-14'32'0,"-5"-8"1"16,2 9 1-16,-12-13-16 16,3 26-7-16,-15-29-1 15,4 26-1-15,-15-4-2 16,-2 18-2-16,-10 9 0 0,-4 12-1 15,-4 6 0-15,-1 11-1 16,6 4 0-16,3 2-2 16,7 3 1-16,14-10-1 15,16-7 1-15,15-16-1 16,19-15 0-16,14-14 1 15,9-18-2-15,9-12 2 16,6-13-1-16,-4-7 0 16,-1-4 0-16,-9 1 0 15,-11 6-1-15,-9 7 1 16,-12 15-1-16,-10 10 0 15,-15 19 0-15,0 19 0 16,-15 15 0-16,-4 12 0 0,-1 10-1 16,1 7 0-1,7 6-4-15,4-15-13 0,30 12-16 16,-6-29-5-16,33 2 1 15,3-25-3-15</inkml:trace>
  <inkml:trace contextRef="#ctx0" brushRef="#br2" timeOffset="15719.8991">6793 2999 103 0,'-5'-23'35'0,"-8"24"2"15,-17-2-2-15,-2 9-31 0,-8 4-1 16,1 10 0-16,-5 1-1 15,7 2 0-15,3 1 0 16,8 0-1-16,9-6 0 16,14-3 0-16,11-3 0 15,12-4-1-15,9-3 0 16,4-1 1-16,3 1-1 15,1 0 1-15,-3 3 0 16,-6 7 0-16,-10 8-1 16,-13 5 1-16,-12 4-1 15,-8 5 0-15,-8 1 0 16,-2-3-1-16,2-3-1 15,2-10-6-15,18 2-18 16,3-26-10-16,14 0 0 0,10-22-1 16,25 3-1-16</inkml:trace>
  <inkml:trace contextRef="#ctx0" brushRef="#br2" timeOffset="16070.9192">7132 3215 107 0,'-8'20'35'16,"-11"-7"0"-16,12 12-2 15,0-14-31-15,12 1 1 16,9-10-1-16,15-4 0 16,7-10 1-16,7-4-1 15,4-12 0-15,5 0 0 16,-6-11 0-16,-2 3-1 0,-13-6 1 15,-15 5-1-15,-11 1 0 16,-15 11 0-16,-14 8 0 16,-13 12 0-16,-8 12 0 15,-11 18 0-15,-1 16-1 16,0 7 1-16,7 11-1 15,8 0 0-15,18-2 0 16,18-3-1-16,20-11 1 16,23-17-4-16,24-7-7 15,8-24-23-15,30-1-2 16,-3-24-1-16,11 7-2 15</inkml:trace>
  <inkml:trace contextRef="#ctx0" brushRef="#br2" timeOffset="16425.9395">7804 3170 111 0,'-24'15'36'0,"18"10"2"16,6-25-2-16,14 12-35 15,11-16 1-15,11-2-1 16,7-7 1-16,4-7-1 15,1-5 1-15,-3-6-2 16,-7 0 1-16,-8-2 0 16,-6 1-1-16,-15 0 1 15,-9 4 0-15,-14 6-1 16,-10 9 1-16,-12 10 0 15,-7 9 0-15,-5 9 0 0,-3 12 0 16,-1 11 0-16,5 5-1 16,12 6 1-16,13 2-1 15,13-4 0-15,25-9 0 16,16-7-1-16,23-10-1 15,17-16-4-15,20 0-8 16,3-28-20-16,19 4-4 16,-10-20 1-16,6 8-1 15</inkml:trace>
  <inkml:trace contextRef="#ctx0" brushRef="#br2" timeOffset="16749.958">8717 2984 113 0,'-34'15'38'0,"-23"-2"1"15,8 22 0-15,-9-1-34 0,4 8-1 16,6 3-1-16,13 0 0 15,14-3-1-15,18-7 0 16,20-14 0-16,15-16-1 16,17-16 0-16,12-23-1 15,9-14 1-15,3-19-1 16,-4-9 0-16,-1-19 0 15,-8-7-1-15,-9-2 0 16,-12 3 1-16,-10 12-1 16,-11 16 1-16,-13 19-1 15,-13 27 1-15,-11 30 0 16,-14 36 1-16,-4 27 1 15,-6 26-2-15,0 16-1 16,9 19-9-16,-1-15-8 0,24 17-17 16,-3-20-6-16,28-8-2 15,5-17-1-15</inkml:trace>
  <inkml:trace contextRef="#ctx0" brushRef="#br2" timeOffset="25032.4317">9955 2937 88 0,'-41'30'34'0,"-11"-7"0"16,14 12-6-16,-5-12-23 15,14 4-1-15,11-6 0 16,19-4-1-16,12-6 0 15,20 0-2-15,10-7 1 16,9-1-1-16,2 2 1 16,-1 1-1-16,-7 4 1 15,-11 4-1-15,-13 8 0 16,-17 4 0-16,-19 4 0 15,-16 7-1-15,-9 1 2 0,-2-4-3 16,1-5 2-16,7-8-3 16,13-8-5-16,8-26-28 15,36-7-1-15,10-30 0 16,30-4-2-16</inkml:trace>
  <inkml:trace contextRef="#ctx0" brushRef="#br2" timeOffset="25264.445">10723 2358 95 0,'7'-12'38'16,"-22"5"-1"-16,5 27 0 16,-15 9-34-16,7 10 2 15,-3 18-2-15,-2 11 1 0,-2 14-2 16,-1 14 1-16,-1 6-2 15,2 7 2-15,0-3-3 16,2-4-1-16,8-10-2 16,-7-21-24-16,22-2-11 15,-5-30 1-15,19-10-1 16,-14-29-2-16</inkml:trace>
  <inkml:trace contextRef="#ctx0" brushRef="#br2" timeOffset="26302.5044">10381 2980 99 0,'-29'-7'36'0,"-3"-1"0"16,16 18 0-16,1 3-33 16,17-1-1-16,19 0 0 0,18-3-1 15,27-2 0-15,15-5-1 16,12 1-1-16,10-6-2 15,13 15-14-15,-12-17-18 16,5 13 0-16,-19-10 0 16,-6 11 2-16,-29-11 22 15,-6 6 7-15,-19-3 4 16,-25-12 15-16,-5 11 19 15,-20-8 0-15,-4 7 0 16,-23-9 1-16,5 18-23 16,-20-4-6-16,1 14 0 15,-11 7-2-15,1 7 1 16,1 8-2-16,9 5 0 15,9-1-1-15,20 0 0 0,13-3 0 16,25-8-1-16,22-12 0 16,19-11 0-16,18-10-1 15,9-8 0-15,8-9 1 16,1-11-1-16,-5-6-1 15,-7-6 1-15,-12-2 0 16,-13 0 0-16,-13 4 0 16,-15 2 0-16,-14 12 0 15,-12 8 0-15,-10 13 1 16,-8 11-1-16,-6 16 0 15,3 4 0-15,2 6 0 16,6 7 0-16,12-5 0 16,15-3 0-16,16-11 0 0,16-9 0 15,14-13 0 1,6-8 0-16,8-9 0 0,0-6 1 15,-3-3-1-15,-7-1 0 16,-10 3 0-16,-13 4 1 16,-11 5-1-16,-9 11 0 15,-13 4 0-15,-7 25 0 16,-7 3 0-16,-4 9 0 15,1 5 0-15,-5 5-1 16,4 1 1-16,2-6 0 16,3-4 0-16,6-11-1 15,5-10 2-15,2-17-1 16,13-4 0-16,1-18 1 15,4-11-1-15,1-7 1 0,3-8-1 16,-1-4 1-16,-1-1 0 16,-4 7-1-16,-1 5 1 15,-4 9-1-15,-2 7 0 16,1 7 0-16,3 8 0 15,3 2 0-15,7 1-1 16,10-3 0-16,12-5-2 16,10-9-2-16,12-2-2 15,-1-19-2-15,6 0 0 16,-8-18-1-16,1-5 3 15,-9-15 0-15,-10-6 5 16,-11 2 1-16,-19 4 5 16,-3 18 2-16,-18 7 1 15,1 23 0-15,-15 23 0 16,-5 31-2-16,-10 26-1 0,1 21 1 15,-3 18-3-15,3 15 1 16,8 13-3-16,2 5 2 16,3 1-2-16,8-6 1 15,8-5-5-15,-4-22-17 16,20 0-13-16,-13-33-4 15,17-4-1-15,-12-34-2 16</inkml:trace>
  <inkml:trace contextRef="#ctx0" brushRef="#br2" timeOffset="26748.5299">12205 2837 112 0,'0'0'39'0,"-19"-7"1"15,28 15-3-15,9-10-33 16,18-3-1-16,18-5 0 15,8 3-1-15,7-8 0 16,2 3-1-16,-4-3 0 16,-5 7 0-16,-9-2 0 15,-13 7 0-15,-14 7 0 16,-13 0 0-16,-16 10 0 15,-13 2 0-15,-9 6-1 16,-4 3 1-16,-4 3 0 16,3 1-1-16,7-3 0 15,6 2 0-15,14-7 0 16,14-2 0-16,15-8-1 15,10-3 1-15,9-1 0 0,1-5 0 16,-3 3 0-16,0 3 1 16,-14 3-1-16,-6 8 2 15,-19 9-2-15,-12 3 0 16,-16 6 0-16,-8 4 0 15,-5 1 0-15,-4-5 0 16,4 2-5-16,-6-19-9 16,26 6-24-16,-10-24-2 15,27-2-2-15,-3-15-1 16</inkml:trace>
  <inkml:trace contextRef="#ctx0" brushRef="#br2" timeOffset="27271.5598">13971 2408 76 0,'0'0'38'15,"0"0"-2"-15,8 12 1 16,-19 7-22-16,-1 25-10 16,3 15-2-16,0 13 1 15,-2 14 0-15,4 8-1 16,-1 3-1-16,6 0 1 0,1-6-3 15,4-8-1-15,3-13-2 16,-4-24-28-16,12-1-7 16,-9-27 1-16,10-4 0 15</inkml:trace>
  <inkml:trace contextRef="#ctx0" brushRef="#br2" timeOffset="27698.5842">13692 2991 111 0,'-17'-3'38'0,"3"-8"0"15,28 15-5-15,12-12-28 16,23-3-1-16,18-4-1 16,17-1 0-16,9-1 0 0,10-1-1 15,-2 3-1-15,-5 2 0 16,-13 5-1-16,-13 5 1 15,-14 6 0-15,-17 5-1 16,-17 6 0-16,-16 8 1 16,-13 8-1-16,-9 9 1 15,-7 6-1-15,-2 2 0 16,5 5 0-16,5-2 1 15,9-8-1-15,16-4 0 16,17-12 1-16,12-17-1 16,13-15 1-16,4-15-1 15,1-12 1-15,-2-11-1 16,-10-8 1-16,-13-4-1 0,-15-2 0 15,-17 4 0-15,-18 8-1 16,-16 13 0-16,-11 14-1 16,-13 11-1-16,-3 20-3 15,-10 1-21-15,23 27-11 16,1-5-3-16,28 12 1 15,15-10-2-15</inkml:trace>
  <inkml:trace contextRef="#ctx0" brushRef="#br2" timeOffset="28457.6276">15996 2946 76 0,'19'-29'36'15,"-29"-4"-1"-15,-4 17-6 16,-25-13-2-16,-6 20-20 0,-15 4-1 16,-2 14-1-16,-11 6 0 15,0 14-1-15,1 6-1 16,12 14 0-16,5 0 0 15,15 3-1-15,12 0 0 16,19-5 0-16,18-6-1 16,18-8 0-16,17-15-1 15,15-11 1-15,8-14 0 16,9-11-1-16,-1-9 1 15,0-9-1-15,-9-3 1 16,-9-5-1-16,-9-1 1 16,-13 0-1-16,-10 5 0 15,-12 6 0-15,-9 4 0 16,-6 11 0-16,2 19 0 0,-14 4 0 15,1 26 0-15,0 25 0 16,-6 22 0-16,0 23 0 16,-4 17 1-16,-2 19-1 15,-3 8 0-15,-6 5 0 16,-3-3 2-16,-3-6-4 15,-4-16 1-15,-4-15 1 16,1-13 0-16,-6-23-1 16,5-22 1-16,-2-21 0 15,1-24 0-15,9-26 0 16,4-21-1-16,7-23 1 15,14-24-3-15,10-21 0 16,19-9-1-16,12-13-3 16,26 13-16-16,-1-13-13 0,30 21-2 15,-1-1 0-15,18 26 0 16</inkml:trace>
  <inkml:trace contextRef="#ctx0" brushRef="#br2" timeOffset="29608.6935">16472 2936 99 0,'28'-7'37'0,"-22"-8"2"15,-6 15-3-15,0 0-27 16,0 0-2-16,-18 13-2 16,7 3-1-16,-7 9-2 15,2 11 0-15,-3 8 0 16,1 4-1-16,0 6 0 15,3-2 0-15,0-1 0 0,2-5 0 16,5-9-1-16,1-10 1 16,6-15-1-16,1-12 1 15,20-16-1-15,-1-13 0 16,3-12 1-16,5-10-1 15,2-9 0-15,-2-5 0 16,-1 1 0-16,-3 6 0 16,-8 9 1-16,-3 8-1 15,-5 11-1-15,-4 10 1 16,-3 20 0-16,16-11 0 15,-1 14 0-15,11 1 0 16,10 3 0-16,11-2 0 16,7-3 0-16,10-1-1 15,2-1 1-15,-3-2 0 16,-4-3 0-16,-10 2-1 0,-11-1 1 15,-15 3 0-15,-23 1 0 16,5 10 1-16,-31 5-1 16,-10 9 1-16,-12 6-1 15,-4 10 1-15,-7 8 0 16,3 7 0-16,6-1-1 15,14 1 2-15,20-5-2 16,18-9 0-16,26-10 0 16,16-16 0-16,17-17 0 15,12-14 0-15,7-14 0 16,1-14-2-16,-4-10 2 15,-8-8-1-15,-13-3 0 16,-13-1 1-16,-18 6 0 0,-11 6 0 16,-14 7 0-16,-9 10 1 15,-11 13-1-15,-2 13 1 16,1 8-1-16,3 11 0 15,4 6 0-15,9 3-1 16,15 3 1-16,6-4-1 16,13 0 1-16,9-8-1 15,11-4 1-15,3-4 0 16,0-4 0-16,2-1-1 15,-4-3 1-15,-10 3 1 16,-8-2-1-16,-9 0 0 16,-12 6 0-16,-11 1 0 15,-7 12 1-15,-11 4-1 16,-4 6 0-16,-7 7 0 0,0 7 0 15,4 7 0-15,2 2-1 16,9 1 2-16,9-6-2 16,12-4 1-16,12-11 0 15,13-11 0-15,8-12 0 16,5-12 0-16,6-10 0 15,-2-7 0-15,0-8 1 16,-4-2-1-16,-4 3 0 16,-13 0 0-16,-5 9 0 15,-8 7 0-15,-8 9 0 16,-7 9 0-16,-7 11 0 15,-5 8 0-15,0 12 0 16,-2 5 0-16,3 8-1 16,3 1 1-16,7-1 0 0,7-5 1 15,8-8-1-15,8-11 0 16,3-17 0-16,8-13 1 15,5-17-1-15,0-14 0 16,3-12 1-16,-2-10-1 16,-3-8 2-16,-3-5-2 15,-4 5-3-15,-4 7 0 16,-6 13-1-16,-6 6-7 15,3 28-8-15,-17-6-12 16,15 38-7-16,-16-4-1 16,19 24-1-16,-5-9 2 15</inkml:trace>
  <inkml:trace contextRef="#ctx0" brushRef="#br2" timeOffset="29755.7019">18571 3127 117 0,'-35'40'38'15,"8"15"1"-15,-16-14-2 16,16-3-37-16,-1 17-22 15,-2-25-14-15,13 7-4 16,-2-18 0-16,19 2-1 16</inkml:trace>
  <inkml:trace contextRef="#ctx0" brushRef="#br2" timeOffset="30170.7256">19389 2919 93 0,'26'-17'37'16,"-14"-4"1"-16,1 19-2 0,-25 2-30 15,3 13-1-15,-9 8-2 16,-3 11 0-16,-8 10-2 15,1 5 0-15,0 3-1 16,5 4 0-16,11-4-5 16,1-16-30-16,24-4-2 15,2-26-1-15,23-5-1 16</inkml:trace>
  <inkml:trace contextRef="#ctx0" brushRef="#br2" timeOffset="30335.7351">19343 2400 97 0,'-36'-18'37'16,"1"-4"0"-16,22 13-2 16,13 9-41-16,14-30-30 15,31 14 0-15,10-15-1 16,24 8 0-16</inkml:trace>
  <inkml:trace contextRef="#ctx0" brushRef="#br2" timeOffset="30560.7479">20149 2092 97 0,'-29'17'39'0,"6"21"0"16,-14 1-1-16,17 28-32 0,-5 2-3 15,1 18 1-15,5 9-1 16,-3 5-1-16,4 9-1 15,-1-9 0-15,2-3-2 16,5-14-1-16,6 2-15 16,-9-33-20-16,15-3-2 15,-8-25 0-15,15-11-1 16</inkml:trace>
  <inkml:trace contextRef="#ctx0" brushRef="#br2" timeOffset="30733.7578">19718 2857 109 0,'-35'-19'40'15,"17"19"1"-15,0-6 0 16,18 6-34-16,33 2-4 0,9-5-2 16,25-2-3-16,14-15-10 15,25 16-25-15,-1-13-2 16,12 10-1-16,-12-8-1 15</inkml:trace>
  <inkml:trace contextRef="#ctx0" brushRef="#br2" timeOffset="30992.7726">20827 2799 111 0,'-12'9'40'15,"7"22"0"-15,-11-9 0 16,8 11-36-16,-7 3-1 16,6 6-1-16,-3 1-1 15,1 2-1-15,6-2-4 16,-1-21-22-16,17 11-12 15,-11-33-2-15,31 19 0 16,-11-33-1-16</inkml:trace>
  <inkml:trace contextRef="#ctx0" brushRef="#br2" timeOffset="31139.7811">20824 2447 99 0,'-23'-25'37'15,"-7"2"-1"-15,15 17-4 16,3 8-65-16,12-2-4 15,9 13 1-15,6-9-2 16</inkml:trace>
  <inkml:trace contextRef="#ctx0" brushRef="#br2" timeOffset="31493.8013">21436 2653 92 0,'-17'6'37'15,"-17"-7"1"-15,4 15 3 16,-21-5-28-16,8 14-8 0,-6 1 0 16,8 6-1-16,4 4 0 15,13-1-2-15,14 1-1 16,15-3-1-16,17-2 0 15,9-6 0-15,7 1 0 16,4-1 0-16,-6 0 1 16,-6 1-1-16,-10 2 1 15,-15 1-1-15,-13-1 1 16,-11-1-1-16,-12-2 0 15,-3-2 0-15,-1-2-4 16,-11-20-25-16,19 11-9 16,-5-22-2-16,17 2-1 0,2-17-1 15</inkml:trace>
  <inkml:trace contextRef="#ctx0" brushRef="#br2" timeOffset="32724.8717">1350 4795 81 0,'0'0'31'0,"2"-27"-4"15,-2 27-1-15,-17-20-14 16,6 15-4-16,-17-5 0 16,2 6-3-16,-12 4-1 15,-2 6-1-15,-9 5-1 16,-3 14 0-16,-4 5 0 15,-2 9-1-15,4 9 1 16,6 3-2-16,8 2 2 16,11 0-2-16,15-3 1 15,14-10-1-15,21-9 0 16,21-10 0-16,20-8 0 15,15-13-4-15,22 2-19 16,1-18-12-16,23-2-1 0,-10-10 0 16,10 3 0-16</inkml:trace>
  <inkml:trace contextRef="#ctx0" brushRef="#br2" timeOffset="33122.8945">2033 4834 91 0,'-18'-10'34'15,"-14"-4"0"-15,1 10 2 16,-16 2-30-16,2 8-2 15,-4 1 0-15,4 11-2 16,-1 4 1-16,1 8-1 16,5 1 1-16,7 5-2 15,7-4 2-15,12 0-2 16,12-4 1-16,12-5 0 0,12-8-1 15,17-10 0-15,8-9 1 16,10-7-2-16,3-8 2 16,3-6-2-16,-2-8 0 15,-1-2 0-15,-7 0-1 16,-14 2 2-16,-7 3-2 15,-12 5 1-15,-6 5-1 16,-5 7 1-16,-9 13 0 16,0 0 0-16,0 0 0 15,-9 27-1-15,3-1 3 16,-2 8-3-16,2 7 1 15,0 4-2-15,9 6-1 16,-2-16-9-16,21 10-23 16,-6-26-2-16,22 0-1 0,-3-29 0 15</inkml:trace>
  <inkml:trace contextRef="#ctx0" brushRef="#br2" timeOffset="33347.9074">2845 4173 82 0,'-5'-15'35'15,"-18"18"1"-15,-4 31 0 16,-12 15-20-16,-2 24-12 16,0 13-2-16,6 12 0 15,6 1 1-15,9 0-1 16,10-7-1-16,16-10-1 15,13-10-4-15,6-28-29 16,21-10-3-16,4-27 0 0,11-14-3 16</inkml:trace>
  <inkml:trace contextRef="#ctx0" brushRef="#br2" timeOffset="33550.919">3291 4095 88 0,'-4'-21'37'0,"-18"18"-1"16,5 36 1-16,-18 13-22 15,7 21-13-15,-1 14-1 16,2 10 0-16,3 5-1 16,6-1 0-16,7-2 2 15,4-6-3-15,10-6 1 0,-3-19-34 16,22-5-1-16,-8-23-2 15,17-6 1-15</inkml:trace>
  <inkml:trace contextRef="#ctx0" brushRef="#br2" timeOffset="33911.9396">3357 4742 87 0,'-5'14'35'0,"10"5"0"16,-5-19 0-16,31 19-31 15,-8-18-1-15,14-2-1 16,5-10 1-16,2-3-1 0,2-6-1 16,1-8 1-16,-7-3-1 15,-5-5 0-15,-7 2 0 16,-11-1 0-16,-9 1 0 15,-12 8 0-15,-9 5 0 16,-8 11 0-16,-8 12 0 16,-8 14 1-16,0 12-1 15,0 8 0-15,2 10 0 16,7 5 1-16,10 0-2 15,13 0 1-15,17-7 0 16,14-9-3-16,22-2-5 16,0-19-29-16,31 2 0 15,-2-19-1-15,12 3-2 16</inkml:trace>
  <inkml:trace contextRef="#ctx0" brushRef="#br2" timeOffset="34300.9619">4279 4647 70 0,'-18'-15'38'16,"-13"0"-2"-16,1 16 2 15,-20-3-13-15,7 22-21 16,1 7 0-16,1 10-1 16,5 4-1-16,11 2 1 15,7-1 1-15,18-4-2 16,14-7 2-16,15-9-2 15,13-16-1-15,6-13 0 16,7-14 0-16,3-15-1 16,-1-12-1-16,-5-13 1 15,-5-11 0-15,-5-7 0 0,-5-5 0 16,-8-2 1-16,-5 6 0 15,-5 7 0-15,-9 11 0 16,-5 22 1-16,-10 22-1 16,-6 26-1-16,-11 29 1 15,-6 23-1-15,-2 19 0 16,3 11 0-16,2 11-1 15,7-6-1-15,11 2-10 16,4-30-13-16,20-2-14 16,-2-26-1-16,19-9-3 15,-6-20 0-15</inkml:trace>
  <inkml:trace contextRef="#ctx0" brushRef="#br3" timeOffset="38378.1951">5969 4587 76 0,'-7'-22'34'15,"-10"-2"-1"-15,2 10 0 16,-14-3-29-16,-2 11 0 15,-3 6 0-15,-7 13-1 16,-5 8 0-16,-2 6 0 16,-3 4 0-16,4 8 0 15,7-1-1-15,14 2 1 16,10 0-2-16,14-3 2 15,15-7-2-15,16-4 0 16,18-11 0-16,9-11 0 16,8-8 0-16,4-11-1 15,4-17 1-15,2-7 0 16,-10-12-1-16,0-3 0 15,-14-5 1-15,-9 3 0 0,-9 1-1 16,-10 5 1-16,-11 10-1 16,-9 10 0-16,-9 12 0 15,-4 17 0-15,-1 20 0 16,-2 21 0-16,4 22-1 15,-4 19 2-15,6 20-1 16,7 17 0-16,1 12 1 16,0 8-2-16,1 0 2 15,1-7 0-15,-3-6 2 16,-5-13-3-16,-6-12 2 15,-12-12 0-15,-7-17 0 16,-9-13-1-16,-8-23 1 16,-6-15-2-16,-2-17-2 15,-1-24-4-15,14-10-29 0,-2-35-1 16,20-5-2-16,3-26-1 15</inkml:trace>
  <inkml:trace contextRef="#ctx0" brushRef="#br3" timeOffset="38862.2228">6505 4694 91 0,'-12'15'37'0,"-5"-10"-2"16,18 5 2-16,-1-10-34 15,29 2 0-15,2-9-1 16,11-3 1-16,6-8 0 15,12-3-1-15,3-10-1 16,4-1 1-16,-1-6-1 16,-9-1 0-16,-6-2 0 15,-14 3 0-15,-13 1 0 16,-15 7 0-16,-18 6 0 15,-18 7 0-15,-12 12 0 16,-11 13 0-16,-8 10 0 16,-9 18-1-16,0 11 1 15,2 10 0-15,8 5 0 16,12 3-1-16,13-2 1 0,19-6 0 16,19-9-1-16,20-10 0 15,21-17 0-15,25-8-1 16,17-15-1-16,14-15 0 15,15-1-5-15,-5-27-16 16,13 12-14-16,-18-20 0 16,6 12 1-16,-31-12-1 15</inkml:trace>
  <inkml:trace contextRef="#ctx0" brushRef="#br3" timeOffset="39183.2411">7703 4481 99 0,'-31'11'34'0,"10"17"1"16,-16-5 1-16,14 17-29 15,-5 3-3-15,4 8-1 0,0 0 0 16,6 4-2-16,3-3 2 15,9-7-2-15,1-6 1 16,5-10-1-16,5-12 1 16,5-13-2-16,4-13 1 15,7-18 0-15,2-7-2 16,1-13 3-16,-1-9-2 15,-5-5 1-15,1-1-1 16,-5 2 1-16,-7 4 0 16,0 8-1-16,-2 10 1 15,1 4-1-15,10 12 1 16,5 5-1-16,6 6-1 15,8 3 0-15,11 4 0 16,1 1-4-16,15 10-6 16,-12-11-25-16,13 16-2 0,-14-14 1 15,4 14-1-15</inkml:trace>
  <inkml:trace contextRef="#ctx0" brushRef="#br3" timeOffset="39898.282">8254 4472 103 0,'-23'15'35'0,"8"14"1"16,-8-10 0-16,11 15-32 15,-4-2 1-15,6 12-2 16,-3 0 1-16,2 1-1 16,1-2-1-16,4-2-1 15,1-10 1-15,4-6-2 16,2-9 1-16,-1-16 0 15,17-9-1-15,-2-11 0 0,2-14 0 16,4-7 1-16,-2-10-1 16,-2-3 1-16,2-4-1 15,-5 3 1-15,-5 5-1 16,0 11 0-16,-3 4 0 15,0 11 0-15,-2 11 0 16,-4 13 1-16,19-1-1 16,-5 12 0-16,2 0 0 15,5 1 0-15,9 3 0 16,4-3 1-16,5 1-1 15,2-7 1-15,-1-4-1 16,1-4 1-16,2-6-1 16,-10-3 1-16,0-4 0 0,-9 1-1 15,-1 1 0-15,-9 2 1 16,-14 11-1-16,13-2 0 15,-17 18 0-15,-5 11 0 16,-1 10 0-16,-4 4 0 16,0 7 0-16,4 4-1 15,6-1 1-15,4-5-1 16,9-7-1-16,13-13-2 15,12-4-4-15,-1-23-6 16,26 5-9-16,-15-26-16 16,15 6 1-16,-15-21 0 15,13 7 1-15,-23-14 12 16,-2 5 26-16,-5 9 8 15,-25-8 9-15,10 17 16 0,-19-3 1 16,7 24 1 0,-19-2 0-16,11 28-9 0,-10 3-23 15,1 13-1-15,1 5-1 16,4 7-1-16,2 4 2 15,7-4-3-15,4-4 1 16,5-12-4-16,11-5-9 16,-6-27-23-16,21-6-1 15,-12-24 0-15,12-6-4 16</inkml:trace>
  <inkml:trace contextRef="#ctx0" brushRef="#br3" timeOffset="40048.2906">9214 4088 111 0,'-25'-1'37'0,"15"13"2"16,-3-5-3-16,27-1-40 16,6 17-24-16,-2-12-9 15,16 10 2-15,-11-6-4 16</inkml:trace>
  <inkml:trace contextRef="#ctx0" brushRef="#br3" timeOffset="40415.3116">9458 4353 91 0,'12'26'36'16,"-16"-7"2"-16,9 16-1 15,-11-4-29-15,1 15 0 16,-4-1-2-16,2 10-2 16,-3-3 0-16,4 1-2 0,1-4 0 15,5-7 1-15,5-13-2 16,4-12-1-16,5-17 1 15,10-13 0-15,0-17-1 16,3-14 1-16,0-10 0 16,2-9-2-16,1-5 1 15,-2 3 0-15,0 5 1 16,-4 9-1-16,-2 14 0 15,-6 14 0-15,1 18 1 16,-6 16-1-16,-5 14 0 16,-1 18 0-16,-2 6 0 15,0 7 0-15,4 4-2 16,-2-6-4-16,16 7-7 15,-6-21-2-15,21 10-8 0,-12-27-16 16,21 1-1-16,-2-19-1 16,19 1 2-16</inkml:trace>
  <inkml:trace contextRef="#ctx0" brushRef="#br3" timeOffset="41044.3476">10731 4436 91 0,'-4'-18'36'0,"-16"-8"0"16,1 11 0-16,-13-5-31 15,-3 6-1-15,-4 6 0 16,-6 8 0-16,-5 10 0 15,-6 14 0-15,2 11-1 16,0 12 0-16,2 7 0 16,9 6-1-16,7 0-1 0,14-1 0 15,12-6 0-15,19-11 0 16,14-15 0-16,15-13 0 15,11-14-1-15,12-10 1 16,0-16-1-16,5-12 1 16,0-5-1-16,-6-8 0 15,-8 0 1-15,-9 1-1 16,-10 8 0-16,-12 6 0 15,-9 11 0-15,-12 25 0 16,0 0 0-16,-18 7 0 16,4 24-1-16,0 9 0 15,5 7 1-15,8 3-1 16,5 2-1-16,11-8-2 0,18-1-7 15,0-26-4-15,29 2-8 16,-11-35-16-16,25-1 0 16,-9-30-1-16,16-7 2 15</inkml:trace>
  <inkml:trace contextRef="#ctx0" brushRef="#br3" timeOffset="41263.3601">11484 3834 115 0,'-36'0'38'16,"8"35"1"-16,-19 1-2 15,14 15-33-15,-1 17-2 16,7 7 0-16,6 10 0 16,6 2-1-16,6 0-1 0,9 0 0 15,5-4-2-15,0-8-4 16,9 0-6-16,-13-22-9 15,16-1-18-15,-14-24 2 16,11 0-1-16,-14-28-2 16</inkml:trace>
  <inkml:trace contextRef="#ctx0" brushRef="#br3" timeOffset="41594.379">11205 4312 100 0,'-21'-4'39'0,"21"4"0"15,0 0 0-15,37 11-34 0,0-15-2 16,14 2 0-16,6-4 0 16,6 1 0-16,-1-3-1 15,-1 4-1-15,-6 0 0 16,-9 5 1-16,-12 5-1 15,-11 7 0-15,-10 4 0 16,-13 10-1-16,-5 6 0 16,-9 7 1-16,-4 8-1 15,-1 2-1-15,4 2 1 16,-1-2-2-16,9-3 0 15,7-13-5-15,14 0-6 16,0-29-5-16,18 4-13 16,-5-28-9-16,12-6 1 15,-10-20 0-15</inkml:trace>
  <inkml:trace contextRef="#ctx0" brushRef="#br3" timeOffset="41736.3871">11788 3999 115 0,'-11'-6'37'16,"-10"1"-1"-16,19 16-1 15,7 10-51-15,3-11-19 16,18 19-2-16,-2-9-1 16,16 11-1-16</inkml:trace>
  <inkml:trace contextRef="#ctx0" brushRef="#br3" timeOffset="42458.4284">12264 4315 92 0,'-12'17'37'0,"-15"-6"1"16,4 12 0-16,-13 0-28 15,7 9-6-15,-1 5-1 16,6 8 0-16,2 1 0 16,8 5-1-16,11-5 0 15,7 0-1-15,10-8 0 16,8-10 0-16,7-13-1 15,6-11 0-15,4-13-1 16,1-13 0-16,1-11 0 16,1-10 0-16,-3-7-1 15,-7-7 0-15,-1-2 1 16,-7-1-1-16,-5 7 1 0,-6 6 0 15,-9 12 0-15,-4 8 1 16,-4 12 1-16,4 15-1 16,-22 1 2-16,8 10-1 15,2 4 0-15,3 4 0 16,4-5 0-16,10-1 0 15,9 0 0-15,8-4 0 16,7-3-1-16,3 3 1 16,4-3 0-16,-2 1 0 15,-5 2 0-15,-3 2 0 16,-6 1 0-16,-8 0 0 15,-4 2-1-15,-5-2 1 16,-6 2 0-16,-5 5 0 16,-4 1-1-16,-7 5 1 0,0 1-1 15,0 1 0-15,1-2 0 16,3 0 0-16,6-5 0 15,9-20 0-15,0 0 0 16,28-9 0-16,-3-14 1 16,7-10-1-16,6-8 1 15,3-4 0-15,1 0-1 16,-2 1 1-16,-6 8-1 15,-4 10 0-15,-9 12 1 16,-7 13-1-16,-10 12 1 16,-5 15-1-16,-6 7 0 15,-3 9 0-15,-1 6 0 16,1-1-1-16,11 3-4 15,-1-12-6-15,24 6-4 0,-5-24-4 16,28 11-8-16,-8-26-15 16,25 4 2-16,-3-16-1 15,16-1 4-15</inkml:trace>
  <inkml:trace contextRef="#ctx0" brushRef="#br3" timeOffset="42605.4369">13434 4712 119 0,'-39'0'40'0,"14"7"-1"16,-7-11-6-16,11 0-44 15,21 4-10-15,-20-6-19 16,20 6 0-16,0 0-2 16,9-9 1-16</inkml:trace>
  <inkml:trace contextRef="#ctx0" brushRef="#br2" timeOffset="46403.6541">14157 4197 79 0,'4'-25'37'16,"-6"-6"-1"-16,3 11 1 15,-10-2-30-15,9 22-1 16,-7-15-1-16,7 15-2 15,-12 26-1-15,6 5-1 16,1 10 0-16,-3 15-1 0,2 7 1 16,-4 10-2-16,8 1 1 15,0-4-1-15,4-4 0 16,3-14-5-16,13-5-25 15,-6-30-4-15,12-9-1 16,-4-25-2-16</inkml:trace>
  <inkml:trace contextRef="#ctx0" brushRef="#br2" timeOffset="46614.6662">14230 4028 98 0,'-22'-19'36'16,"22"19"2"-16,-19-20-3 0,19 20-32 15,16-18-1-15,14 6-1 16,16-2 0-16,6-2-1 16,9 3-2-16,-3-9-23 15,13 22-10-15,-15-8-1 16,0 18 0-16,-22-1-1 15</inkml:trace>
  <inkml:trace contextRef="#ctx0" brushRef="#br2" timeOffset="46802.6769">14340 4246 92 0,'-49'32'34'16,"1"-15"2"-16,24 5 0 16,7-16-33-16,17-6 0 0,34 0-2 15,12-8 0-15,14-3-1 16,6-2-1-16,14 9-22 15,-7-12-12-15,6 15 0 16,-17-4-1-16,0 12 1 16</inkml:trace>
  <inkml:trace contextRef="#ctx0" brushRef="#br2" timeOffset="47410.7117">14857 4350 78 0,'-22'1'35'16,"5"7"-1"-16,-10-9 2 15,8 12-26-15,-7-4-4 16,5 13-1-16,-2-1-2 15,2 11 1-15,0 4-1 16,9 8 0-16,1 0-1 0,10-2 1 16,6-2-2-16,9-5 1 15,10-11 0-15,10-11-1 16,8-17 0-16,6-9-1 15,3-12 1-15,-1-8-1 16,-3-8 0-16,-9-3 0 16,-9 0 0-16,-10 1-1 15,-13 6 2-15,-14 9-2 16,-9 7 2-16,-5 8-1 15,-7 6 0-15,4 6 0 16,3 7 0-16,2 4 1 16,20-8-1-16,-8 20 0 15,20-11 1-15,10 0 0 0,10-2-1 16,12 1 1-16,4-2 0 15,2 5-1-15,-1 4 1 16,-6 7 0-16,-5 8-1 16,-9 6 0-16,-14 5 1 15,-6 7-1-15,-14-2 0 16,-1-1 0-16,-5-7 0 15,-1-6 0-15,2-12 1 16,10-20-1-16,-11 0 1 16,13-18-1-16,8-16 1 15,5-5 0-15,3-9 0 16,3-3 0-16,1-5 0 15,2 2-1-15,0 7 1 16,0 3-1-16,4 8 0 0,0 4-1 16,10 8-2-16,5-4-8 15,23 16-6-15,-5-15-10 16,24 16-13-16,-5-11 0 15,15 11 0-15,-6-6 0 16</inkml:trace>
  <inkml:trace contextRef="#ctx0" brushRef="#br2" timeOffset="47943.7422">16804 4323 65 0,'33'-7'32'0,"-5"-5"1"15,0 6 0-15,-18-6-23 16,4 12 0-16,-14 0-1 16,0 0 0-16,-23-10-1 15,-1 19-1-15,-15 4-2 16,-7 11-1-16,-8 6-1 15,-4 9 0-15,2 4-1 16,3 6 0-16,8-1 0 16,14-1-1-16,16-12 0 0,22-9 1 15,18-18-1-15,21-14 0 16,14-15 0-16,12-12-1 15,4-11 1-15,1-4-1 16,-9-3 1-16,-4 5-1 16,-16 8 1-16,-18 9-1 15,-12 11 1-15,-18 18-1 16,0 0 0-16,-14 24 1 15,-1 8-1-15,-3 9-1 16,-1 7 0-16,9 3-2 16,10 8-8-16,0-14-4 15,29 10-7-15,-8-27-13 16,28 5-5-16,0-17-3 15,27-1 2-15</inkml:trace>
  <inkml:trace contextRef="#ctx0" brushRef="#br2" timeOffset="48399.7683">18143 4319 89 0,'2'-22'38'0,"10"12"-2"15,-17-2 3 1,5 12-34-16,-15 2-1 0,-1 11-1 15,-11 4 0-15,-1 7 0 16,3 0-1-16,0 6 0 16,6-2-1-16,7 1 0 15,7-6 0-15,15-5 0 16,9-3-1-16,12-2 1 15,6 0-1-15,2-3 0 16,2 1 1-16,-6 1-1 16,-2 3 1-16,-11 9-1 15,-12 2 1-15,-13 4-1 16,-12 0 1-16,-7 3-1 15,-6 2 0-15,-2-8-1 16,4 0 0-16,4-12-3 16,18 0-8-16,3-25-7 0,26 8-18 15,-3-22-1-15,21 1-2 16,-1-15 1-16</inkml:trace>
  <inkml:trace contextRef="#ctx0" brushRef="#br2" timeOffset="48770.7895">18560 4561 93 0,'-13'4'37'16,"9"9"0"-16,4-13 1 16,0 0-34-16,26-12-2 15,5 0 1-15,5-6 0 16,13-2-1-16,1-8 0 0,4 2 0 15,-2-6-1-15,-2 2 1 16,-11-2-1-16,-10 4 0 16,-12 5 0-16,-16 3 0 15,-13 8 0-15,-10 7-1 16,-12 10 1-16,-7 11 0 15,-9 11-1-15,0 5 1 16,0 8 0-16,6 7 0 16,11 0-1-16,12 1 1 15,16-7-1-15,18-6-1 16,23-9-1-16,18-16-5 15,25 9-8-15,-4-36-7 16,29 13-17-16,-7-20-1 16,8 5-2-16,-16-17 2 0</inkml:trace>
  <inkml:trace contextRef="#ctx0" brushRef="#br2" timeOffset="49121.8096">19300 4408 98 0,'-31'15'37'0,"2"-10"2"16,21 10-2-16,8-15-34 15,17 14 0-15,17-9 0 16,10-4-1-16,9-5 0 16,11-3 0-16,-2-3 0 15,-3-4-1-15,-8-2 0 16,-8-3 0-16,-11-2 0 15,-12-2-1-15,-18-1 1 16,-11 6 0-16,-14-2 0 0,-12 11 0 16,-9 6-1-16,-4 8 0 15,-3 12 0-15,-3 9 0 16,9 12 0-16,3 4-1 15,17 6 1-15,13-1-1 16,23-4 1-16,21-9-1 16,22-6-1-16,16-14-2 15,25-1-6-15,4-25-5 16,22 10-14-16,-16-23-10 15,8 7 0-15,-19-13 0 16</inkml:trace>
  <inkml:trace contextRef="#ctx0" brushRef="#br2" timeOffset="49461.829">20285 4417 92 0,'-46'-11'39'0,"-3"22"1"0,-21-6 0 15,7 17-22-15,-1 8-14 16,8 6 0-16,11 3-2 16,10 3-1-16,18-2 1 15,18-3-1-15,22-14-1 16,14-13 1-16,16-17 0 15,13-11-1-15,11-20 1 16,2-14-1-16,1-13 0 16,-5-16 1-16,-6-10 0 15,-7-9 0-15,-9-1 0 16,-11 7 0-16,-16 14-1 15,-9 15 1-15,-19 25-1 16,-11 31 0-16,-15 32 0 16,-12 31 0-16,-9 24-1 0,-2 15-2 15,5 10-1-15,1-1-7 16,22 7-4-16,7-30-3 15,37 10-8-15,3-33-16 16,34-5 0-16,8-25 0 16,25-5 4-16</inkml:trace>
  <inkml:trace contextRef="#ctx0" brushRef="#br2" timeOffset="49866.8522">21875 3852 89 0,'24'-39'36'0,"-21"6"0"15,-3 33 2-15,-26 3-27 16,4 36-4-16,-14 12-3 16,0 20-2-16,-3 6 1 15,1 14-1-15,5 1-1 0,3 2 0 16,10-4 0-16,8-10-2 15,7-8-1-15,10-20-6 16,17 3-12-16,-12-29-17 16,17-3 0-16,-10-27-1 15,9-3-2-15</inkml:trace>
  <inkml:trace contextRef="#ctx0" brushRef="#br2" timeOffset="50302.8771">21404 4312 104 0,'0'0'38'15,"-14"11"1"-15,36 4-1 16,9-4-35-16,19 0 0 0,16-2 0 16,15 5 0-16,7-7 0 15,2 0 0-15,-2-4 0 16,-4-3-1-16,-15-4 0 15,-7-1 0-15,-21-7 0 16,-12 2-1-16,-18-1 0 16,-11 11 0-16,-15-13 0 15,-17 17-2-15,-2 7 2 16,-14 10-2-16,1 10 1 15,0 10 0-15,7 6 0 16,11 3 0-16,16 2 0 16,21-6 1-16,21-9 0 15,21-11 1-15,16-16-2 16,9-12 0-16,6-11 0 0,-1-14 0 15,-9-7 0-15,-15-8 0 16,-19 0 0-16,-21-2 0 16,-21 9-3-16,-30 1-7 15,-10 18-5-15,-23-8-3 16,2 27-7-16,-21-8-17 15,15 14-2-15,-5-2 0 16,13 11 4-16</inkml:trace>
  <inkml:trace contextRef="#ctx0" brushRef="#br3" timeOffset="61558.5209">1343 6385 96 0,'0'0'33'16,"-9"-12"0"-16,9 12 0 15,-11-10-30-15,11 10-1 16,-21-13 0-16,6 10 1 16,-9 1 0-16,-4 9 0 15,-10 4-1-15,-6 12 2 16,-8 8-2-16,-3 12 1 15,-2 5-1-15,5 11 1 16,4 0-2-16,11 1 1 16,12-7-1-16,16-7 1 15,18-8-1-15,23-15 0 0,17-19 1 16,12-15-1-16,11-16 1 15,10-14-1-15,3-12 0 16,-2-9-1-16,-6-7 1 16,-14 0-2-16,-13 5 2 15,-14 5-2-15,-13 13 0 16,-8 9 0-16,-16 17 1 15,1 20 0-15,-22 16 0 16,3 25 1-16,0 19-2 16,-2 22 2-16,1 21-1 15,3 15 1-15,6 13-2 16,4 0 2-16,1 1-1 15,3-7 0-15,-2-7 1 0,0-15-1 16,-4-15 1-16,-7-15 1 16,-9-15-2-16,-8-13 1 15,-15-14 0-15,-6-18-1 16,-3-15-2-16,-8-15-1 15,9-15-5-15,-4-27-19 16,21-3-10-16,2-25-3 16,29 4 3-16,4-13-2 15</inkml:trace>
  <inkml:trace contextRef="#ctx0" brushRef="#br3" timeOffset="61963.5441">1736 6699 109 0,'14'13'36'0,"-14"-13"2"16,0 0-2-16,3 13-31 15,14-16-1-15,8-10-1 16,13-4 1-16,13-10-2 15,10-4 0-15,2-7 0 16,5-2-1-16,-5-4 0 16,-4 2-1-16,-16 2 0 15,-15 8 0-15,-14 4 0 16,-19 11 0-16,-18 6 0 15,-16 14 0-15,-13 10 1 16,-12 11 0-16,-4 9 0 16,-5 8 1-16,7 8-2 0,8 3 2 15,14 2-1-15,22-4 1 16,18-9 0-16,25-7-2 15,25-14 0-15,23-13 0 16,21-11-3-16,11-21-10 16,27 3-23-16,-14-20-1 15,9 6-2-15,-19-12 0 16</inkml:trace>
  <inkml:trace contextRef="#ctx0" brushRef="#br3" timeOffset="62301.5634">2764 6474 119 0,'-36'24'36'0,"16"16"3"15,-12-6-2-15,14 6-32 0,3 2-1 16,2 5-1-16,3-2-1 16,4 0 0-16,3-6-1 15,3-7 0-15,3-4 0 16,2-9-1-16,-5-19 1 15,20 4-1-15,-7-20 1 16,1-11-1-16,0-8 1 16,1-13 1-16,-1-6-2 15,-1-6 0-15,-1 1 0 16,-2 5 0-16,-1 6 0 15,6 5-2-15,-1 10 4 16,6 6-5-16,5 10 3 16,5 4-2-16,8 5 1 0,3-6-10 15,22 18-18 1,-13-13-8-16,16 9-2 0,-14-12 0 15,9 11 0-15</inkml:trace>
  <inkml:trace contextRef="#ctx0" brushRef="#br3" timeOffset="62842.5944">3429 6391 121 0,'-26'35'37'0,"6"19"3"15,-7-6-3-15,9 7-31 16,-4 1-3-16,4-2 2 15,4-2-3-15,3-7-1 16,4-11 0-16,9-7 1 16,-2-27-2-16,19 3 0 0,0-19 0 15,2-13 0-15,5-12 0 16,-3-5 0-16,1-10 0 15,-2-1 0-15,-2 1 0 16,-3 8 0-16,-3 5 0 16,-1 7 0-16,0 12 0 15,2 6-3-15,-1 9 4 16,5 9-2-16,2 8 1 15,-1 0 3-15,2 4-3 16,3 2 0-16,0 0 0 16,1-1 0-16,2-5 0 15,-1-6 0-15,5-3 0 16,1-6 0-16,2-2 0 0,-1-4 0 15,-3 1 0-15,-5-1 0 16,-6 4 0-16,-5 5 0 16,-15 4 0-16,9 15 0 15,-11 8 0-15,-7 5 0 16,-2 11 0-16,0 4 0 15,4 6 0-15,2 0 0 16,6-2 0-16,11-7-2 16,18-4-10-16,1-28-7 15,27 1-14-15,-3-24-6 16,13-5 1-16,-6-21 0 15,8 3 2-15</inkml:trace>
  <inkml:trace contextRef="#ctx0" brushRef="#br3" timeOffset="63000.6034">4479 6473 122 0,'-29'20'37'0,"12"14"0"0,-12-2-1 15,9 11-32-15,-1 4-1 16,9 1-1-16,4 1-1 16,2-8-1-16,13-1-4 15,-5-25-22-15,19-2-10 16,-5-19-2-16,14-5 0 15,-8-21 0-15</inkml:trace>
  <inkml:trace contextRef="#ctx0" brushRef="#br3" timeOffset="63121.6103">4514 6085 79 0,'-28'-10'1'0,"5"11"0"16,3 2-2-16,5 2-35 15</inkml:trace>
  <inkml:trace contextRef="#ctx0" brushRef="#br3" timeOffset="63525.6334">4826 6239 113 0,'-3'25'40'16,"-9"-8"0"-16,12 18-1 16,-9-3-34-16,6 11 0 15,-3 6 0-15,-1 7-1 16,-4 1 0-16,3 1-4 0,2-6 0 15,0-7 0-15,4-12 0 16,5-17 0-16,9-16 0 16,7-12 0-16,8-19 0 15,4-13 0-15,6-9 0 16,4-10 0-16,4-1 0 15,-3 6 0-15,-3 6 0 16,-6 12 0-16,0 10 0 16,-5 16 0-16,-7 18 0 15,-3 14 0-15,-6 16 0 16,-4 8 0-16,-1 11 0 15,-6 4 0-15,8 10-10 16,-7-14-4-16,16 11-9 0,-7-28-14 16,26 2-6-16,1-23 1 15,22-5-1-15</inkml:trace>
  <inkml:trace contextRef="#ctx0" brushRef="#br3" timeOffset="64096.6661">5918 6414 89 0,'6'-26'37'16,"-2"9"-2"-16,-9-1 3 16,5 18-26-16,-27-7-5 15,6 15-3-15,-10 7 1 16,-4 13 0-16,-3 4-2 15,1 10 2-15,0 2-3 16,8 5 2-16,7-4-2 16,10-5 1-16,10-4-2 0,15-11 0 15,10-14 1-15,17-11-2 16,4-13 0-16,8-8 0 15,1-11 0-15,-1-3 0 16,-5-6 0-16,-5-2 0 16,-9 2 0-16,-6 8 0 15,-11 4 0-15,-9 14 0 16,-7 15-2-16,0 0 2 15,-10 18 0-15,4 8 0 16,6 5 0-16,1 2 2 16,18 1-4-16,7-14-1 15,25 1-10-15,-1-27-8 16,26 0-18-16,-5-26-1 15,14-2 1-15,-4-20-3 0</inkml:trace>
  <inkml:trace contextRef="#ctx0" brushRef="#br3" timeOffset="64310.6783">6820 5691 120 0,'-25'18'38'0,"-15"11"1"16,13 37-2-16,-2 8-33 15,7 10-1-15,7 11 1 16,4 2-1-16,5 1-3 15,3-3 2-15,8-7-4 16,-1-15-1-16,9-3-12 16,-16-28-21-16,11-5-3 0,-12-27 0 15,4-10-1 1</inkml:trace>
  <inkml:trace contextRef="#ctx0" brushRef="#br3" timeOffset="64495.6889">6548 6270 119 0,'0'0'41'15,"-15"11"0"-15,26 1-2 16,7-12-35-16,16-3-1 16,18-3-1-16,11-1-1 15,8 0-3-15,4-12-9 16,12 19-16-16,-16-11-12 15,2 10-1-15,-19-9 0 0,-1 16-1 16</inkml:trace>
  <inkml:trace contextRef="#ctx0" brushRef="#br3" timeOffset="64844.7089">7135 6345 117 0,'-26'13'37'16,"17"12"3"-16,-5-16-2 16,22 2-34-16,4-7-1 15,14-3 0-15,4-6-1 16,9-7-1-16,6-6 1 15,-3-1-2-15,0-4 1 16,-7-1-1-16,-9-1 0 16,-10-1 1-16,-8 4 0 15,-16 7 0-15,-11 3 0 16,-9 7 0-16,-11 8 1 0,-4 9-2 15,-5 4 0-15,3 14 0 16,5 0 0-16,8 5 0 16,13 2 0-16,13-2 0 15,19-5 0-15,12-7 0 16,18-1-4-16,0-17-8 15,22 7-9-15,-10-21-12 16,15 6-9-16,-11-17 1 16,6 8 0-16,-14-10 3 15</inkml:trace>
  <inkml:trace contextRef="#ctx0" brushRef="#br3" timeOffset="65014.7186">7689 6538 111 0,'-3'26'37'0,"-16"0"2"16,5 13-1-16,-10 2-35 16,-4 1-10-16,8 15-26 15,-17-5-4-15,12 4-1 16,-8-11-2-16</inkml:trace>
  <inkml:trace contextRef="#ctx0" brushRef="#br2" timeOffset="69790.9918">8497 6225 75 0,'9'-5'35'15,"-9"5"-2"-15,0 0 3 16,-8 21-28-16,2 10-1 15,-3 2-3-15,-2 14 1 16,-3 2-2-16,3 5 0 16,0 3-2-16,2-4 0 15,10-1-7-15,-2-22-25 16,15-8-5-16,-4-22 2 15,15-12-3-15</inkml:trace>
  <inkml:trace contextRef="#ctx0" brushRef="#br2" timeOffset="69957.0013">8332 5898 97 0,'-32'-15'34'0,"2"-1"1"15,19 9-1-15,18-4-33 16,7-8-8-16,16 5-27 15,4-4 1-15,11 5-1 16,0-6-1-16</inkml:trace>
  <inkml:trace contextRef="#ctx0" brushRef="#br2" timeOffset="70212.0159">9070 5603 90 0,'0'0'34'0,"0"0"2"16,-2 12-1-16,4 5-32 15,-3 8 3-15,3 18-4 16,-2 14 4-16,-2 19-2 15,-3 8 0-15,-6 8-3 16,-4 7 3-16,-3 3-2 16,1-4-2-16,-2-13-6 15,15-2-28-15,-8-25 0 16,13-6-3-16,-3-22 1 15</inkml:trace>
  <inkml:trace contextRef="#ctx0" brushRef="#br2" timeOffset="70409.0271">8838 6202 112 0,'-21'-18'37'16,"21"18"2"-16,2-15-4 15,20 7-30-15,18-7-2 16,23-3-1-16,12-2-3 15,13-7-5-15,21 10-28 16,-6-8-3-16,15 16 0 16,-9-2-2-16</inkml:trace>
  <inkml:trace contextRef="#ctx0" brushRef="#br2" timeOffset="70955.0584">10423 6225 59 0,'-13'-18'35'0,"-3"-5"0"16,9 12 1-16,-3-6-9 16,10 17-16-16,-13 1-3 15,9 14-1-15,-4 7-2 16,1 8-2-16,-4 8 0 15,0 5 1-15,-1 7-1 16,0-2 0-16,2-1-1 16,2-6 1-16,1-9-1 15,9-7 1-15,-2-25-2 16,20 2 0-16,-1-25-1 15,8-11 0-15,3-11 1 16,6-5-2-16,3-9 2 16,2-2-2-16,-2 2 2 15,-1 8-1-15,-3 11 1 0,-5 11 1 16,-4 12-2-16,-8 17 0 15,-1 16 0-15,-6 14 0 16,-4 9 0-16,-1 11 0 16,1 6 0-16,1-1 0 15,6 1 0-15,1-5 0 16,10-8-5-16,-1-17-6 15,17 3-10-15,-13-28-10 16,16-1-9-16,-10-23 0 16,9 1 2-16</inkml:trace>
  <inkml:trace contextRef="#ctx0" brushRef="#br2" timeOffset="71331.0799">11045 6146 110 0,'-18'7'36'15,"11"15"2"-15,-7-7-2 16,17 5-33-16,13-4 1 15,13-2 0-15,8-4-1 16,13-6 0-16,4-8 0 16,9-6-1-16,-1-5-1 15,-4-6 0-15,-7-7 0 16,-7 1 0-16,-17-5 0 15,-5 1-1-15,-19 4 1 16,-17 2-1-16,-12 12 1 16,-13 8-1-16,-10 12 0 15,-6 14 0-15,-3 11 1 16,-3 9-1-16,8 8 0 15,8 5 1-15,15 4-1 0,13-9 2 16,22-6-2-16,22-10 2 16,24-7-2-16,16-18-6 15,26 3-7-15,-8-26-6 16,27 7-12-16,-16-15-10 15,1 3 2-15,-17-9-3 16,-9 3 5-16</inkml:trace>
  <inkml:trace contextRef="#ctx0" brushRef="#br2" timeOffset="72061.1216">11822 6230 108 0,'-23'19'36'0,"-1"-6"2"16,17 5-1-16,2-8-31 15,19 1-3-15,12-7 1 16,13-4-1-16,9-4-1 15,9-5 0-15,4-8 0 16,-2-4-2-16,-5-4 1 16,-6 0 0-16,-14-5-1 15,-9 3 1-15,-17 1-1 16,-13 2 1-16,-14 5-1 15,-14 11 1-15,-11 5-1 16,-5 12 1-16,-4 7-1 16,-1 12 0-16,3 6 1 15,7 7-1-15,12 1 0 16,16 0 1-16,17-5-1 15,21-5 0-15,22-11 0 0,18-6-1 16,21-9-2-16,6-9-1 16,12-5-3-16,1-7-1 15,4 0 1-15,-17-9-1 16,-5 4 2-16,-20-5 2 15,-13 0 2-15,-9 0 3 16,-19-3 2-16,-9 5 2 16,-18-2 1-16,-4 12 0 15,-17 1 0-15,-2 14-1 16,-12 9-1-16,-4 12 0 15,-5 12 0-15,7 10-1 16,2 6 0-16,8 2 1 16,15-4-2-16,16-9-2 15,15-13 0-15,17-12 0 0,16-21 0 16,16-21 0-16,10-14 0 15,7-18 0-15,1-15 0 16,-4-10 0-16,-8-9 0 16,-7-7 0-16,-13 2 0 15,-13 11 0-15,-14 13 0 16,-14 20 0-16,-12 25 0 15,-13 27 0-15,-11 26 0 16,-7 30 0-16,-3 24 0 16,2 15 0-16,5 7 0 15,8 0 0-15,17 2 0 16,9-17-9-16,30-4-7 15,4-30-3-15,30-4-5 16,-6-37-6-16,23-3-9 0,-9-26-1 16,8-8 5-16,-8-16 3 15</inkml:trace>
  <inkml:trace contextRef="#ctx0" brushRef="#br2" timeOffset="72361.1388">13758 6008 115 0,'-32'3'38'15,"-11"-3"0"-15,9 19 1 16,-9-1-35-16,12 4 0 15,8-1 0-15,9 2-1 16,12-3-1-16,7 0 0 16,14-4 0-16,8 1-1 15,-1-5 0-15,4 1 1 16,-5 1-2-16,-6 1 0 15,-7 3 0-15,-10 1 0 0,-11 3 0 16,-11 3 0-16,-4-1 0 16,-6 0 0-16,0 1 0 15,1-8 0-15,15 6-13 16,-1-15-3-16,28 12-6 15,-13-20-4-15,44 1-13 16,-10-10-2-16,22 7 0 16,-4-10 5-16</inkml:trace>
  <inkml:trace contextRef="#ctx0" brushRef="#br2" timeOffset="73210.1873">14140 6023 123 0,'-22'-4'42'16,"11"4"-1"-16,-8-10-1 15,19 10-39-15,-9-14-4 16,14 0-10-16,12 18-12 15,-17-4-13-15,24-1-1 16,-24 1-1-16,28 19-1 16</inkml:trace>
  <inkml:trace contextRef="#ctx0" brushRef="#br2" timeOffset="73400.1982">14140 6387 120 0,'-12'6'40'0,"12"-6"2"16,-20 2-3-16,20-2-36 15,0 0-1-15,-9-22-4 16,9 22-11-16,8-16-9 16,8 15-15-16,-16 1-3 15,22-13-1-15,-9 5-2 16</inkml:trace>
  <inkml:trace contextRef="#ctx0" brushRef="#br4" timeOffset="110867.3412">1587 8160 65 0,'11'-8'33'0,"0"-4"-2"15,0 3 1-15,-11 9-19 0,16-15-10 16,-16 15 2-16,13-12-1 16,-13 12 0-16,0 0 1 15,0 0-1-15,-16 13 0 16,2 0-1-16,0 7 0 15,-3 2-1-15,3 5-1 16,-2 1 0-16,5 3 0 16,9-5 0-16,4-2-1 15,10-7 0-15,9-8 1 16,5-12 0-16,11-7-1 15,2-8 1-15,0-10 0 16,-4-3 0-16,-4-1 0 16,-7 0 0-16,-11 4 0 15,-9 6-1-15,-14 7 1 0,-8 10-1 16,-9 7 1-1,-5 8-1-15,-3 7 0 0,3 3 0 16,0 3 0-16,6 0 0 16,7 0 0-16,10-1 0 15,11-6 0-15,10-7 1 16,13-8-1-16,11-5 1 15,6-7 0-15,3-5-1 16,0-5 1-16,-3-2 0 16,-5 0 0-16,-10-1-1 15,-10 3 1-15,-17 6-1 16,-7 5 1-16,-13 6-1 15,-4 5 0-15,-8 5 1 16,-2 7-1-16,0 4 0 16,5 1 0-16,5 1-1 0,8 1 2 15,10-5-1-15,7-1 0 16,13-10 1-16,9-5-1 15,3-4 1-15,0-3 0 16,-1-3 0-16,-2-1 0 16,-7 1 0-16,-7-2 0 15,-9 13 0-15,0 0-1 16,-23-5-1-16,9 9 0 15,3 9-3-15,0-10-11 16,26 17-16-16,-15-20-7 16,40 17-1-16,-8-16-1 15</inkml:trace>
  <inkml:trace contextRef="#ctx0" brushRef="#br4" timeOffset="111430.3734">2988 7834 114 0,'-19'-10'36'16,"-1"23"1"-16,-11-5-8 15,4 24-27-15,-3 10-1 16,4 14 0-16,0 11 1 16,5 5 0-16,4-1 0 15,10-4-1-15,9-11 2 0,14-8-1 16,12-21 0-16,16-19 0 15,12-23 0-15,15-16-1 16,12-17 0-16,1-7 0 16,4-8 0-16,-7-1-1 15,-7 3 0-15,-9 14 1 16,-14 14-1-16,-17 16 0 15,-16 14 0-15,-6 21 0 16,-14 16-1-16,-8 14 1 16,4 15 0-16,-4 4 0 15,6 2-1-15,8-2 2 16,7-9-1-16,10-13 1 15,11-19-1-15,11-18 1 16,9-23 0-16,6-21 1 16,0-14 0-16,0-14-1 0,-6-13 1 15,-4-6-1-15,-9 0 1 16,-7 2-2-16,-12 12 0 15,-9 7-2-15,-1 19-4 16,-11 4-12-16,11 29-19 16,-10 10-3-16,14 11 2 15,-3 3-3-15</inkml:trace>
  <inkml:trace contextRef="#ctx0" brushRef="#br4" timeOffset="111837.3967">4729 7951 102 0,'-51'-7'38'0,"1"13"-1"16,-18-3-1-16,6 15-30 15,-2 6-1-15,7 12 0 16,6 8-2-16,12 6 0 15,12-1 0-15,19-1 0 16,17-10-1-16,20-6-1 16,13-17 0-16,15-14 0 15,9-14-1-15,6-16 1 16,-2-7-1-16,-6-10 0 15,-8 0 1-15,-9-4-1 16,-16-1 0-16,-2 6 1 16,-15 7 0-16,-8 7-1 0,-7 12 0 15,1 19 1-15,-22 4-1 16,7 17-1-16,-4 16 1 15,4 8-2-15,5 2 0 16,6 5 0-16,13-3-1 16,10-17-2-16,26-3-11 15,-1-29-21-15,29-7-2 16,-3-27 1-16,20-8 1 15</inkml:trace>
  <inkml:trace contextRef="#ctx0" brushRef="#br4" timeOffset="112031.4078">5638 7198 109 0,'-21'-17'37'0,"-1"35"1"16,-15 18-3-16,1 35-30 16,-2 16-2-16,0 19-1 15,1 8-1-15,8 3 0 16,10 0-1-16,4-2-2 15,9 0-10-15,-1-28-24 16,13-9-1-16,-10-30-1 16,12-12 0-16</inkml:trace>
  <inkml:trace contextRef="#ctx0" brushRef="#br4" timeOffset="112220.4186">5187 7775 116 0,'-16'-10'39'0,"16"10"2"0,0 0-2 15,43 18-34-15,6-21-2 16,22 2-1-16,14-3-3 16,9-9-6-16,14 11-29 15,-9-10-4-15,6 7 2 16,-20-3-4-16</inkml:trace>
  <inkml:trace contextRef="#ctx0" brushRef="#br4" timeOffset="112866.4556">5875 7974 109 0,'-29'22'37'16,"23"1"3"-16,6-23-2 16,18 0-35-16,18-15 0 0,12-8-1 15,11-6 0-15,3-7 0 16,3-6-1-16,-10-2 0 15,-7-5 0-15,-15 3 0 16,-15 6-1-16,-18 3 1 16,-21 7-1-16,-14 15 1 15,-12 9 0-15,-11 12 0 16,-4 13 0-16,6 9 0 15,-4 9 0-15,15 6 0 16,13 3 0-16,17-1 0 16,22-5-1-16,16-5 1 15,20-14-1-15,16-4 0 16,15-12 0-16,6-11 1 15,4-3-1-15,1-9 0 0,-9 0 1 16,-8 1-1-16,-12 5 2 16,-16 2-2-16,-14 11 0 15,-12 13 0-15,-10 10 0 16,-11 6-2-16,-4 9 1 15,0 4 1-15,-4 4-1 16,2 1 0-16,0-5 1 16,5-11-1-16,6-11 1 15,2-21 0-15,0 0 0 16,14-19 1-16,0-22-1 15,0-10 1-15,5-12 0 16,2-8 2-16,3-7-3 16,2 7 0-16,-3 6 0 0,-2 9 0 15,1 11 0 1,1 12 0-16,8 10 0 0,8 10 0 15,9 9 0-15,14 4 0 16,13 5 0-16,15-4 0 16,22 12-3-16,0-16-12 15,23 17-3-15,-15-28-6 16,29 13-16-16,-12-15-4 15,10 1 1-15,-7-14 4 16</inkml:trace>
  <inkml:trace contextRef="#ctx0" brushRef="#br4" timeOffset="219789.5712">1860 9718 55 0,'17'-10'34'0,"-17"10"-1"16,14-7 1-16,-14 7-10 16,-14 11-18-16,-10-2 1 15,6 14 0-15,-10-6-2 16,3 12 0-16,-2-1-2 15,7 3 1-15,1-1-2 0,12 0 0 16,4-1-1-16,9-5 0 16,8-7 0-16,5-5-1 15,8-12 0-15,7-11 1 16,-2-7-1-16,2-8 0 15,-3-9 1-15,-4-2-1 16,-8-3 1-16,-5 0-1 16,-7 6 1-16,-10 8-1 15,-8 9 0-15,-6 11 0 16,-3 11 1-16,-3 13-1 15,-5 11 0-15,3 5 1 16,3 5 0-16,3 0 0 16,10 0-1-16,8-4 2 15,11-8-2-15,10-13 1 16,9-9 0-16,6-8 0 0,4-12 0 15,-2-4 0-15,-3-3-1 16,-7-3 1-16,-8 1 0 16,-7 4-1-16,-12 7 0 15,-11 12 0-15,-9 7 1 16,-7 8-1-16,-6 4 0 15,4 2 0-15,1 2 0 16,6-1 0-16,11-10 0 16,11-11 0-16,10-2 1 15,15-13-1-15,4-11 1 16,2 2 0-16,1 0 0 15,-5 0 1-15,-11 5-2 0,-16 19 1 16,0 0-1-16,-10 10 0 16,-17 15-1-16,-2 4 0 15,7 4-4-15,0-7-14 16,23 10-14-16,-1-17-6 15,23 1 0-15,7-20-3 16</inkml:trace>
  <inkml:trace contextRef="#ctx0" brushRef="#br4" timeOffset="220338.6026">3308 9635 104 0,'0'-17'36'0,"-17"1"1"15,-1 17-1-15,-14 4-32 16,-5 15-1-16,-11 12 1 16,2 16 1-16,-4 8-2 0,8 9 1 15,5 2-1-15,19 3 0 16,13-7-1-16,20-7 0 15,19-16 0-15,24-14-3 16,11-15 2-16,10-16 0 16,7-14 0-16,-6-13 0 15,-5-10-1-15,-17-6 0 16,-16-6 0-16,-24 4 2 15,-19 2-3-15,-21 5-1 16,-15 8 1-16,-13 7-1 16,-1 8-1-16,3 6-1 15,10 12-2-15,11-5-6 16,32 19-10-16,-5-12-13 15,58 8-2-15,0-14 0 0,30 10-1 16</inkml:trace>
  <inkml:trace contextRef="#ctx0" brushRef="#br4" timeOffset="220556.6151">4398 9647 98 0,'-29'14'35'15,"-8"16"0"-15,-14 3 1 16,-2 16-30-16,-13 6-3 15,-5 10 2-15,3-1-1 16,4 1-2-16,10-10-1 16,11-10-2-16,17-10-4 15,8-33-16-15,36-5-14 16,3-26 0-16,17-7 0 0,2-20-2 15</inkml:trace>
  <inkml:trace contextRef="#ctx0" brushRef="#br4" timeOffset="220700.6233">4097 9726 104 0,'-12'-14'37'0,"5"28"1"16,-6 5-2-16,21 22-26 15,0 2-5-15,15 7-2 16,16-2-2-16,20-9-6 16,28 2-16-16,4-23-13 15,26 1-3-15,-7-24-1 16,9-2 0-16</inkml:trace>
  <inkml:trace contextRef="#ctx0" brushRef="#br4" timeOffset="221134.6481">5126 9705 112 0,'-55'13'39'15,"8"23"2"-15,-12-1-2 16,17 16-32-16,4 3-2 16,19 8-1-16,11-5 0 15,17-3-2-15,18-14 0 16,20-11-2-16,18-21 0 15,12-12 0-15,5-21 0 16,6-16 0-16,0-16 0 16,-7-8 0-16,-9-7 0 15,-15 0 0-15,-13 6 0 16,-20 9 0-16,-15 17 0 15,-13 23 0-15,-15 26 0 0,-11 31 0 16,-8 36 0-16,-5 26 0 16,2 21 0-16,-3 18 0 15,3 8 0-15,0 2 0 16,5-5 0-16,3-16 0 15,-1-20 0-15,0-19 0 16,-1-18 0-16,-4-21-2 16,-5-21-1-16,-3-19 0 15,-8-16-1-15,-6-25-5 16,4-11-4-16,-10-36-6 15,20-2-10-15,-6-24-11 16,26-2 0-16,10-8-1 16,34 6 4-16</inkml:trace>
  <inkml:trace contextRef="#ctx0" brushRef="#br4" timeOffset="221705.6808">6252 9714 109 0,'-27'-29'40'15,"1"13"1"-15,-14-9-1 16,7 11-33-16,-9 5-2 15,-5 12 0-15,-1 12-1 0,-3 14 0 16,-3 13-4-16,3 11 0 16,9 8 0-16,7 2 0 15,14-1 0-15,11-5 0 16,19-10 0-16,12-13 0 15,19-18 0-15,13-17 0 16,9-16 0-16,9-13 0 16,-1-9 0-16,-4-13 0 15,-8-2 0-15,-7-1 0 16,-13 8 0-16,-8 4 0 15,-11 14 0-15,-14 17 0 16,-5 12 0-16,-17 37 0 16,-5 16 0-16,-3 19 0 15,-2 17 0-15,-2 16 0 16,-2 10 0-16,1 5 0 0,0 0 0 15,-4-5 0-15,6-8 0 16,-3-10 0-16,0-10 0 16,-6-15 0-16,-1-16 0 15,-4-17 0-15,-2-16 0 16,4-21-2-16,2-13-2 15,-1-30-4-15,11-13-5 16,-2-37-3-16,29-2-5 16,-9-32-16-16,38 11-2 15,1-11-1-15,27 12 2 16</inkml:trace>
  <inkml:trace contextRef="#ctx0" brushRef="#br4" timeOffset="222448.7233">6561 9863 112 0,'0'0'39'0,"13"28"2"15,3-26-2-15,19-2-34 16,7 0-1-16,13-7-2 15,4-5 0-15,5-8-1 16,1-7 0-16,-8-5-1 16,-3-7 1-16,-9-2-1 15,-16 0 0-15,-11 0 0 16,-18 3 1-16,-9 10-1 0,-17 7 2 15,-9 15-1-15,-14 11 1 16,-5 14 0-16,-3 16-2 16,4 9 0-16,4 8 0 15,12 3 0-15,15 0 0 16,17-2 0-16,19-9 0 15,17-9 0-15,18-11 0 16,8-17-3-16,12-5-8 16,-4-25-6-16,15 7-6 15,-16-24-15-15,7 4-1 16,-20-15 1-16,-2 7 32 15,-10 3 6-15,-14-2 8 16,2 20 5-16,-24-10 7 16,10 29 16-16,-13 4 3 0,-14 17 0 15,-3 4-32-15,-2 18-1 16,-6 6-2-16,-1 7-1 15,-1 0-3-15,5 0 0 16,5-7 0-16,9-7 0 16,11-13 0-16,10-13 0 15,13-20 0-15,11-13 0 16,8-10 0-16,9-13 0 15,8-10 0-15,7-5 0 16,2 1 0-16,0 4 0 16,-5 9 0-16,-5 12 0 15,-9 12 0-15,-9 17 0 16,-11 17 0-16,-12 14 0 15,-6 11 0-15,-13 7 0 16,-2 4 0-16,-5 0 0 0,4 2 0 16,-7-13-3-16,10-1-11 15,-9-20-2-15,16 6-6 16,-21-35-12-16,13 12-8 15,5-39-1-15,-5-5 5 16,-5-17 4-16</inkml:trace>
  <inkml:trace contextRef="#ctx0" brushRef="#br4" timeOffset="337122.2823">1967 11443 52 0,'11'-25'35'0,"7"10"0"16,-14-5-1-16,11 17-12 15,-19-7-15-15,4 10-1 16,0 0-1-16,-17 28-1 15,1-8-1-15,2 8-1 16,-2 0 0-16,3 4 1 0,-1-2-2 16,4 1 1-16,7-7 0 15,0-2 0-15,7-6-2 16,2-4 2-16,-6-12-1 15,20 15 0-15,-8-17 0 16,2-6-2-16,1-6 2 16,0-5-2-16,-2-3 2 15,-3-1-2-15,-3 3 1 16,-1 0 0-16,-5 5 0 15,-1 15 1-15,-14-10 0 16,1 15-1-16,-3 8 1 16,-1 2 1-16,1 5-2 15,2 2 2-15,7 0-2 16,4 4 2-16,9-6-2 0,9-2 2 15,7-9-2-15,10-4 0 16,3-6 0-16,0-5 0 16,-2-2 1-16,-8-8-1 15,-3 3 0-15,-13-4-1 16,-11 5 2-16,-9 2-2 15,-11 4 2-15,-2 0-2 16,2 3 1-16,1-2-2 16,8 8-2-16,2-9-11 15,30 21-12-15,-4-16-13 16,19 10 0-16,2-9-4 15,19 7 1-15</inkml:trace>
  <inkml:trace contextRef="#ctx0" brushRef="#br4" timeOffset="337906.3271">2987 11373 72 0,'19'-24'36'15,"-8"-7"-2"-15,8 13 3 16,-11-4-31-16,1 11-1 15,-9 11-1-15,0 0 0 16,-3 21 0-16,-7 13-1 16,-9 11 0-16,4 6 0 15,-4 6-1-15,1 9 1 0,4-3-1 16,8-4-1-16,8-11 1 15,10-10-1-15,13-12 0 16,15-16-2-16,7-13 3 16,11-16-1-16,4-11-1 15,5-9 2-15,-2-7-1 16,-7-1 0-16,-6 2-1 15,-11 7 1-15,-12 8-1 16,-10 12-1-16,-19 18 0 16,13 15 2-16,-18 15-1 15,-3 13 1-15,1 7-1 16,2 5-1-16,2 3 2 15,7-4-1-15,9-13 1 16,10-10-2-16,5-14 2 16,8-21-1-16,6-17 1 0,3-13 2 15,0-16-2-15,0-10 1 16,-8-11-2-16,-4-4 1 15,-4 4-2-15,-10 8 0 16,-6 11-2-16,-7 9-1 16,-1 19-2-16,-9 8-4 15,18 31-10-15,-14-15-16 16,24 37-1-16,-2-12-3 15,19 9 3-15</inkml:trace>
  <inkml:trace contextRef="#ctx0" brushRef="#br4" timeOffset="338316.3506">4524 11439 85 0,'-26'-1'37'0,"-16"-4"-1"15,4 17 3-15,-17-3-31 16,9 15 0-16,-5 4-2 15,4 9 1-15,5-2-3 16,13 6 0-16,10-2-1 16,18-6-2-16,14-11 1 15,17-9-1-15,13-13 0 16,14-11-1-16,3-11 0 15,3-10-1-15,0-10 0 16,-8-4 1-16,-4-4 0 16,-12 2-3-16,-9 2 3 0,-11 9-2 15,-11 9 1-15,-11 16 1 16,-9 15 0-16,-11 13 0 15,2 18 0-15,-6 6 2 16,7 7-2-16,4 2 1 16,15-3-2-16,10-7 1 15,24-9-4-15,11-20-5 16,24 1-10-16,-8-29-11 15,25 7-9-15,-11-19-1 16,7 2 1-16,-13-12 0 16</inkml:trace>
  <inkml:trace contextRef="#ctx0" brushRef="#br4" timeOffset="338626.3683">5238 11423 69 0,'-15'24'37'0,"-8"-1"-2"16,9 15 4-16,-16-4-21 16,15 12-11-16,-4-5-3 15,10 0 0-15,-2-7-1 16,10-4-1-16,2-13 1 15,-1-17-2-15,25-2 1 16,-7-17-2-16,2-16 2 16,-1-9-1-16,0-12 0 15,0-5 0-15,-2-1-1 16,-2 3 0-16,-7 6 1 15,-1 10-1-15,-2 10 0 16,2 9 0-16,6 13 0 16,3 6 0-16,12 9-1 15,9-1-1-15,12 8-5 0,2-9-7 16,25 14-9-16,-14-16-15 15,12 9 1-15,-14-13-2 16,8 6 3-16</inkml:trace>
  <inkml:trace contextRef="#ctx0" brushRef="#br4" timeOffset="339166.3992">5981 11258 94 0,'0'0'36'0,"-11"26"1"16,-11-9 1-16,12 14-30 16,-9 1-2-16,4 7-1 15,-3 3-1-15,4 2 0 16,0-4-1-16,4-1 0 15,8-11-1-15,2-8 0 16,0-20-1-16,12 4-1 16,2-21 1-16,4-10-3 0,1-12 2 15,0-8-1-15,0-6 1 16,-1-2-1-16,2-3 1 15,-6 6 0-15,1 7 0 16,1 6 0-16,-3 12 0 16,1 10 1-16,0 11-1 15,-3 9 1-15,5 9 0 16,-3 7 0-16,2 1-1 15,3 8 1-15,-2-1 0 16,7 0-1-16,2-4 1 16,2-4-1-16,3-11 1 15,6-7-1-15,3-9 0 16,5-7 1-16,-3-9-1 15,1-6 1-15,-3-1-1 0,-3 1 1 16,-7 4-1-16,-6 6 1 16,-6 8-1-16,-17 12 1 15,12 7-1-15,-12 11 0 16,-3 10 0-16,-3 7 2 15,2 3-2-15,2 4-2 16,5-1 1-16,2-7-2 16,13-3-5-16,2-19-4 15,22 2-5-15,-3-31-3 16,21 6-5-16,-10-31-6 15,18 2-8-15,-11-20 0 16,8-5 4-16</inkml:trace>
  <inkml:trace contextRef="#ctx0" brushRef="#br4" timeOffset="339384.4116">7351 10668 112 0,'14'-7'42'0,"-14"7"-1"16,-8 26 0-16,-11 16-36 16,4 11-2-16,-2 9-1 15,1 14-1-15,-3 5 1 16,0 8-3-16,4-3 1 15,0-3-3-15,4-2 1 16,-1-13-1-16,8-7-6 16,-6-25-6-16,15-1-5 15,-17-39-5-15,24 2-14 16,-17-28-1-16,15-7 0 15,-13-16 2-15</inkml:trace>
  <inkml:trace contextRef="#ctx0" brushRef="#br4" timeOffset="339557.4215">7154 11127 115 0,'0'0'41'16,"-9"-10"2"-16,9 10-2 15,21 10-37-15,6-9 0 16,12-2-3-16,10-4-2 16,15-1-5-16,1-11-7 15,24 6-4-15,-11-24-5 16,23 13-9-16,-13-22-11 15,9 4 0-15,-10-16 4 16,7-1 2-16</inkml:trace>
  <inkml:trace contextRef="#ctx0" brushRef="#br4" timeOffset="339939.4434">8355 10408 116 0,'-41'3'42'16,"7"25"1"-16,-18 5-1 16,2 21-37-16,5 11 0 15,2 14-3-15,-3 9-2 16,5 7 0-16,5 1 0 15,4 0 0-15,9-6 0 16,4-9 0-16,10-13 0 16,10-18 0-16,13-21 0 15,14-20 0-15,10-19 0 16,11-18 0-16,4-16 0 15,4-6 0-15,3-4 0 16,-6 0 0-16,-7 11 0 16,-7 13 0-16,-6 12 0 0,-6 18 0 15,-9 15 0-15,-5 14 0 16,-5 9 0-16,0 11 0 15,-5 4 0-15,0 1 0 16,3 1-6-16,-9-13-6 16,15 2-2-16,-16-25-2 15,20 4-4-15,-17-23-4 16,29-8-3-16,-19-18-8 15,28-2-1-15,8-8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566009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bean germination gear made by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Younger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seeds germinate and become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germinating bean seeds 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Younger has set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bean seeds do when germinating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things that seeds need to have so they can germinate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seeds need so they can germinate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and do some marking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that we are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03720" y="912600"/>
              <a:ext cx="1752840" cy="3432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89680" y="908640"/>
                <a:ext cx="1776960" cy="345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Tylah’s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0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0417723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– 115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5120" y="363960"/>
              <a:ext cx="7803000" cy="3907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0720" y="349560"/>
                <a:ext cx="7833960" cy="393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208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42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1780</TotalTime>
  <Words>188</Words>
  <Application>Microsoft Office PowerPoint</Application>
  <PresentationFormat>On-screen Show (4:3)</PresentationFormat>
  <Paragraphs>32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104</cp:revision>
  <dcterms:created xsi:type="dcterms:W3CDTF">2006-08-16T00:00:00Z</dcterms:created>
  <dcterms:modified xsi:type="dcterms:W3CDTF">2014-04-03T00:20:51Z</dcterms:modified>
</cp:coreProperties>
</file>