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13" r:id="rId4"/>
    <p:sldId id="314" r:id="rId5"/>
    <p:sldId id="3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22:47:37.92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9757 4247 85 0,'-5'24'38'0,"5"25"0"16,-12 12-2-16,-7 28-34 15,-3 6 2-15,2 4-2 16,4-9 2-16,21-28 0 16,28-54-1-16,52-63 0 15,69-73 0-15,105-69-2 16,44-58-4-16,49-57-15 15,95-26-20-15,-32-31-2 16,-6 13-1-16,-35 10 0 16</inkml:trace>
  <inkml:trace contextRef="#ctx0" brushRef="#br0" timeOffset="996.057">10715 7234 101 0,'1'35'39'15,"-4"21"0"-15,-16-5-7 16,2 14-29-16,0-7-1 15,19-10 2-15,25-33 0 16,41-38 1-16,54-61 1 16,107-55-1-16,31-54-3 15,72-49-4-15,70-29-19 16,12-55-13-16,30-12-8 15,-24-23-1-15,-32 12-2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22:39:07.6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9583 790 35 0,'0'0'29'15,"0"0"2"-15,0 0-2 16,0 0-21-16,0 0-1 15,0 0 0-15,0 0-1 16,0 0-1-16,0 0-1 16,1 40 1-16,-26 23 0 15,-9 3-1-15,-2 9 0 16,4 4 1-16,3-4-2 15,1-10 0-15,8-16 0 16,18-27 0-16,2-22-1 0,0 0 1 16,0 0-1-16,35-47 0 15,-35 47 0-15,36-64 0 16,-36 64 1-16,39-83-2 15,-19 37 1-15,3-2-2 16,-3-3 1-16,-2 0 0 16,4 4 1-16,-22 47-2 15,35-88 2-15,-35 88-1 16,32-56 0-16,-32 56 0 15,0 0 0-15,0 0-1 16,53 7 0-16,-34 51 1 16,-1 27-2-16,1 18 0 15,6 10-2-15,-1-4-1 16,8-11-9-16,-8-30-25 15,1-34 0-15,-11-16 0 0,1-11-1 16</inkml:trace>
  <inkml:trace contextRef="#ctx0" brushRef="#br0" timeOffset="195.0112">9562 1177 90 0,'-15'-4'36'15,"15"4"0"-15,0 0 1 16,0 0-35-16,0 0 0 15,0 0-1-15,64-36-1 16,-64 36-2-16,59-29-10 0,-59 29-24 16,70-29 1-1,-70 29-3-15,75-26 1 0</inkml:trace>
  <inkml:trace contextRef="#ctx0" brushRef="#br0" timeOffset="563.0322">10162 979 58 0,'0'0'37'15,"0"0"-2"-15,0 0 0 16,0 0-12-16,0 0-19 16,0 0 1-16,37 44-1 15,-44-20-2-15,-1 7 0 16,-2 0-1-16,5 4 1 15,-3-3-1-15,6-1 1 16,2-9-1-16,0-22 0 0,0 0 1 16,0 0 0-16,0 0 0 15,0 0 0-15,0 0 0 16,54-61 1-16,-54 61-1 15,0 0-1-15,36-52 1 16,-36 52-1-16,0 0 0 16,0 0-1-16,52-49 1 15,-52 49-1-15,25-6 1 16,6 19-2-16,-9 12-1 15,-1 12-4-15,8 1-26 16,-15 1-8-16,10-3 1 16,-2-11-2-16</inkml:trace>
  <inkml:trace contextRef="#ctx0" brushRef="#br0" timeOffset="1217.0696">11100 1131 78 0,'0'0'36'0,"20"-45"0"16,-20 45 0-16,0 0-30 16,21-1-2-16,-20 11 0 15,-1 17 0-15,-3 6-1 16,-9 7-1-16,8-2 0 15,4 3 0-15,4-4 0 0,6-10 0 16,3-12 0-16,7-12 0 16,5-11-1-16,7-10 1 15,-3-11-1-15,-29 29 0 16,0 0 1-16,61-53-1 15,-61 53 0-15,0 0 0 16,56-59-1-16,-56 59 1 16,0 0 0-16,50-44-1 15,-38 36 0-15,12 1 0 16,-13 9-1-16,1 15 0 15,-12 4-1-15,-1 14-1 16,-1 2-3-16,4-4-1 16,13-5-7-16,-6-13-24 15,15-6 0-15,-2-12 0 0,10-6 0 16</inkml:trace>
  <inkml:trace contextRef="#ctx0" brushRef="#br0" timeOffset="1571.0899">11741 1172 87 0,'23'-51'36'15,"-23"51"0"-15,-7-12 2 16,7 12-33-16,-17 12-1 16,3 7 0-16,-1 13-2 15,-2 3 0-15,3 3-1 16,10-2 0-16,7-8 0 15,3-10 0-15,-6-18 1 16,24 12-1-16,-4-23 1 16,2-8-1-16,-22 19 0 0,0 0 0 15,35-49 1-15,-35 49-1 16,0 0 0-16,48-63-1 15,-48 63 1-15,0 0 0 16,40-53-1-16,-40 53 1 16,24-21-2-16,-6 21 0 15,-4 11-2-15,3 12-1 16,0 12-3-16,-7 1-13 15,10 7-19-15,1-11 1 16,10-8-1-16,-7-12 1 16</inkml:trace>
  <inkml:trace contextRef="#ctx0" brushRef="#br0" timeOffset="1986.1136">12308 1203 89 0,'0'0'38'15,"0"0"-1"-15,0 0 3 16,-13-50-34-16,13 50-1 15,-20-10-1-15,-5 10 0 16,-8 11-1-16,-1 3-1 16,-1 10 1-16,4 4-2 15,10 10 0-15,7-7 1 16,20-9-1-16,11-10 0 15,11-19 0-15,-28 7 0 16,0 0 0-16,62-42 1 16,-62 42-2-16,57-55 1 0,-57 55 0 15,60-73 0-15,-60 73 0 16,58-83 0-16,-58 83-1 15,49-75 0-15,-49 75 0 16,35-57 0-16,-35 57 0 16,0 0 1-16,0 0-1 15,12-28-1-15,-15 63 0 16,-6 23 0-16,-2 18-2 15,5 10-1-15,12-8-4 16,17-17-18-16,5-31-14 16,13-16 0-16,-8-16-1 15,11-9 1-15</inkml:trace>
  <inkml:trace contextRef="#ctx0" brushRef="#br0" timeOffset="2366.1353">12728 1097 94 0,'-9'-3'37'0,"-8"7"3"16,5 14-3-16,2 1-31 16,11-2-1-16,11-4 0 15,10-8-1-15,-22-5-2 16,0 0 0-16,58-5 0 15,-58 5 0-15,51-13-1 16,-51 13 0-16,56-18 0 16,-56 18-1-16,49-26 1 15,-49 26-1-15,0 0 0 0,54-40 1 16,-54 40-1-16,0 0 0 15,0 0 1-15,0 0 0 16,0 0-1-16,0 0 1 16,-79-31 0-16,31 51 0 15,-7 8-1-15,12 8 1 16,13 1-2-16,24 3 1 15,23-8-4-15,23-11-2 16,23-9-26-16,-10-10-8 16,22 1-1-16,-4-5-1 15</inkml:trace>
  <inkml:trace contextRef="#ctx0" brushRef="#br0" timeOffset="2840.1625">13201 1169 86 0,'0'0'38'0,"43"-49"0"16,-43 49 1-1,21-8-34-15,-10 12-1 0,3 16 0 16,-13 12 0-16,2 7 0 16,-8 6-2-16,4 1 1 15,-2-4-2-15,8-9 1 16,2-6 0-16,7-11 0 15,3-10 0-15,4-13-1 16,1-12 1-16,6-12-1 16,-28 31 1-16,0 0-1 15,45-69 1-15,-45 69-2 16,30-61 1-16,-30 61-4 15,33-65 0-15,-33 65-6 16,29-60-21-16,-29 60-13 16,24-49 1-16,-24 49 1 15,0 0 1-15</inkml:trace>
  <inkml:trace contextRef="#ctx0" brushRef="#br0" timeOffset="3339.191">13823 1185 86 0,'22'10'37'16,"6"-5"1"-16,5 3 0 15,-5-11-31-15,-28 3-2 16,0 0 1-16,62-16-2 16,-62 16-1-16,0 0-1 15,56-50 0-15,-56 50-1 16,33-46 0-16,-33 46 0 15,16-49-1-15,-16 49 0 16,0 0 0-16,-8-62 1 16,8 62 0-16,0 0 1 15,0 0-1-15,-57-21 1 16,11 41-2-16,5 20 2 0,3 8-2 15,18 13 2-15,17-6-3 16,26-12 1-16,15-20-3 16,15-22-3-16,-53-1-20 15,72-15-14-15,-72 15-1 16,76-35-2-16,-76 35 2 15</inkml:trace>
  <inkml:trace contextRef="#ctx0" brushRef="#br0" timeOffset="3539.2024">14527 632 107 0,'5'-49'42'16,"-5"49"0"-16,0 0-1 0,0 0-39 15,0 0 0-15,-55 50 1 16,25 9-4-16,7 42 0 15,3 14-9-15,0-12-28 16,17-9-4-16,11-20 1 16,11-25-1-16</inkml:trace>
  <inkml:trace contextRef="#ctx0" brushRef="#br0" timeOffset="4055.232">14843 1127 78 0,'-31'-55'40'0,"31"55"0"15,0 0 0-15,0 0-21 16,0 0-16-16,0 0 0 16,0 0 0-16,-40-35 0 15,25 57-1-15,-6 10-1 0,2 9 1 16,2 4-1-16,5 4 0 15,11-8 0-15,18-7-1 16,15-27 0-16,5-10 1 16,2-7 0-16,-39 10-1 15,0 0 2-15,62-42-2 16,-62 42 1-16,0 0-1 15,42-70 0-15,-42 70-1 16,14-51 0-16,-14 51-1 16,0-49 0-16,0 49 0 15,0 0-1-15,-14-47-2 16,14 47-6-16,0 0-23 15,0 0-7-15,0 0 3 0,0 0-2 16</inkml:trace>
  <inkml:trace contextRef="#ctx0" brushRef="#br0" timeOffset="4641.2655">15159 1037 80 0,'47'-15'40'0,"-47"15"0"16,0 0 0-16,0 0-21 15,49-13-13-15,-49 13-2 16,-3 32-1-16,-8 2-1 16,5 15 0-16,-6 2-1 15,8 8 1-15,-4-3-1 0,9 1-1 16,6-23 0-16,-1-8 1 15,1-11 0-15,-7-15-1 16,15-12 0-16,-6-17 1 16,-9 29 0-16,0 0 0 15,13-66 0-15,-13 66 0 16,11-66-1-16,-11 66 0 15,14-74 1-15,-14 74-1 16,17-74 0-16,-17 74 0 16,24-69 0-16,-24 69-1 15,26-56 1-15,-26 56 1 16,0 0-1-16,47-58 0 15,-47 58 0-15,0 0 0 16,53-12 1-16,-53 12-1 16,0 0 0-16,10 37 1 0,-2 12-2 15,-6 10 1-15,-16 3 0 16,-3 1 0-16,-14-4-1 15,-4-2 1-15,-5-9-1 16,12-16 1-16,4 1 0 16,6-7-1-16,5-2 1 15,1 10 0-15,3 1-1 16,-2 14-1-16,-3 10 2 15,-5 10-2-15,-2 5-1 16,-4 5-3-16,6 9-11 16,-15-21-21-16,21-3-3 15,-2-18-1-15,20-12 0 16</inkml:trace>
  <inkml:trace contextRef="#ctx0" brushRef="#br0" timeOffset="5213.2982">15688 1155 94 0,'0'0'37'0,"0"0"2"16,0 0-5-16,0 0-30 15,53-9-1-15,-53 9 1 16,0 0-1-16,71-10 0 15,-71 10-1-15,53-12 0 16,-53 12 0-16,53-24-1 16,-53 24-1-16,48-31 1 15,-48 31-1-15,0 0 1 16,41-53 0-16,-41 53 1 0,0 0-1 15,0 0 0-15,0 0 1 16,-51-39 0-16,51 39-1 16,-82 17 0-16,25 8 0 15,0 12-2-15,16 13 1 16,18-2-2-16,30-5-1 15,31-11-9-15,14-20-26 16,25-11-3-16,-77-1 1 16,82-7 1-16</inkml:trace>
  <inkml:trace contextRef="#ctx0" brushRef="#br0" timeOffset="5580.3192">16440 1070 103 0,'0'0'40'0,"0"0"2"16,0 0-2-16,0 0-35 15,-13-13-1-15,-28 33-1 16,-1 12 0-16,1 5-2 16,7 6 1-16,11-5-1 15,22-2 0-15,10-16-1 16,20-20 1-16,-29 0 0 15,0 0 0-15,71-39 1 16,-71 39-2-16,63-54 2 16,-63 54-1-16,66-82 1 15,-33 35-2-15,-3-3 0 16,0 2 0-16,-9 2 0 0,-21 46 0 15,36-75 0-15,-36 75 0 16,0 0 0-16,0 0-2 16,-10-36 0-16,-6 81-2 15,-15 30-4-15,-1 18-13 16,15 26-20-16,3 0 0 15,24-19-2-15,17-34-1 16</inkml:trace>
  <inkml:trace contextRef="#ctx0" brushRef="#br0" timeOffset="6348.3631">17484 673 69 0,'13'-58'38'16,"-13"58"-2"-16,0 0 2 16,0 0-27-16,0 0-8 15,0 0 1-15,0 0-1 16,0 0 0-16,0 0 0 15,-52 73 0-15,52-73-2 16,-30 103 0-16,8-6-2 0,2 2 1 16,8 3-7-16,0-19-19 15,19-10-13-15,2-21 3 16,15-18-3-16,2-24 1 15</inkml:trace>
  <inkml:trace contextRef="#ctx0" brushRef="#br0" timeOffset="6737.3854">17592 1128 90 0,'0'0'37'16,"0"0"0"-16,0 0 1 15,0 0-36-15,0 0-1 16,3-45 1-16,-3 45-1 0,0 0 2 15,0 0 0-15,46 9-1 16,-46-9 0-16,0 0 0 16,70 2-1-16,-70-2 2 15,51-10-2-15,-51 10 0 16,47-16 0-16,-47 16-2 15,0 0 1-15,53-38 1 16,-53 38 0-16,0 0-1 16,0 0 0-16,0 0 1 15,0 0 0-15,0 0 1 16,-51-22-1-16,2 47-2 15,0 17 2-15,8 2-1 16,18 9 0-16,15-6-3 16,23-4 1-16,20-11-6 0,5-19-8 15,25-4-24-15,0-12 1 16,12-2-1-16,-4-14 0 15</inkml:trace>
  <inkml:trace contextRef="#ctx0" brushRef="#br0" timeOffset="7105.4064">18306 1099 99 0,'0'0'40'0,"0"0"2"16,0 0-2-16,-36-29-38 15,-11 39 1-15,-6 17-1 16,-7 11-1-16,9 11 0 15,10-6 0-15,15 5 0 16,13-13-2-16,27-14 3 0,11-15-1 16,9-14 0-16,-34 8 0 15,52-23 0-15,-52 23 1 16,58-37-1-16,-58 37 2 15,68-49-2-15,-68 49 1 16,60-54-1-16,-60 54 0 16,55-51 0-16,-55 51-2 15,0 0 1-15,52-55-1 16,-52 55-1-16,2-11-1 15,10 22 1-15,-15 17-4 16,-1 13 0-16,13 11-12 16,-5-5-22-16,21-8-3 0,10-18 2 15,18-19 0-15</inkml:trace>
  <inkml:trace contextRef="#ctx0" brushRef="#br0" timeOffset="7346.4202">19050 731 98 0,'4'-48'41'0,"-4"48"0"16,-16-67-2-16,16 67-37 15,0 0 1-15,-72-24-1 16,72 24 0-16,-66 35 0 15,57-8-1-15,-47 58 1 16,4 22-3-16,15 13-1 0,16 1-6 16,7-18-27-16,28-21-6 15,4-29 1-15,4-30-3 16</inkml:trace>
  <inkml:trace contextRef="#ctx0" brushRef="#br0" timeOffset="7511.4296">18673 1181 108 0,'0'0'43'15,"0"0"-1"-15,-46-51 0 16,46 51-39-16,0 0-2 16,-5-46-2-16,5 46-11 15,0 0-29-15,54-51-3 16,-54 51 1-16,69-23-2 0</inkml:trace>
  <inkml:trace contextRef="#ctx0" brushRef="#br0" timeOffset="7940.4542">19585 1082 70 0,'0'0'40'0,"0"0"-1"16,0 0 1-16,0 0-18 16,0 0-18-16,0 0-2 15,0 0 0-15,15-30 0 16,-28 52-2-16,-3 6-1 15,-3 1-2-15,11-5-28 16,8-24-8-16,0 0 2 0,0 0-3 16</inkml:trace>
  <inkml:trace contextRef="#ctx0" brushRef="#br0" timeOffset="8398.4804">19675 902 88 0,'-8'-61'38'15,"8"61"1"-15,0 0 2 16,0 0-40-16,0 0 1 16,0 0 0-16,0 0 0 15,0 0 0-15,0 0 3 16,0 0-1-16,0 0-1 0,0 0 0 15,22 57-1-15,-22-57 1 16,0 0 0-16,43 65-1 16,-43-65-1-16,0 0-1 15,41 67 0-15,-41-67 1 16,0 0-1-16,31 54 1 15,-31-54-1-15,0 0 0 16,0 0 1-16,0 0 0 16,45 10-2-16,-45-10 0 15,0 0-1-15,0 0 1 16,57-50 0-16,-57 50 1 15,0 0 1-15,47-32-1 16,-47 32 2-16,0 0-1 16,71-4 1-16,-51 21-2 0,3 17 0 15,-11 9-5-15,4 6-2 16,9-6-12-16,-4-15-20 15,18-18-4-15,-39-10 2 16,0 0 1-16</inkml:trace>
  <inkml:trace contextRef="#ctx0" brushRef="#br0" timeOffset="8782.5023">20508 984 92 0,'0'0'40'15,"0"0"2"-15,14-52-1 16,-14 52-37-16,0 0 0 0,0 0 1 15,0 0-1-15,-59-21 0 16,59 21-1-16,0 0-1 16,-58 27 0-16,58-27 0 15,0 0-1-15,-46 35-1 16,46-35 0-16,0 0 0 15,0 0 0-15,-5 50 1 16,5-50-1-16,0 0 0 16,0 0 0-16,54 38 0 15,-54-38 0-15,0 0 0 16,61 23 0-16,-43-16 0 15,15 16 1-15,-14 0-2 16,-8 1 1-16,-17 2 0 16,-6 4-1-16,-5-4-1 15,5-4-1-15,12-22-5 0,0 0-13 16,0 0-17-16,0 0-4 15,0 0 2-15,62-52-2 16</inkml:trace>
  <inkml:trace contextRef="#ctx0" brushRef="#br0" timeOffset="9006.5152">20805 985 91 0,'0'0'40'16,"48"-41"3"-16,-48 41-2 15,0 0-36-15,0 0 0 16,15 18 0-16,-18 19-1 15,-12 13-2-15,1 11 1 16,-5-2-3-16,9 7 0 0,-3-8-1 16,4-9-2-16,14-19-3 15,-5-30-8-15,23-4-24 16,-23 4-3-16,0 0 3 15,28-49-3-15</inkml:trace>
  <inkml:trace contextRef="#ctx0" brushRef="#br0" timeOffset="9150.5234">20931 843 98 0,'0'0'38'0,"-15"-73"2"16,15 73-1-16,-9-59-42 15,9 59-35-15,0 0-2 16,-5-49 0-16,5 49-1 0</inkml:trace>
  <inkml:trace contextRef="#ctx0" brushRef="#br0" timeOffset="9614.5499">21380 951 103 0,'0'0'41'16,"0"0"2"-16,0 0-2 15,0 0-36-15,0 0-1 16,-73 56 0-16,35-39-1 16,-24 14 0-16,13 9-2 0,4 4-1 15,22 6 1-15,11-6-2 16,27-7 2-16,12-22-2 15,-27-15 2-15,0 0 0 16,77-28 0-16,-77 28 0 16,68-50-1-16,-68 50 1 15,73-75-2-15,-73 75 2 16,68-100-2-16,-36 47 1 15,1 0 0-15,-4 0 1 16,-8 5 1-16,-21 48-2 16,31-74 0-16,-31 74-2 15,0 0 1-15,14-49 2 16,-14 49-1-16,0 0 2 0,-11 56-4 15,-19 21-1 1,5 29 2-16,-1 7-4 0,11-8-4 16,23-22-18-16,0-27-15 15,16-22-1-15,-2-27 1 16,8-15 0-16</inkml:trace>
  <inkml:trace contextRef="#ctx0" brushRef="#br0" timeOffset="10001.5721">21692 1154 103 0,'0'0'40'16,"3"-35"2"-16,-3 35-1 16,0 0-37-16,16 17 0 15,-16-17-1-15,0 0 1 0,0 0-1 16,0 0-1-16,63 23 0 15,-63-23 0-15,48-10-1 16,-48 10-2-16,53-27 1 16,-53 27-1-16,50-39 0 15,-50 39 0-15,0 0 0 16,50-69-1-16,-50 69 1 15,0 0 2-15,0-51 0 16,0 51 2-16,0 0-2 16,-50-1 2-16,-9 21-2 15,14 20 1-15,-4 12-2 16,16 11 0-16,10 7 0 15,27-5 0-15,19-13 0 16,19-23-6-16,19-22-12 0,-18-19-12 16,26-4-13-16,-69 16 0 15,73-34 0-15,-24 11 1 16</inkml:trace>
  <inkml:trace contextRef="#ctx0" brushRef="#br0" timeOffset="10906.6238">23241 1021 66 0,'0'0'38'16,"-57"-34"1"-16,57 34 1 15,0 0-18-15,-73-6-14 16,73 6 0-16,-56 10-2 15,56-10-2-15,-61 20 1 16,22-2-1-16,-20 14-2 16,11 4 0-16,3-1-2 15,22 1 1-15,20-8-1 16,27-9 1-16,-24-19-1 15,0 0 1-15,66 0 0 16,-66 0 0-16,66-13 0 16,-66 13-1-16,69-28 2 15,-69 28-3-15,67-36 1 0,-67 36-2 16,61-39 1-16,-61 39 0 15,49-36 1-15,-49 36-1 16,0 0 1-16,56-39 1 16,-56 39 0-16,0 0 2 15,0 0-3-15,-1 32 0 16,-4 5-1-16,11 8-3 15,10 2-14-15,2-15-15 16,20-5-10-16,-38-27 1 16,0 0 0-16</inkml:trace>
  <inkml:trace contextRef="#ctx0" brushRef="#br0" timeOffset="12212.6985">1153 2053 64 0,'0'0'36'0,"-2"-13"-1"15,2 13 1-15,0 0-23 0,-28-12-4 16,16 18-2-16,-16-5-2 15,0 9-2-15,-9 1 0 16,-2 9 0-16,-4-1-1 16,2 4 0-16,3-3-1 15,8 2 1-15,7-5-2 16,8-1 1-16,12-5-1 15,3-11 0-15,21 14 0 16,5-9 0-16,3 4 0 16,9 2 0-16,-1 7 0 15,3 2 0-15,-6 6 0 16,-4 4 1-16,-6 4-1 15,-13 3 2-15,-12 0-1 16,-13 0 0-16,-6-5 0 0,-9-2 1 16,-6-7-3-16,2-7 1 15,6-4-4-15,-4-23-12 16,31 11-22-16,-13-23-2 15,24 7 2-15,4-11-3 16</inkml:trace>
  <inkml:trace contextRef="#ctx0" brushRef="#br0" timeOffset="12670.7247">1443 2366 77 0,'0'0'36'0,"2"-15"-2"16,-2 15 0-16,17-14-30 15,1 5 0-15,2-8 1 16,8 3-2-16,-1-8 1 15,4 3-1-15,-4-2 0 16,6-2-1-16,-10-3 1 16,-3-1-1-16,-6 0-1 15,-5-2 1-15,-8-2-1 16,-6 4 0-16,0-2 0 15,-9 4 1-15,-8 10-2 16,-7 9 1-16,-6 10 0 16,-7 16 0-16,-6 14 1 15,-1 19 0-15,-3 12 0 0,7 4 0 16,9 2 0-16,8 1 0 15,14-7 0-15,20-10 0 16,19-16-3-16,15-20 2 16,22-15-5-16,12-17-3 15,21 2-16-15,-8-27-17 16,12 6 1-16,-14-12-3 15,-2 9 1-15</inkml:trace>
  <inkml:trace contextRef="#ctx0" brushRef="#br0" timeOffset="13090.7488">1954 2277 96 0,'-11'7'36'16,"14"8"2"-16,-3-15-2 15,16 5-34-15,11-8 0 16,6-1-1-16,5-10 1 16,5 0-1-16,3-8 0 15,3-5-1-15,0-2 1 16,-7 0-1-16,-8-1 1 15,-5 0 0-15,-10 4 0 16,-11 0 0-16,-13 6 1 16,-12 2-1-16,-13 9 1 15,-6 7-1-15,-10 9 1 0,-5 13-1 16,-1 8 1-16,-2 14-1 15,4 7 1-15,13 8-1 16,7-4-1-16,15 1 3 16,16-6-4-16,20-6 1 15,16-12-2-15,15-14 0 16,16-10-4-16,6-20-7 15,22 8-18-15,-10-24-10 16,5 5 2-16,-14-14-1 16</inkml:trace>
  <inkml:trace contextRef="#ctx0" brushRef="#br0" timeOffset="13458.7698">2757 2055 96 0,'-25'-6'38'0,"-14"-1"2"16,7 19-3-16,-7-1-33 15,2 17 1-15,-4 4-2 16,12 13 1-16,0 3-2 15,11 7 0-15,9-3 0 16,16-3 0-16,9-9-1 16,12-14 0-16,10-18 1 15,8-18-1-15,7-24-1 16,-2-15 1-16,2-14 0 15,-2-16-2-15,-8-10 2 16,-5-7 1-16,-4 2-2 16,-8-1 2-16,-10 12-2 15,-5 11 2-15,-9 17-1 16,-6 22 0-16,-8 29-1 15,-5 26 1-15,-10 29 0 0,3 22-3 16,-1 16 3-16,6 12-4 16,6 10 0-16,7-12-8 15,19 8-15-15,-6-30-10 16,22-7-8-16,-6-22-1 15,13-11 2-15</inkml:trace>
  <inkml:trace contextRef="#ctx0" brushRef="#br1" timeOffset="22132.2659">3615 1739 41 0,'0'0'33'15,"-1"-13"0"-15,1 13 0 16,-4 13-14-16,-3-2-13 0,7 21 1 15,-5 2-2-15,7 16-2 16,-5 7-1-16,3 14-1 16,-2 7 0-16,2 4-1 15,0 1-1-15,3-9 2 16,0-6-2-16,-1-16-2 15,9-4-26-15,-5-26-5 16,4-14 0-16,-10-8-1 16</inkml:trace>
  <inkml:trace contextRef="#ctx0" brushRef="#br1" timeOffset="22328.2771">3543 2179 77 0,'-22'-2'36'15,"12"8"0"-15,-3-6 1 16,13 0-31-16,0 0-3 15,27-6-1-15,1-12 0 16,10-8-2-16,14-3-5 16,1-19-17-16,21 5-14 15,-3-8 2-15,3 7-3 16,-8-2 3-16</inkml:trace>
  <inkml:trace contextRef="#ctx0" brushRef="#br1" timeOffset="22763.302">4182 1644 78 0,'0'0'36'16,"-20"-8"1"-16,20 8-2 15,-19 8-29-15,15 4-1 16,-6 5 1-16,6 10-1 15,-4 7-1-15,2 11-1 16,-3 6-1-16,2 8-1 16,-3 7 0-16,2 7 0 15,1 0-1-15,-1 1-1 16,4-6 1-16,0-7-1 15,4-10 1-15,5-10 0 16,4-13-1-16,0-17 1 16,6-14 1-16,2-14-1 15,3-13 0-15,0-8 0 0,3-5 1 16,-3-2-1-16,0 4 1 15,-2 1-1-15,-3 9 0 16,0 7 0-16,-15 24 0 16,17-8 1-16,-13 18-2 15,1 13 1-15,-3 7-1 16,3 6-1-16,6 4-4 15,-4-8-3-15,19 8-27 16,-11-16-1-16,14 3 0 16,-3-23-2-16</inkml:trace>
  <inkml:trace contextRef="#ctx0" brushRef="#br1" timeOffset="23160.3247">4653 2086 77 0,'-17'-18'36'0,"2"13"-1"16,-12-1 1-16,8 15-30 15,-8 3-1-15,5 11 0 16,-4 2-3-16,5 10 1 16,3-2-1-16,8 5 0 15,5-4 0-15,6-3-1 16,7-10 1-16,7-6-1 15,8-15 0-15,5-11 0 16,7-9 0-16,-1-6 0 16,1-6 0-16,1-4 0 15,-6 1 0-15,-1 2-1 16,-7 6 1-16,-7 5-1 0,-5 8 1 15,-10 14-1-15,0 0 0 16,0 0 1-16,-19 32-1 16,5 2-1-16,2 4 1 15,3 3 0-15,6 1-1 16,4-3-1-16,10-5-2 15,8-19-4-15,19 0-26 16,-8-30-3-16,21-3 0 16,-5-21-1-16</inkml:trace>
  <inkml:trace contextRef="#ctx0" brushRef="#br1" timeOffset="23360.3361">5201 1663 80 0,'-6'-14'35'15,"-9"14"-1"-15,2 25 1 16,-9 17-29-16,3 19-3 15,-5 9 0-15,11 10-3 16,1 4 0-16,8-1 0 16,3-2-1-16,6-12-3 15,9-1-16-15,-3-25-14 16,10-8 1-16,-9-21-3 15,3-13 2-15</inkml:trace>
  <inkml:trace contextRef="#ctx0" brushRef="#br1" timeOffset="23546.3468">5006 1958 103 0,'-29'-16'39'16,"13"19"0"-16,1-1 0 16,15-2-34-16,8 20-2 15,12-12 0-15,11-2-2 16,11-6-2-16,16-1-4 15,-1-19-21-15,26 15-11 16,-10-13-2-16,15 10 0 16,-15-9-2-16</inkml:trace>
  <inkml:trace contextRef="#ctx0" brushRef="#br1" timeOffset="24662.4106">5867 2102 61 0,'2'-19'34'0,"1"7"0"16,-3-4 0-16,0 16-15 0,0-14-13 15,0 14 0-15,0 0-1 16,0 0-1-16,-10 12-1 15,6 6 0-15,-6 2-1 16,6 6-1-16,-4 3 0 16,7 8 1-16,1 2-2 15,1 3 1-15,5-4 0 16,0 1-1-16,7-5 0 15,3-4 1-15,5-8-1 16,-1-10 1-16,1-14 0 16,1-13 0-16,1-14 0 15,2-7-1-15,-4-7 2 16,3-2-1-16,-7 0 0 15,-2 4-1-15,-3 9 1 16,-2 5-1-16,-3 12 0 0,-7 15 0 16,0 0 1-16,5 28-1 15,-7-1 0-15,0 13 0 16,7 1 0-16,0 4 0 15,4 0 0-15,4-5 0 16,4-10 0-16,5-8 0 16,2-14 1-16,5-12-1 15,0-17 1-15,0-7 0 16,2-10-1-16,-5-5 1 15,-2-1-2-15,-5-6-2 16,-1 9-4-16,-9-10-15 16,8 26-14-16,-15-9-1 15,7 19-1-15,-11-2-1 16</inkml:trace>
  <inkml:trace contextRef="#ctx0" brushRef="#br1" timeOffset="24896.424">6634 2013 63 0,'0'0'35'16,"14"6"0"-16,-14-6 2 16,-1 35-15-16,-12-14-12 15,8 15-2-15,-6 5-5 16,-3 5 0-16,4 1-1 15,1-1-1-15,1-2-1 16,7-8-1-16,8-10-2 16,-7-26-7-16,37 10-23 0,-17-36-4 15,14 0 1-15,-5-19-1 16</inkml:trace>
  <inkml:trace contextRef="#ctx0" brushRef="#br1" timeOffset="25063.4336">6737 1784 87 0,'-38'-19'35'0,"9"18"2"15,-6 2-1-15,15 16-19 16,4-9-16-16,16-8 0 16,0 12-5-16,9-24-21 15,23 6-11-15,-1-15 1 16,18 2-2-16,-3-10 1 0</inkml:trace>
  <inkml:trace contextRef="#ctx0" brushRef="#br1" timeOffset="25297.4469">7129 1505 104 0,'-20'23'37'16,"11"13"1"-16,-16 3-2 16,6 12-32-16,-3 10 1 15,3 7-3-15,-1 3 2 16,2 11-3-16,0-1 0 15,6 3-1-15,2-8 0 16,7-3-2-16,11-14-1 16,2-16-1-16,17-8-9 0,-4-37-22 15,20-12-3-15,-5-29 0 16,17-5-1-16</inkml:trace>
  <inkml:trace contextRef="#ctx0" brushRef="#br1" timeOffset="25497.4584">7364 1552 106 0,'0'0'37'15,"-24"13"3"-15,11 33-1 16,-12 15-33-16,8 9-4 16,-4 8 1-16,7 7-2 15,5-3 0-15,-2 2-1 16,8-4-1-16,3-9-4 15,12 2-14-15,-14-26-18 16,17 4-2-16,-10-25 0 0,11 0-1 16</inkml:trace>
  <inkml:trace contextRef="#ctx0" brushRef="#br1" timeOffset="26977.543">7996 2083 25 0,'0'0'25'0,"-4"-15"-7"15,4 15 3-15,-10-11-4 16,10 11-1-16,0 0-1 0,0 0-2 16,-9-15-2-16,9 15-2 15,0 0-2-15,-14 5-1 16,1-3-1-16,3 9 0 15,-6 0-2-15,-2 8-1 16,0-1 1-16,3 7-1 16,0 0 0-16,2 2-1 15,7-1 0-15,3-1 0 16,7-7 0-16,4 1-1 15,3-8 1-15,7-4-1 16,1-7 1-16,1-4-1 16,2-8 1-16,0-4-1 15,0-6 0-15,-2-3 1 16,0-3-1-16,-1-1 0 0,-2 3 0 15,-4 1 0-15,0 8 0 16,-4 6 0-16,-9 11 0 16,6 12 0-16,-9 16 0 15,-6 18 0-15,-1 18 0 16,-3 14 1-16,0 14-1 15,-3 9 1-15,1 2 0 16,1 0 0-16,1-11-1 16,3-11 2-16,3-16-1 15,0-15 0-15,2-19 0 16,-1-14 0-16,6-17 0 15,-13-12 0-15,8-17 0 16,0-10 0-16,1-13-1 16,4-7 0-16,1-3 0 0,3-3-1 15,5 5 0-15,2 1 0 16,5 7-1-16,4-1-4 15,9 16-7-15,-5-15-24 16,19 14 0-16,-2-11 0 16,11 9-1-16</inkml:trace>
  <inkml:trace contextRef="#ctx0" brushRef="#br1" timeOffset="28156.6105">8592 2061 88 0,'-15'3'36'15,"5"12"0"-15,-7-3 1 16,6 6-33-16,-1 5 0 16,1 8-1-16,2 4-1 15,0 6-1-15,-2 0 0 16,2 1 0-16,-3-2 0 15,6-6 0-15,-4-7 0 16,4-6-1-16,6-21 1 16,0 0 0-16,0 0 0 15,2-32 0-15,9-1-1 16,1-5 1-16,6-8 0 15,-3-4-1-15,4 1 0 16,-1 4 0-16,-1 7 0 16,0 8 0-16,-3 5 1 0,1 9-2 15,2 7 2-15,0 2-1 16,1 5 0-16,4 1 0 15,1 1 0-15,3-2 0 16,2 2-1-16,-4-1 1 16,-1 0 0-16,0 1 0 15,-7-1 0-15,-2 1 0 16,-2 2 0-16,-12-2 1 15,2 13-1-15,-6-1 1 16,-8 7 0-16,0 8 0 16,-4 3-1-16,-2 10 1 15,0-2 0-15,2 8-1 16,5-3 1-16,4-6-1 15,8-5 1-15,9-8-1 16,9-13 0-16,6-15 0 0,6-12 0 16,4-14 0-16,3-5 0 15,-2-11 0-15,-2 0 0 16,-10-2 0-16,-5 2 1 15,-9 3-1-15,-9 6 0 16,-5 11 1-16,-6 7-1 16,-7 6 0-16,-1 10 0 15,-1 5 0-15,4 5 0 16,3 5 0-16,8 4 0 15,4-3-1-15,9-2 1 16,8-2 0-16,11-4-1 16,5-2 1-16,4-4 0 15,3-2 0-15,2-2 1 16,-4-1-1-16,-4 2 0 0,-5-1 0 15,-11 3 0-15,-1 0 1 16,-17 2-1-16,0 0 1 16,4 13-1-16,-13 6 0 15,-5 2 0-15,2 7 0 16,-4 5 0-16,3 5 0 15,4 0 0-15,5 1 0 16,4-7 0-16,4-3 0 16,10-9 0-16,6-12 0 15,5-10 0-15,2-9 0 16,8-10 0-16,-3-7 0 15,-1-4 1-15,-2-2-1 16,-1 0 0-16,-5 4 0 0,-7 7 1 16,-2 6-1-16,-14 17 0 15,13-10 0-15,-13 10 0 16,-3 23 0-16,-2 1 0 15,-1 6 0-15,2 5 0 16,-1 0 0-16,5 1 0 16,5-3 0-16,2-5 0 15,4-7 0-15,8-11 0 16,0-10 0-16,3-12 0 15,2-8 1-15,-4-8 0 16,-1-4-1-16,-3-5 1 16,-3-2 0-16,-8 3 0 15,-1-1-1-15,-5 8 1 16,-2 2-2-16,-2 9-1 0,0 0-3 15,5 18-9-15,5-17-8 16,17 22-15-16,-11-7-3 16,22 10-2-16,-1-8 1 15</inkml:trace>
  <inkml:trace contextRef="#ctx0" brushRef="#br1" timeOffset="29120.6656">10465 1720 76 0,'0'0'33'15,"7"-10"-3"-15,-7 10-2 16,0 0-17-16,2 9-3 16,-9 5-1-16,5 13-1 15,-4 10-2-15,1 13-2 16,-3 9 0-16,1 15-1 15,-3 7-2-15,2 4 1 16,2-1-1-16,1-8-3 16,9-5-3-16,-10-24-28 15,15 0 0-15,-6-26-1 16,6-5 0-16</inkml:trace>
  <inkml:trace contextRef="#ctx0" brushRef="#br1" timeOffset="29554.6904">10336 2221 88 0,'-24'-21'36'15,"9"17"0"-15,-3-7-1 16,18 11-29-16,0 0-3 16,0 0-1-16,18 1 0 15,5-2-2-15,7-2 1 16,6-2 0-16,7 1 0 15,3-5 0-15,3 4 0 16,-4-2-1-16,-1 2 1 16,-6 2-1-16,-4 0 1 15,-8 2-1-15,-8 1 1 0,-7 5 0 16,-11-5 0-16,4 21 0 15,-10-2 0-15,-3 9 0 16,0 5 0-16,2 5 0 16,2 3-1-16,6 0 0 15,6-2 0-15,12-6 1 16,5-8-1-16,5-11 0 15,5-12 1-15,-2-9-1 16,0-8 1-16,-3-10 0 16,-10-8 0-16,-6-3 0 15,-10-2-1-15,-11 3 0 16,-11 3 0-16,-7 3-3 15,-2 9-4-15,-13-7-13 16,17 26-17-16,-9-9-2 0,16 14-2 16,8-8 0-16</inkml:trace>
  <inkml:trace contextRef="#ctx0" brushRef="#br1" timeOffset="31208.7851">11571 1850 52 0,'2'-33'34'16,"3"8"0"-16,-3-2 0 15,5 14-14-15,-11-4-14 16,4 17-1-16,0-11 0 0,0 11-1 15,-3 24 0-15,1 3-1 16,-5 12-1-16,2 8-1 16,-2 12 0-16,3 8 0 15,-3 4 0-15,2 8-1 16,1-4 0-16,2-4 1 15,2-10-1-15,0-8 1 16,2-12 0-16,2-12 1 16,-4-29-1-16,14-2 1 15,-5-25-1-15,6-11 1 16,-1-8 0-16,0-6-1 15,5-4 0-15,-4 2-1 16,3 6 0-16,1 8 0 16,-4 14 1-16,3 8-1 0,-4 12 0 15,3 10 1-15,-1 13-1 16,-5 7 0-16,2 3 0 15,-6 15 1-15,-5 1-1 16,-4 3 0-16,-6-2 0 16,-4-3 0-16,-4-6 0 15,-2-4 1-15,-2-12-1 16,0-6 0-16,3-13-1 15,-2-8 0-15,9-6-3 16,1-12-2-16,11 9-13 16,-3-19-18-16,15 13 0 15,-6-14-2-15,16 14 1 16</inkml:trace>
  <inkml:trace contextRef="#ctx0" brushRef="#br1" timeOffset="31562.8053">12082 2234 76 0,'11'19'36'16,"-5"-7"-2"-16,9 2 2 16,-15-14-31-16,26 5-1 15,-3-14 0-15,5 0-1 16,0-10 0-16,-1 0 0 15,-1-8-1-15,-2 3 0 16,-8-2 0-16,-6 4 0 16,-10 1 0-16,-10 6-1 15,-12 3 2-15,-9 9-1 0,-9 6 0 16,-6 11 0-16,-6 8 0 15,2 14 0-15,-3 4-1 16,10 8 0-16,11-2 0 16,13 1 0-16,17-8-1 15,17-9-1-15,27-9-4 16,8-31-17-16,27 4-16 15,4-23-1-15,17 2-1 16,1-13-2-16</inkml:trace>
  <inkml:trace contextRef="#ctx0" brushRef="#br1" timeOffset="32246.8444">13362 2209 56 0,'2'-18'35'15,"1"6"-1"-15,-12-8-13 16,9 20 9-16,-33-13-22 16,12 15-2-16,-11 2-1 15,0 10-1-15,-6 4-1 16,3 9 0-16,-1 6 0 15,6 7 0-15,5 1-1 16,5 3 0-16,8-3 0 0,10-1 0 16,9-7-1-16,9-8 0 15,11-13 0-15,11-10 1 16,6-15-1-16,5-10 0 15,3-13 0-15,0-7 0 16,-3-7 1-16,-2 0-2 16,-8 0 1-16,-8 4 0 15,-8 9 0-15,-8 6 0 16,-9 12 0-16,-6 19 0 15,0 0 0-15,-16 17 0 16,3 15-1-16,0 7 0 16,6 8-2-16,3 0-4 15,21 12-13-15,-10-20-19 16,29 1-2-16,-1-19-1 15,19-3-1-15</inkml:trace>
  <inkml:trace contextRef="#ctx0" brushRef="#br1" timeOffset="32800.8761">14282 2309 86 0,'0'0'34'0,"0"0"2"16,0 0-9-16,-13 31-22 15,6-6-1-15,3 10 0 16,-5-1-1-16,5 7 0 16,-3-6 0-16,0-1 1 15,1-11-2-15,2-5 2 16,4-18-2-16,0 0 1 15,0 0-1-15,13-22-1 16,-5-5 1-16,2-8-1 0,-4-9 0 16,4-2 0-16,-2-3 0 15,-1 3 0-15,-3 3 0 16,0 7-1-16,-3 8 1 15,4 5-1-15,1 12 0 16,5 5 0-16,4 6 0 16,8 4-2-16,9 4-2 15,0-7-3-15,18 15-15 16,-8-15-16-16,15 6-1 15,-6-10-1-15,6 7 0 16</inkml:trace>
  <inkml:trace contextRef="#ctx0" brushRef="#br1" timeOffset="33176.8976">14832 2252 70 0,'-12'20'38'16,"0"-8"-3"-16,8 11 3 15,4-23-22-15,1 26-14 16,13-19 1-16,8-1-1 15,5-8 1-15,6-2-1 16,2-9 1-16,2-2-1 16,-3-2 0-16,-4-5-1 15,-8 1 1-15,-8 0-1 16,-6 3 0-16,-12 2-1 15,-8 3 1-15,-8 5 0 16,-9 5-1-16,-7 5 1 16,-6 8 0-16,-3 11 0 15,-1 8 0-15,2 7 0 0,7 3-1 16,7 2 1-16,10 0 0 15,14-3-1-15,18-6 0 16,12-11-1-16,18-4-1 16,11-14-3-16,22 6-9 15,-6-26-17-15,18 12-7 16,-12-17 0-16,10 8-2 15</inkml:trace>
  <inkml:trace contextRef="#ctx0" brushRef="#br1" timeOffset="33604.9221">15585 2204 81 0,'-9'-12'37'0,"9"12"0"16,-22-8 2-16,7 16-31 15,-12-7-3-15,1 9 0 16,-5-1 0-16,-4 15-1 15,-3 2-1-15,1 10 1 16,0 2-2-16,7 0 0 16,3 0-1-16,12-2 1 15,8-4-1-15,10-9-1 16,12-10 1-16,11-9 0 15,9-12-1-15,8-7 0 16,4-12 0-16,-1-5 1 16,1-4-1-16,-5-3 0 15,-6 2 1-15,-9 5-1 0,-7 6 0 16,-9 8 0-16,-11 18 0 15,0 0 0-15,-11 11 0 16,-2 11 0-16,2 6-1 16,2 2 1-16,2 1-2 15,7-2 0-15,9-10-1 16,9-12-3-16,18-4-5 15,-2-32-11-15,27 6-14 16,-9-24-2-16,16 2-1 16,-13-22 2-16</inkml:trace>
  <inkml:trace contextRef="#ctx0" brushRef="#br1" timeOffset="33777.932">16122 1887 95 0,'-3'-33'37'16,"3"33"1"-16,-21-1 0 0,7 33-27 16,-12 10-5-16,3 18-3 15,-5 8-1-15,4 10-1 16,5 5 0-16,2 0-2 15,12-2-1-15,2-19-8 16,22 10-14-16,-12-32-13 16,16-3-3-16,-6-25-1 15,8-5 0-15</inkml:trace>
  <inkml:trace contextRef="#ctx0" brushRef="#br1" timeOffset="34326.9634">16874 1732 75 0,'-4'-20'37'0,"4"10"-2"15,0 10 2-15,0 0-30 16,-10 18-3-16,9 17 1 16,-8 11-2-16,0 13-1 15,-10 8-1-15,5 11-1 16,-8 2 1-16,5 2-2 15,-1-5 1-15,8-5-2 0,5-13-2 16,5-16-7-16,17 0-24 16,-5-26-1-16,16-3-1 15,-4-23 0-15</inkml:trace>
  <inkml:trace contextRef="#ctx0" brushRef="#br1" timeOffset="34671.9831">16959 2243 83 0,'0'0'37'0,"-14"11"-1"15,14 4 1-15,-5-4-34 16,20-3-1-16,8-5-1 16,8-2 0-16,7-3-1 15,5-2 1-15,2-7 0 0,1-2 0 16,-6-2 0-16,-3-3 0 15,-11 0 0-15,-6-2 1 16,-11 3-1-16,-9-3 0 16,-11 7 0-16,-6 3 0 15,-9 7-1-15,-7 7 1 16,0 9 0-16,-5 8-1 15,-2 6 1-15,3 7-1 16,6 3 0-16,10 2 1 16,8-2-2-16,17-4 1 15,11-4-4-15,11-16-5 16,31 11-22-16,-5-26-7 15,22 7 1-15,-6-22-1 16</inkml:trace>
  <inkml:trace contextRef="#ctx0" brushRef="#br1" timeOffset="35066.0057">17722 2171 87 0,'-23'2'38'0,"-18"-8"-1"15,8 21 0-15,-14-9-32 16,6 14 0-16,-3 0-1 15,1 10-1-15,1 0 0 16,9 7-1-16,9-6 0 16,11 3-1-16,10-6 0 15,14-6 0-15,8-7 0 16,17-14-1-16,4-11 1 15,7-7 0-15,1-7-1 0,0-4 1 16,-5-6 0-16,-2 3-1 16,-10 2 1-16,-9 6 0 15,-8 7-1-15,-14 16 0 16,0 0 0-16,0 0 0 15,-9 30-1-15,-3-1 1 16,-1 7-3-16,2-1 1 16,7 7-4-16,3-10-2 15,23 11-11-15,-7-35-15 16,28 6-5-16,1-26-1 15,22-2 1-15</inkml:trace>
  <inkml:trace contextRef="#ctx0" brushRef="#br1" timeOffset="35356.0223">18627 1776 73 0,'-13'-35'40'15,"2"10"-1"-15,-11-2 0 16,8 15-18-16,-17 4-18 15,3 13 0-15,-8 12 0 16,1 12 0-16,-2 13-2 16,0 17 0-16,0 7 0 15,2 11-1-15,5 1 1 16,4 9-2-16,5-3 1 15,8 1-1-15,4-8-1 16,5-11-1-16,13-8-1 0,-4-20-4 16,13 1-13-16,-18-39-18 15,23 5 1-15,-13-31-2 16,0 0 2-16</inkml:trace>
  <inkml:trace contextRef="#ctx0" brushRef="#br1" timeOffset="35485.0296">18154 2264 97 0,'-25'-23'38'0,"25"23"2"16,-18-15-2-16,18 15-34 15,40-5-5-15,0-8-11 16,23 13-18-16,-3-15-9 16,13 7-1-16,-3-8-2 15</inkml:trace>
  <inkml:trace contextRef="#ctx0" brushRef="#br1" timeOffset="39654.2681">18911 2246 63 0,'8'-18'34'15,"9"6"0"-15,-11-4-2 0,3 9-27 16,-2-5 0-16,5 10 0 15,-12 2 0-15,9 15-1 16,-11-1-1-16,1 10 1 16,-4 3-1-16,1 6 0 15,-1 0-1-15,2 2 0 16,1-2-1-16,7-3 0 15,0-3 0-15,8-3-1 16,2-6 0-16,0-7 1 16,4-5-1-16,5-8 0 15,-2-10 0-15,-2-7 1 16,2-12 0-16,-2-3-1 15,-5-6 2-15,1-2-2 0,-5 2 1 16,-1 3 0-16,-6 7 0 16,1 6-1-16,-3 7 1 15,-2 17-1-15,0 0 0 16,0 0 1-16,14 13-1 15,-6 9 1-15,4 3-1 16,1 2 0-16,4 1 1 16,-1-3-1-16,6-5 1 15,-3-7-1-15,2-13 1 16,-1-8-1-16,0-10 1 15,3-6-1-15,-4-7 1 16,1-3 0-16,-7 0 0 16,1-3-1-16,-6 5 1 15,-2-1-1-15,-1 5-1 16,-4 4 0-16,4 9-4 0,-10-11-12 15,14 21-22-15,-6-11 2 16,13 15-2-16,-5-11-1 16</inkml:trace>
  <inkml:trace contextRef="#ctx0" brushRef="#br1" timeOffset="40082.2926">19865 1732 89 0,'-2'-13'38'0,"2"13"-1"15,-13 1 1-15,8 14-33 16,-7 6-2-16,0 9 1 16,-4 13 1-16,0 8-3 0,-3 5 1 15,4 9-1-15,0-1 0 16,-1 9-1-16,2-5 0 15,2 1-1-15,5-11 1 16,3-7 0-16,4-9-1 16,2-11 0-16,6-11 0 15,5-19 1-15,4-15-1 16,5-10 0-16,0-11 1 15,2-5 0-15,1-3-1 16,-4 1 1-16,0 5-1 16,-4 7 1-16,-4 11-1 15,-3 13 0-15,-10 6 0 16,11 21 0-16,-11 6 0 15,1 9 0-15,-1 4-1 16,1 5-1-16,5 1-1 0,1-8-3 16,11 9-11-16,-8-29-17 15,20 4-6-15,-7-23 1 16,13 1-2-16</inkml:trace>
  <inkml:trace contextRef="#ctx0" brushRef="#br1" timeOffset="40751.3309">20200 2260 98 0,'-12'26'38'16,"-6"-11"0"-16,16 16-9 0,2-16-26 15,9 0-1-15,9-10 1 16,8-3-2-16,-1-8 1 15,10-3-1-15,1-10 0 16,0-2 0-16,-6 1 1 16,-2-7-1-16,-11 2 0 15,-5-3 0-15,-8 6 0 16,-4-1 0-16,-14 6-1 15,-4 5 1-15,-6 6-1 16,-4 10 0-16,-2 6 1 16,-2 12-1-16,3 5 0 15,1 10 0-15,8 4 1 16,7 0-1-16,8-1 1 15,9-4 0-15,11-8-1 16,13-8 1-16,5-10 0 16,10-12-1-16,2-14 1 0,5-2 0 15,1-9-1-15,-2-4 1 16,-3-1 0-16,-8 2-1 15,-6 2 1-15,-6 5-1 16,-6 9 1-16,-6 3-1 16,-14 11 1-16,0 0-1 15,-2 25 0-15,-9 0 0 16,0 4 1-16,-1 2-1 15,3-1 0-15,-1 2 0 16,7-7 0-16,4-9 0 16,-1-16 0-16,22-1 1 15,-3-15-1-15,0-8 1 16,6-1-1-16,-2-7 1 0,0 3-1 15,-1 2 1-15,-2 8-1 16,-9 6 0-16,3 13 1 16,-3 8-1-16,-2 11 0 15,-1 8 0-15,0 5-3 16,1-1-3-16,10 11-10 15,-12-22-8-15,17 13-15 16,-5-22-3-16,12 4 0 16,1-22-1-16</inkml:trace>
  <inkml:trace contextRef="#ctx0" brushRef="#br1" timeOffset="42328.4211">2842 2988 85 0,'17'-7'35'0,"-17"7"0"15,0 0 0-15,5-15-31 16,-5 15-1-16,0 0-1 15,3 15 1-15,-6 4-1 16,1 15 0-16,-1 3-1 16,-2 7 1-16,0 5-1 0,5 2-2 15,-2 2 2-15,2-9-1 16,1-6 1-16,2-9-2 15,3-11 2-15,0-6-1 16,-6-12 0-16,18-14 1 16,-11-8-1-16,1-5 1 15,-4-8 0-15,2-5 0 16,-1-4-1-16,-4-6 1 15,2 0 0-15,-3 2-1 16,6-1 1-16,-1 1-1 16,4 5 0-16,5 3 0 15,0 7 1-15,8 4-1 16,-1 8 0-16,7 7 0 15,-4 7 0-15,-1 8 1 16,-4 10-1-16,0 11 1 0,-9 3-1 16,-2 13 1-16,-11 7-1 15,-2 6 0-15,-9 2 1 16,-6 0-1-16,-4-1 0 15,-3-5-1-15,1-4 1 16,0-13 0-16,-2-6 0 16,4-11 0-16,3-6 0 15,1-11 0-15,4-3 0 16,4-3 1-16,0-2 0 15,4-2 0-15,8 14 0 16,-11-12-1-16,11 12 2 16,-9 20-2-16,4 7 1 15,5 13 0-15,-4 10-1 16,-2 10 1-16,-1 7-1 0,0 5 0 15,2-1-2-15,1-11-1 16,11 0-14-16,-13-29-19 16,24-2-2-16,-7-34-1 15,12-6-1-15</inkml:trace>
  <inkml:trace contextRef="#ctx0" brushRef="#br1" timeOffset="42813.4488">3413 2657 74 0,'9'-27'38'16,"-2"13"-1"-16,-10-3 2 15,3 17-20-15,0 0-14 16,0 0-1-16,0 0 1 15,0 27-1-15,-3-4-2 16,2 13 0-16,-5 9 0 16,1 12-1-16,-6 10-1 15,1 8 1-15,-5 1-1 16,4 0 0-16,-2-4 1 15,3-5-1-15,3-14 0 16,1-11 0-16,9-16 0 16,2-15 0-16,5-14 0 15,5-17 1-15,5-8-1 16,2-8 1-16,2-8-1 0,0-2 1 15,0 3 0-15,-1 4-1 16,-4 10 0-16,-4 7 0 16,-1 10 0-16,-4 16 0 15,-3 10 0-15,-4 9-1 16,2 11-1-16,-4 2-1 15,5 3-1-15,2-1-2 16,6 6-1-16,-4-22-5 16,23 9-13-16,-6-26-14 15,15 0 2-15,-7-22 0 16,15 0 3-16</inkml:trace>
  <inkml:trace contextRef="#ctx0" brushRef="#br1" timeOffset="43117.4662">4011 3017 104 0,'-21'-12'36'16,"5"19"3"-16,-13-1-10 15,1 20-23-15,-1 4-3 16,6 12 1-16,-1-1-2 16,10 11-1-16,5-6 1 15,8-3-1-15,11-8 1 16,6-8-1-16,10-14-1 15,6-11 1-15,6-12 0 16,3-12 0-16,-2-11-1 16,-4-7 1-16,-7-8-1 15,-6-2 1-15,-11 3 0 16,-9 4-1-16,-9 6 0 15,-10 10 0-15,-6 9-2 16,-4 7-1-16,3 16-4 0,-3-10-9 16,21 22-19-16,-6-13-4 15,21 12 1-15,2-15-2 16</inkml:trace>
  <inkml:trace contextRef="#ctx0" brushRef="#br1" timeOffset="43364.4803">4601 2660 90 0,'0'-25'38'0,"0"25"-1"16,-19-19 2-16,9 34-32 15,-11 9-1-15,4 15-2 16,-5 8-1-16,1 18-1 0,2 7-1 15,2 8-1-15,5 1 0 16,2-3-1-16,5-2-3 16,1-16-6-16,16 2-22 15,-10-27-6-15,10-7 1 16,-12-28-3-16</inkml:trace>
  <inkml:trace contextRef="#ctx0" brushRef="#br1" timeOffset="43808.5057">4334 2934 100 0,'-23'-13'38'16,"11"16"0"-16,-5-5 0 16,15 14-33-16,2-12-1 0,31 18 0 15,-2-13-2-15,14 0 0 16,5-3 0-16,13-5 0 15,4 0-1-15,0-1 0 16,-3 0 0-16,-6 3 0 16,-9 2 0-16,-5 1-1 15,-13 4 1-15,-12 7 0 16,-12 3-1-16,-7 7 1 15,-10 3-1-15,-3 8 0 16,-3 4 1-16,0 6-1 16,3-1 0-16,6 2 0 15,8-2 0-15,6-7 0 16,11-9 0-16,8-9 0 15,6-15 0-15,4-9 0 16,1-14 0-16,1-10 1 0,-4-10-1 16,-5-9 1-16,-11-3 0 15,-7-1-1-15,-10 2 1 16,-7 3-2-16,-9 11-2 15,-6 5-3-15,2 24-8 16,-15-5-7-16,20 27-17 16,-10-5-2-16,16 21 0 15,2-6-1-15</inkml:trace>
  <inkml:trace contextRef="#ctx0" brushRef="#br1" timeOffset="44370.5379">5628 2878 65 0,'11'-11'37'16,"-9"-10"-1"-16,-2 21 0 0,-13-20-10 16,2 22-18-16,-17 1-1 15,-6 15-1-15,-7 4-2 16,-2 15-1-16,-5 4 0 15,1 5-1-15,9-5-1 16,5 3 0-16,15-8 0 16,11-5-1-16,15-11 1 15,14-11-1-15,14-8 0 16,7-7 0-16,2-1 0 15,2-3 0-15,0 3 1 16,-12 3-1-16,-6 7 1 16,-13 7 0-16,-16 12-1 15,-10 12 1-15,-18 4-1 16,-2 4 0-16,-8 2 0 0,1-1-1 15,1-4 0-15,4-10-1 16,12-7-2-16,5-20-8 16,30 4-12-16,-5-27-14 15,23 1 0-15,-5-18-2 16,20 4 2-16</inkml:trace>
  <inkml:trace contextRef="#ctx0" brushRef="#br1" timeOffset="44935.5702">5889 2988 74 0,'0'0'38'16,"-17"2"-1"-16,12 13 1 16,-15-11-9-16,6 12-24 15,-4 0 0-15,7 13-1 0,-2-3 0 16,4 5-2-16,7 0 1 15,3-1-1-15,9-4 0 16,2-10 0-16,9-11-1 16,6-9 0-16,3-12 0 15,7-11-1-15,2-6 1 16,0-7 0-16,-2-4-1 15,0-5 1-15,-8 6-1 16,-2 3 1-16,-7 9-1 16,-5 9 0-16,-7 11 0 15,-8 11 0-15,-2 27 0 16,-8 18 0-16,-4 20 0 15,-3 19 0-15,-1 19-1 0,-3 9 0 16,3 15 1-16,-3-3-1 16,2-3 0-16,1-9 1 15,1-13-1-15,-1-19 0 16,-1-17 0-16,1-20 0 15,-4-22 1-15,-4-19 0 16,1-18 1-16,-2-17-1 16,3-15 1-16,-3-14 0 15,8-14 0-15,7-7 0 16,8-4-1-16,13 2 0 15,6 5 0-15,9 4 1 16,11 8-2-16,9 8-1 16,14 15-2-16,2-2-4 15,21 23-8-15,-17-21-8 0,26 25-10 16,-18-15-5-16,12 12-1 15,-13-5 1-15</inkml:trace>
  <inkml:trace contextRef="#ctx0" brushRef="#br1" timeOffset="45335.5931">6665 2979 109 0,'-23'3'38'16,"9"14"2"-16,-9-7-1 15,7 7-34-15,-1 4 0 16,6 10-1-16,-3-1-1 15,5 11 0-15,-4 1-1 16,4 2-1-16,-1-3 0 0,3-3 0 16,2-8-1-16,1-7 0 15,7-11 0-15,-3-12 0 16,24-16 1-16,-1-14-1 15,5-10 1-15,5-7-1 16,2-2 2-16,2-2-2 16,-2 2 0-16,-3 10 0 15,-7 10 0-15,-2 12 0 16,-9 14 0-16,-1 9 0 15,-6 15 0-15,1 7 0 16,-3 8 0-16,0 4 0 16,4 3-4-16,2-2-2 15,11 5-5-15,-6-20-9 16,22 8-6-16,-15-24-14 0,23-1 2 15,-14-23-2-15,14-5 2 16</inkml:trace>
  <inkml:trace contextRef="#ctx0" brushRef="#br1" timeOffset="45550.6054">7412 2663 115 0,'-14'22'39'15,"4"21"0"-15,-17 3-4 16,5 23-31-16,0 7-2 15,3 9 1-15,0-4-2 16,5 3 0-16,6-8-1 0,2-7-3 16,11-4-5-16,-10-30-14 15,18 0-16-15,-13-35-1 16,10 14 0-16,-10-34-3 15</inkml:trace>
  <inkml:trace contextRef="#ctx0" brushRef="#br1" timeOffset="45730.6157">7189 3058 101 0,'-10'-17'39'15,"-3"0"1"-15,13 17-1 16,-6 12-23-16,6-12-12 16,21 13-2-16,5-6 0 15,13-7-2-15,8-11-3 16,17-4-5-16,-5-20-14 0,20 6-15 15,-9-21-3 1,8 9 0-16,-12-20-1 0</inkml:trace>
  <inkml:trace contextRef="#ctx0" brushRef="#br1" timeOffset="46091.6363">7903 2583 110 0,'-28'10'41'16,"-1"25"2"-16,-17 0-2 16,8 10-35-16,-6 13-2 15,4 12 0-15,0 6-1 16,7 4 0-16,5-2-3 15,10-8 0-15,8-8 0 16,7-10 0-16,9-11 0 16,5-17 0-16,7-17 0 15,6-13 0-15,5-14 0 0,-2-7 0 16,5-11 0-16,-3-5 0 15,-4 3 0-15,-2-1 0 16,0 11 0-16,-8 7 0 16,-5 16 0-16,-10 7 0 15,11 34 0-15,-10 1 0 16,-3 13 0-16,1 9 0 15,6 3 0-15,-1 1 0 16,13-3-7-16,-1-18-5 16,22 2-6-16,-2-35-8 15,21 10-8-15,-5-34-8 16,16 3 1-16,-10-22 2 15</inkml:trace>
  <inkml:trace contextRef="#ctx0" brushRef="#br1" timeOffset="46503.6599">8191 3281 104 0,'-15'9'37'16,"10"5"1"-16,5-14-5 15,0 0-29-15,24-5-1 16,8-6 0-16,2-9-1 16,9-3 0-16,1-7 0 15,4-3-1-15,2-3 0 16,-8-3 0-16,-9 1 0 0,-4-1-1 15,-12 4 1-15,-9-1 0 16,-8 8 0-16,-11 8 0 16,-16 7 1-16,-5 15-1 15,-9 9 1-15,-4 19 0 16,-3 11-1-16,1 14 1 15,2 9-1-15,9 3 0 16,9-3-1-16,13-5-1 16,17-8-1-16,11-15-3 15,24-6-7-15,0-33-11 16,33 6-11-16,-4-29-7 15,21 4 1-15,0-18-2 16</inkml:trace>
  <inkml:trace contextRef="#ctx0" brushRef="#br1" timeOffset="47068.6922">9126 2897 52 0,'-14'-14'37'0,"-1"17"0"15,-11-3 1-15,1 23-12 16,-18-11-8-16,8 16-11 16,-8-3-2-16,10 7 0 15,-2-3-2-15,14 0 0 16,4-6-2-16,11-5 0 15,7-5 0-15,13-7-1 16,9-6 0-16,5-5 0 16,5-1 1-16,-1 3-1 15,2 0 0-15,-3 3 1 16,-6 2-1-16,-4 8 1 0,-12 5 0 15,-5 6 0-15,-14 4 0 16,-3 5-1-16,-4 4 1 16,-5 2-1-16,1-3 0 15,1 0-1-15,3-6-1 16,5-9-2-16,12 1-5 15,0-19-11-15,19-12-15 16,1-15-4-16,17-1 0 16,-2-19-1-16</inkml:trace>
  <inkml:trace contextRef="#ctx0" brushRef="#br1" timeOffset="47255.7029">9375 2965 86 0,'16'6'38'0,"-28"11"1"0,4 22 1 15,-15-4-21-15,2 15-15 16,0 2-1-16,3 2-1 15,3-2 0-15,8-7-1 16,9-9-2-16,4-13-3 16,16-4-9-16,-12-31-19 15,24 3-7-15,-11-25 0 16,11 2-2-16</inkml:trace>
  <inkml:trace contextRef="#ctx0" brushRef="#br1" timeOffset="47392.7107">9402 2670 97 0,'-16'-15'35'15,"16"15"-1"-15,-9 26-5 16,9-26-63-16,27 32-2 16,-1-14 0-16,16 1-1 15</inkml:trace>
  <inkml:trace contextRef="#ctx0" brushRef="#br1" timeOffset="47713.7291">9971 2846 78 0,'-29'14'40'16,"-3"11"0"-16,-17-6 1 15,7 16-20-15,-17-9-14 16,15 6-2-16,6-4-1 16,10-2-1-16,13-3-1 15,15-7-1-15,17-11 0 0,13-5-1 16,9-2 1-16,9-7-1 15,2 2 0-15,-2 2 1 16,-10 5 0-16,-7 9-1 16,-20 11 1-16,-11 9 0 15,-16 4-1-15,-13 6 1 16,-6 2-1-16,-8 1-1 15,1-4-2-15,1-8-6 16,15 3-6-16,-9-26-11 16,24 4-14-16,-4-19-1 15,15 8-1-15,0-32 1 16</inkml:trace>
  <inkml:trace contextRef="#ctx0" brushRef="#br1" timeOffset="48390.7678">11200 2836 58 0,'8'-13'38'0,"2"8"-2"16,-10 5 0-16,0 0-7 15,0 0-22-15,-25 3-1 16,2 2-1-16,-2 12 0 0,-10 2-2 16,3 5 0-1,-1 2-2-15,6 4 1 0,5 0-1 16,12-2 0-16,7-1-1 15,11 0 1-15,10-8-1 16,11 0 0-16,7-8 0 16,1 2 1-16,0-5-1 15,-2 3 1-15,-6-1 0 16,-9 1-1-16,-10 6 1 15,-9 3 0-15,-12 5 0 16,-6 0-1-16,-5 3 1 16,-5 2-2-16,-1-4 2 15,3-2-2-15,9-4-1 16,2-12-2-16,14-8-7 15,10-13-10-15,24-8-17 0,0-21 0 16,18-2-1-16,0-18-1 16</inkml:trace>
  <inkml:trace contextRef="#ctx0" brushRef="#br1" timeOffset="48608.7803">11775 2540 79 0,'0'0'38'15,"-13"6"-1"-15,-1 25 3 16,-10-5-23-16,1 23-13 15,0 8-2-15,3 12 1 16,1 7-1-16,5 4 0 16,5-2-1-16,5-6-1 15,4-3-2-15,2-15-3 0,12-1-18 16,-8-28-15-16,11-5 1 15,-7-26-3-15,9-2 2 16</inkml:trace>
  <inkml:trace contextRef="#ctx0" brushRef="#br1" timeOffset="48796.791">11520 2926 108 0,'-28'-14'38'16,"18"19"2"-16,1-7-3 15,9 2-34-15,22 11-1 16,12-13-1-16,14-1-1 15,7-4-2-15,17 4-4 16,-2-15-11-16,17 15-21 0,-5-9-1 16,4 9 1-16,-12-5-2 15</inkml:trace>
  <inkml:trace contextRef="#ctx0" brushRef="#br1" timeOffset="49682.8417">12347 2906 91 0,'-32'2'38'0,"-1"13"0"16,-15-8 2-16,6 9-31 15,-15 0-2-15,4 14-1 16,-4 2-2-16,7 7 1 16,5 1-2-16,8 3 0 15,8-4-1-15,14-2 0 16,15-8-2-16,14-11 1 15,14-12-1-15,16-12 0 0,8-15 1 16,9-5-1-16,2-10 0 16,2-2 0-16,-9-5 1 15,-5 1-1-15,-14 4 0 16,-9 4 0-16,-13 9 1 15,-9 5-1-15,-6 20 0 16,-14-12 0-16,-2 22 0 16,-5 7 0-16,-1 9 0 15,1 6 0-15,9 1 0 16,3 3 0-16,12-5-1 15,11-5 1-15,12-13 0 16,14-8 0-16,10-13 1 16,2-10-1-16,3-6 0 15,2-3 0-15,-3-2 1 0,-6-1-1 16,-11 7 0-16,-10 1 0 15,-6 9 2-15,-12 8-2 16,-9 5 0-16,-5 9 0 16,-6 10 0-16,-5 8 0 15,1 6 0-15,2 4 0 16,-3 2 0-16,7 1 0 15,1-3-2-15,6-9 2 16,3-7 0-16,-1-21 0 16,17 7 2-16,-2-20-2 15,-1-13 0-15,2-8 0 16,2-4 0-16,-1-3 0 15,-1 1 0-15,-5 4 0 0,-1 5 0 16,-3 6 0-16,-2 10 0 16,-5 15 0-16,0 0 0 15,20 3 0-15,-3 5-2 16,6 0 0-16,12 1-3 15,2-8-2-15,15 2-5 16,-9-23-6-16,22 12-6 16,-18-32-6-16,16 7-9 15,-14-19 1-15,0 6 1 16,-10-9 1-16,3 1 41 15,-9 18 7-15,-25-10 8 16,8 32 4-16,-26-3 13 16,10 17 0-16,-25 17 3 15,9 19 0-15,-25 8-35 0,14 9-1 16,-2 7-2-16,1 10 2 15,0 4-3-15,6 3-1 16,5-3-1-16,2-10-3 16,11 2-9-16,-10-29-14 15,19 1-12-15,-5-38 0 16,11 14-1-16,-8-34 0 15</inkml:trace>
  <inkml:trace contextRef="#ctx0" brushRef="#br1" timeOffset="50161.8691">13144 2853 98 0,'0'0'38'16,"-9"11"1"-16,16 7-2 0,-7-18-32 16,30 18-2-16,4-11-1 15,16-3 0-15,10-9 0 16,6-1 0-16,4-9 0 15,3-2 0-15,-2-3 0 16,-13 0-1-16,-8-4 1 16,-14 9-1-16,-16-3 1 15,-20 18 0-15,0 0-1 16,-23-1 0-16,-10 16 0 15,-8 8 1-15,-4 10-1 16,1 1 0-16,0 6-1 16,9-2 1-16,13-6-1 15,14-3 1-15,16-8-1 0,18-11 0 16,13-8 0-16,7-7 0 15,5-3 0-15,1 1 1 16,-4 1-1-16,-6 5 1 16,-13 10 1-16,-10 10-2 15,-16 11 0-15,-12 7 0 16,-10 3 0-16,-10 6 0 15,-7 0 0-15,-2 0 0 16,-1-5 0-16,7-15-5 16,12 3-6-16,3-28-6 15,26 8-5-15,-4-32-6 16,37 7-12-16,0-19-2 15,24 3-1-15,0-7 6 16</inkml:trace>
  <inkml:trace contextRef="#ctx0" brushRef="#br1" timeOffset="50298.8769">14183 3297 108 0,'-33'14'42'16,"5"0"-2"-16,-2-12-9 16,8-17-38-16,22 4-29 15,-11-13-7-15,19 5 1 16,-8-9-3-16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22:42:35.69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871 4797 62 0,'9'-10'35'0,"-9"10"-1"16,0 0-1-16,0 0-20 15,2 29-9-15,-5-3-2 16,-2 11 2-16,2 10-2 16,-5 11 0-16,4 9-1 15,1 3 1-15,-2 6-1 16,4-2-1-16,-4-1 0 15,5-9 0-15,0-11-3 16,8-8-5-16,-9-22-26 16,12-11 0-16,-11-12-2 15,24-27 1-15</inkml:trace>
  <inkml:trace contextRef="#ctx0" brushRef="#br0" timeOffset="569.0325">691 4970 67 0,'-36'-22'37'0,"3"0"-1"15,13 13 1-15,-3-5-21 16,23 14-10-16,0-16-4 16,20 10 2-16,7-5-3 15,16-2 1-15,8-2 0 16,20 1 1-16,4-4-2 15,11-2 0-15,-3 2 1 16,3-1-1-16,-6 0 0 0,-6 1-1 16,-10 5 1-16,-13 2-1 15,-12 2 1-15,-6 5-1 16,-10 7 1-16,-12 7 0 15,-4 7-1-15,-7 10 1 16,-6 8 0-16,-5 7-1 16,0 7 1-16,-5 7-1 15,-3 2 2-15,2 1-2 16,3-2 1-16,1-4-1 15,4-5 1-15,8-9-1 16,2-10 0-16,3-9 0 16,9-13 0-16,1-8 0 15,3-10 0-15,0-8 1 16,6-7-1-16,-2-4 1 15,-1-3 0-15,0 1-1 0,-4 7 1 16,-1 2 0-16,-6 7 0 16,2 7-1-16,-11 9 1 15,15 18-1-15,-12 4 0 16,2 7 1-16,-1 5-2 15,3 2 1-15,2 3-2 16,2-3 0-16,8-2-4 16,-3-15-3-16,22 2-28 15,-9-21-1-15,14 0-1 16,-9-18-1-16</inkml:trace>
  <inkml:trace contextRef="#ctx0" brushRef="#br0" timeOffset="885.0506">1938 5191 92 0,'0'0'36'0,"-4"20"1"16,4-20-2-16,22 9-30 16,3-16-2-16,12-1 1 15,-1-9-1-15,9-1-1 16,-2-10 1-16,1-1-2 15,-12-4 1-15,-6-2-1 16,-15 3 0-16,-6 5 1 16,-15 4-1-16,-9 10 1 15,-10 10-1-15,-8 12 1 16,-5 12-1-16,-3 12 1 15,2 8-1-15,8 8 0 0,4 2 0 16,14 0 0-16,14-7-2 16,21-13-1-16,21-7-7 15,10-24-28-15,33 1-3 16,5-22 1-16,16 4-3 15</inkml:trace>
  <inkml:trace contextRef="#ctx0" brushRef="#br0" timeOffset="1306.0747">3393 4550 83 0,'12'3'38'16,"-12"-3"-2"-16,2 40 1 15,-12-5-33-15,4 12 0 16,-6 8 0-16,4 12-1 16,-5 5 0-16,2 5-2 0,1-1 1 15,2-3-1-15,2-7 0 16,6-10-4-16,8-4-5 15,-8-23-27-15,15-8-3 16,-1-19 1-16,5-6-2 16</inkml:trace>
  <inkml:trace contextRef="#ctx0" brushRef="#br0" timeOffset="1479.0846">3243 5021 97 0,'-35'-6'37'15,"15"12"1"-15,1-6-2 16,19 0-32-16,2 12-2 15,24-9 0-15,13-6-3 0,6-7-5 16,30 2-30-16,-9-7-1 16,10 0 0-16,-2-6-2 15</inkml:trace>
  <inkml:trace contextRef="#ctx0" brushRef="#br0" timeOffset="1817.1039">3755 5060 85 0,'-19'24'37'0,"12"3"-1"16,2-15 2-16,19-1-34 16,4-11-1-16,15-4 0 15,0-9 0-15,10-6-1 0,1-3 0 16,0-4 0-16,-8-2-2 15,-5 1 1-15,-11 1-2 16,-11 4 3-16,-10 2-3 16,-13 10 3-16,-13 5-1 15,-6 10 1-15,-5 8 0 16,-5 9-1-16,0 9 2 15,2 4-2-15,7 5 1 16,13-3-3-16,12-2 0 16,17-8-2-16,25-5-5 15,8-21-26-15,29 0-4 16,-3-16 1-16,21-2-4 15</inkml:trace>
  <inkml:trace contextRef="#ctx0" brushRef="#br0" timeOffset="2110.1207">4444 4948 98 0,'-34'5'39'0,"4"10"1"16,-7-5-1-16,11 6-35 16,-2-3-2-16,13 3 1 15,6-2-1-15,12-3-1 16,9-4-1-16,11-2 0 15,6-3 0-15,2 2 1 16,3-1-1-16,-4 5 0 16,-6 2 1-16,-5 6-1 15,-12 7 0-15,-8 2 1 16,-10 2-1-16,-3 0 1 15,-4 2-2-15,3-7 0 0,1-2-4 16,4-20-7-16,10 0-25 16,19-21-2-16,14-4-1 15,5-22 0-15</inkml:trace>
  <inkml:trace contextRef="#ctx0" brushRef="#br0" timeOffset="2312.1322">5010 4428 79 0,'-15'0'41'15,"3"24"-1"-15,-15 9 0 16,8 22-18-16,-7 3-21 16,4 10 1-16,0 10 0 15,4 5-2-15,4 5 0 0,1-9-3 16,13 2-2-16,-9-22-26 15,19 1-7-15,-6-26-1 16,10-8-2-16</inkml:trace>
  <inkml:trace contextRef="#ctx0" brushRef="#br0" timeOffset="2494.1426">4740 4897 82 0,'-15'-4'39'15,"-3"1"-2"-15,18 3 2 16,3 18-29-16,18-14-7 15,12 0-2-15,18-4 0 0,11 1-5 16,-2-10-26-16,20 8-6 16,-4-12-2-16,8 8-1 15</inkml:trace>
  <inkml:trace contextRef="#ctx0" brushRef="#br0" timeOffset="2801.1602">5451 4859 93 0,'-31'21'40'0,"-17"-4"1"16,7 18-1-16,-10 1-34 15,4 6-1-15,7 5 0 16,11-5-2-16,9-3-1 16,14-5 0-16,17-15-2 15,14-12 1-15,11-14-1 0,11-14 0 16,6-9 1-16,-2-8-1 15,-3-5-1-15,-5-1 2 16,-7 5-1-16,-15 7 0 16,-5 8 0-16,-13 14 1 15,-3 10-1-15,-15 13 0 16,1 11 0-16,1 8-2 15,0 7-1-15,4-3-7 16,20 14-27-16,-11-19-4 16,19 4 1-16,-4-17-3 15</inkml:trace>
  <inkml:trace contextRef="#ctx0" brushRef="#br0" timeOffset="3199.183">6458 4897 83 0,'8'-15'38'0,"6"14"0"16,-14 1-2-16,13 5-32 16,-18 12 2-16,1 14-3 15,-5 6 2-15,1 12-4 16,-1 3 1-16,2 4-1 15,2 1-1-15,3-10-4 16,13 0-10-16,-4-26-24 16,22-8 1-16,-2-24-2 15,11-10-1-15</inkml:trace>
  <inkml:trace contextRef="#ctx0" brushRef="#br0" timeOffset="3350.1916">6590 4632 94 0,'-30'-6'38'0,"1"9"-2"15,8 9-3-15,20 10-55 16,1-22-15-16,41 14-1 16,6-13-1-16,20 7 2 15</inkml:trace>
  <inkml:trace contextRef="#ctx0" brushRef="#br0" timeOffset="3657.2092">7138 4852 81 0,'-41'20'41'16,"2"7"-2"-16,-13-11 2 15,5 15-27-15,-1-10-9 0,9-1-3 16,12-1 1-16,8-1-1 16,19-3-1-16,15-2-1 15,22-7 0-15,11-3 0 16,12-2 0-16,1-1 0 15,-2 0 1-15,-4 1-1 16,-11 4 0-16,-15 7 1 16,-23 5-1-16,-19 4 0 15,-17 4 0-15,-14 5-1 16,-5 3 0-16,-8-1-2 15,5 3-3-15,-4-21-19 16,21 15-14-16,2-20 0 16,21 0-1-16,12-9 0 15</inkml:trace>
  <inkml:trace contextRef="#ctx0" brushRef="#br0" timeOffset="4191.2397">8296 4450 87 0,'0'0'36'0,"-6"37"0"15,-13-4-2-15,1 24-32 0,0 10 2 16,2 10-3-16,-2 9 2 16,7 9-2-16,-2-6 2 15,7-4-3-15,6-6 1 16,2-14-5-16,11 0-12 15,-6-29-20-15,8-6-1 16,-4-23 0-16,7-6-1 16</inkml:trace>
  <inkml:trace contextRef="#ctx0" brushRef="#br0" timeOffset="4362.2495">8082 5084 96 0,'-26'-6'38'0,"-1"-2"1"15,14 14-2-15,13-6-32 0,0 0-1 16,28-11-2-16,10-4-3 15,19-4-3-15,3-17-22 16,17 9-12-16,2-17 1 16,8 2-4-16,-9-8 3 15</inkml:trace>
  <inkml:trace contextRef="#ctx0" brushRef="#br0" timeOffset="4742.2712">8770 4463 98 0,'-35'41'39'0,"7"17"2"0,-9-2-3 16,1 14-34-16,9 2 0 16,6 8-1-16,0-4 0 15,8-2-2-15,2-6 2 16,8-8-3-16,3-13 2 15,7-7-2-15,4-14 1 16,3-10-1-16,5-15 1 16,3-9 0-16,1-12-1 15,1-5 1-15,2-5 0 16,-1-5-1-16,-3 4 0 15,-3 4 1-15,-3 5-1 16,-2 10 0-16,-3 11 0 16,-11 1 0-16,10 30-1 15,-5-2 0-15,0 7-2 0,-1 2-1 16,9 7-2-16,-6-14-9 15,23 9-24-15,-10-19-1 16,18 1 1-16,-9-19 0 16</inkml:trace>
  <inkml:trace contextRef="#ctx0" brushRef="#br0" timeOffset="5126.2932">9126 5014 61 0,'0'0'37'15,"10"14"0"-15,4 4 0 16,-1-14-14-16,11 14-15 16,-1-6-2-16,13-1 0 0,-3-7-2 15,5-1-1-15,-2-6-1 16,0-5-1-16,-6-3 0 15,1-7-1-15,-7-2-1 16,-4-3 1-16,-6-1-1 16,-9-2 3-16,-5 5-3 15,-12 6 1-15,-9 5 0 16,-8 10 1-16,-7 10 2 15,-8 11-1-15,-4 13 1 16,-1 9-2-16,-1 8 2 16,11-1-1-16,7 2 0 15,16-6-1-15,18-6-2 16,21-12-2-16,21 1-13 15,0-29-23-15,23 0-2 0,-5-17 1 16,14-1-4-16</inkml:trace>
  <inkml:trace contextRef="#ctx0" brushRef="#br0" timeOffset="6001.3432">10582 4423 80 0,'9'-12'38'16,"-7"3"-2"-16,3 22-2 15,-18 1-29-15,7 13 0 16,-8 11-1-16,1 17 1 0,-6 5-2 15,3 12 0-15,-6 4 1 16,3 3-2-16,3 1 1 16,2-3-1-16,5-8 0 15,3-4-1-15,3-11 1 16,6-8-2-16,4-16 0 15,3-6 0-15,4-14 1 16,5-12-1-16,4-13 1 16,1-9 0-16,3-7 0 15,-3-5-1-15,4-3 1 16,-2-3 0-16,-4 6-2 15,-1 2 1-15,-4 12 1 16,-4 5-1-16,-3 10 1 16,-10 7-1-16,20 14 0 0,-14 7 0 15,3 5 0-15,2 8-1 16,6 3-2-16,-2-2-2 15,9 6-4-15,-1-18-14 16,19 8-16-16,-9-18 1 16,15 2-2-16,-7-20 1 15</inkml:trace>
  <inkml:trace contextRef="#ctx0" brushRef="#br0" timeOffset="7060.4038">11255 4968 97 0,'-30'-15'37'0,"3"17"2"15,-18-5-2-15,5 19-32 0,-2 6 1 16,6 11-3-16,-3 5 2 16,7 3-3-16,9 2 1 15,7 0-2-15,12-3-1 16,12-7 1-16,8-7-1 15,12-10-1-15,7-11 1 16,9-9-1-16,4-13 1 16,2-8-1-16,1-9 1 15,-7-6-1-15,-5-3 0 16,-7 0 1-16,-10 3-2 15,-10 3 2-15,-6 12-1 16,-11 7 1-16,-10 13 1 16,-1 10 0-16,-5 8 0 15,0 10 0-15,-1 7 1 16,7 7-2-16,6-3 2 0,4-1-2 15,13-3 0-15,11-7 0 16,6-4 0-16,12-11 0 16,1-6-1-16,6-5 1 15,-1-5 0-15,-1-5-1 16,-5-4 1-16,-5 2 0 15,-7 1 0-15,-7 1-1 16,-5 4 1-16,-13 9 0 16,0 0-1-16,0 0 1 15,-5 25 0-15,-6-5 0 16,2 3 0-16,-3 2-1 15,2 2 1-15,1-3 0 16,6-7 0-16,1-3 0 16,2-14 0-16,14-2 0 0,-1-13 1 15,1-5-1-15,4-9 0 16,0-6 0-16,1-5 1 15,-3-1-1-15,-1 3 0 16,-3 4 0-16,-4 8 0 16,-1 4 0-16,-3 8 0 15,-4 14 0-15,14-4 0 16,-2 11 0-16,5 2-1 15,3 1-1-15,10 3 0 16,6-5-1-16,8 2-1 16,2-4-2-16,5 0 1 15,-2-9 0-15,0 3 1 16,-10-3 1-16,-8-4 1 15,-8 1 2-15,-23 6 2 0,9-10 2 16,-25 4 1-16,-3 10 0 16,-16 1 0-16,-1 10 1 15,-3 7-2-15,-2 9 1 16,3 6-3-16,6 7 1 15,6 2-1-15,11-1-1 16,10-3 0-16,12-9-1 16,14-12 1-16,13-12-1 15,9-18 0-15,12-13 1 16,4-21-1-16,5-11 1 15,0-14-2-15,-3-9 1 16,-4-11-1-16,-2-5 2 16,-13 3-2-16,-6 6 2 0,-14 16-2 15,-3 12 2-15,-15 21-1 16,-8 22 1-16,-14 31-1 15,-10 25 1-15,-5 20 0 16,-5 19-1-16,-2 12 1 16,1 8-3-16,9 3-1 15,10-16-9-15,20 6-8 16,-6-31-19-16,21-3-2 15,4-23 0-15,23-8-1 16</inkml:trace>
  <inkml:trace contextRef="#ctx0" brushRef="#br0" timeOffset="7646.4373">13414 4995 61 0,'0'0'38'16,"0"0"-2"-16,-28-1 3 15,2 19-19-15,-23-12-11 16,8 14-2-16,-8-1-2 15,10 6-1-15,1-4-1 16,9 2-1-16,11-4 0 16,13-1-1-16,12-7-1 15,16-3 1-15,10-5-1 16,5 0 0-16,3-1 0 15,0 3 1-15,-2 1-1 16,-4 2 1-16,-11 6-1 0,-10 5 1 16,-11 7-1-16,-13 1 0 15,-7 3 0-15,-8 1 0 16,-3-2 0-16,-1-1-1 15,6-6-2-15,2-13-3 16,22 1-13-16,-1-25-19 16,27-4 0-16,0-20 0 15,23-5-3-15</inkml:trace>
  <inkml:trace contextRef="#ctx0" brushRef="#br0" timeOffset="8049.4604">13896 4442 80 0,'17'-20'39'0,"-17"20"-1"15,0 0 1-15,-3 25-25 16,-2 13-10-16,-5 9-1 16,-1 13 0-16,-3 7-1 15,1 10 1-15,-6 1 1 16,2 7-2-16,-4-4 1 15,7-7-2-15,-4-7 1 16,6-9-1-16,2-11 1 16,7-12-1-16,6-15-1 15,-3-20 0-15,27 5 1 16,-5-22-1-16,7-11 0 15,4-7 1-15,-2-3-1 16,5-2 1-16,-4 4-1 16,-3 6 1-16,-7 7-1 0,-3 13 0 15,-5 14 1-15,-6 14-1 16,-3 11-1-16,-5 5 0 15,4 12-1-15,-4-2-1 16,6 8-3-16,-3-14-7 16,17 12-16-16,-10-25-11 15,16 4 0-15,-7-21 0 16,14-3 1-16</inkml:trace>
  <inkml:trace contextRef="#ctx0" brushRef="#br0" timeOffset="8433.4823">14297 5110 89 0,'-11'7'38'0,"-3"-4"1"16,10 15 0-16,4-18-26 16,1 23-10-16,15-12-1 15,10-2 0-15,7-5 0 16,9-4-1-16,1-6 0 15,0-6-1-15,-2-4 1 16,-5-5-1-16,-6-2 0 16,-11 1 1-16,-9-2-2 15,-10 2 1-15,-8 4-1 16,-8 4 1-16,-6 7 1 15,-7 6 0-15,-5 10-1 16,-4 8 1-16,1 11 1 16,4 7-1-16,4 0 1 15,4 7-2-15,13-3 0 16,12-2 1-16,12-5-2 0,14-7-1 15,13-12-2-15,6-14-5 16,25 4-17-16,-9-29-13 16,12 1 1-16,-6-20-3 15,6-1 2-15</inkml:trace>
  <inkml:trace contextRef="#ctx0" brushRef="#br0" timeOffset="8630.4936">15095 4620 102 0,'-6'18'39'16,"-19"12"2"-16,3 25-2 15,-12 9-35-15,4 13-1 0,-1 7 0 16,-1 0-1 0,10-3-1-16,4-6-1 0,10-10-1 15,10-16-2-15,14-11-5 16,3-33-16-16,21-5-15 15,1-28 0-15,12-4-2 16,-9-23 3-16</inkml:trace>
  <inkml:trace contextRef="#ctx0" brushRef="#br0" timeOffset="8800.5033">15352 4608 108 0,'-13'3'40'16,"3"40"1"-16,-17 6 0 15,4 20-37-15,-5 8 0 16,4 6-3-16,0 2 0 15,0-6-5-15,16 5-12 0,-8-21-22 16,21 0-3-16,-8-23 1 16,17-4-3-16</inkml:trace>
  <inkml:trace contextRef="#ctx0" brushRef="#br0" timeOffset="9351.5348">16229 5066 58 0,'10'-5'37'0,"-10"5"-1"16,0 0 0-16,-19-8-10 15,9 21-19-15,-15-3 0 16,4 13-1-16,-7 0-1 15,6 13-1-15,0 0 0 16,10 5-1-16,7 0-1 0,10-2-1 16,10-3 0-16,9-10-1 15,9-9 0-15,5-9 0 16,2-13 1-16,1-9-2 15,-4-11 2-15,-7-11-1 16,-7-5 0-16,-14-2 0 16,-5-5 0-16,-11 4-1 15,-7 5 0-15,-7 6-1 16,-1 13 0-16,-3 9-2 15,7 13-4-15,-6-5-15 16,27 18-15-16,-3-15 0 16,40 20-2-16,-2-20 2 15</inkml:trace>
  <inkml:trace contextRef="#ctx0" brushRef="#br0" timeOffset="9606.5494">17097 4617 74 0,'-19'-45'40'0,"-10"1"-2"16,1 20 3-16,-15 5-24 16,2 30-12-16,-4 18-1 15,-2 25 0-15,-7 14-1 16,4 18-1-16,4 5 0 15,9 5-1-15,6 1 0 16,11-8-3-16,14-10 0 16,5-18-7-16,25-5-23 0,-8-29-7 15,11-7-1-15,-11-21 0 16</inkml:trace>
  <inkml:trace contextRef="#ctx0" brushRef="#br0" timeOffset="9768.5587">16597 5048 102 0,'-24'-16'40'16,"-4"-3"2"-16,19 19-2 15,-11-5-31-15,20 5-6 16,23 21-2-16,10-17-5 16,28 13-24-16,-6-17-12 15,16 3-1-15,-3-12-1 16,17 7 0-16</inkml:trace>
  <inkml:trace contextRef="#ctx0" brushRef="#br0" timeOffset="10328.5907">17890 5062 56 0,'11'-5'36'16,"-8"-6"1"-16,-3 11-1 16,-12-24-13-16,12 24-16 15,-35-13-2-15,7 13 1 16,-8 3-1-16,-1 8-1 15,-7 6 0-15,4 12-1 16,-1 6 2-16,7 6-3 16,5-1 0-16,11 3-1 15,9-5 0-15,13-4 0 16,13-13-1-16,13-12 1 15,9-13-1-15,9-8 1 16,4-13-1-16,-2-6 1 0,0-3 0 16,-6-3-1-16,-12 3 1 15,-8 7-1-15,-10 6 1 16,-11 8 0-16,-3 13-1 15,-16 12 0-15,2 9 1 16,-2 7-1-16,5 10-2 16,3 1-1-16,13 7-6 15,-2-18-13-15,27 11-18 16,-1-21 0-16,21 3-3 15,-1-17 1-15</inkml:trace>
  <inkml:trace contextRef="#ctx0" brushRef="#br0" timeOffset="10785.6169">19023 5016 91 0,'3'-15'34'0,"-3"15"-3"15,0 0 2-15,-12 7-25 16,-17 3-2-16,-4 9-2 16,-10 3 1-16,1 4-2 0,-5 1 0 15,8-1-1-15,8-3 0 16,13 2-1-16,16-8 0 15,19-1 0-15,20-4-1 16,12-3 0-16,9 2 1 16,2 0-1-16,-3 3 0 15,-4 1 0-15,-15 4 1 16,-13 2-1-16,-18 6 0 15,-19-2 0-15,-11 0 0 16,-11 1-1-16,0-1-3 16,-9-11-3-16,25 7-21 15,-5-24-10-15,23 3-2 16,13-29 0-16,25 4 0 0</inkml:trace>
  <inkml:trace contextRef="#ctx0" brushRef="#br0" timeOffset="11154.638">19446 5143 77 0,'-31'21'40'0,"9"6"-2"16,-2-8 1-16,23 6-22 15,1-25-14-15,35 16 0 16,7-19-1-16,13-4-1 15,6-8 1-15,6-6-1 16,-1-2 0-16,-5-2 0 16,-10-5-1-16,-13 0 1 0,-13 0-2 15,-16 0 3-15,-11 1-4 16,-11 7 3-16,-10 4-3 15,-5 9 3-15,-10 9-1 16,-5 11 1-16,-5 10 1 16,2 11-2-16,0 12 3 15,7 6-2-15,7 3 1 16,15 0-1-16,15-2-2 15,19-8-1-15,19-2-3 16,9-23-11-16,30 0-22 16,-5-21-1-16,15-3-2 15,-7-16 0-15</inkml:trace>
  <inkml:trace contextRef="#ctx0" brushRef="#br0" timeOffset="11515.6586">20085 5128 101 0,'-18'20'39'15,"4"-11"1"-15,18 5-2 16,15-10-36-16,15-3 0 16,14-5-1-16,11-4 1 15,4-4-1-15,1-3 0 16,-6-2 0-16,-4-3 0 15,-13 1-2-15,-10-3 2 16,-15 0-2-16,-11 0 1 16,-10 2-1-16,-14 4 1 15,-8 5-2-15,-9 6 2 16,-11 9 2-16,-5 8-2 0,-3 10 2 15,3 8-2-15,1 4 3 16,11 5-3-16,15 0 3 16,15-1-3-16,22-4-2 15,17-6-1-15,27-3-2 16,7-16-8-16,27 7-24 15,-8-17-2-15,14 2 0 16,-10-16-1-16</inkml:trace>
  <inkml:trace contextRef="#ctx0" brushRef="#br0" timeOffset="11860.6784">20949 5069 88 0,'-30'-7'39'0,"-17"0"1"16,2 14 0-16,-20 5-20 0,12 12-16 15,-2 5-2-15,12 8 0 16,8 1-1-16,17 0 1 15,16-7-2-15,22-6 1 16,13-12 0-16,12-12-1 16,14-15 1-16,5-12-1 15,5-12 1-15,2-11 0 16,-3-9-1-16,-6-7 0 15,-8-9-1-15,-4 0 1 16,-6 5-1-16,-10 8 1 16,-11 14-1-16,-15 13 0 15,-8 34 1-15,-29 5 0 16,-8 37 2-16,-13 21-2 15,-2 19 0-15,-6 5-3 16,12 17-8-16,-2-22-13 0,30 3-15 16,6-19-1-16,33-6-3 15,15-22 1-15</inkml:trace>
  <inkml:trace contextRef="#ctx0" brushRef="#br0" timeOffset="12507.7154">22570 4994 78 0,'-35'-2'38'0,"3"8"1"15,-14-9 1-15,6 18-20 16,-19-8-12-16,15 9-3 0,-3 1 0 16,5 9-2-16,4 3 1 15,5 3-2-15,12 4-1 16,9 0-1-16,12 0 1 15,14-7-1-15,10-3 1 16,8-10-1-16,6-8 1 16,8-9-1-16,-1-8 1 15,5-10 0-15,-6-5 0 16,0-7-1-16,-8-3 1 15,-2 0-1-15,-9-2 0 16,-7 7 1-16,-7 5-1 16,-7 6 0-16,-4 18 0 15,-14-6 0-15,3 15 0 16,-2 12 0-16,0 5 0 0,2 3-2 15,5 6 0-15,9-4-2 16,12 4-1-16,9-11-5 16,20 9-9-16,-13-25-16 15,20 10-5-15,-7-21 2 16,8 4-1-16</inkml:trace>
  <inkml:trace contextRef="#ctx0" brushRef="#br0" timeOffset="12844.7346">22933 5157 102 0,'0'0'38'16,"-14"-23"1"-16,14 23-2 15,-27 11-30-15,17 4-2 16,-3 6-1-16,1 6-1 16,2 0-1-16,2 6 0 0,3-5-1 15,5-1 0-15,5-9 1 16,3-4-1-16,2-11-1 15,11-12 1-15,1-6 0 16,6-9 0-16,1-7-1 16,5-2 1-16,-2-4 0 15,5 2-1-15,-6 3 1 16,-1 7-1-16,-8 10 0 15,-3 5 0-15,-7 14 0 16,-3 11-1-16,-5 7 1 16,-4 4-2-16,0 9 0 15,5 1-1-15,10 2-3 16,3-8-4-16,22 10-12 15,-9-20-17-15,24 1 1 16,-7-15-1-16,14-2 0 0</inkml:trace>
  <inkml:trace contextRef="#ctx0" brushRef="#br0" timeOffset="13189.7544">23725 5092 94 0,'-37'-15'40'0,"0"18"0"15,-12 2 0-15,8 17-20 16,-7 3-15-16,9 4-2 15,10 4-1-15,15 0 0 16,16-6 0-16,15-5-1 16,17-11-1-16,10-11 1 15,13-14 0-15,4-8-1 0,2-12 1 16,-1-12 0-16,-6-8-2 15,-4-10 1-15,-7-6 0 16,-10-4 0-16,-6 4-1 16,-14 8 1-16,-8 13-1 15,-12 17 1-15,-11 24 0 16,-9 20 0-16,-8 27 2 15,-2 21-2-15,0 18-2 16,4 2-5-16,22 22-12 16,-6-20-20-16,26 2-1 15,2-17-2-15,22-3-2 16</inkml:trace>
  <inkml:trace contextRef="#ctx0" brushRef="#br0" timeOffset="13980.7996">1009 5760 92 0,'15'-35'37'15,"7"10"0"-15,-12 0 0 16,14 15-31-16,-12 7-2 16,2 16 0-16,-5 12-1 15,-4 25-1-15,-9 21 2 0,-3 19-2 16,-6 10 0-16,-3 5 0 15,-3 4-1-15,3-3-1 16,2-6-1-16,1-17-4 16,18 0-20-16,-5-31-12 15,13-12-1-15,-4-21-1 16,11-9-1-16</inkml:trace>
  <inkml:trace contextRef="#ctx0" brushRef="#br0" timeOffset="14176.8108">835 6365 108 0,'-34'-1'40'16,"6"-6"0"-16,16 17-1 0,12-10-34 16,18 4-2-16,24-20-1 15,19-7-1-15,19-6-2 16,12-14-4-16,19 2-9 15,6-26-23-15,20 5-2 16,-14-14 0-16,-1 10-2 16</inkml:trace>
  <inkml:trace contextRef="#ctx0" brushRef="#br0" timeOffset="14566.8331">1977 5542 106 0,'-34'10'39'15,"7"20"2"-15,-7-3-2 16,4 14-34-16,3 9 0 0,4 15-1 15,-2 7 0-15,3 14 0 16,2 4-1-16,-1-1 0 16,6-2-1-16,2-7-2 15,8-11 0-15,1-13 0 16,12-15 0-16,4-18 0 15,13-21 0-15,8-15 0 16,4-13 0-16,6-12 0 16,-3-7 0-16,4-5 0 15,-3-1 0-15,-5 8 0 16,-11 8 0-16,-2 10 0 15,-10 17 0-15,-13 8 0 16,9 25 0-16,-11 6 0 16,2 8 0-16,-2 5 0 15,9 4 0-15,0-4-4 0,12-1-3 16,4-15-4-16,16 5-9 15,-7-21-17-15,20-2-4 16,-5-17 3-16,5-1-1 16</inkml:trace>
  <inkml:trace contextRef="#ctx0" brushRef="#br0" timeOffset="14904.8525">2451 6182 112 0,'0'0'37'0,"-12"10"2"16,25 7-2-16,1-12-33 15,11 2-1-15,8-8 0 16,10-2 0-16,3-10-1 0,4-4-1 16,-3-8 0-16,-1-2 0 15,-14-7 0-15,-10 3 0 16,-13 1 0-16,-11 6-1 15,-14 8 0-15,-18 9 1 16,-11 12 0-16,-11 11 0 16,-3 14 0-16,1 9 0 15,2 8-1-15,7 5 1 16,15 0 0-16,20 0-1 15,19-6-2-15,17-11-2 16,28 0-9-16,1-23-17 16,26 0-10-16,0-16 0 15,23-2-2-15,0-12-1 0</inkml:trace>
  <inkml:trace contextRef="#ctx0" brushRef="#br0" timeOffset="15646.8949">3988 6130 77 0,'12'-9'39'15,"-12"9"-2"-15,0 0 2 16,-17 6-16-16,4 13-20 15,-7 11 0-15,1 12 0 16,-9 9 0-16,5 6 2 16,-6 2-2-16,7 1 1 15,2-8-1-15,8-4 0 16,5-14-1-16,9-12 0 15,10-19-1-15,4-16-1 16,11-12 0-16,3-13-2 0,2-9 2 16,1-9-1-16,-3-5 1 15,0-1-2-15,-6 2 2 16,-5 8-1-16,-5 7 2 15,-5 9-1-15,-4 10 0 16,-2 15 1-16,-3 11-1 16,1 15 0-16,2 10 0 15,0 1 1-15,9 5-1 16,4-2 0-16,8-3 1 15,10-9-1-15,7-11 0 16,8-12 0-16,8-13 1 16,-2-4-1-16,2-7 1 15,-1-1-1-15,-9 0 1 16,-14 7-1-16,-3 4 1 15,-13 9 0-15,-17 11-1 0,4 19 0 16,-17 9 0-16,-6 11 0 16,-1 7 0-16,2 5-1 15,-1 2 0-15,5-1 1 16,9-6-3-16,15-12 0 15,18-7-7-15,1-24-7 16,29 2-17-16,-5-24-5 16,12-3 1-16,-7-15-4 15</inkml:trace>
  <inkml:trace contextRef="#ctx0" brushRef="#br0" timeOffset="15829.9054">5038 6099 95 0,'-14'-9'38'16,"2"28"2"-16,-15 6-2 15,8 23-22-15,-3-2-14 16,2 11 2-16,3-2-2 15,6-2 1-15,10-2-3 16,5-9 0-16,8-10-3 16,5-20-5-16,18-5-25 15,-4-24-7-15,6-6 1 16,-8-20-2-16</inkml:trace>
  <inkml:trace contextRef="#ctx0" brushRef="#br0" timeOffset="15963.9131">5063 5826 107 0,'-25'-40'38'0,"-6"9"2"15,13 26-3-15,1 8-35 0,17-3-22 16,12 25-18-16,8-6 0 16,23 10-1-16,5-9-2 15</inkml:trace>
  <inkml:trace contextRef="#ctx0" brushRef="#br0" timeOffset="16195.9263">5657 6098 82 0,'-15'-6'41'0,"0"5"-1"15,-14-11 1-15,8 18-13 16,-12-8-25-16,-3 12 0 16,-1 5 0-16,0 11 0 15,1 8-1-15,6 7 0 0,5 4-1 16,9-3 1-16,15-1-3 15,13-10-1-15,18-7-5 16,6-18-8-16,25 1-23 16,-8-24-3-16,13 4 0 15,-4-17-2-15</inkml:trace>
  <inkml:trace contextRef="#ctx0" brushRef="#br0" timeOffset="16789.9603">5890 6121 108 0,'0'0'39'0,"-15"11"1"16,8 10-1-16,-3 5-36 15,0 8 0-15,-3 3-1 16,1 6 1-16,-2-1 0 0,4 0 0 16,-1-7-1-16,5-7 1 15,4-8-2-15,2-20 1 16,0 0-1-16,12-9-1 15,2-17 0-15,3-5-1 16,4-10 1-16,2-3-2 16,1-3 2-16,4 0-1 15,-5 5 1-15,2 7-1 16,-2 10 0-16,1 4 1 15,-2 11 0-15,-1 5 0 16,6 6 0-16,0 3 0 16,6 0 0-16,2 1 0 15,7-2-1-15,1-3 1 16,-1-2-1-16,2-3 1 15,-6-3-1-15,-6 3 1 0,-7 1 0 16,-9 1 1-16,-16 3-1 16,0 0 1-16,-7 11-1 15,-11 7 1-15,-8 7 0 16,-3 4 0-16,-3 10 0 15,1 6-1-15,6 5 1 16,8-1 2-16,8-4-1 16,13-5-2-16,14-7 0 15,8-11 0-15,13-14 0 16,5-15 0-16,3-16 0 15,-1-8 0-15,-4-10 0 16,-8-4 0-16,-11-3 0 16,-13-1-3-16,-11 4 0 15,-13 2-4-15,-7 17-5 0,-17-5-6 16,8 29-11-16,-19-6-12 15,10 15 1-15,-2-3-1 16,12 11 1-16</inkml:trace>
  <inkml:trace contextRef="#ctx0" brushRef="#br0" timeOffset="17719.0134">6871 6245 88 0,'7'-20'34'0,"7"9"-7"15,-7-12 2-15,5 13-21 16,-9-2 0-16,-3 12 0 15,0 0-2-15,3 22 0 16,-14-3-1-16,1 13-1 16,-5 4-1-16,-2 4 0 15,1 4 0-15,0 0 0 16,1-4-2-16,9-1 1 15,-3-10-1-15,9-9 1 16,0-20-1-16,11 7-1 16,3-20 0-16,4-14 0 0,0-8 0 15,2-7 0-15,-4-7 0 16,2-3-1-16,-5-4 1 15,1 1-1-15,0 1 2 16,1 8-2-16,3 5 1 16,1 8 0-16,5 11 0 15,1 9 0-15,3 12 0 16,0 12 0-16,-1 9 0 15,1 9 0-15,-6 6-1 16,-4 5 1-16,-9 4 0 16,-2 1 0-16,-10-2 0 15,-6-4 1-15,-7-2-1 16,-6-9 1-16,-5-2-2 15,-2-9 3-15,-1-5-3 0,-2-8 2 16,-1-3-1-16,2-3 0 16,0-1 0-16,2 0 0 15,3 6 1-15,0 6-1 16,-2 7 1-16,0 16-1 15,-1 11 1-15,1 12-1 16,-2 15 0-16,-2 6 0 16,-1 5-2-16,0 3-2 15,10 0-1-15,-5-16-6 16,21 0-7-16,-5-29-19 15,19-7-2-15,6-27-1 16,22-12 1-16</inkml:trace>
  <inkml:trace contextRef="#ctx0" brushRef="#br0" timeOffset="18322.0479">7548 6128 101 0,'0'0'39'0,"-24"10"1"16,10 12-1-16,-20 0-33 16,14 8-4-16,2 5 1 15,4 6 1-15,5-1-2 16,1 1 1-16,11-5-1 15,10-8 0-15,9-9-1 0,6-13 0 16,10-11-1-16,8-12 0 16,2-9 0-16,0-6-1 15,-1-5 1-15,-5-6-1 16,-7-4 2-16,-4 3-2 15,-7 3 1-15,-9 6 0 16,-7 9-1-16,-7 12 1 16,-1 14-1-16,-15 18 1 15,-4 24-1-15,-5 17 2 16,-7 18-1-16,-4 20 1 15,-1 12-1-15,-2 8 1 16,3-2-1-16,-1 4 0 16,8-12 0-16,3-9 0 15,3-17 0-15,7-18 0 0,2-22 0 16,2-16-1-16,11-25 2 15,-14-10 0-15,8-19-2 16,1-13 2-16,2-11-1 16,2-14 1-16,2-12-1 15,7-1 0-15,2-3 1 16,9 5-1-16,1 5 1 15,3 4-2-15,10 9 0 16,4 7-3-16,11 17-4 16,-4-1-5-16,15 18-9 15,-15-12-15-15,19 11-2 16,-8-7-2-16,16 3 2 15</inkml:trace>
  <inkml:trace contextRef="#ctx0" brushRef="#br0" timeOffset="18578.0626">8502 5754 89 0,'-20'-15'39'0,"2"19"1"15,-10 3 1-15,7 19-24 16,-3 11-12-16,-6 9-2 15,1 11 1-15,-3 12-3 16,4 6 2-16,-1 3-4 16,5 1 1-16,9-8 0 15,5-5-3-15,6-15-5 16,21-3-10-16,-8-25-17 15,19-4-6-15,-1-23 3 0,13-3-3 16</inkml:trace>
  <inkml:trace contextRef="#ctx0" brushRef="#br0" timeOffset="18937.0831">8478 6275 92 0,'0'0'39'16,"-5"21"1"-16,5-21-2 15,21 16-24-15,1-13-11 16,10-2 0-16,8-6-1 15,4-1 0-15,1-4-1 16,-4-3 0-16,-5 0 0 16,-7-5 0-16,-7 2 0 15,-12-4-1-15,-6 0 1 0,-11-2-1 16,-10 2 1-16,-6 5 0 15,-10 5 1-15,-8 11 0 16,-9 9 0-16,-2 9 0 16,-1 12 0-16,7 8 0 15,4 7 0-15,14 0-2 16,18 1 0-16,18-6 0 15,21-5-3-15,8-12-6 16,28-1-4-16,-5-24-5 16,27 9-13-16,-7-16-12 15,19 0 3-15,1-18-3 16,10 5 5-16</inkml:trace>
  <inkml:trace contextRef="#ctx0" brushRef="#br0" timeOffset="19337.106">10018 6182 92 0,'19'-18'39'16,"-9"-1"0"-16,1 13-1 15,-11 6-25-15,0 0-11 16,-25 31 0-16,10 4-1 15,-9 8 1-15,5 6 0 16,-1 3-2-16,6-3 0 16,14-4-6-16,-3-17-18 15,25-3-15-15,-1-20 1 16,16-7 0-16,0-22-2 15</inkml:trace>
  <inkml:trace contextRef="#ctx0" brushRef="#br0" timeOffset="19504.1155">10126 5846 109 0,'-37'9'36'16,"12"6"-4"-16,19 8-23 15,5-13-46-15,26 11 1 16,14-10-2-16,19 9 0 15</inkml:trace>
  <inkml:trace contextRef="#ctx0" brushRef="#br0" timeOffset="19804.1327">10611 6109 112 0,'-48'11'39'0,"6"12"1"16,-7-16-9-16,8 15-24 15,8-3-3-15,12 1-1 16,9-3-1-16,14 0 0 15,12-2-1-15,12-1 0 16,7-7-1-16,4 4 0 16,-3-1 1-16,-2-1-1 15,-5 3 0-15,-9 5 0 16,-18 4 0-16,-9 1 2 15,-14 4-2-15,-8 2 1 16,-5 2-2-16,-5-4 0 16,8 6-8-16,-4-21-9 15,21 5-20-15,5-16-2 0,23-3-1 16,11-16-2-16</inkml:trace>
  <inkml:trace contextRef="#ctx0" brushRef="#br0" timeOffset="20222.1566">11873 5762 90 0,'14'6'36'16,"-17"15"1"-16,-3 19-1 15,-8 11-25-15,2 12-8 16,-8 8 0-16,0 8 1 16,-3 5-1-16,1 2 1 15,-1-8-3-15,1-7-1 0,9-8-5 16,-5-24-22-16,20-1-11 15,-2-18 2-15,12-12-4 16,-12-8 2-16</inkml:trace>
  <inkml:trace contextRef="#ctx0" brushRef="#br0" timeOffset="20396.1666">11605 6315 102 0,'-19'0'40'0,"-1"-3"0"15,20 3-1-15,0 0-31 16,28 0-6-16,14-7-3 15,11-8-5-15,27 5-20 16,-3-15-13-16,14 0 1 16,-5-9-2-16,4 0 1 0</inkml:trace>
  <inkml:trace contextRef="#ctx0" brushRef="#br0" timeOffset="20794.1893">12402 5798 104 0,'-20'16'39'15,"-8"1"2"-15,7 18-2 16,-7 1-34-16,6 13 0 16,-3 7-1-16,1 7-1 15,-3 8-1-15,0 2-1 16,5 1 0-16,1-6 2 15,5-7-2-15,5-9 1 0,4-11-2 16,8-12 2-16,6-12-2 16,11-14 3-16,6-9-3 15,4-9-2-15,1-8 2 16,4-3-2-16,-1-4 2 15,-4 3-2-15,-1 4 2 16,-6 5-2-16,-7 6 2 16,-14 12 0-16,15 11 0 15,-12 5 1-15,-2 6-1 16,-1 4 1-16,4 4-4 15,0 0 0-15,11 5-9 16,-7-21-10-16,24 7-19 16,-6-16 3-16,20-1-2 15,-4-17-1-15</inkml:trace>
  <inkml:trace contextRef="#ctx0" brushRef="#br0" timeOffset="21157.2101">12758 6296 77 0,'-23'17'39'0,"15"10"-1"16,5-12 2-16,19 7-12 16,12-13-23-16,11-4-2 15,11-12 0-15,9-2-1 16,-2-9-1-16,4-2 0 15,-10-6-1-15,-8 0 0 0,-13-2 1 16,-14 3-1 0,-16 4 0-16,-11 5 0 0,-14 8 1 15,-15 10 0-15,-10 12 1 16,-7 9 0-16,-4 11-1 15,3 7 3-15,3 6-3 16,14 0 4-16,15-4-5 16,17-6 0-16,29-6-6 15,9-19-8-15,34-2-16 16,-1-22-13-16,19 6 4 15,1-16-5-15,23 1 3 16</inkml:trace>
  <inkml:trace contextRef="#ctx0" brushRef="#br0" timeOffset="24713.4135">14197 5920 91 0,'-1'-19'37'16,"3"7"-1"-16,-8-6 2 0,9 6-34 15,-6 3 0-15,3 9 0 16,0 0 1-16,-3 18-1 15,-3 5-1-15,-1 14 0 16,-5 11-1-16,-2 10 0 16,-4 13-2-16,-1 7 1 15,-7 6-1-15,3 1 2 16,-1-9-2-16,6-8 2 15,5-14-1-15,9-14 1 16,7-16-2-16,9-19 3 16,10-16-2-16,10-15-1 15,3-11 1-15,7-7-2 16,2-4 1-16,1-2-1 15,1 5 1-15,-2 5-1 0,-4 11 1 16,-1 9 0-16,-8 14 0 16,-9 10 0-16,-1 14 0 15,-9 10-1-15,-8 12 2 16,-2 0 0-16,-4 5-1 15,2-3 0-15,5-1-3 16,-1-10-2-16,15 3-15 16,-1-26-13-16,20-3-8 15,1-15-1-15,17-3 2 16</inkml:trace>
  <inkml:trace contextRef="#ctx0" brushRef="#br0" timeOffset="25033.4318">15006 6247 100 0,'-30'-7'38'0,"-3"14"2"15,-13 3-2-15,15 12-32 16,-11 8-2-16,5 10 1 16,4 6-1-16,10 6-1 15,3 0-1-15,15 0 1 16,10-8-2-16,14-6 1 15,6-15-1-15,13-13-1 16,8-14 0-16,4-10 0 16,2-14 0-16,1-6-1 15,-9-9 1-15,-8 1-3 16,-13-1 2-16,-12 5-2 15,-15 6 1-15,-14 11-1 16,-13 7 0-16,-8 9 0 0,1 7-2 16,-2-2-3-16,22 17-15 15,-2-16-15-15,20-1 1 16,19-5-2-16,19-3 1 15</inkml:trace>
  <inkml:trace contextRef="#ctx0" brushRef="#br0" timeOffset="25283.4461">15715 5648 102 0,'-14'-8'36'15,"1"24"1"-15,-10 5-1 16,2 27-34-16,-6 18 2 0,3 17 0 15,-4 6 0-15,-1 5 0 16,-1 2-1-16,6-6 1 16,4-8-4-16,6-12 0 15,11-11-5-15,-2-24-14 16,26-6-19-16,-1-22-2 15,14-12 1-15,-1-15-4 16</inkml:trace>
  <inkml:trace contextRef="#ctx0" brushRef="#br0" timeOffset="25628.4658">15681 6267 105 0,'0'23'38'0,"5"-8"2"15,22-1-1-15,15-8-37 16,13-1 1-16,13-10 0 15,10-1-1-15,-2-6 0 16,-2 0 0-16,-9-3-1 16,-14-1 0-16,-15-1 0 15,-20 2-1-15,-16-3 1 16,-21 6-1-16,-15 1 1 15,-11 7-1-15,-15 5 1 16,2 9 0-16,-6 9 0 16,5 6 0-16,6 11 0 15,10 6-1-15,17 2 1 16,19 0 1-16,21-4-4 15,13-10-3-15,27 4-12 16,-3-27-11-16,24 2-13 0,-2-16 0 16,7-6-2-16,-5-11-2 15</inkml:trace>
  <inkml:trace contextRef="#ctx0" brushRef="#br0" timeOffset="26216.4995">17190 6251 94 0,'15'-3'39'0,"-15"3"0"15,5 14-1-15,-20 4-32 16,0 13-1-16,-7 6-1 16,-2 8 1-16,-1 8-3 15,-1 1 2-15,5-4-3 16,3-2 3-16,7-6-3 15,6-11 1-15,8-10-1 16,-3-21 0-16,20 5-1 0,0-18 1 16,2-10 0-16,5-10-2 15,2-7 1-15,-3-6-1 16,4-4 1-16,-2 1-2 15,0-2 3-15,2 8-3 16,-3 4 2-16,-2 6 0 16,0 8 0-16,-2 12 0 15,0 7 0-15,0 12 1 16,-3 9-1-16,-2 6 0 15,-1 6 0-15,-2 11 0 16,-5 1 0-16,-1 4 2 16,-2-2-3-16,-7 4 0 15,5 0-6-15,-12-12-9 16,14 13-16-16,-9-23-7 0,11 0-2 15,-9-23-1-15</inkml:trace>
  <inkml:trace contextRef="#ctx0" brushRef="#br0" timeOffset="26671.5255">17049 6296 90 0,'0'0'38'0,"-14"-1"0"15,0 10 0-15,12 11-31 16,-15 6-2-16,0 10 1 15,-3 4-2-15,0 8 1 16,-1-2-3-16,4 2 1 0,4-4-5 16,7-13-1-16,12 5-16 15,-6-36-18-15,28 12-3 16,-5-30 2-16,13-1-3 15</inkml:trace>
  <inkml:trace contextRef="#ctx0" brushRef="#br0" timeOffset="26822.5341">17002 6037 110 0,'-24'-15'39'0,"0"4"-1"16,13 14-5-16,14 11-55 0,-3-14-15 15,29 11-1 1,-7-8-2-16,15 6-1 0</inkml:trace>
  <inkml:trace contextRef="#ctx0" brushRef="#br0" timeOffset="27265.5595">18489 6312 109 0,'0'0'37'0,"0"0"-6"16,0 0-3-16,-8 12-21 16,3 3-2-16,-4 0-1 15,-1 8-1-15,-2 3-1 16,-1 3 1-16,0 0-2 0,1 0-1 15,5-1-5-15,-7-16-19 16,16 8-15-16,-2-20 3 16,12 2-3-16,-1-16-3 15</inkml:trace>
  <inkml:trace contextRef="#ctx0" brushRef="#br0" timeOffset="27415.5681">18499 6126 92 0,'-22'-29'36'16,"-2"4"-1"-16,6 13 1 15,0 3-34-15,18 9-5 16,0 0-31-16,30-17 0 16,7 13-2-16,6-9 0 0</inkml:trace>
  <inkml:trace contextRef="#ctx0" brushRef="#br0" timeOffset="27685.5835">19176 5731 100 0,'0'0'39'0,"-24"-3"-1"16,13 15 0-16,-10 6-32 16,9 12-4-16,-5 12 3 15,3 17-3-15,-4 11 1 16,-3 8-2-16,-3 5 2 15,-5 2-3-15,2-4 0 16,3-7 1-16,-1-9-4 0,3-17-2 16,18-1-16-16,-7-30-15 15,17-4-3-15,1-24 0 16,13-2-1-16</inkml:trace>
  <inkml:trace contextRef="#ctx0" brushRef="#br0" timeOffset="27844.5926">18886 6266 102 0,'-38'-29'39'0,"6"13"3"16,-9 0-1-16,18 18-30 15,-1-2-5-15,21 11-2 16,21-1-1-16,19 3-2 16,23-2-2-16,15-3-5 15,28 12-15-15,-8-16-18 16,26 7-2-16,-12-6-1 0,3 6-1 15</inkml:trace>
  <inkml:trace contextRef="#ctx0" brushRef="#br0" timeOffset="28003.6017">19796 6500 130 0,'-40'12'43'16,"9"2"0"-16,-4-12-4 16,13-14-48-16,22 12-17 15,-12-1-16-15,12 1 0 16,12-11-2-16,2 7 0 15</inkml:trace>
  <inkml:trace contextRef="#ctx0" brushRef="#br1" timeOffset="193278.0548">1713 13928 30 0,'-10'17'29'0,"-2"0"3"16,-1 6-2-16,-2-3-22 16,14 5-2-16,-4-7 0 15,12 2-2-15,-7-20 1 16,28 17 0-16,-8-20-1 15,10-1-1-15,-2-11 0 16,2 0 2-16,-2-6-3 16,-2 1 1-16,-7 2-1 15,-10-3 0-15,-8 6 0 16,-7 4 0-16,-11 7-1 15,-6 9 0-15,-3 4 1 16,-3 9-2-16,-2 5 0 16,6 5 1-16,2 2 0 15,9 0-1-15,8-3 0 0,8-4 0 16,7-6 1-16,10-7 0 15,8-9 0-15,5-6 0 16,2-8 0-16,-1-5-1 16,-2-7 1-16,-5-2 0 15,-7-2 0-15,-6 2 0 16,-13 5 0-16,-9 6 0 15,-9 6 0-15,-9 9 0 16,-2 5-1-16,-5 10 1 16,3 2-1-16,7 3-1 15,3 0 1-15,7 0-1 16,14-5 1-16,14-5-1 15,6-8 2-15,13-4-1 0,5-8 1 16,4 0-1-16,0-8 1 16,-4 5 0-16,-5 1 0 15,-14 1 1-15,-9 4-2 16,-10 8 2-16,-14 1-2 15,-5 5 1-15,-4 3-1 16,-1-2-2-16,0 2 2 16,6-3-2-16,11 3-3 15,7-9-29-15,0 0-3 16,22-9 0-16,9 4-4 15</inkml:trace>
  <inkml:trace contextRef="#ctx0" brushRef="#br1" timeOffset="193683.078">2817 13604 60 0,'9'-43'36'0,"2"19"0"0,-11 9-1 16,0 27-27-16,-7 17-3 15,0 21 0-15,-4 19-1 16,-3 19-3-16,-5 14 0 15,5 15-1-15,-2 2 0 16,3-4 1-16,4-9-1 16,7-13-1-16,5-19 0 15,6-25-2-15,8-15-7 16,-3-36-26-16,15-14 0 15,-8-28-2-15,6-7 1 16</inkml:trace>
  <inkml:trace contextRef="#ctx0" brushRef="#br1" timeOffset="193894.0901">2478 13720 83 0,'-51'-31'38'0,"17"17"-1"16,10 0 2-16,24 14-35 15,4-11-1-15,33 6 0 16,17 2-1-16,10 3 1 15,13 0-2-15,12 3 1 16,5 4-3-16,8 0-2 16,4 14-9-16,-12-12-26 15,5 16 1-15,-12-10-4 16,2 10 2-16</inkml:trace>
  <inkml:trace contextRef="#ctx0" brushRef="#br1" timeOffset="194239.1098">3517 13990 66 0,'-19'10'39'0,"-9"-4"-1"16,7 15 0-16,-8 3-32 15,2 14-1-15,-3 11-1 16,4 11 0-16,2 8-2 15,12 5 1-15,9-5-1 16,11-3-1-16,13-15 1 16,17-15-1-16,12-20-1 15,9-23 1-15,8-18 0 16,-1-16-1-16,-8-12 0 15,-5-7 1-15,-13-1-1 0,-17-1 0 16,-18 9 0 0,-16 6 0-16,-19 13-1 0,-11 7 0 15,-6 17-1-15,-5 5-3 16,9 21-10-16,-4-10-24 15,24 18 0-15,5-13-3 16,26 6 1-16</inkml:trace>
  <inkml:trace contextRef="#ctx0" brushRef="#br1" timeOffset="195369.1744">4988 13509 68 0,'0'0'37'0,"-6"30"-1"15,-2 0 0-15,4 19-31 0,-4 12-3 16,1 12 0-16,-1 9 0 16,-2 11 0-16,-2-6 0 15,5-4 0-15,-2-11 0 16,9-9-2-16,0-18 2 15,9-11 0-15,4-17-1 16,4-14 0-16,5-17 0 16,4-7-1-16,-1-9 1 15,2-6 0-15,-2-1-1 16,-5-3 1-16,3 5-1 15,-4 5 0-15,-4 8 0 16,-1 13 1-16,-14 9-1 16,17 17 0-16,-12 12 0 15,-2 11 0-15,3 8 0 0,-2 6 1 16,6 5-2-16,3-5 0 15,8-6-1-15,6-14-1 16,13-9-2-16,6-20 0 16,9-11-1-16,-3-19 0 15,7-7 0-15,-13-11 0 16,0-2 2-16,-14-5 1 15,-13 5 2-15,-10 6 2 16,-15 5 1-16,-8 13 2 16,-13 4 0-16,-2 13 1 15,-9 7-1-15,1 13 1 16,-1 4-1-16,4 8 0 15,6 3 0-15,7 6-1 16,11-2-1-16,12 2 1 0,8-8-1 16,13-5-1-16,10-13 1 15,7-7-1-15,6-12 0 16,2-14 0-16,-1-8-1 15,-1-8 1-15,-11-3 0 16,-7-2-1-16,-14 2 0 16,-13 6 0-16,-11 6 0 15,-11 7-1-15,-13 13 1 16,-6 3-1-16,0 7-1 15,2 1 0-15,10 1-3 16,5-8-5-16,23 5-28 16,15-19 0-16,20 2-3 15,1-16 3-15</inkml:trace>
  <inkml:trace contextRef="#ctx0" brushRef="#br1" timeOffset="195577.1863">6165 13394 79 0,'0'0'40'0,"-19"8"-2"15,-5 20 1-15,-9 19-36 16,2 15-1-16,3 20 1 16,-6 9-2-16,5 14 0 15,-3 2 0-15,11 0-1 16,6-7-1-16,10-14-2 15,16-7-5-15,1-28-31 16,28-11 1-16,7-30-2 16,20-8 1-16</inkml:trace>
  <inkml:trace contextRef="#ctx0" brushRef="#br1" timeOffset="195930.2065">6521 14043 75 0,'-16'-3'40'0,"-20"-3"0"15,-1 20 0-15,-15 5-35 16,4 10-1-16,0 7-1 15,5 10 0-15,6 4 0 16,8 4-1-16,11-7 0 16,18-3-1-16,12-16 0 15,20-16 0-15,10-22 0 16,13-20 0-16,9-20 0 15,3-17-1-15,7-15 2 0,-10-7-1 16,-4-8 0-16,-11-1 0 16,-8 8 1-16,-16 16-2 15,-10 15 1-15,-17 26 0 16,-8 23 0-16,-11 29-1 15,-9 26-1-15,-1 19 0 16,-3 17-1-16,3 3-4 16,18 12-7-16,-5-23-12 15,22 3-17-15,6-21-1 16,23-6 0-16,7-22 1 15</inkml:trace>
  <inkml:trace contextRef="#ctx0" brushRef="#br1" timeOffset="196722.2518">7745 14083 57 0,'2'-13'38'16,"-7"-4"-1"-16,5 17 1 16,-24-7-33-16,10 16 0 15,-8 6-1-15,1 11 0 16,-6 8-1-16,0 6 0 15,3 5-1-15,9 3 0 16,5 0 0-16,10-5 0 16,11-6-1-16,12-9 0 15,12-12 0-15,9-11-1 16,5-13 1-16,1-12-1 15,2-10 0-15,-6-8 0 16,-8-7 1-16,-13 0-1 16,-6 0 0-16,-16 1 0 15,-10 10 0-15,-7 3 0 0,-5 7 1 16,-4 9-1-16,3 4 0 15,1 4 0-15,9 4 1 16,10 3 0-16,0 0 0 16,24-11 0-16,5 4 0 15,14 3 1-15,2 1-1 16,4 3 1-16,-2 4 0 15,0 4-1-15,-10 10 0 16,-9 4 0-16,-9 9 0 16,-14 9 0-16,-6 1-1 15,-12 5 1-15,-1 2-1 16,-2-7 0-16,2-2 0 15,4-11 0-15,8-13 0 16,14-20 1-16,9-17-1 16,16-13 0-16,9-12 1 0,8-7 0 15,2-1-1-15,1 2 1 16,-8 11 0-16,-5 12-1 15,-14 18 1-15,-12 17-1 16,-12 16 0-16,-10 18-1 16,-7 12-2-16,-5 5-2 15,8 12-8-15,-10-14-27 16,27 7-2-16,-3-21 0 15,23-3 0-15</inkml:trace>
  <inkml:trace contextRef="#ctx0" brushRef="#br1" timeOffset="197026.2692">9838 13461 77 0,'-27'29'39'0,"0"3"0"15,13 17 1-15,2 8-37 16,7 6 0-16,2 7-1 15,5 6 0-15,-2 2-1 16,3 2 0-16,-1-9-1 16,1-3-3-16,3-3-2 15,-8-28-14-15,12 5-20 0,-7-20 0 16,5-5-1-16,-8-17 1 15</inkml:trace>
  <inkml:trace contextRef="#ctx0" brushRef="#br1" timeOffset="197207.2796">9630 14076 69 0,'-19'2'42'0,"12"13"-2"16,2-5 2-16,13 3-26 16,11-10-13-16,15-5-1 15,14-13-1-15,14-9-2 16,12-9-2-16,1-14-6 15,19 4-30-15,-10-13-1 16,5 6 0-16,-16-10-1 16</inkml:trace>
  <inkml:trace contextRef="#ctx0" brushRef="#br1" timeOffset="198092.3302">10301 14012 52 0,'-12'1'38'16,"-5"4"0"-16,2 10-1 15,-16 0-27-15,8 12-3 16,-6 1 0-16,6 10-2 16,3-1-1-16,7 7-1 15,6-7-1-15,12 0 1 16,9-10-2-16,13-7 0 15,7-13 1-15,12-13-2 16,4-11 1-16,7-12 0 16,-6-9 0-16,-2-8-1 15,-14-3 1-15,-13 1-1 0,-17 6 0 16,-17 10 1-16,-18 12-2 15,-12 14 1-15,-8 15-3 16,-7 1-7-16,10 19-31 16,6-4 1-16,18 3-3 15,10-13 2-15</inkml:trace>
  <inkml:trace contextRef="#ctx0" brushRef="#br1" timeOffset="200499.4679">11455 13601 36 0,'31'-31'36'0,"-10"7"0"16,-3 17 0-16,-18 7-25 0,0 0 0 15,-13 28-1-15,7 8-1 16,-9 5-3-16,1 18-2 16,-1 12-1-16,1 15-1 15,-4 6 0-15,6 8-1 16,0 3-1-16,2-6 0 15,3-5-3-15,1-17-2 16,18 0-28-16,-12-30-6 16,14-9 1-16,-8-26-3 15</inkml:trace>
  <inkml:trace contextRef="#ctx0" brushRef="#br1" timeOffset="200696.4792">11255 14230 70 0,'-26'-20'40'0,"1"2"-1"16,25 18 1-16,-9-9-34 15,27 12-2-15,12-9-1 16,18-3-2-16,12-5 0 16,9-9-4-16,16-5-3 15,-3-20-10-15,24 9-11 16,-16-19-11-16,10 6-1 15,-16-12 1-15</inkml:trace>
  <inkml:trace contextRef="#ctx0" brushRef="#br1" timeOffset="201080.5011">12256 13380 76 0,'-33'8'39'0,"4"28"0"16,-14 6 1-16,6 25-34 16,-4 11-2-16,2 13 0 15,5 7 0-15,0 7-1 16,3 2-2-16,6-2 1 15,6-8-1-15,2-11 0 16,9-14-1-16,6-15 1 16,8-15-1-16,8-19 0 15,2-16 0-15,9-19 0 16,4-10 0-16,4-10 0 15,2-9 0-15,-2-1 0 16,-2 1 0-16,-3 6 0 16,-5 12 0-16,-3 10 0 15,-9 16 1-15,-3 16-1 16,-7 10 0-16,-1 9 0 0,3 2 1 15,2 5-1-15,2-2-1 16,7-5 0-16,8-9-2 16,4-13-3-16,17-3-7 15,-8-32-18-15,25 5-9 16,-8-21-1-16,9-5-1 15</inkml:trace>
  <inkml:trace contextRef="#ctx0" brushRef="#br1" timeOffset="201410.52">12681 14179 72 0,'-19'16'39'15,"10"11"-1"-15,-1-9 2 16,13 8-35-16,9-9-2 16,15-3 1-16,7-14-1 0,17-4 0 15,0-11-1-15,3-4-1 16,-3-8 1-16,-3-2-1 15,-12-3-1-15,-14 0 0 16,-14-2 1-16,-14 3-1 16,-16 6 0-16,-12 5 0 15,-12 12 1-15,-6 13 0 16,-5 15 0-16,-1 16 0 15,-2 13 0-15,13 12 1 16,8 3-1-16,15 1 0 16,16-4-1-16,15-10-1 15,18-9-2-15,22-18-4 16,34-3-21-16,-5-26-12 0,30-1-1 15,4-18-2-15,19-2 1 16</inkml:trace>
  <inkml:trace contextRef="#ctx0" brushRef="#br1" timeOffset="202017.5547">14457 14127 60 0,'-24'-17'38'16,"-10"-6"0"-16,1 12 1 15,-13-1-29-15,4 12-5 16,-5 7 0-16,7 12-1 16,-11 9 0-16,10 10-1 15,2 4 0-15,7 3 0 16,8-2-1-16,10-2 0 15,9-9 0-15,14-9-1 16,10-14 0-16,10-12 0 16,8-14-1-16,10-9 0 15,1-11 0-15,5-2 0 16,-3-7 0-16,1 1 0 15,-7 7 0-15,-3 6 0 0,-11 11 0 16,-11 15 0-16,-6 19 0 16,-13 20 0-16,-9 21-1 15,-10 24 2-15,-6 19-2 16,-9 14-1-16,1 13 1 15,-4 6 0-15,0 0 0 16,1-5 0-16,2-9 0 16,4-12 0-16,-1-20 1 15,3-16-1-15,-1-17 2 16,-2-22-2-16,0-20 1 15,4-20 1-15,0-22-1 16,4-21-1-16,7-18 0 16,5-21-1-16,15-11-3 15,5-14-3-15,26 14-19 16,-8-15-10-16,20 26-2 0,-5-2-2 15</inkml:trace>
  <inkml:trace contextRef="#ctx0" brushRef="#br1" timeOffset="203117.6176">14835 14262 76 0,'0'0'41'0,"12"-3"-1"16,-12 3 0-16,-4-12-35 15,4 12-3-15,-16 15 1 16,5 4-1-16,-4 8 1 0,-4 8-1 16,-3 5-1-16,-2 9 1 15,1-2 0-15,-1-1-2 16,5-2 2-16,3-8-2 15,6-10 1-15,7-11-1 16,3-15 0-16,13-7 0 16,4-15 0-16,5-12 0 15,3-10 0-15,4-7 1 16,-1-8-2-16,2 1 1 16,-3-1 0-16,-3 7 0 15,-1 6 0-15,-2 8 0 16,0 9 0-16,1 10 0 15,1 9 0-15,3 4 0 16,3 5 0-16,4 2 0 0,7 0 0 16,0-1 0-1,5 0 0-15,-1 0 0 0,-3 0 0 16,-3-1 1-16,-5 2-1 15,-9 2 0-15,-11 5 0 16,-11 2 0-16,-11 5 0 16,-10 6 0-16,-10 7 0 15,-8 6 0-15,-6 8 0 16,-1 4 0-16,-1 3 0 15,9 2 0-15,6-4 0 16,13-5 0-16,9-6 1 16,18-11-1-16,12-12 1 15,12-13-1-15,7-11 0 16,7-11 1-16,-1-9-2 0,-3-6 2 15,-2-6-1-15,-9-5 0 16,-8-2 0-16,-12-1 0 16,-7 4 0-16,-8 5 1 15,-6 5-1-15,-2 9 0 16,-1 5 0-16,2 13 0 15,9 10 0-15,0 0 0 16,0 0 0-16,5 18 0 16,11-5 0-16,6-1-1 15,3 0 1-15,6-2 0 16,0-5 0-16,5-1 0 15,-4-3 0-15,5-5 0 16,-7 0 1-16,3 0-1 16,-5-3 0-16,-5 3 1 15,-8 2 0-15,-2 4 0 0,-12 8-1 16,-10 10 1-16,-5 5-1 15,-6 6 0-15,-6 9 1 16,4-2-1-16,-1 1 0 16,5-1 0-16,8-7 1 15,10-8-1-15,10-8 0 16,8-10 0-16,10-10 0 15,6-6 1-15,5-9-1 16,4-7 0-16,2-4 0 16,-2-2 0-16,-4-4 0 15,-3 0 0-15,-6 0 0 16,-4 6 0-16,-12 4 0 15,-6 11 0-15,-8 16 0 16,0 0-1-16,-18 20 1 0,3 13-1 16,-4 7 0-16,4 5-2 15,7 3 1-15,13-3-3 16,10-13-4-16,25 4-10 15,-1-29-8-15,32 8-1 16,-9-30-2-16,23 8-4 16,-17-17-4-16</inkml:trace>
  <inkml:trace contextRef="#ctx0" brushRef="#br1" timeOffset="203970.6664">16359 14150 56 0,'18'-4'38'15,"-9"-8"1"-15,2 16 0 16,-11-4-26-16,0 17-5 15,-9 2-3-15,-2 10 0 16,-8 6-1-16,-2 6-2 16,-4 4 0-16,1-1 0 15,1-1-1-15,4-7 1 16,5-8-1-16,7-8-1 15,7-20 1-15,0 0-1 16,22-15 1-16,-1-10-1 16,6-9 0-16,3-6 0 15,0-3 1-15,1-3-1 0,2 1 1 16,1 7-1-16,-7 8 0 15,-1 8 0-15,-4 11 1 16,-1 10-1-16,-7 11 0 16,-1 12 0-16,-2 11-1 15,-6 5 0-15,4 6-2 16,0 0 0-16,6-1-1 15,7-9 0-15,12-6 0 16,4-15-3-16,15-2-1 16,2-27-11-16,17 10-6 15,-16-24-3-15,15 6-7 16,-15-14 21-16,1 4 11 0,-10 3 4 15,-18-6 6-15,-1 18 11 16,-28-17 7-16,9 20 5 16,-24-9 9-16,15 25-23 15,-36-28-8-15,10 15-3 16,-1 5-1-16,-5 6-1 15,0 4-1-15,2 10 0 16,-2 10-1-16,5 11 0 16,2 14 0-16,4 5-1 15,8 4 0-15,6-2 1 16,15-4-1-16,10-10 0 15,12-14 0-15,11-20 0 16,13-21 0-16,10-17 0 16,7-13 1-16,-1-14-1 15,-4-8 0-15,0-15 0 0,-4-1 0 16,-10 5 1-16,-10 10-1 15,-14 16 0-15,-17 21 1 16,-11 31 0-16,-10 7-1 16,-18 34 0-16,-10 23 0 15,-5 9-2-15,0 9-3 16,1-7-7-16,23 12-10 15,-19-34-8-15,29 12 0 16,-20-32-6-16,13 7-7 16,-25-11 1-16</inkml:trace>
  <inkml:trace contextRef="#ctx0" brushRef="#br1" timeOffset="204910.7202">1756 15438 45 0,'-4'-11'35'0,"4"11"3"16,0 0-2-16,-10 6-31 15,2 5-1-15,4 8-2 16,-1 0 3-16,1 7-4 15,3 1 2-15,1 1-3 16,5-2 2-16,3-3-2 16,2-8 2-16,5-4-1 15,1-12 1-15,5-11-1 16,-2-7 0-16,5-6 1 0,-4-7-1 15,-3 1 0-15,-3-3 0 16,-7 4 0-16,-4 7-1 16,-7 12 2-16,-11 6-2 15,-3 12 1-15,-6 7 0 16,-4 4-1-16,0 3 1 15,5 1-1-15,4-1 0 16,9-5 0-16,6-7 1 16,4-9 0-16,29-1 0 15,0-6-1-15,7-7 1 16,2 1 1-16,-5-4-1 15,1 4 1-15,-6-1-1 16,-10 3 1-16,-18 11-1 16,4-12 1-16,-18 9-2 15,-7 3 0-15,-4 0 0 0,1 1-1 16,0 3-3-16,4-8-8 15,20 17-6-15,0-13-13 16,14-1-10-16,6-2-2 16,19 6-1-16</inkml:trace>
  <inkml:trace contextRef="#ctx0" brushRef="#br1" timeOffset="205255.7399">2915 15023 54 0,'-2'-18'39'16,"2"18"-2"-16,0 21 0 15,-5 20-32-15,1 13-2 16,1 18 0-16,-3 11 0 15,1 12-3-15,-2 1 1 16,5 0-2-16,-2-12 0 16,4-16-3-16,7-15-4 15,-7-33-25-15,17-11-5 16,-7-31 0-16,6-9 0 0</inkml:trace>
  <inkml:trace contextRef="#ctx0" brushRef="#br1" timeOffset="205455.7514">2687 15155 61 0,'-38'-23'40'15,"-1"-4"-2"-15,17 19 1 16,5-2-33-16,17 10-1 16,39-10-3-16,3 2 0 15,17 3-3-15,14-4-1 16,14 5-3-16,5-11-19 15,14 20-13-15,-9-9-2 16,1 18-1-16,-16-5 1 16</inkml:trace>
  <inkml:trace contextRef="#ctx0" brushRef="#br1" timeOffset="205759.7688">3591 15374 64 0,'-28'23'39'16,"8"10"-1"-16,-5-11 1 15,0 10-36-15,9 0 1 16,9 7-2-16,6-1 0 15,10 3-1-15,6-3 1 16,11-4-1-16,9-8 0 16,4-8 0-16,4-14-1 15,2-13 1-15,-4-14-1 16,-2-12 0-16,-10-11 1 15,-13-6 0-15,-9-4 0 16,-14-1 0-16,-11 7-1 0,-10 2 0 16,-6 13-1-16,-5 9 1 15,-1 22-4-15,3 7-1 16,12 27-7-16,-4-7-9 15,32 27-4-15,-5-16-15 16,29 14-2-16,9-11 0 16</inkml:trace>
  <inkml:trace contextRef="#ctx0" brushRef="#br1" timeOffset="206406.8058">5288 15380 57 0,'-37'-7'43'0,"-10"-6"-3"15,13 14 1-15,-10 3-36 16,7 7-1-16,-1 10-1 16,7 9-2-16,0 7 0 15,3 5-1-15,8 0 2 16,8 1-3-16,11-10 2 15,9-5-2-15,11-14 2 16,14-13 0-16,8-13 0 0,9-10-1 16,2-10 1-16,3-8 1 15,-2 0-1-15,-4-3 1 16,-8 2-2-16,-9 7 2 15,-8 6-2-15,-9 8 2 16,-15 20-3-16,0 0 2 16,-1 18-1-16,-12 17-1 15,-2 20 0-15,-1 15 0 16,-3 20 1-16,3 16-2 15,1 17 3-15,0 11-3 16,1 6 2-16,0-3 0 16,2-7 1-16,0-15-1 15,-2-14 1-15,-2-22-1 16,-5-22 0-16,0-24 0 15,-5-25 0-15,-2-17-1 0,0-22 1 16,0-16 0-16,3-21-1 16,1-19 2-16,11-18-2 15,8-9 1-15,13-1-2 16,8-2 1-16,14 12-2 15,2 9-1-15,20 18-5 16,-5 3-9-16,25 40-6 16,-15-7-7-16,16 25-10 15,-9-9 1-15</inkml:trace>
  <inkml:trace contextRef="#ctx0" brushRef="#br1" timeOffset="206957.8373">5770 15644 55 0,'-21'10'40'0,"13"5"-1"15,8-15 1-15,0 0-35 16,23-18-1-16,5-2-1 16,10-5-1-16,6-5 0 15,6-3 0-15,-3-1 0 16,-3 1 0-16,-7 0 0 15,-12 3-1-15,-10 1 1 16,-15 3-1-16,-10 5 1 16,-14 6-2-16,-8 7 1 15,-9 9-1-15,-9 14 1 16,1 14-1-16,-5 17 0 15,2 9 0-15,8 11 0 0,6 0 1 16,15 1-2-16,16-11 2 16,16-13-2-16,21-19 2 15,19-22-1-15,25-22-1 16,13-21-2-16,19-12-1 15,2-23-5-15,15 3-5 16,-17-25-5-16,10 18-5 16,-28-21-8-16,-1 19-8 15,-30-4 3-15,-5 19 15 16,-18 12 28-16,-26 3 7 15,0 32 4-15,-28 3 6 16,9 39 11-16,-22 9 5 16,8 31 3-16,-17 3-16 15,10 21-22-15,-2 8-3 0,10 7-1 16,4-3-1-16,7-3-1 15,6-10-3-15,8-21-4 16,16-2-8-16,-14-39-9 16,20 0-11-16,-12-30-4 15,8-7 0-15</inkml:trace>
  <inkml:trace contextRef="#ctx0" brushRef="#br1" timeOffset="207125.8469">6480 15353 81 0,'-25'2'45'16,"1"-2"-4"-16,22 13 2 15,2-13-41-15,23 1-1 16,24-8-3-16,21-10-3 0,26 8-13 16,0-25-12-16,34 17-4 15,-5-12-9-15,11 11 1 16</inkml:trace>
  <inkml:trace contextRef="#ctx0" brushRef="#br1" timeOffset="207725.8812">7663 15451 70 0,'-19'-5'42'15,"-5"-2"0"-15,4 14 0 16,0 3-39-16,3 7-2 15,1 8 1-15,-1 13-1 16,1 6 0-16,6 6-1 16,3-2 1-16,1-2-1 15,12-8 0-15,11-8 1 16,3-16 0-16,17-14 0 15,6-15-1-15,6-11 0 16,4-9 0-16,-1-5 0 16,0-5 0-16,-10 1 0 15,1 4 0-15,-12 4 1 0,-8 8-1 16,-7 11 1-16,-4 10-1 15,-12 7 0-15,8 21 0 16,-8 4 0-16,-2 9 0 16,-1 6-1-16,6 1 1 15,4 0 0-15,4-4 0 16,4-11 1-16,10-10 0 15,5-15 0-15,3-10 0 16,9-13 0-16,-4-10 0 16,0-7-1-16,-2-5 0 15,-8-1 0-15,-6 0-1 16,-6 0-2-16,-2 12-4 15,-14-9-7-15,17 28-11 16,-22-15-9-16,15 21-7 0,-10 8-3 16,21-5 4-16</inkml:trace>
  <inkml:trace contextRef="#ctx0" brushRef="#br1" timeOffset="208193.908">8719 15543 57 0,'-25'-24'40'0,"13"17"-1"15,-9-10 2-15,5 12-34 16,-10-1-2-16,0 11 0 15,-6 5-2-15,1 14 1 0,-1 6-1 16,2 6-1-16,2 5 0 16,6 4 0-16,7-5-1 15,12-4 0-15,16-12 0 16,15-12 0-16,9-16-1 15,21-14 1-15,5-13 0 16,7-8-1-16,5-9 1 16,-8-2 0-16,0 3-1 15,-12 3 1-15,-13 12 0 16,-18 9-1-16,-10 15 1 15,-14 8-1-15,-4 17 0 16,-7 10 0-16,-7 6 1 0,-2 6-2 16,3 1 1-16,7-6-1 15,10-4-1-15,8-16-1 16,17-6-4-16,4-31-7 15,27 6-7-15,-10-40-8 16,24 10-8-16,-11-21-5 16,12 2 2-16</inkml:trace>
  <inkml:trace contextRef="#ctx0" brushRef="#br1" timeOffset="208350.917">9500 14936 76 0,'-11'4'41'16,"-13"18"-2"-16,3 28 2 15,-7 15-37-15,2 16-2 16,-2 9-1-16,6 5-1 15,5-1-1-15,4-7-3 0,10-2-7 16,-6-31-21-16,18-2-8 16,-4-27-2-16,9-7 1 15</inkml:trace>
  <inkml:trace contextRef="#ctx0" brushRef="#br1" timeOffset="208531.9273">9254 15411 78 0,'-18'-20'44'0,"-10"-2"-2"16,17 15 1-16,1-1-36 15,10 8-3-15,24-4-3 16,6 0-1-16,18 1-3 16,8-8-4-16,27 15-13 15,-12-23-14-15,18 13-7 0,-8-4-3 16,7 9 2-16</inkml:trace>
  <inkml:trace contextRef="#ctx0" brushRef="#br1" timeOffset="209161.9634">9494 15591 47 0,'5'20'42'16,"10"-13"-1"-16,21 0 0 15,5-24-15-15,16 3-24 16,10-9 0-16,11-1 0 0,-5-9-1 16,0-3 1-16,-7-3-1 15,-6 4 1-15,-16-1-2 16,-13 5 1-16,-17 3 0 15,-14 7 0-15,-17 9-1 16,-14 12 1-16,-11 10-1 16,-8 13 0-16,-4 11 1 15,-7 9-1-15,12 7 2 16,6 4-2-16,15-3 2 15,16-3-2-15,22-12 2 16,17-12-1-16,21-13-1 16,13-14 1-16,12-6-1 15,5-8 1-15,-4-4-1 0,-3 0 1 16,-8 3-1-16,-13 8 0 15,-12 8 0-15,-14 13 1 16,-16 10-1-16,-9 11 0 16,-12 7 0-16,-5 6 0 15,-6 5 0-15,4-4 0 16,1-4 0-16,6-7 0 15,6-12-1-15,7-11 1 16,0-12 1-16,20-25-1 16,-2-7 1-16,1-8-1 15,4-9 1-15,-7-4-1 16,4-2 1-16,-5 0-1 15,-3 4-1-15,1 6 1 16,-1 9-3-16,1 11 0 0,8 10-3 16,4-4-5-16,28 24-12 15,-6-15-18-15,30 15 0 16,7-9-2-16,25 3 3 15</inkml:trace>
  <inkml:trace contextRef="#ctx0" brushRef="#br1" timeOffset="209824.0012">11780 15378 54 0,'-26'2'38'16,"6"14"0"-16,-7-4 0 15,-2 10-33-15,-5-2 0 16,8 3-2-16,0-5 1 15,8 2-1-15,6-6 0 16,9-4-1-16,3-10-1 16,28 9 1-16,6-10-1 15,9 0 0-15,6 0 0 16,2 4 0-16,0 3 0 15,-7 8 0-15,-8 4-1 16,-10 9 1-16,-13 3-1 0,-15 5 1 16,-9-2 0-16,-7 0-1 15,-5-4 1-15,5-6-2 16,3-10-1-16,2-13-2 15,13 0-6-15,12-26-29 16,20 0-1-16,4-15-1 16,23 1 0-16</inkml:trace>
  <inkml:trace contextRef="#ctx0" brushRef="#br1" timeOffset="210097.0168">12410 15367 46 0,'0'0'39'0,"-22"26"0"15,-6-5 0-15,-1 23-17 0,-9-5-15 16,8 11-3-1,-1-2 0-15,13 3-2 0,9-8 0 16,13-5 1-16,15-14-2 16,17-11 1-16,12-20-1 15,10-16-1-15,7-10 0 16,-7-7 0-16,-7-5 0 15,-8 0 1-15,-15 0-2 16,-18 5 0-16,-19 12-2 16,-20 5 0-16,-4 17-10 15,-23-11-22-15,14 20-3 16,-10-7-6-16,22 13 3 15</inkml:trace>
  <inkml:trace contextRef="#ctx0" brushRef="#br1" timeOffset="210732.0532">13711 15112 38 0,'0'0'37'16,"-20"-5"0"-16,12 18 1 15,-11-6-25-15,9 21-6 16,-4 4-1-16,5 16-1 15,-5 7-1-15,4 13-3 16,-2 5 1-16,-2 8-2 16,3 0-1-16,2-6-3 15,8 1-6-15,-7-21-29 16,13-6 1-16,-1-24-1 15,10-10 1-15</inkml:trace>
  <inkml:trace contextRef="#ctx0" brushRef="#br1" timeOffset="210916.0637">13547 15519 57 0,'-38'-7'39'16,"15"16"-1"-16,-3-1 0 16,24 5-32-16,2-13-2 15,22 15-2-15,20-17-1 16,17-11-1-16,22-5-6 15,6-22-25-15,18 5-6 16,4-19-1-16,9 3 0 16</inkml:trace>
  <inkml:trace contextRef="#ctx0" brushRef="#br1" timeOffset="211266.0837">14453 14942 74 0,'-58'48'39'0,"1"19"0"16,-3 0-2-16,3 14-34 15,4 4 0-15,11 6-2 16,1 1 2-16,11-4-2 16,6-9 0-16,11-9-1 15,8-12 1-15,10-14-2 16,5-15 1-16,7-15 0 15,8-16-1-15,4-14 1 16,1-14 0-16,5-5 1 16,-4-7-1-16,0-1 1 15,1 4 0-15,-3 5-1 0,-1 7 1 16,-5 12-1-16,-3 15 1 15,-1 15-1-15,-4 9 0 16,-3 11 0-16,2 8-1 16,-2 0-2-16,8 9-9 15,-13-19-23-15,25 6-4 16,-11-24-1-16,17-1 1 15</inkml:trace>
  <inkml:trace contextRef="#ctx0" brushRef="#br1" timeOffset="211636.1049">14779 15594 68 0,'-19'0'39'0,"12"13"-1"16,7-13 0-16,-6 12-35 15,19-4-2-15,9-2 0 16,6-1 0-16,5-4-1 15,3-7 1-15,4-1-1 16,-5-4 1-16,-5-7-1 16,-4 0 0-16,-4-2 0 15,-8-5 0-15,-9 2 3 16,-10-2-3-16,-6 4 2 15,-13 7-2-15,-4 11 3 16,-14 5-3-16,-5 14 1 16,-4 13 1-16,-2 11-3 15,3 4 2-15,10 4-1 0,11 0 1 16,17-6-2-16,22-9 0 15,16-10-1-15,31-5-2 16,14-25-13-16,33 8-22 16,5-20 0-16,24 6-2 15,-1-15 1-15</inkml:trace>
  <inkml:trace contextRef="#ctx0" brushRef="#br1" timeOffset="212333.1447">16164 15521 60 0,'-14'10'38'15,"-4"-3"-1"-15,8 16-1 16,-2 0-33-16,2 8-1 16,1 2 0-16,-1 8 0 15,-4 2 0-15,5 4 0 16,-4-5-1-16,3-3 1 15,2-10-1-15,4-9 0 0,4-20 0 16,0 0-1-16,0 0 1 16,21-35-1-16,-12-2 1 15,5-9-1-15,0-7 0 16,2-3 0-16,1-3 0 15,1 2 1-15,0 8-1 16,3 6 1-16,2 11-1 16,2 9 1-16,2 8-2 15,2 9 3-15,3 9-2 16,-2 8 0-16,2 5 1 15,-4 4-2-15,-5 3 1 16,-6 2-1-16,-7 4 1 16,-10 7-1-16,-12-1 1 0,-9 3-1 15,-9 2 0-15,-8 2 2 16,-3-1-2-16,-3-1 2 15,5-1-2-15,3-3 2 16,6-1-2-16,7 0 1 16,5 1 0-16,7 7 0 15,2 4 1-15,-3 7-2 16,0 10 1-16,-1 11 0 15,-1 1 0-15,-5-3-3 16,13 6-12-16,-10-31-22 16,21-3 0-16,-5-45-2 15,26 3-2-15</inkml:trace>
  <inkml:trace contextRef="#ctx0" brushRef="#br1" timeOffset="212596.1598">17029 14937 72 0,'0'0'41'0,"-32"31"-3"16,5 17 0-16,-14 11-38 15,-2 15 0-15,-2 12 0 16,2 12-1-16,0 6 1 16,5 1-1-16,11-5 1 15,8-10-4-15,22-3-23 0,3-33-12 16,20-7 1-16,10-31 0 15</inkml:trace>
  <inkml:trace contextRef="#ctx0" brushRef="#br1" timeOffset="213429.2074">17676 15554 21 0,'-28'-10'30'15,"-4"0"2"-15,7 0 1 16,-6-10-21-16,7 12-5 16,-2-9 0-16,5 13 3 0,-10-3-3 15,3 11 1-15,-9 2-1 16,1 12-2-16,-5 5-1 15,-3 14 0-15,1 8-1 16,4 6-1-16,7 2 0 16,4 0 0-16,15-4 0 15,13-7-1-15,17-13 0 16,16-12-1-16,15-16 1 15,13-14-2-15,5-13 2 16,5-10-2-16,0-9 2 16,-5-3-1-16,-10-2 0 15,-8 1 0-15,-17 5 0 16,-9 8 1-16,-13 11-1 15,-10 11 0-15,1 14 1 0,-29 11-1 16,11 12 0-16,-10 14 0 16,4 7 0-16,-1 7 0 15,8-3 0-15,9 0 0 16,9-9-1-16,13-9 1 15,11-18 1-15,12-12-1 16,11-15 0-16,3-11 0 16,1-9 1-16,1-2-1 15,-6-3 0-15,-6 4 1 16,-12 9-1-16,-4 5 0 15,-12 11 1-15,-13 11-1 16,5 17 0-16,-14 2 0 16,0 11 0-16,-6 5 1 15,2 3-1-15,0-4 0 0,5-1 0 16,2-8 0-16,6-9 0 15,0-16 0-15,21 2 0 16,-2-15 0-16,3-12 1 16,4-2-1-16,2-8 0 15,1 2 0-15,-1-2 0 16,-4 5 0-16,-4 6 0 15,-5 11 0-15,-5 10 1 16,-10 3-1-16,6 24 0 16,-7 1 0-16,1 5 0 15,3 5 1-15,7 0-1 16,4-5 0-16,9-7-1 15,9-8 0-15,13-12-1 16,5-16-5-16,15 4-11 0,-15-28-16 16,16 6-4-16,-11-20-1 15,6 4-1-15</inkml:trace>
  <inkml:trace contextRef="#ctx0" brushRef="#br1" timeOffset="213604.2174">18790 15113 80 0,'-26'30'39'0,"4"28"0"15,-11 4 0-15,0 13-39 16,13 8 0-16,1 4-1 16,10 2-7-16,-7-10-29 15,16 2 1-15,-9-24-4 0,11-5 1 16</inkml:trace>
  <inkml:trace contextRef="#ctx0" brushRef="#br1" timeOffset="213761.2264">18528 15543 75 0,'-12'-19'40'0,"-3"-4"-2"16,15 23 1-16,3-13-39 16,16 6-1-16,21 5-6 15,12-14-30-15,31 9 0 16,7-11-2-16,22 6 0 15</inkml:trace>
  <inkml:trace contextRef="#ctx0" brushRef="#br1" timeOffset="214151.2487">20176 15396 55 0,'-15'-6'39'0,"-13"-4"-1"16,1 12 2-16,-17-4-30 15,1 14-5-15,-4 9-1 16,-2 11-2-16,-2 11 1 15,5 9-2-15,8 1 0 16,10 2-1-16,17-4 1 16,17-11-5-16,25-3-5 15,4-24-28-15,37-4-1 16,2-24-1-16,27-2 0 15</inkml:trace>
  <inkml:trace contextRef="#ctx0" brushRef="#br1" timeOffset="214992.2968">20682 15525 46 0,'0'0'33'15,"-15"-29"2"-15,19 20 1 16,-5-12-31-16,6 8 1 16,-6 1-1-16,1 12 2 15,-15-10-2-15,-5 22 2 16,-14 1-1-16,2 12-4 15,-10 6 2-15,-3 14-3 0,-1 4 2 16,5 6-3-16,5 3 1 16,8-3-1-16,15-8 0 15,15-8 0-15,19-11 0 16,14-18 1-16,14-14-1 15,9-16 0-15,11-13 0 16,-1-12-1-16,-2-7 2 16,-9-2-2-16,-10-2 1 15,-14 4 1-15,-4 5-2 16,-14 8 2-16,-7 11-1 15,-8 12 1-15,0 16-1 16,-14 1 1-16,0 19-1 16,4 11 0-16,-1 9 1 15,2 7-2-15,5 2 2 16,4 1-2-16,10-8 0 0,4-2-1 15,6-8-1-15,6-15-1 16,5-3-3-16,-4-21-4 16,17 7-7-16,-18-32-6 15,20 13 4-15,-23-22 5 16,12 11 5-16,-15-10 3 15,5 6 5-15,-3 4 7 16,-13-5 7-16,11 29 7 16,-20-11 0-16,14 26-5 15,-14-9-3-15,4 32-1 16,-8-3-3-16,1 12-1 15,-6 4-2-15,0 7 0 16,-5-6-1-16,3-1-1 16,3-10 0-16,7-12 0 0,1-23-1 15,23-8 0-15,9-27 0 16,12-14-1-16,9-14 0 15,5-4 2-15,1-2-3 16,-2 5 2-16,-9 9-1 16,-6 16 1-16,-13 23 0 15,-16 18-1-15,-12 20 1 16,-8 16-2-16,-7 15 2 15,-3 5-2-15,-1 4-1 16,2-8-8-16,13 10-12 16,-10-26-18-16,18 0 1 15,-5-38-3-15,13 18 2 16</inkml:trace>
  <inkml:trace contextRef="#ctx0" brushRef="#br1" timeOffset="216314.3724">3449 16386 34 0,'11'-33'36'16,"2"11"2"-16,-8-7-4 15,3 15-29-15,-8 14 0 16,0 0 1-16,2 19-2 16,-6 23-2-16,-5 13 1 15,0 10-2-15,-5 13 1 16,0 9-1-16,2 1-1 0,-1-4 1 15,7-8-1-15,0-15-2 16,12-8-6-16,-5-26-27 16,17-8-1-16,-5-32-2 15,8-7 1-15</inkml:trace>
  <inkml:trace contextRef="#ctx0" brushRef="#br1" timeOffset="216735.3965">3190 16348 47 0,'-35'-25'38'0,"21"12"0"16,8-9-1-16,27 5-33 0,11-5-2 16,15 2 0-16,12 0-2 15,12 5 3-15,0 1-2 16,6 10-1-16,1 6 0 15,-5 2 0-15,-4 9-1 16,-7-3 1-16,-2 2-1 16,-8-7 1-16,-6-1-2 15,-3-8 2-15,-9-6-1 16,-5-7 0-16,-7 2 1 15,-7-2-1-15,-4 0 1 16,-11 17 0-16,0 0 0 16,7 14 0-16,-11 18 2 15,-1 17-2-15,-3 14 3 16,1 16-2-16,-6 6 1 15,4 10-1-15,-5-4 1 0,5-4 0 16,2-5-2-16,5-14 1 16,5-13-3-16,3-19-2 15,16-6-9-15,-12-32-22 16,22-1-2-16,-9-24-1 15,8-1 0-15</inkml:trace>
  <inkml:trace contextRef="#ctx0" brushRef="#br1" timeOffset="216893.4056">4192 16691 37 0,'-29'-18'36'0,"5"18"2"15,-9-3-1-15,15 13-28 16,-2-2-3-16,19 5-2 16,1-13 0-16,26 10-3 0,10-17-2 15,7-11-5-15,19 3-14 16,-6-28-16-16,19 1-2 15,-12-15 2-15</inkml:trace>
  <inkml:trace contextRef="#ctx0" brushRef="#br1" timeOffset="217073.4159">4639 16168 47 0,'-23'18'35'0,"-15"8"3"16,9 27-4-16,-8 8-29 16,9 18-3-16,-1 7 1 15,6 4-3-15,9 2 2 16,5-4-1-16,9-6-4 15,4-20-7-15,17-8-25 0,-1-20-2 16,18-15 1-16,-4-29-1 16</inkml:trace>
  <inkml:trace contextRef="#ctx0" brushRef="#br1" timeOffset="217277.4275">4802 16438 53 0,'-13'24'38'16,"-14"7"0"-16,12 27-3 15,-7 1-32-15,6 10 0 16,-3 1-2-16,7-1 1 16,4-8-3-16,5-12 1 15,8-4-7-15,-5-23-22 16,19-8-7-16,-5-28 0 0,15-9-2 15</inkml:trace>
  <inkml:trace contextRef="#ctx0" brushRef="#br1" timeOffset="217449.4374">4860 16402 50 0,'-8'-27'38'16,"15"16"-2"-16,-2-5-1 16,11 12-31-16,4-3-3 15,10 3 0-15,5 1-3 16,-2-9-10-16,14 14-24 15,-10-6 0-15,2 11-1 0,-14-5 2 16</inkml:trace>
  <inkml:trace contextRef="#ctx0" brushRef="#br1" timeOffset="217667.4498">4909 16687 39 0,'-15'24'36'15,"0"-14"1"-15,16 3-3 16,-1-13-28-16,31 2-3 15,-1-8 0-15,12 0-1 16,3-2 0-16,2-1-1 16,-1 2-2-16,-4-3-2 15,-4 10-4-15,-20-10-20 16,3 20-8-16,-21-10-2 15,-1 20 1-15</inkml:trace>
  <inkml:trace contextRef="#ctx0" brushRef="#br1" timeOffset="217831.4592">4889 17047 54 0,'-29'27'38'15,"20"-2"1"-15,9-25-2 16,19 11-31-16,5-18-3 16,19-9-2-16,12-6 0 15,7-9-5-15,18 8-12 16,-2-16-20-16,15 7-1 15,-7-5-3-15,8 9 2 16</inkml:trace>
  <inkml:trace contextRef="#ctx0" brushRef="#br1" timeOffset="218430.4935">5860 16514 46 0,'-9'-23'37'0,"9"23"1"15,-19-14-2-15,7 35-30 16,-11 7-1-16,-1 14 0 15,-8 13-3-15,-3 12 0 16,-6 3 0-16,2-1 1 0,5-6-1 16,2-7 1-16,11-12-2 15,10-14 1-15,9-19 0 16,13-19-1-16,14-18 0 15,7-15-1-15,5-13 1 16,4-9 0-16,-1-12 0 16,-2-3 0-16,-4-1 0 15,-8 7-1-15,-6 11 1 16,-6 13 0-16,-8 15 0 15,-3 21-1-15,-5 22 1 16,1 22-1-16,-3 18 0 16,6 13 1-16,3 12 0 15,3 5-1-15,7 2 0 16,8-10 1-16,9-6-1 0,7-15 0 15,5-13 1-15,2-18-1 16,2-19 0-16,-2-12 1 16,-4-19-1-16,-5-6 0 15,-7-18 1-15,-8 0-1 16,-6-13 0-16,-9 0-2 15,-4-4-1-15,-3 2-2 16,0 16-5-16,-10-10-12 16,14 35-17-16,-20-3-1 15,16 31-1-15,-26 10 2 16</inkml:trace>
  <inkml:trace contextRef="#ctx0" brushRef="#br1" timeOffset="218830.5164">4256 17634 56 0,'17'-9'40'16,"22"-5"0"-16,14-14 0 0,24 2-34 15,16-4-1-15,20-4-1 16,7 1-1-16,15 3 0 16,3 2-1-16,8 2-1 15,-2-2-1-15,-4 4 1 16,-8-4-1-16,-6 4 0 15,-7-2-1-15,-11-1 1 16,-14 3-1-16,-19 2-1 16,-19 8-3-16,-27 1-8 15,-2 17-25-15,-27-4-1 16,-25 12-2-16,-11-4 1 15</inkml:trace>
  <inkml:trace contextRef="#ctx0" brushRef="#br1" timeOffset="219695.5658">7898 16736 51 0,'0'0'39'15,"-1"-26"-1"-15,-12 23 1 16,-22-2-32-16,1 10-3 16,-4 1 0-16,-2 12-1 15,-7 9 0-15,4 12 1 16,1 6-1-16,9 1-1 0,3-1 1 15,16-3-1-15,8-6 0 16,13-10-1-16,12-11 0 16,12-17-1-16,9-9 0 15,6-10 0-15,4-9 0 16,-1-6 1-16,0-2-1 15,-7 1 1-15,-4 2-1 16,-10-1 0-16,-4 7 0 16,-10 5 1-16,-5 11-1 15,-9 13 0-15,0 0 0 16,-10 38 0-16,-7 4 0 15,-3 15 1-15,-8 22 0 16,-1 10 0-16,-7 14-1 16,0 5 2-16,20-51-2 0,1 3 1 15,-2-5 0-15,0-2-1 16,3 1 0-16,2-2 1 15,12-52 1-15,-25 77-2 16,5-29 2-16,13-36-2 16,7-27 0-16,7-25 1 15,0-29-1-15,13-24-1 16,-7-7-1-16,9 1 0 15,-1 17 0-15,0 9 0 16,3 12 0-16,3 7-2 16,4 12-2-16,-4 8-6 15,19 22-7-15,-15-11-10 16,21 16-10-16,-4-8-2 0,16 5 1 15</inkml:trace>
  <inkml:trace contextRef="#ctx0" brushRef="#br1" timeOffset="220852.632">8776 16771 40 0,'9'-4'38'16,"-9"4"2"-16,0 0-3 16,-14 3-18-16,-4-5-15 15,0 4 0-15,-3 2-2 16,1 5 1-16,-6 6 0 15,2 9 0-15,1 1 0 16,1 9-1-16,-4 5 0 16,4 0 0-16,0-2 0 15,5-3 0-15,3-3-1 16,6-13 0-16,2-7 0 0,6-11-1 15,13-14 1-15,2-7-1 16,5-11 0-16,4-7 0 16,-1-8 0-16,2 2-1 15,-4-3 2-15,-2 3-1 16,-7 7 1-16,-2 7 0 15,-3 9-2-15,1 8 1 16,-8 14 0-16,25-10 1 16,-6 11 0-16,4 1-1 15,8 1 1-15,6-2 0 16,6-4 0-16,2-1 0 15,2-2 0-15,-7 1-1 16,-3-2 0-16,-5 5 0 0,-9 1 1 16,-9 1-1-16,-14 0 0 15,-4 16 0-15,-10 4 1 16,-5 0 0-16,-10 9-1 15,1 7 1-15,0 3 0 16,5 2-1-16,3-3 1 16,11-4-1-16,9-4 1 15,14-7-1-15,9-11 0 16,6-12-1-16,3-12 1 15,7-8 1-15,-2-7-1 16,-4-6 0-16,-4-4 0 16,-10-1 0-16,-5-6 0 15,-11 5 1-15,-6 2-1 16,-10 8 0-16,-2 1 0 0,-5 9 0 15,2 6 0-15,3 6 0 16,2 7-1-16,13 0 2 16,-8 14-1-16,8-14 0 15,22 21 0-15,1-11 0 16,6-1 0-16,4-2-1 15,8-1 2-15,0-1-1 16,4-2 0-16,-1-3 0 16,-1 2 1-16,-3-1 0 15,-6 2-1-15,-3 1 1 16,-8 0-1-16,-7 5 1 15,-6 3 0-15,-12 6-1 16,-7 6-1-16,-6 2 1 16,0-1 0-16,-1 1 0 0,3-1-1 15,5-5 1-15,3-6 0 16,5-14 0-16,24 3 0 15,-1-14 0-15,8-6 1 16,6-7-1-16,5 2 0 16,-1-7 0-16,1 7 1 15,-5-1-1-15,-5 9-1 16,-5 8 2-16,-8 10-1 15,-8 6 0-15,-7 10 0 16,-4 11 0-16,-4 2 0 16,3 4 0-16,0 1 0 15,2-6 1-15,3-3-1 16,5-10 0-16,6-10 0 15,5-17 1-15,4-10-1 16,4-12 0-16,6-6 1 0,-2-8-1 16,-2-3 0-16,-2-4 0 15,-2-1-1-15,-7 10 0 16,-3 2-1-16,-8 11-3 15,-1 12-3-15,-9-2-4 16,2 19-3-16,-1-12-5 16,8 32-7-16,-18-28-4 15,21 29-5-15,-10-21-2 16,1 21 2-16</inkml:trace>
  <inkml:trace contextRef="#ctx0" brushRef="#br1" timeOffset="221042.6429">10312 16816 110 0,'15'22'44'0,"-15"-22"-4"15,3 16-21-15,-3-16-35 16,-1-23-6-16,1 23-12 16,-11-38-10-16,-3 13-3 15,-7-10 1-15</inkml:trace>
  <inkml:trace contextRef="#ctx0" brushRef="#br1" timeOffset="223672.7933">10618 16897 58 0,'0'0'42'15,"20"-9"0"-15,-20 9-1 16,0 0-28-16,0 0-11 0,0 0-1 16,0 0-3-16,0 0-5 15,0 0-32-15,3-16-2 16,-3 4 0-16,-7-5-1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22:53:05.65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2928 792 81 0,'0'0'37'16,"0"0"-1"-16,0 0-5 15,0 0-28-15,0 0-1 16,-81-29 2-16,81 29 0 0,-81 30 1 16,-14 20 0-16,-7 4-3 15,13 13 2-15,14 5-3 16,25-1 2-16,38-13-3 15,42-16-1-15,50-21 0 16,9-5 1-16,11 6 0 16,-2 2 0-16,-7 8-1 15,-15 10 2-15,-26 10-1 16,-20 15 0-16,-26 8 0 15,-27 4 1-15,-20 3 0 16,-15 1-1-16,-11-9 1 16,-2-14-2-16,5-16 0 15,9-20-6-15,31-18-28 16,11-29-3-16,29-14-1 15,13-21 0-15</inkml:trace>
  <inkml:trace contextRef="#ctx0" brushRef="#br0" timeOffset="639.0365">3379 1275 85 0,'-8'27'37'16,"-7"3"-1"-16,8 14 2 15,-11 1-33-15,8 19-2 16,-6 11 2-16,5 11-2 0,-4 1 1 16,5 2-3-16,-2-6 2 15,6-8-4-15,3-13 2 16,3-11-1-16,2-16 0 15,6-22-1-15,2-17 2 16,5-18-1-16,1-16 1 16,-3-15 1-16,-2-14-2 15,-2-17 2-15,-2-6-1 16,1-8 1-16,-1 4-2 15,4 4 2-15,3 11-1 16,3 10 0-16,7 14-1 16,8 14 0-16,5 14 1 15,4 17-1-15,5 9 0 16,-1 10 0-16,0 11 1 15,-4 9-1-15,-6 3-1 0,-4 7 2 16,-12 5-2-16,-12 1 1 16,-11 6 0-16,-13 3-1 15,-10-4 1-15,-15 2 0 16,-2-3 0-16,-7-2 0 15,-1-10 0-15,2-5 1 16,0-9-1-16,7-3 0 16,6-11 1-16,5-1-1 15,3-2 0-15,3 6 0 16,1 7 0-16,3 11-1 15,3 16 0-15,0 23 1 16,-3 23-1-16,-2 22 2 16,0 17-1-16,0 14 0 15,-2 11 0-15,-3 3-2 0,3-1-3 16,-4-24-23-16,15-3-11 15,-6-29 0-15,17-18-2 16</inkml:trace>
  <inkml:trace contextRef="#ctx0" brushRef="#br0" timeOffset="1225.0701">4197 1407 87 0,'0'0'35'0,"0"0"2"16,-5 28-1-16,0 10-33 16,-2 7 0-16,0 15-1 15,-5 5 2-15,2 7-3 0,-2-4 1 16,2-3-1-16,1-11 1 15,3-13 0-15,3-14 0 16,3-16-1-16,4-20 1 16,6-16 1-16,2-17-2 15,1-12 3-15,0-13-2 16,1-11 1-16,-4-9-2 15,0-4 2-15,-1 14-2 16,-5 11 1-16,-2 12-1 16,-1 11 0-16,-1 15-1 15,4 12 1-15,7 14 0 16,6 7-1-16,11 3 0 15,9 1-1-15,12-2 0 16,12-1-3-16,17-1-8 0,-3-14-25 16,14 2-2-16,-12-2-1 15,5-1-1-15</inkml:trace>
  <inkml:trace contextRef="#ctx0" brushRef="#br0" timeOffset="1583.0905">4757 1546 99 0,'-17'55'37'16,"3"-16"2"-16,24-3-3 16,14-18-32-16,14-11-2 15,16-17 2-15,9-14 1 16,6-8-2-16,3-8 1 15,-2-9-1-15,-6-1 0 0,-11-5-1 16,-9 7 0-16,-21 4 0 16,-14 8-2-16,-17 12 1 15,-19 9-1-15,-13 19 0 16,-12 10-1-16,-12 14 0 15,-2 16 0-15,0 10 0 16,4 11 0-16,15 2 0 16,12 2 0-16,24-9 0 15,15-8 0-15,29-11 0 16,13-15-3-16,32-12-6 15,4-22-25-15,23-4-3 16,-3-18 1-16,7-2 0 16</inkml:trace>
  <inkml:trace contextRef="#ctx0" brushRef="#br0" timeOffset="1946.1113">5740 1386 104 0,'-24'-15'38'16,"-24"1"0"-16,5 17 1 16,-17 2-19-16,8 10-16 15,-4 12-2-15,7 11-1 16,3 9 0-16,8 9 0 15,8 0-1-15,9 1 0 16,14-6 1-16,13-3-2 16,13-18 1-16,10-10 1 15,16-16 0-15,10-14-1 16,2-17 1-16,3-13 0 15,0-9 0-15,0-8 1 16,-6-2-2-16,-13-4 0 16,-4 9 0-16,-12 9 0 0,-7 13 0 15,-7 14 0-15,-11 18 0 16,-10 11 0-16,-5 16 0 15,1 13 0-15,-1 7 0 16,3 6-3-16,7 0-1 16,8-3-3-16,24-4-24 15,1-23-8-15,26-4-1 16,0-19 1-16,22-7-2 15</inkml:trace>
  <inkml:trace contextRef="#ctx0" brushRef="#br0" timeOffset="2299.1315">6357 1356 127 0,'-51'13'40'16,"-15"5"1"-16,6 24-7 16,0 0-33-16,6 9 0 15,13 6 1-15,10-2-2 16,18-4 1-16,18-10 0 15,23-15-1-15,18-21 0 16,14-23 1-16,11-20 0 16,6-15 0-16,7-23 0 15,-84 76 0-15,85-97 1 16,-50 37-2-16,5-4 0 15,-7 3 0-15,3-3 0 16,-14 6 0-16,-3 3 0 16,-19 55 0-16,23-77 0 15,-23 77 0-15,-17-21 0 0,-4 31 0 16,-16 31 0-16,0 29 0 15,-3 36-9-15,8 27-30 16,2 0-1-16,30-6-2 16,22-56 0-16</inkml:trace>
  <inkml:trace contextRef="#ctx0" brushRef="#br0" timeOffset="2602.1488">6956 1416 109 0,'-9'23'38'0,"11"16"0"16,-15 6 0-16,3 7-37 16,4 5 0-16,0 2 0 15,-1-4-1-15,6-1-5 16,9-7-1-16,-3-22-29 15,20-9-3-15,-2-20 2 16,16-8-3-16</inkml:trace>
  <inkml:trace contextRef="#ctx0" brushRef="#br0" timeOffset="3034.1735">7124 1265 116 0,'0'0'38'0,"-34"-60"2"15,18 21-4-15,-6 7-34 16,17 19-2-16,5 13 0 15,17 19-1-15,7-2 1 16,26 1 0-16,3 2-1 16,2 4 1-16,-5 5 0 15,-6 4 1-15,-11 5 0 16,-10 11 1-16,-17 3 0 15,-6 7-1-15,-19 5 2 16,3 0 0-16,-6-7-1 16,0-3-1-16,5-11 1 0,5-11-2 15,10-17 1-15,2-15 0 16,35-26-1-16,-2-17 1 15,12-11-1-15,10-11 1 16,4-6 0-16,2-10 1 16,-2 7-2-16,-7 10 0 15,-9 15 0-15,-11 18 0 16,-12 17 0-16,-20 14 0 15,5 34 0-15,-18 11 0 16,-6 10 0-16,1 7-5 16,10 10-1-16,-1-15-18 15,24 7-16-15,-6-18 0 16,31-8-2-16,-1-18 0 0</inkml:trace>
  <inkml:trace contextRef="#ctx0" brushRef="#br0" timeOffset="3531.202">8220 1342 107 0,'-1'-39'42'0,"-18"2"-1"16,9 18 0-16,-18 7-36 16,5 14-1-16,-11 19 0 15,-1 13-1-15,-3 13 0 16,3 10-2-16,2 6 0 15,4 1-1-15,7-1 1 16,10-10-1-16,10-13 2 16,10-10-4-16,8-14 4 0,6-16-2 15,6-16-2-15,4-14 4 16,2-8-2-16,-2-9 0 15,-1-2 0-15,1-3 0 16,-8 9 0-16,-5 7 0 16,-5 14 0-16,-14 22 0 15,10 8 0-15,-16 28 0 16,-8 21 0-16,-5 30-3 15,-10 14 2-15,-4 27 0 16,-4 8 0-16,-1 12 0 16,-2 1 1-16,0-10 0 15,7-17-1-15,1-19 2 16,5-22-1-16,3-28 0 15,8-34 0-15,1-23-1 0,6-32 1 16,5-20-1-16,9-30 0 16,3-19 0-16,11-11 1 15,5-4-1-15,5 6 0 16,-2 2-6-16,15 15-27 15,-13 6-5-15,7 29-2 16,-2 9-1-16</inkml:trace>
  <inkml:trace contextRef="#ctx0" brushRef="#br0" timeOffset="4116.2354">9697 784 89 0,'0'0'39'0,"0"0"-1"15,-14-47 1-15,14 47-34 16,0 0 0-16,-66 6-1 16,66-6 0-16,-62 32-1 15,62-32-1-15,-62 47 0 16,62-47 0-16,-27 46-1 15,-6 21-1-15,20-1 0 16,23 0 0-16,19-9 0 16,25-4 1-16,2-7-1 15,1 2 1-15,-25-6-1 16,-18 5 1-16,-19 0-1 15,-13 2-1-15,-14-2 1 0,-6-2-2 16,2-7 0-16,-4-13-4 16,22-8-29-16,-2-16-6 15,20-1 3-15,17-32-2 16</inkml:trace>
  <inkml:trace contextRef="#ctx0" brushRef="#br0" timeOffset="4484.2565">9935 1405 103 0,'-18'17'38'0,"15"4"2"16,-1-10-4-16,4-11-33 15,39 8-1-15,6-12 0 0,13-9 0 16,8-4 0-16,4-9 1 15,2-4-1-15,-6-6 0 16,-11-2 0-16,-55 38 0 16,0 0 0-16,52-60 1 15,-52 60-2-15,0 0 1 16,0-53-1-16,-33 35 1 15,-10 18-1-15,-24 12-1 16,-2 19 0-16,-15 7 0 16,11 14 0-16,9 6-1 15,26 8 1-15,24-13-2 16,19-8 2-16,27-13-2 15,27-18-2-15,28-7-8 0,5-18-27 16,27-4-1-16,-9-15 0 16,9-1 0-16</inkml:trace>
  <inkml:trace contextRef="#ctx0" brushRef="#br0" timeOffset="4853.2776">10745 1385 108 0,'-30'22'39'16,"3"-7"0"-16,19 4 0 15,7-7-38-15,20-7 0 16,14-4 0-16,10-5-1 16,10 0 1-16,1-6 0 15,1-3 0-15,0-5 0 0,-9-1 0 16,-8-7-1-16,-11 1 1 15,-9-3 0-15,-13 1 0 16,-10-2-1-16,5 29 1 16,-20-24 0-16,-19-1 0 15,-2 18-1-15,-16 7 1 16,2 18 0-16,-11 2-1 15,12 19 1-15,-4-1-1 16,26 11 0-16,12 1 0 16,18-2 0-16,18-7-1 15,15-5-1-15,26-9-3 16,7-13-5-16,26-4-27 15,-14-14-3-15,18-1 1 16,-14-12-2-16</inkml:trace>
  <inkml:trace contextRef="#ctx0" brushRef="#br0" timeOffset="5240.2997">11632 1259 109 0,'-19'-19'40'0,"-6"15"1"16,-23 10-1-16,1 9-34 15,-16 9-3-15,6 8 1 16,-4 9-2-16,5 5 1 15,13 0-2-15,11-3 0 16,20-4-1-16,18-14 1 16,17-10-1-16,20-12 0 15,12-17 0-15,14-15 1 16,7-16 0-16,3-13-1 15,-79 58 2-15,88-72-2 0,-88 72 0 16,81-96 0-16,-40 46 0 16,-2 1 0-16,-11 3 0 15,-28 46 0-15,44-79 0 16,-44 79 0-16,0 0 0 15,2-42 0-15,-18 51 0 16,-11 22 0-16,-9 22 0 16,3 29 0-16,-1 22-10 15,5-8-20-15,37-6-11 16,29-46-3-16,20-13 2 15,5-20-2-15</inkml:trace>
  <inkml:trace contextRef="#ctx0" brushRef="#br0" timeOffset="5574.3188">12476 1220 115 0,'0'0'42'0,"-65"-67"2"15,15 52-3-15,-7 16-36 16,-4 6-3-16,-1 12 0 15,-7 10-1-15,34-1 0 16,12 0-1-16,29-6 0 16,12-6 0-16,9-2 0 15,7-1 0-15,3-1 0 16,1 0 0-16,-1 3 0 15,-2 0 0-15,-6 8 2 16,-10-2-2-16,-8 6 0 0,-11 7 0 16,-9 0 0-16,-10 6 0 15,-9-2 0-15,-7 0 0 16,-4-6-3-16,0 1-2 15,-4-20-11-15,18 1-25 16,-6-19-1-16,21-4 0 16,1-15-2-16</inkml:trace>
  <inkml:trace contextRef="#ctx0" brushRef="#br1" timeOffset="10516.6015">2783 2171 37 0,'0'0'27'0,"25"0"3"15,-7-4-2-15,1 4-19 16,-5-6-4-16,15 9-1 16,0-4 0-16,8 4-2 15,4-3 0-15,6 3-2 16,9-3 1-16,7-1 0 15,6 0-1-15,4-2 1 16,7-3 0-16,5 1-1 16,5-4 1-16,9 2 1 15,2-6-1-15,6 4 0 16,6-4 1-16,1 3-1 0,7-3 1 15,4 4-1-15,-1-1 1 16,0 5-1-16,1 1 0 16,-3 2 0-16,4 3-1 15,0 3 2-15,1 2-1 16,-3-1-1-16,-1 0 1 15,6 1-1-15,-1-3 1 16,4 1-1-16,4-3 0 16,-3-1 1-16,-2-1-1 15,8-4 0-15,2 3 0 16,1-2 0-16,0 0 0 15,-2 1 0-15,-1-1 0 16,2 3-1-16,-1-1 1 0,-1 2 0 16,-7-2-1-16,0 1 0 15,-5-1 1-15,2-1 0 16,-1 1 0-16,-5-3-1 15,0 1 1-15,-4-2 0 16,-4 3 0-16,-1-1 0 16,-2 3 0-16,-3-1 0 15,-4 2 0-15,0-2 0 16,-5 1 1-16,3 1-1 15,0-2 0-15,5 0 0 16,-7-3 1-16,2 0-1 16,0 0 1-16,0-6 0 15,-4 2-1-15,2 2 1 16,-5 3 0-16,2-1 0 0,-5 0-1 15,-2 2 1-15,-3 4 0 16,2 0-1-16,-5 0 0 16,-4-1 0-16,-2-4 1 15,-1-1 0-15,1 1-1 16,0-1 0-16,-2-7 1 15,-1 7 0-15,-3-5-1 16,-1 2 1-16,-3-1 0 16,-7 0-1-16,-6 2 1 15,-6 0-1-15,-8 0 0 16,-5 2 1-16,-6 1-1 15,-5 0 0-15,-5 2 0 16,-4 0 1-16,-3 2-1 16,-4-1 0-16,1 1 0 15,-11 0 0-15,15 0 0 0,-15 0-2 16,15 4-26-16,-15-4-4 15,0 0-2-15,-11-2-1 16</inkml:trace>
  <inkml:trace contextRef="#ctx0" brushRef="#br2" timeOffset="14407.8241">1230 2871 80 0,'-2'-22'36'16,"2"9"-1"-16,-5 2 1 15,5 11-26-15,0 0-7 16,-5 30 0-16,6 8-1 16,3 19-1-16,-2 14 1 15,3 18-3-15,-3 11 2 16,-1 8-1-16,-1 2 1 15,0-1-1-15,2-16 0 0,-2-10 0 16,0-18 0-16,1-16 2 16,1-20-2-16,3-17 1 15,0-27-1-15,4-16 1 16,-3-18 0-16,-1-17-1 15,4-12 1-15,-4-13 0 16,0-16-1-16,0-5 1 16,1-1-1-16,0 3 1 15,3 1-1-15,6 12 0 16,5 8 0-16,3 13-2 15,7 19 2-15,7 16-1 16,7 11 1-16,2 14 0 16,0 12 0-16,0 10 1 15,-6 13 0-15,-7 12 0 0,-11 8 0 16,-12 10 0-16,-19 9 0 15,-14 11 0-15,-17 5-1 16,-15 1 1-16,-4-6 0 16,-3-8-1-16,8-4-3 15,5-21-3-15,25 0-27 16,1-30-4-16,23-6 1 15,26-24-3-15</inkml:trace>
  <inkml:trace contextRef="#ctx0" brushRef="#br2" timeOffset="14627.8366">2123 2554 83 0,'14'-9'36'16,"-14"9"0"-16,-12 18 2 15,-3 15-32-15,-2 22 0 16,-6 21-3-16,0 21 1 15,-2 16-1-15,-3 12-2 16,8 3-1-16,2 0 0 16,12-8-4-16,4-20-2 15,25-10-27-15,2-34-4 16,22-14 0-16,4-26 0 15</inkml:trace>
  <inkml:trace contextRef="#ctx0" brushRef="#br2" timeOffset="15356.8783">2669 3223 103 0,'-32'-1'38'0,"-15"7"0"16,-4 21-3-16,-8 7-31 15,0 11-1-15,2 5 1 16,6 8-2-16,7-1 1 15,16-1-2-15,13-10 0 16,20-13 1-16,19-13-1 16,17-16 0-16,15-16-1 15,12-12 1-15,7-15 0 16,1-6-1-16,-5-8 0 15,-5-3 1-15,-10 2-1 16,-17 2 0-16,-11 7 0 0,-12 11 0 16,-14 7 0-16,-2 27 0 15,-19-3 1-15,-2 24-1 16,-1 14 1-16,-3 10-1 15,3 11 0-15,4 1 0 16,7 3-1-16,11-7 0 16,11-5 0-16,12-16-2 15,12-14-2-15,8-14-1 16,12-9-2-16,0-21-1 15,8 0-1-15,-9-16 1 16,1 0 0-16,-11-9 4 16,-1 9 1-16,-13-2 5 15,-13 6 2-15,-2 15 4 16,-18 1-1-16,3 22 2 15,-18 0-1-15,7 22-2 0,-11 4 2 16,3 13-3-16,-3 3-1 16,5 2-2-16,0-2 2 15,11-2-2-15,5-10 1 16,7-12-1-16,7-12 1 15,10-14-2-15,8-13 1 16,2-12 0-16,4-10 0 16,1-8 0-16,-2-4-1 15,-2 0 1-15,-5 3-1 16,-5 11 1-16,-9 9-1 15,-3 17 1-15,-12 15-1 16,10 24 0-16,-14 15 1 16,-2 13-1-16,1 8 0 15,1 4-1-15,2-1-2 0,8-14-1 16,13-7-15-16,3-39-18 15,21-13-3-15,1-32 1 16,16-14-1-16</inkml:trace>
  <inkml:trace contextRef="#ctx0" brushRef="#br2" timeOffset="15543.889">4054 2455 99 0,'-18'45'41'15,"-18"15"-1"-15,6 29 1 16,-12 4-37-16,13 13-1 15,6 2-1-15,8 0-2 16,7-7 0-16,8-13-7 0,18-1-29 16,-11-25-3-16,14-8 2 15,-15-24-4-15</inkml:trace>
  <inkml:trace contextRef="#ctx0" brushRef="#br2" timeOffset="15980.914">3856 3030 100 0,'0'0'39'16,"32"17"0"-16,-3-21-2 15,18 1-36-15,5-5 0 16,5-3 0-16,2-4 0 15,-4 0 0-15,-3 0 0 0,-8 4 0 16,-10 3 0-16,-11 3-1 16,-9 4 1-16,-14 1 1 15,-6 17-1-15,-6 0 0 16,-7 3 1-16,1 7-1 15,1 1 0-15,3 2 0 16,7-2 0-16,10-4-1 16,14-4 0-16,9-9 0 15,12-2 0-15,4-8 0 16,3-2 0-16,1-1 1 15,-8 5 1-15,-5 4-1 16,-17 11 0-16,-11 10 1 0,-16 9-1 16,-17 6 0-16,-5 6-1 15,-5 2-2-15,-1 2-3 16,-7-19-25-16,18 8-10 15,-1-26 0-15,20-3-3 16,9-13 1-16</inkml:trace>
  <inkml:trace contextRef="#ctx0" brushRef="#br2" timeOffset="16577.9482">5985 2832 97 0,'0'0'36'0,"-23"-13"1"16,4 24-2-16,-15-2-30 15,-2 13-1-15,-6 0 0 16,3 14-1-16,-1 1-2 16,6 5 0-16,9-3 0 15,7-2 0-15,13-4-1 16,10-8 0-16,11-4 0 15,9-14 0-15,8-6 0 16,5-5 1-16,-2-1-1 16,2 1 1-16,-8 1-1 15,-7 5 1-15,-5 7 0 16,-13 11 0-16,-9 7-1 15,-6 7 0-15,-11 4 0 16,5 1 0-16,-5 0-1 0,4-6-3 16,15 2-6-16,-2-23-26 15,20-1-2-15,1-21 1 16,26 0-2-16</inkml:trace>
  <inkml:trace contextRef="#ctx0" brushRef="#br2" timeOffset="17164.9818">6402 2973 92 0,'-13'7'36'0,"3"17"0"16,-10 1 2-16,5 12-25 15,-6 5-10-15,4 11 0 16,-4-2 0-16,5 10 0 0,0-7-1 15,4-5 0-15,3-7-1 16,3-10-1-16,3-8 1 16,3-7-1-16,0-17 0 15,9-12 1-15,4-14-1 16,-2-7 1-16,2-13-1 15,1-9 2-15,2-11-2 16,-1-5 1-16,4-6-1 16,-2 6 1-16,3 3-1 15,-1 6 0-15,2 5 0 16,1 17 0-16,3 10 0 15,4 12 0-15,0 13 0 16,0 7 0-16,1 7 0 0,-3 10 0 16,0 5-1-1,-4 6 1-15,-4 4 0 0,-10 6 0 16,-9 4 0-16,-9 3 1 15,-10-2-1-15,-7 1 0 16,-9-3 0-16,-5-10 0 16,-5-1 0-16,-1-9 1 15,3-3-1-15,3-9 0 16,5 3 0-16,6-2 0 15,5 5 0-15,5 11-1 16,3 9 1-16,1 12-1 16,-5 11 1-16,4 19-1 15,-6 5 1-15,-3 8 0 16,0 3-1-16,-2-8-2 15,10-1-1-15,-2-28-10 0,26 0-23 16,-3-34-3-16,25-11 3 16,2-31-4-16</inkml:trace>
  <inkml:trace contextRef="#ctx0" brushRef="#br2" timeOffset="17597.0065">6987 3018 101 0,'-10'2'37'16,"0"13"2"-16,-8-5-3 15,8 19-30-15,-9 1-3 0,3 12 0 16,-4 4 0-16,2 6-2 15,1 0 1-15,3-4-2 16,3-5 1-16,5-9-2 16,5-7 2-16,6-13-2 15,-5-14 2-15,26-18 0 16,-8-12-1-16,5-8 1 15,1-12 0-15,3-11 1 16,-5-5-2-16,-3-2 1 16,-5 3 0-16,1 9 0 15,-5 5-1-15,-6 9 1 16,-1 15 0-16,-1 11-1 15,-2 16 0-15,16-4 0 16,0 13 0-16,4 3 0 16,9 2-1-16,12-5-3 0,13 9-7 15,-7-18-25-15,16 10-2 16,-11-16 0-16,7 9-2 15</inkml:trace>
  <inkml:trace contextRef="#ctx0" brushRef="#br2" timeOffset="17941.0261">7449 3019 110 0,'-25'22'37'16,"14"11"1"-16,0-17-3 16,16 6-32-16,12-8-1 15,13-8 0-15,13-12 0 16,8-10 0-16,10-6-1 15,2-9 0-15,-2-1 1 0,-4-3-1 16,-11-2 0-16,-12 6 0 16,-20 6 1-16,-14 5-1 15,-14 9 0-15,-15 9 1 16,-13 8-1-16,-5 10 0 15,-5 10 0-15,-1 11 0 16,6 6-1-16,5 6 1 16,16-1-1-16,15 2-1 15,19-6 0-15,20-5-2 16,20-8-2-16,11-16-4 15,22 6-11-15,-7-28-17 16,19 6-2-16,-15-21 1 16,5 8-1-16</inkml:trace>
  <inkml:trace contextRef="#ctx0" brushRef="#br2" timeOffset="18279.0455">8292 3069 110 0,'0'-20'37'0,"-21"-8"1"16,1 18 1-16,-17-2-33 16,3 11-2-16,-5 9-2 15,1 14 1-15,-5 8-1 16,2 11 0-16,4 5 0 15,7 1-1-15,8 0 0 16,11-1-1-16,12-13 1 16,11-9-1-16,15-16 0 15,10-15 0-15,6-13 0 16,3-7 1-16,2-14-1 15,-1-5 0-15,-8-2 0 0,-4 2 1 16,-10 5-1-16,-6 8 0 16,-9 12 1-16,-10 21-1 15,0 0 0-15,-10 19 0 16,1 11-1-16,-1 8 1 15,4 5-3-15,4 2 0 16,12 5-6-16,-1-21-12 16,28 4-17-16,-1-24-3 15,20 1 2-15,-4-25-1 16</inkml:trace>
  <inkml:trace contextRef="#ctx0" brushRef="#br2" timeOffset="18616.0648">8844 2971 109 0,'-25'-17'37'16,"-2"23"2"-16,-16-4-1 15,11 16-33-15,-9 17-2 16,5 8 0-16,3 3-1 16,8 3 0-16,11-8 0 15,13-2-1-15,13-18 0 16,14-14-1-16,12-23 1 15,6-15-1-15,8-18 0 16,3-11 1-16,-3-15-1 16,-2-5 1-16,-6-4-1 15,-3 5-1-15,-11 12 1 16,-13 11 0-16,-7 17 0 15,-13 22 0-15,-11 29 1 16,-12 19-1-16,-7 22 0 16,-5 14 0-16,-1 18-6 0,-7-5-14 15,26 12-17-15,-10-21-4 16,23-1 1-16,2-19-3 15</inkml:trace>
  <inkml:trace contextRef="#ctx0" brushRef="#br2" timeOffset="19200.0982">9976 2753 93 0,'-42'17'38'0,"-1"16"-1"16,-8-8 1-16,6 9-34 15,2 0-2-15,12 1 1 16,8-2 0-16,16-1-1 16,12-4-1-16,12-5 0 15,14-5-1-15,12-1 0 16,5-3 0-16,3 1 1 15,-7-2-1-15,-3 4 1 16,-11 3-1-16,-11 4 1 16,-18 5 0-16,-15 2-1 15,-9 2 1-15,-9 2-1 16,-4-2 0-16,0-3-1 15,6-2-3-15,2-15-11 16,22 2-21-16,6-15-4 0,20-8 2 16,9-15-1-16</inkml:trace>
  <inkml:trace contextRef="#ctx0" brushRef="#br2" timeOffset="19556.1185">10356 3051 102 0,'-14'14'37'16,"1"8"1"-16,-5-12-4 15,6 10-31-15,5-4-1 16,12-2 0-16,10-12 0 16,13-8-1-16,12-11 0 15,11-6 0-15,4-7 1 0,-2-9-2 16,2-1 1-16,-8-4 0 15,-14 1 0-15,-13 6 0 16,-20 4 0-16,-12 7-1 16,-19 14 1-16,-12 8 0 15,-15 11 0-15,-4 15 0 16,-8 11 0-16,7 9 0 15,7 9-1-15,9 3 1 16,15 2-1-16,21-1 0 16,22-7 0-16,21-10 0 15,27-9-2-15,18-18-6 16,26 6-22-16,-4-29-9 15,13 1 2-15,-12-24-3 16</inkml:trace>
  <inkml:trace contextRef="#ctx0" brushRef="#br2" timeOffset="20247.1581">11000 2962 105 0,'-35'11'38'16,"12"14"1"-16,-1-11-2 15,22-2-35-15,13-2-1 16,10-5-1-16,14-3 1 15,9-1 0-15,9-10 0 16,2-5-1-16,3-3 1 16,-1-8-1-16,-9 4 1 15,-11-5-1-15,-12 0 1 16,-11-3 0-16,-10 5 0 15,-16 3 0-15,-9 6-1 0,-12 8 0 16,-7 8 1-16,-9 11-1 16,0 11 0-16,-2 11 1 15,3 10-1-15,10 7 0 16,10 0 0-16,19-2 0 15,16-7-1-15,23-8 1 16,22-13-3-16,15-18-4 16,24 0-10-16,-2-26-18 15,17 0-2-15,-13-19-1 16,7 6 0-16,-26-6 31 15,-9-1 7-15,-19 11 5 16,-26-12 12-16,-4 23 20 16,-31-5 0-16,-2 20 3 0,-26-1-1 15,1 19-30-15,-11 5-4 16,2 13-2-16,2 9-2 15,6 8 1-15,10 3-1 16,18-2-1-16,17-6 0 16,13-10 1-16,19-17-2 15,14-15 2-15,10-20-1 16,6-19 0-16,4-14 1 15,-2-18-1-15,-3-9 0 16,-1-9-1-16,-8-9 2 16,-9 3-3-16,-8 6 3 15,-9 12-2-15,-14 13 0 16,-16 31 0-16,-14 25 1 15,-12 30 1-15,-10 31-1 0,-7 22 1 16,1 17-2 0,3 6-1-16,16 10-6 0,6-28-11 15,36 4-14-15,3-31-7 16,34-13 0-16,4-29-1 15</inkml:trace>
  <inkml:trace contextRef="#ctx0" brushRef="#br2" timeOffset="20535.1745">12514 2620 106 0,'-46'30'41'16,"-12"-2"0"-16,13 13-1 15,3-5-36-15,13 1-2 0,16-11 0 16,17-6 0-16,20-5-2 15,15-15 1-15,11-4-1 16,3 0 1-16,-4-4 0 16,0 3 0-16,-16 9 0 15,-14 9 0-15,-19 15-1 16,-16 9 1-16,-15 9-1 15,-8 7-1-15,-4 7-4 16,-5-17-17-16,15 10-16 16,-3-27-3-16,23-3 0 15,1-25-3-15</inkml:trace>
  <inkml:trace contextRef="#ctx0" brushRef="#br2" timeOffset="21320.2194">13635 2236 88 0,'-24'-16'38'16,"10"14"0"-16,-9-2 0 15,11 13-35-15,-2 18-1 16,6 11 0-16,1 13 1 16,4 15 0-16,2 11-1 15,3 9 1-15,1 2-1 16,3 0 1-16,0-7-1 0,1-6 0 15,2-11-1-15,-2-14 1 16,-2-15-2-16,0-9 1 16,-1-15-1-16,-4-11 1 15,9-13-1-15,-6-12 0 16,1-5 0-16,4-8 0 15,2-1 0-15,0-3 0 16,5 2 0-16,5 7 0 16,1 8-1-16,1 13 1 15,2 9 0-15,0 10 0 16,1 10 0-16,-1 9 0 15,-1 7 0-15,-1 4 1 16,-2 6-1-16,-7 0 0 16,-10 0 1-16,-6 3-1 0,-16-4 0 15,-10-2 1-15,-14-5-1 16,-4-6 0-16,-8-10 0 15,4-10 0-15,7-10-3 16,7-18-3-16,27 5-13 16,2-29-17-16,34 10-3 15,3-18 1-15,24 7-2 16</inkml:trace>
  <inkml:trace contextRef="#ctx0" brushRef="#br2" timeOffset="21877.2513">14202 2781 89 0,'4'-11'37'0,"-4"11"0"16,0 0 2-16,14-1-32 16,-14 1-3-16,-1 18 1 15,-2-1-1-15,-2 13 0 16,-5 10-1-16,1 3-1 15,-1 8 0-15,4-1 0 16,2-2 0-16,5-4-1 16,8-12 0-16,11-11 0 15,12-22-1-15,15-13 1 16,6-12-1-16,6-12 0 15,2-10 1-15,1-7-1 16,-8-5 1-16,-5 3-1 16,-11 10 1-16,-13 4-1 0,-11 13 0 15,-8 16 0-15,-6 14 0 16,-13 16 0-16,-2 22 0 15,-4 19 1-15,-3 19-2 16,-2 21 1-16,4 15 0 16,-2 6 0-16,1 5 0 15,2 6 0-15,-2-3 0 16,2-8 0-16,-4-13 0 15,-1-13 0-15,-5-17 0 16,2-19 0-16,-5-18 0 16,0-21 0-16,2-21 0 15,2-18 0-15,6-19 0 16,7-22 0-16,11-16 0 15,8-18-1-15,16-9 0 0,17-6-1 16,7-1-3-16,7-6-6 16,16 25-13-16,-10-10-11 15,17 24-5-15,-11 1 0 16,13 18-1-16</inkml:trace>
  <inkml:trace contextRef="#ctx0" brushRef="#br2" timeOffset="22065.262">15401 2404 109 0,'-28'-15'41'0,"13"15"1"15,-8-10-3-15,1 9-39 16,22 1-4-16,0 0-15 0,8 29-18 15,1-14-3-15,12 23 0 16,-4-7 0-16</inkml:trace>
  <inkml:trace contextRef="#ctx0" brushRef="#br2" timeOffset="22216.2707">15450 2992 123 0,'-33'26'43'16,"6"4"0"-16,-6-22-2 15,12-1-39-15,7-3-4 16,7-16-10-16,20 13-21 15,-11-17-9-15,14 12 0 16,-8-8-3-16</inkml:trace>
  <inkml:trace contextRef="#ctx0" brushRef="#br3" timeOffset="25862.4792">1093 4805 73 0,'0'0'37'0,"0"0"-2"16,0 11 0-16,-13 9-27 15,4 17-5-15,-8 6 0 16,2 11-2-16,-8 1 0 16,4 4-2-16,4-2-2 0,1-12-30 15,19-7-2-15,6-21 0 16,16-9-1-16</inkml:trace>
  <inkml:trace contextRef="#ctx0" brushRef="#br3" timeOffset="26230.5003">1277 4448 68 0,'-69'-20'34'0,"-2"26"0"15,-9 16 1-15,6 22-29 16,-5 19 0-16,9 29 0 0,4 14 1 15,18 26-3 1,23 10 0-16,22 9-2 0,24-5 1 16,30-11-1-16,29-22 0 15,26-28-2-15,21-36-1 16,14-42 4-16,6-42-2 15,1-31 1-15,-13-30-1 16,-20-16 0-16,-30-12-1 16,-23 3 2-16,-34-1-1 15,-36 11-2-15,-35 11 0 16,-23 12 0-16,-22 16 0 15,-15 13 0-15,-5 16-2 16,-2 7-3-16,26 23-29 16,13 3-4-16,33 16 1 0,23 0-1 15</inkml:trace>
  <inkml:trace contextRef="#ctx0" brushRef="#br3" timeOffset="26897.5384">2776 4655 89 0,'-4'-24'37'0,"-9"7"0"15,13 17 0-15,-19 11-34 16,13 12-2-16,-4 13 0 16,3 10 0-16,-2 13 0 15,1 15 0-15,-1 10 1 16,3 8-2-16,6 1 2 15,4-2-2-15,10-13 2 16,10-11-1-16,10-20 0 16,10-23 0-16,12-29 0 15,10-22 0-15,5-26 1 16,5-15-1-16,-3-13-1 0,-3-4 1 15,-10-3-1-15,-7 6 1 16,-12 13-2-16,-14 13 2 16,-9 17-2-16,-12 18 2 15,-6 21-1-15,-10 21 0 16,-4 17 1-16,2 15 0 15,1 11 0-15,5 9-1 16,9 2 1-16,4-5-1 16,11-6 2-16,8-16-2 15,10-17 1-15,2-16 0 16,4-24 0-16,-2-14 0 15,1-21 0-15,-3-12 0 16,-6-15-1-16,-3-6 0 16,-6-4 0-16,-4 3 0 0,-7 9-3 15,-8 4-2-15,4 26-11 16,-13-3-18-16,11 27-6 15,-8 5-1-15,13 20 0 16</inkml:trace>
  <inkml:trace contextRef="#ctx0" brushRef="#br3" timeOffset="27103.5502">4144 4892 80 0,'12'26'37'0,"-15"-2"1"15,3 13 1-15,-11-2-31 16,4 6-3-16,-8 0 0 15,5 5 0-15,-4-3-3 16,5-7 0-16,-1-2-2 0,9-15-2 16,6-2-7-16,-5-17-26 15,23-21-5-15,-3-14 2 16,13 1-2-16</inkml:trace>
  <inkml:trace contextRef="#ctx0" brushRef="#br3" timeOffset="27495.5726">4347 4750 93 0,'0'0'39'16,"-15"17"0"-16,17 4 0 16,0-3-36-16,2 7 1 15,2 0 1-15,4 9-2 16,-1 2 1-16,-3 10-2 0,-4 4 1 15,0 1-2-15,-7-1 2 16,3-1-3-16,-4-4 0 16,2-7 0-16,2-14 0 15,2-24 0-15,12 4 0 16,3-22 0-16,9-14 0 15,5-11 1-15,5-6-1 16,1-2 0-16,-2 0-1 16,-1 6 1-16,-2 8-1 15,-8 7 1-15,0 17-2 16,-6 7 2-16,-2 10 0 15,1 9-1-15,3 9 0 16,4 5-1-16,6 6-1 0,1-3-4 16,14 11-8-16,-12-17-20 15,18 4-4-15,-8-16 1 16,6 3-2-16</inkml:trace>
  <inkml:trace contextRef="#ctx0" brushRef="#br3" timeOffset="27854.5932">5184 4954 77 0,'-5'-32'38'16,"-15"-2"0"-16,5 16 1 15,-14-1-25-15,3 17-8 16,-3 8 0-16,1 15-3 16,1 10 1-16,2 9-3 15,11 6 2-15,3 4-2 16,12-3 1-16,11-7-1 0,8-10 0 15,9-15-1-15,9-18 1 16,8-17 0-16,3-19-1 16,-2-13 1-16,0-15-1 15,-4-9 1-15,-6-9-1 16,-4 1 0-16,-5 6 0 15,-8 9 1-15,-11 13 0 16,-5 17-1-16,-13 25 0 16,-1 22 0-16,-10 30 0 15,-7 22 0-15,0 14 0 16,3 13-2-16,10 14-3 15,6-12-9-15,28 9-6 16,-2-33-14-16,27 1-5 16,5-30-2-16,18-10 0 0</inkml:trace>
  <inkml:trace contextRef="#ctx0" brushRef="#br3" timeOffset="27998.6014">5806 5141 97 0,'-25'57'36'16,"-12"0"-2"-16,9 11 0 15,-1 6-65-15,6-15-4 16,14 1 0-16,-1-17-2 16</inkml:trace>
  <inkml:trace contextRef="#ctx0" brushRef="#br3" timeOffset="28543.6326">6710 4942 80 0,'0'0'38'0,"27"2"-2"16,-4-2 1-16,10 1-31 16,5 0-5-16,10 0 1 15,7-4-1-15,3-7 3 16,-1-8-3-16,4-4 2 15,-7-13-1-15,-1 0 0 16,-12-7-1-16,-15 1 1 16,-11 0 0-16,-15 7-1 15,-14 7-1-15,-14 12 1 16,-16 14-1-16,-10 14 1 15,-8 13-1-15,-1 12 1 16,1 8 0-16,8 4-1 0,10 3 2 16,19-3-2-16,21-8 1 15,27-9-1-15,26-12 0 16,20-14-5-16,27 1-8 15,5-20-22-15,23 1-4 16,-6-11 1-16,5 5-3 16</inkml:trace>
  <inkml:trace contextRef="#ctx0" brushRef="#br3" timeOffset="29056.6619">7835 4771 100 0,'-38'5'39'0,"-17"-1"1"15,8 18-1-15,-6-2-34 16,5 13-3-16,6 4 1 0,9 8-2 15,11 0 2-15,11 0-3 16,13-7 2-16,13-10-2 16,11-8 0-16,13-14 1 15,7-12-1-15,4-14 0 16,-1-11 0-16,0-8 1 15,-5-7-1-15,-6-2 0 16,-6-1 0-16,-9 4 0 16,-2 9 0-16,-10 12 0 15,-11 24 0-15,0 0-1 16,-3 42 1-16,-11 18 0 15,-8 27 0-15,-4 23-1 16,-4 22 3-16,-3 14-1 16,-1 8 1-16,2-4-2 15,4-8 2-15,2-19-1 0,2-22 1 16,1-26-1-16,7-31-1 15,-1-28 1-15,5-31-1 16,1-23 1-16,2-22-2 16,4-19 2-16,8-20-2 15,7-12 0-15,7-6 0 16,7-1 0-16,3 5-1 15,8 12 1-15,1 12 1 16,2 13-4-16,6 26-3 16,-9 1-8-16,18 35-13 15,-18-10-12-15,17 15-1 16,-7-3-1-16,5 6 0 15</inkml:trace>
  <inkml:trace contextRef="#ctx0" brushRef="#br3" timeOffset="29356.6791">8517 5148 97 0,'12'5'39'0,"-12"-5"0"16,0 0-3-16,-15 5-43 16,-1-7-30-16,16 2 0 15,-21 1-1-15,10 2-2 16</inkml:trace>
  <inkml:trace contextRef="#ctx0" brushRef="#br3" timeOffset="29535.6893">7607 5247 103 0,'-46'8'39'0,"10"-12"-2"0,18-8-16 15,24 0-58-15,8-11-1 16,20 1-2-16,0-7 0 15</inkml:trace>
  <inkml:trace contextRef="#ctx0" brushRef="#br3" timeOffset="29986.7151">9633 4230 54 0,'-1'-14'36'16,"1"14"-1"-16,-5 14 1 15,8 23-13-15,-10 11-21 0,5 21 1 16,-5 19-2-16,4 15 1 15,-5 8 0-15,3 8-1 16,2-7 0-16,4-14-2 16,9-7-7-16,0-32-27 15,13-21 1-15,0-29-3 16,11-17 1-16</inkml:trace>
  <inkml:trace contextRef="#ctx0" brushRef="#br3" timeOffset="30317.7341">9495 4330 93 0,'-20'-21'38'16,"20"21"-1"-16,12-12 0 15,23 12-35-15,18-4 0 16,24 4-1-16,8 2 1 15,11 9 0-15,-1 7-1 16,-1 11 1-16,-9 10 0 16,-17 14-1-16,-20 15 0 15,-25 12 0-15,-24 10 0 16,-21 7 0-16,-20 1 0 15,-13-1-1-15,-11-7 1 16,0-9-1-16,0-17 1 16,6-16-1-16,14-13-3 15,11-27-4-15,35-8-18 0,-10-24-14 16,35-7 0-16,6-20-1 15,23 2 0-15</inkml:trace>
  <inkml:trace contextRef="#ctx0" brushRef="#br3" timeOffset="31122.7801">10764 4776 67 0,'2'-20'36'0,"0"8"0"15,-16-10-1-15,-4 16-29 16,-13 2 0-16,-5 12 0 0,-15 7 0 16,-2 18 0-16,-9 4 0 15,1 9-3-15,0 5 2 16,9 3-2-16,9-2 1 15,16-2-2-15,14-10 1 16,17-6-2-16,21-13-1 16,15-7 1-16,17-11-1 15,14-13 0-15,4-7 0 16,1-8 0-16,-1-6-1 15,-7-9 2-15,-7 0-2 16,-12-6 1-16,-12 1-1 16,-10-1 1-16,-11 4-1 15,-3 3 1-15,-9 9 1 16,-3 9-2-16,-1 21 1 0,0 0 0 15,-19 19 1-15,6 13-1 16,-2 12 1-16,-2 3-1 16,2 6 1-16,4-1-1 15,8-4 1-15,7-4-1 16,12-16 1-16,10-8-1 15,10-13 0-15,8-12-1 16,3-12 1-16,3-11-1 16,1-7-1-16,0-4 1 15,-7-5-1-15,-9 3 2 16,-4 5-2-16,-10 6 2 15,-4 7-1-15,-10 13 1 16,-7 10 1-16,-9 18-1 16,-4 7 2-16,-4 8-1 15,-2 7 1-15,1 3-2 0,3 2 2 16,0-3-2-16,6-10 2 15,3-6-1-15,8-12-1 16,7-13 1-16,10-12-1 16,5-14 1-16,4-6-3 15,4-13 4-15,5-4-3 16,-2-1 1-16,-1 1-1 15,-6 5 1-15,-4 10-1 16,-7 6 1-16,-2 15 0 16,-15 12-2-16,19 12-1 15,-14 9 0-15,4 13-2 16,-1-4-10-16,19 21-14 15,-12-14-9-15,22 8 1 16,-5-17-3-16,16 0 4 0</inkml:trace>
  <inkml:trace contextRef="#ctx0" brushRef="#br3" timeOffset="31522.803">12048 4764 103 0,'-24'-40'40'0,"0"20"-1"15,-13-5-2-15,-1 20-33 16,-3 10-2-16,1 14 0 15,1 16-1-15,4 6 0 16,6 12 1-16,7 2-2 16,12 2 2-16,12-6-1 15,13-12 1-15,11-11-1 16,8-19 1-16,12-16-1 0,0-19-1 15,8-14 1-15,-4-19-2 16,2-14 2-16,-3-12-2 16,1-7 1-16,-5-2-1 15,-3 0 2-15,-6 12-1 16,-6 13 2-16,-9 18-2 15,-11 25 0-15,-10 26 1 16,-9 23-1-16,-14 25 0 16,-6 21-1-16,-4 15 0 15,0 4 0-15,9 8 0 16,1-8-4-16,20 2-5 15,2-26-8-15,28 5-11 16,-8-32-9-16,19-6-2 16,-4-26-1-16,12-6 2 15</inkml:trace>
  <inkml:trace contextRef="#ctx0" brushRef="#br3" timeOffset="31865.8226">12417 4850 99 0,'-24'17'37'0,"15"12"2"16,0-16-2-16,11 7-34 15,14-8 0-15,13-5 0 16,8-9-1-16,10-11-1 16,5-8 1-16,5-9-1 15,-2-4-2-15,-4-4 2 16,-12-6 0-16,-11 2-1 0,-14 3 0 15,-15 6 1 1,-15 12 0-16,-13 12-1 0,-16 16 1 16,-7 13-1-16,-3 20 1 15,0 13-1-15,4 10 2 16,8 8-1-16,10 0 1 15,17-5-2-15,15-10 1 16,20-11-3-16,20-11-1 16,17-29-11-16,34 6-14 15,0-33-11-15,27-2-1 16,4-20-1-16,18 1-1 15</inkml:trace>
  <inkml:trace contextRef="#ctx0" brushRef="#br3" timeOffset="32340.8498">13238 4081 93 0,'0'0'36'0,"-9"29"-1"16,4 23-7-16,-9 5-24 15,5 17-2-15,-6 12 1 16,2 10-1-16,-1 2 0 15,4 2-1-15,0-8 1 16,12-9-2-16,6-12 0 16,6-15-3-16,18-7-16 15,-2-31-18-15,22-12 2 16,0-19-3-16,13-9 0 0</inkml:trace>
  <inkml:trace contextRef="#ctx0" brushRef="#br3" timeOffset="32527.8605">13660 4617 93 0,'-29'26'38'15,"-17"7"2"-15,7 21-1 16,-4 2-33-16,6 6-3 16,6-3 1-16,10-6-2 15,14-8 0-15,12-13-2 16,16-11-1-16,6-24-4 15,29-2-23-15,-9-28-10 16,15-2-2-16,-9-22 0 16,3-1 1-16</inkml:trace>
  <inkml:trace contextRef="#ctx0" brushRef="#br3" timeOffset="32662.8682">13720 4294 94 0,'-43'-29'38'0,"-7"9"0"16,14 19-2-16,-5 6-33 15,22 5-4-15,21 7-6 16,-2-17-23-16,48 29-7 15,-6-17 0-15,24 9-2 16</inkml:trace>
  <inkml:trace contextRef="#ctx0" brushRef="#br3" timeOffset="33330.9064">14103 4563 90 0,'-17'40'38'0,"-18"-10"1"0,6 14 0 16,-13-5-33-16,11 6-2 15,0-2-1-15,8 0 0 16,7-3 0-16,11-4-2 15,13-6 1-15,15-8-1 16,11-12 1-16,7-9-2 16,12-10-1-16,3-9 1 15,1-9-2-15,-5-8 2 16,-5-6-3-16,-15-4 3 15,-10-1-2-15,-15 0 1 16,-12 1 1-16,-11 6 0 16,-8 7 0-16,-5 8 0 15,-4 9 1-15,1 11 0 0,5 6 0 16,9 8 0-16,10 3-1 15,10 3 1-15,13-3 0 16,14-3-1-16,8 1 1 16,9-5-1-16,5 0 1 15,2 1-1-15,-1 0 1 16,-5 0 0-16,-11 4-1 15,-5 2 1-15,-12 6 0 16,-8 6-1-16,-7 4 1 16,-9 8 0-16,-6 2 0 15,-5 7 0-15,-3 0 0 16,3-1-1-16,1-3 2 15,3-8-2-15,11-10 1 16,1-24-1-16,23 4-1 0,5-26 2 16,7-13-1-16,8-11 0 15,3-11-1-15,-3-8 2 16,0-3-2-16,-5 1 2 15,-6 11-1-15,-7 4 0 16,-7 18 0-16,-11 17 0 16,-7 17 0-16,-9 20 0 15,-5 14-1-15,-3 16 1 16,-2 4 0-16,7 5-2 15,8 0 0-15,5-10-5 16,21 2-5-16,-2-31-13 16,31 5-8-16,-5-26-5 15,22-4-3-15,-7-20 3 16</inkml:trace>
  <inkml:trace contextRef="#ctx0" brushRef="#br3" timeOffset="33661.9253">15333 4543 106 0,'-31'-16'40'16,"2"23"0"-16,-12-5-1 15,2 15-37-15,9 5-1 16,4 5 1-16,7 3-1 16,11 1 0-16,13-1 0 15,10-4 0-15,8-7-1 16,8-1 0-16,0-7 0 15,6-1 1-15,-1-3-1 16,-4 1 0-16,-2 3 1 0,-7 2-1 16,-8 2 1-1,-7 8-1-15,-8 5 3 0,-7 6-3 16,-8 4 2-16,-8 5-1 15,-6-2 0-15,0 1-1 16,2-7 0-16,6-7-5 16,18 0-8-16,3-28-6 15,22 4-13-15,1-19-9 16,27 0 0-16,-4-17-1 15</inkml:trace>
  <inkml:trace contextRef="#ctx0" brushRef="#br3" timeOffset="33788.9326">15680 5153 87 0,'-19'57'40'15,"-19"-1"-1"-15,5 8-4 16,-5-4-25-16,-2-14-45 0,17 5-6 16,-4-13 3-16,12-6-5 15</inkml:trace>
  <inkml:trace contextRef="#ctx0" brushRef="#br3" timeOffset="36165.0685">16830 4066 31 0,'9'-10'31'15,"-9"10"2"-15,0 0-1 16,-18 2-11-16,-18-1-4 16,0 18-10-16,-16 0-1 15,-3 13-2-15,-6 1 1 16,1 8-2-16,1-2 0 15,9 5-1-15,7-3 0 16,11-2-1-16,12-3-1 16,12-4 1-16,11-4-1 15,14-8 0-15,10-6 0 16,15-3 0-16,8-3 0 15,10-3 0-15,3 1 1 0,-4 4-1 16,-6 5 1-16,-12 14 0 16,-14 8-1-16,-22 12 1 15,-24 5 2-15,-12 8-3 16,-13 2 3-16,-8-2-2 15,-1-6 1-15,3-7-3 16,12-12 3-16,13-11-3 16,22-7-4-16,3-19-10 15,45-11-22-15,-1-12 2 16,19 1-4-16,0-13 3 15</inkml:trace>
  <inkml:trace contextRef="#ctx0" brushRef="#br3" timeOffset="36717.1001">17129 4690 73 0,'0'0'37'0,"-5"-23"-2"16,5 23 2-16,-14-15-31 16,14 15-3-16,-13 7 0 15,3 5 0-15,1 8 0 16,3 8-1-16,-1 5 0 15,4 4-1-15,3 0 1 16,4-1 0-16,8-6 0 16,8-8 1-16,5-11-2 15,10-11 0-15,6-10 0 16,6-11 1-16,2-12-2 15,2-7 1-15,-2-9-1 0,-5-4-1 16,-2 0 1-16,-7 0 0 16,-6 6 1-16,-7 7-1 15,-11 15 0-15,-6 13 0 16,-7 24 0-16,-12 18 0 15,-7 23 0-15,-4 18-1 16,-9 20 2-16,-4 17-1 16,0 12 1-16,-3 5-1 15,4 1 1-15,1-7-1 16,4-9 3-16,1-15-2 15,8-15 0-15,4-19 0 16,4-18 1-16,5-18-1 16,10-25 0-16,-9-4 1 15,6-23-3-15,7-10 0 0,0-14 1 16,1-10-1-16,6-12 1 15,-2-10-1-15,6-3 2 16,1-3-2-16,6 5 0 16,2 5 0-16,9 10-3 15,2 4-2-15,14 26-9 16,-14-7-16-16,22 27-10 15,-10-5 1-15,10 18 0 16</inkml:trace>
  <inkml:trace contextRef="#ctx0" brushRef="#br3" timeOffset="37017.1172">18232 4603 72 0,'-26'8'38'15,"-17"-1"0"-15,5 14 1 16,-19 0-29-16,11 9-3 16,-2 1-1-16,9 8-1 15,5-1-2-15,9 4 0 16,9 0 0-16,13-1-3 15,12-4 2-15,15-6-2 16,13-6 0-16,8-10-3 16,17-2-3-16,-5-24-21 15,15 6-13-15,-2-17 1 16,6 3-2-16,-11-13 1 0</inkml:trace>
  <inkml:trace contextRef="#ctx0" brushRef="#br3" timeOffset="37451.1421">18747 4675 72 0,'0'0'37'0,"-24"-16"0"15,8 16 2-15,-12-6-30 16,4 14-4-16,-8 4 0 15,0 7-1-15,-6 7-2 16,-1 10 1-16,1 4-1 16,7 2 1-16,2-1 0 0,10 0-2 15,10-5 2-15,16-10-1 16,16-8 1-16,11-12-1 15,13-12-2-15,10-9 1 16,9-8-2-16,1-10 1 16,-1-4-2-16,-4-2 2 15,-8 1-1-15,-12 2 0 16,-15 5 2-16,-10 7-1 15,-17 11 0-15,-13 10 0 16,-8 12 1-16,-8 11-1 16,-4 7 0-16,2 9 0 15,2 5-1-15,9-1 1 16,11 0-2-16,9-9-4 15,23 10-15-15,-5-30-12 0,26 8-6 16,-2-19-1-16,15 0-2 16</inkml:trace>
  <inkml:trace contextRef="#ctx0" brushRef="#br3" timeOffset="38035.1755">19361 4701 77 0,'0'0'40'0,"-17"-2"-3"16,8 17 3-16,-10 1-31 16,4 10-5-16,-6 2 0 15,5 12-1-15,-6-2 1 0,1 3-1 16,4-4 0-16,2-2-2 15,4-10 2-15,4-5-2 16,5-10 1-16,2-10-2 16,21-14-1-16,-4-7 2 15,6-9-2-15,1-8 1 16,0-5-1-16,3-5 1 15,-2-1-1-15,-6 4 1 16,-3 4 0-16,-4 9 0 16,-2 6 1-16,-6 12-1 15,-4 14 0-15,0 0 0 16,3 9 0-16,-3 11 0 15,2 4-1-15,0 0 1 16,8 3 0-16,2-3 0 16,8-9 0-16,7-4 0 0,7-11 0 15,6-10 0-15,3-7 1 16,1-10-1-16,2-6 0 15,-5-2 1-15,-3-2-1 16,-5 5 0-16,-7 2 1 16,-5 9-1-16,-12 11 0 15,-9 10 0-15,-1 16 0 16,-10 9 0-16,-5 13-1 15,-2 7 1-15,0 6 0 16,2 3-2-16,5-1-1 16,5-10-1-16,20 5-10 15,-7-33-15-15,31 7-7 0,-2-24-3 16,16-3-2-16,0-19 1 15</inkml:trace>
  <inkml:trace contextRef="#ctx0" brushRef="#br3" timeOffset="38634.2097">20221 4620 96 0,'-22'0'40'15,"-15"1"1"-15,3 21-1 16,-3 4-37-16,-1 9 0 16,1 7 0-16,4 7-1 15,9-3 1-15,12 0-1 16,9-7 0-16,11-5-1 15,8-14 1-15,12-7-1 16,3-14-1-16,4-9 0 16,1-9-2-16,0-11 2 0,-2-8-1 15,-3-6 0-15,-2-2 0 16,-6-3 1-16,-2 4 0 15,-4 2 0-15,-3 7 1 16,-5 7-1-16,1 10 0 16,-1 5 0-16,-9 14 0 15,18-1 0-15,-5 7 0 16,1 7 0-16,2 0 0 15,5 2 0-15,1-1-1 16,-1 1 1-16,1 0 0 16,0 1 0-16,-3 0 0 15,-4 3 0-15,-3 4 0 16,-6 2 0-16,-6 3 0 15,-6 4 0-15,-5-1 0 0,-2 4 1 16,-2-6 0-16,2 1 0 16,3-9 0-16,5-7 0 15,5-14-1-15,11 0 1 16,7-15-1-16,6-9 0 15,4-9-1-15,4-9 1 16,5-7-1-16,0-8 1 16,-3 2 1-16,0 3-2 15,-6 3 1-15,-3 7 0 16,-2 8 0-16,-6 7 0 15,-1 14-2-15,-3 6-3 16,2 13-5-16,-15-6-10 16,32 11-10-16,-21-12-5 15,16 14-6-15,-2-13 0 0</inkml:trace>
  <inkml:trace contextRef="#ctx0" brushRef="#br3" timeOffset="39002.2308">21106 4610 91 0,'-33'16'39'16,"20"6"-1"-16,-1-10 2 15,25 2-37-15,8-10-1 16,11-3 0-16,7-7 0 15,6-6-1-15,2-6 0 16,0 0 0-16,-5-8 1 16,-9-1-1-16,-13 0 1 0,-4 2 0 15,-18 2-1-15,-8 9 1 16,-15 11-1-16,-10 8 1 15,-10 14-1-15,-2 15 0 16,-3 12-1-16,3 8 1 16,7 5-1-16,11 3 1 15,16-4-2-15,18-9 0 16,19-6-2-16,10-21-7 15,24 2-10-15,-8-33-12 16,23 0-9-16,-10-23-1 16,14-2 0-16</inkml:trace>
  <inkml:trace contextRef="#ctx0" brushRef="#br3" timeOffset="39693.2703">21888 4433 83 0,'0'0'37'0,"-18"-3"-1"16,-4 20 1-16,-17 3-33 15,-3 10-1-15,-8 7 0 16,2 7 0-16,-1 1 0 15,7 1-1-15,10-7 0 16,11-3 0-16,12-7-1 16,15-10-1-16,11-6 1 15,11-4-1-15,8-3 0 16,0 1 1-16,-2-1-1 15,-2 2 1-15,-10 6 0 16,-6 7 0-16,-15-1 1 16,-10 8-2-16,-6 2 3 15,-6 0-3-15,-1 3 0 0,0-7-5 16,14 7-18-16,-5-19-14 15,25 0-3-15,3-15 0 16,24-5 0-16</inkml:trace>
  <inkml:trace contextRef="#ctx0" brushRef="#br3" timeOffset="40790.3331">22838 4555 95 0,'-37'6'37'16,"-13"-4"-1"-16,5 18-5 15,-11 2-27-15,6 12 0 16,-2 8-1-16,7 6 1 16,4-3-2-16,11 6 1 15,13-7-1-15,12-6 0 16,13-12-1-16,18-9 1 15,11-13-1-15,10-9-1 16,7-12 1-16,2-5-1 16,2-9 1-16,-1-2-1 0,-13-4 1 15,-5 1-2-15,-10-1 2 16,-9 7-1-16,-9 6 1 15,-7 6-1-15,-4 18 1 16,-11-3-1-16,-3 17 0 16,-1 10 1-16,-2 8-1 15,6 5 0-15,0 4 0 16,8-1 0-16,6 1 1 15,14-7-1-15,6-3 1 16,6-9-3-16,10-6 0 16,-1-12-2-16,12-1-3 15,-7-18-4-15,10 6-4 16,-16-22 1-16,16 12-2 16,-21-17 6-16,11 8 2 0,-17-2 5 15,-7 1 6 1,-3 10 3-16,-16-5 4 0,0 24 2 15,-9-14-2-15,9 14 0 16,-30 14-3-16,11 6-2 16,-7 2-2-16,6 4 0 15,-3 1 0-15,4 5 0 16,0-7-1-16,7 2 1 15,3-9-1-15,6-4 0 16,3-14-1-16,17 1 2 16,-1-14-2-16,6-8 0 15,3-9 0-15,7-2 0 16,4-9 0-16,-4 3-1 15,2 0 1-15,-3 6-2 16,-7 6 2-16,-3 8-1 0,-5 13 0 16,-16 5 1-16,12 27-1 15,-12 3 0-15,-2 7 0 16,-1 5-1-16,9 3 2 15,0-1-5-15,18 0-2 16,-1-23-15-16,31 9-9 16,-5-23-9-16,20 0 1 15,-2-20-2-15</inkml:trace>
  <inkml:trace contextRef="#ctx0" brushRef="#br3" timeOffset="41124.3522">24070 4764 102 0,'-30'-8'39'0,"-16"0"-1"16,1 17 1-16,-8 2-35 0,2 10-1 15,7 4-1-15,7 7 1 16,8-1-1-16,17-1 0 16,14-7-1-16,17-8 1 15,13-8 0-15,13-11-2 16,11-14 1-16,5-8 0 15,4-14 0-15,-1-10 0 16,-4-8-1-16,-6-7 0 16,-7-4 1-16,-7-3-1 15,-11 8 1-15,-9 6-1 16,-11 12 0-16,-11 19 0 15,-14 21 0-15,-6 19 0 16,-8 24 0-16,-4 19 0 16,0 17-6-16,-4 2-6 0,22 22-11 15,-17-20-9-15,27 16-9 16,-8-10-1-16,14 1-1 15</inkml:trace>
  <inkml:trace contextRef="#ctx0" brushRef="#br3" timeOffset="41954.3996">10448 5944 75 0,'14'-12'36'0,"-4"-6"1"16,4 12 1-16,-14 6-28 0,0 0-2 16,0 0-1-16,5 33-1 15,-15-4 0-15,1 11-2 16,-8 10 0-16,0 6-1 15,-6 8-1-15,2 8 0 16,-6 1 0-16,2 4 1 16,-2 4-1-16,3-3 1 15,3-5-2-15,6-5 2 16,7-9-2-16,8-12 1 15,14-13-2-15,10-15 0 16,14-18 0-16,13-9 0 16,12-9 0-16,6-5 0 15,7-3 0-15,1-3 0 16,0 4 0-16,2 2-2 0,-2 10-3 15,-7-6-7-15,7 18-15 16,-21-16-5-16,8 15-8 16,-16-10 1-16,4 9-1 15,-10-8 2-15</inkml:trace>
  <inkml:trace contextRef="#ctx0" brushRef="#br3" timeOffset="42164.4116">11475 6370 94 0,'-4'-17'35'0,"-8"5"0"15,12 12 1-15,-27 28-31 16,11 9 0-16,1 8 0 16,2 16 0-16,-2 8-3 0,6 7 1 15,3-3-2-15,5-3 2 16,5-9-4-16,7-16-4 15,14-6-25-15,-3-25-7 16,11-11-1-16,-6-24 0 16</inkml:trace>
  <inkml:trace contextRef="#ctx0" brushRef="#br3" timeOffset="42330.4211">11514 6075 109 0,'-36'-26'39'16,"0"5"0"-16,11 17-2 0,8 3-36 15,17 1-5 1,31 10-30-16,5-5-5 0,19 11 2 16,4 1-2-16</inkml:trace>
  <inkml:trace contextRef="#ctx0" brushRef="#br3" timeOffset="42794.4477">12337 6469 79 0,'-43'-1'39'16,"-3"6"2"-16,-11 0-1 0,5 18-11 15,-4-5-24-15,2 12 0 16,4 4-1-16,3 9 0 15,17 2-2-15,6 2 0 16,17-3-1-16,14-6 0 16,18-6 0-16,21-11-1 15,13-14 0-15,10-10 0 16,7-11 0-16,-1-10 0 15,0-11 0-15,-8-7 2 16,-9-5-2-16,-13-1 0 16,-17-4 0-16,-7 5-2 15,-13 0 2-15,-8 8-2 16,-4 10 2-16,-10 14-2 15,-1 10 2-15,-4 15 0 16,-1 13 0-16,2 16 2 0,4 9-2 16,5 7 2-16,9 4-3 15,7-2 1-15,10-2-4 16,7-12-3-16,19 1-10 15,-5-32-13-15,23 4-6 16,-9-25-3-16,14-3-2 16,-8-20 3-16</inkml:trace>
  <inkml:trace contextRef="#ctx0" brushRef="#br3" timeOffset="43157.4684">13042 6561 110 0,'7'-15'37'0,"-16"5"2"16,9 10-2-16,-33 15-32 15,14 9-2-15,-7 6-1 16,5 9 0-16,-1 5 0 0,4-1-1 15,2 2 0-15,6-6 1 16,7-9-1-16,6-10 0 16,8-13 1-16,6-15-1 15,3-11 0-15,5-12 0 16,5-11 0-16,-1-6 0 15,0-6-1-15,-1-3 0 16,5 3 0-16,-6 3-2 16,-2 10 3-16,-2 7-3 15,-3 15 2-15,0 14-1 16,-6 14 1-16,0 12 1 15,-6 16-1-15,2 8 1 16,4 8-2-16,-4 0 0 16,13-2-2-16,-4-11 0 0,21-1-6 15,-6-24-14-15,27 5-10 16,-10-26-6-16,16-1 1 15,-9-17 0-15</inkml:trace>
  <inkml:trace contextRef="#ctx0" brushRef="#br3" timeOffset="43525.4895">13941 6441 115 0,'-5'-15'38'0,"-15"-1"2"16,-1 20-1-16,-17-1-34 16,-1 11-1-16,-5 9-1 15,-2 11 1-15,3 1-2 16,4 11 1-16,5-2-1 15,13-2-2-15,13-2 0 16,14-9 0-16,11-10 0 0,11-8 0 16,10-17 0-16,-1-13 0 15,10-10 0-15,-3-8 0 16,-3-13 0-16,-1-3 0 15,-4-4 0-15,-6 3 0 16,-7 6 0-16,-3 9-2 16,-12 13 2-16,-8 24-1 15,0 0 1-15,-18 34 1 16,2 9-1-16,-2 15 2 15,0 6-2-15,7 1-2 16,12 3-8-16,1-22-3 16,25 4-12-16,-11-30-8 15,25-3-7-15,-8-26-2 16,19-11-1-16</inkml:trace>
  <inkml:trace contextRef="#ctx0" brushRef="#br3" timeOffset="45131.5814">15089 6331 57 0,'4'-12'33'0,"-4"12"-2"16,0 0 2-16,0 0-19 16,0 0-10-16,-17 26-1 15,12-1 2-15,-5 5-1 16,4 7 1-16,-2 2-1 0,5 5 1 15,-3-3-1-15,8 3 0 16,1-6-1-16,7-1 0 16,1-7-2-16,11-8 1 15,5-8 0-15,6-13-1 16,3-15 0-16,7-9-1 15,1-14 1-15,-2-3-2 16,-1-10 2-16,-4-2-2 16,-8 2 1-16,-8 1-1 15,-5 5 0-15,-7 8-1 16,-4 8 0-16,-5 2-5 15,0 26-18-15,8-19-12 16,-8 19 0-16,14-6-1 16,0 10 1-16</inkml:trace>
  <inkml:trace contextRef="#ctx0" brushRef="#br3" timeOffset="45357.5943">15774 6348 81 0,'0'0'36'15,"-14"28"0"-15,0-9 0 16,0 16-28-16,-3-4-4 16,5 9 1-16,-2-2-2 15,5 2 1-15,0-6-2 16,9-4 0-16,4-7-6 15,-4-23-26-15,23 4-7 16,-3-21 1-16,15-9-1 0</inkml:trace>
  <inkml:trace contextRef="#ctx0" brushRef="#br3" timeOffset="45823.6209">15832 6120 92 0,'-15'-8'36'15,"-3"2"-1"-15,18 6 0 16,0 0-33-16,14 13-1 15,13-8-1-15,6 1 1 16,7 3-1-16,5 2 0 16,-2 4 0-16,2 0 0 15,-8 5 0-15,-3 4 0 16,-11 0 1-16,-7 6-1 0,-10 0 2 15,-6 8 0-15,-10-4 1 16,-1 10 2-16,-4-3-2 16,1 4 1-16,-3-4-1 15,6-2 2-15,4-4-4 16,5-6 2-16,7-12-2 15,7-7-1-15,6-12 1 16,8-12-1-16,8-9 0 16,3-9-2-16,1-7 2 15,2-9-1-15,0 0 1 16,-1-1-2-16,-3 2 2 15,-5 7-2-15,-3 8 3 16,-2 9-2-16,-4 11 1 16,-4 11 0-16,1 12-2 15,-3 8 0-15,6 13-2 0,-3 0 0 16,9 15-9-16,-8-15-15 15,18 10-11-15,-1-9 3 16,4 0-2-16</inkml:trace>
  <inkml:trace contextRef="#ctx0" brushRef="#br3" timeOffset="46364.6519">16973 6353 76 0,'-15'4'35'0,"-4"0"-2"16,19-4 3-16,-22 12-30 15,22-12-2-15,7 13-1 16,12-6 0-16,5-5 0 15,11 2-1-15,3-5 0 16,9-4 0-16,4-2-1 16,-1-3 0-16,-5-4-1 15,-3-2 1-15,-8-4 0 0,-9 1 0 16,-9-4 1-16,-5-1 0 15,-14 1 1-15,-6 5-1 16,-11-1 1-16,-4 9-1 16,-9 4 1-16,-6 13-1 15,-4 7-1-15,1 9 1 16,-2 8-1-16,3 7 1 15,9 6-1-15,7 1 3 16,14 0-3-16,13-6 2 16,12-5-2-16,17-8 1 15,19-4-3-15,13-17-2 16,16 4-9-16,-7-25-20 15,21 5-7-15,-11-14-3 16,7 1 0-16</inkml:trace>
  <inkml:trace contextRef="#ctx0" brushRef="#br3" timeOffset="46754.6742">17938 6128 91 0,'-19'2'38'0,"-10"-5"0"15,5 8 1-15,-12-2-31 16,6 9-3-16,-5-1 0 16,6 5 0-16,0 5-2 15,6 1 0-15,4 1-1 16,12-1-1-16,9-3 0 0,10-2-1 15,9-3 1-15,8-4-1 16,6-1 0-16,3-3 0 16,1 0 0-16,-3 0 0 15,-7 3 0-15,-9 6 1 16,-12 3-1-16,-8 6 2 15,-14 4-1-15,-8 5 1 16,-12 1-2-16,-4 1 2 16,1-2-2-16,1-5 1 15,11-2-5-15,4-18-8 16,28 8-17-16,-7-16-7 15,37-17-6-15,5-2 1 16,15-2-2-16</inkml:trace>
  <inkml:trace contextRef="#ctx0" brushRef="#br3" timeOffset="46921.6837">18426 6580 122 0,'-30'9'42'15,"5"1"-1"-15,-9-10-1 16,10-2-43-16,24 2-21 15,-26-4-16-15,26 4-2 16,-4-15 1-16,4 15-1 16</inkml:trace>
  <inkml:trace contextRef="#ctx0" brushRef="#br4" timeOffset="51738.9593">980 8453 68 0,'0'0'35'0,"-10"-6"-2"15,10 6 2-15,5-22-27 16,15 7-2-16,3-7-2 15,8 1 0-15,4-6-1 16,10 1 0-16,-1 3-1 16,-2 4-1-16,-7 7 1 15,-4 15-1-15,-11 15 0 0,-11 13 0 16,-16 15-1-16,-12 12 2 15,-10 11-1-15,-11 7 0 16,-9 5 0-16,-3-2-1 16,1-6 1-16,4-6 0 15,11-12 0-15,10-6 0 16,22-14-1-16,14-10 2 15,18-10-1-15,15-11 0 16,13-7 0-16,7-5-1 16,8-2 0-16,3-5-1 15,-4 4-2-15,-12-10-16 16,7 15-18-16,-16-8 0 15,-3 9-1-15,-12-9-1 16</inkml:trace>
  <inkml:trace contextRef="#ctx0" brushRef="#br4" timeOffset="52295.9911">1383 7867 74 0,'-44'-23'34'15,"-4"13"-1"-15,-17 15-1 0,-4 18-28 16,-11 11-1-16,-1 15 0 16,-8 12 0-16,4 15 0 15,-5 12 0-15,5 8 0 16,4 6 0-16,21 3-1 15,11 6 2-15,18 2-2 16,22-1 0-16,21 0 0 16,28-8-1-16,30-5 0 15,27-9-1-15,24-12 1 16,14-15-1-16,8-19 0 15,14-25 0-15,3-33 1 16,-2-31 1-16,-6-31-1 0,-13-27-1 16,-13-20 1-16,-18-19 0 15,-21-9 0-15,-25-6 0 16,-30 4-1-16,-28 7 0 15,-26 9 1-15,-34 18-1 16,-30 17 1-16,-23 27-2 16,-20 26 2-16,-14 37-2 15,-10 28 0-15,0 35-3 16,5 18-24-16,31 25-10 15,26 0 0-15,43 0-2 16,30-9-1-16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23:00:48.72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2713 8086 62 0,'0'0'33'16,"14"7"-2"-16,-10 9 0 16,2 14-27-16,-7 8-1 15,1 16-1-15,0 11 2 16,-1 11-2-16,-4 13 1 15,2 9-1-15,0 3-1 16,1-3 1-16,-2-6-1 16,4-12-4-16,10-10-24 15,-6-25-5-15,8-22 0 16,0-21-1-16</inkml:trace>
  <inkml:trace contextRef="#ctx0" brushRef="#br0" timeOffset="232.0133">2736 8186 83 0,'0'0'35'0,"-9"-12"0"15,14 0 0-15,19 5-33 16,8-10-1-16,18-4-1 15,11-3 2-15,14-2-2 16,8 1-1-16,0-3-7 16,9 10-26-16,-17 3 1 15,-7 10-3-15,-14 6 2 16</inkml:trace>
  <inkml:trace contextRef="#ctx0" brushRef="#br0" timeOffset="448.0256">2851 8587 88 0,'-13'25'35'0,"13"-25"0"16,9 14 0-16,21-23-34 15,11-6 0-15,9-5-1 16,10-4 1-16,3-3 0 15,3 0-1-15,-4 8-3 16,-11-3-28-16,-4 13-2 16,-14 3-2-16,-14 14-1 0</inkml:trace>
  <inkml:trace contextRef="#ctx0" brushRef="#br0" timeOffset="624.0357">2822 8928 90 0,'-19'30'35'16,"9"-17"0"-16,21-4 1 15,9-9-33-15,19-11-1 16,17-12-1-16,16-6-2 16,16 3-17-16,2-20-18 15,12 1 1-15,-1-6-3 16,7 1 1-16</inkml:trace>
  <inkml:trace contextRef="#ctx0" brushRef="#br0" timeOffset="1000.0572">3915 8428 89 0,'-45'56'37'0,"-10"5"0"16,7 14 0-16,0 4-35 15,2 4-1-15,3-3 0 16,11-4 1-16,3-9-2 15,4-14-5-15,15-13-5 16,-2-29-13-16,12-11-9 16,4-23 0-16,5-5 7 15,-8-23 9-15,4 5 6 16,-10-13 6-16,1-1 8 0,4 17 16 15,-14-4 12-15,7 20 0 16,-12 0-8-16,19 27-5 16,-15 1-6-16,21 20-3 15,-1 2-2-15,13 6-5 16,9 1 1-16,12-1-3 15,10-5 0-15,17-8-3 16,13-3-3-16,-3-11-29 16,18-3-4-16,-6-12 1 15,3-3-2-15</inkml:trace>
  <inkml:trace contextRef="#ctx0" brushRef="#br0" timeOffset="1233.0705">4527 7881 100 0,'-19'-6'39'0,"-6"16"1"16,6 27-1-16,-6 16-37 16,4 19 0-16,5 12 0 15,5 14-1-15,4 6 2 16,-2 6-2-16,9 1-1 15,2-7-4-15,8 5-20 16,-8-28-14-16,11-6 1 16,-9-27-2-16,6-5-2 15</inkml:trace>
  <inkml:trace contextRef="#ctx0" brushRef="#br0" timeOffset="1437.0822">4209 8574 103 0,'-23'8'39'15,"0"-3"0"-15,17 13-2 16,6-18-34-16,20 12-1 16,18-14 0-16,14-5-1 15,17-4-2-15,7-5-3 16,14 4-8-16,-5-11-25 15,5 9-2-15,-13-3-1 16,-3 9 0-16</inkml:trace>
  <inkml:trace contextRef="#ctx0" brushRef="#br0" timeOffset="1788.1023">4734 8712 102 0,'-30'32'38'15,"21"2"1"-15,1-13-3 16,20-5-34-16,14-11 0 15,12-9-1-15,10-13 1 16,8-9-2-16,6-7 0 16,-2-9 0-16,-3-4-1 15,-12-1 1-15,-13 2-1 16,-10 1 1-16,-12 8-1 15,-22 11 2-15,-11 9 0 16,-11 13 0-16,-12 13 0 0,-6 10 0 16,-5 10 0-16,1 8 1 15,8 3 1-15,15 5-2 16,10-2 1-16,17-7-2 15,23-5 0-15,14-11-3 16,24-4-4-16,6-24-20 16,22 7-12-16,-6-18 1 15,13 0-3-15,-12-9 2 16</inkml:trace>
  <inkml:trace contextRef="#ctx0" brushRef="#br0" timeOffset="2405.1375">5523 8586 90 0,'-21'10'37'15,"-1"17"0"-15,-10-3 1 16,3 15-33-16,3 1 0 15,5 7-2-15,6-4 1 16,7 2-3-16,5-11 1 16,9-8-2-16,4-9 1 15,6-12-1-15,4-12 1 16,1-12-1-16,0-10 0 15,-2-10 1-15,-3-7-1 16,-3-3 1-16,-4-6-1 16,-3 1 1-16,-5 1 0 15,2 6 1-15,0 3-1 16,2 7 0-16,6 6 1 15,8 3-1-15,4 6 0 16,5 4 0-16,8 3 0 16,6-1-1-16,2 3 0 0,1 2 0 15,-2 4 0-15,-2 2 0 16,-6 4 0-16,-3 4-1 15,-4 7 1-15,-13 8 0 16,-5 4 1-16,-7 9-1 16,-6 4 0-16,-5 5 1 15,-3 5 1-15,-3-1-1 16,-1-3 1-16,5-1-1 15,0-9 0-15,2-6 0 16,11-13 1-16,-3-12-2 16,15-13-1-16,1-11 0 15,1-12 0-15,4-11 1 16,-2-6-1-16,3-7 1 0,-3 5-2 15,-6 9 2-15,0 7 0 16,-4 13 1-16,-2 12-1 16,-7 14 1-16,16 19-1 15,-8 9 0-15,1 8 0 16,1 3 0-16,4 6-1 15,3-4-2-15,11 4-5 16,-1-20-10-16,22 8-18 16,-7-19-6-16,14-1 2 15,-1-17-4-15</inkml:trace>
  <inkml:trace contextRef="#ctx0" brushRef="#br0" timeOffset="2922.1671">6636 8440 83 0,'-7'-20'39'15,"-9"-4"-1"-15,0 14 2 16,-11-3-32-16,4 16-3 15,-8 7-1-15,1 10-1 16,-3 12 0-16,3 3-1 0,6 6 1 16,3 3-1-16,10-4 0 15,9-1 0-15,11-10 0 16,10-7-2-16,11-11 2 15,5-8-1-15,5-13-2 16,2-7 1-16,-1-9-1 16,-3-10 1-16,-3-5-1 15,-5 2 2-15,-7 1-3 16,-8 4 2-16,-6 6 1 15,-8 13-1-15,-1 15 0 16,-14 3 0-16,4 16 0 16,-5 10 0-16,2 4 0 15,3 4-1-15,6 2 1 16,8-8-4-16,11 3-6 0,-1-23-27 15,24 0-2-15,-1-22-2 16,11-4 1-16</inkml:trace>
  <inkml:trace contextRef="#ctx0" brushRef="#br0" timeOffset="3140.1796">7214 7757 98 0,'-15'-15'40'0,"2"37"1"16,-12 15-2-16,-2 28-33 15,-3 12-2-15,6 14-1 16,-3 8-1-16,9 5-1 16,7-6-2-16,11-13-1 0,12-9-2 15,1-29-14-15,19-6-20 16,0-29-3-16,16-16 1 15,-3-26-2-15</inkml:trace>
  <inkml:trace contextRef="#ctx0" brushRef="#br0" timeOffset="3350.1916">7551 7750 110 0,'0'0'42'0,"-27"31"-1"16,5 28 1-16,-12 14-37 15,4 12-1-15,3 10-2 16,4 3-1-16,4 0-1 0,7-7-1 15,7-3-3-15,5-15-4 16,15 3-10-16,-13-29-5 16,22 2-16-16,-10-23-2 15,9-2-1-15,-5-18 0 16</inkml:trace>
  <inkml:trace contextRef="#ctx0" brushRef="#br0" timeOffset="4056.232">7761 8453 87 0,'7'-21'38'0,"-7"-3"-2"15,7 5 3-15,-6 2-36 16,-1 17-1-16,0 0 0 15,0 0 1-15,-15 29-1 16,6 1 0-16,-6 4 0 0,3 3 0 16,0 0-1-16,3-2 1 15,1-9-1-15,8-6 0 16,0-20 0-16,27-4 0 15,1-16 0-15,5-15-1 16,11-8 1-16,6-7 0 16,2-6-1-16,-3 3 1 15,2 6-1-15,-10 10 0 16,-6 15 0-16,-6 19 0 15,-10 21 0-15,-7 22 0 16,-9 22 1-16,-6 19-1 16,-10 17 1-16,-4 17-1 15,-9 7 0-15,0 4 0 16,-6-3 2-16,-1-4-2 0,0-11 0 15,0-16 1-15,5-16-1 16,1-18 1-16,4-19 0 16,2-17 0-16,1-18-1 15,4-18 1-15,2-18-2 16,3-18 1-16,8-18-1 15,2-20 0-15,9-12 0 16,12-14 0-16,9 4-3 16,0-6-7-16,17 17-26 15,-7 1-3-15,10 21 0 16,-7 13-1-16</inkml:trace>
  <inkml:trace contextRef="#ctx0" brushRef="#br0" timeOffset="4756.272">9324 7746 81 0,'-3'-18'36'16,"3"18"0"-16,-11-9 1 15,6 23-30-15,-10 7-3 16,5 20 0-16,-5 9-1 16,1 17 0-16,-5 12-1 15,5 11 0-15,-3 4 0 0,5-1 0 16,2-6 0-16,6-11 0 15,6-12-1-15,-1-12 1 16,8-20-1-16,5-13 0 16,2-18 0-16,6-14 0 15,1-14 0-15,2-8 0 16,-1-11 0-16,3-2 0 15,-3-1-1-15,-1 5 1 16,-3 9-1-16,-6 13 1 16,1 15-1-16,-6 17 1 15,-1 14-1-15,-4 14 0 16,-1 7 0-16,3 4 0 15,3 3-2-15,5-10-1 16,10-1-3-16,1-21-8 0,20-1-23 16,-6-23-3-16,18-1 2 15,-7-21-2-15</inkml:trace>
  <inkml:trace contextRef="#ctx0" brushRef="#br0" timeOffset="4936.2823">10008 8183 93 0,'-19'-5'37'16,"-1"25"1"-16,-11 4 1 15,11 17-35-15,-8 8-2 16,3 6 1-16,6 2-2 16,6-3 1-16,8-6-2 15,7-7-1-15,13-9-5 16,-5-24-30-16,24-8-3 0,-4-22 1 15,13-9-2-15</inkml:trace>
  <inkml:trace contextRef="#ctx0" brushRef="#br0" timeOffset="5078.2904">9934 7732 105 0,'-38'-13'38'16,"0"10"-2"-16,12 6-5 15,26-3-65-15,0 0-4 16,35 2 1-16,6-12-2 15</inkml:trace>
  <inkml:trace contextRef="#ctx0" brushRef="#br0" timeOffset="5311.3038">10414 7617 97 0,'-28'28'38'16,"9"16"2"-16,-5 3-2 15,10 17-34-15,0 4-1 16,10 13-1-16,0 3-1 15,8 9 1-15,-2-1-2 16,3-3-1-16,2-6-1 16,-2-14-1-16,13 4-12 15,-15-30-24-15,12-7 1 16,-8-25-1-16,9-7 0 15</inkml:trace>
  <inkml:trace contextRef="#ctx0" brushRef="#br0" timeOffset="5493.3142">10245 8171 97 0,'-27'-22'38'0,"15"13"2"16,3 0-2-16,9 9-34 16,26 0-2-16,7 0-1 15,14 0-2-15,9-5-4 16,21 11-17-16,-7-11-16 15,18 9-1-15,-12-5 0 16,4 5 0-16</inkml:trace>
  <inkml:trace contextRef="#ctx0" brushRef="#br0" timeOffset="5724.3274">10964 8177 85 0,'-25'1'38'0,"-8"-7"1"16,4 11 1-16,-9-4-33 15,3 13-1-15,-5 4-1 16,5 14-1-16,-1 3-1 15,9 8 0-15,8 2-1 16,10-1-1-16,14-5 0 16,17-9-2-16,20-10-1 15,10-19-2-15,23 0-18 16,2-31-17-16,14-4 0 15,-7-19-1-15,6 0-2 16</inkml:trace>
  <inkml:trace contextRef="#ctx0" brushRef="#br0" timeOffset="6054.3463">11390 7755 101 0,'-29'6'39'16,"-8"12"1"-16,8 26 0 16,-11 3-35-16,14 13-2 15,5 8 0-15,5 11 0 16,1-2-1-16,7 4-1 15,2-10 0-15,6-6 0 16,3-9 0-16,1-13-1 16,4-17 0-16,6-18 1 15,5-18-1-15,5-14 0 16,4-11 1-16,-3-5-1 0,7-6 1 15,-3 1-1-15,-6 4 0 16,-1 10 0-16,-7 14 0 16,-1 14 0-16,-14 3 0 15,14 33 0-15,-10 0-2 16,-1 9-1-16,6 9-5 15,-13-12-18-15,21 15-15 16,-13-16 1-16,17 4-1 16,-11-19-1-16</inkml:trace>
  <inkml:trace contextRef="#ctx0" brushRef="#br0" timeOffset="6476.3704">11756 8355 98 0,'0'0'38'0,"0"0"0"16,4 16-10-16,6-19-28 16,13-6-6-16,17 6-30 15,0-7 0-15,17 1-1 16,8-9-2-16</inkml:trace>
  <inkml:trace contextRef="#ctx0" brushRef="#br0" timeOffset="6960.3981">12441 7751 76 0,'-16'6'38'16,"-6"9"-2"-16,8 24-2 15,-7 2-24-15,11 22-2 16,-7 2-2-16,8 12-1 16,2 5-1-16,4 3-2 15,1-4 0-15,5-6-1 16,1-8 0-16,5-8 0 15,-1-10-1-15,-1-13 0 16,2-13-1-16,-2-9 1 0,-7-14 0 16,13-6 0-16,-9-12 0 15,1-10 1-15,-3-9-1 16,4-11 0-16,3-12 1 15,-1-5-1-15,6-1 0 16,1 2 0-16,5 5 0 16,3 5 0-16,-3 12 1 15,4 13-1-15,0 14 0 16,-2 13 0-16,-2 14 1 15,1 8-1-15,-2 12 0 16,-1 7 1-16,1 6-2 16,-1 5 0-16,3 5-3 15,-4-10-5-15,17 4-28 16,-12-15-2-16,10-2 0 15,-7-16-2-15</inkml:trace>
  <inkml:trace contextRef="#ctx0" brushRef="#br0" timeOffset="7189.4112">13063 8153 86 0,'-19'9'38'0,"4"14"0"16,-10 1 2-16,1 11-36 15,0 3-1-15,14 8 0 16,-3-1-1-16,11-1 0 16,4-3-3-16,9-8-2 15,13-2-9-15,-4-23-25 0,16-4-1 16,-6-17-1-16,8-9 0 15</inkml:trace>
  <inkml:trace contextRef="#ctx0" brushRef="#br0" timeOffset="7362.4211">13094 7794 92 0,'-23'-13'35'16,"12"15"1"-16,-7 1-1 15,18-3-33-15,-3 13-3 16,13-16-9-16,12 5-25 15,4-9-1-15,13-1 0 16,-1-11-1-16</inkml:trace>
  <inkml:trace contextRef="#ctx0" brushRef="#br0" timeOffset="7557.4322">13456 7604 86 0,'-14'21'37'0,"3"20"1"16,-12 4 0-16,13 20-32 15,-11 6-1-15,9 16-1 16,-2 5 0-16,5 7-2 15,0-2 0-15,10-1-1 16,7-6-4-16,1-19-2 16,19-2-28-16,-6-28-7 15,17-13 1-15,-5-23-1 16</inkml:trace>
  <inkml:trace contextRef="#ctx0" brushRef="#br0" timeOffset="7877.4505">13724 8047 96 0,'-46'4'41'16,"3"16"0"-16,-16-4 0 16,5 6-36-16,6 0-2 15,7 3 0-15,5 1 0 16,10 2-1-16,10-2 0 15,15-2-1-15,12-3 0 16,18-3-1-16,10-4 1 0,9-6-1 16,8-3 0-16,2-3 0 15,-3-2 1-15,-1-1-1 16,-10 1 0-16,-8 0-1 15,-7 0 0-15,-11 1-2 16,-4 1 0-16,-14-2-3 16,27 8-9-16,-27-8-24 15,25-10-1-15,-13-6 0 16,14 6 0-16</inkml:trace>
  <inkml:trace contextRef="#ctx0" brushRef="#br0" timeOffset="8061.4611">14072 8132 91 0,'0'0'37'16,"-23"3"1"-16,10 14 1 15,-17 5-34-15,11 7-1 0,0 8-2 16,3 8 1-16,-1-1-2 16,7 1 1-16,8-2-3 15,4-10-1-15,12-4-5 16,-14-29-30-16,36 8-1 15,-15-29-1-15,11-6-1 16</inkml:trace>
  <inkml:trace contextRef="#ctx0" brushRef="#br0" timeOffset="9007.5152">14106 7816 93 0,'-13'-26'38'16,"13"26"2"-16,0 0-4 15,0 0-33-15,9 23-5 0,13-10-4 16,21 16-23-16,-11-10-9 15,15 12 1-15,-9-5-1 16,12 10 22-16,-21-9 5 16,0 7 7-16,-12 0 5 15,-20-10 24-15,5 10 10 16,-19-7 1-16,5 9 1 15,-19-13-19-15,12 13-5 16,-10-11-5-16,11 4 0 16,-6-8-3-16,11-2-1 15,2-9-1-15,11-10 0 16,0 0-2-16,11-12 0 15,11-5 0-15,2-7 0 16,10-2-1-16,3-5 0 0,1 2 0 16,0 0 0-16,-3 5 0 15,-4 2 0-15,-5 6 1 16,-9 7-1-16,-3 4 0 15,-14 5 0-15,4 15 0 16,-5 3 0-16,-3 6 0 16,0 3 1-16,3 4-1 15,6 4 0-15,5-4 0 16,9-2 0-16,8-7 1 15,6-5-1-15,6-11 0 16,1-10 0-16,4-8 1 16,-1-11-1-16,-2-5 0 15,-3-5 0-15,-4-7 1 0,-6-1-1 16,-7 3 0-1,-4 3 0-15,-12 5 1 0,-10 8-1 16,-9 13 1-16,-10 9 0 16,-11 14 0-16,-5 11 0 15,-8 13 0-15,1 10 1 16,0 5-1-16,12 3 1 15,10-2-1-15,11-4 0 16,14-11 0-16,13-11 0 16,15-17-1-16,10-16 1 15,4-16 0-15,5-13-1 16,2-8 1-16,-2-6-1 15,-3 1 0-15,-8 3 0 16,-5 6 1-16,-12 15-2 0,-19 23 1 16,0 0 0-16,-9 39 0 15,-13 14 0-15,-13 19 1 16,-4 17-1-16,-5 11 2 15,2 6-2-15,-3 3 0 16,8-8 0-16,4-13 0 16,12-13 0-16,5-23 0 15,11-22 0-15,10-19 0 16,-5-11 0-16,20-36 0 15,-2-6 0-15,1-15 0 16,1-13 0-16,3-11 0 16,1-1-2-16,2 0 0 15,-3 4-1-15,6 5-5 16,-12 1-9-16,15 28-8 15,-18-10-11-15,12 25-5 0,-10-5-1 16,14 11 1-16</inkml:trace>
  <inkml:trace contextRef="#ctx0" brushRef="#br0" timeOffset="9586.5483">15718 8395 99 0,'-32'35'39'0,"0"9"1"16,-8 3-2-16,4 3-40 16,15 8-32-16,0-15-4 15,19-4 1-15,7-14-3 16</inkml:trace>
  <inkml:trace contextRef="#ctx0" brushRef="#br0" timeOffset="10015.5728">16308 8232 82 0,'-5'14'37'0,"5"-14"0"16,27 0-1-16,-1-13-31 16,17 2 0-16,9-9 0 15,7 0-1-15,3-5-1 0,-1-1-1 16,-4-1 0-16,-11 0-1 15,-11-1-1-15,-16 3 1 16,-19 2-1-16,-18 3 1 16,-13 6-1-16,-15 12 2 15,-11 5-1-15,-6 12 1 16,-4 13 0-16,3 12-1 15,3 8 1-15,15 9 0 16,13 3-1-16,19-6-1 16,20-2 0-16,22-10-1 15,25-6-3-15,19-27-8 16,28 5-25-16,-1-27-2 15,18 0 0-15,-6-18-1 0</inkml:trace>
  <inkml:trace contextRef="#ctx0" brushRef="#br0" timeOffset="10502.6007">17290 8107 106 0,'-43'-3'39'16,"0"14"1"-16,-11-2-1 16,1 11-35-16,3 1-1 15,5 8 0-15,8 1-1 16,6 5 0-16,12-5 0 15,13 2 0-15,14-10-1 16,13-6 0-16,14-12 0 16,9-8-1-16,9-11 0 15,6-11 0-15,2-7 0 0,3-7 0 16,-6-5 0-16,-5-2 0 15,-6-1-1-15,-10 4 1 16,-13 8-1-16,-8 14 1 16,-16 22 0-16,0 0-1 15,-33 25 0-15,-6 32 1 16,-5 28 0-16,-13 20-1 15,-5 18 3-15,-2 10-4 16,3 1 3-16,4 1-1 16,12-11 1-16,10-17-1 15,9-19 1-15,8-22-1 16,7-25 1-16,10-16-1 15,1-25 0-15,3-14 0 16,-2-16 0-16,3-16 0 0,0-10 1 16,6-13-2-16,2-14 0 15,10-5 1-15,8 1 0 16,5 0-1-16,8 5-2 15,0-6-11-15,22 21-25 16,-14-1 0-16,10 19-1 16,-6 3-1-16</inkml:trace>
  <inkml:trace contextRef="#ctx0" brushRef="#br0" timeOffset="12019.6875">18197 8120 62 0,'0'-16'33'16,"0"16"0"-16,0-12 0 15,0 12-23-15,0 0-4 16,0 0 0-16,-6 10-1 15,-3 7 0-15,4 14-1 16,-5 2-1-16,2 7-1 16,-4 4 0-16,4 2 0 15,-2-4-1-15,2-7 1 0,3-6-1 16,2-9 1-16,5-11-1 15,-2-9 0-15,10-10 0 16,1-9 0-16,3-11 0 16,-1-4 0-16,1-8-1 15,5-3 0-15,-4-3 1 16,2-4-1-16,-2 1 0 15,3 5 0-15,1 7 0 16,-3 4 1-16,2 10-2 16,-3 7 2-16,4 13-1 15,-1 8 0-15,2 11 0 16,2 3-1-16,-2 9 2 15,-2 0-2-15,-3 4 1 16,-1 4-1-16,-7-4 1 16,-5 1 0-16,-6 2 0 15,-10 1 0-15,-5-3-1 0,-5 3 2 16,-5-4-2-16,-2 3 1 15,1-6 0-15,1 0 0 16,2-3 0-16,4 0 0 16,3 0 0-16,4 2 1 15,2-1-1-15,0 5 0 16,-2 6 1-16,0 4-1 15,-3 5 2-15,-3 6-2 16,-2 2 1-16,-1 0-1 16,2-2 0-16,5-13-9 15,18-6-26-15,1-18-3 16,19-13 1-16,6-23-2 15</inkml:trace>
  <inkml:trace contextRef="#ctx0" brushRef="#br0" timeOffset="12612.7214">18679 8207 86 0,'-7'10'35'0,"-3"0"1"16,0 11 1-16,-8 4-34 15,11 6 0-15,0 6 0 16,2 7 1-16,-2 2-2 16,2 0 0-16,0-4 0 15,0 0 0-15,4-12-1 0,1-8 0 16,0-22 0-16,12 4-1 15,2-21 1-15,5-9-1 16,2-15 1-16,3-5-1 16,1-7 1-16,-1-3-1 15,-2 0 1-15,-6 7-1 16,-2 6 1-16,-4 7-1 15,-6 11 1-15,-2 6 0 16,-2 19-1-16,6-9 1 16,-6 9-1-16,21 6 0 15,-1-3-1-15,6 1-1 16,8 1-3-16,5-7-2 15,10 8-6-15,-12-15-9 16,18 12-6-16,-20-13 2 16,11 12 3-16,-24-11 6 0,8 8 9 15,-13-4 5-15,-17 5 8 16,21-1 13-16,-21 1 4 15,-2 13-1-15,-12-5-1 16,9 17-4-16,-10-2-6 16,7 18-3-16,-5 0-2 15,5 8-1-15,-5 0-1 16,5 0-1-16,4-8-1 15,1-7-1-15,13-4-8 16,-10-30-28-16,30 0 1 16,-6-26-1-16,12-11-1 15</inkml:trace>
  <inkml:trace contextRef="#ctx0" brushRef="#br0" timeOffset="12748.7292">19315 7938 95 0,'-28'-17'36'15,"-1"5"1"-15,13 15 0 16,2 6-38-16,14-9-35 15,17 20 1-15,11-12-2 16,20 4-1-16</inkml:trace>
  <inkml:trace contextRef="#ctx0" brushRef="#br0" timeOffset="12988.7429">19801 8126 90 0,'-33'5'38'0,"0"6"1"0,-11-1 1 16,7 8-33-16,-6 3-1 15,10 10-1-15,0 2-2 16,13 7 1-16,9 0-2 16,14-2 0-16,13-5-2 15,15-6 1-15,12-11-3 16,12-22-7-16,22 1-28 15,-6-22-3-15,13-4 0 16,-9-14-1-16</inkml:trace>
  <inkml:trace contextRef="#ctx0" brushRef="#br0" timeOffset="13183.7541">20317 7619 111 0,'-28'31'40'0,"5"22"1"16,-6 1-4-16,10 20-36 15,4 6 0-15,10 4-1 16,1 1 1-16,2-2-4 16,9 0-4-16,-7-16-31 15,19-8-1-15,-5-19 0 16,17-8-1-16</inkml:trace>
  <inkml:trace contextRef="#ctx0" brushRef="#br0" timeOffset="13446.7691">20435 8054 98 0,'-28'0'38'0,"-8"2"2"16,7 12-1-16,-13 1-34 15,17 0-2-15,7 3 0 16,8 3 0-16,10-3-1 15,9 5 0-15,6-3 0 16,8 2 0-16,5-4-1 16,3 1-1-16,2-1 1 15,0-4-3-15,5-2-3 16,-8-18-15-16,15 8-18 15,-8-17-2-15,8 0 0 16,-4-15-2-16</inkml:trace>
  <inkml:trace contextRef="#ctx0" brushRef="#br0" timeOffset="13657.7812">20897 7649 112 0,'-37'33'40'0,"4"28"2"16,-15 6-2-16,16 13-37 15,-2 6-1-15,10 3 0 16,8-1-2-16,10-5-1 16,10-5-2-16,6-24-11 15,22 1-24-15,-6-25-2 16,14-9-1-16,-6-19-1 15</inkml:trace>
  <inkml:trace contextRef="#ctx0" brushRef="#br0" timeOffset="13989.8002">20948 8174 90 0,'-8'18'39'16,"13"5"-1"-16,-3-13 2 15,21 8-35-15,6-17-2 16,9-3 0-16,3-10 1 15,2-3-2-15,-5-7-1 16,-4-3 0-16,-3-4 0 16,-10-1 0-16,-11-5-1 15,-10 9 2-15,-10 6-1 0,-13 9 0 16,-11 11 0-16,-3 12 1 15,-8 10 0-15,-1 15 0 16,1 10 0-16,6 4-2 16,12-1 2-16,14-1-2 15,17-5-2-15,11-12-6 16,29 1-28-16,-3-21-5 15,21-1 1-15,8-19-3 16</inkml:trace>
  <inkml:trace contextRef="#ctx0" brushRef="#br0" timeOffset="14483.8284">22362 8056 86 0,'-14'-10'38'15,"-12"6"-1"-15,-19 2 2 0,0 4-34 16,-15 5-1-16,3 5 0 16,0 0-1-16,8 4-1 15,3-1 0-15,17 4 0 16,12-3 0-16,14-1-1 15,15-2-1-15,11-1 0 16,11-1 1-16,6 2-1 16,-1 0 0-16,-1 3 1 15,-7 2-1-15,-10 4 0 16,-12 4 0-16,-13 2 0 15,-10 4 0-15,-10-3 1 16,0 0-1-16,-5-6-1 16,8-3-3-16,0-18-14 15,21-2-20-15,0 0-1 16,39-17 0-16,-7-4-2 0</inkml:trace>
  <inkml:trace contextRef="#ctx0" brushRef="#br0" timeOffset="14836.8486">22352 8312 106 0,'-26'17'40'16,"16"2"-1"-16,10-19-5 15,18 8-32-15,15-6-1 16,18-4-1-16,6-9 1 15,4-5 0-15,6-3-1 16,-4-4 1-16,-10-4-1 16,-10-1 1-16,-13-2 0 0,-14 3 0 15,-18 1 1-15,-9 4 0 16,-17 6 0-16,-9 9 0 15,-9 10 0-15,-5 10 0 16,-6 9-1-16,4 6 1 16,5 9-1-16,8 3 0 15,14 3-1-15,16-3 0 16,17-3-1-16,15-7-3 15,25 3-13-15,-4-23-21 16,23 3-3-16,-5-18 0 16,10 0-2-16</inkml:trace>
  <inkml:trace contextRef="#ctx0" brushRef="#br0" timeOffset="15196.8692">22942 8259 105 0,'-23'8'39'16,"13"7"1"-16,10-15-3 15,3 11-35-15,20-5-2 16,12-2 1-16,8-4 0 16,8-5 0-16,0-3 0 15,-2-4-1-15,-6-3 0 16,-2-1 0-16,-16 0 1 15,-6-1 0-15,-15-2 0 16,-8 4 0-16,-14 3 0 16,-7 4 1-16,-13 3 0 15,-4 7 1-15,-10 6-2 16,0 7 1-16,0 7-1 0,11 8-1 15,9-1 1-15,14 5-1 16,17-2-1-16,17-1-2 16,19-2-1-16,9-13-4 15,23 8-12-15,-4-23-20 16,17 4 0-16,-10-18-1 15,11 1 0-15</inkml:trace>
  <inkml:trace contextRef="#ctx0" brushRef="#br0" timeOffset="15557.8898">23741 8228 101 0,'-18'2'40'16,"-22"-2"2"-16,0 15 0 16,-23-2-34-16,2 16-4 0,-4 3 0 15,8 9-1-15,9 0-1 16,10 1 0-16,19-6-1 15,22-5 0-15,22-18-1 16,19-14 0-16,18-17 1 16,13-14-1-16,5-13 0 15,6-11 0-15,-4-10 0 16,-5-7 1-16,-11-7 0 15,-9-1 1-15,-15 6-2 16,-10 12 0-16,-17 12 0 16,-15 18 0-16,-15 21 0 15,-13 23 0-15,-9 24 0 16,-11 19 0-16,3 14 0 0,2 7 0 15,11 7-4-15,4-9-3 16,30 7-13-16,-3-30-13 16,34 3-9-16,1-24 1 15,23-7-1-15</inkml:trace>
  <inkml:trace contextRef="#ctx0" brushRef="#br0" timeOffset="15857.907">24333 8162 109 0,'-36'-14'41'0,"3"16"1"15,-18-2-2-15,8 15-36 16,6 3-1-16,3 2-1 16,12 1 0-16,15-2 0 0,12-3-1 15,10-2-1-15,13-5 1 16,4-2-1-16,5-1 0 15,-2-3 1-15,-1 5-1 16,-7 4 1-16,-8 6 0 16,-12 6 0-16,-12 5 0 15,-11 7 0-15,-10 2 1 16,-5 1-2-16,-7 2-4 15,-8-12-7-15,17 12-10 16,-16-22-18-16,19 1-4 16,-2-15 0-16,14-1-1 15</inkml:trace>
  <inkml:trace contextRef="#ctx0" brushRef="#br0" timeOffset="17245.9864">3383 9753 77 0,'0'0'35'16,"0"0"-1"-16,-10 29 1 15,1 6-30-15,2 12-2 16,-1 8 0-16,4 13 0 15,-3 2-1-15,5 7 2 16,-3-4-3-16,5-5 1 0,1-14-1 16,3-6 0-16,-1-18-1 15,3-11 1-15,-6-19 0 16,13-8 0-16,-6-20 0 15,0-10-2-15,0-12 3 16,-1-10-1-16,-1-9 1 16,2-6-1-16,-2-3 1 15,3 0-2-15,-1 5 2 16,2 9 0-16,1 8-1 15,1 12-1-15,3 13 1 16,2 15-1-16,3 13 1 16,-3 15-1-16,0 11 1 15,3 9-1-15,-2 10 1 16,0 6-1-16,-6 3 1 0,2 3-1 15,-11 0 1-15,-3 2-1 16,-5-4-1-16,-8-5 1 16,-4-3 0-16,-6-5 0 15,0-2-1-15,-5-3 0 16,1-1 0-16,1 1 1 15,2 4 0-15,2 7 0 16,3 6 0-16,2 7 1 16,4 10-2-16,3 7 1 15,0 3-2-15,-1-3-3 16,9 1-3-16,-6-19-26 15,14-1-4-15,-1-22-1 16,13-10-2-16</inkml:trace>
  <inkml:trace contextRef="#ctx0" brushRef="#br0" timeOffset="17497.0008">3974 9768 100 0,'5'-15'38'0,"-19"14"0"16,2 25-1-16,-12 14-34 16,5 10 0-16,1 13-3 15,1 11 2-15,-1 9-2 16,5 8 1-16,1-1-3 15,5-15-2-15,11-3-7 16,1-24-26-16,18-13 0 0,0-27 0 16,17-16-2-16</inkml:trace>
  <inkml:trace contextRef="#ctx0" brushRef="#br0" timeOffset="17682.0113">4141 9471 104 0,'-24'-6'38'15,"-4"6"0"-15,9 18-2 16,-6 7-36-16,11-5-1 16,15 5-5-16,4-13-8 0,20 14-23 15,1-11 2-15,12 8-1 16,2-9-1-16</inkml:trace>
  <inkml:trace contextRef="#ctx0" brushRef="#br0" timeOffset="18003.0297">4417 9859 92 0,'0'45'35'0,"-10"-2"1"15,6 17-6-15,-12-13-23 16,9 9-1-16,-5-10-2 16,6 1 0-16,2-8-2 15,4-6 0-15,3-12-2 16,-3-21 3-16,16 2-1 15,-2-21-3-15,4-10 4 16,-3-10-3-16,4-8 2 0,-4-7-1 16,-2-7 1-16,-4-2-2 15,-1 2 1-15,-3 8 1 16,-3 5-1-16,-2 11-1 15,3 8 0-15,-2 10 1 16,-1 19-2-16,15-6 0 16,1 12-3-16,3-4-5 15,21 14-17-15,-3-17-11 16,19 5-1-16,-3-12-1 15,13 6 1-15</inkml:trace>
  <inkml:trace contextRef="#ctx0" brushRef="#br0" timeOffset="18184.0401">5083 9817 93 0,'-15'52'37'0,"-7"-2"0"16,8 15 1-16,-11-4-34 16,17 4 0-16,3-9-1 15,5-3 0-15,9-11-3 16,0-15-2-16,15-5-9 15,-5-29-27-15,15-5 3 16,-9-25-4-16,5-5 1 16</inkml:trace>
  <inkml:trace contextRef="#ctx0" brushRef="#br0" timeOffset="18327.0482">5056 9450 104 0,'-32'-23'38'0,"11"20"-1"15,1 4 0-15,20-1-39 16,15 26-27-16,4-21-7 15,19 5-1-15,5-5-1 16</inkml:trace>
  <inkml:trace contextRef="#ctx0" brushRef="#br0" timeOffset="18905.0813">5560 9753 103 0,'-17'48'39'0,"3"7"0"15,-8-4-1-15,11 4-34 16,0-4-1-16,7 1 0 0,0-5-1 15,4-3-1-15,0-7 0 16,2-5-1-16,3-11 0 16,-1-11 0-16,-4-10 1 15,14-9-3-15,-5-13 3 16,1-13-1-16,4-11 1 15,-1-11-1-15,2-10 1 16,-1-8-1-16,-1-4 0 16,2 4 1-16,-4 7-1 15,-1 8 0-15,5 13-1 16,-1 11 1-16,3 20 0 15,1 9 0-15,0 15-1 16,3 7 1-16,-1 8 0 16,1 7 1-16,-5 5-1 15,-3 5 0-15,-6 5 0 0,-3-1 0 16,-4 3 0-16,-10-2 0 15,-1-1 0-15,-4-3 0 16,-7-7 0-16,-2-4 0 16,-4-7 0-16,0-5 0 15,2-6 0-15,-6-4 1 16,2 0-1-16,0 4 1 15,1 4 0-15,5 7 0 16,2 8-1-16,0 18 2 16,3 12-2-16,2 15 2 15,1 13-2-15,-2 5 1 16,5 2-2-16,2 1-1 15,5-7 1-15,4-12-5 16,14-3-10-16,-12-33-20 0,22-8-6 16,-7-22 1-16,11-11-2 15</inkml:trace>
  <inkml:trace contextRef="#ctx0" brushRef="#br0" timeOffset="19829.1341">2316 10370 32 0,'4'24'32'0,"-4"-10"3"16,0 2-1-16,0-16-10 0,-10 11-9 16,-9-22-4-16,6 8-2 15,-13-19-1-15,0 1-3 16,-11-13 0-16,0-5-4 15,-6-15 2-15,-6-8-1 16,-3-15 0-16,-1-8-2 16,-3-12 2-16,5-4-2 15,10-2 0-15,1 5 2 16,11 1-2-16,16 8 0 15,13 11 0-15,13 13 0 16,14 15 0-16,8 13 0 16,2 21 0-16,2 14 1 15,2 18-1-15,-10 22 0 16,-8 20 1-16,-13 19 0 0,-15 22-1 15,-14 13 1-15,-11 10 0 16,-6 3 0-16,-4-6-1 16,5-7 1-16,6-14-2 15,20-19 2-15,19-26-1 16,26-31 0-16,31-26-1 15,24-36-14-15,36-9-20 16,3-31-3-16,16-2 1 16,-7-19-4-16</inkml:trace>
  <inkml:trace contextRef="#ctx0" brushRef="#br0" timeOffset="20512.1732">6235 9756 74 0,'-11'-3'37'0,"8"18"-1"15,-10 3 1-15,3 14-21 16,-5 5-13-16,1 12 0 16,0 9-2-16,1 5 1 15,2 2-3-15,5-3 1 16,7-5-7-16,2-17-27 15,19-13-3-15,-4-24-1 16,18-14 1-16</inkml:trace>
  <inkml:trace contextRef="#ctx0" brushRef="#br0" timeOffset="21000.2011">6303 9425 90 0,'-26'-5'35'0,"-1"5"1"16,12 14 0-16,-1-4-34 15,14 5 0-15,12 1-2 16,10 2 0-16,10 2-3 16,0 1 1-16,10 3-2 15,-5 0 0-15,7 8-2 16,-4-3 1-16,-1 8 0 0,-10-5 1 15,-1 8 2-15,-9-1 2 16,-5 2 1-16,-4 5 4 16,-11-7 0-16,3 10 0 15,-10-7 0-15,4 7 0 16,-4-10-1-16,2 0 0 15,1-9-1-15,3-3 0 16,1-10-1-16,3-17 0 16,0 0 0-16,16-13 1 15,-4-15 1-15,0-10-2 16,3-8 2-16,0-8-2 15,4-8 1-15,-3-2-1 16,2 1 0-16,-5 4-2 0,0 8 1 16,0 10-1-16,1 9 0 15,2 13-1-15,4 11 0 16,3 8-2-16,6 14-3 15,0-8-7-15,17 16-24 16,-8-13-1-16,14 6-1 16,-5-15 0-16</inkml:trace>
  <inkml:trace contextRef="#ctx0" brushRef="#br0" timeOffset="21181.2115">7263 9666 75 0,'3'24'37'0,"-17"-7"0"15,5 21 1-15,-11-3-20 16,8 13-14-16,-2 8-1 0,5 6 0 15,-1-4-1-15,7 0-1 16,4-3-3-16,2-23-13 16,11-2-22-16,-2-24-2 15,15-10 2-15,-3-21-2 16</inkml:trace>
  <inkml:trace contextRef="#ctx0" brushRef="#br0" timeOffset="21324.2197">7298 9455 100 0,'-36'-35'37'0,"6"17"0"16,6 5-8-16,6-1-66 16,18 14 1-16,9-17-2 15,19 12 0-15</inkml:trace>
  <inkml:trace contextRef="#ctx0" brushRef="#br0" timeOffset="21804.2471">8702 8923 68 0,'-15'-25'35'0,"-11"24"0"16,-20 16 3-16,-4 31-30 16,-17 19 0-16,5 31 0 15,-8 15-1-15,7 21 0 16,3 6-2-16,16 3-1 0,15-8-1 15,20-12-1-15,23-19-4 16,18-23 1-16,27-14-10 16,7-33-27-16,29-13 0 15,-1-28-3-15,10-7 1 16</inkml:trace>
  <inkml:trace contextRef="#ctx0" brushRef="#br0" timeOffset="22307.2759">8899 9161 92 0,'-24'5'37'15,"5"22"1"-15,-4 5 1 0,13 15-35 16,-4 9 0-16,6 11 0 15,-3 9 1-15,7 9-1 16,-2 2-1-16,3 3 0 16,2-6-1-16,1-5 1 15,1-8-3-15,4-13 0 16,-1-11 0-16,3-14-2 15,1-16 3-15,-8-17-1 16,23-2 0-16,-9-14 0 16,4-13 0-16,-6-2 2 15,3-8-1-15,2-3 0 16,-3-3 0-16,8 4-1 0,-3-1 0 15,3 9 0-15,4 4 0 16,-2 10 0-16,3 11 0 16,-2 12-1-16,-2 11 1 15,-5 11 1-15,-8 14-2 16,-10 1 2-16,-9 6-1 15,-7 2 0-15,-11-4 0 16,-9-6 0-16,-6-6 0 16,-3-8 0-16,-2-13-1 15,2-12 0-15,9-8-3 16,4-21-6-16,28 5-21 15,-1-22-9-15,24 1 1 16,4-11-2-16</inkml:trace>
  <inkml:trace contextRef="#ctx0" brushRef="#br0" timeOffset="22542.2893">9371 9710 107 0,'-2'20'39'15,"-11"-6"1"-15,7 6-1 16,-2-6-35-16,-1 9-1 15,4 2-1-15,4 4-1 16,-2 4 0-16,3 2 0 16,0 2-1-16,4-7 0 15,1 1-2-15,0-13-3 16,11 2-21-16,-16-20-13 15,30-12 0-15,-14-14-1 16,14-5 0-16</inkml:trace>
  <inkml:trace contextRef="#ctx0" brushRef="#br0" timeOffset="22684.2975">9449 9357 106 0,'-29'-23'38'16,"9"17"0"-16,3 4-3 15,3-5-45-15,14 7-26 16,25 8-3-16,9 4 1 15,3 0-2-15</inkml:trace>
  <inkml:trace contextRef="#ctx0" brushRef="#br0" timeOffset="23089.3206">9979 9667 89 0,'-44'-1'38'0,"-1"10"0"15,-10-2 1-15,5 11-32 16,-7 6 0-16,14 12-1 15,0 3-2-15,14 10 0 16,10-6-1-16,16-5 0 16,15-11-1-16,18-11-1 15,15-17 0-15,11-17 0 16,11-21 0-16,7-12-1 15,-1-15 1-15,-3-11-1 16,-6-6 0-16,-9-5-1 16,-15 2 1-16,-7 2 0 0,-15 10 0 15,-12 14-1-15,-10 18 2 16,-6 23-1-16,-12 23 0 15,-3 24 1-15,-3 22 0 16,-1 18 1-16,0 16-2 16,11 8 1-16,6 1-1 15,10-5-2-15,14-4-3 16,6-25-10-16,25 3-19 15,-7-27-7-15,12-9 0 16,-3-26-1-16</inkml:trace>
  <inkml:trace contextRef="#ctx0" brushRef="#br0" timeOffset="23294.3323">10521 9628 96 0,'-20'35'40'15,"-9"6"2"-15,4 16-2 16,-2 0-24-16,5 4-13 15,10-3-1-15,7-2-1 16,10-10-2-16,7-16-3 16,20-2-19-16,-4-31-16 15,11-8-1-15,-5-22-1 16,7-7 0-16</inkml:trace>
  <inkml:trace contextRef="#ctx0" brushRef="#br0" timeOffset="23428.34">10608 9312 104 0,'-33'-21'38'15,"6"16"0"-15,3 16-27 16,4-7-48-16,9 9-1 16,11-13-2-16,-3 21 1 15</inkml:trace>
  <inkml:trace contextRef="#ctx0" brushRef="#br0" timeOffset="24133.3803">10994 9148 60 0,'-18'-24'37'0,"4"5"0"15,0 2 0-15,14 17-13 16,-13 1-21-16,11 14 0 15,-2 13 1-15,1 16 0 0,-2 7 1 16,0 18-1-16,-5 9 0 16,3 12 0-16,-6 2-1 15,5 6 1-15,-2-4-2 16,4-4 1-16,1-12-2 15,10-9 0-15,3-14 0 16,7-16-1-16,1-19 1 16,5-15-1-16,5-18 1 15,3-13-1-15,-6-11 0 16,-1-13 0-16,-2-2 1 15,-5-3-1-15,-1-2 0 16,-3 4 0-16,0 6 0 0,-4 10 0 16,4 12 0-1,1 10 0-15,4 13 0 0,0 13 0 16,3 12 0-16,-4 9 1 15,0 9-1-15,-6 4 0 16,-4 3 0-16,-9 3 1 16,-6-1-1-16,-10-4 1 15,-7-5-1-15,-3-2 0 16,-4-6 0-16,-2-11-2 15,6-10-1-15,3-14-2 16,27 2-13-16,-19-32-17 16,34 1-5-16,3-24 0 15,20 6-2-15</inkml:trace>
  <inkml:trace contextRef="#ctx0" brushRef="#br0" timeOffset="24336.3919">11555 9601 103 0,'-5'39'39'0,"-19"3"1"15,4 13-3-15,-3-3-33 16,7 6 0-16,1-4-2 16,8-4 0-16,9-10-2 15,8-8 0-15,12-12-4 16,2-23-7-16,19-1-26 15,-12-24-3-15,10-3 2 16,-9-17-2-16</inkml:trace>
  <inkml:trace contextRef="#ctx0" brushRef="#br0" timeOffset="24487.4006">11644 9389 96 0,'-21'-23'38'0,"21"23"0"16,-9-13-1-16,9 13-33 15,31 16-5-15,-3-13-16 16,17 12-20-16,5-6-1 15,9 9-1-15,1-5 2 16</inkml:trace>
  <inkml:trace contextRef="#ctx0" brushRef="#br0" timeOffset="24839.4207">12136 9666 102 0,'-36'17'40'0,"3"8"1"0,-14-5 0 16,14 17-36-16,-4-6-1 15,8 6-1-15,3 0 0 16,12 0-1-16,11-10 0 15,13-4 0-15,14-16-2 16,13-16 1-16,5-17 0 16,13-15-1-16,5-16 0 15,0-11 0-15,2-11 0 16,-9-7-2-16,-2-5 2 15,-8-1-1-15,-6 8 0 16,-8 12 0-16,-15 13 1 16,-10 27-1-16,-4 32 1 15,-28 12 1-15,-1 37 0 16,-8 24 0-16,-9 19 0 15,7 9 0-15,5 5-2 0,9-12-3 16,26 2-15-16,-2-31-18 16,30-10-4-16,0-27-1 15,22-13-1-15</inkml:trace>
  <inkml:trace contextRef="#ctx0" brushRef="#br0" timeOffset="25177.4401">12648 9027 88 0,'-24'26'41'0,"15"12"0"0,3-4-2 16,20-5-29-16,8 9-7 15,10 0 0-15,6 3-1 16,7 5 1-16,-3-1-1 16,2 5 1-16,-8 4 0 15,-9 6 0-15,-14 2-1 16,-17 4 1-16,-12 2-1 15,-13-3 0-15,-10-3-1 16,-5-8-2-16,0-4-2 16,-2-24-7-16,21 9-21 15,-5-29-10-15,16-3 0 16,1-20-2-16,11-5 0 15</inkml:trace>
  <inkml:trace contextRef="#ctx0" brushRef="#br0" timeOffset="25845.4783">13967 9564 59 0,'3'-33'37'15,"2"5"-1"-15,-13 0-1 16,5 15-10-16,-12-5-20 0,2 14-1 16,-10 3 1-16,-1 16-1 15,-10 3 0-15,3 10 0 16,-6 5 0-16,5 4 0 15,0 2-2-15,10 0 2 16,8-2-3-16,13-4 0 16,12-3 0-16,10-6 0 15,12 0-1-15,7-1 0 16,2-2 0-16,1 1 1 15,-6 2-1-15,-7-1 0 16,-9 4 0-16,-14 0 0 16,-9-1 0-16,-12-2 1 15,-11-5-1-15,-4-2-1 16,1-6 0-16,-2-7-1 15,8-1-3-15,3-16-5 0,19 13-21 16,1-26-8-16,18 10-1 16,-2-13 0-16</inkml:trace>
  <inkml:trace contextRef="#ctx0" brushRef="#br0" timeOffset="26229.5002">14263 9727 90 0,'-5'14'36'0,"5"-14"1"16,-9 18 1-16,9-18-33 16,12 5-1-16,16-12-1 0,12-5 0 15,6-6-1-15,10-3 0 16,-1-5-1-16,0-3 1 15,-7-4-1-15,-10 2-1 16,-14 0 1-16,-10 5-1 16,-16 0 1-16,-11 8-1 15,-15 5 0-15,-7 12 1 16,-14 9 0-16,-3 10 1 15,-6 11 1-15,1 9 0 16,1 8-1-16,15 3 2 16,9 3-2-16,21-1 1 15,19-9-3-15,23-5 1 16,24-9-3-16,15-13-1 15,21 0-8-15,-6-26-18 0,20 8-11 16,-13-20 1-16,3 6-3 16,-17-16 1-16</inkml:trace>
  <inkml:trace contextRef="#ctx0" brushRef="#br0" timeOffset="26613.5222">14959 9674 93 0,'-31'15'39'16,"10"6"0"-16,4-10-1 15,17-11-29-15,16 7-6 16,14-8 0-16,6-7-1 16,12-3 0-16,5-4 0 15,4-5-1-15,-1-3 0 0,-5-1-1 16,-9 0 1-1,-8 1-1-15,-12 0 1 0,-7 1-2 16,-13-1 1-16,-11 4-1 16,-11 5 1-16,-8 9 0 15,-12 5 1-15,-8 9 0 16,-4 10 0-16,-1 10 2 15,3 4-1-15,6 10 0 16,10 1 0-16,16 1 1 16,17-3-2-16,23-5-1 15,17-3-1-15,17-11-1 16,16-3-3-16,5-19-7 15,23 12-18-15,-10-21-10 16,4 2 1-16,-14-14-2 16,1 6 2-16</inkml:trace>
  <inkml:trace contextRef="#ctx0" brushRef="#br0" timeOffset="26981.5432">15798 9590 112 0,'-30'-8'39'0,"-15"-2"1"16,2 22-2-16,-5 0-34 15,6 17 0-15,1 4-1 16,6 8 0-16,7 1-1 15,15-1 0-15,11-5 0 16,16-10-1-16,11-11 0 16,13-16 0-16,9-15-1 15,10-16 1-15,3-13-1 16,5-12 0-16,-2-7 0 15,-7-9 0-15,-2-6 0 0,-4-1 0 16,-11 2 0-16,-7 7-1 16,-7 11 2-16,-11 15-2 15,-14 18 1-15,-11 23 0 16,-8 24 0-16,-13 24 0 15,-3 16 0-15,0 15 1 16,0 8-2-16,8 1 1 16,12 3-3-16,9-12-2 15,25 1-11-15,-1-33-9 16,31 1-16-16,-4-27 1 15,19-8-1-15,-4-25 1 16</inkml:trace>
  <inkml:trace contextRef="#ctx0" brushRef="#br0" timeOffset="27303.5617">16520 9376 110 0,'-26'4'38'0,"-14"4"2"16,4 16-1-16,-12-2-35 15,15 4 0-15,5 2-2 16,8 2 1-16,12-5-1 15,10-6 1-15,11-3-3 16,13-7 2-16,7-3-2 16,2 1 1-16,-1-1-1 15,-1 1 0-15,-6 3 1 16,-8 7 0-16,-10 4-1 15,-11 6 2-15,-10 4-1 16,-7 6 1-16,-10 1-2 16,-4 4 0-16,-3-4 0 0,2-3 0 15,6-4-3-15,4-14-7 16,23 10-14-16,1-27-16 15,11-5-2-15,14-18 0 16,19 1 0-16</inkml:trace>
  <inkml:trace contextRef="#ctx0" brushRef="#br0" timeOffset="27461.5707">16790 9934 128 0,'-28'26'45'15,"-8"-18"-3"-15,9 0-2 16,8-10-42-16,-3-20-16 15,31 11-21-15,-6-13-4 0,15 4 1 16,-4-11-2-16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23:10:16.90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930 11609 72 0,'-12'-8'38'16,"12"8"-2"-16,7-16 0 0,6 5-34 16,15-5-1-1,7-1 0-15,9-5 1 0,2 1 0 16,-1 1-1-16,3 3 0 15,-8 4 0-15,-9 4 0 16,-9 8 0-16,-9 8 0 16,-13 6-1-16,-10 9 1 15,-9 4-1-15,-3 3 2 16,-2 1-2-16,3-1 1 15,1-5-1-15,11-3 1 16,9-7-1-16,10-4 2 16,16-7-2-16,5 0 0 15,6-2 0-15,2 1 0 16,-4 2 0-16,-3 7 1 15,-9 6 0-15,-16 9-2 0,-12 7 1 16,-13 10 0-16,-12 4 1 16,-10 4-1-16,-4-3 0 15,1-4-2-15,10-7 0 16,10-24-10-16,23-13-25 15,8-11 1-15,25-17-3 16,9-28 1-16</inkml:trace>
  <inkml:trace contextRef="#ctx0" brushRef="#br0" timeOffset="347.0199">1350 10973 79 0,'-89'-11'37'15,"-2"27"-1"-15,-9 20 1 0,10 33-32 16,-5 23-2-16,7 21 0 15,11 21-1-15,15 15-1 16,23 11 0-16,27 0 0 16,23-11 0-16,30-18-2 15,29-21 1-15,28-29-2 16,18-35 1-16,18-33 1 15,14-40 0-15,10-27 0 16,-9-26 1-16,-6-15 0 16,-29-13-1-16,-19-4 2 15,-30-2-1-15,-27 1-1 16,-35 5 0-16,-33 6 0 15,-25 10-3-15,-19 9 1 16,-8 16-2-16,-10 10-5 0,14 23-28 16,-5 12 1-16,21 29-1 15,13 9-1-15</inkml:trace>
  <inkml:trace contextRef="#ctx0" brushRef="#br0" timeOffset="1209.0692">2347 11432 61 0,'0'0'35'16,"0"0"-1"-16,0 0-2 15,-9 34-24-15,-3-4-4 16,2 16 1-16,-3 7-1 16,-2 13-2-16,1 2 0 15,4 3 0-15,3-6 0 16,7-3-1-16,10-12 0 15,12-17-1-15,10-18 1 0,16-17 0 16,4-18 0-16,9-13 0 16,5-11 0-16,-1-8 1 15,-5-1 0-15,-6 1 0 16,-12 9-2-16,-6 10 2 15,-18 16-1-15,-6 15 1 16,-8 19-1-16,-10 10-3 16,-1 12 2-16,-3 11-1 15,2 3 2-15,2 0-2 16,5-1 1-16,9-10-1 15,9-12 2-15,5-13 0 16,11-14 1-16,8-13-1 16,5-18 1-16,2-9-1 15,3-9 0-15,-2-9 2 0,-4-2-3 16,-7 1 1-16,-2 2-2 15,-12 6 0-15,-4 10-3 16,-11 7 0-16,5 20-7 16,-16-3-28-16,14 24 2 15,-12-10 1-15,19 35-2 16</inkml:trace>
  <inkml:trace contextRef="#ctx0" brushRef="#br0" timeOffset="1622.0928">3870 11613 65 0,'-31'-4'39'15,"-16"4"-2"-15,2 23 0 16,-12-1-27-16,12 16-1 15,-7 1-1-15,15 9-3 16,6-4-1-16,12 2-3 16,12-8 2-16,16-11-4 15,13-11 2-15,16-11 0 16,8-12 0-16,7-9-1 15,6-10 1-15,4-7-1 16,-5-5 0-16,-4 0 2 16,-10 2-2-16,-7 5 2 15,-12 7-2-15,-12 6 3 16,-13 18-3-16,0 0 2 15,-15 25-2-15,-4 3-2 0,1 9 2 16,3 4-2-16,4-1 1 16,10-3-2-16,19-8-1 15,10-22-7-15,24-9-26 16,5-28-1-16,18-6 1 15,-1-27-1-15</inkml:trace>
  <inkml:trace contextRef="#ctx0" brushRef="#br0" timeOffset="1808.1034">4726 11092 83 0,'-24'-2'39'16,"-1"28"-1"-16,-15 15 1 0,5 21-30 16,-3 11-7-16,5 13 2 15,4 4-2-15,6 5-3 16,7-1 0-16,4-10-3 15,15 4-11-15,-7-29-23 16,15-5 1-16,-7-27-2 16,8-10 1-16</inkml:trace>
  <inkml:trace contextRef="#ctx0" brushRef="#br0" timeOffset="2000.1144">4389 11514 90 0,'-24'-26'38'0,"8"18"1"16,-1 2-1-16,17 6-32 15,15 10-3-15,8-5-2 0,19-3 0 16,16-3-2-16,17 1-3 16,5-14-18-16,21 7-15 15,-10-5 0-15,6 5-1 16,-19-6-2-16</inkml:trace>
  <inkml:trace contextRef="#ctx0" brushRef="#br0" timeOffset="2584.1478">4894 11610 90 0,'-36'38'41'0,"1"-13"-2"16,21 2-1-16,14-27-34 16,17 14-1-16,17-19-2 15,22-10-1-15,1-5 1 0,15-6-1 16,1-6 0-16,-7-1 2 15,-11-1-1-15,-10 4-2 16,-18 0 2-16,-21 6-1 16,-17 6 1-16,-16 8-1 15,-17 9 1-15,-9 9 0 16,-5 8-1-16,3 11 2 15,-2 5-1-15,11 7 1 16,16 1-1-16,15-2 1 16,20-5-1-16,23-7 0 15,19-10-1-15,13-9 1 16,14-9-1-16,7-7 1 15,1-4-1-15,-2-4-1 16,-13-1 1-16,-12 2 1 16,-12 4 0-16,-11 0-2 0,-13 3 1 15,-19 9-1-15,0 0 2 16,-10 14 0-16,-5 4-1 15,-2 6 0-15,-3 9 0 16,3 1-1-16,1 2 1 16,9 0-1-16,3-6 1 15,8-11-1-15,3-6 1 16,4-13 0-16,4-11 1 15,0-9-1-15,0-9 0 16,-1-6 2-16,-2-1-2 16,-1-4 1-16,-1 2-2 15,-1 5 2-15,3 2-2 16,0 5-1-16,6 7-2 15,-1-4-9-15,22 13-25 0,-4-5-3 16,27 7 1-16,-2-7-1 16</inkml:trace>
  <inkml:trace contextRef="#ctx0" brushRef="#br0" timeOffset="3109.1778">6643 11557 55 0,'18'-1'37'16,"12"1"0"-16,-1-8-1 16,16 3-23-16,-2-12-4 15,15 5-1-15,-6-9-3 16,2 0-1-16,-4-6-2 15,-5 4 0-15,-11-7 0 16,-11 8-1-16,-9-1 0 16,-18 2-1-16,-14 7 1 0,-12 9 0 15,-13 6 1-15,-9 10 0 16,-5 10 1-16,-2 8 0 15,4 8-1-15,4 7 1 16,13 2-1-16,13 3 2 16,18-5-3-16,18-4-2 15,19-5-2-15,18-18-6 16,27 3-30-16,3-20-1 15,24-1-1-15,2-18-2 16</inkml:trace>
  <inkml:trace contextRef="#ctx0" brushRef="#br0" timeOffset="3686.2108">7584 11481 87 0,'-19'-11'39'16,"9"8"0"-16,-11-5 0 16,-3 8-35-16,0 3-1 15,0 11 0-15,-9 5 0 16,-3 7 1-16,-1 1-2 15,4 0 1-15,6-1-1 16,5-3 1-16,12-9-2 16,10-14 1-16,10 2-1 0,11-14-2 15,6-11 2-15,4-3-2 16,5-7 2-16,2-2-2 15,-2 0 1-15,-1 3 0 16,-6 6-1-16,-4 13 1 16,-3 7 0-16,-6 21 0 15,-11 15-1-15,-7 21 3 16,-12 19-2-16,-3 19-1 15,-12 18 1-15,-1 12 0 16,-4 8 0-16,-3-3-2 16,1-7 2-16,5-12-3 15,5-19 3-15,4-19 0 16,3-24 0-16,5-22-1 15,14-21 1-15,-14-27 2 0,15-16-2 16,6-16 2-16,2-17-2 16,3-15 0-16,11-9 0 15,2-4 0-15,9 7-2 16,0 3-1-16,12 17-4 15,-1-3-20-15,28 29-13 16,5 6 0-16,29 14-1 16,8-3 1-16</inkml:trace>
  <inkml:trace contextRef="#ctx0" brushRef="#br0" timeOffset="4188.2396">9312 10917 80 0,'-33'-12'40'15,"-9"8"-1"-15,-17 4 1 16,7 12-36-16,-18 8 0 16,3 13-1-16,-4 9 1 15,9 11-3-15,6 5 2 16,13 6-2-16,15-2 0 15,18-2 1-15,16-6-3 16,20-12 0-16,22-8-3 16,10-18-5-16,31-6-30 15,-6-18 1-15,17-2 0 0,-12-19-2 16</inkml:trace>
  <inkml:trace contextRef="#ctx0" brushRef="#br0" timeOffset="4469.2556">9596 11210 82 0,'-19'-12'38'0,"-3"15"0"16,-11-2 0-16,-1 15-30 15,-5 2-3-15,2 15-1 16,-3 2-1-16,9 10 1 16,2 0-2-16,11 3 0 15,8-7-1-15,17-2 1 16,8-10-1-16,14-13 0 15,14-10-1-15,5-12 1 16,5-13-1-16,0-11 0 16,-1-8 1-16,-5-7-1 0,-13-3 0 15,-10-1-1-15,-14 4 0 16,-12 4-2-16,-8 15 0 15,-13 6-2-15,-6 20-4 16,-10-4-22-16,15 22-9 16,-7-5 2-16,20 10-2 15</inkml:trace>
  <inkml:trace contextRef="#ctx0" brushRef="#br0" timeOffset="4723.2702">10249 11169 83 0,'-12'-13'40'0,"-14"17"0"16,-20 0 1-16,-1 6-34 16,-11 7-2-16,6 13-1 15,-3 0 0-15,12 11-1 16,9-2-1-16,16 0-1 15,18-3 0-15,17-5-2 16,20-5-2-16,12-15-9 16,23 3-27-16,1-17-2 15,11 2 2-15,-3-18-3 16</inkml:trace>
  <inkml:trace contextRef="#ctx0" brushRef="#br0" timeOffset="5032.2878">10643 11211 93 0,'-38'0'40'15,"7"13"2"-15,-11-6-1 16,5 10-37-16,7 6-1 16,3 6 0-16,9 2 0 15,4 5-1-15,9-2-1 16,8 1 0-16,8-4-1 15,11-7 1-15,3-3-1 16,11-12 0-16,1-9 0 16,5-8 0-16,-1-14 0 15,-2-10 0-15,-2-5 0 16,-7-8 0-16,-5-5-1 15,-10 3-1-15,-6 2 1 16,-9 6-2-16,-7 12-2 16,-9 4-5-16,16 23-28 0,-37 0-2 15,16 16 0-15,-2-2 0 16</inkml:trace>
  <inkml:trace contextRef="#ctx0" brushRef="#br0" timeOffset="5603.3205">11124 11244 65 0,'0'0'38'16,"13"0"0"-16,-13 0 1 15,-10 15-29-15,-8-4-3 16,2 12-2-16,-6 1 0 15,1 9-1-15,-4 0 0 16,7 2-1-16,-3-3-1 16,6-1 1-16,6-7-1 0,3-7-1 15,6-17 1-15,0 0-1 16,13-10 0-16,4-11 0 15,3-9 0-15,3-4 0 16,0-7 0-16,3 2 0 16,0 1-1-16,-5 6 1 15,1 5-1-15,-3 14 1 16,-6 13-1-16,1 13 1 15,-3 8-1-15,-2 12 0 16,-3 9 0-16,2 3 1 16,0 7-2-16,0-5 0 15,8-2-3-15,3-13-5 16,19 2-27-16,-9-24-5 15,19 0 1-15,-9-22-1 0</inkml:trace>
  <inkml:trace contextRef="#ctx0" brushRef="#br0" timeOffset="5986.3424">11722 11205 86 0,'-18'-11'38'16,"10"26"1"-16,-17 0 2 15,13 17-35-15,-7 0-2 16,6 6-1-16,0 3 0 15,8-1 0-15,5-3 0 16,9-4-1-16,9-9-1 16,11-7 0-16,7-13-1 15,7-10 1-15,3-10-1 16,4-11 1-16,-3-7-1 0,2-7 0 15,-5-4 0-15,-9-3 0 16,-8 5 0-16,-8 5 0 16,-5 9 0-16,-12 11 1 15,-2 18-1-15,-15 6 0 16,-2 20 0-16,-2 10 0 15,2 11 0-15,-1 3 0 16,8 2-1-16,10-1 0 16,14-9-1-16,10-15-4 15,27-6-15-15,0-27-19 16,23-10 0-16,-1-24-1 15,14-8 2-15</inkml:trace>
  <inkml:trace contextRef="#ctx0" brushRef="#br0" timeOffset="6174.3532">12813 10691 71 0,'-28'21'40'16,"-4"27"-2"-16,-16 17 2 16,6 28-12-16,-5-2-26 15,6 7 0-15,7-4-2 16,9-3-2-16,13-10-1 15,1-17-8-15,17-6-28 16,-3-24 0-16,9-10 1 16,-12-24-3-16</inkml:trace>
  <inkml:trace contextRef="#ctx0" brushRef="#br0" timeOffset="6347.3631">12443 11041 99 0,'7'-17'42'15,"6"6"1"-15,22 13-1 16,8-1-37-16,17 4-2 15,12-1-2-15,9-1-2 16,7 10-14-16,-14-14-24 16,12 7-4-16,-16-9 2 15,-3 3-3-15</inkml:trace>
  <inkml:trace contextRef="#ctx0" brushRef="#br1" timeOffset="11589.6629">1150 13089 59 0,'12'-30'38'0,"4"8"-2"15,-8-5-2-15,2 11-27 16,-7 3-2-16,-3 13 0 16,0 0-1-16,-17 30 0 15,-7 3-2-15,0 14 2 16,-6 6-3-16,-2 5 1 0,7 2-1 15,10-3 1-15,14-8-1 16,15-11 0-16,16-12 0 16,16-22-1-16,17-15-1 15,12-19-2-15,11-6 0 16,-3-18-3-16,13 6-23 15,-19-17-8-15,1 7 0 16,-16-6-2-16</inkml:trace>
  <inkml:trace contextRef="#ctx0" brushRef="#br1" timeOffset="11762.6728">1544 12919 62 0,'-44'63'35'15,"10"14"0"-15,4-3-2 0,10 8-27 16,11-10-3-16,16-9-3 15,13-3-19-15,3-25-14 16,20-18-2-16,7-19-1 16,9-12-1-16</inkml:trace>
  <inkml:trace contextRef="#ctx0" brushRef="#br1" timeOffset="12130.6938">1369 12502 86 0,'-110'45'38'16,"1"23"0"-16,11 42-1 0,12 18-35 16,20 22-2-16,16 15 1 15,31 7 0-15,33-3-1 16,35-18-1-16,26-22 1 15,26-28-1-15,21-39 1 16,21-42 0-16,10-46 1 16,1-37-1-16,-10-30 2 15,-15-23-1-15,-26-13 0 16,-22-10 2-16,-29-2-2 15,-38-3 0-15,-27 9-1 16,-29 7-1-16,-26 12 0 16,-24 15 0-16,-11 25-2 15,-9 20 1-15,-2 31-1 0,2 18-6 16,23 35-28-16,8 11 1 15,38 17-1-15,20 0-1 16</inkml:trace>
  <inkml:trace contextRef="#ctx0" brushRef="#br1" timeOffset="12536.7171">2793 12657 58 0,'24'-20'39'0,"-15"1"-1"16,-9 19 0-16,0 0-22 15,5 34-11-15,-18 11-2 16,1 20 0-16,-6 13-2 16,-1 16 0-16,-4 8-2 15,4 8 1-15,0-6-1 16,5-10-2-16,9-11-5 0,0-26-28 15,20-16-1-15,1-29-1 16,19-16 1-16</inkml:trace>
  <inkml:trace contextRef="#ctx0" brushRef="#br1" timeOffset="12881.7368">3169 12995 73 0,'-5'10'38'15,"-8"11"-2"-15,1 15 2 16,-8 3-33-16,6 5-3 15,-1-2 0-15,7 2 1 16,4-7-2-16,4 0 1 16,4-8-1-16,9-7 0 15,1-11 0-15,4-8 0 0,3-13 0 16,7-8-1-16,0-7 1 15,1-7 0-15,0-3 0 16,1-1 1-16,-5 0-1 16,0 8 0-16,-4 8 1 15,-4 11-2-15,-4 12 1 16,-3 13-1-16,-1 11 0 15,-4 10-1-15,4 4 0 16,-4 3-2-16,9 0-1 16,0-14-4-16,16-5-30 15,-4-25 1-15,18-7-1 16,0-27-2-16</inkml:trace>
  <inkml:trace contextRef="#ctx0" brushRef="#br1" timeOffset="13087.7486">3980 12596 59 0,'0'0'37'15,"-32"17"0"-15,12 35 1 16,-14 10-20-16,10 20-13 16,-7 10-2-16,11 5-1 15,5-4-2-15,7-6 0 16,9-5-3-16,1-23-12 15,16-3-22-15,-6-26 1 16,8-11-3-16,-3-23 1 16</inkml:trace>
  <inkml:trace contextRef="#ctx0" brushRef="#br1" timeOffset="13264.7587">3738 12848 81 0,'-27'-17'39'15,"18"19"0"-15,9-2 0 16,0 25-34-16,17-14-2 15,17-2-1-15,17-6-1 16,10-4-3-16,19-3-3 16,0-14-30-16,17 10-3 15,-7-11 0-15,2 11-1 16</inkml:trace>
  <inkml:trace contextRef="#ctx0" brushRef="#br1" timeOffset="13610.7785">4347 13129 80 0,'-16'40'39'15,"2"-12"-2"-15,16-2 2 16,-2-26-36-16,33 8-1 16,5-19 1-16,11-10-1 15,0-8 0-15,8-3 0 16,-3-6-1-16,-8-1 0 15,-10 2 0-15,-12 2 0 16,-12 5 0-16,-13 7-1 16,-18 10 1-16,-9 8 0 15,-12 10 0-15,-6 13 0 16,-4 10 0-16,0 12 0 0,2 5-1 15,8 4 1-15,11 0-1 16,15-6 0-16,14-4-1 16,19-14 0-16,23-11-2 15,11-17-1-15,22 0-7 16,-9-22-29-16,18 0 3 15,-12-16-2-15,8 10 1 16</inkml:trace>
  <inkml:trace contextRef="#ctx0" brushRef="#br1" timeOffset="16652.9525">5056 12944 50 0,'17'-3'37'0,"-17"3"-2"16,0 20 2-16,-10-3-23 16,-2 24-10-16,-3-1-1 15,-1 11 1-15,-2 1-1 16,3 1-1-16,2-8 0 15,5-5-1-15,7-15 1 16,6-13 0-16,8-15 0 16,7-16-1-16,8-12 1 15,1-7-1-15,3-10 1 16,-3-2 0-16,0-4-1 15,-7 2 0-15,-6 4 1 16,-4 11-1-16,-6 6-1 0,-5 6 0 16,-1 9 0-16,0 16-1 15,14-11-2-15,-4 5-9 16,20 14-26-16,-1-7 0 15,19 8-2-15,-2-7 1 16</inkml:trace>
  <inkml:trace contextRef="#ctx0" brushRef="#br1" timeOffset="17058.9757">5756 12896 65 0,'-21'15'38'0,"7"11"-1"15,-9-3 1-15,8 14-30 0,-8-1-3 16,4 9 0-16,-2-1-1 16,7-1-1-16,-2-7-1 15,6-2-1-15,5-10 1 16,6-9-1-16,-1-15 0 15,26-9-1-15,-8-12 1 16,12-8 0-16,2-10 1 16,2-6-1-16,1-2 0 15,1-2 0-15,-3 4 0 16,-5 9 0-16,-1 10 0 15,-4 10-1-15,-3 11 0 16,-3 17 1-16,-2 11-1 0,0 8 0 16,2 16-1-16,-2 2 0 15,3 5-1-15,2 0-2 16,5 1-2-16,3-17-9 15,15 6-24-15,-8-14-1 16,12-7-1-16,-6-18 2 16</inkml:trace>
  <inkml:trace contextRef="#ctx0" brushRef="#br1" timeOffset="17418.9963">6437 13070 55 0,'-16'-27'38'0,"1"21"-1"15,-12 8 1-15,3 22-26 16,-16 1-3-16,11 16-3 15,-3 0-3-15,8 8 0 0,6-7 0 16,9 0-1-16,14-11 0 16,10-7-1-16,10-11 0 15,8-12 0-15,5-14 0 16,1-8-1-16,2-7 1 15,-2-9 0-15,-5-4 0 16,-7 0-1-16,-7-1 1 16,-4 9-1-16,-9 4 1 15,-3 9 0-15,-4 20-1 16,-11-1 0-16,2 19 0 15,-2 7-1-15,5 6 1 16,-1 3 0-16,4 0-1 16,13-2 0-16,8-7-3 15,2-18-7-15,25-3-27 0,-10-22-1 16,17-6-1-16,-2-21 0 15</inkml:trace>
  <inkml:trace contextRef="#ctx0" brushRef="#br1" timeOffset="17597.0065">6978 12499 79 0,'-17'33'40'16,"-16"20"0"-16,5 29-2 16,-3 8-33-16,8 13-1 15,5 0-4-15,1-12-17 16,17 2-22-16,5-17 0 15,13-9-3-15,2-22 1 16</inkml:trace>
  <inkml:trace contextRef="#ctx0" brushRef="#br1" timeOffset="18214.0418">8087 12318 68 0,'5'-9'38'16,"-5"9"-2"-16,-7 24-1 15,-7 6-32-15,1 21 1 16,-6 11 1-16,3 19-1 15,-9 6 1-15,5 12-1 16,-4 1-1-16,7-2-1 16,4-12 1-16,5-5-1 0,4-17-1 15,7-16-1-15,9-19 1 16,6-16-1-16,12-23 1 15,2-13-1-15,8-13 1 16,4-10 0-16,-1-8 0 16,0 0-1-16,-6 1 1 15,-3 9 0-15,-11 10-1 16,-5 17 0-16,-18 17 0 15,12 9 1-15,-16 18-1 16,-1 9 0-16,-2 11 0 16,2-1 0-16,5 5-2 15,7-9-3-15,16 0-3 16,-7-24-21-16,31 3-11 15,-5-23 0-15,16-10-1 0</inkml:trace>
  <inkml:trace contextRef="#ctx0" brushRef="#br1" timeOffset="18414.0532">8836 12844 74 0,'-19'8'38'0,"6"20"0"16,-11-1 0-16,6 16-33 15,-2 4-2-15,3 6-1 16,2-1 0-16,5-5-1 15,7-4 0-15,4-11-2 16,11-7-4-16,-12-25-27 16,33-10-7-16,-7-20 1 15,10-8-1-15</inkml:trace>
  <inkml:trace contextRef="#ctx0" brushRef="#br1" timeOffset="18565.0619">8859 12260 81 0,'0'0'38'0,"0"0"-1"16,0 0-3-16,38 1-70 16,-6-17-1-16,12 2 1 15,2-10-2-15</inkml:trace>
  <inkml:trace contextRef="#ctx0" brushRef="#br1" timeOffset="18765.0733">9281 12215 76 0,'-20'41'38'0,"5"15"1"16,-7 0-1-16,9 13-34 15,-2 4-1-15,5 15 1 16,-4 1-1-16,6 1-1 16,0 1-1-16,1-7-2 15,2-7 0-15,-3-15-6 16,20-4-30-16,-15-28-2 15,15-7-1-15,-12-23-1 16</inkml:trace>
  <inkml:trace contextRef="#ctx0" brushRef="#br1" timeOffset="18915.0819">9159 12687 79 0,'-15'-15'40'16,"15"15"-2"-16,-13 1 1 15,13-1-37-15,25 15-4 16,0-16-29-16,20 8-6 15,3-5-1-15,14 7-1 16</inkml:trace>
  <inkml:trace contextRef="#ctx0" brushRef="#br1" timeOffset="19147.0952">9724 12764 69 0,'-26'-8'40'0,"2"8"-1"15,-14-2 2-15,8 12-32 16,-10 2-1-16,10 13-3 15,-4 3 0-15,12 10-1 16,6-5-1-16,14 4 0 16,13-9-2-16,15-6 0 15,11-6-2-15,9-20-6 16,25 7-22-16,-9-26-12 15,10-4 0-15,-4-17-2 16</inkml:trace>
  <inkml:trace contextRef="#ctx0" brushRef="#br1" timeOffset="19523.1167">10170 12250 91 0,'-26'11'41'15,"0"21"3"-15,-4 1-3 16,7 6-37-16,-5 11 0 15,9 6-1-15,-1 5 0 16,4 3-1-16,6-4-1 16,8-3-1-16,3-7 1 15,9-7-1-15,3-12 0 16,4-10 0-16,2-16 0 15,3-10 0-15,3-13 1 16,-1-7-2-16,1-10 2 16,0-3-1-16,0-2 0 15,1 2 0-15,-2 7 0 0,-3 8 0 16,-1 12 1-16,-4 12-1 15,-7 18 0-15,-2 9 0 16,-2 13-1-16,-6 5-2 16,3 13-7-16,-9-19-13 15,18 13-18-15,-2-16-2 16,9-3 0-16,2-17-1 15</inkml:trace>
  <inkml:trace contextRef="#ctx0" brushRef="#br1" timeOffset="19733.1287">10649 12830 97 0,'2'20'42'0,"-2"-20"1"16,14 17-1-16,7-23-41 15,10-4 0-15,9-1-2 16,0-16-11-16,23 14-26 16,-8-11-5-16,4 4 1 15,-8-3-1-15</inkml:trace>
  <inkml:trace contextRef="#ctx0" brushRef="#br1" timeOffset="20492.1721">11420 12161 53 0,'5'-22'36'16,"-3"11"0"-16,-2 11 0 15,0 0-30-15,-10 26 1 16,5 16 0-16,-10 8-1 15,6 22 0-15,-14 7-2 0,4 16 0 16,-2 3-1-16,-1 1 1 16,0-5-1-16,6-6-1 15,6-15 0-15,5-13 0 16,10-22 0-16,7-17-1 15,13-25 1-15,6-18-1 16,10-13 0-16,5-15-1 16,1-4 1-16,0-7 0 15,-3 2 0-15,-2 8-1 16,-9 9 1-16,-5 16-1 15,-10 14 1-15,-7 17-1 16,-6 16 0-16,-7 16 1 16,-2 10-1-16,-3 6 1 15,6 5-1-15,-1-4-1 0,9-2-2 16,8-13-2-16,14 2-13 15,-2-31-18-15,22-1-5 16,-2-20 0-16,12-3-2 16</inkml:trace>
  <inkml:trace contextRef="#ctx0" brushRef="#br1" timeOffset="20693.1836">12164 12606 82 0,'-17'13'40'0,"-8"6"0"16,6 22 0-16,-6 0-36 15,9 11 0-15,0 1-1 16,10 3 0-16,3-10-2 16,11-7 0-16,8-9-3 0,6-20-5 15,21-3-24-15,-6-26-10 16,10-8 1-16,-4-17-2 15</inkml:trace>
  <inkml:trace contextRef="#ctx0" brushRef="#br1" timeOffset="20852.1927">12271 12244 82 0,'-36'-26'38'16,"0"7"-1"-16,13 12 2 16,9 5-38-16,14 2-8 15,21-6-30-15,5 2 0 0,22 1-2 16,0-8 1-16</inkml:trace>
  <inkml:trace contextRef="#ctx0" brushRef="#br1" timeOffset="21056.2044">12644 12025 62 0,'-11'-3'38'15,"2"18"0"-15,-11 6 2 16,11 14-28-16,-5 10-6 16,9 23 1-16,-5 5-2 15,5 12 0-15,3 4-3 16,2 2 1-16,4-5-2 15,1-5-1-15,5-9-4 16,2-23-8-16,17 0-27 16,-9-24-1-16,12-9-1 0,2-23 1 15</inkml:trace>
  <inkml:trace contextRef="#ctx0" brushRef="#br1" timeOffset="21303.2185">12824 12455 86 0,'-42'5'40'0,"7"18"1"16,-6-6 0-16,17 11-36 16,5-3-2-16,15-1 0 15,12-1-1-15,15-3 0 16,11-4 0-16,8-3-1 15,6-4-1-15,3-1 0 0,1-3-1 16,-2-5-4-16,4 11-15 16,-20-16-21-16,6 5 0 15,-12-10-1-15,6 6 0 16</inkml:trace>
  <inkml:trace contextRef="#ctx0" brushRef="#br1" timeOffset="21672.2396">13179 12594 71 0,'1'9'39'0,"-1"-9"-1"15,28 7 1-15,-12-13-34 0,20 1-2 16,2-5 1-16,6 0-2 15,-2-5 0-15,-4-2 0 16,-4 0-1-16,-10 0 0 16,-8-5 0-16,-9 1 0 15,-7 2 0-15,-10-1 0 16,-10 5 0-16,-7 5 1 15,-7 6-1-15,-2 14 1 16,-2 9 0-16,-2 9-2 16,4 6 2-16,7 9-1 15,7 3 0-15,12 1-1 16,15-2-1-16,11-11-2 15,15 1-5-15,-1-22-19 16,23 0-13-16,2-16 0 16,13-3-2-16,-6-16 1 0</inkml:trace>
  <inkml:trace contextRef="#ctx0" brushRef="#br1" timeOffset="22088.2634">13801 12510 57 0,'0'0'39'0,"0"0"-1"15,-12 9 1-15,12-9-25 16,-10 21-6-16,-2-6-3 15,8 17 0-15,-9-1-1 0,3 9-1 16,-6-2-1-16,5 6 1 16,-3-6-2-16,6-1 1 15,1-7-1-15,6-12-1 16,1-18 1-16,15-1-1 15,3-16 1-15,1-13-1 16,5-7 0-16,-1-4 1 16,2-7-1-16,-2 1 0 15,-2 3 1-15,-4 6-1 16,-2 5 0-16,-1 5 1 15,1 5-1-15,4 4-1 16,4 8-6-16,-5-11-16 16,14 15-18-16,-3-6-1 15,10 8-1-15,-3-8 0 16</inkml:trace>
  <inkml:trace contextRef="#ctx0" brushRef="#br1" timeOffset="22641.295">14527 12341 54 0,'-18'1'37'15,"-5"7"-1"-15,-2 12 1 16,-16-2-27-16,7 10-3 16,-10-6 0-16,7 7-2 15,-4-10-1-15,16 1-1 16,6-7-1-16,19-13-1 0,0 0 0 15,20 9 0-15,12-10 0 16,7 1-1-16,2 3 1 16,2 5 1-16,-2 7-1 15,-10 7 0-15,-8 6 0 16,-14 7 1-16,-14 5-1 15,-14 4 1-15,-9-3-1 16,-1 1 0-16,-3-8-1 16,-2-4-2-16,11-3-7 15,-1-22-28-15,24-5-3 16,0 0 0-16,11-16-2 15</inkml:trace>
  <inkml:trace contextRef="#ctx0" brushRef="#br1" timeOffset="23751.3585">15412 12479 63 0,'-11'-3'37'0,"11"3"-1"15,-13 1 1-15,13-1-32 16,14 9-2-16,9-6 0 16,8-7-2-16,14-3 3 15,12-4-3-15,12-4 1 16,-1-10-1-16,4 1 1 15,-9-3-1-15,-10-2 0 16,-18 1 1-16,-15 6-2 16,-24 4 2-16,-18 7-1 15,-20 7 1-15,-13 11 0 16,-9 4 0-16,-3 12 1 15,1 4-1-15,10 9 1 16,9 0-2-16,18 6 0 16,20-3-1-16,18-3-1 0,24-4-1 15,18-11-5-15,28 4-5 16,-1-22-26-16,25 0-1 15,-4-13-1-15,5-1 1 16</inkml:trace>
  <inkml:trace contextRef="#ctx0" brushRef="#br1" timeOffset="24225.3856">16420 12399 51 0,'-3'-26'37'15,"-7"12"-2"-15,-14-2 3 16,-4 17-20-16,-12-2-9 16,5 17-2-16,-8 4-2 15,5 7-1-15,-2 3 0 16,8 6-1-16,2 0-1 15,14-1 0-15,11-5 0 0,10-8-2 16,12-8 1-16,10-5-1 16,9-12 0-16,4-6 0 15,4-6 0-15,4-4 0 16,-4-7 0-16,-3 5 1 15,-7-3-2-15,-6 10 3 16,-9 9-3-16,-7 10 1 16,-11 15 0-16,-9 16 0 15,-9 21 0-15,-8 16-1 16,-6 20 0-16,-5 12 1 15,-5 8 0-15,-2 7-1 16,0 0 1-16,2-11 0 16,2-12 0-16,5-18 0 15,2-24 1-15,11-23-2 16,4-25 2-16,6-25-1 0,8-18 0 15,7-18 0-15,6-16 0 16,4-17 1-16,8-8-1 16,5-7 0-16,9-2 0 15,4 3-2-15,6 6-1 16,-1 2-7-16,12 24-20 15,-10 0-10-15,7 21-1 16,-8 9 0-16</inkml:trace>
  <inkml:trace contextRef="#ctx0" brushRef="#br1" timeOffset="30069.7199">17963 11811 49 0,'-14'27'34'0,"7"0"1"0,-1 11-1 16,-3 9-22-16,1 20-9 15,-4 10 0-15,5 14 1 16,-4 6-2-16,2 8 0 16,0-5-1-16,2 1 0 15,1-12-4-15,-2-21-23 16,8-7-8-16,0-20-3 15,4-14 2-15</inkml:trace>
  <inkml:trace contextRef="#ctx0" brushRef="#br1" timeOffset="30541.7469">17625 12464 76 0,'-31'-2'40'0,"4"-5"-3"15,27 7 2-15,0 0-35 16,23-1-2-16,20-4 0 15,14-4-1-15,10 0 0 16,13-3-2-16,9 2 1 16,0-2-2-16,-1 4 1 15,-8-1 0-15,-7 0 0 16,-11 2 0-16,-16 0 0 15,-15 3 1-15,-16 2 1 16,-15 2-1-16,0 0 1 16,-19 13 0-16,-5 1 0 15,-3 9 2-15,-1 7-2 16,3 6 1-16,1 3 0 0,11 6-1 15,4-4 1-15,14 0-1 16,12-7 1-16,11-9-2 16,6-13 2-16,8-6-1 15,5-16 0-15,1-10-1 16,-1-10 1-16,-6-10-1 15,-7-3-1-15,-10-3 2 16,-5 1-2-16,-15 0 0 16,-4 8 0-16,-9 6-1 15,-6 12-1-15,-2 7-2 16,3 16-9-16,-9-6-21 15,16 15-3-15,7-13-1 16,2 11 0-16</inkml:trace>
  <inkml:trace contextRef="#ctx0" brushRef="#br1" timeOffset="30787.761">19111 11835 56 0,'0'-28'40'0,"-13"8"-3"16,3 19 0-16,-12 5-13 15,-1 25-21-15,-2 13-1 16,3 21 1-16,-2 15-1 16,2 6-2-16,-1 6 0 15,4 2 1-15,2-3-1 16,5-10-2-16,5-6-5 15,-8-22-30-15,19-9 0 16,-4-22-2-16,11-8 1 0</inkml:trace>
  <inkml:trace contextRef="#ctx0" brushRef="#br1" timeOffset="31953.8277">18852 12269 83 0,'0'0'38'15,"-15"-16"-1"-15,25 21 1 16,8-5-34-16,13 3-2 15,13-3-1-15,11-1-3 16,12 2-2-16,3-4 0 16,6 5-1-16,-1-5-2 15,2 10 0-15,-10-7-2 16,-1 9 2-16,-18-6 2 0,-6 3 3 15,-11-1 1-15,-13-5 2 16,-18 0 2-16,0 0 3 16,0 0 0-16,-30-12 3 15,11 15-2-15,-12-5 0 16,4 15 0-16,-9-3-1 15,1 15 0-15,-4 4-2 16,3 5 0-16,-4 1-1 16,10 3 0-16,5-5-1 15,11-2-1-15,11-8 0 16,14-8 0-16,13-10-1 15,13-12 1-15,12-4-1 16,7-8 2-16,1-5-2 16,1-5 2-16,-3 1-2 15,-9 3 1-15,-9 2 0 0,-11 8 0 16,-16 7-1-16,-10 8 0 15,-14 9 0-15,-7 8 0 16,-5 6 0-16,-1 5-1 16,5 1 0-16,6 0 0 15,9-5 1-15,14-6-1 16,15-5 1-16,14-11-2 15,9-4 2-15,9-6-1 16,7-1 0-16,-3-5 0 16,-5 2 0-16,-7 0 1 15,-8 3-1-15,-7 5 0 16,-13 6 1-16,-18-2 0 0,7 23 0 15,-16-6 0-15,-5 3 1 16,-5 3-1-16,1 1 0 16,3-3 1-16,1-2-1 15,5-5 0-15,9-14 0 16,0 0 0-16,0 0 1 15,18-16-2-15,-3-7 1 16,4-5 0-16,4-7 0 16,-2-2 2-16,3-3-2 15,-4 4 1-15,-2 0 0 16,-3 9-1-16,-2 1 1 15,-1 10 0-15,2 7-1 16,-1 6 0-16,2 5 0 16,4 4 0-16,3 3 0 15,4 1 0-15,6 0 0 0,0-1 0 16,7-2 0-16,0-4 0 15,0-3 0-15,-2-3 0 16,-6-3 0-16,-2-3 0 16,-7-3 0-16,-12-1 0 15,-5 1 0-15,-10 1 0 16,-9 3 0-16,-9 5 1 15,-11 5-1-15,0 7 1 16,-7 6-1-16,0 10 1 16,4 3-1-16,6 1 0 15,9 5 1-15,15-8-1 16,16-2 0-16,13-7 0 15,12-12 0-15,11-10 1 16,6-10-1-16,6-5 2 0,-3-7-2 16,-5-3 1-16,-6-2 0 15,-11 3 0-15,-7 4 0 16,-11 8-1-16,-14 17 0 15,0 0 0-15,-11 1 0 16,-2 20 1-16,-2 7-2 16,-1 5 0-16,5 2-1 15,2 2-2-15,18 3-3 16,-5-14-6-16,26 12-8 15,-7-27-12-15,21 5-6 16,-2-15-3-16,15 2 3 16</inkml:trace>
  <inkml:trace contextRef="#ctx0" brushRef="#br1" timeOffset="32090.8355">21088 12574 88 0,'-15'17'37'16,"-15"1"0"-16,8 9 1 16,-9 5-40-16,-4-8-21 15,17 14-14-15,-2-10 0 16,11 6-1-16,3-9-1 15</inkml:trace>
  <inkml:trace contextRef="#ctx0" brushRef="#br1" timeOffset="32709.8709">21614 11819 70 0,'-3'-21'36'0,"3"21"0"16,0 0 1-16,0 0-30 15,-17 29-1-15,14 13-2 0,-1 14 0 16,0 9-3-16,-1 10 1 15,1 10 0-15,-1 0-1 16,1-1 0-16,2-3-3 16,-2-14-3-16,8-6-3 15,-4-27-18-15,14-2-10 16,1-23-2-16,13-9 0 15,0-23 2-15</inkml:trace>
  <inkml:trace contextRef="#ctx0" brushRef="#br1" timeOffset="32961.8853">21856 12316 36 0,'14'-49'33'16,"-2"11"3"-16,-14 4-1 15,-5 20-15-15,-19-8-6 16,10 22-5-16,-19 1-2 0,5 15-1 16,-7-1-1-16,7 7-1 15,-1-2-1-15,11 3 0 16,5-3 0-16,11 0 0 15,14-2-1-15,14-4 1 16,8 0-2-16,11-5 1 16,5 1-1-16,7-5-2 15,2 1-1-15,0-7-4 16,4 12-13-16,-13-16-19 15,5 5 1-15,-12-8-4 16,4 5 3-16</inkml:trace>
  <inkml:trace contextRef="#ctx0" brushRef="#br1" timeOffset="33290.9041">22336 12235 89 0,'-23'-13'37'16,"9"17"1"-16,-10-4 0 15,3 15-32-15,-7 0-2 16,5 9 1-16,-3 1-2 15,6 5 1-15,2 0-2 16,10 0 1-16,12-6-2 16,9-2 2-16,14-9-2 15,7-10-1-15,9-7 1 16,3-9-2-16,1-5 2 15,-4-9-2-15,-8 0 0 16,-7-7-1-16,-13 4 0 0,-13 1-1 16,-9 5-1-16,-13 6 1 15,-3 10-1-15,-2 1-2 16,1 11 0-16,0-4-2 15,23 19-11-15,1-19-15 16,20 13-2-16,11-13-1 16,18 2 2-16</inkml:trace>
  <inkml:trace contextRef="#ctx0" brushRef="#br1" timeOffset="33785.9325">22805 12215 88 0,'-11'-2'37'0,"-1"10"1"15,-15-6-1-15,7 12-30 16,-7 1-3-16,6 4 0 15,3 5-1-15,7 4 1 16,4 0-2-16,7 2 0 0,9-3-1 16,5-1 1-16,6-8-1 15,2-3 0-15,4-11-1 16,4-6 0-16,0-10 0 15,2-7 0-15,1-5 0 16,-4-8 0-16,3 1 0 16,-8-3-1-16,-2 4 2 15,-5 6-2-15,-4 5 2 16,-10 8-1-16,-3 11 0 15,0 0 0-15,-23 26 0 16,5 1 1-16,0 5-1 16,3 6 1-16,1 1-1 15,6 0 0-15,8-5 0 0,9-6 0 16,9-8 1-16,10-8-2 15,6-12 2-15,8-12 0 16,-2-7 0-16,2-8 0 16,-7-6-1-16,-7-4 1 15,-4-6-1-15,-9 3 0 16,-4 3 0-16,-5 5-1 15,-5 5 0-15,-3 5-2 16,4 12-1-16,-2-1-5 16,16 19-12-16,-16-8-11 15,21 3-7-15,-6-7-2 16,18 5 1-16</inkml:trace>
  <inkml:trace contextRef="#ctx0" brushRef="#br1" timeOffset="34528.975">23655 11782 95 0,'-9'-16'39'16,"2"29"1"-16,-10 4-1 16,3 17-33-16,-5 8-1 15,1 15-4-15,-4 4 3 16,1 7-3-16,-1-1 1 15,5-1 2-15,-1-6-2 16,9-8 0-16,3-8-1 16,4-14 1-16,5-13-1 15,-3-17-1-15,24 0 0 16,-6-13-1-16,3-12 1 15,1-4-1-15,2-2 1 0,2-1-1 16,-3 2 1-16,-2 6 0 16,-5 9 0-16,-2 9 0 15,-14 6 0-15,15 25 0 16,-15 1 0-16,1 5 0 15,0 6-2-15,4-2 1 16,8 1-3-16,-1-3 1 16,15-4-2-16,5-13-3 15,10 2-1-15,-1-22-8 16,20 9-5-16,-21-25-1 15,14 6 12-15,-12-12 5 16,-9-1 3-16,-5-4 4 16,-14-3 4-16,-4 11 7 15,-20-12 8-15,11 23 1 0,-28-7-10 16,11 18-3-16,-13 0-1 15,1 14-2-15,-3 5 0 16,-1 8 0-16,3 4-2 16,8 0 1-16,5 2-1 15,4-4 0-15,12-6-1 16,12-5 0-16,6-10-1 15,14-6-1-15,7-9 0 16,1-7-1-16,3-4 0 16,1-8 0-16,-5-3 1 15,-5 3-2-15,-13 1 2 16,-7 5-2-16,-9 4 2 15,-5 17 0-15,-15-4 0 16,0 13 0-16,-4 10 0 0,1 3 1 16,5 7-1-16,4 0-1 15,12 0-2-15,2-12-6 16,22 10-11-16,-7-27-9 15,26 8-5-15,-7-22-7 16,17 2 1-16,-9-19 0 16</inkml:trace>
  <inkml:trace contextRef="#ctx0" brushRef="#br1" timeOffset="34695.9845">24600 12178 97 0,'-14'-1'39'0,"0"24"1"16,-13 4-1-16,4 19-32 15,-8 5-4-15,9 5-2 0,0 2 0 16,8-5-2-16,7-2-3 15,2-21-8-15,27 4-16 16,-11-31-13-16,21-5 1 16,-3-24 0-16</inkml:trace>
  <inkml:trace contextRef="#ctx0" brushRef="#br1" timeOffset="35096.0074">24941 12328 104 0,'-11'46'44'16,"-17"-4"-1"-16,4 10-2 15,-10 4-44-15,-15-6-13 0,16 23-17 16,-21-10-9-16,12 10 1 16,-2-13-4-16</inkml:trace>
  <inkml:trace contextRef="#ctx0" brushRef="#br1" timeOffset="36152.0678">2935 14244 57 0,'0'0'38'0,"0"0"-1"15,0 0 1-15,0 0-33 16,-17 18-2-16,3 9 0 15,-5 7 0-15,0 10 0 16,-6 4-2-16,2 3 1 16,3-6 0-16,1-1-1 15,5-11 0-15,5-9 1 16,9-24-1-16,0 0 1 15,4-25-1-15,5-10 0 16,10-9 0-16,-1-10 0 0,2-5 0 16,-1-1-1-16,-3 7 0 15,-1 4 0-15,-1 15 0 16,-5 11 1-16,-9 23-1 15,12 1 1-15,-9 17-1 16,3 10 1-16,1 1 0 16,7 4 0-16,4-4 0 15,10-5 0-15,6-10 0 16,9-14 0-16,8-10 0 15,5-10 0-15,6-8 0 16,-5-4 0-16,-3-1 0 16,-5 2-1-16,-10 6 1 15,-12 9-1-15,-9 10 0 16,-18 6 0-16,8 26 1 15,-15 6-2-15,-3 8 1 0,0 7 0 16,-3 1-2-16,6 2-1 16,6-2-1-16,3-13-2 15,17-1-8-15,-7-30-14 16,29-1-11-16,-4-24-2 15,16-3 3-15,-3-21 0 16</inkml:trace>
  <inkml:trace contextRef="#ctx0" brushRef="#br1" timeOffset="36332.0781">3895 14113 64 0,'0'0'37'15,"-15"-7"1"-15,6 31 1 16,-12 1-31-16,8 19-2 16,-2 2-1-16,7 8-2 15,0-3 0-15,6-3-1 0,2-6-1 16,6-12-1-16,5-11-3 15,-1-27-9-15,20 1-15 16,-12-30-11-16,13-4-2 16,-6-20-1-16</inkml:trace>
  <inkml:trace contextRef="#ctx0" brushRef="#br1" timeOffset="36731.1009">3922 13772 85 0,'-14'7'38'0,"0"-2"-1"16,18 6 1-16,0-1-41 15,17-6-4-15,24 13-25 0,-6-9-5 16,14 13-3-16,-7-2 3 16,13 15 24-16,-15-3 7 15,-3 8 5-15,-10 9 6 16,-22-4 25-16,8 9 7 15,-19-8 1-15,2 5 1 16,-15-12-26-16,12 3-4 16,-9-10-4-16,8-6-1 15,-1-11-1-15,5-14-1 16,0 0 0-16,0 0-1 15,15-28 0-15,-4 2 0 16,-3-5 0-16,1-4 0 16,0-4-1-16,4-1 0 15,0 3 0-15,2-4 0 0,2 7-2 16,3 1 1-1,5 10-4-15,-3-3-1 0,18 24-19 16,-18-10-14-16,12 18-1 16,-9-4 1-16,6 13 0 15</inkml:trace>
  <inkml:trace contextRef="#ctx0" brushRef="#br1" timeOffset="37050.1192">4805 14074 46 0,'12'-9'36'0,"-15"-1"4"16,3 10-2-16,-12-14-13 15,12 14-18-15,-20 5-2 16,9 12 1-16,-5 3-2 0,1 14-1 16,1 0 0-16,5 7 0 15,3 1-1-15,6 1 0 16,9-6-1-16,6-4 1 15,13-11-1-15,4-10 0 16,12-12-1-16,-3-10 1 16,4-14-1-16,-3-10 0 15,-8-9 0-15,-8-8 0 16,-12 1-1-16,-9-7-2 15,-10 8-2-15,-13-1-4 16,9 27-13-16,-21-8-13 16,13 25-6-16,-4 3-1 15,16 15 0-15</inkml:trace>
  <inkml:trace contextRef="#ctx0" brushRef="#br1" timeOffset="37212.1284">5385 14267 81 0,'-5'38'42'15,"-6"17"-1"-15,-20-4-1 16,-3 4-41-16,11 13-20 16,-12-17-19-16,18 3-1 15,-1-18-3-15,15-7 1 16</inkml:trace>
  <inkml:trace contextRef="#ctx0" brushRef="#br1" timeOffset="37751.1592">6174 13534 63 0,'0'0'39'15,"14"11"0"-15,-16 12 0 16,4 21-27-16,-6 4-11 16,-1 16 1-16,1 5-1 15,-2 9 0-15,2 1 0 16,1 1 0-16,3-9-1 15,4-8-1-15,4-9-1 0,-3-23-11 16,19-2-25-16,-10-23 0 16,4-5-2-16,-4-20 1 15</inkml:trace>
  <inkml:trace contextRef="#ctx0" brushRef="#br1" timeOffset="38185.1841">6034 13957 72 0,'-33'0'40'16,"3"-3"-1"-16,19 11 0 15,-1-5-34-15,29-7-1 16,16-3-1-16,19-3-1 16,14-7 1-16,13 0 0 0,4 0-1 15,9 3 1-15,-4 4-1 16,-8 6-2-16,-14 4 1 15,-12 9 0-15,-18 6 0 16,-12 1-1-16,-15 7 0 16,-14 4 0-16,-8 3 0 15,-7 4 0-15,-5 2 0 16,3 0 0-16,2 1 0 15,11 1 2-15,8-2-2 16,11-7 1-16,10-6 0 16,14-8 0-16,8-11 0 15,5-9-1-15,0-15 1 16,0-5-1-16,-7-13 0 15,-6-5 0-15,-10-4 1 0,-15-6-1 16,-9 4-1-16,-12-1-2 16,-8 6-1-16,-8 5-3 15,0 19-7-15,-10-8-12 16,14 26-15-16,-3-3 0 15,27 5 0-15,-15 14 1 16</inkml:trace>
  <inkml:trace contextRef="#ctx0" brushRef="#br1" timeOffset="38705.2138">7261 13857 79 0,'13'14'42'15,"-13"-14"-2"-15,-8 27 2 0,-9-8-37 16,4 2-1-16,-2 2-2 15,2 5 0-15,-2 0 0 16,4 0-2-16,-1-1 1 16,8-4-1-16,-2-5 0 15,9-5 1-15,-3-13-1 16,20-3 1-16,-3-14-1 15,4-4 0-15,1-11 1 16,-2-2 0-16,-4-3 0 16,-3 2 0-16,-5 5 0 15,-3 4 0-15,-3 6 0 16,-3 9-1-16,1 11 0 15,0 0 0-15,0 0 0 16,4 20 0-16,8-10 1 16,2 1-1-16,9-5 0 0,1-4 0 15,9-4 0-15,0-6 1 16,0-2-1-16,5-2 0 15,-8 2 1-15,-2-4-1 16,-6 5 1-16,-2 2 0 16,-8 1-1-16,-12 6 1 15,10 7 0-15,-10 5-1 16,-3 9 0-16,-1 5-1 15,-3 9 1-15,2 2-2 16,-1 8-1-16,-1 1-3 16,9 7-6-16,-2-19-8 15,22 18-10-15,-13-22-10 16,24 4-3-16,3-15 1 0</inkml:trace>
  <inkml:trace contextRef="#ctx0" brushRef="#br1" timeOffset="39287.2471">8007 13944 10 0,'29'-9'32'15,"2"-2"3"-15,4 4 2 16,-6-8-16-16,6 15-7 15,-18-12-2-15,6 11 0 16,-15-11-4-16,-8 12-1 16,2-12-1-16,-2 12-2 15,-25-6-1-15,3 6 0 16,-7 4-2-16,-5 10 1 16,-4 8 0-16,0 7-1 15,1 6 1-15,1 6 0 16,6-1 0-16,6 2-1 15,11-3 1-15,13-11-1 16,12-10 1-16,16-9-1 16,7-12 0-16,10-9 0 0,4-6 0 15,1-9-1-15,-3-3 1 16,-3 0-1-16,-7 1 0 15,-9 8 0-15,-12 2 1 16,-7 8-2-16,-9 11 1 16,0 0 0-16,-4 15 0 15,-3 7 0-15,2 4-1 16,2 5 0-16,10 4-3 15,3-4-1-15,16 2-6 16,-4-23-11-16,27 6-11 16,-10-29-6-16,20-4-3 15,-7-25 2-15</inkml:trace>
  <inkml:trace contextRef="#ctx0" brushRef="#br1" timeOffset="39471.2576">8900 13457 76 0,'-15'16'42'16,"-20"21"-1"-16,4 26 0 15,-12 2-34-15,6 23-2 16,5 1-3-16,9 1 0 16,8-2-2-16,9-13-2 15,19-5-8-15,-4-30-9 16,24 5-10-16,-16-32-7 15,12-8-6-15,-10-20 1 16</inkml:trace>
  <inkml:trace contextRef="#ctx0" brushRef="#br1" timeOffset="39646.2676">8630 13882 90 0,'-29'-18'43'16,"18"17"0"-16,11 1-3 16,0 0-36-16,26-14-2 15,11 11-3-15,15 3-8 16,-2-15-8-16,23 18-7 15,-16-18-12-15,17 15-4 16,-5-4-3-16,9 8 2 16</inkml:trace>
  <inkml:trace contextRef="#ctx0" brushRef="#br1" timeOffset="40073.2921">9453 13854 63 0,'-7'-15'39'16,"-6"2"0"-16,-1 16 2 15,-16 3-34-15,-1 18-4 16,-8 3 2-16,4 16-1 16,-3-3 0-16,8 8-1 15,6-4 0-15,17-3 0 16,11-12-1-16,19-12 1 15,18-12-1-15,12-12-1 0,9-13 1 16,4-11-1-16,-1-8 0 16,-7-4 0-16,-12-1 0 15,-14 2 0-15,-17 2 0 16,-16 9-1-16,-15 9 0 15,-12 8 0-15,-3 11-3 16,-8 6 0-16,7 16-4 16,-1-12-13-16,28 22-13 15,0-12-9-15,20 5-2 16,9-12 2-16</inkml:trace>
  <inkml:trace contextRef="#ctx0" brushRef="#br1" timeOffset="40440.3131">9835 13959 75 0,'-24'8'42'0,"14"10"-2"16,10-18 2-16,1 12-38 15,18-11-1-15,15-1 0 16,10-6-1-16,9-2 0 15,2-10 0-15,5-1 0 16,-5-4-1-16,-8-3 1 16,-11-2-1-16,-10 2 1 15,-14-4-1-15,-10 3 0 16,-8 6 0-16,-13 3-1 15,-6 7 0-15,-6 10 0 0,-7 8 0 16,1 13 0-16,1 9 0 16,4 5-1-16,9 5 0 15,9 5 0-15,15-3-1 16,13-10-2-16,23 1-5 15,1-30-15-15,31 4-18 16,4-22 1-16,15-5-1 16,0-19 1-16</inkml:trace>
  <inkml:trace contextRef="#ctx0" brushRef="#br1" timeOffset="40727.3295">10815 13646 91 0,'-57'20'43'15,"-3"17"1"-15,-10-6-2 16,18 11-37-16,0-7-1 0,19 3-2 15,23-15 0-15,19-3-1 16,27-13-1-16,17-7 1 16,9-5-1-16,4-6 0 15,-2 5 1-15,-8 1-1 16,-15 8 0-16,-16 7 1 15,-19 11-1-15,-19 8-1 16,-14 6 1-16,-15 8-1 16,-4 1-1-16,-8-5-3 15,9 10-6-15,-9-23-4 16,24 11-6-16,-13-30-8 15,33 10-9-15,-1-19-6 16,7-9 1-16</inkml:trace>
  <inkml:trace contextRef="#ctx0" brushRef="#br1" timeOffset="41408.3684">12158 14249 40 0,'14'-15'36'0,"5"2"1"15,-10-5-1-15,-9 18-19 16,-16-20-13-16,-6 8-1 15,-15-3 0-15,-4 2 0 16,-7-2 1-16,-3-1-1 16,-5-5-1-16,4-3 1 15,3-15-1-15,9-4 1 0,6-13-1 16,10-10 0-16,5-8-1 15,8-6 0-15,11-7 0 16,10 1 1-16,6 5 0 16,5 6-1-16,5 10 0 15,4 17 0-15,-6 13 0 16,4 23 1-16,-9 19-2 15,-5 20 1-15,-14 26 0 16,-14 22-1-16,-14 19 0 16,-7 15 0-16,-12 12 1 15,-5 4-1-15,0-2 1 16,8-6 1-16,15-20-1 15,20-18-1-15,21-26 2 16,30-24-2-16,31-29-2 0,27-29-3 16,33-7-12-16,-4-36-13 15,23 0-10-15,-6-15-1 16,2 7-1-16</inkml:trace>
  <inkml:trace contextRef="#ctx0" brushRef="#br1" timeOffset="42126.4095">12816 13621 70 0,'0'0'38'15,"12"-1"1"-15,-12 1 0 16,-13 34-33-16,2-11-2 15,1 11-1-15,-7 3 0 16,3 10 0-16,-2 2-1 16,2 1-1-16,0-4 1 0,5-4-1 15,1-10 0-15,6-11-1 16,2-21 2-16,0 0-2 15,20-18 2-15,0-14-1 16,-2-8 1-16,4-6-1 16,-3-5 0-16,1 3 1 15,-5 3-1-15,-3 9 0 16,-2 8 0-16,-5 11-1 15,-5 17 0-15,13-2 1 16,-4 13 0-16,5 3 0 16,3 3-1-16,10-3 1 15,9-3-1-15,4-8 1 16,7-8 0-16,8-5-1 15,-1-11 0-15,-1-2 1 16,-3 0-1-16,-12-2 1 0,-5 2-1 16,-9 4 0-16,-10 8 1 15,-14 11-1-15,0 0 0 16,-14 23 1-16,4 2-1 15,-2 4 0-15,1 7 0 16,4 2-1-16,7 2-2 16,3-9 0-16,11 2-3 15,1-21-7-15,24 7-11 16,-14-28-9-16,21 5-7 15,-7-19-1-15,10 1 2 16</inkml:trace>
  <inkml:trace contextRef="#ctx0" brushRef="#br1" timeOffset="42309.42">13727 13582 87 0,'0'0'39'15,"-21"16"-1"-15,11 16 0 16,-8 0-35-16,3 12 1 16,0 1-2-16,3 6 0 15,2-4-1-15,8-6-1 16,3-6-1-16,7-13-3 15,12 0-15-15,-10-31-21 16,20-3 1-16,-5-22-2 16,9-4 3-16</inkml:trace>
  <inkml:trace contextRef="#ctx0" brushRef="#br1" timeOffset="42440.4275">13772 13318 83 0,'-35'-41'39'0,"11"14"0"0,-2 1 0 15,21 4-37-15,5 22-25 16,16-19-16-16,12 13 1 15,3-6-2-15,20 7 2 16</inkml:trace>
  <inkml:trace contextRef="#ctx0" brushRef="#br1" timeOffset="42677.441">14263 13058 81 0,'0'0'41'0,"0"0"-2"15,9 29 3-15,-23 3-36 16,11 20-1-16,-7 13 0 0,4 16-2 15,-7 6 0-15,0 8-2 16,-1-1 0-16,3-4 0 16,2-10-3-16,0-17-3 15,18-3-13-15,-13-40-17 16,23-4-5-16,-2-28-1 15,12-4-2-15</inkml:trace>
  <inkml:trace contextRef="#ctx0" brushRef="#br1" timeOffset="43478.4868">14081 13621 44 0,'20'-21'35'0,"-8"-1"2"16,-1 6 0-16,-6-8-20 15,-5 24-12-15,-6-18 1 16,-6 18-2-16,-14 1 1 15,-1 12-1-15,-10 1-1 16,1 8-1-16,-2 0 1 16,4 6-1-16,5 0-1 15,13-3 0-15,9 0 0 16,12-6 0-16,12-2-1 15,9-1 0-15,5-1-1 16,3 0 1-16,-4 1 0 0,-6 2 0 16,-10 1 0-16,-11 5 0 15,-8-1 0-15,-13-1-1 16,0 0-1-16,-9-16-7 15,15 4-25-15,-6-21-4 16,14-4 0-16,10-22-3 16</inkml:trace>
  <inkml:trace contextRef="#ctx0" brushRef="#br1" timeOffset="43672.4979">14107 13298 82 0,'-23'6'42'0,"13"5"-2"0,10-11 1 15,10 8-36-15,13-14-3 16,15-4-1-16,13 2-2 16,3-7-4-16,17 16-17 15,-12-10-18-15,8 14 1 16,-10-6-2-16,7 9 1 15</inkml:trace>
  <inkml:trace contextRef="#ctx0" brushRef="#br1" timeOffset="43946.5136">14837 13132 63 0,'-10'-20'40'0,"10"20"-1"15,-16-12 1-15,9 24-26 16,-13 8-8-16,4 17 0 15,-12 13-1-15,3 14-2 16,-9 13 0-16,1 9-1 16,3 2-1-16,3 0 1 15,11-4-4-15,5-8 0 16,16-5-6-16,0-31-14 15,25-2-19-15,2-26-1 16,14-7 0-16,-3-18 1 16</inkml:trace>
  <inkml:trace contextRef="#ctx0" brushRef="#br1" timeOffset="44296.5336">14886 13638 60 0,'-11'13'41'0,"-5"-3"-2"15,11 13 1-15,3-9-15 16,11 5-22-16,8-5 1 15,15-6-2-15,6-7 0 16,9-7 0-16,1-9-1 16,3-3 0-16,-4-9-1 15,-6-4 0-15,-10-1 1 16,-8-3-1-16,-11 2 1 15,-12-1-1-15,-11 5 0 16,-7 6 1-16,-8 7-1 16,-1 10 0-16,-9 14 1 0,0 14-1 15,-1 13 1 1,4 8 0-16,9 6-1 0,9 2 1 15,11-2-1-15,17-5 1 16,16-11-3-16,16-15-2 16,22-8-7-16,-1-28-11 15,29 3-14-15,-11-23-4 16,17-4-2-16,-13-14 1 15</inkml:trace>
  <inkml:trace contextRef="#ctx0" brushRef="#br1" timeOffset="44497.5451">15909 13194 87 0,'-31'15'40'0,"5"27"-1"16,-13 7 1-16,9 21-36 16,-4 6 0-16,9 7-2 0,-1 0 0 15,12-6 0-15,5-4-3 16,6-12-1-16,11-9-4 15,-4-29-11-15,20 1-19 16,-13-26-4-16,11-3 0 16,-8-19-1-16</inkml:trace>
  <inkml:trace contextRef="#ctx0" brushRef="#br1" timeOffset="44897.568">15687 13564 72 0,'-21'-32'38'16,"14"18"0"-16,1-2 1 15,26 16-29-15,1-2-4 16,19 2-3-16,10 0 0 0,9 3-1 15,5-1 1-15,5-1-2 16,-1 0 1-16,-7 1-1 16,-9 0 0-16,-14 1 1 15,-3-1-1-15,-11 2 0 16,-13 4 0-16,-11 2 0 15,-13 7 0-15,-7 7 0 16,-5 9 0-16,-6 4 0 16,1 6 0-16,3 6 2 15,6-2-3-15,9 2 3 16,15-12-3-16,12-10 2 15,10-11-1-15,10-12-1 16,9-15 0-16,1-12-2 16,0-8 3-16,-4-11-3 0,-7-3 2 15,-12-8-2-15,-7 2 1 16,-10-2-3-16,-5 12-1 15,-12-6-7-15,7 28-9 16,-16-14-10-16,21 33-4 16,-13-14-7-16,13 14 1 15,5 15 1-15</inkml:trace>
  <inkml:trace contextRef="#ctx0" brushRef="#br1" timeOffset="45365.5948">16551 13560 70 0,'-3'15'40'15,"-6"-4"-1"-15,11 10 2 16,-2-7-30-16,15 7-8 16,5-7 0-16,14-3 0 15,4-7 0-15,5-6-2 16,2-7 0-16,-2-9 0 15,-3-8 0-15,-8-4-1 16,-9-3 1-16,-9 0-1 16,-14-3 0-16,-9 3 0 15,-6 8 1-15,-12 7 0 16,-11 7-1-16,-5 15 1 0,-9 11 0 15,6 15 0-15,-3 10 0 16,11 12 0-16,9 3 0 16,14 2 1-16,17-3-1 15,22-9-1-15,18-9 0 16,15-17-3-16,20-7-5 15,6-24-11-15,29 10-8 16,-8-22-12-16,18 7-2 16,-13-9-2-16,4 13 2 15</inkml:trace>
  <inkml:trace contextRef="#ctx0" brushRef="#br1" timeOffset="45505.6028">17635 13884 100 0,'-33'14'42'0,"14"2"1"15,-5-25-3-15,15-2-39 16,9-6-5-16,-2-16-11 15,21 15-13-15,-14-20-15 16,6 7 0-16,-9-6-1 16,3 0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6626352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the bits in seeds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actually inside a seed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some methods that plants use to spread seeds around,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esp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Mistletoe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of the ingenious methods 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see the bean germination gear made by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pages from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– AND a new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the rate we have to do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78680" y="888480"/>
              <a:ext cx="1478160" cy="183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64640" y="883800"/>
                <a:ext cx="1497600" cy="185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417723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– 115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625" t="23000" r="13750" b="17000"/>
          <a:stretch/>
        </p:blipFill>
        <p:spPr>
          <a:xfrm>
            <a:off x="0" y="0"/>
            <a:ext cx="8897620" cy="6781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82960" y="209880"/>
              <a:ext cx="8107920" cy="1267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8200" y="194400"/>
                <a:ext cx="8133480" cy="129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08440" y="1584720"/>
              <a:ext cx="8435520" cy="4796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4760" y="1573560"/>
                <a:ext cx="8465760" cy="482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26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0120" y="265320"/>
              <a:ext cx="8607600" cy="3125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080" y="250920"/>
                <a:ext cx="8637840" cy="315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1000" y="2737440"/>
              <a:ext cx="8139240" cy="1252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5880" y="2730240"/>
                <a:ext cx="8163000" cy="1267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18520" y="3848760"/>
              <a:ext cx="8760600" cy="1445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4480" y="3842280"/>
                <a:ext cx="8782920" cy="145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65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0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1713</TotalTime>
  <Words>185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101</cp:revision>
  <dcterms:created xsi:type="dcterms:W3CDTF">2006-08-16T00:00:00Z</dcterms:created>
  <dcterms:modified xsi:type="dcterms:W3CDTF">2014-04-01T23:19:10Z</dcterms:modified>
</cp:coreProperties>
</file>