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1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2:00:04.83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9041 4137 85 0,'2'42'36'0,"-5"-12"-1"15,11 2 0-15,7-19-31 16,27-21 0-16,20-38 1 16,37-34 0-16,29-44-1 15,37-37-1-15,33-14-14 16,8-32-23-16,-1 9-5 15,-33 6-1-15,-33 34-1 16</inkml:trace>
  <inkml:trace contextRef="#ctx0" brushRef="#br0" timeOffset="503.0287">11225 5100 65 0,'5'28'40'16,"1"25"-1"-16,-15 6 1 15,5 19-16-15,-1-17-21 16,17-18 0-16,29-43 1 15,34-51 0-15,47-58-3 16,49-57-2-16,62-36-33 16,15-53-3-16,23-10-1 0,-23-7-3 15</inkml:trace>
  <inkml:trace contextRef="#ctx0" brushRef="#br0" timeOffset="1329.076">4975 8548 61 0,'34'10'33'0,"5"-8"-1"15,18 0 2-15,6-11-29 16,23 4 1-16,12-10-2 15,16 0 1-15,8-8-2 16,11 1-1-16,8-2-1 16,1 5-1-16,-6 2 0 15,-7 6-2-15,-5 10-4 16,-18-10-16-16,-1 12-11 0,-15-7-1 15,-6-5-1-15,-17-13 1 16</inkml:trace>
  <inkml:trace contextRef="#ctx0" brushRef="#br0" timeOffset="1642.0939">6314 7468 87 0,'-17'45'35'0,"3"-5"1"15,14 2 0-15,-4-19-33 16,18-11 0-16,19-25 0 16,20-29 0-16,22-31 1 15,28-27-1-15,21-26-3 16,12-26-15-16,20-1-21 15,0-10 1-15,2 9-3 16,-12 5-3-16</inkml:trace>
  <inkml:trace contextRef="#ctx0" brushRef="#br0" timeOffset="2587.1479">11535 7465 73 0,'-38'-12'33'0,"-14"1"-1"16,-7 1 0-16,-17 1-31 15,-5 1 0-15,-6 0 0 16,-9 1 0-16,-8 0 0 0,-4 2 1 16,-8-3 0-16,-1 2 0 15,-4-4 1-15,-5 0-1 16,-2-2 0-16,2 2 0 15,4-2 0-15,2 2-1 16,-2 5 0-16,5 6 0 16,-1 9-1-16,2 8 1 15,6 10-1-15,3 12 0 16,3 13-1-16,6 7 2 15,11 9-2-15,7 6 0 16,15 6 0-16,13-2 1 16,15 2-1-16,16-1 0 15,18-5 0-15,16 0 1 16,22 0-1-16,20-7 1 0,21-1 0 15,20-7 1-15,27-5-1 16,17-4 0-16,25-5 0 16,17-8 0-16,18-5 2 15,18-2-2-15,10-4 1 16,6-6-1-16,7-9 1 15,4-9-1-15,-4-13-1 16,-4-10 1-16,-6-22-2 16,-19-18 2-16,-9-19 0 15,-18-11 0-15,-27-21 0 16,-20-8 1-16,-29-11 2 15,-29-7-1-15,-41 2 0 16,-31 8 1-16,-41 13-1 16,-42 13 0-16,-42 25 0 15,-30 23-1-15,-33 26 0 0,-20 24-1 16,-4 19-5-16,-2 4-27 15,29 12-4-15,23-9 0 16,40-5-3-16</inkml:trace>
  <inkml:trace contextRef="#ctx0" brushRef="#br0" timeOffset="2869.1641">13282 6898 92 0,'-23'20'35'16,"-7"13"-1"-16,-18 4 1 15,-12 14-36-15,-8 5 1 16,-7 9-1-16,4 3 1 16,-8 0-3-16,7 7-8 15,-3-20-25-15,18-13 3 16,7-21-2-16,21-17 0 15</inkml:trace>
  <inkml:trace contextRef="#ctx0" brushRef="#br0" timeOffset="3022.1728">12715 7004 110 0,'27'3'41'15,"-5"15"-1"-15,12 19-3 16,-4 6-35-16,21 5-2 16,16 7-5-16,13-10-33 15,28 1-1-15,5-14-2 16,18-7-2-16</inkml:trace>
  <inkml:trace contextRef="#ctx0" brushRef="#br0" timeOffset="3656.2091">12083 9331 81 0,'0'0'38'16,"0"0"-2"-16,14 8 1 15,-14 13-31-15,6 16-1 0,-4 8 1 16,3 14 0-16,0-7-1 15,13 1 0-15,7-28 0 16,24-26-1-16,29-52-2 16,40-47-1-16,46-47-4 15,40-54-10-15,41-21-24 16,1-29-3-16,0-2-2 15,-32 9-1-15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2:14:24.29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5138 9432 85 0,'0'0'35'16,"10"5"0"-16,-18 17 1 16,-2 26-30-16,-6 10-2 15,2 12 1-15,-6-5-2 0,9-5 2 16,13-37-2-16,28-45 0 15,39-66-1-15,50-69-1 16,63-66-5-16,45-57-32 16,68-37-3-16,24-28 0 15,14 3-3-15</inkml:trace>
  <inkml:trace contextRef="#ctx0" brushRef="#br0" timeOffset="849.0485">11037 7884 94 0,'14'1'39'0,"-14"-1"1"0,15 15-2 15,-17 5-36-15,-2 14-2 16,-4 4 2-16,-1 6-1 16,-1-8 2-16,20-14-1 15,11-28 2-15,33-40 0 16,42-47 0-16,48-46-1 15,47-38-2-15,33-39-9 16,33-12-28-16,-8-26-4 16,-6-3-1-16,-40-8-3 15</inkml:trace>
  <inkml:trace contextRef="#ctx0" brushRef="#br0" timeOffset="3348.1915">6593 10263 72 0,'12'14'33'0,"-14"9"0"15,-8 8-1-15,-2 4-30 16,-5-3-11-16,13 5-21 0,-1-7 0 16,7-8-3-16,-2-22 1 15</inkml:trace>
  <inkml:trace contextRef="#ctx0" brushRef="#br0" timeOffset="3549.203">7272 10085 90 0,'-16'45'35'16,"-13"6"-2"-16,-8 16 1 15,-2 6-38-15,-16-2-11 16,11 9-20-16,-7-6 2 0,14-5-2 15,2-14 1-15</inkml:trace>
  <inkml:trace contextRef="#ctx0" brushRef="#br0" timeOffset="3911.2237">7350 10464 90 0,'0'0'36'16,"0"0"-2"-16,14 0 2 16,3-12-35-16,9-4-1 15,9-7 0-15,9-1 0 0,6 1 0 16,-5 3 1-16,-2 10 0 15,-11 9 0-15,-15 17 1 16,-17 10-1-16,-13 16 1 16,-18 11 1-16,-11 9 0 15,-6 4 0-15,2 2 1 16,4-9-2-16,13-8 1 15,14-14-1-15,19-14 1 16,25-17-2-16,24-21-2 16,26-11-6-16,10-25-30 15,32-3-2-15,4-18 0 16,13 4-3-16</inkml:trace>
  <inkml:trace contextRef="#ctx0" brushRef="#br0" timeOffset="4061.2322">8866 10737 114 0,'-8'51'39'0,"-6"-19"-4"16,-1-22-27-16,15-10-48 15,-5-16-1-15,22-15-1 16</inkml:trace>
  <inkml:trace contextRef="#ctx0" brushRef="#br0" timeOffset="5036.288">3565 11970 66 0,'5'-13'35'15,"12"3"-2"-15,17 7-1 16,15-1-32-16,23 0-1 0,28 1 0 16,26-4 2-16,33-1-1 15,30-7 1-15,36-5 0 16,29-3 2-16,29-5-2 15,23 1 0-15,23-4 1 16,23 2 1-16,23 2-2 16,20 4 1-16,24-1 0 15,17 2 0-15,66 1-1 16,-21 2 2-16,27 1-2 15,26 2 0-15,40 1 0 16,38 4 0-16,-29 2 0 16,13 4 0-16,-28 1-1 15,50 7 1-15,25 3-1 16,-34-1 2-16,-23 0-1 15,-19 0 1-15,36-7 0 0,28-3 0 16,11-8 1-16,-44-3-1 16,-32-7 1-16,24 0-2 15,-22 0-2-15,-29 1-3 16,-27 19-22-16,-82-2-12 15,-71 15 1-15,-27 0-3 16,-73 13 1-16</inkml:trace>
  <inkml:trace contextRef="#ctx0" brushRef="#br0" timeOffset="5511.3152">20232 11188 87 0,'-29'26'37'16,"-22"15"0"-16,-39-1-1 15,-34 12-36-15,-26 8 0 16,-40 10 1-16,-35 6 0 15,-40 4 0-15,-40 3 0 16,-45 12 0-16,-39 6 1 0,-39 6 0 16,-35 11 1-16,-33 12-3 15,-34 18 3-15,-32 19-1 16,-31 20 0-16,-27 24 0 15,-24 24-1-15,-23 22-2 16,-16 18 1-16,-15 14-1 16,-1 9-1-16,10 0 0 15,14-1 0-15,30-15-2 16,31-15-1-16,48-31-6 15,67-19-29-15,53-47-2 16,75-35-1-16,72-52-1 16</inkml:trace>
  <inkml:trace contextRef="#ctx0" brushRef="#br0" timeOffset="5970.3414">12011 12931 92 0,'-40'44'40'15,"12"-7"2"-15,30 12-2 16,13-2-37-16,32 1-1 15,27 0-1-15,25 5 0 16,23 0 0-16,16-1-1 16,7-6-1-16,1-4-2 15,1 2-1-15,-13-12-1 16,-4 11-11-16,-26-24-22 15,-8 0-1-15,-27-20-1 16,-14-6 1-16</inkml:trace>
  <inkml:trace contextRef="#ctx0" brushRef="#br0" timeOffset="6171.3529">12905 12635 98 0,'-136'102'42'15,"-8"41"-1"-15,-22 27-2 16,-8 32-37-16,3 16-3 16,7 3-4-16,18 2-30 15,3-34-7-15,23-26 1 0,13-43-3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7682514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flowers actually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we’ll think differently about them in future!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similarities and differences between Pollination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Fertilisation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they are, how they are linked and how they are different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video on Darwin’s Predicted Moth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people can see patterns and links in nature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see what the bits in seeds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actually inside a seed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some methods that plants use to spread seeds around,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esp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Mistletoe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of the ingenious methods used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see the bean germination gear made by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Younger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seeds germinate and become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91000" y="1045800"/>
              <a:ext cx="3149280" cy="2421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5240" y="1040400"/>
                <a:ext cx="3160800" cy="244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283400" y="2308680"/>
              <a:ext cx="6744960" cy="3566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77280" y="2302560"/>
                <a:ext cx="6755040" cy="357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529643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– 115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64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1619</TotalTime>
  <Words>197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94</cp:revision>
  <dcterms:created xsi:type="dcterms:W3CDTF">2006-08-16T00:00:00Z</dcterms:created>
  <dcterms:modified xsi:type="dcterms:W3CDTF">2014-03-31T22:17:51Z</dcterms:modified>
</cp:coreProperties>
</file>