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1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01:41:59.33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10606 4765 67 0,'-45'-57'34'15,"10"9"-1"-15,4 4-1 16,0 4-31-16,12 11-1 16,9 6-1-16,10 23 2 15,-2 10 0-15,5 27-1 16,4 16 3-16,-3 13 0 15,2 10 0-15,3-9 4 16,13-7-2-16,15-37 1 16,35-44 1-16,36-65 1 15,59-63 0-15,58-74-3 16,66-58-2-16,65-30-13 15,18-41-21-15,24 12-7 16,-30 9-3-16,-37 44-3 16</inkml:trace>
  <inkml:trace contextRef="#ctx0" brushRef="#br0" timeOffset="1420.0812">11466 6536 9 0,'0'0'18'0,"0"0"0"16,0 0-3-16,0 0-12 16,0 0-1-16,0 0-1 15,0 0 1-15,0 0 0 16,10-11 1-16,-10 11 2 15,0 0 2-15,0 0 0 16,0 0 0-16,0 0 2 16,0 0 0-16,3-12 0 15,-3 12 0-15,0 0-1 16,7-12-2-16,-7 12 0 15,4-15 0-15,-4 3-2 0,0 12 1 16,8-19-1-16,-8 19-1 16,8-18-1-16,-8 18 1 15,13-8 0-15,-13 8 1 16,15 19 0-16,-6 10 0 15,-1 8 0-15,3 15 1 16,-5 3-1-16,4 6 1 16,0-6 0-16,14-14-1 15,13-32 1-15,24-36-2 16,39-54 1-16,41-53-3 15,56-47-4-15,38-56-26 16,52-20-10-16,8-28-1 16,10 4-4-16,-25 14 2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0900321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completion (many already done)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Jump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P131 – P136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sexual organs of plants are arranged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Spend some time making the model flower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bits of a flower are and how they are used for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More 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in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55880" y="912600"/>
              <a:ext cx="1122480" cy="1531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44000" y="906840"/>
                <a:ext cx="1139040" cy="155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5296437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– 115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64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1555</TotalTime>
  <Words>157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90</cp:revision>
  <dcterms:created xsi:type="dcterms:W3CDTF">2006-08-16T00:00:00Z</dcterms:created>
  <dcterms:modified xsi:type="dcterms:W3CDTF">2014-03-27T02:31:44Z</dcterms:modified>
</cp:coreProperties>
</file>