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1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5T23:45:04.49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10011 5061 32 0,'3'-67'32'0,"1"7"-1"15,-2 7 1-15,3-1-20 16,4 17-3-16,-6-2-5 0,7 15 0 16,-6 1 1-16,-4 23-1 15,13 3 1-15,-6 23-1 16,-6 14 1-16,0 19-2 15,-4 11 2-15,0 10-1 16,1-7 1-16,6-6 0 16,15-33 1-16,35-44 1 15,42-56-4-15,47-61 2 16,59-61-3-16,45-50-3 15,49-36-16-15,17-48-19 16,16 3-4-16,-26 2-2 16,-34 31-1-16</inkml:trace>
  <inkml:trace contextRef="#ctx0" brushRef="#br0" timeOffset="674.0386">9852 6537 75 0,'20'-23'36'16,"3"12"-1"-16,-5 0-2 16,3 22-26-16,-3 11-1 15,0 24 1-15,-12 8 0 16,0 10 0-16,-5-5-2 15,6-9 0-15,11-33 0 16,30-40 0-16,47-62-1 16,60-62-1-16,76-66-4 15,52-67-23-15,64-30-15 0,23-42-3 16,22-2-1-16,-18-1 0 15</inkml:trace>
  <inkml:trace contextRef="#ctx0" brushRef="#br0" timeOffset="32711.871">5289 8391 52 0,'7'-12'35'0,"-7"12"1"15,11-21-1-15,-11 21-17 16,0 0-13-16,0 0-1 15,4 24 0-15,-4 5 1 16,-4 8 0-16,3 10-2 16,-4 9 1-16,1 9-2 15,-2 2 1-15,5 6-1 0,0-5 0 16,0 1-1-16,3-7-1 15,3-9 0-15,-3-11 0 16,4-5 1-16,-2-15 0 16,-4-22 0-16,0 0 0 15,7-22 0-15,-8-13 0 16,0-10 0-16,-6-14 0 15,0-12 0-15,0-11-2 16,3-10 1-16,0-4-1 16,9-1 1-16,1 4-1 15,10 3 1-15,10 8 0 16,10 12 0-16,12 10 0 0,5 16 0 15,4 12 1-15,7 12-1 16,-1 10 0-16,-2 11 0 16,-6 13 0-16,-8 11 0 15,-9 12 0-15,-15 12 0 16,-14 11 0-16,-15 7 1 15,-19 4-2-15,-11 1 3 16,-14-5-1-16,-10-5 0 16,-7-9 0-16,3-10-1 15,4-14-1-15,3-14-3 16,20-2-9-16,8-20-25 15,29 7-2-15,1-27 0 16,28 13-2-16</inkml:trace>
  <inkml:trace contextRef="#ctx0" brushRef="#br0" timeOffset="33170.8973">6418 8697 58 0,'-22'-22'37'16,"-7"5"-1"-16,-16 0 1 15,-3 18-14-15,-16-1-16 16,0 17 0-16,-9 6 0 15,6 15-2-15,0 4 1 16,11 8-2-16,10 1 0 0,16 1-3 16,16-7 0-16,18-10 0 15,20-12-1-15,19-14 0 16,17-14 0-16,13-11 0 15,4-10 1-15,2-10-1 16,-5-5 1-16,-8 0-1 16,-11-2 1-16,-16 3 0 15,-17 6-1-15,-15 9 1 16,-9 10-1-16,-11 12 0 15,-4 13 0-15,-7 6 0 16,4 13-1-16,0 8 1 16,6 7-2-16,6-2-1 15,13 8-3-15,7-15-5 16,27 12-27-16,-6-18-1 0,20-2 0 15,1-16-2-15</inkml:trace>
  <inkml:trace contextRef="#ctx0" brushRef="#br0" timeOffset="33668.9258">6995 8700 80 0,'-18'-34'37'16,"-4"17"1"-16,-18 2 1 15,1 27-29-15,-14 2-1 16,6 22-2-16,-7 4 0 15,6 17-3-15,7-2 0 16,12 5-2-16,14-6 0 0,14-5-1 16,12-14 0-16,19-10-1 15,13-18 0-15,10-15 0 16,9-16 1-16,5-12-1 15,-3-12-1-15,-2-8 1 16,-5-4-1-16,-10-2 0 16,-8 3 0-16,-11 5 0 15,-10 12 0-15,-8 10 0 16,-6 18 0-16,-4 14 0 15,-5 30 3-15,-3 16-3 16,-2 28 3-16,-5 24-2 16,0 19 2-16,-2 19-1 15,-1 9 0-15,-5 2 0 16,-2-1 0-16,1-8 0 0,-8-11 0 15,-5-17 1-15,-2-18-2 16,-6-19 2-16,-3-17-2 16,-1-19 2-16,-2-20-2 15,-1-23 0-15,0-24-2 16,6-26-2-16,9-23-3 15,-3-30-20-15,25 3-12 16,2-11-4-16,23 6 1 16,7-4-1-16</inkml:trace>
  <inkml:trace contextRef="#ctx0" brushRef="#br0" timeOffset="34086.9497">7554 8870 93 0,'41'-9'38'15,"2"-7"1"-15,13 4-2 16,-8-10-33-16,8 3-1 16,0-8-2-16,-5 5 2 15,-13-6-1-15,-13 5 1 16,-11-4-2-16,-10 1 1 15,-17 2-1-15,-10 6 1 16,-19 0 0-16,-8 11 0 0,-9 9 0 16,-1 14 0-16,-3 9 1 15,3 16 0-15,8 6 0 16,13 7-1-16,17 3 0 15,21-3-1-15,24-8 1 16,17-10-4-16,24-8-4 16,9-23-13-16,30 2-20 15,-3-21-3-15,19 0-1 16,-6-17-1-16</inkml:trace>
  <inkml:trace contextRef="#ctx0" brushRef="#br0" timeOffset="34558.9767">9221 8421 67 0,'0'0'39'0,"0"-16"0"16,0 16 0-16,-6 16-12 16,-2 10-23-16,2 6-1 15,2 14 1-15,-1 8 0 16,0 12-1-16,-5 7 0 15,1 3-2-15,4 1 2 16,0 0-3-16,2-6-1 16,0-10-3-16,19-2-9 15,-9-28-24-15,25-5-2 16,-7-27-1-16,16-7-1 15</inkml:trace>
  <inkml:trace contextRef="#ctx0" brushRef="#br0" timeOffset="34807.9909">9771 8298 83 0,'0'0'41'0,"0"0"-1"15,-7 23 1-15,6 19-21 16,-7-4-16-16,1 11-1 15,-1 12 1-15,-4 13-1 16,2 7 0-16,-1 2-1 16,1 2-1-16,0-3-1 15,6-3-3-15,-1-22-13 0,13 3-22 16,-5-25-3-16,14-10-1 15,-2-24-1-15</inkml:trace>
  <inkml:trace contextRef="#ctx0" brushRef="#br0" timeOffset="35340.0213">10336 8291 85 0,'0'0'39'0,"14"7"1"16,-14-7 1-16,34 24-25 15,-2-23-14-15,12-1 1 16,11-2 0-16,15-1 0 15,3-7-1-15,5 4 0 16,-3 0 0-16,0 0-1 16,-12 6 0-16,-7 2-1 15,-16 3 1-15,-9 4-1 16,-10 4 0-16,-6 1 0 0,-10 1 1 15,-6 4-1-15,-10 5 1 16,-4 5 0-16,-10 6-1 16,-7 6 1-16,-6 12 1 15,-6 6-1-15,-6 7 1 16,-1 3-2-16,0 6 2 15,3 1-2-15,10-4 1 16,4-8-2-16,12-7-4 16,6-20-7-16,22 3-16 15,-11-28-13-15,23-4 0 16,-2-24-3-16,10-2 1 15</inkml:trace>
  <inkml:trace contextRef="#ctx0" brushRef="#br0" timeOffset="156022.924">3360 14896 28 0,'-24'-18'36'0,"9"11"0"15,-7-5 0-15,2 0-26 16,-8-1-9-16,3 2 1 16,-6-2 0-16,0 1 0 15,-9 1-1-15,-1-1 1 0,-5 0-1 16,-5-1 3-16,-6-1-1 15,-4 1 1-15,-7 0 0 16,-4-1-1-16,-9 1 0 16,1 1 0-16,-6-2-1 15,-1 2-1-15,-3-2 0 16,1-1 0-16,-5 4-1 15,0-2 1-15,-3 3-1 16,-3 3 0-16,0 3 1 16,0 5-1-16,-7 6 1 15,-2 5-1-15,0 4 0 16,1 8 0-16,9 0 0 15,3 7-1-15,4 5 1 16,10 5 0-16,12 1 0 0,4 8 0 16,14 8 0-16,6 8-1 15,4 9 2-15,7 4 0 16,7 5-1-16,4 1 0 15,6 6 0-15,9 3 0 16,5-4 0-16,13-5 0 16,12-4 0-16,13-2-1 15,11-7-1-15,14-3 1 16,11-10-1-16,16-5 1 15,18-11-1-15,8-6 0 16,8-11 0-16,7-6 1 16,12-9 1-16,5-4-1 15,7-8 0-15,-6-4 0 16,-2-4 0-16,6-4 0 0,-1-1 1 15,-5-1 0-15,-9-2-2 16,-6 1 2-16,-4 2 0 16,-3-5 0-16,-5-2 0 15,-11-2 0-15,-12-2 0 16,-6-4 0-16,-13-7 2 15,-12-3-1-15,-8-7-1 16,-15-3 1-16,-10-5 0 16,-10-4-1-16,-7-5 1 15,-8-4 0-15,-8-1 0 16,-3-2 0-16,-7-4 0 15,-5-1 0-15,-10-1-1 16,-8 2 2-16,-11 1-2 0,-6 0 0 16,-8 1 2-16,-6 3 0 15,-5 1 0-15,-7 9 0 16,-4 6 0-16,-6 9 0 15,-5 13-1-15,-7 10 0 16,1 18-3-16,-6 6-4 16,18 22-32-16,-9-7-1 15,22 9-2-15,8-8-1 16</inkml:trace>
  <inkml:trace contextRef="#ctx0" brushRef="#br0" timeOffset="157646.0168">1481 14817 21 0,'0'0'34'0,"-14"16"2"15,25-8-2-15,5-11-19 16,12 5-12-16,12-6-1 0,16 2 0 16,12-4 1-16,12 1-1 15,5-1-2-15,10 1 1 16,8 1-1-16,0 4 1 15,6 6-1-15,-1 5 0 16,-1 4 0-16,6 2 0 16,-1 3 0-16,4 2 0 15,10-4 1-15,4 1 0 16,5-6-1-16,9-1 1 15,11-6 0-15,11-3 0 16,4-4 0-16,6-1 0 16,0-4 0-16,6 4 0 15,0-1-1-15,-1 1 1 0,-3 2-1 16,-2-1 0-16,3 2 1 15,-10 0-1-15,0-1 1 16,1 0 0-16,-2-2 0 16,1 0 1-16,-3-2 0 15,3 1-1-15,-4-1 0 16,0 3 0-16,-4 0 1 15,-5 2-1-15,-2 1 1 16,-5 2-2-16,-9-2 1 16,-3 2 0-16,-6-1 0 15,-8 0-1-15,-5-1 1 16,-4-1 0-16,-5-2 0 15,-9-3-1-15,-3 0 2 16,-8-2-2-16,-6-1 1 0,-9-1 0 16,-12 0 0-16,-7 0-1 15,-11 2 1-15,-12 1-1 16,-11 3-1-16,-8 1 0 15,-13 1-3-15,0 0-7 16,1 10-28-16,-11-6 1 16,10-4-3-16,-18 11 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5T23:48:05.70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5937 2159 53 0,'-53'-38'29'16,"-14"8"2"-16,-10-1-1 0,-16 7-24 16,-10-6-2-16,-8 5-1 15,-16-1 2-15,-4 6 1 16,-12-3 0-16,0 9-1 15,-3 7-3-15,7 9 0 16,0 11-2-16,5 13 0 16,3 13 0-16,12 16-1 15,11 14 0-15,4 12 1 16,10 5 1-16,12 7 2 15,12-4-1-15,15-10 0 16,12-10-1-16,11-15 1 16,16-18-1-16,13-21-1 15,3-15 0-15,19-29-2 16,2-13 0-16,-3-16-1 0,-1-11 1 15,-10-12-1-15,-10-4 2 16,-20 3-1-16,-19 5 1 16,-22 10 2-16,-25 13 1 15,-19 21 0-15,-24 18 2 16,-12 25 0-16,-19 21-1 15,-11 27 2-15,-7 21-1 16,2 24 0-16,2 15-2 16,4 22 1-16,11 14-3 15,11 16 0-15,12 9 0 16,14 6 0-16,19 8-2 15,11 5-1-15,18 7 2 16,15 2-1-16,19-5 2 0,17-5-1 16,17-13 2-16,26-16-2 15,16-25 2-15,14-21 0 16,12-35 0-16,12-22-2 15,0-29 0-15,-4-20 1 16,-6-16-2-16,-10-10 1 16,-18-7 0-16,-22 0 0 15,-22 6 0-15,-25 6 1 16,-26 13-1-16,-24 17 1 16,-21 16-1-16,-23 24 2 15,-13 27 1-15,-9 22 0 16,-8 25 0-16,2 23-1 15,12 18 2-15,14 11 1 16,8 12-1-16,23 1 0 16,21 4-2-16,27-5 1 0,20-9-1 15,24-8 1-15,26-13-4 16,22-14 0-16,31-19 1 15,25-19-1-15,25-27 1 16,16-23-1-16,17-27 0 16,8-19 0-16,0-22 2 15,-4-13-1-15,-13-14 0 16,-22-4 0-16,-19 2-1 15,-25-1 2-15,-23 14-1 16,-25 10 1-16,-16 12 1 16,-14 17 0-16,-14 12 0 15,-7 16 1-15,-5 9-1 0,0 16 1 16,4 6 1-1,8 8-2-15,8 4 0 0,11 2 0 16,15-3-1-16,13-2-1 16,22-8 1-16,18-11 0 15,22-9-1-15,16-13 1 16,21-20-1-16,17-14 0 15,17-21 1-15,12-18 0 16,5-16 0-16,5-14-1 16,0-12 1-16,-5-4-1 15,-6 4 1-15,-16 2-1 16,-13 15 1-16,-14 13-1 15,-17 17 1-15,-19 21 0 16,-13 20 0-16,-14 16 0 16,-8 14 0-16,-4 13 0 0,0 6 1 15,5 4-1-15,4-3 0 16,16-5 1-16,15-11-1 15,19-14 0-15,21-10 1 16,24-13-1-16,15-9 0 16,20-13 0-16,12-10 0 15,3-8 0-15,6-13-1 16,-3-13 1-16,0-13-1 15,-13-11 0-15,-6-12 0 16,-10-5 0-16,-13-2 0 16,-10 1 1-16,-14 12 0 15,-16 14 0-15,-16 22 1 16,-18 22 0-16,-17 26 0 15,-12 25 1-15,-16 24-2 16,-10 17 2-16,-7 18-1 16,1 6 1-16,7 6-1 0,6-6 0 15,13-9-1-15,14-14 1 16,23-28-1-16,22-20 1 15,28-29-1-15,24-26 0 16,23-25 0-16,25-22-1 16,11-17 1-16,18-8-1 15,2-2 0-15,-4 4 0 16,-11 10 0-16,-10 12 0 15,-19 18 1-15,-19 18-1 16,-25 21 2-16,-22 21-1 16,-23 17 0-16,-20 18 0 15,-13 14 0-15,-13 13 1 0,-4 8-1 16,1 2 0-16,7-2 1 15,10-8 0-15,21-14 0 16,24-15-1-16,22-23 1 16,24-19-1-16,26-28 1 15,17-16-1-15,17-22 0 16,14-15-1-16,4-9 2 15,-4-5-2-15,-6 1 0 16,-14 4 1-16,-17 12-1 16,-21 12 1-16,-23 17-1 15,-24 20 2-15,-27 21-1 16,-17 20 1-16,-24 20 2 15,-13 20-2-15,-11 13 2 16,-7 13-1-16,3 8 0 16,8 1 0-16,9-6 0 0,24-11-1 15,22-26 0-15,25-21-1 16,36-32 0-16,24-27-1 15,29-33-1-15,18-24 1 16,15-17-1-16,2-15 0 16,-4-1 0-16,-15 5 0 15,-22 16 0-15,-26 15 1 16,-32 25 1-16,-31 21 0 15,-31 27 1-15,-25 24 0 16,-28 19 0-16,-12 17 0 16,-14 9 0-16,2 4 1 15,4-7-2-15,18-6 1 16,25-15-1-16,27-19 0 15,30-25-1-15,33-24 1 0,25-25 0 16,23-27 0-16,21-21 0 16,3-23 0-16,3-11 0 15,-10-5 1-15,-11-2 0 16,-21 10 1-16,-21 17-1 15,-29 24 0-15,-30 29 1 16,-28 32 0-16,-29 29 0 16,-27 31 0-16,-21 23-1 15,-13 20 0-15,-6 10 0 16,3-1-1-16,14-7 0 15,26-16 0-15,33-30 0 16,35-30 0-16,39-37 1 16,39-32-1-16,34-28 0 15,24-27 0-15,15-23 0 0,2-12-2 16,-8-4-1-16,-18 8 0 15,-29 13 1-15,-31 23 0 16,-42 22 2-16,-44 24-1 16,-43 30 1-16,-38 25 2 15,-39 25 0-15,-29 13 0 16,-25 10-1-16,-9 1 0 15,-5-5 0-15,14-9-1 16,15-14 0-16,21-18 0 16,24-22 0-16,23-20-1 15,19-23 0-15,14-18 0 16,10-18-1-16,5-18 1 15,-9-8-1-15,-16-8 2 16,-17-4-1-16,-20 5 2 16,-32 7 0-16,-27 13 0 0,-27 22 1 15,-25 22 0-15,-22 23 0 16,-12 28 0-16,-15 22 0 15,-4 22 0-15,0 18-1 16,9 7 0-16,14 5 0 16,23-2-2-16,23-6 1 15,25-11-2-15,28-16 1 16,27-21-1-16,18-25-1 15,10-21 1-15,7-21 0 16,-8-23 0-16,-15-18 0 16,-18-16 0-16,-26-4 1 15,-33-1 0-15,-31 4 2 0,-27 12-1 16,-29 17 1-16,-24 25 1 15,-21 31 0-15,-17 28 0 16,-12 30-1-16,-1 25-1 16,-6 25 0-16,3 21-1 15,12 8 0-15,13 5-2 16,21-10 0-16,26-11 0 15,35-21 0-15,26-20 1 16,33-20 0-16,21-27 0 16,19-19 1-16,7-18 1 15,-6-12 0-15,-12-8 2 16,-23 7-2-16,-31 6 3 15,-30 14-3-15,-37 19 3 16,-34 24-2-16,-34 24 0 16,-28 29 1-16,-25 24-1 0,-14 17 1 15,-12 16-2-15,3 7 1 16,8 6-1-16,16-11 1 15,29-10-1-15,32-22 0 16,42-22-1-16,33-25 0 16,40-24 0-16,24-23 0 15,18-26 0-15,8-13 0 16,-8-17 1-16,-18 3-2 15,-28-4 2-15,-33 11-1 16,-39 7 1-16,-36 17-1 16,-37 15 2-16,-29 23-1 15,-25 24 1-15,-19 21 1 16,-10 19-1-16,-4 20 1 15,7 17-1-15,5 6 0 0,22 10-1 16,28-2 0-16,28-6-2 16,29-15 1-16,30-14-2 15,29-19-1-15,18-28 0 16,25-18 1-16,3-29 0 15,1-17 1-15,-12-9 3 16,-13-3 1-16,-20 9 2 16,-26 21 1-16,-32 34 2 15,-30 38-2-15,-27 50 1 16,-17 30-4-16,-6 22-2 15,21 15-22-15,15-25-18 16,46-27-6-16,46-50 0 16,59-58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0898769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the relief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 went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humans found out about cells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humans found out about cells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go over the parts of a plant and what they do (if not already done)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of a plant do and what they are called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“wild words” PLUS overdue bookmarking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240" y="1083240"/>
              <a:ext cx="4286520" cy="4756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280" y="1078200"/>
                <a:ext cx="4304520" cy="477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0872127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05480" y="517680"/>
              <a:ext cx="9118800" cy="2939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20240" y="502560"/>
                <a:ext cx="9149040" cy="296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64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1568</TotalTime>
  <Words>155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88</cp:revision>
  <dcterms:created xsi:type="dcterms:W3CDTF">2006-08-16T00:00:00Z</dcterms:created>
  <dcterms:modified xsi:type="dcterms:W3CDTF">2014-03-26T00:19:37Z</dcterms:modified>
</cp:coreProperties>
</file>