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05" r:id="rId3"/>
    <p:sldId id="313" r:id="rId4"/>
    <p:sldId id="351" r:id="rId5"/>
    <p:sldId id="31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3T21:06:36.72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18940 1064 49 0,'0'0'33'0,"0"0"2"16,15-52-1-16,-15 52-10 16,0 0-22-16,0 0-1 15,-6-21 2-15,4 48-2 16,-8 25 2-16,-7 18-1 0,2 10 0 15,4 9-1-15,6 1 1 16,7-11 0-16,16-14-1 16,6-18 0-16,9-16 0 15,8-19 0-15,7-12 1 16,3-16-1-16,4-15 1 15,-2-10-1-15,-4-7 1 16,-5-3-1-16,-8 5 0 16,-8 6 0-16,-11 4-1 15,-7 13 0-15,-10 23 0 16,0 0 0-16,-11 12 0 15,-1 17 0-15,2 5 0 16,0 8 0-16,7 8 0 16,4 0-1-16,10-2 1 0,8-5 0 15,8-8 0-15,10-12 0 16,7-8 1-16,7-19 0 15,2-12 0-15,1-18 1 16,0-18 0-16,-54 52-1 16,52-76-1-16,-28 28-5 15,-5-5-31-15,4-4-2 16,-4-3-2-16,-2 1 2 15</inkml:trace>
  <inkml:trace contextRef="#ctx0" brushRef="#br0" timeOffset="421.0241">20074 716 74 0,'0'0'38'16,"50"29"-2"-16,-50-29 4 15,0 0-34-15,32 66 0 16,-19-13-1-16,-20 31 1 16,-13 14-2-16,-11 16 1 15,-3-11-2-15,10 4-1 16,2-13 0-16,11-16-1 15,7-32 0-15,8-18 0 16,10-20 0-16,8-14 0 16,7-13 0-16,7-14 0 0,0-10 1 15,1-6-1-15,-2-3 0 16,-3 5 0-16,-5 7 0 15,-6 13-1-15,-7 12 0 16,-14 15 0-16,10 20-1 16,-10 13 0-16,-2 5 0 15,2 9-1-15,7 3-1 16,4-4-2-16,13 1-4 15,-8-19-28-15,25-3-1 16,-3-17-1-16,15-2 0 16</inkml:trace>
  <inkml:trace contextRef="#ctx0" brushRef="#br0" timeOffset="791.0452">20762 1256 107 0,'-35'10'38'0,"-8"14"1"16,-4 14-2-16,5 7-34 15,0 2 0-15,11 2-1 16,10-3-1-16,12-5 1 16,12-9-1-16,16-10 0 15,8-12-1-15,8-8 1 16,12-7 0-16,-3-15 0 15,3-3 0-15,-5-12 0 16,-4-4 0-16,-8-8-1 16,-5 7 1-16,-9 0 0 0,-7 7-1 15,-7 4 1-15,-4 15-1 16,2 14 0-16,-14 14 0 15,5 14 0-15,2 6-1 16,-1 4 1-16,6 2-1 16,4 0 0-16,12-8-3 15,6-18-7-15,26-12-26 16,-4-20-2-16,20-10 0 15,-62 28-1-15</inkml:trace>
  <inkml:trace contextRef="#ctx0" brushRef="#br0" timeOffset="978.0559">21429 967 99 0,'26'-53'40'0,"-26"53"3"16,-12-6-4-16,7 22-35 15,-19 32-2-15,-4 37 0 16,-3 23-1-16,5 20 0 15,10-7-19-15,6-23-18 16,20-31-4-16,-6-21 1 16,7-12 0-16</inkml:trace>
  <inkml:trace contextRef="#ctx0" brushRef="#br0" timeOffset="1137.065">21241 1311 111 0,'0'0'39'16,"-18"-69"2"-16,18 69-4 0,0 0-34 15,18-53-5-15,-18 53-31 16,0 0-6-16,75-29 2 16,-75 29-2-16</inkml:trace>
  <inkml:trace contextRef="#ctx0" brushRef="#br0" timeOffset="1726.0987">22198 1304 105 0,'-13'-2'37'0,"4"18"1"15,-12 6-2-15,6 7-34 16,-3 5-1-16,4 7 1 16,2-2-1-16,8 1 2 15,5-5-2-15,8-10 2 16,11-9-1-16,12-10-1 15,2-9 1-15,7-11-1 16,-1-7 1-16,5-10-1 16,-7-9 1-16,-1-5-1 15,-5-1 0-15,-8 2-1 0,-7 2 1 16,-4 8-1-16,-5 12 0 15,-8 22 0-15,0 0-1 16,-7 42 1-16,-2 14-1 16,-5 20 1-16,-1 13 0 15,-4 17 1-15,1 1-1 16,-3 1 0-16,1-5 1 15,-2 0-1-15,-5-13 2 16,-5-7-2-16,-4-19 0 16,-3-12 0-16,-6-20 1 15,-2-16-1-15,0-20-1 16,3-23-2-16,15-13-5 15,-1-37-25-15,38-4-7 16,1-25 1-16,31 3-3 0</inkml:trace>
  <inkml:trace contextRef="#ctx0" brushRef="#br0" timeOffset="2226.1273">22814 1298 68 0,'10'-11'37'15,"-10"-5"-1"-15,9 4 2 16,-12-5-14-16,7 5-16 0,-5 0-1 15,1 12-2-15,1-19-1 16,-1 19-2-16,0 0 0 16,0 0 0-16,-10 26 0 15,5-6-1-15,-4 9-1 16,-5 7 1-16,-2 3 0 15,-5 7 0-15,0 2 0 16,-1 0 0-16,7-4-1 16,5-5 1-16,8-8-1 15,14-12 1-15,16-16-1 16,11-6 1-16,12-15 0 15,7-10-1-15,2-13 1 16,-1-8-1-16,-8-4 0 16,-51 53 1-16,37-59-1 15,-37 59 0-15,17-52 1 0,-17 52-2 16,0 0 1-16,-24-81 0 15,-18 56-1-15,1 12 0 16,-6 7-2-16,15 7-1 16,13 6-21-16,19-7-12 15,18 11-2-15,-18-11 1 16,48-1-1-16</inkml:trace>
  <inkml:trace contextRef="#ctx0" brushRef="#br0" timeOffset="2554.1461">23351 1147 108 0,'54'-3'39'0,"-40"8"1"0,5 5 0 16,-19 16-34-16,-28 9-2 16,-2 16 1-16,-4-2-2 15,11 9 1-15,1-5-2 16,25-10 0-16,11-11 0 15,17-16-2-15,8-17 0 16,11-15 0-16,8-13 0 16,2-10 0-16,-60 39 0 15,62-51 0-15,-62 51 0 16,50-53 0-16,-50 53 0 15,44-46 0-15,-28 8 0 16,5 23 0-16,-21 15 0 16,-8 16 0-16,-11 21 0 15,-5 10-9-15,0 25-15 0,-18 1-17 16,9 11-1-16,-14-11 1 15,5 11-3-15</inkml:trace>
  <inkml:trace contextRef="#ctx0" brushRef="#br0" timeOffset="3028.1732">20641 2517 100 0,'-44'19'37'15,"4"12"3"-15,-14-11-6 16,9 15-30-16,4-5-1 15,7 4 1-15,11-2-2 16,12-4 1-16,14-4 0 16,15-3-2-16,15-5-1 15,10-4 1-15,2 2 0 0,5-3-1 16,-6 2 1-16,-3 2-1 15,-13 4 1-15,-13 6-1 16,-10 5 1-16,-15 3-1 16,-7 2-1-16,-10 1 0 15,3 1-4-15,-9-20-23 16,19 11-9-16,-5-22-2 15,19-6-1-15,12-12-1 16</inkml:trace>
  <inkml:trace contextRef="#ctx0" brushRef="#br0" timeOffset="3403.1946">20926 2869 103 0,'-4'10'37'0,"4"-10"2"15,0 0-3-15,22-5-34 16,3-5-1-16,11-2 1 16,3-4 0-16,-1-5 0 15,0 0 1-15,-1-2-1 16,-6-1 0-16,-9 0-1 15,-8-1 1-15,-9 1-1 16,-10 2-1-16,-5 6 0 16,-9 5 0-16,-5 7 1 15,-9 9-1-15,1 11 1 16,-6 10 0-16,2 8 0 15,2 7 0-15,10 5 0 0,4 1-1 16,15-4 0-16,15-1-1 16,22-9-1-16,12-16-7 15,30 7-26-15,-2-24-3 16,20 3 1-16,-3-18-3 15</inkml:trace>
  <inkml:trace contextRef="#ctx0" brushRef="#br0" timeOffset="3876.2217">21648 2744 98 0,'-10'3'36'0,"-9"-15"1"16,19 12-3-16,-20-2-28 15,20 2-1-15,0 0-2 16,23 3 0-16,3-5-1 16,15-1 0-16,6-5 0 15,13 1 0-15,5-8 0 16,-3-4-1-16,-5-2 0 15,-1 2-1-15,-14-4 1 16,-16 2-2-16,-14 0 2 0,-13 2-2 16,-18 6 2-16,-12 8 0 15,-15 8 0-15,-8 9 1 16,-8 13-1-16,-2 11 2 15,6 9-2-15,4 6 2 16,13 1-2-16,15 0 1 16,22-4-2-16,19-13-2 15,30 4-12-15,10-32-23 16,30 5-2-16,6-22 0 15,25 2-3-15</inkml:trace>
  <inkml:trace contextRef="#ctx0" brushRef="#br0" timeOffset="4382.2506">23117 2607 104 0,'-12'-11'37'16,"-4"15"2"-16,-22-1-3 15,-5 14-29-15,-7 5-3 16,-2 11 1-16,3 4-2 16,4 2 1-16,8-1-1 15,15-4-1-15,14-3 0 0,16-9-1 16,13-5 0-16,16-10 0 15,7-9 0-15,6-6 0 16,3-11 0-16,-3-5 0 16,-4-2 1-16,-3-7-2 15,-9-2 0-15,-10-1 0 16,-5 0 0-16,-6 5 0 15,-3 6-2-15,-4 5 1 16,-6 7 1-16,0 13 0 16,0 0 1-16,-10 33 1 15,6 0-2-15,1 3 0 16,3 6 0-16,6-4-2 15,9 7-10-15,-1-27-15 16,28 1-12-16,-4-32-1 0,28-7 0 16,1-24-3-16</inkml:trace>
  <inkml:trace contextRef="#ctx0" brushRef="#br0" timeOffset="4560.2608">24064 1986 94 0,'-26'54'40'0,"-21"12"2"15,7 24-3-15,-10-4-14 16,11 12-22-16,5 2-4 16,6-13-6-16,18 6-28 15,-10-23-2-15,17-5-2 0,-4-27-2 16</inkml:trace>
  <inkml:trace contextRef="#ctx0" brushRef="#br0" timeOffset="4735.2708">23667 2588 129 0,'-9'-22'42'0,"19"23"-1"16,-10-1-5-16,23-20-48 15,20 33-14-15,-15-18-13 16,14 19-2-16,-13-5 1 15,8 18-2-15</inkml:trace>
  <inkml:trace contextRef="#ctx0" brushRef="#br0" timeOffset="5438.311">21446 3787 87 0,'15'-7'36'16,"-12"-9"0"-16,8 14 1 0,-16-9-30 15,5 11-1-15,0 0-2 16,0 0 0-16,0 0-1 15,0 0 0-15,0 0-1 16,-6 22 0-16,3-5-1 16,1 15 0-16,-1 9 0 15,-1 13 0-15,-3 13 0 16,0 10-2-16,-4 12 2 15,-8 7-1-15,-1 0 1 16,0-8-1-16,-4-7 1 16,2-8 0-16,7-19 0 15,6-9 0-15,10-20 1 16,12-10-1-16,16-15 1 15,14-5-1-15,9-8 1 0,9-3-1 16,7-3 0-16,7-2-1 16,4 4-2-16,-6-5-6 15,8 15-11-15,-20-18-16 16,10 13-6-16,-13-14 1 15,4 7-2-15</inkml:trace>
  <inkml:trace contextRef="#ctx0" brushRef="#br0" timeOffset="6280.3592">22385 4300 102 0,'0'-28'39'16,"1"13"1"-16,-12-4-2 15,11 19-33-15,-32 1-1 16,3 23-1-16,-6 11 0 16,-1 11 0-16,-1 7-1 15,5 5-1-15,6-1 1 16,13-5-1-16,14-8 0 15,18-15 0-15,14-14 0 16,18-16 0-16,6-15 0 16,11-13 0-16,0-13 0 15,1-6 0-15,-10-5 0 16,-11-4-1-16,-13 4 0 15,-15 2 1-15,-16 6-1 16,-9 5 0-16,-12 11 0 0,-8 6 0 16,-2 9 0-16,4 9 0 15,3 6 0-15,6 7-1 16,14 3 1-16,9 3-1 15,11-1 1-15,13-4 0 16,9-3 0-16,5-3 0 16,4-4 0-16,5 1 1 15,-7-3 0-15,-9-1 1 16,-5 2-2-16,-11 0 0 15,-10 4 0-15,-14-2 0 16,-1 24 0-16,-14-3 0 16,-4 5 0-16,-2 7 0 15,-1 2 0-15,5 7 0 16,-1-3 0-16,11-4 0 15,9-4 0-15,10-9 0 0,13-8 0 16,9-12 0-16,9-12 0 16,7-10 0-16,3-8 0 15,1-4 0-15,-2-5 0 16,-6 3 0-16,-6-1 0 15,-8 7 0-15,-10 6 0 16,-8 12 0-16,-14 10 0 16,0 0 0-16,0 26 0 15,-8 4 0-15,3 6 0 16,4 3 0-16,6 3 0 15,5-3 0-15,7-4 0 16,9-10 0-16,6-11 0 16,7-15 0-16,6-15 0 15,2-13 0-15,1-9 0 0,-5-10 0 16,-5-5 0-16,-8-1 0 15,-9-1 0-15,-11-3-2 16,-5 18-11-16,-25-9-6 16,6 33-7-16,-27-7-12 15,8 26-3-15,-14 0-1 16,7 24 1-16</inkml:trace>
  <inkml:trace contextRef="#ctx0" brushRef="#br0" timeOffset="6969.3986">22130 5419 96 0,'-5'-26'36'15,"5"26"0"-15,-9-5-2 16,3 25-29-16,-5 11-1 15,5 20-1-15,-5 9 3 0,3 14-2 16,1 10 1-16,4 5 0 16,-5 0-1-16,5-5 0 15,-4-5 0-15,5-12-1 16,-1-10-3-16,0-15 1 15,3-15 0-15,0-27-1 16,0 0 1-16,12-27-1 16,-4-14 1-16,2-18-1 15,2-14-1-15,1-19 2 16,3-13-2-16,0-5 0 15,5-1-1-15,3 7 2 16,2 8-1-16,-1 12 0 16,7 15 2-16,1 23-2 0,2 15 2 15,2 18-1-15,0 13 1 16,-2 13-1-16,-4 8 0 15,-4 10 0-15,-10 10-1 16,-11 6 2-16,-13 7-2 16,-17 2 1-16,-11 2 0 15,-15-2 2-15,-5-3-3 16,-3-9 1-16,4-5-4 15,3-15-2-15,27 6-15 16,-4-25-15-16,28-5-3 16,20-2 0-16,22-4 0 15</inkml:trace>
  <inkml:trace contextRef="#ctx0" brushRef="#br0" timeOffset="7782.4451">22761 5698 113 0,'-16'23'37'16,"-15"-8"3"-16,3 15-5 15,-11-6-28-15,3 9-3 16,-4 1 1-16,7 6-1 16,5-1 1-16,12 1-2 15,10-7-1-15,17-6-2 16,14-11 0-16,11-11 0 15,11-11 0-15,5-11 0 16,5-13 0-16,0-10 0 16,-3-4 0-16,-11-6 0 15,-13-7 0-15,-10-1 0 0,-12 3 0 16,-8 5 0-16,-7 8 0 15,-7 7 0-15,-3 11 0 16,-3 10-2-16,2 14 1 16,-1 14 1-16,9 4 0 15,5 7 0-15,7 2 0 16,12-1 3-16,9-2-3 15,16-8 0-15,6-8 0 16,13-4 0-16,3-7 0 16,7-7 0-16,0-2 0 15,-8-2 0-15,-7 0 0 16,-13 2 0-16,-15 9 0 15,-25 3 0-15,5 17 0 0,-29 2 0 16,-4 8 0-16,-7 8 0 16,0 1 0-16,7 5 0 15,5-1 0-15,14-5 0 16,13-9 0-16,20-7 0 15,15-10 0-15,8-13 0 16,9-8 0-16,4-14 0 16,2-4 0-16,-3-8 0 15,-8-2 0-15,-8-1 0 16,-13 5 0-16,-7 6 0 15,-10 7 0-15,-13 23 0 16,0 0 0-16,-14 9 0 16,-4 16 0-16,2 9 0 15,1 5 0-15,2 6 0 16,3 0 0-16,8-2 0 0,9-8 0 15,4-2 0-15,11-14 0 16,4-8 0-16,5-15 0 16,2-12 0-16,5-7 0 15,-6-13 0-15,-2-9 0 16,-2-6 0-16,-6-2 0 15,-4-1 0-15,-1 3 0 16,-5 4 0-16,3 8-2 16,-1 3-9-16,15 21-6 15,-15-7-6-15,23 28-3 16,-17-8-9-16,16 17-3 15,-11-6-1-15,7 12 2 16</inkml:trace>
  <inkml:trace contextRef="#ctx0" brushRef="#br0" timeOffset="8368.4786">24164 5742 94 0,'-22'8'38'0,"12"4"1"16,-2-11-1-16,12-1-18 16,15 2-15-16,6-7-1 15,10-3-1-15,7-4 1 16,4-5-1-16,2-3-2 15,0-3 1-15,-6 4-1 16,-7-5 0-16,-8-1-1 16,-12 1 2-16,-11 1-4 15,-11 7 2-15,-12 6 0 16,-4 3 0-16,-11 8 0 15,-1 7-1-15,-2 11 1 0,0 9 0 16,5 7 0-16,11 4 3 16,6-3-3-16,16 1 0 15,13-5 0-15,13-6 0 16,11-7 0-16,12-8 0 15,6-4 0-15,3-4 0 16,-4-3 0-16,-5 1 0 16,-8 3 0-16,-7 2 0 15,-12 7 0-15,-12 5 0 16,-11 9 0-16,-9 4 0 15,-6 7 0-15,-2 1 0 16,-1-1 0-16,4-3 0 16,3-7 0-16,9-10 0 15,6-18 0-15,17-2 0 0,8-19 0 16,7-14 0-16,8-4 0 15,-1-10 0-15,8-1 0 16,-3 0 0-16,0 5 0 16,-5 10 0-16,-6 5 0 15,-5 8 0-15,5 6 0 16,-1 8 0-16,-4-10-8 15,18 18-9-15,-11-19-4 16,22 19-7-16,-18-20-8 16,19 11-7-16,-14-4-3 15,8-1 7-15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3T21:06:51.400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18381 1099 81 0,'0'0'35'16,"0"0"-1"-16,0 0-8 16,-52-25-23-16,32 33 0 15,8 14-1-15,1 12 0 16,7 12 1-16,-3 5-1 15,7 6 1-15,1 0-1 16,0 2 1-16,6-20-1 16,5-7 0-16,7-11 0 15,8-12 0-15,5-9-1 16,7-4 0-16,1-12 0 15,5-9 0-15,-2-1 1 16,0-5-2-16,-8 1 1 0,-4 4 0 16,-10 3 0-16,-4 8-1 15,-17 15 1-15,11-1-1 16,-12 15 0-16,-4 10 0 15,-3 4 0-15,4 1 0 16,4 4 0-16,4 1 0 16,10-7 0-16,12-6 1 15,8-10 0-15,11-11 0 16,4-13 0-16,5-8 0 15,1-15 1-15,-3-6-1 16,-52 42 1-16,51-56-2 16,-51 56 2-16,32-64-2 15,-32 64-1-15,26-69-5 0,-26 69 2 16,11-71-5-16,-11 71-1 15,6-68-18-15,-6 68-12 16,6-66 1-16,-6 66 0 16,14-56 4-16</inkml:trace>
  <inkml:trace contextRef="#ctx0" brushRef="#br0" timeOffset="415.0238">19389 781 77 0,'53'-21'39'15,"-53"21"-1"-15,0 0 0 16,0 0-31-16,0 0-3 0,0 0 1 16,0 0-1-16,34 63-1 15,-55 8 0-15,-6 15 1 16,-4 8-2-16,7 7 1 15,-5 3-1-15,10-3 0 16,1-19-1-16,13-31 0 16,10-28 0-16,9-17 0 15,8-20 0-15,11-14 1 16,6-13-1-16,8-9 0 15,-47 50 0-15,50-54 0 16,-50 54 0-16,46-53 0 16,-12 10 1-16,2 16-2 15,-12 17 0-15,-7 18 0 16,-10 17-1-16,-3 14 1 0,-3 5-2 15,7 6 0-15,5-2-3 16,1-13-1-16,11-6-5 16,-2-15-21-16,20-2-8 15,-6-15 0-15,11 1 1 16</inkml:trace>
  <inkml:trace contextRef="#ctx0" brushRef="#br0" timeOffset="794.0455">20068 1289 105 0,'-15'-51'38'15,"-8"33"1"-15,-3 16-10 16,-6 18-21-16,-5 21-3 16,-2 8-1-16,1 12-2 0,6 15-1 15,11-6 1-15,8-6 0 16,10-11 0-16,11-12-1 15,7-17 0-15,14-12 1 16,8-19-1-16,0-8 1 16,6-11-2-16,-5-8 2 15,1-7-2-15,-7-3 2 16,-7 5-1-16,-5 0-1 15,-10 11 1-15,-4 6-1 16,-6 14 0-16,0 12 0 16,-11 13-1-16,2 11 1 15,4 3-1-15,1 4-1 16,12 0-2-16,5-2 0 15,15-9-5-15,-2-25-22 16,32-5-8-16,-3-19 0 0,14-8 0 16,-69 37 0-16</inkml:trace>
  <inkml:trace contextRef="#ctx0" brushRef="#br0" timeOffset="962.0551">20598 1137 74 0,'41'-68'38'16,"-41"68"-2"-16,13-55 4 15,-13 55-26-15,0 0-6 16,-10-19-1-16,0 47-4 15,-5 34 1-15,-4 22-4 16,2 15 2-16,3 5-5 16,1-13-11-16,17-10-22 0,-4-34-2 15,9-14 1 1,-9-33-2-16</inkml:trace>
  <inkml:trace contextRef="#ctx0" brushRef="#br0" timeOffset="1119.064">20553 1331 110 0,'-21'-45'40'0,"11"14"1"15,-9 4 0-15,22 14-35 16,-1 3-3-16,22 7-4 16,-24 3-23-16,0 0-14 15,79-13-1-15,-79 13-1 16,89-9-1-16</inkml:trace>
  <inkml:trace contextRef="#ctx0" brushRef="#br0" timeOffset="1707.0977">21415 1368 101 0,'0'0'38'0,"-14"-12"1"0,14 12-1 15,-17 15-35-15,8 2-1 16,0 6 0-16,4 4 1 16,0 5-1-16,3 3 0 15,4-5-1-15,6 0 1 16,4-13 0-16,11-7-1 15,5-10 0-15,2-10 1 16,5-9-1-16,-2-10 0 16,-3-11 0-16,4-4 0 15,-6-4 0-15,-5 1-1 16,-5 4 1-16,-3 9-1 15,-5 7 0-15,1 20 0 16,-4 19-1-16,-2 20 1 16,-4 20-1-16,-2 21 0 0,-4 15 2 15,-1 15-1-15,-2 2 0 16,-4 2-1-16,-5-4 2 15,-2-2-2-15,-7-11 2 16,-5-10-1-16,-5-19 0 16,-2-15 0-16,0-22 0 15,-1-14-1-15,3-19-3 16,4-24-4-16,20-5-18 15,0-36-13-15,21-3-2 16,4-22 0-16,20 4-1 16</inkml:trace>
  <inkml:trace contextRef="#ctx0" brushRef="#br0" timeOffset="2406.1377">22167 1213 89 0,'0'0'39'16,"0"14"-1"-16,-14 3 2 15,-16-1-20-15,0 9-17 16,-6 8 0-16,-2 6 0 16,-6 5-1-16,3 10 1 15,1-4-1-15,15 1 0 16,7-5 0-16,14-7-1 15,18-11 0-15,14-10-1 16,10-16 1-16,13-13-1 16,1-9 0-16,6-12 0 15,-6-11 1-15,-4-6-1 16,-12-4 0-16,-11-6 1 0,-25 59-1 15,15-52 0-15,-15 52 1 16,-2-53-2-16,2 53 1 16,-5-37-1-16,-14 6 1 15,10 18 0-15,-6 6 0 16,15 7 0-16,3 15 0 15,16 7 0-15,8-5 0 16,10 0 1-16,11-12 0 16,5-5-1-16,0-4 1 15,3-7-1-15,-5-2 2 16,-8 1-2-16,-6 0 0 15,-9 8 0-15,-16 8 0 16,-13 14 0-16,-13 5 0 0,-8 11 0 16,-2 6 0-16,-3 1 0 15,5 4 0-15,3 4 0 16,8-9 0-16,15-11 0 15,15-11 0-15,14-12 0 16,10-13 0-16,9-9 0 16,10-13 0-16,0-15 0 15,0-4 0-15,-7-5 0 16,-55 53 0-16,52-49 0 15,-23 1 0-15,-1 17 0 16,-24 8 0-16,-4 23 0 16,-16 17 0-16,2 14 0 15,-13 13 0-15,4 8-5 16,7 11-11-16,-15-6-8 0,17 9-19 15,-10-11 1 1,6 1-2-16,-10-4 1 0</inkml:trace>
  <inkml:trace contextRef="#ctx0" brushRef="#br0" timeOffset="2914.1667">19552 2197 94 0,'-15'7'38'0,"-1"7"1"16,-14-6-2-16,7 10-36 16,-12 6 0-16,-2 6-1 15,-2 3 0-15,7 1 1 16,9 1 0-16,13-5 0 15,16-5 0-15,20-9 0 16,16-7 0-16,15-1 0 0,13-4 0 16,0 1 0-16,-2 3 0 15,-6 4 1-15,-16 8-1 16,-21 6 1-16,-18 13-1 15,-18 4 0-15,-19 2 0 16,-12 1 0-16,-4-3-2 16,-3-15-9-16,21 1-27 15,-3-22-2-15,31-7 0 16,-2-33-1-16</inkml:trace>
  <inkml:trace contextRef="#ctx0" brushRef="#br0" timeOffset="3281.1877">19901 2521 85 0,'-16'21'38'0,"16"6"2"16,0-27-2-16,23 19-23 15,5-22-13-15,15-6 1 16,11-8-1-16,8-5-1 15,-1-8 1-15,-4-3-1 16,-10-8 1-16,-4 2-1 16,-20 0 1-16,-9 0-1 15,-19 3 1-15,-8 5-1 16,-15 9-1-16,-6 7 1 15,-10 16-1-15,-4 18 0 16,-5 16 0-16,1 12 0 0,5 13 1 16,6 5 0-16,11 3 0 15,13 1 1-15,17-8-2 16,17-17-1-16,26-9-4 15,11-32-12-15,32 5-21 16,-2-25-4-16,12 3 2 16,-11-24-4-16</inkml:trace>
  <inkml:trace contextRef="#ctx0" brushRef="#br0" timeOffset="3607.2064">20560 2515 99 0,'-26'16'39'16,"17"11"2"-16,6-16-2 15,25 1-35-15,6-9-2 16,14-4 1-16,5-8 0 0,5-8-1 16,-3-9 0-16,-1 0-1 15,-10-12 1-15,-10 2-1 16,-14-3-1-16,-16 2 1 15,-15 3-1-15,-15 10 0 16,-7 9 0-16,-8 15 0 16,-8 19 0-16,-2 14 0 15,4 15 0-15,4 12 2 16,11 12-1-16,12-2 0 15,16 2 0-15,17-15-3 16,29-4-8-16,9-28-7 16,42-3-19-16,6-32-5 15,32-5 1-15,5-24-3 0</inkml:trace>
  <inkml:trace contextRef="#ctx0" brushRef="#br0" timeOffset="4166.2383">22360 2432 94 0,'-3'-14'37'16,"-19"-7"-3"-16,1 21-3 15,-23-11-18-15,6 20-4 16,-17 0-2-16,6 14-2 16,-8 6-1-16,5 10 1 15,4 5-3-15,9 7 2 16,11-1-2-16,14-4 0 15,14-8-1-15,14-7 1 16,20-15 1-16,8-11-3 16,13-11 0-16,3-15 0 15,2-9 0-15,-2-8 0 16,-6-3 0-16,-6-4 0 0,-9 3 0 15,-8 5 0-15,-9 7 0 16,-7 8 0-16,-13 22 0 16,0 0 0-16,0 13 0 15,-8 12 0-15,1 8 0 16,-1 1 0-16,11 1 0 15,6-8 0-15,16-5-5 16,4-32-16-16,37 7-10 16,-7-38-9-16,27 1 0 15,-6-26-2-15,13 2 1 16</inkml:trace>
  <inkml:trace contextRef="#ctx0" brushRef="#br0" timeOffset="4326.2475">23103 1900 125 0,'-39'44'38'0,"7"29"0"15,-8 3-8-15,7 15-29 16,7 6 0-16,8 1-2 16,4-7-1-16,6-13-7 15,12 3-27-15,-9-24-2 16,13-12 0-16,-8-30 0 15</inkml:trace>
  <inkml:trace contextRef="#ctx0" brushRef="#br0" timeOffset="4487.2567">22859 2306 121 0,'16'-31'41'0,"21"20"2"0,-1-8-5 16,14 0-46-16,16 16-21 15,-11-11-12-15,11 19 1 16,-17-4-3-16,-6 23 1 15</inkml:trace>
  <inkml:trace contextRef="#ctx0" brushRef="#br0" timeOffset="5285.3023">20676 3849 68 0,'7'-21'36'0,"2"11"-1"0,-8-1 1 16,10 21-18-16,-15 4-15 15,2 13 1-15,-7 10 0 16,1 9 0-16,-6 5 0 15,2 6-1-15,4-8 0 16,2 0-1-16,1-15 1 16,7-11-1-16,-2-23 0 15,21 0-1-15,-2-20 1 16,1-16-1-16,0-6 0 15,4-10 1-15,-5-3-1 16,-3 1 0-16,-3 3 0 16,-9 7 0-16,1 6 0 15,-5 12-1-15,-5 11 1 16,5 15-1-16,-10 1 1 0,5 16-1 15,5 6 1-15,4 6-1 16,3 0 1-16,6 1 0 16,11-8-1-16,6-6 1 15,10-11 0-15,11-11 0 16,4-8 0-16,3-8 0 15,-4-6 0-15,-2-2 0 16,-7 0 0-16,-9 5-1 16,-10 3 1-16,-12 5-1 15,-14 17 2-15,0 0-2 16,0 0 0-16,-5 25 0 15,-4 10 0-15,0 10-2 16,0 10 2-16,-2 7-1 16,2 6-1-16,2-3-3 15,8 5-6-15,-8-29-15 0,25 7-9 16,-12-28-5-16,21-4 0 15,-9-28-1-15</inkml:trace>
  <inkml:trace contextRef="#ctx0" brushRef="#br0" timeOffset="5636.3224">21417 3898 102 0,'-5'10'37'15,"15"15"3"-15,-1-14-2 16,20 5-33-16,-1-7-1 0,13-3 0 15,3-8 0-15,3-5-1 16,3-8 0-16,-4-4-1 16,-5-4 0-16,-3-1-1 15,-12-4 0-15,-11 2 0 16,-12-2-1-16,-10 6 1 15,-10 5-1-15,-11 5 0 16,-7 10 0-16,-8 8 0 16,-3 12 0-16,1 10 0 15,-1 10-1-15,4 3 1 16,12 7 0-16,9-2 0 15,16-1-1-15,14-5 0 16,24-4-5-16,5-20-13 16,37 13-16-16,-4-20-5 15,21 8 1-15,-10-18-2 16</inkml:trace>
  <inkml:trace contextRef="#ctx0" brushRef="#br0" timeOffset="6049.346">22318 3890 110 0,'-32'-2'38'0,"-15"0"0"16,4 26-1-16,-10 1-32 16,3 17 0-16,-3 1-1 15,8 9 0-15,10-5-1 16,13-3-1-16,13-8 0 15,20-13-1-15,16-18 1 16,17-15-1-16,15-18 2 0,7-19-3 16,4-13 0-16,2-13 0 15,-6-8 0-15,-6-6 0 16,-7-3 0-16,-14 4 0 15,-8 7 0-15,-11 14 0 16,-12 15 0-16,-10 17 0 16,-9 23 0-16,-11 23 0 15,-4 23 0-15,-7 16 0 16,1 21 0-16,3 10 0 15,4 7 0-15,10 0 0 16,13-5 0-16,10-9 0 16,15-9-6-16,6-24-5 15,23 0-12-15,-11-37-13 16,20-2-4-16,-11-27-1 0,10-1 1 15</inkml:trace>
  <inkml:trace contextRef="#ctx0" brushRef="#br0" timeOffset="6229.3563">22912 3800 107 0,'0'0'40'0,"-31"13"1"15,10 23-1-15,-15-1-22 16,9 12-15-16,2 6-2 16,5 1 1-16,6-3-2 15,7-1-1-15,12-10-2 16,5-19-6-16,19 2-8 15,-10-28-18-15,15 2-5 16,-5-24 0-16,7 2 0 16</inkml:trace>
  <inkml:trace contextRef="#ctx0" brushRef="#br0" timeOffset="6354.3635">22894 3612 110 0,'-18'-45'36'0,"12"19"-1"16,-2 7-6-16,8 19-56 15,14-3-8-15,1 9 1 16,13 15-3-16</inkml:trace>
  <inkml:trace contextRef="#ctx0" brushRef="#br0" timeOffset="6745.3858">23164 3727 112 0,'5'33'40'16,"-19"-18"1"-16,9 20-3 0,-15-4-28 16,2 12-2-16,-5-2-2 15,2 7-6-15,-1-3 0 16,7-3 0-16,6-3 0 15,10-7 0-15,9-15 0 16,14-10 0-16,8-12 0 16,11-12 0-16,6-12 0 15,3-8 0-15,0-10 0 16,-2-4 0-16,-6-2 0 15,-8 4 0-15,-11 7 0 16,-6 9 0-16,-15 13 0 16,-4 20 0-16,-16 5 0 15,-3 18 0-15,-4 16 0 16,-3 7 0-16,5 4 0 0,2 1 0 15,10-2 0-15,6-12 0 16,16-5 0-16,7-20-11 16,22 3-11-16,-9-35-8 15,26 11-9-15,-6-26-1 16,13 7 0-16,-10-14 1 15</inkml:trace>
  <inkml:trace contextRef="#ctx0" brushRef="#br0" timeOffset="7211.4125">23884 3815 107 0,'-8'-14'39'0,"-5"20"2"16,-15 0-2-16,6 22-20 15,-13-4-16-15,6 9 0 16,-1 1-1-16,5 3 0 0,4 0-2 16,8-2 0-16,4-7 0 15,9-4 0-15,7-11 0 16,4-9 0-16,4-9 0 15,2-11 0-15,1-8 0 16,-2-6 0-16,3-7 0 16,-2-5 0-16,0 2 0 15,0 0 0-15,-2 7 0 16,-5 6 0-16,2 11 0 15,-12 16 0-15,14-3 0 16,-12 18 0-16,-2 8 0 16,-1 4 0-16,1 2 0 15,6 0 0-15,1-8 0 16,10-8 0-16,2-11 0 0,10-8 0 15,8-11 0-15,3-2 0 16,4-10 0-16,-3 1 0 16,-2-1 0-16,-9 8 0 15,-2 6 0-15,-13 8 0 16,-15 7 0-16,4 22 0 15,-16 10 0-15,-4 7 0 16,2 13 0-16,-15-4-13 16,9 22-9-16,-18-19-8 15,22 22-8-15,-14-18-5 16,11 12-1-16,-11-4 2 15</inkml:trace>
  <inkml:trace contextRef="#ctx0" brushRef="#br0" timeOffset="8067.4615">21738 5376 109 0,'0'0'37'0,"0"0"1"15,5-12-9-15,-5 12-26 16,3 18 0-16,0-1-1 15,-3 13 0-15,0 14 0 16,-7 9-1-16,-1 10 3 16,-2 8-1-16,1 4 0 15,0-4 0-15,2 1 0 16,0-16 0-16,5-10-1 0,3-16 1 15,3-12-2-15,6-24-1 16,4-14 1-16,1-16-2 16,2-7 2-16,-2-14-2 15,3-8 0-15,-7-8 0 16,3-3 0-16,-4-1 0 15,0 3-1-15,-1 1 3 16,0 7-3-16,0 11 2 16,3 9 0-16,4 11 0 15,4 12 0-15,3 14 0 16,1 11 0-16,3 12 0 15,-3 9 0-15,1 7 0 16,-7 7 0-16,-4 3 0 0,-9 6 0 16,-11 2 0-16,-8 0 0 15,-9 3-1-15,-5-7 3 16,-5-4-2-16,-4-3 2 15,1-4-2-15,2-2 1 16,3-1 1-16,2-2-1 16,2 3 1-16,-1 11-2 15,3 11 2-15,-2 9-2 16,-1 6 0-16,1 9 0 15,2 3 0-15,4-2 0 16,6-5 0-16,4-8 0 16,14-3-10-16,-7-29-14 15,18 1-16-15,-5-19 0 16,13-7-1-16,-4-14-3 15</inkml:trace>
  <inkml:trace contextRef="#ctx0" brushRef="#br0" timeOffset="9042.5172">22352 5402 118 0,'-7'-13'39'0,"7"13"0"15,-31-3-9-15,10 17-26 16,-5 10-1-16,2 17 0 16,-6 10-1-16,4 6 1 15,4 4 1-15,7 4-2 16,11-3 2-16,11-7 0 15,9-12-4-15,12-15 0 16,4-17 0-16,11-14 0 16,3-13 0-16,0-17 0 15,-1-8 0-15,-8-11 0 16,-4-2 0-16,-11-6 0 15,-6-1 0-15,-8 3 0 16,-8 3 0-16,-7 9-3 0,-8 11 2 16,2 9 1-16,-3 9 0 15,5 12 0-15,11 5-1 16,-9 16 2-16,15 0-1 15,10 1 0-15,6-1 0 16,13-3 1-16,4-1-1 16,9-7 1-16,-2-1-1 15,1-2 2-15,-5-3-2 16,-2-3 0-16,-9 0 0 15,-8-2 0-15,-5 3 0 16,-18 3 0-16,10 1 0 16,-10-1 0-16,-18 23 0 15,-2-1 0-15,-5 7 0 16,1 6 0-16,-2 3 0 15,1 2 0-15,7-5 0 0,8-1 0 16,10-10 0-16,10-6 0 16,13-9 0-16,8-14 0 15,5-11 0-15,9-10 0 16,-1-2 0-16,3-8 0 15,-6-1 0-15,-5 0 0 16,-3 2 0-16,-13 9 0 16,-4 9 0-16,-16 17 0 15,0 0 0-15,-2 18 0 16,-9 10 0-16,-2 12 0 15,1 4 0-15,1 3 0 16,5 3 0-16,5-9 0 16,10-8 0-16,7-10 0 15,8-12 0-15,7-17 0 0,6-15 0 16,6-12 0-16,2-12 0 15,-1-7 0-15,-3-5 0 16,-8-2 0-16,-7 5 0 16,-7 2 0-16,-5 14 0 15,-14 4-2-15,5 23-10 16,-17-7-7-16,19 31-9 15,-7-13-7-15,0 19-5 16,5-6-2-16,17 12 4 16</inkml:trace>
  <inkml:trace contextRef="#ctx0" brushRef="#br0" timeOffset="9765.5586">23622 5575 120 0,'0'0'38'0,"0"0"2"16,10-8-8-16,13 1-27 15,3-4-2-15,10-3 1 16,0-4-1-16,1 0-1 16,-1-4 0-16,-3 1 0 15,-8-4-1-15,-4 6 0 16,-14-3 1-16,-12 3-2 15,-10 6 0-15,-10 1 0 16,-7 10 0-16,-5 6 0 16,-4 11 0-16,-4 7 0 15,5 6 0-15,3 8 0 0,9 3 0 16,10 5 0-16,10-1 0 15,16-4 0-15,11-5 0 16,15-6 0-16,10-5 0 16,12-8 0-16,5-5 0 15,3-7 0-15,-2-3 0 16,-5-5 0-16,-11 1 0 15,-7 1 0-15,-15 3 0 16,-13 3 0-16,-16 8 0 16,-12 5 0-16,-6 6 0 15,-3 8 0-15,-4 2 0 16,0 6 0-16,5-3 0 15,4-3 0-15,12-7 0 16,5-6 0-16,4-19 0 0,18-6 0 16,2-15 0-16,7-10 0 15,10-9 0-15,1-13 0 16,5-2 0-16,-1-4 0 15,4 0 0-15,-3 7 0 16,-1 6 0-16,-2 10 0 16,-4 6 0-16,-3 14 0 15,-2 8 0-15,3 4 0 16,6 14-6-16,-7-7-6 15,19 13-3-15,-13-12-1 16,17 11 2-16,-12-13 2 16,9 7 4-16,-15-6 3 15,-5-3 5-15,-6 1 5 16,-27-1 3-16,21-12 1 15,-32-2-1-15,4 1-7 0,-6 6-13 16,-16-15-12-16,4 8-11 16,-9-6 0-16,-2 3-3 15,-5-1 1-15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2344017"/>
              </p:ext>
            </p:extLst>
          </p:nvPr>
        </p:nvGraphicFramePr>
        <p:xfrm>
          <a:off x="214283" y="762000"/>
          <a:ext cx="8750332" cy="48158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Go over the aim of the day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drawings (&amp; photos?)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Work, in teams of two or three, to prepare the sample &amp; take the pictures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our knowledge and our technology to get results.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Plan ahead for our next lesson with the slides, cover slips and iodine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keep ourselves safe and how to get good pictures.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how humans found out about cells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humans found out about cells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go over the parts of a plant and what they do (if not already done)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bits of a plant do and what they are called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“wild words” PLUS overdue bookmarking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in class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0872127"/>
              </p:ext>
            </p:extLst>
          </p:nvPr>
        </p:nvGraphicFramePr>
        <p:xfrm>
          <a:off x="533400" y="533400"/>
          <a:ext cx="8094663" cy="363321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7 - 12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10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17, 18, 19, 20, 23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10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 – part two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– 116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>
          <a:xfrm>
            <a:off x="1143000" y="152400"/>
            <a:ext cx="6858000" cy="6553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800040" y="257760"/>
              <a:ext cx="2294280" cy="1989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86720" y="249120"/>
                <a:ext cx="2310840" cy="2014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4264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>
          <a:xfrm>
            <a:off x="1143000" y="152400"/>
            <a:ext cx="6858000" cy="6553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579000" y="273600"/>
              <a:ext cx="2378880" cy="20872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65680" y="259200"/>
                <a:ext cx="2405160" cy="2109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1728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971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1473</TotalTime>
  <Words>216</Words>
  <Application>Microsoft Office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87</cp:revision>
  <dcterms:created xsi:type="dcterms:W3CDTF">2006-08-16T00:00:00Z</dcterms:created>
  <dcterms:modified xsi:type="dcterms:W3CDTF">2014-03-23T21:50:39Z</dcterms:modified>
</cp:coreProperties>
</file>