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08" r:id="rId4"/>
    <p:sldId id="30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9T23:24:55.975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9604 4157 57 0,'0'0'32'16,"3"-11"0"-16,-3 11-1 15,0 0-26-15,0 0-3 16,0 0 1-16,-6-10-2 15,6 10 1-15,0 0-1 16,0 0 1-16,0 0 1 16,0 0-1-16,-3 11 0 15,3-11 0-15,0 11 1 16,0-11-1-16,-2 12 2 15,2-12-2-15,-1 10 1 0,1-10-1 16,-1 20 0-16,1-3 1 16,-4 10-1-16,4 6 0 15,-1 4 0-15,0 2-1 16,2-8 1-16,15-17 0 15,15-33 0-15,27-39 0 16,34-49 1-16,39-42-2 16,40-40 0-16,32-30-4 15,34-9-32-15,-7-4-3 16,-4 25 1-16,-32 24-4 15</inkml:trace>
  <inkml:trace contextRef="#ctx0" brushRef="#br0" timeOffset="1571.0898">12900 5633 80 0,'12'-8'35'16,"-12"8"-1"-16,0 0 0 15,-3 10-29-15,3-10 0 16,3 27-3-16,-3-9 4 15,9 9-3-15,-1-6 3 0,12-4-3 16,13-18 1-16,25-28-1 16,31-46 1-16,38-43-3 15,95-30-13-15,-17-51-23 16,38-20-4-16,6-32 0 15,7-3-1-15</inkml:trace>
  <inkml:trace contextRef="#ctx0" brushRef="#br0" timeOffset="49726.8442">9614 13036 65 0,'-51'-10'37'0,"2"3"-2"16,-9 0 1-16,-7 5-36 15,1 2-1-15,-1 4 1 16,-1 1 0-16,-4 1 0 15,-5 0 0-15,-3-2 0 16,-7 2 0-16,-8 0 0 16,-6 1 1-16,-7 0 0 15,-7 3-1-15,-8 7 1 16,-7 3 0-16,-4 3-1 15,-6 2 0-15,-1 1 0 16,0-2 0-16,-1-2-1 0,0-6 1 16,-2-6-1-16,1-4 1 15,-3-5 0-15,2-3 1 16,-10-2-1-16,1 1 0 15,-6 1 1-15,-2-1-1 16,-10 6 0-16,-5-2 0 16,-4 2 1-16,-2-4-1 15,0-1 0-15,-5-7 0 16,5-3 0-16,0-4 1 15,3-4-1-15,1-4 1 16,1-1 0-16,4 2-1 16,1 5 1-16,0 3-1 15,0 6 0-15,0 2 1 16,5 3-1-16,1 2 0 15,0 2 0-15,3-2 0 0,4-1 0 16,7-1 0-16,5 0 0 16,-1 0 1-16,5 6-1 15,4 4 0-15,7 6 1 16,0 5-1-16,9 11 1 15,-3 5-1-15,5 8 0 16,7 4 0-16,7 5 0 16,5 1 1-16,4 6-1 15,5 0 1-15,7 4-1 16,4 3 0-16,3 1 1 15,2 1-1-15,2 5 1 16,5-2-2-16,6-1 0 16,9 1 0-16,3-1 0 15,12 2 0-15,10 1 0 0,8 1 0 16,10 2 0-16,5 0 0 15,5 1 1-15,6-1 0 16,8-3-1-16,5 1 0 16,5-4 1-16,8-5-1 15,8 4 1-15,5-1-1 16,6-1 0-16,1 2 1 15,5 0 1-15,9 1-1 16,0-3-1-16,8-3 0 16,2-7 0-16,11-6 0 15,12-6 0-15,6-9 0 16,6-5-2-16,10-7 0 15,4-4 3-15,14 0-1 0,1 1 1 16,3 1-1-16,-1 2 0 16,8 2-1-16,1 4 2 15,6 0-1-15,0 2 1 16,3-3-1-16,8-3 0 15,7-5 1-15,7-4-1 16,5-7 1-16,10-6 0 16,6-5-1-16,13-6 1 15,5 0 0-15,-1 1 1 16,6 2-1-16,8 2 0 15,0 1 1-15,-1 6 0 16,6 0-1-16,1 3 2 16,-2 1-1-16,3-1-1 15,3-3 2-15,-3-1-1 0,1-3 0 16,7-2 0-1,-3-3 1-15,5-1-1 0,4 0 2 16,-1 1-1-16,3 1-1 16,-2 1 0-16,2 1 1 15,-1 0-1-15,3 2 0 16,0-4-1-16,-1 0 1 15,0-4-1-15,4-3 0 16,0-2 0-16,2-1 0 16,1-1 0-16,1 0 0 15,-9 2-1-15,0 6 1 16,-1-1 0-16,-7 4-1 15,4 6 0-15,-7-1 1 16,-5 4-1-16,2 1 1 0,1-2-1 16,-3-2 0-16,1-2 0 15,-1-2 1-15,-3-2-1 16,2-1 1-16,-2 0-1 15,-4 2 1-15,0-2 0 16,-3 5 0-16,-1 0 0 16,-6 2 0-16,0 0 1 15,-5 1-1-15,-2 1 0 16,-8 1 1-16,2 1-1 15,-7 1 1-15,-6 1-1 16,-1 1 0-16,-1 0 1 16,-4 0-1-16,-2-1 1 15,-1 0-1-15,-2 0 0 16,-1-1 0-16,-5 0 0 15,-1 0 0-15,-8 2 0 0,-2 4 0 16,-4 3 0-16,-7 0 0 16,-4 2 0-16,-3 0-1 15,-1-1 1-15,-4-1 0 16,-1-4 0-16,1-3 0 15,2-5 0-15,-2-4 0 16,-1-4-1-16,-2 1 1 16,-2-2 0-16,-2-2 0 15,-1 0 0-15,0-1 0 16,-6-1 0-16,-1-1 0 15,0-2 0-15,-1-3 0 16,2-3 0-16,2-7 1 16,-6-3-1-16,0-4 1 15,-4-3-1-15,0-4 1 0,-7 1 0 16,-4-4-2-16,-5 3 2 15,-11 1 0-15,-3 5 0 16,-5-1-1-16,-14 5 1 16,-10 1-1-16,-5 1 0 15,-8-1 0-15,-7-3 1 16,-8-4-1-16,0-3 0 15,-5-5 0-15,-2-6 0 16,-5-2 0-16,2-4 0 16,-4-2 1-16,-1-2-1 15,-3 0 1-15,-4-4 0 16,-5-2 0-16,-6-1 0 15,-5-1 0-15,-5 0 0 16,0-2 0-16,-11-3-1 0,-6-3 1 16,-1-1 0-16,-1 2 0 15,-8-3 0-15,-7 1 0 16,-2 0 0-16,-7 3 0 15,-8 0 0-15,-7 6-1 16,-8 2 0-16,-16 8 0 16,-8 3-1-16,-10 10 1 15,-14 2-1-15,-12 3 1 16,-14 5 1-16,-7 4-1 15,-12 1 0-15,-7 2 1 16,-7 0-1-16,-9 2 1 16,-7 1-1-16,-8 5 1 15,-9 5-1-15,-2 0 0 16,-6 6 0-16,-7 0 0 15,-1 5 0-15,-4 2 0 0,0 0 0 16,4 0 0-16,1-3 1 16,-2 3-1-16,3-1 0 15,2-3 0-15,-3 0 0 16,-5 0-1-16,0 3 1 15,-6 1 0-15,-5 3 0 16,-1 1 0-16,-2 2 0 16,1 0-1-16,2 1 2 15,3-2-2-15,5 0 2 16,10-5-2-16,5-1 1 15,1-3 1-15,6-3-1 16,5 0 0-16,6-3 0 0,0 2 0 16,0-3 1-16,-2 2-1 15,3 3 1-15,-4-1-1 16,-1 5 1-16,1-2-1 15,-2 5 0-15,2-1 1 16,1 0-1-16,5 0 0 16,5 0 0-16,3-3 0 15,5-1 0-15,4-2-1 16,1-2 1-16,3-2 0 15,2 3 0-15,0 2 0 16,1-1 0-16,0 1 1 16,0 5-1-16,1 2 0 15,2 4 0-15,3 1 0 16,-1 2 0-16,8 4 0 15,-4 1 0-15,11 2 0 0,-1 1 0 16,7-1 0-16,-2 1 0 16,11-2 0-16,4-3 0 15,6 2 0-15,11-6 0 16,5 0 0-16,14-5 0 15,13-1 0-15,12-4-1 16,16-1 0-16,8-4-2 16,21 11-13-16,8-12-23 15,21 10 1-15,-6-20-3 16,14 10 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22:22:06.7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584 1926 69 0,'0'0'34'15,"-19"2"1"-15,19-2 1 16,-20-5-25-16,20 5-2 15,13-3-3-15,8 8 0 16,3-11-2-16,13 13-1 16,1-3 0-16,11 6-3 15,6 0 1-15,6 2-2 16,2 0 1-16,0-3-2 15,2 6 0-15,-2-7-4 0,9 12-22 16,-8-14-10-16,5 4 1 16,-10-9-1-16</inkml:trace>
  <inkml:trace contextRef="#ctx0" brushRef="#br0" timeOffset="460.0262">1953 1938 89 0,'10'-13'36'0,"4"8"1"15,-1-4-1-15,12 8-33 16,1 1-2-16,4 4 1 15,2 3-1-15,7 2 0 16,0 1-1-16,4 0 0 0,-1 0 1 16,-3 1-1-16,3-4 0 15,3-6 0-15,-1-5 0 16,1-5 1-16,4-2-5 15,-7-11-4-15,11 8-29 16,-13-7 2-16,5 7-2 16,-18-3 1-16</inkml:trace>
  <inkml:trace contextRef="#ctx0" brushRef="#br0" timeOffset="1090.0619">3902 1124 70 0,'0'0'34'0,"11"-35"-1"16,-11 46 2-16,-6 24-30 0,-13 18-1 16,-8 27-1-16,-15 22-1 15,-17 27 1-15,-12 20-3 16,-8-6 1-16,4-4-1 15,4-8-1-15,10-17-8 16,21-14-25-16,8-21-2 16,28-21 1-16,12-23-1 15</inkml:trace>
  <inkml:trace contextRef="#ctx0" brushRef="#br0" timeOffset="1453.0827">4077 2002 67 0,'6'-12'36'0,"-6"12"0"15,13-7 1-15,-13 7-27 16,24-2-5-16,-5 1 0 15,10 2 0-15,2 0-1 16,6-1-2-16,2 0 0 0,3 0 0 16,2 0-1-16,-1 5 0 15,3-2-3-15,-8-2-4 16,16 12-28-16,-14-11-4 15,14 5 1-15,-5-9-2 16</inkml:trace>
  <inkml:trace contextRef="#ctx0" brushRef="#br0" timeOffset="1790.1021">5473 1850 95 0,'5'17'35'0,"-5"-17"2"16,15 7 0-16,-15-7-34 16,31 3-1-16,-2-5 1 15,9 0-1-15,6-1 0 16,10 1 0-16,-2-3-1 15,4 2 0-15,4 2-5 16,-16-8-28-16,11 16-4 0,-12-6 0 16,0 4-2-16</inkml:trace>
  <inkml:trace contextRef="#ctx0" brushRef="#br0" timeOffset="2067.1182">6526 1937 110 0,'31'-2'38'16,"2"-14"1"-16,12 20-9 15,0-16-24-15,11 6-2 0,-3 4-1 16,3 7-1-16,-1 0-1 16,1 7-1-16,1-1-2 15,-8-10-7-15,14 14-27 16,-13-16-4-16,3 8 1 15,-11-15-2-15</inkml:trace>
  <inkml:trace contextRef="#ctx0" brushRef="#br0" timeOffset="2655.1518">8155 1083 81 0,'43'-44'36'0,"-43"44"-2"16,22 0 2-16,-16 27-30 16,-25 24 0-16,-22 35-2 15,-20 33-1-15,-19 15 1 16,-4 26-2-16,-8 8 0 15,13-20-1-15,3-9-1 0,9-13-5 16,19-11-28-16,1-22-3 16,21-16-1-16,11-23 0 15</inkml:trace>
  <inkml:trace contextRef="#ctx0" brushRef="#br0" timeOffset="3206.1834">8616 1843 89 0,'10'-9'36'16,"3"0"0"-16,10 7 1 15,6-8-34-15,8-2 0 16,6-3 0-16,14 3-1 15,0-1-2-15,9-2-6 16,10 13-31-16,-11-4 2 16,5 14-2-16,-13 1-1 15</inkml:trace>
  <inkml:trace contextRef="#ctx0" brushRef="#br0" timeOffset="3539.2024">9853 1820 101 0,'-9'12'39'0,"27"-2"-1"16,3-10-1-16,12 1-36 15,15-1-1-15,10 0 1 16,7-4 0-16,6 0-1 16,1-3-2-16,-4 0-4 15,6 6-29-15,-22-5-3 16,-2 8 0-16,-16-3 0 15</inkml:trace>
  <inkml:trace contextRef="#ctx0" brushRef="#br0" timeOffset="3847.22">10944 1802 93 0,'23'-9'40'15,"17"5"-1"-15,-4-9 0 16,16 2-30-16,2-1-6 15,9 3 0-15,4-3-2 16,-1 3 0-16,-2 0-3 16,-3 4 1-16,-2 4-7 15,-17-6-28-15,5 12-3 0,-16-7 0 16,5 7-1-16</inkml:trace>
  <inkml:trace contextRef="#ctx0" brushRef="#br0" timeOffset="4163.2377">12151 1718 97 0,'26'2'39'0,"-4"-7"1"16,13 7-2-16,-5-4-35 15,9 3 1-15,7-2-1 16,8 2-1-16,-1 0 0 16,-1 0-2-16,5-1-3 15,-11-9-28-15,6 9-6 16,-19-7-2-16,-1 6-2 15</inkml:trace>
  <inkml:trace contextRef="#ctx0" brushRef="#br0" timeOffset="4843.2769">13092 1787 98 0,'29'-1'38'16,"2"-8"1"-16,17 7-3 15,2-5-36-15,3-1-3 16,17 4-31-16,-13-4-2 16,2 8-2-16,-10-6-1 15</inkml:trace>
  <inkml:trace contextRef="#ctx0" brushRef="#br0" timeOffset="5418.3099">14660 980 82 0,'0'0'37'0,"44"-55"0"16,-44 55 1-16,0 0-34 15,0 0 1-15,0 0-1 16,21-1 1-16,-54 70-1 15,-17 30 0-15,-27 24-2 16,-12 20 0-16,-18 13 0 16,-2 4-3-16,0-13 1 15,16-26-5-15,22-5-27 16,8-26-8-16,29-11 2 15,17-27-3-15</inkml:trace>
  <inkml:trace contextRef="#ctx0" brushRef="#br0" timeOffset="5921.3386">15213 1798 78 0,'-21'4'37'16,"21"-4"-2"-16,0 0 3 16,0 0-31-16,14 11-2 15,7-7 0-15,6-1-2 0,8 0 1 16,6-2-3-16,9-3-3 15,14 4-18-15,-8-10-16 16,11 5-1-16,0-8-1 16,8 6 0-16</inkml:trace>
  <inkml:trace contextRef="#ctx0" brushRef="#br0" timeOffset="6320.3615">16326 1799 101 0,'0'0'38'0,"0"0"1"15,20 10-2-15,-11-13-34 16,12-1-3-16,7 0 1 15,5 0-1-15,9 3-2 0,0-6-4 16,22 6-29-16,-11-6-3 16,8 6 0-16,-2-7-1 15</inkml:trace>
  <inkml:trace contextRef="#ctx0" brushRef="#br0" timeOffset="7085.4052">17831 803 82 0,'16'-68'39'16,"-16"68"-2"-16,0 0 1 15,0 0-36-15,0 0-1 16,-50 41 2-16,3 62-3 16,-19 35 2-16,-13 25-1 15,-11 21 1-15,-10 8-2 16,9-3-2-16,10-22 1 15,20-40-5-15,30-10-28 16,7-34-3-16,31-16 1 16,11-30-4-16</inkml:trace>
  <inkml:trace contextRef="#ctx0" brushRef="#br0" timeOffset="7417.4242">18345 1658 94 0,'18'-2'38'16,"14"10"2"-16,-2-8-4 15,15 1-34-15,4 1-3 16,8-6-8-16,18 6-27 16,-3-8-2-16,10 8 1 15,-4-9-3-15</inkml:trace>
  <inkml:trace contextRef="#ctx0" brushRef="#br0" timeOffset="7761.4439">19774 1646 106 0,'24'8'40'0,"1"-13"0"16,20 6-3-16,2-10-37 16,12 2 0-16,9 0-2 15,5-7-9-15,12 12-24 16,-11-5-5-16,7 7 1 15,-15-3-2-15</inkml:trace>
  <inkml:trace contextRef="#ctx0" brushRef="#br0" timeOffset="8452.4834">21728 687 91 0,'0'0'38'0,"0"0"1"15,-48-9-2-15,48 9-31 16,-46 54-3-16,-3 35 1 15,-12 22-1-15,-5 23 1 16,-13 13-3-16,0 13 1 16,-2-6-2-16,13-16-3 15,29-29-32-15,-7-25-5 16,17-6 1-16,4-18-3 15</inkml:trace>
  <inkml:trace contextRef="#ctx0" brushRef="#br0" timeOffset="9667.5528">1543 3760 71 0,'-14'-1'35'0,"14"1"0"16,0 0 1-16,16-12-27 16,0-1-2-16,24 6-2 15,7-3-1-15,17 2-1 16,11-1-1-16,8 5-2 15,9 3-1-15,2-6-7 16,15 15-26-16,-14-6-2 16,4 4 0-16,-6-6-1 15</inkml:trace>
  <inkml:trace contextRef="#ctx0" brushRef="#br0" timeOffset="10018.573">3345 3647 82 0,'24'-10'37'0,"9"4"-2"15,1-11 1-15,13 5-31 16,4-4-1-16,7 4-3 16,7 1-5-16,-4-3-29 15,14 11-3-15,-7-2 0 16,-2 11-2-16</inkml:trace>
  <inkml:trace contextRef="#ctx0" brushRef="#br0" timeOffset="10339.5914">4685 3665 83 0,'18'15'37'0,"-3"-8"-2"16,12 4 0-16,-8-6-34 16,18-3 0-16,7-3 0 15,10-7-5-15,7 6-5 16,-4-11-25-16,13 5 0 15,-9-4-2-15,2 9 1 0</inkml:trace>
  <inkml:trace contextRef="#ctx0" brushRef="#br0" timeOffset="10645.6089">5862 3653 94 0,'29'0'38'0,"-6"-10"0"15,16 7-2-15,0-6-32 16,6 2-1-16,3-1-1 16,10 0-1-16,2 2-3 15,-1-3-4-15,14 8-28 16,-17-8-3-16,6 10-1 15,-17-4 0-15</inkml:trace>
  <inkml:trace contextRef="#ctx0" brushRef="#br0" timeOffset="10954.6265">6949 3625 97 0,'28'9'39'16,"-3"-15"1"-16,20 6-1 15,-2-14-31-15,15 4-3 16,7 0-3-16,1-1 0 16,4 6-1-16,-8 1-2 15,4 8-10-15,-14-6-26 16,4 11-3-16,-17-9 0 0,1 8-2 15</inkml:trace>
  <inkml:trace contextRef="#ctx0" brushRef="#br0" timeOffset="11735.6712">8487 3552 99 0,'0'0'38'15,"-11"1"2"-15,25-1-3 16,0-14-33-16,16 6-2 16,16-1-1-16,8 1-3 15,9 3-3-15,1-7-28 16,13 15-6-16,-10-6 2 15,8 12-3-15</inkml:trace>
  <inkml:trace contextRef="#ctx0" brushRef="#br0" timeOffset="12042.6888">9828 3556 98 0,'11'-2'39'0,"19"5"-1"15,-4-11-2 1,14 3-34-16,12-5-1 0,9 5 1 16,5-3-2-16,7-1-4 15,12 9-31-15,-13-8-2 16,4 10-1-16,-15-8-1 15</inkml:trace>
  <inkml:trace contextRef="#ctx0" brushRef="#br0" timeOffset="12323.7049">11051 3533 103 0,'31'-3'40'0,"-4"-9"1"15,10 9-3-15,-8-2-36 16,10 1-1-16,6 0 0 15,3 3-3-15,6 4-3 16,-9-4-30-16,19 6-4 16,-5-9 1-16,8 6-2 15</inkml:trace>
  <inkml:trace contextRef="#ctx0" brushRef="#br0" timeOffset="12666.7245">12318 3492 79 0,'0'0'43'0,"19"4"-3"0,-19-4 2 15,30 4-13-15,-7-5-27 16,14 1-1-16,9-3 0 16,7 1-1-16,13 4-4 15,-5-12-32-15,24 11-3 16,-9-14-1-16,6 5-2 15</inkml:trace>
  <inkml:trace contextRef="#ctx0" brushRef="#br0" timeOffset="13392.766">14540 2447 70 0,'0'0'35'16,"-20"21"-2"-16,-8 16 3 15,-17 8-30-15,-7 21-2 16,-9 16 0-16,-2 26 1 16,-13 13-1-16,-4 15 0 15,-6 3-1-15,4 3-2 16,15 1-5-16,-4-15-30 15,27-4 0-15,7-29-3 16,25-13 0-16</inkml:trace>
  <inkml:trace contextRef="#ctx0" brushRef="#br0" timeOffset="13680.7825">14540 3441 92 0,'22'-5'38'0,"14"9"2"15,2-13-3-15,14 6-30 16,12-6-6-16,12 2 0 16,11 4-5-16,3-12-16 15,9 19-17-15,-10-9 0 16,9 11-1-16,-9-6 0 15</inkml:trace>
  <inkml:trace contextRef="#ctx0" brushRef="#br0" timeOffset="13942.7975">16090 3434 111 0,'-14'0'38'16,"14"0"3"-16,0 0-6 16,14-3-33-16,9 0-1 15,14 1-1-15,10-1 0 16,6-3-5-16,21 8-29 15,0-13-4-15,15 7 1 16,-3-9-4-16</inkml:trace>
  <inkml:trace contextRef="#ctx0" brushRef="#br0" timeOffset="14193.8118">17098 3447 106 0,'17'0'39'0,"16"2"1"15,4-12-2-15,22 5-35 16,7-2-2-16,14 4-1 15,7 5-5-15,-4-5-32 16,20 9-1-16,-11-9-2 16,10 9-2-16</inkml:trace>
  <inkml:trace contextRef="#ctx0" brushRef="#br0" timeOffset="14686.84">18889 2528 62 0,'9'11'36'16,"-21"11"-1"-16,-10 25 4 0,-26 10-31 15,-11 32-3-15,-17 12-1 16,-12 18 1-16,-8 4-1 16,-1 4-2-16,11 6-34 15,-1-16-3-15,19-1 0 16,15-23-3-16</inkml:trace>
  <inkml:trace contextRef="#ctx0" brushRef="#br0" timeOffset="15753.901">690 5753 78 0,'-8'-10'36'0,"8"10"-2"16,-5-14 2-16,5 14-33 16,0 0 0-16,21 6 0 15,-3-2 0-15,14 1-1 16,15-4 0-16,17-2 0 15,14-4-2-15,13-11-7 16,17 8-28-16,6-12 1 16,11 13-2-16,-8-5-1 15</inkml:trace>
  <inkml:trace contextRef="#ctx0" brushRef="#br0" timeOffset="16136.923">2233 5730 91 0,'21'-2'38'16,"1"-11"-3"-16,12 5 1 15,0-13-35-15,17 10 1 16,11-4-3-16,13 1-1 15,10 6-6-15,-1-6-29 16,16 9 2-16,-8 0-2 16,3 5 1-16</inkml:trace>
  <inkml:trace contextRef="#ctx0" brushRef="#br0" timeOffset="16466.9418">3726 5692 102 0,'0'0'39'15,"18"1"0"-15,0-12-2 16,17 4-34-16,11-10-3 15,11 1 0-15,8-1-2 16,6 0 0-16,4 8-4 0,-4-10-25 16,8 14-6-16,-8-5-2 15,-1 4 0-15</inkml:trace>
  <inkml:trace contextRef="#ctx0" brushRef="#br0" timeOffset="16731.957">4897 5600 100 0,'0'0'40'16,"-16"3"0"-16,16-3-3 0,26 4-35 15,0-7 0-15,9 1-1 16,10 0 0-16,6-1-1 16,11 2 0-16,9 1-3 15,0-6-4-15,9 10-29 16,-19-11-3-16,5 7 0 15,-15-6-3-15</inkml:trace>
  <inkml:trace contextRef="#ctx0" brushRef="#br0" timeOffset="17241.9862">6304 5642 88 0,'0'0'37'0,"-13"-15"1"16,13 15-1-16,1-18-32 15,11 5-5-15,11 5 2 16,16 1-2-16,12 3 1 15,13-2-3-15,12 7-2 16,5-7-7-16,17 11-25 16,-10-6-2-16,7 6 0 15,-16-6 0-15</inkml:trace>
  <inkml:trace contextRef="#ctx0" brushRef="#br0" timeOffset="17601.0067">7570 5671 104 0,'11'15'41'0,"1"-22"0"15,24 7-3-15,-5-12-34 16,18-1-4-16,10-2 2 16,8 1-4-16,0 3 2 15,4-2-5-15,1 20-5 16,-12-16-26-16,8 18-3 15,-15-8 0-15,0 8-2 16</inkml:trace>
  <inkml:trace contextRef="#ctx0" brushRef="#br0" timeOffset="18143.0377">9466 4410 72 0,'15'-15'36'0,"-15"15"-1"15,-4 19 1-15,-20 23-33 16,-1 19 1-16,-20 18 0 15,-4 23 0-15,-12 17 1 16,-6 17-2-16,-13 11 1 0,-3 4 0 16,-5-3 0-16,8-4-2 15,5-4-2-15,8-20-8 16,17-4-26-16,6-26-2 15,29-13 0-15,8-21-3 16</inkml:trace>
  <inkml:trace contextRef="#ctx0" brushRef="#br0" timeOffset="18466.0562">9762 5534 80 0,'18'10'38'15,"12"4"-1"-15,1-6-1 16,14 1-34-16,7 5-14 15,0-15-20-15,16 0-3 16,0-8-1-16,12 3 0 0</inkml:trace>
  <inkml:trace contextRef="#ctx0" brushRef="#br0" timeOffset="18766.0733">11027 5578 90 0,'16'-5'38'0,"2"5"1"0,-18 0-2 15,33-16-34-15,-14 10-3 16,13 4 1-16,6 1-1 16,9 1-1-16,11 1 0 15,4-1-3-15,13 11-10 16,-3-16-19-16,4 4-4 15,-7-8-1-15,-2 0 1 16</inkml:trace>
  <inkml:trace contextRef="#ctx0" brushRef="#br0" timeOffset="18985.0859">12082 5536 95 0,'25'-2'39'15,"0"-10"1"-15,12 6-2 16,-6-9-35-16,11 3-2 16,5 5-3-16,1-2-6 15,5 16-27-15,-9-6-4 16,7 10 1-16,-4-7-1 15</inkml:trace>
  <inkml:trace contextRef="#ctx0" brushRef="#br0" timeOffset="19503.1154">13890 4487 60 0,'11'6'36'16,"-16"16"-1"-16,-6 20 0 16,-22 14-26-16,-8 27-1 15,-21 9 1-15,-3 30-2 16,-17 5-1-16,-5 14-2 15,-2 0 1-15,1-2-2 16,9-4-4-16,2-14-32 16,34-10-3-16,9-24-1 15,26-14-1-15</inkml:trace>
  <inkml:trace contextRef="#ctx0" brushRef="#br0" timeOffset="20071.148">13987 5524 91 0,'0'0'37'15,"11"12"1"-15,5-11 0 16,19 4-35-16,4-3-3 16,9-4-4-16,18 7-29 15,-11-11-4-15,7 7 1 16,-10-7-2-16</inkml:trace>
  <inkml:trace contextRef="#ctx0" brushRef="#br0" timeOffset="20441.1691">14868 5547 94 0,'0'0'38'0,"11"8"0"16,-11-8-1-16,17 5-34 15,-1-6-2-15,8-2-2 16,3-8-7-16,23 11-27 16,-5-12-1-16,14 9 0 15,-5-7-3-15</inkml:trace>
  <inkml:trace contextRef="#ctx0" brushRef="#br0" timeOffset="20806.19">15798 5554 97 0,'0'0'39'0,"21"1"1"0,-21-1-1 16,38 0-33-16,-8-5-3 16,11 4-1-16,6-4 0 15,9 0-4-15,8 7-8 16,-5-13-27-16,10 11-2 15,-12-10-1-15,4 7-2 16</inkml:trace>
  <inkml:trace contextRef="#ctx0" brushRef="#br0" timeOffset="21312.2189">17028 5541 90 0,'-14'1'39'0,"-5"-7"-2"16,19 6 2-16,-14-3-34 15,14 3-1-15,22-5-2 16,8 3-1-16,15 0-3 16,8-5-5-16,23 11-28 15,-10-7-4-15,14 7 2 16,-11-5-3-16</inkml:trace>
  <inkml:trace contextRef="#ctx0" brushRef="#br0" timeOffset="21665.2391">17826 5532 79 0,'19'9'40'0,"-19"-9"-3"16,29 2 2-16,-9-3-28 15,12 1-7-15,9-3-1 16,8-2-4-16,12 7-14 15,-2-14-21-15,11 7-1 16,-8-10-2-16,6 7-1 16</inkml:trace>
  <inkml:trace contextRef="#ctx0" brushRef="#br0" timeOffset="22225.2712">18943 5589 95 0,'0'0'39'15,"19"-8"0"-15,8 2-2 16,2-6-37-16,14-8-7 15,20 11-28-15,-3-9-2 16,11 7 0-16,-8-3-3 16</inkml:trace>
  <inkml:trace contextRef="#ctx0" brushRef="#br0" timeOffset="22485.2861">19864 5533 98 0,'13'-9'38'15,"-2"7"2"-15,2-8-3 16,13-1-36-16,5 1-3 16,0-7-11-16,20 15-24 15,-3-10 0-15,6 11-1 16,-3-4-1-16</inkml:trace>
  <inkml:trace contextRef="#ctx0" brushRef="#br0" timeOffset="22726.2998">20709 5537 111 0,'5'-11'42'0,"14"7"0"16,-1-14-2-16,-4 4-39 16,24 3-2-16,4-3-5 15,20 11-31-15,-15-6-4 16,13 6 0-16,-2-4-2 15</inkml:trace>
  <inkml:trace contextRef="#ctx0" brushRef="#br0" timeOffset="23206.3273">21588 5549 109 0,'-20'3'41'16,"2"-7"-1"-16,18 4-1 0,9-13-37 16,16 3-2-16,23 3-3 15,10-10-10-15,20 14-24 16,1-6-2-16,20 8 0 15,-4-4-2-15</inkml:trace>
  <inkml:trace contextRef="#ctx0" brushRef="#br0" timeOffset="23561.3476">22773 5487 115 0,'0'0'41'15,"0"0"0"-15,24 5-2 16,-7-15-37-16,16 1-2 15,7-3-2-15,11-3-2 16,15 12-9-16,-1-13-24 16,15 10-3-16,-6-7 1 15,4 13-3-15</inkml:trace>
  <inkml:trace contextRef="#ctx0" brushRef="#br0" timeOffset="23822.3625">23770 5457 118 0,'0'0'42'0,"-10"-4"0"0,10 4-1 16,0 0-39-16,14-19-1 16,11 9-4-16,11-7-6 15,22 14-30-15,1-13-1 16,15 12-1-16,-4-6-1 15</inkml:trace>
  <inkml:trace contextRef="#ctx0" brushRef="#br0" timeOffset="24062.3763">24317 5521 104 0,'18'-9'41'0,"21"8"0"0,-6-12-1 16,23 3-34-16,1-3-4 16,10 4 0-16,6 1-3 15,0-8-10-15,14 11-26 16,-7-8-3-16,9 8-1 15,-10-9-1-15</inkml:trace>
  <inkml:trace contextRef="#ctx0" brushRef="#br1" timeOffset="47081.6928">16364 1098 87 0,'36'-58'37'16,"-36"58"1"-16,0 0 0 15,0 0-33-15,31-52-1 16,-31 52 0-16,0 0-1 16,0 0-1-16,0 0-2 15,32 11 0-15,-37 26-1 16,5 14 1-16,-7 12-1 0,3 5-1 15,0 2-5-15,-4-3-12 16,8-4-17-16,-1-22 0 16,11-9-2-16,-1-19 1 15</inkml:trace>
  <inkml:trace contextRef="#ctx0" brushRef="#br1" timeOffset="47308.7055">16612 1094 108 0,'-14'-53'39'0,"14"53"1"0,3-46-3 16,-3 46-36-16,0 0 0 15,33-67-1-15,-33 67 0 16,47-35-2-16,-47 35-2 15,61-26-13-15,-61 26-21 16,66-19 0-16,-66 19-1 16,62-15-1-16</inkml:trace>
  <inkml:trace contextRef="#ctx0" brushRef="#br1" timeOffset="47487.7161">16592 1167 105 0,'0'21'39'0,"0"-21"0"0,0 0-2 15,49 2-34-15,-49-2-3 16,54-13-2-16,-54 13-25 16,53-18-10-16,-53 18-1 15,0 0-1-15,51-5 0 16</inkml:trace>
  <inkml:trace contextRef="#ctx0" brushRef="#br1" timeOffset="47640.7245">16412 1534 77 0,'-14'15'39'0,"30"-6"-1"15,20-15 1-15,31-5-12 16,21-15-27-16,9-14-33 16,24-2-5-16,2-3 0 0,9 6-3 15</inkml:trace>
  <inkml:trace contextRef="#ctx0" brushRef="#br1" timeOffset="48373.7668">20001 1004 91 0,'0'0'39'0,"11"-64"2"16,-11 64-3-16,0 0-37 15,0 0-1-15,0 0 2 16,0 0-1-16,0 0 1 16,0 0-2-16,-3 57 1 15,-11 9-2-15,0 6-2 16,11 1-32-16,-8 1-3 15,11-9-1-15,4-20 0 16</inkml:trace>
  <inkml:trace contextRef="#ctx0" brushRef="#br1" timeOffset="48577.7785">20168 1097 102 0,'3'-72'40'0,"-3"72"2"16,0-67-1-16,0 67-38 15,14-61-2-15,-14 61-2 16,30-55-2-16,-30 55-14 16,46-42-23-16,-46 42 1 15,55-20-1-15,-55 20-2 16</inkml:trace>
  <inkml:trace contextRef="#ctx0" brushRef="#br1" timeOffset="48775.7898">20370 928 112 0,'0'0'40'16,"-54"34"1"-16,54-34-4 16,0 0-36-16,0 0 0 15,-47 45-3-15,47-45-5 16,0 0-25-16,0 0-7 15,0 0 0-15,64 22-2 16</inkml:trace>
  <inkml:trace contextRef="#ctx0" brushRef="#br1" timeOffset="48925.7982">20117 1360 111 0,'-14'20'41'0,"14"-20"1"16,41 7-2-16,18-24-39 15,-59 17-29-15,83-40-8 16,-35 23-3-16,8 0-1 15,-2 0-3-15</inkml:trace>
  <inkml:trace contextRef="#ctx0" brushRef="#br1" timeOffset="53008.0318">14896 4916 71 0,'0'0'35'16,"0"0"0"-16,-2-13-1 15,2 13-30-15,0 0 0 16,12 9-2-16,-10 6 3 0,4 15-2 16,-6 6 1-16,0 13-1 15,-4 6 1-15,-1 8-3 16,-6 2 1-16,6-3-2 15,1-2-4-15,-2-18-9 16,12-1-23-16,0-17 0 16,13-7-1-16,-3-17 1 15</inkml:trace>
  <inkml:trace contextRef="#ctx0" brushRef="#br1" timeOffset="53234.0448">15023 4852 90 0,'-2'-16'36'0,"3"-1"0"16,14 8 1-16,7-9-33 16,15 6-2-16,7-6-1 15,9 4 0-15,-1 1-1 16,4-1-2-16,0 12-5 15,-19-4-28-15,0 13-1 16,-15-4 0-16,-11 12-2 16</inkml:trace>
  <inkml:trace contextRef="#ctx0" brushRef="#br1" timeOffset="53418.0553">15119 5051 88 0,'-11'10'37'0,"20"1"-1"16,4-16 2-16,23-4-34 15,2-2-1-15,9 2 0 16,2-2-2-16,-3-3-2 16,5 11-31-16,-23-5-3 15,-8 15-2-15,-20-7-1 16</inkml:trace>
  <inkml:trace contextRef="#ctx0" brushRef="#br1" timeOffset="53578.0645">15037 5405 87 0,'15'17'38'0,"13"-18"0"16,19 1 1-16,4-17-33 16,16-2-7-16,12 5-31 15,-8-9-3-15,-3 5-2 16,-13-3-3-16</inkml:trace>
  <inkml:trace contextRef="#ctx0" brushRef="#br1" timeOffset="65355.7381">6841 1200 82 0,'0'0'35'0,"22"-51"-1"16,-22 51 1-16,0 0-29 15,0 0-1-15,0 0 1 16,25-47-1-16,-25 47-1 16,0 0 0-16,0 0-2 15,-5 37 0-15,-7 4-1 16,0 8 1-16,-7 8-2 15,-1 10 0-15,-4 4-1 16,2-4 1-16,1-6 0 0,4-10-1 16,3-10 2-16,6-11-1 15,7-9 1-15,1-21-1 16,9-3 1-16,5-19 1 15,1-12 0-15,8-6 0 16,-3-12 0-16,5-11 1 16,-25 63-2-16,28-74 1 15,-28 74 1-15,30-84-2 16,-30 84 1-16,37-82-2 15,-37 82 2-15,35-77-1 16,-35 77 1-16,42-65-2 16,-42 65 1-16,38-51 0 15,-38 51 0-15,24-17 0 16,17 20-1-16,3 30 0 0,-9 21-1 15,-3 21 1-15,-10 9-2 16,-1 9 1-16,-7 0-1 16,-8-14 0-16,-1-11-2 15,-8-12-1-15,7-7-4 16,-14-20-22-16,15-1-7 15,-5-28 0-15,-10 10-2 16,0-20 2-16</inkml:trace>
  <inkml:trace contextRef="#ctx0" brushRef="#br1" timeOffset="65521.7476">7016 1396 110 0,'-15'-9'38'0,"0"2"0"0,15 7-1 15,0 0-32-15,24 6-4 16,6-9-1-16,11-4-4 15,17-4-27-15,-6-5-6 16,14 1-1-16,-8 0-1 16</inkml:trace>
  <inkml:trace contextRef="#ctx0" brushRef="#br1" timeOffset="66142.7831">6951 777 81 0,'0'0'37'0,"-46"-17"0"16,46 17 1-16,0 0-26 16,0 0-5-16,0 0-1 15,-51-15-1-15,51 15-1 16,0 0-2-16,0 0 0 15,0 0 0-15,0 0 0 16,0 0-1-16,0 0 1 16,0 0-1-16,71-5 1 15,-71 5-1-15,70-2 0 16,-70 2 0-16,81-1-1 15,-81 1 0-15,87-2 0 16,-87 2 0-16,88-4 0 0,-88 4 0 16,86-2 0-16,-86 2 0 15,74-6-2-15,-74 6 0 16,53-6-1-16,-53 6-6 15,0 0-26-15,0 0-4 16,53-10-1-16,-53 10-1 16</inkml:trace>
  <inkml:trace contextRef="#ctx0" brushRef="#br1" timeOffset="67549.8636">10099 1152 67 0,'14'-46'35'0,"-14"46"-2"15,0 0-1-15,-12-12-26 16,12 12-2-16,-9 27 0 16,-1 6 0-16,-6 11 0 15,-1 8-1-15,-2 6 0 16,-6 5-1-16,1-2 1 15,-1-3-2-15,5-6 0 16,3-12-1-16,4-5 0 0,6-15 2 16,7-8-1-16,0-12 1 15,21-24 0-15,0-5 0 16,2-13 1-16,3-8 0 15,3-11 0-15,-29 61 0 16,31-72-2-16,-31 72 2 16,31-79-2-16,-31 79 1 15,33-74-1-15,-33 74 1 16,33-68-1-16,-33 68 1 15,32-49-1-15,-32 49 0 16,17-22 0-16,17 20-2 16,-3 19 2-16,4 20-1 15,-6 24-1-15,-7 6-1 16,-2 9 0-16,-2 0-3 0,-17-20-5 15,14-2-27-15,-17-17-2 16,5-5 0-16,-10-15-2 16</inkml:trace>
  <inkml:trace contextRef="#ctx0" brushRef="#br1" timeOffset="67708.8727">10202 1310 108 0,'-20'-16'39'0,"20"16"0"16,0 0-2-16,0 0-35 15,36 2-8-15,5-6-30 16,20-1-4-16,6-1 1 16,18-1-2-16</inkml:trace>
  <inkml:trace contextRef="#ctx0" brushRef="#br1" timeOffset="68886.9399">12398 1159 91 0,'0'0'36'0,"23"-53"1"16,-23 53-9-16,0 0-21 0,0 0-1 15,0 0-2-15,0 0 0 16,0 0-2-16,14-38 1 16,-18 63-2-16,-7 13 0 15,-4 11 0-15,-9 6 0 16,-2 7-1-16,3 1 0 15,2 0 0-15,8-23 0 16,7-7 1-16,0-13-1 16,7-7 1-16,-1-13 1 15,16-2-1-15,-2-16 1 16,3-10 0-16,4-12 0 15,4-13-1-15,-25 53 2 16,30-60-2-16,-30 60 1 16,31-78-1-16,-31 78 0 15,41-78-1-15,-41 78 1 0,34-75-1 16,-34 75 1-16,41-63-1 15,-41 63 0-15,35-45 1 16,-35 45 0-16,0 0 1 16,51-10-2-16,-14 41 0 15,-13 23 0-15,-1 24 0 16,-10 3-2-16,0 12 0 15,-8-6-4-15,-1-14-2 16,5-13-27-16,-18-20-5 16,10-5 0-16,-10-20-2 15</inkml:trace>
  <inkml:trace contextRef="#ctx0" brushRef="#br1" timeOffset="69052.9494">12483 1282 112 0,'-25'-23'40'16,"17"9"1"-16,6 2-2 15,25 11-35-15,10-11-4 16,-33 12-20-16,54-21-17 16,-54 21-4-16,80-12 1 15,-11-2-3-15</inkml:trace>
  <inkml:trace contextRef="#ctx0" brushRef="#br1" timeOffset="71032.0627">4792 2942 53 0,'0'0'34'0,"0"0"-1"16,8 27-1-16,-17-2-11 15,0 17-17-15,-6 8-2 16,-1 14 0-16,-6 4 1 15,2 5-1-15,-1-3 1 16,2-3-1-16,3-14 1 16,6-8-1-16,1-15 2 15,8-9-2-15,1-21 1 16,10-3 0-16,0-22-1 15,6-10 1-15,3-15 0 16,4-11-1-16,1-14 0 16,3-7 1-16,1-8-2 15,-2 4 0-15,1-1 1 16,0 12 0-16,-4 7-1 15,-2 13 0-15,-2 12 0 0,0 21 1 16,-1 13-1-16,2 13 0 16,-4 13 0-16,2 9-1 15,3 15 1-15,-3 13-1 16,2 10 0-16,-4 10 0 15,1 2 0-15,-5 5 0 16,1 0 0-16,-5-5-3 16,-1-3 0-16,-4-17-4 15,3 2-10-15,-7-29-20 16,5-2-3-16,-4-27 0 15,0 0 0-15</inkml:trace>
  <inkml:trace contextRef="#ctx0" brushRef="#br1" timeOffset="71183.0714">4956 3155 107 0,'-24'-13'38'16,"24"13"1"-16,0 0-3 16,9-11-34-16,22 10-8 15,4-17-30-15,22 7-2 16,2-10-1-16,8 6-2 15</inkml:trace>
  <inkml:trace contextRef="#ctx0" brushRef="#br1" timeOffset="72105.1242">7349 2864 81 0,'0'0'36'16,"0"0"-2"-16,0 0 1 16,0 25-29-16,-9 7-2 15,-6 7-1-15,2 16 1 16,-8 2-2-16,-1 9 0 15,-3-2 0-15,1 1 0 16,4-9 0-16,5-8-1 16,3-11 1-16,2-13-1 15,10-24 1-15,0 0 0 16,0 0-1-16,22-41 1 15,-7-2 0-15,5-12 1 0,4-13-1 16,1-8 0-16,1-6-1 16,0-4 0-16,-1 4 0 15,0 7 0-15,-1 9 0 16,-4 12-1-16,-3 14 0 15,0 11 0-15,2 14 1 16,3 21-1-16,-2 11 1 16,-1 11-1-16,4 7 1 15,1 14-1-15,-4 6 1 16,-1 12-1-16,-3 6 0 15,-4-1 0-15,-6 2-2 16,-3-6-2-16,-3 3-3 0,-9-25-19 16,9 6-12-1,-14-26-2-15,14-6 1 0,-15-23-1 16</inkml:trace>
  <inkml:trace contextRef="#ctx0" brushRef="#br1" timeOffset="72249.1324">7411 3073 107 0,'-18'-24'37'16,"0"-3"1"-16,18 27-1 15,6-16-32-15,22 14-3 16,19 7-16-16,12-18-21 16,22 4-4-16,5-12 0 15,15 5-3-15</inkml:trace>
  <inkml:trace contextRef="#ctx0" brushRef="#br1" timeOffset="73706.2157">12563 2702 76 0,'0'0'33'15,"0"0"1"-15,-10 23-1 16,-1 2-31-16,-1 8 0 15,-4 7 0-15,0 16 1 16,-5 2 0-16,0 14 0 16,-1-7-1-16,3 2 2 15,1-9-2-15,6-4 0 16,0-10 1-16,7-12 0 15,0-15-1-15,5-17 0 16,0 0 1-16,21-20-1 16,-10-15 0-16,6-9 2 15,-1-12-1-15,7-11-2 16,-2-12 2-16,4-5-2 0,-1-2 0 15,1 0-2-15,1 7 2 16,0 5-2-16,0 8 2 16,3 12-2-16,-1 13 1 15,0 19 0-15,4 11 0 16,0 15 1-16,-3 15-1 15,4 10 2-15,-4 13-1 16,-5 14 1-16,-4 9-2 16,-6 6 1-16,-10 8-1 15,-4 0 1-15,-4 4-3 16,-10-3-2-16,9 1-7 15,-13-27-25-15,14 3-2 16,-9-24-1-16,13-3-1 0</inkml:trace>
  <inkml:trace contextRef="#ctx0" brushRef="#br1" timeOffset="73857.2244">12654 2891 107 0,'-3'-21'38'15,"3"0"1"-15,25 19-1 16,11 3-39-16,14-8-32 15,30 7-6-15,7-7 1 16,11 2-4-16</inkml:trace>
  <inkml:trace contextRef="#ctx0" brushRef="#br1" timeOffset="75444.3151">3810 4900 61 0,'-6'16'34'16,"1"10"-2"-16,-5 6 0 15,1 10-29-15,-7 5 0 16,6 15-1-16,-6 0 2 15,5 4 0-15,-2-5-1 16,0-6 0-16,4-11 1 16,4-7 0-16,-1-18-1 15,6-19 1-15,-1-17 0 0,7-19-1 16,1-14 0-16,4-15-1 15,-1-11-1-15,5-11 0 16,-2-6-1-16,6-3 1 16,1 3-1-16,3 8 1 15,-2 11-2-15,2 8 2 16,0 15 1-16,4 17-1 15,-3 15 0-15,4 20 1 16,-2 21-2-16,2 15 1 16,0 16 0-16,-1 14 0 15,-2 12 0-15,1 11 0 16,-7 6 0-16,0 1-1 15,-6-1 0-15,-4-7-3 0,-1-7-3 16,-9-26-23 0,7-2-9-16,-9-24-1 0,6-15-1 15</inkml:trace>
  <inkml:trace contextRef="#ctx0" brushRef="#br1" timeOffset="75593.3237">3917 5051 104 0,'0'0'39'0,"5"-24"0"15,32 17-3-15,15 1-47 16,15-21-25-16,26 3-4 16,9-9 0-16,22-4-3 15</inkml:trace>
  <inkml:trace contextRef="#ctx0" brushRef="#br1" timeOffset="76520.3767">9881 4805 64 0,'0'0'35'15,"-11"11"-1"-15,11 0 1 16,-11-1-29-16,12 15-1 15,-6 3 0-15,3 14-1 16,-13 8 2-16,5 13-3 16,-10 4 1-16,-1 6-1 15,-7-3 1-15,3-1-2 16,-2-10 0-16,4-8-1 15,7-14 0-15,3-9 1 16,7-17-1-16,6-11 0 16,11-21 1-16,3-10-1 0,4-14 1 15,5-13-1-15,2-12-1 16,4-13 3-16,4-11-4 15,3-2 2-15,2-1-1 16,2 6 0-16,0 9 0 16,0 9 0-16,-3 17 1 15,0 16-2-15,-6 21 2 16,-2 20-1-16,-4 19 1 15,-4 15-1-15,-2 15 0 16,-1 11 1-16,-1 12 0 16,-2 9-1-16,-5 3 2 15,-2 2-2-15,-3 1 0 16,-3-7-3-16,0-3 0 15,-11-19-9-15,17-1-23 0,-20-25-4 16,10-6 0-16,-10-24-2 16</inkml:trace>
  <inkml:trace contextRef="#ctx0" brushRef="#br1" timeOffset="76695.3867">9938 5062 103 0,'-29'-10'39'15,"1"0"1"-15,28 10-2 16,0 0-34-16,25 2-1 15,25-7-4-15,14-18-19 16,32 9-19-16,4-10 1 16,22 0-4-16,5-12 0 15</inkml:trace>
  <inkml:trace contextRef="#ctx0" brushRef="#br2" timeOffset="87406.9994">653 999 76 0,'0'0'36'16,"0"0"0"-16,0 0 1 15,5-48-29-15,-5 48-2 16,0 0-1-16,0 0-1 16,0 0-1-16,0 0 1 15,0 0-3-15,0 52 3 16,5 5-4-16,6 10 2 0,-4 14-3 15,-6 12 1-15,-2 9 1 16,-7 1-2-16,-6-21 0 16,-1-19-5-16,16-8-21 15,-1-21-11-15,14-18 1 16,5-23-1-16,12-13-1 15</inkml:trace>
  <inkml:trace contextRef="#ctx0" brushRef="#br2" timeOffset="87819.0229">1070 1135 99 0,'23'-53'39'15,"-23"53"-1"-15,14-44-3 0,-14 44-32 16,0 0 0-16,0 0 2 15,-14-36-2-15,-10 50 0 16,-19 16-1-16,-7 11 0 16,-8 7-1-16,2 4 0 15,-1 1 0-15,10-1 0 16,27-17-1-16,10-6 1 15,11-8 0-15,11-5 0 16,9-7 0-16,8-6 0 16,9-2 0-16,4-4 1 15,2 0-1-15,6 1 0 16,-5 6 0-16,0 4-1 15,-4 10 1-15,-6 13-2 16,-6 4 1-16,-4 9 0 0,-7 2 0 16,-2 2-1-16,0-6 2 15,-4-5-4-15,3-10 0 16,3-17-5-16,16-4-31 15,-10-18-2-15,8-4-2 16,-8-9 0-16</inkml:trace>
  <inkml:trace contextRef="#ctx0" brushRef="#br2" timeOffset="91205.2162">11047 1070 72 0,'0'0'36'16,"0"0"0"-16,25-56 0 15,-25 56-30-15,0 0 0 0,0 0 0 16,23-22 0-16,-13 41-1 15,0 27-2-15,-5 13-1 16,0 14-1-16,-5 8-1 16,1 4-1-16,-1-5-4 15,-2-24-9-15,10-2-23 16,-1-25 0-16,15-14-1 15,0-17 0-15</inkml:trace>
  <inkml:trace contextRef="#ctx0" brushRef="#br2" timeOffset="91580.2381">11577 959 98 0,'0'0'39'0,"0"0"2"16,-11-47-2-16,11 47-35 15,0 0-2-15,-37 2 1 16,-15 31-1-16,-2 24 2 16,-10 3-3-16,8 0 1 15,8-7-2-15,11-9 1 16,12-13-1-16,25-16 1 15,0-15 0-15,24 6 0 16,-1-8-1-16,7 2 1 16,3-1 0-16,9 1-1 15,1 5 1-15,-1 3-1 0,4 6 0 16,-2 5 1-16,0 5-1 15,-5 2 0-15,0 4-1 16,-2-1 1-16,0 2-2 16,-8-6-4-16,10 2-31 15,-13-8-4-15,5-1 0 16,-8-10-2-16</inkml:trace>
  <inkml:trace contextRef="#ctx0" brushRef="#br2" timeOffset="93577.3523">5902 2747 78 0,'9'-29'35'15,"3"9"-1"-15,-8-2 1 0,3 9-30 16,-2 1 0-16,-5 12 0 15,10 14-1-15,0 17 1 16,-7 14-1-16,0 17-1 16,-6 12 0-16,5 14-2 15,-4 7-1-15,2-3-1 16,0 0-1-16,-1-17-5 15,18-6-27-15,-8-28-3 16,16-11 1-16,-2-28-4 16</inkml:trace>
  <inkml:trace contextRef="#ctx0" brushRef="#br2" timeOffset="93961.3743">6472 2607 80 0,'-22'-11'39'15,"5"30"-3"-15,-13 1 1 16,1 10-15-16,-9 2-19 16,-1 9-2-16,-4-1 1 15,0 4 0-15,-2 0 0 16,5-5-1-16,7-5 1 15,6 0-1-15,8-5 0 16,13-4 1-16,8-5-1 16,15-7 0-16,10-3 0 15,9-1 1-15,6-3-1 0,6 1 0 16,3-2 1-16,-1 3-1 15,1 5-1-15,-5 6 1 16,-4-1-1-16,-1 6 1 16,-5 4-1-16,0 1-1 15,-8-2 1-15,-1 0-1 16,-1-2-2-16,-2-10-3 15,13 5-30-15,-20-20-3 16,12 5-1-16,-11-17-1 16</inkml:trace>
  <inkml:trace contextRef="#ctx0" brushRef="#br3" timeOffset="119550.8379">17407 2544 45 0,'10'-15'29'15,"0"1"4"-15,-3-4-2 16,4 8-22-16,-5-10-2 15,7 10 1-15,-11-6 1 16,11 15-1-16,-13 1-1 16,5 16-1-16,-8 10 0 15,1 16 1-15,-6 10-3 0,-2 13-1 16,-1 9 0-16,-3 2-1 15,-3 2 0-15,4-1 0 16,2-9-3-16,2-10-4 16,12 2-11-16,-7-28-20 15,14 4-1-15,-6-23-1 16,11-1-2-16</inkml:trace>
  <inkml:trace contextRef="#ctx0" brushRef="#br3" timeOffset="122415.0017">23053 4669 55 0,'7'-13'32'0,"-2"1"-1"16,-5 12-2-16,7-22-17 15,-7 22-1-15,8-13-2 16,-8 13-1-16,3 21-1 16,-2 9 0-16,-6 8-3 15,1 12 0-15,-2 9 0 16,2 10-2-16,-4 5 0 15,2 3-1-15,0-4-2 0,-2-13-6 16,8 1-26-16,-1-14-4 16,9-7-1-16,0-19-1 15</inkml:trace>
  <inkml:trace contextRef="#ctx0" brushRef="#br3" timeOffset="134566.6968">2429 1151 27 0,'0'0'30'0,"0"0"2"16,0 0 1-16,0 0-12 15,0 0-8-15,0 0-4 16,0 0 1-16,-8-49-3 16,8 49-1-16,0 0 0 15,0 0-2-15,0 0 0 16,0 0 1-16,-45-19-2 0,11 26 0 15,-1 5 0-15,-4 10-1 16,-5 11 0-16,-6 5 0 16,7 8 0-16,6 1 0 15,17 4-1-15,5 4 0 16,16 3-1-16,9 2 0 15,11-3-1-15,9-4 2 16,10-9-3-16,10-7 3 16,7-18-2-16,9-19 1 15,1-19 1-15,3-17 0 16,0-15 0-16,-7-15 0 15,-10-13 1-15,-53 79-1 16,44-87 1-16,-37 42 0 16,-2-5-3-16,-10 3 1 0,-5 3-1 15,10 44 1-15,-51-68 0 16,51 68-3-16,-66-35-4 15,-14 18-32-15,-11 19 2 16,10 17-4-16,11 12 0 16</inkml:trace>
  <inkml:trace contextRef="#ctx0" brushRef="#br3" timeOffset="141745.1073">18201 4825 49 0,'0'0'33'0,"-5"-22"1"15,5 22-1-15,-20-23-26 16,20 23-2-16,-31-16 0 15,15 14 1-15,-11-1-1 16,-1 6-2-16,-5 2 1 16,-1 8-1-16,-5 4-1 15,6 8 1-15,-5 8 0 0,6 7-2 16,3 9 2-16,7 5-3 15,8 1 3-15,14 3-3 16,12-5 3-16,16-4-2 16,17-9-1-16,18-12 1 15,12-11 0-15,10-14 0 16,5-15-1-16,-4-8 1 15,-4-14 0-15,-13-10-1 16,-15-5-1-16,-16-8 2 16,-17-6-2-16,-15-2 2 15,-17-6-2-15,-9 2 1 16,-14 6-1-16,-8 8-1 15,-1 17-2-15,-20 7-26 16,9 32-7-16,-6 8-2 0,14 24 0 16</inkml:trace>
  <inkml:trace contextRef="#ctx0" brushRef="#br3" timeOffset="142989.1785">23920 4890 60 0,'-13'-12'34'0,"2"-1"-2"16,11 13 2-16,-23-19-24 15,23 19-3-15,-25-17-1 16,12 15-1-16,-5-3-1 15,-2 8 0-15,-9 1-1 16,2 11 0-16,-5 3 0 16,-1 7-1-16,1 8 2 15,4 11-2-15,0 6 1 16,10 6-2-16,6 6 1 15,8 2-1-15,9-3 1 16,9-2-1-16,9-9-1 16,11-14 1-16,8-16 0 15,10-13 0-15,9-21 0 16,10-16 0-16,0-14 0 15,-3-10 0-15,-7-9-2 0,-10-4 3 16,-16-5-3-16,-22 4 2 16,-24 5-2-16,-23 11 2 15,-22 8-2-15,-12 13 1 16,-10 13-3-16,-7 0-25 15,17 28-9-15,6-2-3 16,24 12 0-16,19 1-2 16</inkml:trace>
  <inkml:trace contextRef="#ctx0" brushRef="#br4" timeOffset="153665.7892">4302 1159 95 0,'0'0'37'0,"5"11"-2"15,-12 10 1-15,-6 1-36 16,4 8 0-16,-1 9 0 0,-5 4-1 15,-2 8 1-15,0 5 1 16,-5 3-2-16,3-5 2 16,4-5-1-16,-2-9 2 15,4-8-1-15,4-13 2 16,9-19-1-16,-4-19 0 15,9-13 2-15,7-12-2 16,2-9 1-16,-1-9-1 16,5-6 1-16,-2 3-2 15,-16 65 0-15,15-62 1 16,-15 62-1-16,17-52 1 15,-3 13-2-15,-4 18 1 16,-10 21-1-16,19 19 0 16,-5 17 0-16,1 14-1 15,2 11 0-15,4 6 0 0,8-1 0 16,8-7 1-16,3-13-1 15,4-17 2-15,5-14 0 16,1-21 1-16,1-13 1 16,-7-14-1-16,-2-16 1 15,-7-9 0-15,-9-6 0 16,-26 64-1-16,20-72-1 15,-20 72-1-15,7-78-5 16,-7 78-2-16,2-71-33 16,-2 71 0-16,7-69-2 15,-7 69-2-15</inkml:trace>
  <inkml:trace contextRef="#ctx0" brushRef="#br4" timeOffset="159972.1499">5007 4760 52 0,'0'0'34'0,"-3"-11"-2"16,3 11 0-16,-12 9-27 16,5 12 0-16,-4 1 1 15,-2 18-1-15,0 4 0 16,-3 15-3-16,2 3 1 15,0 7-1-15,-1-2 1 16,4-3-1-16,-1-7-2 16,3-10 1-16,3-13 0 15,6-14 0-15,0-20 0 16,0 0 1-16,22-39-1 15,-9-1 1-15,2-13-1 16,1-7 1-16,4-8-2 0,-6-3 1 16,0 1-1-16,0 6 1 15,-4 9-2-15,0 10 2 16,-2 11-2-16,-3 13 2 15,-5 21 0-15,15 5-1 16,-2 22 1-16,1 14-1 16,1 13 2-16,7 9-2 15,3 5 1-15,5 3-1 16,3-4 1-16,5-7 0 15,-1-13-1-15,6-10 1 16,-1-18 0-16,-2-15 0 16,0-16 0-16,-7-18 0 15,-1-12 1-15,-3-14-1 16,-4-12-1-16,-6-10 1 15,-4-6-4-15,-6-9-2 0,12 15-27 16,-14-5-5-16,9 17-2 16,-7 3 0-16</inkml:trace>
  <inkml:trace contextRef="#ctx0" brushRef="#br4" timeOffset="161348.2286">11250 4775 65 0,'5'-30'36'15,"2"8"-2"-15,-12-2 2 16,7 9-28-16,-12-1-1 16,10 16-3-16,-10-13-1 15,10 13 0-15,-17 21-1 16,6 8-1-16,1 8 0 15,-1 11-1-15,-2 9 3 16,-2 5-3-16,3 3 2 0,-1-2-1 16,2-4 1-16,2-7-1 15,1-11 1-15,3-7-2 16,-1-11 1-16,6-8-1 15,0-15 1-15,0 0 0 16,6-18-1-16,-1-7 1 16,1-11 0-16,3-10 1 15,0-9-2-15,5-9 1 16,1-6-2-16,4 0 1 15,1 5-1-15,-1 9 2 16,0 7-2-16,-1 16 0 16,-1 15 2-16,0 20-1 15,-6 17 1-15,-1 18 0 16,-4 14 0-16,3 10 0 15,-2 7 1-15,4 7-2 0,2-5 1 16,4-4-1-16,5-11 2 16,5-11-3-16,0-14 2 15,6-11-1-15,2-23 1 16,-2-14 0-16,-1-16 0 15,0-13 1-15,-5-13-2 16,-1-9 1-16,-5-10-3 16,1-7 2-16,-2 4-4 15,-6-7-7-15,8 24-12 16,-13-10-16-16,13 18-1 15,-8 1-2-15,13 14 0 16</inkml:trace>
  <inkml:trace contextRef="#ctx0" brushRef="#br4" timeOffset="163592.3565">24573 4886 76 0,'9'-17'34'16,"-9"17"1"-16,8-19-1 16,-8 19-30-16,10-15 0 15,-10 15 0-15,0 0 0 16,0 0-1-16,0 0 0 15,-5 24 0-15,-5-2-1 0,-2 6 0 16,-1 5 0-16,-3 8-1 16,-4 1 1-16,2 3-1 15,-1 4 1-15,3-7-2 16,2-1 2-16,1-7-2 15,8-4 0-15,-1-5 1 16,7-13-1-16,-1-12 1 16,12 0 0-16,0-16 0 15,3-10 1-15,4-7-1 16,-2-10 0-16,6-9 1 15,-3-3-2-15,0-3 2 16,-2 0-2-16,1 6 1 16,-4 5-2-16,-6 9 2 15,0 5 0-15,-2 14-1 0,-7 19 1 16,12-4-1-16,-10 24 1 15,3 13-1-15,2 9 1 16,1 11-1-16,5 5 2 16,3 7-2-16,6 2 1 15,6-3-2-15,4-3 2 16,3-10-1-16,4-6 0 15,1-10 0-15,0-13 0 16,-1-10 0-16,-5-16 0 16,2-15 1-16,-13-15-1 15,2-12 1-15,-10-14-2 16,-1-8 2-16,-6-8-2 15,1-2 2-15,-7 4-2 16,2 3 0-16,-2 16-2 16,-4 2-5-16,13 30-13 0,-15-2-19 15,13 20 0-15,-9 5-1 16,0 0-2-16</inkml:trace>
  <inkml:trace contextRef="#ctx0" brushRef="#br5" timeOffset="175458.0356">18459 1040 71 0,'0'0'36'0,"0"0"-1"0,33-55 1 16,-33 55-32-16,0 0 0 15,34-47 1-15,-34 47 0 16,0 0-1-16,0 0 1 16,0 0-1-16,0 0 0 15,0 0-2-15,0 0 1 16,28 19-3-16,-35 35 3 15,-5 10-3-15,3 8 1 16,1 6-2-16,2 1 1 16,5-8-3-16,3-13-1 15,4-13-7-15,-11-16-26 16,15-6-1-16,-10-23-1 15,9 15 0-15</inkml:trace>
  <inkml:trace contextRef="#ctx0" brushRef="#br5" timeOffset="175826.0563">18460 955 87 0,'0'0'40'16,"-58"-53"-1"-16,58 53 1 16,0 0-34-16,-51-29-2 15,51 29-2-15,0 0 1 16,0 0-1-16,0 0 0 0,0 0-1 15,0 0 0-15,80-28-1 16,-80 28 1-16,94-14 1 16,-41 8-2-16,3 0 0 15,3 1 0-15,-1-2-1 16,-1 3 0-16,2-2 2 15,-6 0-3-15,3 1-2 16,-9 2-1-16,-47 3-6 16,82-6-26-16,-82 6-2 15,48-3-2-15,-48 3 0 16</inkml:trace>
  <inkml:trace contextRef="#ctx0" brushRef="#br5" timeOffset="178379.2027">11270 2709 77 0,'10'-14'35'15,"-7"-6"1"-15,-3 20-4 16,8-14-25-16,-8 14-1 15,0 0 0-15,5 29-1 0,-8 0-2 16,-2 15-1-16,-4 9-1 16,-1 14 0-16,-1 7-1 15,-3 6 1-15,-3-4-1 16,3-2-1-16,5-8-1 15,-2-13-3-15,16-4-27 16,-8-28-5-16,14-8 1 16,-11-13-2-16</inkml:trace>
  <inkml:trace contextRef="#ctx0" brushRef="#br5" timeOffset="178626.2168">10936 2660 105 0,'-23'8'39'16,"4"-9"0"-16,19 1-1 16,24 0-36-16,13-7 0 15,24-4-1-15,14-3 0 16,15-5 0-16,6 3-1 15,0-1 0-15,2-3-4 16,-6 11-5-16,-18-8-30 16,-1 12 1-16,-22-10-2 15,-7 12 0-15</inkml:trace>
  <inkml:trace contextRef="#ctx0" brushRef="#br5" timeOffset="180381.3172">6606 4744 76 0,'4'-11'37'16,"-4"11"0"-16,0 0 0 16,0 0-34-16,-12 23 0 15,8 4-1-15,-6 8 1 16,4 10-2-16,-4 10 2 15,-1 10-3-15,-1 9 1 16,-2 3-1-16,2 2 2 16,2-4-3-16,0-4 0 15,1-9-2-15,9-6-6 16,-10-20-27-16,16-9 0 15,-6-27-2-15,10 2 1 16</inkml:trace>
  <inkml:trace contextRef="#ctx0" brushRef="#br5" timeOffset="180625.3309">6203 4773 92 0,'-20'1'39'16,"11"-9"1"-16,24 7-2 15,22-12-35-15,25-1-1 16,19-8 0-16,14-2 1 16,13-6-1-16,4 1-1 15,1 2-2-15,-6-7-7 16,-1 13-28-16,-21-4-4 15,-5 10 0-15,-20-3-2 16</inkml:trace>
  <inkml:trace contextRef="#ctx0" brushRef="#br5" timeOffset="182874.4594">21765 4843 75 0,'0'0'36'16,"12"-21"-1"-16,-12 21 1 15,2-18-33-15,-2 18 0 16,14-5-1-16,-14 5 1 15,16 18-1-15,-8 7 1 16,-4 9 1-16,-2 12-2 16,-4 9 2-16,-4 8-3 15,-6 4 2-15,-2 5-2 16,0-6 0-16,-2-4 0 15,6-7-4-15,3-13-2 16,16-5-29-16,-5-20-3 16,14-6 0-16,-1-19-1 0</inkml:trace>
  <inkml:trace contextRef="#ctx0" brushRef="#br5" timeOffset="183114.4735">21422 4817 93 0,'-29'4'38'0,"9"-4"1"16,30 12-1-16,14-9-34 15,28 2-1-15,32-6 0 16,20 0 0-16,14-6-1 15,11-6 0-15,3-2-3 0,-8-8-5 16,-2 9-29-16,-32-9-4 16,-22 12 0-16,-28-9-2 15</inkml:trace>
  <inkml:trace contextRef="#ctx0" brushRef="#br6" timeOffset="199086.3871">5962 1034 85 0,'0'0'35'16,"0"0"-2"-16,30-47-2 16,-30 47-26-16,0 0 2 15,0 0-1-15,0 0 0 16,0 0-1-16,0 0-2 15,-57-28 1-15,33 35-2 16,-21 24 1-16,-13 13-2 16,-2 14-1-16,-5 10-1 15,7 8 2-15,5 5-2 16,17-4 1-16,18-11 1 15,8-6-1-15,12-12 1 16,12-10 0-16,12-16 0 16,7-14 1-16,14-17-1 15,3-12 2-15,3-6-1 0,-5-6 0 16,-4-1-1-16,-7 3 2 15,-7 4-2-15,-10 7 0 16,-20 20 0-16,0 0-1 16,1 15 0-16,-13 8-1 15,2 5 1-15,0 2-2 16,8 1-2-16,-1-12-21 15,16 0-13-15,3-13-3 16,13-5 1-16,4-11-1 16</inkml:trace>
  <inkml:trace contextRef="#ctx0" brushRef="#br7" timeOffset="230832.2028">15277 1094 74 0,'0'0'36'16,"0"0"-1"-16,17-48 0 16,-17 48-29-16,0 0-1 15,0 0 0-15,-10 9-1 16,11 20 0-16,-8 12-1 15,7 10 0-15,-12 8-1 16,0 2 0-16,-6 0 0 16,4 0 0-16,-1-21-2 15,5-12 2-15,4-9-1 16,4-10 0-16,2-9 0 15,14-15 0-15,3-10 0 16,2-12 0-16,-19 37 1 0,20-50-1 16,-20 50 1-16,19-62-1 15,-19 62 1-15,22-63-2 16,-22 63 1-16,15-66 0 15,-15 66 0-15,15-57-1 16,-15 57 0-16,0 0 0 16,19-54 1-16,-19 54-1 15,9-17 0-15,13 26 0 16,-1 12 1-16,12 6-1 15,4-2 0-15,10-3 1 16,-47-22 0-16,53 4 0 16,-53-4 0-16,65-17 0 15,-65 17 0-15,73-32-2 16,-73 32 3-16,70-43-3 15,-70 43 2-15,68-37-1 0,-68 37 1 16,55-26-1-16,-55 26 1 16,16 12 0-16,5 11-1 15,-2 21 2-15,-24 18-3 16,-17 18 2-16,-2 9-3 15,4 1-1-15,7-7-5 16,10-45-14-16,28-2-8 16,-9-23-9-16,14-1-2 15,-4-14-2-15,7-8 1 16</inkml:trace>
  <inkml:trace contextRef="#ctx0" brushRef="#br7" timeOffset="247169.1372">8806 999 69 0,'0'0'36'15,"0"0"-2"-15,0 0 1 16,0 0-26-16,0 0-1 15,22-47-1-15,-22 47-1 16,0 0-2-16,0 0-2 16,0 0 0-16,-9 33 0 15,9 7-1-15,-5 9-1 16,2 8 0-16,-9 9 0 15,3 2 0-15,-1 5 0 16,0-5 0-16,6-23 0 0,0-4 0 16,2-12 0-16,2-6 1 15,-3-13 1-15,3-10-1 16,0 0 1-16,0-20-1 15,0-11 1-15,3-11-1 16,-3 42 1-16,5-61-2 16,-5 61 2-16,10-83-3 15,-10 83 2-15,15-90-2 16,-6 44 1-16,6-4 0 15,-1 4 0-15,4-1-1 16,1 1 0-16,2 1 3 16,-21 45-2-16,47-75 0 15,-47 75 0-15,49-61 0 16,-49 61 0-16,47-33 0 15,-47 33 0-15,0 0 1 0,55 4 0 16,-55-4 0-16,0 0-2 16,21 46 3-16,-21-46-1 15,0 0 0-15,-15 65 0 16,15-65-1-16,0 0 0 15,-40 63 0-15,40-63 1 16,0 0-2-16,-46 53 1 16,46-53 0-16,0 0 1 15,0 0-1-15,-39 61 0 16,57-38 2-16,10-2-2 15,16 4 2-15,3 3-1 16,7 4 1-16,-3 3-2 16,-4-1 1-16,-11-5 0 0,-8 2-1 15,-7-3 0-15,-3-5 0 16,-4-1 0-16,-5-5-1 15,1-3-2-15,-10-14-3 16,25 9-26-16,-25-9-7 16,31-19-1-16,-17-1-1 15</inkml:trace>
  <inkml:trace contextRef="#ctx0" brushRef="#br7" timeOffset="251222.3691">16082 2560 54 0,'3'-16'33'16,"-3"4"-1"-16,0 12 1 15,7-23-26-15,-7 23-1 16,8-17 0-16,-8 17 0 16,0 0-1-16,11-8 0 15,-11 8-1-15,0 0-1 16,0 0 0-16,0 0-1 15,0 0 0-15,0 0-1 16,0 0 1-16,-9 7-2 16,9-7 1-16,0 0-1 15,0 0 1-15,0 0-1 16,0 0 0-16,0 0 0 15,0 0 0-15,0 0 0 0,0 0 0 16,0 0 0-16,-5 10 1 16,5-10-1-16,0 0 0 15,0 0 0-15,0 0 0 16,3 12 0-16,-3-12 0 15,0 0 0-15,5 15 0 16,-5-15 0-16,5 24-1 16,-5-3 3-16,-4 5-1 15,2 11 1-15,-5 8-1 16,-4 6 1-16,0 3-1 15,-3 5 0-15,-3 1 0 16,5 0-1-16,-1-5 0 16,4-4-1-16,3-9 1 15,3-3 0-15,3-7 0 0,4-7 0 16,1-5 0-16,0-10 1 15,-5-10-1-15,0 0 0 16,12-22 1-16,-8-4-1 16,-3-9 0-16,-2-12 1 15,2-8-1-15,1-11 0 16,5-3-1-16,4-1-1 15,0 2 1-15,3 3 0 16,6 1 0-16,3 7-1 16,5 5 1-16,1 9-1 15,6 5 2-15,0 6-1 16,3 7 1-16,1 5 0 15,1 6-1-15,2 8 1 16,-4 4-1-16,-5 8 1 16,-5 6 0-16,-5 6 0 0,-6 5 0 15,-6 4 0-15,-10 6 0 16,-12 0 2-16,-5 4 0 15,-11 0 0-15,-7 5-1 16,-9 0 1-16,-5-2 0 16,3-3 0-16,0-1-1 15,6-6-1-15,5-6 0 16,9-5-1-16,6-9 2 15,19-10-1-15,0 0 0 16,15 13 0-16,9-13 0 16,7 0 0-16,6 1 0 15,5 3 1-15,1 5-1 0,4 3 1 16,-3 8-1-1,-3 6 1-15,-5 3 0 0,-4 8-1 16,-3 3 1-16,-6 1-1 16,-4 0 0-16,1-1 1 15,-3-8-2-15,-1-2 1 16,2-8 0-16,-3-7-1 15,4-7-3-15,-8-17-10 16,10 7-20-16,-15-16-4 16,5 4 0-16,-13-12-2 15</inkml:trace>
  <inkml:trace contextRef="#ctx0" brushRef="#br7" timeOffset="253107.4769">14063 4839 68 0,'0'0'36'15,"0"0"-3"-15,7-13 3 0,-7 13-33 16,0 0 0-16,0 0 0 16,0 0 0-16,2 10-1 15,0 12 0-15,-3 6 2 16,1 12-2-16,-4 9 1 15,1 6-1-15,-4 6 0 16,1 3-1-16,0-2 1 16,-3-3-1-16,4-9-1 15,1-7 0-15,-1-8 0 16,5-12 1-16,3-9 0 15,-3-14-1-15,0 0 1 16,9-22 0-16,-7-5-1 16,5-7 1-16,-1-15-1 15,1-10 1-15,2-8-2 16,3-6 1-16,3-8-1 0,6 0 1 15,1-2-1-15,5 7 1 16,1 6-1-16,5 12 1 16,-1 13 0-16,1 10 0 15,-2 14 0-15,-1 10 0 16,-1 12 0-16,-6 9 0 15,-4 10 0-15,-2 6 0 16,-8 4 0-16,-6 5 0 16,-11 5 0-16,-7 1 0 15,-9 4 0-15,-8-3 0 16,-6-1 1-16,-3-6-1 15,2-5 2-15,-3-6-2 16,9-4 1-16,6-7-1 16,5-3 2-16,7-6-2 0,15-4 0 15,0 0 0-15,20-1 1 16,6 1-1-16,5 2 1 15,11 4 0-15,3 4 0 16,2 9 0-16,0 5 0 16,0 7 0-16,-9 5-1 15,-5 7 1-15,-6 3 0 16,-8 0 0-16,-6 1-1 15,-4-3 0-15,-1-5 0 16,0-5-2-16,4-4-5 16,-12-30-22-16,28 23-9 15,-8-27-1-15,10-4-1 16</inkml:trace>
  <inkml:trace contextRef="#ctx0" brushRef="#br7" timeOffset="254550.5593">17130 4880 40 0,'-4'-11'30'0,"-1"-1"1"15,5 12-7-15,-16-15-6 16,16 15-7-16,0 0-2 15,-10 1-2-15,10-1-2 16,-8 14-1-16,5 1-1 16,3 8 0-16,0 7 2 0,2 10-3 15,-3 9 2-15,0 7-2 16,-3 4 2-16,1 5-3 15,-4-2 2-15,1 0-2 16,-5-8-1-16,2-7 1 16,1-10-1-16,3-11 0 15,0-7 0-15,5-20 1 16,0 0 0-16,6-12-1 15,1-17 1-15,2-4 0 16,-1-18 0-16,2-9 0 16,0-9-2-16,0-6 3 15,2-1-3-15,-1-1 1 16,1 2-2-16,2 4 2 15,3 10-1-15,1 9 1 0,2 13 0 16,5 10-2-16,0 12 2 16,3 7 0-16,1 6-1 15,2 9 1-15,-3 5 0 16,0 5 0-16,-5 4 0 15,0 5 0-15,-9 1 0 16,-3 3 0-16,-11 2 0 16,-7 0 0-16,-12 2 2 15,-4-2-2-15,-11-1 1 16,-3-1 0-16,0-5 0 15,-5-4 0-15,7-2 1 16,2-5-2-16,9-3-1 16,5-2 1-16,9-2 0 0,10-5 1 15,0 0-2 1,23 15 2-16,1-7-1 0,8-1 0 15,4 5 0-15,6 2 1 16,1 1-1-16,-2 8 1 16,-3-1 0-16,-4 7-1 15,-8 5 1-15,-6 1 0 16,-7 3-1-16,-3 0 1 15,-4-1-1-15,-3-6 0 16,2-1 0-16,0-7 0 16,4-5 1-16,0-6-2 15,6-5 0-15,-1-7-4 16,6 8-17-16,-11-20-15 15,8 8 0-15,-11-12-2 16,4 6 0-16</inkml:trace>
  <inkml:trace contextRef="#ctx0" brushRef="#br7" timeOffset="269403.409">12327 4640 70 0,'10'-22'37'0,"-10"22"-1"16,0-10 1-16,0 10-32 15,0 0-1-15,-5 23 0 16,0-5 0-16,5 15-1 16,-4 9-2-16,4 10 1 15,-4 11 0-15,3 9-1 16,-8 6 1-16,3 1-2 15,-3-1 1-15,0-7-4 16,4-7-3-16,-2-17-30 16,17-12 0-16,0-23-1 15,13-10-1-15</inkml:trace>
  <inkml:trace contextRef="#ctx0" brushRef="#br7" timeOffset="269740.4282">12344 4667 78 0,'10'-19'38'15,"17"12"0"-15,4-9 0 16,12 7-31-16,4 3-4 15,10 9 1-15,0 4-1 16,3 9-1-16,-9 9-1 16,-8 6 0-16,-12 14 0 15,-13 5-1-15,-20 12 1 0,-14 11-1 16,-14 2 2-16,-15 5-2 15,-10-2 1-15,-2-2-1 16,-3-11 1-16,3-10-1 16,4-12-2-16,7-18-3 15,16-5-27-15,-1-29-6 16,19-4 1-16,-1-18-2 15</inkml:trace>
  <inkml:trace contextRef="#ctx0" brushRef="#br7" timeOffset="271127.5076">18936 4855 66 0,'0'0'36'15,"2"-16"-2"-15,-2 16 3 0,0 0-31 16,0 0-3-16,-15 16 0 16,17 11 0-16,-4 3 1 15,2 14-2-15,0 7 2 16,4 8-3-16,-4 4 2 15,1 2-3-15,1-2 1 16,1-6-5-16,6 0-12 16,-7-20-20-16,8-4 0 15,-6-20-2-15,10-8 2 16</inkml:trace>
  <inkml:trace contextRef="#ctx0" brushRef="#br7" timeOffset="271479.5277">18926 4752 82 0,'-15'-8'39'16,"-2"-3"-2"-16,17 11 1 15,0 0-34-15,24-9 0 16,12 8-2-16,14 2 0 15,11 1 0-15,5 6 0 16,6 1-1-16,-2 4-1 16,-3 5 1-16,-10 9-1 15,-12 4 0-15,-16 4 0 16,-16 8 2-16,-18 4-1 15,-19 6 1-15,-19 2-2 16,-10 3 2-16,-11 1-2 16,-8-3 2-16,-1-5-2 0,4-6-1 15,6-6 1-15,14-10-4 16,8-17-7-16,27 1-25 15,3-20-3-15,11 7 0 16,20-31-2-16</inkml:trace>
  <inkml:trace contextRef="#ctx0" brushRef="#br4" timeOffset="291137.6517">13070 1109 56 0,'0'0'33'0,"20"-60"1"15,-20 60-1-15,0 0-10 16,0 0-18-16,31-57 0 16,-31 57 0-16,0 0 1 15,0 0 0-15,0 0-1 16,30-50-1-16,-30 50-1 15,0 0 0-15,0 0-1 16,0 0 0-16,0 0-1 16,0 0 0-16,-1 47-1 15,-8 4 2-15,-5 11-2 16,9 8 1-16,-2 5-1 0,13 5 2 15,-1-1-2-15,15-8 2 16,6-27 0-16,12-11 0 16,10-18-1-16,8-13 1 15,6-10-1-15,5-14 0 16,1-11 1-16,-5-9-1 15,-4-10 0-15,-59 52-1 16,52-61 2-16,-52 61-1 16,48-68 0-16,-48 68-1 15,33-74 1-15,-33 74-1 16,28-71 0-16,-28 71-1 15,16-69 0-15,-16 69-2 16,14-56-1-16,-14 56-15 16,5-52-21-16,-5 52-3 0,0 0 0 15,10-54-1-15</inkml:trace>
  <inkml:trace contextRef="#ctx0" brushRef="#br4" timeOffset="293767.8025">9846 2590 66 0,'5'-9'35'0,"-5"9"-2"15,0 0 3-15,11-11-30 16,-11 11-1-16,0 0 0 15,0 0-1-15,-11 26 1 16,4-6-2-16,2 8-1 16,-1 7-1-16,5 7 1 15,-1 8-1-15,3 9 0 16,3 4 0-16,4 6-1 15,2-3 1-15,9 0 0 16,4-8 0-16,8-8 1 0,8-14-1 16,5-11 1-16,7-20 0 15,9-14 0-15,1-17 0 16,-2-10 0-16,0-8-1 15,-8-9 0-15,-7-3 1 16,-7-1-1-16,-8-4 0 16,-13-2 0-16,-4 3-1 15,-7 3 0-15,-7 0 0 16,1 5-1-16,-3 6 0 15,-2 0-6-15,19 21-28 16,-11-9-6-16,14 15 2 16,1-3-3-16</inkml:trace>
  <inkml:trace contextRef="#ctx0" brushRef="#br4" timeOffset="295395.8957">14765 2551 78 0,'4'-15'38'0,"-7"-4"-3"16,3 19 1-16,5-23-31 15,-5 23-1-15,4-11 0 16,-4 11-1-16,0 0-1 15,-2 20 0-15,-5 1 1 16,0 7 0-16,-3 8-1 0,1 11 1 16,-2 8-1-16,5 10 1 15,3 2-2-15,5 9 2 16,12-1-3-16,5 0 0 15,13-4 0-15,11-12 1 16,9-12-1-16,14-13 1 16,4-17-1-16,6-17 1 15,0-20 0-15,-2-13 0 16,3-12 0-16,-10-10-1 15,-10-6 1-15,-12-9-1 16,-13-1 0-16,-6-3-2 16,-13 6 2-16,-7 5-1 15,-10 7 0-15,-4 7-1 16,-3 11-1-16,-4 2-12 0,11 24-22 15,-4 0-3-15,8 12 0 16,0 0-3-16</inkml:trace>
  <inkml:trace contextRef="#ctx0" brushRef="#br4" timeOffset="297256.002">19849 4818 43 0,'2'-17'33'16,"5"4"2"-16,-7-2-1 15,0 15-19-15,0-20-7 16,0 20-1-16,-3-12-1 15,3 12 0-15,0 0-2 16,-11 13 0-16,3 0-1 16,2 8-1-16,-3 8-1 15,0 8 2-15,-4 10 0 16,4 8-2-16,2 7 2 15,7 4-2-15,5-1 1 16,7-1-1-16,14-11 1 0,12-8-2 16,7-15 1-1,13-13 0-15,10-19-1 0,3-13 1 16,-1-13 0-16,-4-15 0 15,-10-8-3-15,-7-8 3 16,-15-2-3-16,-18-6 1 16,-11-1-3-16,-11 3 1 15,-5 5-2-15,-10 5-1 16,13 23-29-16,-9-6-3 15,18 21 0-15,3 3-1 16</inkml:trace>
  <inkml:trace contextRef="#ctx0" brushRef="#br0" timeOffset="312023.8466">8479 2671 93 0,'9'-20'37'0,"-9"20"-2"16,0 0 2-16,0 0-34 15,0 0-1-15,0 0 0 16,-2 28-1-16,3-5 0 16,4 11 0-16,-3 9-1 15,2 7 0-15,-2 13 1 16,0 4 0-16,-2 1-1 15,0 0 1-15,-2-2 0 16,-4-5-1-16,5-10 0 16,-4-8 0-16,1-11 0 15,4-9 0-15,0-13 1 16,0-10 0-16,0 0-1 0,0-25 1 15,6-9 0-15,-2-11 0 16,4-12 0-16,4-14 0 16,-3-9-1-16,6-8 1 15,-1-1-2-15,4-1 1 16,-2 6-1-16,-1 11 1 15,1 8-2-15,1 8 2 16,4 11-1-16,2 13 1 16,5 11-1-16,4 4 1 15,6 10 0-15,5 11 0 16,4 5 0-16,1 10-1 15,-2 6 1-15,-1 7 0 16,-5 5 2-16,-12 2-2 16,-4 6 2-16,-15-2-2 15,-13 1 1-15,-12-6 0 0,-15-2 1 16,-11-3-2-16,-11-4 1 15,-11-5 0-15,-3-10-1 16,0-3-1-16,0-9-1 16,17 7-21-16,-1-19-13 15,25 0-3-15,10-11 0 16,24 3-3-16</inkml:trace>
  <inkml:trace contextRef="#ctx0" brushRef="#br0" timeOffset="314117.9665">984 4837 74 0,'-16'-20'37'16,"7"6"-1"-16,-5-5 0 16,14 19-31-16,-13-12 0 15,13 12-1-15,0 0-2 0,-9 24 0 16,9 2 1-16,6 10-3 15,-3 13 2-15,2 9-2 16,-1 9 1-16,3 8 0 16,-4 3 0-16,1-3-1 15,-5-3 0-15,-1-8 1 16,-3-11 0-16,1-8-1 15,-3-14 1-15,0-12-1 16,7-19 1-16,0 0-1 16,-11-37 1-16,14-5-1 15,1-16 0-15,3-16 0 16,6-9 0-16,0-14 1 15,2-4-1-15,4-1 0 16,2 3 0-16,1 9 1 0,-2 12-2 16,1 11 2-16,7 14-1 15,-4 21 0-15,7 12 0 16,4 16 1-16,6 10-2 15,4 12 1-15,3 6 0 16,4 7 0-16,-4 8 0 16,-2-1 0-16,-11 4-1 15,-11 2 1-15,-18-2 1 16,-21 1 0-16,-15-3 0 15,-19-5-1-15,-13-4 1 16,-10-8-3-16,-7-3-2 16,-4-23-25-16,25 5-9 15,8-19 0-15,26-2-3 16</inkml:trace>
  <inkml:trace contextRef="#ctx0" brushRef="#br0" timeOffset="315727.0585">15981 4876 72 0,'6'-15'34'15,"-5"2"-1"-15,-1 13 1 16,3-13-30-16,-3 13 0 0,0 0-1 16,5 19 0-16,-10 1 3 15,2 16-3-15,-3 7 1 16,-1 11-2-16,-4 6 2 15,1 7-2-15,-5 1 0 16,5-2-1-16,-2-6 0 16,4-9 0-16,1-9 0 15,1-12-1-15,4-9 1 16,2-21 0-16,0 0 0 15,12-11-1-15,-6-15 1 16,2-11 0-16,-1-14 1 16,1-8-1-16,1-12-2 15,5-10 1-15,0-4 0 16,2-5 0-16,7 1-1 15,5 1 2-15,8 12-2 16,6 12 1-16,3 13 0 0,2 13 0 16,0 18 0-16,-1 15 0 15,-6 14-1-15,-5 12 1 16,-5 11 0-16,-11 7 0 15,-10 8-1-15,-10 1 2 16,-8 1-1-16,-16 0 0 16,-9-6 0-16,-8-6 0 15,-7-7 2-15,-1-9-3 16,2-6-2-16,-5-20-17 15,15 7-16-15,8-16 0 16,18-2-3-16,7-14-2 16</inkml:trace>
  <inkml:trace contextRef="#ctx0" brushRef="#br3" timeOffset="335531.1913">21129 4799 51 0,'0'0'34'16,"9"-12"0"-16,-15 1 0 16,6 11-21-16,-5-17-3 15,5 17-2-15,-7-26-1 16,6 11-1-16,-9-5-1 15,1 4-1-15,-8-2-1 0,-2 7 0 16,-9 5-1-16,-5 11 0 16,-7 11 0-16,-4 12-1 15,-8 17 1-15,2 10 0 16,-1 13 1-16,7 9-2 15,7 2 2-15,14 1-2 16,8-2 2-16,17-8-2 16,17-12 0-16,9-17-1 15,18-10-4-15,6-26-10 16,28-4-13-16,-7-33-9 15,17-5-3-15,-4-27-3 16,10-5 0-16</inkml:trace>
  <inkml:trace contextRef="#ctx0" brushRef="#br3" timeOffset="342566.5937">2588 4647 64 0,'5'-14'35'0,"-2"-5"-1"16,2 5 0-16,-7-3-28 0,2 17-1 16,4-20-1-16,-4 20 0 15,0 0-1-15,0 0-1 16,-4 14 0-16,-2 9-1 15,-4 5 1-15,-3 7-1 16,-4 8 0-16,-4 8 0 16,-5 5 0-16,-1 8 0 15,-3 3 0-15,-2 4 0 16,0 1 1-16,2-3-1 15,5-7 0-15,8-6 0 16,7-11 0-16,12-12 1 16,9-16-1-16,17-15 1 15,13-12-1-15,9-6 1 16,4-5-1-16,5-2 0 0,3 2 0 15,-7 1-1-15,1 7 1 16,-11 4-2-16,-6 5 1 16,-4 5 0-16,-6-1 0 15,-3 3-1-15,0-2 1 16,-2-4 0-16,1 0 0 15,-1-2 0-15,-2 0 0 16,-3-5-2-16,-3 6-1 16,-8-8-9-16,4 12-25 15,-12 0 0-15,0 0-1 16,-21-2-2-16</inkml:trace>
  <inkml:trace contextRef="#ctx0" brushRef="#br3" timeOffset="349282.9778">1471 2731 79 0,'8'-19'38'0,"-8"-3"-1"16,5 10 1-16,-9-6-29 15,4 18-2-15,-1-20-1 16,1 20-1-16,0 0-1 15,0 0-2-15,-4 16 1 16,7 4-2-16,-2 9 0 0,0 14 0 16,-2 13 0-16,2 14 0 15,0 10-1-15,-1 1 0 16,4 0 0-16,-3-4-1 15,7-8 1-15,6-11 0 16,4-19 1-16,10-18-2 16,7-21 2-16,7-14 1 15,5-16-2-15,4-11 2 16,1-15-1-16,-2-4 1 15,-1-4-1-15,-11 0 0 16,-4 5 0-16,-10 9-1 16,-7 10 1-16,-5 10-1 15,-5 15 0-15,-7 15 0 16,9 26-1-16,-7 17 1 0,1 13 0 15,4 7-1-15,2 5 1 16,7 3-1-16,5-10 1 16,4-10 0-16,8-22 0 15,5-25 1-15,5-27 0 16,3-22 1-16,-2-21-1 15,-1-14 1-15,-7-14-3 16,-6-10-1-16,0 8-9 16,-19-16-11-16,12 34-8 15,-20-3-13-15,10 22 2 16,-6 5-4-16,12 14 3 15</inkml:trace>
  <inkml:trace contextRef="#ctx0" brushRef="#br3" timeOffset="356207.3739">3535 2648 83 0,'6'-20'38'15,"-7"-3"-1"-15,4 11 1 16,-7 1-34-16,4 11 0 15,0-15-1-15,0 15 2 16,0 0-2-16,-2 22 0 16,0 4 0-16,0 14-1 0,-1 8 0 15,1 14-1-15,-5 11 0 16,0 11-1-16,0 1-1 15,-1-2-1-15,2-3-2 16,2-14-3-16,12 1-26 16,-6-28-5-16,13-9 0 15,-4-23-2-15</inkml:trace>
  <inkml:trace contextRef="#ctx0" brushRef="#br3" timeOffset="356399.3849">3549 3030 105 0,'0'0'39'0,"0"0"1"0,12-3-2 16,10-11-35-16,14-5-2 16,15-11 0-16,8-2-2 15,11-1-1-15,-3-12-7 16,12 14-27-16,-13-12-2 15,-3 17-1-15,-18-7-2 16</inkml:trace>
  <inkml:trace contextRef="#ctx0" brushRef="#br3" timeOffset="356608.3968">4206 2372 99 0,'0'0'41'15,"-8"28"1"-15,2 24 0 0,-14 8-36 16,2 17-2-16,-2 8-2 15,6 12 2-15,-4 3-4 16,1-5-1-16,14-5-11 16,-2-34-18-16,24 1-10 15,0-25-1-15,21-9-2 16,3-24-1-16</inkml:trace>
  <inkml:trace contextRef="#ctx0" brushRef="#br3" timeOffset="367127.9985">8314 4502 74 0,'0'0'35'0,"-5"-25"0"16,5 25-2-16,-26-18-29 15,9 17-2-15,-11 2 0 16,-9 12 0-16,-13 10 1 15,-4 16 0-15,-10 5-1 16,4 6 1-16,2-2-1 16,18 0 1-16,13-3-2 15,22-8 1-15,27-11-2 16,18-9 0-16,25-5 0 0,11-3 0 15,3-1 1-15,0 3-2 16,-15 3 3-16,-15 12-2 16,-25 8 2-16,-19 12-1 15,-29 11 1-15,-30 5-2 16,-17 3 2-16,-13-1-1 15,-7-7 0-15,5-11-2 16,13-8-8-16,5-30-26 16,36-12-4-16,15-22 0 15,31-14-3-15</inkml:trace>
  <inkml:trace contextRef="#ctx0" brushRef="#br3" timeOffset="389735.2916">15315 6318 52 0,'0'-14'33'16,"0"14"1"-16,3-11-1 15,-3 11-11-15,0 0-15 16,2 20-1-16,-11 2-2 15,5 14 1-15,-9 8-1 16,-1 12 0-16,-4 7-2 16,-1 7 2-16,-5 2-2 15,5-1 2-15,1-10-3 16,2-7 1-16,4-10-2 15,5-14 1-15,9-14 0 16,-2-16 0-16,17-14-1 16,-5-11 0-16,3-15 1 15,0-10 0-15,2-10-1 0,-1-9-1 16,-5-6 2-16,1 0-3 15,-3 6 2-15,1 3-1 16,-4 12 2-16,-1 8-2 16,-3 14 2-16,3 12-1 15,-5 20 1-15,0 0 0 16,14 21 0-16,-8 10 0 15,2 7 0-15,3 1 1 16,6 3-1-16,1 0 1 16,8-11-1-16,7-7 1 15,6-12-1-15,7-19 0 16,6-15 0-16,6-9-2 15,2-11 2-15,4-7-2 16,-5-3 2-16,-3 4-2 16,-12 5 1-16,-7 14 0 0,-11 15 1 15,-14 20-1-15,-14 21 0 16,-15 19-1-16,-8 17 1 15,-9 15 2-15,3 6-2 16,-1 2 1-16,7 3-4 16,10-13 0-16,23-2-9 15,2-28-23-15,29-7-4 16,1-21 0-16,17-9-2 15</inkml:trace>
  <inkml:trace contextRef="#ctx0" brushRef="#br3" timeOffset="390154.3155">16462 6485 97 0,'-7'-15'35'16,"-13"-1"3"-16,3 16-1 15,-18 6-33-15,5 11 1 16,-5 11 0-16,-1 15 0 15,-5 5-1-15,3 13 1 16,3-1-2-16,8-2 1 16,7-5-3-16,13-7 1 15,12-14-2-15,15-15 1 16,10-15-1-16,9-16 1 15,9-15-1-15,3-9 0 16,2-8 0-16,-6-7 0 16,0 0-1-16,-9 1 0 0,-9 5 0 15,-6 11-1-15,-11 8 1 16,-9 13 1-16,-3 15-1 15,-20 12 1-15,-2 13 1 16,2 11 1-16,-1 6-2 16,4 1 2-16,4 0-3 15,11-6-1-15,14-10-2 16,15-13-3-16,21-3-8 15,-3-26-21-15,23 1-3 16,-3-16 1-16,10 2-1 16</inkml:trace>
  <inkml:trace contextRef="#ctx0" brushRef="#br3" timeOffset="390449.3324">17044 6601 99 0,'-11'28'35'16,"-11"4"2"-16,4 10-3 16,-2 1-30-16,5 1 0 15,1-4-2-15,9-1 0 16,2-9-1-16,7-6 1 15,5-12-1-15,5-9 0 16,0-12 1-16,0-11-1 16,0-8 1-16,-2-7-1 15,0-7 1-15,-6-6-1 16,0-1 0-16,-3 1 0 15,-3 6 0-15,4 5-2 16,-3 1 1-16,6 10-2 16,5 3 2-16,3 3-3 15,3 4-1-15,5-3-6 0,20 4-24 16,-6-8-5-16,14 1 2 15,0-10-2-15</inkml:trace>
  <inkml:trace contextRef="#ctx0" brushRef="#br3" timeOffset="390644.3436">17687 5993 101 0,'-2'17'37'0,"-16"18"3"16,4 21-3-16,-13 17-32 15,10 8 1-15,2 7-3 16,4 6 2-16,3 0-4 15,7-5 1-15,10-2-7 16,0-22-5-16,17-3-26 16,-2-22-4-16,10-10 1 0,-2-22-1 15</inkml:trace>
  <inkml:trace contextRef="#ctx0" brushRef="#br3" timeOffset="390975.3625">17913 6413 111 0,'-43'23'43'16,"-12"-1"-2"-16,8 12 1 16,-5-3-39-16,9 2 2 15,10-3-2-15,12-4 1 16,9 1-1-16,16-5-3 15,12-7 0-15,15-3 0 0,11-7 0 16,6-3 0-16,4-3 0 16,0-5 0-16,0 2 0 15,-1-3 0-15,-8 2 0 16,-6 2 0-16,-8 4 0 15,-8 6-2-15,-9 1 0 16,-3 3-1-16,-4 8-2 16,-6-8-3-16,14 10-26 15,-13-21-6-15,21 21 1 16,-3-26-1-16</inkml:trace>
  <inkml:trace contextRef="#ctx0" brushRef="#br3" timeOffset="391156.3726">18422 6537 114 0,'-16'9'39'0,"6"13"0"16,-6 0-3-16,5 15-32 16,-2 3-1-16,8 9-1 15,4-2-4-15,1-8-5 16,15-1-29-16,-6-14-2 15,17-12-1-15,-8-16 0 16</inkml:trace>
  <inkml:trace contextRef="#ctx0" brushRef="#br3" timeOffset="391643.4007">18591 6144 95 0,'-7'9'38'0,"-3"2"0"16,8 9 0-16,7 1-27 15,14-8-11-15,10 1-1 16,1 2-1-16,1 1 1 16,-1 2 0-16,-3 2 0 15,-4 4 1-15,-12 5 0 16,-8 2 3-16,-10 4 0 15,-7 3 1-15,-7 1 0 16,1 5 1-16,0-3-1 16,-1 2 1-16,8-5-2 15,4-5-1-15,4-4-1 0,7-7 1 16,6-10-1-16,5-7-1 15,3-12 1-15,3-10-1 16,3-9 1-16,1-8-1 16,0-5 2-16,2-6-5 15,2-3 3-15,-1 1-2 16,3 8 2-16,1 6-2 15,-5 10 2-15,0 11-3 16,-3 12 3-16,-3 13 2 16,-7 12-2-16,-5 6 1 15,2 5-2-15,-1 2 1 16,4 3-3-16,2-9 0 15,16 4-12-15,-6-21-18 16,20 1-7-16,0-17 1 16,15-3-2-16</inkml:trace>
  <inkml:trace contextRef="#ctx0" brushRef="#br3" timeOffset="392091.4263">19547 6421 121 0,'-39'24'42'0,"-13"-1"-1"16,11 21-5-16,1-7-33 15,9 7 1-15,9-3-2 16,14-4 2-16,10-8-2 16,15-10-2-16,12-13 0 15,11-9 0-15,5-17 0 16,5-10 0-16,0-7 0 0,-5-7 0 15,0-3 0-15,-7 3 0 16,-8 4 0-16,-4 6 0 16,-9 11-2-16,-10 10 0 15,-7 13 2-15,-8 27 1 16,-6 16-1-16,-6 19 3 15,-3 19-5-15,1 12 4 16,-2 13-2-16,0 7 0 16,-1-1 0-16,2-1 0 15,0-10 0-15,-1-8 0 16,-1-18 0-16,-1-11 0 15,-4-18 0-15,1-13 0 16,1-17 0-16,-1-15 0 16,1-14-3-16,0-19-1 0,9-7-5 15,-12-27-21-15,22 7-9 16,-5-12-3-16,12 10 1 15,1 0-1-15</inkml:trace>
  <inkml:trace contextRef="#ctx0" brushRef="#br3" timeOffset="393070.4823">20598 6153 88 0,'-8'-15'38'16,"8"15"-1"-16,-8-12 2 15,8 12-24-15,-6 21-12 16,6 9 1-16,-1 7-1 15,4 18 0-15,-2 4 0 16,3 14 1-16,1 0-2 16,2 4 2-16,1-7-3 15,4 0 1-15,-1-12-1 16,2-10 1-16,-5-14-2 15,3-11 0-15,-11-23 1 16,11 1-1-16,-6-22 0 16,-5-16 0-16,-4-15 0 0,-4-17-1 15,2-16 1-15,1-13-2 16,2-5 3-16,7-3-3 15,0 5 3-15,8 10-3 16,2 14 2-16,4 16 0 16,3 19 1-16,2 20-1 15,1 19 1-15,-4 14-1 16,5 9 0-16,-2 11 0 15,-1 7 0-15,-4 7 0 16,0 5 0-16,-10 0 0 16,-5 1 0-16,-6 0 0 15,-7-4-1-15,-10-3 1 16,-7-2 0-16,-3-9 0 15,1-7 0-15,2-5 0 0,7-6 0 16,5-4 0-16,15-11 0 16,0 0 0-16,22-8 0 15,9 5 0-15,7 2 0 16,7 3 1-16,2 8 0 15,-1 6 0-15,-7 9-1 16,-10 12 1-16,-14 9 0 16,-12 6 0-16,-17 5-1 15,-14 4 0-15,-10-4 0 16,-4 0 0-16,-1-9 0 15,3-11-1-15,11-10-3 16,10-23-4-16,19-4-23 16,17-27-7-16,16-10-3 15,9-24 1-15,16-7 0 0</inkml:trace>
  <inkml:trace contextRef="#ctx0" brushRef="#br3" timeOffset="393251.4927">21413 6091 115 0,'-19'26'39'0,"5"15"0"15,-15 4-2-15,9 17-36 16,-4 10 1-16,2 6 2 16,4 5-4-16,3-1 0 15,10 4-12-15,1-16-24 16,19-5-3-16,0-19 2 15,18-9-3-15</inkml:trace>
  <inkml:trace contextRef="#ctx0" brushRef="#br3" timeOffset="393581.5116">21714 6521 122 0,'-30'-2'41'16,"2"16"0"-16,-12 2 0 15,13 14-37-15,-7 4 0 16,11 9-2-16,6-2-2 15,11 7 0-15,8-6 0 16,12-2 0-16,7-10 0 16,8-5 0-16,5-13 0 15,3-10 0-15,1-11 0 16,0-13 0-16,-3-11 0 0,-3-5 0 15,-7-7 0-15,-7-8 0 16,-3 5 0-16,-8 1 0 16,-5 9-2-16,-7 6-3 15,-3 16-1-15,-7 2-1 16,10 27-19-16,-10-6-12 15,15 13-2-15,-1-4 2 16,16 8-2-16</inkml:trace>
  <inkml:trace contextRef="#ctx0" brushRef="#br3" timeOffset="393830.5258">22248 6526 122 0,'1'-11'40'0,"-17"-3"1"15,0 11-2-15,-19 6-34 16,4 7-2-16,-8 6-1 15,6 14 1-15,-3 6-3 16,4 11 0-16,6 2 0 16,12 6 0-16,13-5 0 15,11-5 0-15,15-11 0 16,11-15 0-16,16-6-9 15,-1-31-10-15,25-4-16 16,-10-22-6-16,13-8-1 16,-12-16-1-16</inkml:trace>
  <inkml:trace contextRef="#ctx0" brushRef="#br3" timeOffset="394024.5369">22740 6057 121 0,'-19'-2'40'0,"5"24"1"15,-12 9-1-15,3 17-36 16,-5 14-1-16,9 10 0 15,-3 6-2-15,2 2 1 16,8 1-2-16,1-6 0 16,10-6-4-16,2-20-6 15,25-4-30-15,-5-23-1 16,16-7 0-16,-1-27-1 15</inkml:trace>
  <inkml:trace contextRef="#ctx0" brushRef="#br3" timeOffset="394362.5562">22971 6426 123 0,'-43'-1'41'16,"2"14"2"-16,-13-4-2 16,8 13-34-16,-2 0-7 15,10 1 0-15,10 4 0 16,13-7 0-16,13 2 0 15,15-4 0-15,10-5 0 16,10-2 0-16,6-5 0 16,6 1 0-16,-1-5 0 15,-4 2 0-15,-3 2 0 16,-5 1 0-16,-8 3 0 15,-1 3 0-15,-4 1 0 16,-5 1 0-16,-2 5 0 0,0-1 0 16,2 5 0-16,-8-12-10 15,16 12-9-15,-22-24-8 16,33 17-16-16,-13-15 1 15,16 0-1-15,-7-8 3 16</inkml:trace>
  <inkml:trace contextRef="#ctx0" brushRef="#br3" timeOffset="394506.5645">23391 6795 138 0,'-23'-4'44'0,"10"7"-2"16,-7-6-11-16,1 2-31 16,9 3 0-16,-7-10-13 15,17 8-9-15,-20 1-11 16,20-1-11-16,-18 2 0 0,2 0-1 15,-7-6 2-15</inkml:trace>
  <inkml:trace contextRef="#ctx0" brushRef="#br6" timeOffset="398369.7854">15525 7258 24 0,'-4'-12'21'16,"4"12"-8"-16,2-11-12 16,-2 11-18-16,-4-11-4 0,-7 5 0 15</inkml:trace>
  <inkml:trace contextRef="#ctx0" brushRef="#br6" timeOffset="399276.8373">15426 7241 11 0,'0'0'24'16,"0"0"2"-16,8-11 2 15,6 5-10-15,-5-5-4 16,16 5-2-16,-11-8-1 15,10 12-1-15,-4-11-2 16,7 12 0-16,1-7-4 16,11 5 1-16,0-8-2 15,13 4 1-15,9-4-1 16,9 2-1-16,2-5 1 15,10 2-1-15,1 0 0 16,4 0-1-16,-1 3 0 16,2 1-1-16,0 2 1 0,2 1-1 15,2 1 0-15,4 1 0 16,4 0 0-16,4 0 1 15,7-2-1-15,4-2 0 16,2-1 0-16,2 2 0 16,9-3 1-16,-3-1-1 15,6 1 0-15,-2 4 1 16,-5-3-1-16,0 4 0 15,-1 0 0-15,-1 2 1 16,0 2-1-16,4 0 0 16,-8 2 0-16,1-1 0 15,-1-1 0-15,0 0 0 16,4 0 0-16,-2-1 0 15,-1 1 1-15,-2 1-1 16,-4-1 0-16,0 1 1 0,0 2-1 16,-5 1 0-16,0-1 0 15,-8 2 0-15,-1 2 0 16,-2-4 1-16,-3 1-1 15,-1-1 0-15,-4-1 1 16,-2 0-1-16,1 0 0 16,-5-1 1-16,-1-1-1 15,-3 1 0-15,-4 2 1 16,0-1-1-16,-6 1 0 15,-2 1 1-15,-4-1-1 16,-5 1 1-16,-3-1-1 16,0 1 0-16,-3 0 0 0,-1 1 0 15,-2-1 0-15,1 3 0 16,-2-1 0-16,-2-1 0 15,-2-1 0-15,3 3 0 16,-4-3 1-16,-1-1-1 16,0-1 0-16,0 1 0 15,-2-1 1-15,1-1-1 16,1 2 0-16,-1 1 1 15,-1-3-1-15,0 2 0 16,0 1 0-16,1-3 0 16,-2 2-1-16,-2-1 1 15,-3-1 1-15,-1 0-1 16,0-1 0-16,0-1 0 15,0 1 0-15,-2-2 0 16,-3 0 1-16,-2 0-1 0,-3 4 0 16,-7-2 0-16,-3 1 0 15,-13-1 0-15,12 9-2 16,-12-9-5-16,0 13-26 15,0-13-3-15,-7 15 1 16,7-15-3-16</inkml:trace>
  <inkml:trace contextRef="#ctx0" brushRef="#br0" timeOffset="405796.2102">15015 7927 72 0,'8'-16'36'15,"-8"16"0"-15,9-15 0 0,-9 15-28 16,12-5-4-16,-5 19 0 15,-3 3 1-15,2 19-3 16,-5 7 2-16,-2 13-3 16,-2 10 1-16,-3 8-2 15,-1 1 0-15,0-6-3 16,4-2-5-16,-8-19-27 15,16-4-1-15,-4-25-1 16,12-9-1-16</inkml:trace>
  <inkml:trace contextRef="#ctx0" brushRef="#br0" timeOffset="406018.2229">14767 7862 98 0,'-24'-11'37'16,"24"11"3"-16,-4-12-3 15,23 7-35-15,18-4 0 16,18 0-1-16,13 0 0 16,12-3-3-16,8 11-8 15,-10-7-25-15,14 13-2 16,-11-2-1-16,-2 12 0 15</inkml:trace>
  <inkml:trace contextRef="#ctx0" brushRef="#br0" timeOffset="406201.2334">15637 8131 97 0,'-14'32'38'0,"5"10"0"16,-3-7-1-16,8 6-35 15,-4-4 0-15,8-2-1 16,-2-3-2-16,4-11-4 15,14 1-28-15,-16-22-4 16,24 0 0-16,-8-20-2 16</inkml:trace>
  <inkml:trace contextRef="#ctx0" brushRef="#br0" timeOffset="406335.241">15647 7717 85 0,'-19'-23'31'0,"6"16"-17"16,13 7-14-16,-13-13-31 15,13 13-4-15,33-16 1 16</inkml:trace>
  <inkml:trace contextRef="#ctx0" brushRef="#br0" timeOffset="406562.254">16213 7494 94 0,'-4'14'37'15,"4"15"0"-15,-11-1 0 16,4 18-32-16,-6 7 0 15,1 17-1-15,-3 4-1 0,-1 11-1 16,-2 1-1-16,3 0 0 16,3-2-2-16,-2-10-3 15,13-1-7-15,-4-26-26 16,15-10-1-16,-1-24 0 15,12-10-1-15</inkml:trace>
  <inkml:trace contextRef="#ctx0" brushRef="#br0" timeOffset="406752.2649">16099 7973 102 0,'-25'-11'38'0,"9"20"1"16,4-5-1-16,10 8-33 15,16-10-2-15,18-4-2 0,13-6-2 16,12-18-5-16,16 9-13 15,2-26-18-15,10 5 0 16,-1-16-1-16,-1 3 0 16</inkml:trace>
  <inkml:trace contextRef="#ctx0" brushRef="#br0" timeOffset="406922.2746">16771 7463 106 0,'-40'32'38'16,"7"23"1"-16,-12 3-2 15,4 21-31-15,4 3-2 16,8 8-2-16,5-3 0 15,8 2-2-15,8-5-1 16,5-8-3-16,15 1-7 16,-2-24-26-16,22-5-1 0,-8-21-1 15,13-9 0-15</inkml:trace>
  <inkml:trace contextRef="#ctx0" brushRef="#br0" timeOffset="407270.2945">16836 8037 105 0,'-14'7'37'15,"5"7"2"-15,10 10 0 16,-1 2-35-16,13-7-1 16,11-7 0-16,14-7 1 15,7-9-1-15,9-6-1 16,1-8-1-16,-1-5 0 0,-7-7-1 15,-6-2 1-15,-12 2-1 16,-17 4 0-16,-15 2-1 16,-15 12 2-16,-14 10 0 15,-11 11 2-15,-7 13-1 16,-4 8-1-16,6 5 1 15,6 8-1-15,14 0 0 16,12-2-1-16,18-3-2 16,16-17-7-16,26 3-10 15,-2-23-6-15,26 5-15 16,-3-16-1-16,13-3-2 15,-7-10 2-15</inkml:trace>
  <inkml:trace contextRef="#ctx0" brushRef="#br0" timeOffset="407923.3319">18064 7735 89 0,'2'-31'36'0,"-9"7"0"16,7 24 1-16,-17-10-30 15,8 28-1-15,-6 10-2 16,2 18 1-16,-1 6-1 15,2 13-2-15,0 6 1 16,5 5 0-16,2-1-1 16,4 0 0-16,3-8 0 15,7-12-2-15,1-10 0 16,2-14 1-16,1-15-1 15,1-17 0-15,-2-15 1 16,2-15-1-16,-6-13 0 16,-1-12 0-16,-3-14 0 15,1-13 1-15,-3-3-1 0,3-9 0 16,3 3 0-16,1 4 0 15,2 11 0-15,3 9 0 16,8 15 1-16,3 18-2 16,5 18 2-16,3 17-1 15,2 14 0-15,-1 11 0 16,2 9-1-16,-2 5 1 15,-5 4 0-15,-9 4 0 16,-9 0-1-16,-11 1 2 16,-14-2-2-16,-14 1 2 15,-15-4-1-15,-10-4-1 16,-6-2 0-16,-3-7-1 15,10 1-3-15,1-15-5 16,29 6-24-16,2-19-5 16,33 4 0-16,12-14 0 0</inkml:trace>
  <inkml:trace contextRef="#ctx0" brushRef="#br0" timeOffset="408785.3812">18850 7915 104 0,'-24'12'38'0,"-15"-8"0"16,-2 17-3-16,-7-4-28 16,1 9-2-16,-3 0 1 15,5 7-2-15,7-1 1 16,11-1-4-16,11 2 2 15,15-8-2-15,15-5 0 0,15-6 0 16,16-10-1-16,12-8 0 16,9-10 0-16,3-5 0 15,0-5 0-15,-8-5 0 16,-9-4-1-16,-12 5 2 15,-12 1-1-15,-15 8 2 16,-10 5-2-16,-14 11 1 16,-7 8-1-16,-4 8 0 15,-6 13 0-15,5 3-2 16,3 9 1-16,8-2-2 15,9 4 0-15,12-9-2 16,18-4-1-16,4-12-3 16,21 3-13-16,-7-23-16 15,14-5-1-15,-10-13 1 0,8 0 2 16,-14-14 28-16,0 4 5 15,-8-2 6-15,-18-10 14 16,1 13 20-16,-13 1-1 16,-3 8 4-16,-13-1-3 15,-3 20-25-15,-12 3-4 16,0 12-3-16,-3 9-1 15,1 9-1-15,-1 6 0 16,6 4-2-16,5 2 1 16,11-4-2-16,12-6 1 15,9-5 0-15,8-13-1 16,13-9 0-16,3-11 0 15,5-8 0-15,-2-11 1 16,2-7-1-16,-2-5 0 16,-11 4 1-16,-1-2-1 0,-11 10 1 15,-8 5-1-15,-10 21 1 16,0 0-1-16,-7 13 0 15,-9 24 0-15,-4 16-1 16,-3 19 1-16,-4 7-1 16,2 15 1-16,-3 3 0 15,2-4 2-15,2-1 0 16,1-9-2-16,3-18 0 15,4-16 0-15,1-14 0 16,4-15 0-16,11-20 0 16,-11-16 0-16,11-12 0 15,2-15 0-15,2-16 0 0,4-10-7 16,2-12 1-16,6 4-3 15,-2-6-4-15,16 21-13 16,-12-8-14-16,16 17 1 16,-6 8-1-16,13 19 3 15</inkml:trace>
  <inkml:trace contextRef="#ctx0" brushRef="#br0" timeOffset="409157.4024">19847 8122 103 0,'-18'-4'39'16,"18"4"0"-16,5-15-1 16,19 6-34-16,-1-3-1 0,6-1-1 15,8-8-1-15,1 5 2 16,0-6-1-16,-1-2 0 15,-6-2 0-15,-8 2 0 16,-9 0 0-16,-8 3 1 16,-11 9-1-16,-10 4 0 15,-13 12 0-15,-5 15 2 16,-12 13-4-16,1 9 0 15,2 9 0-15,3 7 0 16,10 1 0-16,10 1 0 16,14-5 0-16,18-14-2 15,23-6-10-15,5-23-3 16,29 1-6-16,-7-36-8 15,31 3-13-15,-2-19-1 0,18-3-1 16,4-11 2-16</inkml:trace>
  <inkml:trace contextRef="#ctx0" brushRef="#br0" timeOffset="409770.4375">24004 7452 93 0,'-4'12'37'0,"-25"11"0"15,-15 20 1-15,-27 2-33 16,-6 29-1-16,-16 7-1 16,-4 6 0-16,-4 5 0 15,10 0-2-15,14-6-3 16,15-14-4-16,31-6-28 0,11-24-5 15,36-6 1-15,13-22-1 16</inkml:trace>
  <inkml:trace contextRef="#ctx0" brushRef="#br0" timeOffset="410092.4559">23964 7950 104 0,'-15'2'39'15,"-19"3"1"-15,-2 17-1 16,-16 2-35-16,9 6-1 15,4-1-1-15,11-3-1 16,14 3 1-16,15-7-1 16,19-6-1-16,17-7 1 0,21 1-1 15,8-2 0-15,6 0 0 16,-4 4 0-16,-8 3 0 15,-10 8 1-15,-20 7-1 16,-21 5 1-16,-19 2-1 16,-12 2 1-16,-16-1-1 15,-5-8-1-15,6-1-2 16,-6-16-3-16,24-1-13 15,-3-24-19-15,26-5-2 16,1-14 0-16,22-6-2 16</inkml:trace>
  <inkml:trace contextRef="#ctx0" brushRef="#br0" timeOffset="410259.4655">24052 7908 123 0,'-15'-8'45'16,"-3"2"-2"-16,18 6-1 15,28-4-40-15,14 2-2 16,21-1 0-16,12-11-24 15,20 13-16-15,-4-6-4 16,9 8 2-16,-13-4-3 16</inkml:trace>
  <inkml:trace contextRef="#ctx0" brushRef="#br0" timeOffset="413415.6456">15069 9060 88 0,'0'0'36'0,"0"0"-1"15,-7 19 0-15,-1 5-34 16,-1 13 0-16,-4 10 0 15,-3 11 1-15,-5 10 0 0,-1 9 2 16,-3 0-1-16,0 1 1 16,2-10-1-16,6-10 1 15,2-13-2-15,8-15 2 16,7-30-2-16,0 0-1 15,18-40 0-15,4-13 0 16,3-16-1-16,3-11 0 16,1-10 1-16,1-1-2 15,-5 2 1-15,-1 11-1 16,-5 13 2-16,-5 14-1 15,-5 15 0-15,-4 23 0 16,-5 13 1-16,4 32-1 16,0 12 1-16,1 15-1 15,4 8 1-15,5 10-1 16,5-1 1-16,7-1 1 0,4-8-1 15,5-12 2-15,3-15-1 16,-2-16 0-16,-1-16 0 16,-3-18 1-16,-2-19-1 15,0-14-2-15,-4-15 0 16,-3-11-1-16,-5-8 0 15,0-1-3-15,-2 1 0 16,-4 9-3-16,4 19-4 16,-16-3-10-16,14 39-7 15,-14-1-11-15,8 27 0 16,-8 3 0-16,9 19 3 15</inkml:trace>
  <inkml:trace contextRef="#ctx0" brushRef="#br0" timeOffset="413738.6645">15713 9421 85 0,'14'20'36'15,"-3"-10"0"-15,7 1 1 16,0-11-29-16,11 1-2 16,0-9 0-16,10-2-1 15,-3-5-2-15,0-2 0 16,-6-6-1-16,0-1 0 15,-14-4 0-15,-5 2 0 16,-14-1 0-16,-8 8-1 16,-14 4 1-16,-7 9-1 15,-6 9 0-15,-5 12 0 16,-5 7-1-16,3 8 0 15,5 7 0-15,7 3 0 16,11-2 0-16,20-2 0 0,12-6-1 16,19-9-1-16,19 0-3 15,12-17-8-15,21 7-23 16,-2-14 0-16,10 2-3 15,-8-11-1-15</inkml:trace>
  <inkml:trace contextRef="#ctx0" brushRef="#br0" timeOffset="414091.6847">16456 9380 102 0,'-28'-18'38'15,"-2"10"1"-15,-14 1-3 16,-1 14-29-16,-5 0-1 16,5 13-3-16,2 3 0 0,7 6 1 15,7 2-2-15,11-1 0 16,11-2 0-16,16-4 0 15,11-9-1-15,12-7 1 16,11-10-1-16,3-4-1 16,6-9 0-16,1-7 0 15,-6-4 1-15,-2-2-2 16,-10 1 2-16,-10 3-1 15,-6 5 0-15,-10 3 1 16,-9 16-1-16,0 0-2 16,-19 22 2-16,3 4 0 15,5 7-1-15,0 3 0 16,8 1-2-16,9-6 0 15,15-5-4-15,3-21-5 16,28-2-17-16,-4-28-9 0,18-6 0 16,-5-22-2-16,12-8 3 15</inkml:trace>
  <inkml:trace contextRef="#ctx0" brushRef="#br0" timeOffset="414264.6946">17079 8816 101 0,'-21'-4'37'15,"3"32"0"-15,-13 16 0 16,5 19-27-16,-5 21-7 15,5 9-1-15,3 2-2 16,8 1 0-16,10-1-7 16,-3-22-15-16,16 0-14 15,-4-21-1-15,6-12 0 16,-6-20-1-16</inkml:trace>
  <inkml:trace contextRef="#ctx0" brushRef="#br0" timeOffset="414744.722">16851 9260 111 0,'-16'-12'38'0,"16"12"3"16,-14 16-2-16,22 1-31 16,2-2-3-16,14 0-2 15,10-11 0-15,12-2-1 16,4-5 0-16,11-5-1 15,-3-2 1-15,1 0-2 16,-11 1 0-16,-5 2 0 16,-13 6 0-16,-5 2 0 0,-14 7 0 15,-13 6 0-15,-11 8 0 16,-5 3 0-16,-1 4 0 15,-5 6 0-15,5-3 0 16,1 0 0-16,8-4 0 16,12-8 0-16,-2-20 0 15,29 9 0-15,-3-20 0 16,8-10 0-16,3-6 0 15,0-8 0-15,2-5 0 16,-5 0 0-16,-5 4 0 16,-7 5 0-16,-6 9 0 15,-7 12 0-15,-9 10 0 16,-2 18 0-16,-8 9 0 15,0 11 0-15,6 5 0 0,-1 4-2 16,7 2-3-16,4-10-2 16,15 4-11-16,-9-28-7 15,24 7-11-15,-11-22-2 16,12-4-1-16,-6-15-1 15</inkml:trace>
  <inkml:trace contextRef="#ctx0" brushRef="#br0" timeOffset="415097.7422">17803 9282 115 0,'-9'23'38'0,"14"2"2"16,-5-11-3-16,10 8-34 0,3-5 0 15,10-2-1-15,1-8 0 16,9-5-1-16,-3-10 1 15,6-4-2-15,0-11 1 16,1-5-1-16,-4-8 0 16,-5 2 0-16,-7-6 1 15,-3 7-1-15,-8 4 0 16,-11 8 1-16,1 21-1 15,-29-5 1-15,1 21-1 16,-3 14 1-16,-4 10 0 16,5 6-1-16,3 10 0 15,11-3 1-15,11 0-1 16,16-6 0-16,19-8-4 15,11-18-7-15,28 4-15 16,-7-24-11-16,24-6-4 0,-7-21 0 16,8-3 0-16</inkml:trace>
  <inkml:trace contextRef="#ctx0" brushRef="#br0" timeOffset="415413.7603">18674 9106 118 0,'-45'17'40'15,"-12"0"1"-15,5 12-1 16,-2 4-37-16,12 1-1 15,13-2-1-15,15-6 1 16,19-5 0-16,18-8-1 16,13-7-1-16,11-6 0 15,7-7 0-15,-2 2 0 16,-3-2 0-16,-5 7 1 0,-15 6-1 15,-14 7 1-15,-15 6 0 16,-14 8-1-16,-14 6 2 16,-5 2-2-16,-7 2 0 15,6-5 0-15,3-1 0 16,8-10-2-16,18-6-4 15,5-15-11-15,42-6-12 16,-5-17-11-16,30-1 0 16,0-19-3-16,17 0 3 15</inkml:trace>
  <inkml:trace contextRef="#ctx0" brushRef="#br0" timeOffset="415713.7774">19220 9116 117 0,'-27'4'39'0,"2"19"3"15,-13-2-2-15,3 11-37 16,-2 3-1-16,8 2 1 15,6-4-1-15,10-4 0 16,12-7-1-16,15-10 0 16,17-8-1-16,11-6 1 15,2-5-1-15,4 0 2 16,-5 0-2-16,-5 7 0 15,-9 9 0-15,-15 11 0 16,-20 10 0-16,-10 5 0 16,-17 9 0-16,-8 5 0 15,-6 2 0-15,-2-4 0 16,4 3-3-16,-2-25-13 0,25 13-8 15,-7-32-11 1,29-6-9-16,-2-11 0 0,22-16-1 16</inkml:trace>
  <inkml:trace contextRef="#ctx0" brushRef="#br0" timeOffset="416426.8182">23801 8826 105 0,'0'0'40'15,"0"0"0"-15,-18 6-1 16,-9 9-35-16,-5 16 0 16,-13 19-2-16,-10 15 0 15,-8 15-1-15,-7 10 1 16,-3 8-2-16,7-1 1 15,12-3-4-15,10-14-6 16,31-9-26-16,8-29-3 16,33-12-1-16,11-31-1 15</inkml:trace>
  <inkml:trace contextRef="#ctx0" brushRef="#br0" timeOffset="416742.8363">24001 9112 116 0,'-54'23'41'15,"2"15"1"-15,-8-4-4 16,13 6-35-16,8-2 0 16,21-3-1-16,13-5 0 15,28-7 0-15,16-4-2 16,17-5 1-16,10 0-1 15,3 1 1-15,-2-1 0 16,-7 5 0-16,-12 2 1 16,-21 5-2-16,-14 1 0 15,-17 3 0-15,-18-1 0 16,-9-4 0-16,0 2 0 15,-7-12-4-15,12 2-5 16,-5-22-9-16,31 5-15 0,-11-22-7 16,22-1-1-16,4-22-2 15</inkml:trace>
  <inkml:trace contextRef="#ctx0" brushRef="#br0" timeOffset="416901.8454">24148 9064 117 0,'1'-18'43'15,"-2"2"0"-15,17 16-1 16,1-9-37-16,17 3-4 15,16 3-4-15,2-10-8 16,20 19-10-16,-20-16-17 16,19 8-6-16,-11-3 1 15,6 8-2-15</inkml:trace>
  <inkml:trace contextRef="#ctx0" brushRef="#br0" timeOffset="418942.9621">15198 10472 58 0,'5'-22'32'0,"-2"-4"0"0,-3 13-7 16,-9-14-15-16,5 14-1 15,-12-4 0-15,2 17-1 16,-14-1-2-16,2 17 0 15,-12 7 0-15,-1 12-1 16,0 11-1-16,-4 8-1 16,3 5-1-16,2 4 1 15,7 0-2-15,10-5-1 16,7-2 0-16,14-8-1 15,14-10-1-15,14-9-2 16,16-6-2-16,11-16-6 16,20 1-25-16,-3-15-2 15,11-1 0-15,-8-11 1 16</inkml:trace>
  <inkml:trace contextRef="#ctx0" brushRef="#br0" timeOffset="419777.0098">15559 10743 78 0,'-25'-11'36'16,"2"14"1"-16,-11-1 0 15,5 13-29-15,-2-1 0 16,9 13-3-16,-2 1-1 16,12 7-2-16,3-3 0 15,10 1-2-15,8-5 0 16,9-6 0-16,8-9-1 15,9-10 0-15,2-10 2 16,6-9 2-16,3-8-2 16,-3-7 1-16,-4-4-2 15,-3-5 2-15,-11 3-1 0,-9-1 1 16,-8 4-2-16,-10 6 0 15,-8 6 0-15,-7 6 0 16,-4 5 0-16,0 10 0 16,-1 2 1-16,1 8-1 15,8 2 0-15,6 1 0 16,7 1 1-16,8-1-1 15,9-4 1-15,10-4-1 16,5 1 0-16,8-5 1 16,-1 1-1-16,3 0 1 15,-4 4-1-15,-6 2 0 16,-7 3 1-16,-7 9-1 0,-12 1 0 15,-7 6 0-15,-8 3-1 16,-3 1-1-16,-1-4 1 16,-1-2-1-16,0-4 1 15,5-5-1-15,9-15 1 16,0 0-1-16,14-6 4 15,5-12 0-15,4-9-1 16,1-4 1-16,5-4 0 16,-1 1 0-16,0-1-1 15,-9 9 2-15,-5 5-2 16,-4 12-1-16,-10 9 0 15,0 0 1-15,0 25-1 16,-5-4 0-16,3 3 1 16,2 4-2-16,2-4 2 15,5-4-1-15,4-5 0 0,9-7 1 16,4-8 0-16,8-6 0 15,2-7 0-15,4-4 1 16,-3-4-2-16,1-1 2 16,-4 0-2-16,-6 5 0 15,-5 4 1-15,-7 5-1 16,-14 8 0-16,0 0 0 15,7 21 1-15,-11 0-2 16,-5 8-1-16,2-1-1 16,1 9 0-16,3-1-3 15,5 2 0-15,3-10-4 16,13 2-4-16,-5-18-4 15,19 8-6-15,-10-25-5 16,12 3-8-16,-7-13 0 0,8-2 1 16</inkml:trace>
  <inkml:trace contextRef="#ctx0" brushRef="#br0" timeOffset="420371.0438">16619 10916 5 0,'5'-40'18'16,"8"17"9"-16,-18-9 10 15,9 11 2-15,-16-2 0 16,12 23 2-16,-20-16-33 16,20 16-2-16,-16 11-1 15,9 8-2-15,1 3 0 16,2 5-3-16,0 5 0 15,3 0 0-15,1-1 0 16,0-2-1-16,2-6 1 16,1-4-2-16,-3-8 2 15,0-11 0-15,11-1 0 16,1-13 0-16,-1-8 2 0,8-8 0 15,-2-7 0-15,4-4 0 16,0-9 0-16,3 2 0 16,-4 2 0-16,-1 0 0 15,-2 6-2-15,-3 6-1 16,0 7 1-16,0 7 0 15,3 9 0-15,-3 10 0 16,3 4 0-16,0 14 0 16,1 1 0-16,4 5 0 15,-1 4 0-15,-3 5 1 16,-2 0-1-16,-7 3 0 15,-7 1 0-15,-8 0-1 16,-8-1 0-16,-10-2-2 0,-4-1 2 16,-10-6-1-16,-1-3 0 15,-3-5 0-15,1-6 1 16,3-6-1-16,5-3 2 15,6-3 0-15,5 0 0 16,6 4 0-16,4 3 0 16,5 9 1-16,5 8-1 15,-3 17 0-15,-1 9 1 16,-2 16-1-16,-6 10 1 15,-5 11 1-15,-3 0-2 16,-4 0-1-16,5-8-1 16,-1-15-4-16,13-10-5 15,0-35-3-15,31-7-6 16,-6-43-9-16,35-7-8 0,1-33-2 15,15-17-1-15</inkml:trace>
  <inkml:trace contextRef="#ctx0" brushRef="#br0" timeOffset="420596.0566">17417 10121 115 0,'-38'59'38'0,"1"21"2"16,-9-1-3-16,6 15-35 15,5 4-1-15,6 2 0 16,4-3-1-16,7-8-2 16,8-5-4-16,8-22-7 15,22 0-12-15,-12-27-15 0,16-6-1 16,-5-24-1-16,11-6 2 15</inkml:trace>
  <inkml:trace contextRef="#ctx0" brushRef="#br0" timeOffset="420986.079">17313 10840 108 0,'-10'23'37'0,"-1"-7"3"15,18 3-3-15,6-12-33 16,15-3-1-16,11-9 0 15,9-8-1-15,4-6 0 16,9-6 2-16,-4-7-3 0,-5-1 2 16,-8-2-3-16,-13 3 0 15,-14 3 0-15,-13 4 1 16,-13 10-1-16,-12 10 0 15,-14 11 1-15,-5 10 0 16,-3 10-1-16,-1 9 2 16,3 10-3-16,8 1-1 15,12 0 2-15,14-3-1 16,19-5 0-16,12-11-2 15,21-9 1-15,12-13-4 16,17-8-1-16,3-21-6 16,19-1-3-16,-14-27-6 15,19 6-7-15,-17-23-8 16,2-3-3-16,-17-12 4 15,-2 0 3-15</inkml:trace>
  <inkml:trace contextRef="#ctx0" brushRef="#br0" timeOffset="421152.0885">18430 10216 115 0,'-37'22'40'16,"1"26"2"-16,-13 5-7 15,9 17-31-15,-1 8-4 16,-2 1 2-16,6 7-2 16,8-7-3-16,8-2-1 15,1-17-11-15,23 5-9 16,-13-27-14-16,18-5-2 15,-6-21-2-15,12-10 0 16</inkml:trace>
  <inkml:trace contextRef="#ctx0" brushRef="#br0" timeOffset="421476.1066">18070 10652 112 0,'-12'-10'40'0,"12"10"1"16,0 0-1-16,0 0-36 15,27 0-1-15,9-1 0 16,4-3 0-16,12-4-1 15,3-1 0-15,6 0 0 16,-6 0-1-16,-9 1-1 16,-6 6 2-16,-9 5-2 15,-11 9 0-15,-9 7 0 16,-12 9 0-16,-11 5 0 15,1 8 0-15,-7 0 0 16,3 5 0-16,0-4-4 0,5-2-1 16,3-13-5-16,16-3-4 15,-9-24-5-15,38 2-2 16,-16-31-7-16,21 1-9 15,-14-22-1-15,9-4 1 16,-5-12 6-16</inkml:trace>
  <inkml:trace contextRef="#ctx0" brushRef="#br0" timeOffset="421596.1139">18671 10414 122 0,'-26'-25'40'15,"7"17"0"-15,-9-2-4 16,5 5-45-16,19 18-9 16,-6-15-8-16,16 15-14 15,-6-13 0-15,11 21-2 0,0-13 1 16</inkml:trace>
  <inkml:trace contextRef="#ctx0" brushRef="#br0" timeOffset="422383.1585">19108 10574 106 0,'-21'-1'39'15,"6"14"0"-15,-8-5 0 16,-2 10-34-16,-5 7-1 16,2 6-1-16,-4 5-1 15,2 8 0-15,2-1 0 16,8 0-2-16,9-6 1 15,13-7-2-15,11-7 2 16,11-11-3-16,13-12 2 16,7-11 1-16,1-11-1 15,5-9 2-15,-2-9 0 16,-7-5 0-16,-5-5-3 15,-10-1 4-15,-10 3-4 0,-8 7 0 16,-13 6 1-16,-4 9 0 16,-7 10 0-16,-3 9-1 15,2 10 1-15,3 5 0 16,7 3 1-16,8 4-1 15,10 1 0-15,8 0 1 16,10-2-1-16,6 0 0 16,2 0 0-16,3-3 1 15,-5 6-1-15,-4 0 0 16,-9 5 0-16,-10 4 0 15,-10 4 1-15,-8 4-1 16,-6-1 0-16,-5 1 0 16,1-3 1-16,2-8-4 15,6-13 4-15,8-10-1 0,11-8 0 16,11-16 0-16,8-11 1 15,11-8-1-15,4-7 1 16,1-1 3-16,-1 4-4 16,-4 8 0-16,-9 11 0 15,-8 15 0-15,-24 13 0 16,9 21 0-16,-18 10 0 15,-5 10 0-15,1 8-5 16,0-3-6-16,18 12-4 16,-5-21-6-16,29 8-3 15,-8-32-10-15,31 7-3 16,-2-19-8-16,11-7 6 15</inkml:trace>
  <inkml:trace contextRef="#ctx0" brushRef="#br0" timeOffset="422984.1933">23944 10241 104 0,'14'0'40'0,"-4"12"2"15,-19-2-3-15,-6 10-35 16,-14 10-2-16,-16 11 1 16,-14 12-2-16,-3 9 0 15,-13 3 0-15,4 3 0 16,9-2-2-16,13-7-2 15,24-5-10-15,11-27-11 16,35-1-14-16,16-25-1 16,26-6-1-16,10-19-1 15</inkml:trace>
  <inkml:trace contextRef="#ctx0" brushRef="#br0" timeOffset="423286.2106">24229 10496 106 0,'-12'0'40'0,"-22"-1"1"15,-1 15-1-15,-15 4-30 16,5 3-6-16,2 0-2 15,11 3 0-15,11-1 0 16,15-6 0-16,21-1-1 16,15-1 0-16,15-4 0 15,9-2 0-15,0 1-1 16,0 0 0-16,-7 3 0 15,-11 6 0-15,-18 5 2 16,-17 5-2-16,-17 0 0 16,-9 4 0-16,-8-4-2 15,-3-4 0-15,5-5-1 0,2-13-3 16,19-1-6-16,-4-23-5 15,32 8-8-15,-8-29-11 16,21 6-3-16,-2-20-2 16,6-1 3-16</inkml:trace>
  <inkml:trace contextRef="#ctx0" brushRef="#br0" timeOffset="423444.2196">24295 10393 121 0,'-14'-17'42'0,"14"17"1"16,0 0 0-16,0 0-37 15,24 13-6-15,9-11 0 16,12 1-2-16,6-8-10 15,20 13-4-15,-15-20-6 16,21 20-10-16,-16-15-11 0,4 3-2 16,-10-4 2-16</inkml:trace>
  <inkml:trace contextRef="#ctx0" brushRef="#br0" timeOffset="424164.2608">14831 11698 65 0,'9'-21'38'0,"1"5"0"16,-3 1 1-16,8 16-29 16,-5 9-4-16,-1 21-2 15,-8 10 1-15,3 22-3 16,-8 12 0-16,0 12-2 15,-1 4 1-15,-2-1-3 16,3-5-1-16,2-18-3 16,21-5-25-16,-10-31-7 15,16-15 1-15,0-24-3 16</inkml:trace>
  <inkml:trace contextRef="#ctx0" brushRef="#br0" timeOffset="424465.278">14963 11665 96 0,'-15'-18'40'16,"15"18"3"-16,10-8-3 16,23 12-35-16,4 0-3 15,11 2 0-15,10 4 0 16,5 7 0-16,-3 6-1 15,-8 10-3-15,-11 8 3 16,-16 12-3-16,-18 12 2 16,-20 10-2-16,-21 3 2 15,-12 0-1-15,-13 1 1 16,-3-3 1-16,0-10-2 15,3-19-3-15,19-9-5 16,4-33-10-16,36-5-11 0,9-18-9 16,28-8 0-16,11-23-4 15</inkml:trace>
  <inkml:trace contextRef="#ctx0" brushRef="#br0" timeOffset="424675.29">15679 11927 94 0,'17'2'40'16,"-17"-2"0"-16,-12 37-2 15,3-3-35-15,-4 7-2 16,-2 8 0-16,2 4 0 16,0 1-1-16,2-2 1 15,6-7-2-15,5-13-1 0,4-10-6 16,-4-22-13-16,34-20-16 15,-12-18-1-15,13-3-2 16,-4-23 0-16</inkml:trace>
  <inkml:trace contextRef="#ctx0" brushRef="#br0" timeOffset="424811.2978">15697 11580 89 0,'-37'-10'37'16,"15"14"2"-16,6 3-4 15,3-1-50-15,32 11-21 16,9-3 2-16,19 9-4 15,6-5 0-15</inkml:trace>
  <inkml:trace contextRef="#ctx0" brushRef="#br0" timeOffset="425208.3205">16289 11900 72 0,'-10'11'37'16,"-11"-16"1"-16,4 6 0 16,-14-4-28-16,5 4-5 15,-7 3 0-15,1 15 1 16,-6 8-2-16,1 13 1 15,-3 7-1-15,8 5 0 16,4-1-1-16,9-1 0 16,12-5-1-16,14-14 0 15,20-15-1-15,11-19 0 16,16-18-1-16,7-11 1 15,4-13-1-15,1-9 0 0,-5-2 0 16,-4-1-1-16,-14 8 0 16,-14 8 1-16,-11 15-1 15,-12 13 1-15,-6 13-1 16,-15 14 1-16,1 10-2 15,-4 8 0-15,7 8-1 16,3-2-1-16,16 4-3 16,3-12-4-16,23 6-4 15,-2-24-3-15,27 10-7 16,-15-29-4-16,18 5-7 15,-11-16 0-15,4-3 2 16</inkml:trace>
  <inkml:trace contextRef="#ctx0" brushRef="#br0" timeOffset="425667.3466">16854 11932 79 0,'-6'-25'39'16,"-20"-1"-1"-16,3 17 2 15,-17 2-24-15,5 17-10 16,-6 7-1-16,4 13-2 16,2 8 0-16,10 6-1 15,6 1 0-15,17 0 0 16,10-8-1-16,15-9 0 15,12-11 0-15,7-13 0 16,5-15-1-16,3-11 0 16,-3-8 0-16,0-7 0 15,-7-4 0-15,-5-3 0 16,-11 7 0-16,-2 1 0 15,-10 10-1-15,0 13 1 16,-12 13 0-16,-3 30 0 16,-1 21 0-16,-7 20 1 0,-2 19-1 15,-4 16 0-15,0 16-1 16,-11 4 2-16,0 0-1 15,-3-6 0-15,-3-17 0 16,1-17 0-16,-2-20 1 16,1-21 0-16,5-24-1 15,8-24 0-15,6-19-1 16,7-24-1-16,9-15-1 15,3-17-2-15,8-9-3 16,-3-13-3-16,15 12-3 16,-11-10-2-16,16 27-4 15,-18-11-3-15,23 32-4 0,-13-4-10 16,12 17 3-1,6 8 3-15</inkml:trace>
  <inkml:trace contextRef="#ctx0" brushRef="#br0" timeOffset="426937.4194">17451 11866 96 0,'-31'13'41'0,"6"12"-1"15,-8-4 0-15,11 9-36 16,-7 5-2-16,8 7 0 15,1-1 0-15,5 3-1 16,4-5 0-16,7-2 0 16,7-8 0-16,2-9-1 15,6-13 1-15,6-10-1 0,2-14 0 16,6-8 0-16,2-11 0 15,-2-8 0-15,2-3 0 16,-3 0 0-16,4 2 0 16,-9 5 0-16,-1 8 0 15,-3 8 0-15,0 8 0 16,3 7 0-16,0 5 0 15,3 4 0-15,10 1 0 16,3 0 0-16,8-3 0 16,5 0 0-16,4-5 0 15,1 1 0-15,-1 0 1 16,-8 2-1-16,-8-1 1 15,-7 2 0-15,-16 0 0 0,-12 3 0 16,0 0-1-16,-27 8 1 16,-5 2 0-16,-1 5-1 15,-14 7 1-15,0 4 0 16,-1 6-1-16,1 9 2 15,9 1-1-15,5 2 0 16,13 0 0-16,12-6 0 16,18-7 0-16,9-10 0 15,15-12-1-15,10-11 0 16,6-12 0-16,5-11 0 15,0-12 0-15,-3-5 0 16,-13-2 0-16,0-2 0 16,-13 5 0-16,-6 2 0 15,-10 6 0-15,-10 11 0 0,-4 11 0 16,-7 11 0-16,-3 11 1 15,-2 11-1-15,2 8 0 16,1 8 0-16,4 3 0 16,8 3 0-16,7-8 0 15,9-3 0-15,12-11 0 16,5-12 0-16,7-12 0 15,4-10 0-15,4-12 1 16,-3-9-2-16,0-7 2 16,-6-1-1-16,-5 0 0 15,-5 5-1-15,-6 3 2 16,-6 9-1-16,-7 10 0 15,-9 14 0-15,0 0 0 16,-10 19 0-16,-1 6 0 16,-4 8 0-16,-3 4 0 0,3 4 0 15,1-3 1-15,4-4-1 16,6-9 0-16,7-9 0 15,8-14 0-15,4-11 0 16,4-10 0-16,9-11 0 16,1-4 0-16,-2-4 0 15,2-3 0-15,-4 2 0 16,-2 6-1-16,-5 3 1 15,1 8 0-15,-9 5 0 16,1 8 0-16,-11 9 0 16,17 0 0-16,-8 11 0 15,-4 5 1-15,-3 4-1 16,3 4 0-16,-5-1 0 15,4 0 0-15,-1-5 0 0,4-6 0 16,7-10 0-16,8-8 0 16,8-9 0-16,7-5 0 15,7-10 0-15,1-3 0 16,0-1 3-16,-4 4-3 15,-5 7 0-15,-8 7 0 16,-13 15 0-16,-15 1 0 16,0 29 0-16,-15 6 0 15,-4 9 0-15,-3 8 0 16,1 5 0-16,0 3-3 15,10-9-5-15,10 1-3 16,-3-20-1-16,22 1-2 16,-7-29 0-16,25 3-3 0,-15-30-3 15,24 6 1-15,-19-25 0 16,14 11 3-16,-14-17-1 15,7 10-7-15,-5 0-2 16,-5-5 0-16</inkml:trace>
  <inkml:trace contextRef="#ctx0" brushRef="#br0" timeOffset="427289.4395">19336 11747 105 0,'0'0'41'16,"-18"2"1"-16,9 9-2 15,-12-7-33-15,7 3-3 16,3 5-1-16,-2 1-3 15,8 2 2-15,1 4-1 0,4 2 0 16,9 2 0-16,0 1-1 16,6 0 1-16,3-4-1 15,6-3 0-15,2-6 0 16,6-3 0-16,3-4 0 15,-2 1 1-15,0-2-1 16,-4 3 0-16,-7 5 0 16,-6 4 0-16,-7 6-1 15,-11 5 0-15,-10 8-2 16,-12-6-5-16,1 14-4 15,-19-12-1-15,11 7-3 16,-18-20-2-16,17 12-5 16,-21-29-1-16,24 7-4 15,-12-22-5-15,22-18 0 0,16-15 0 16</inkml:trace>
  <inkml:trace contextRef="#ctx0" brushRef="#br0" timeOffset="427944.477">24066 11120 85 0,'23'-16'38'15,"-23"16"0"-15,0 0 1 16,-40 31-33-16,1 22-1 15,-22 13-2-15,-10 17 2 16,-15 12-4-16,-6 13 0 16,-1 1 0-16,8-1-2 0,12-6-1 15,15-21-6-15,35-1-14 16,7-35-17-16,36-16 2 15,13-24-3-15,38-16 2 16</inkml:trace>
  <inkml:trace contextRef="#ctx0" brushRef="#br0" timeOffset="428244.4942">24290 11600 89 0,'5'-12'38'0,"-29"6"-1"16,-11 18 3-16,-15 4-33 15,-6 12-2-15,0 0-2 16,5 6-2-16,7-2 1 15,12-2-1-15,21-3 1 0,18-5-3 16,19-5 2-16,16-6-2 16,11-1 1-16,8 1 1 15,-2 1-1-15,-4 1 1 16,-11 6-1-16,-10 3 0 15,-16 4 0-15,-15 6-1 16,-15 1-1-16,-12 0-1 16,-7 8-3-16,-13-18-8 15,16 15-14-15,-13-27-9 16,20 3-1-16,2-21-1 15,19-5 1-15</inkml:trace>
  <inkml:trace contextRef="#ctx0" brushRef="#br0" timeOffset="428424.5045">24283 11550 107 0,'0'0'42'0,"-8"-20"0"16,26 21 0-16,5-10-37 15,24 0-5-15,25 4-10 16,3-18-6-16,25 15-12 15,-14-15-13-15,13 11 0 16,-15-6-3-16,0 11 1 16</inkml:trace>
  <inkml:trace contextRef="#ctx0" brushRef="#br0" timeOffset="429228.5504">15273 12867 79 0,'5'-16'39'16,"-17"-3"-2"-16,-7 23 0 16,-16 0-32-16,-2 11-1 15,-11 11-1-15,0 6-1 16,-3 7 0-16,8 5-1 15,6 0 0-15,10-5 1 16,12-1-2-16,14-5 2 16,10-9-2-16,12-3 0 15,8-3 1-15,8-3-2 16,4-1 1-16,1 2 0 15,1 1 0-15,-9 4-1 16,-6 6 1-16,-13 5 0 0,-12 2 0 16,-14 3 0-16,-10 2-1 15,-8 1 1-15,-2-7-2 16,-2-7 0-16,9-7-3 15,2-23-6-15,22 4-13 16,6-19-11-16,18-7-3 16,4-12-1-16,19 0 1 15</inkml:trace>
  <inkml:trace contextRef="#ctx0" brushRef="#br0" timeOffset="429796.5829">15592 13195 75 0,'0'0'39'0,"-7"22"-2"15,-4-15 1-15,2 12-33 16,-1 2-1-16,3 10-2 16,-4 6 1-16,2 10 0 15,-4 6-1-15,2 1 0 16,0 3 0-16,2-2 1 15,2-5-2-15,1-9 0 16,4-11-1-16,6-12 0 16,-4-18 0-16,18-9-1 15,-3-20 1-15,1-9-1 16,2-11 1-16,-3-8 0 15,0 0 0-15,-5-7 0 16,0 1 0-16,-5 0 1 16,-1 9-1-16,-1 5 0 0,3 7 1 15,4 4-1-15,6 8 0 16,4 9 1-16,7 9-1 15,0 7 0-15,2 9 0 16,1 6 1-16,-5 10-1 16,-5 6 1-16,-8 6-1 15,-11 6-1-15,-11 5 1 16,-5 3-1-16,-11 3 1 15,-7 3 0-15,-4-1-1 16,0 0 1-16,-2-1 0 16,4-1 0-16,6 0 1 15,6-3-1-15,4 2 0 16,7 2 1-16,0 1-1 15,0 6 0-15,0 8 0 0,-6 3 0 16,1 8-2-16,-10-2-2 16,13-2-9-16,-6-23-5 15,18-3-11-15,-5-34-10 16,27-22-3-16,8-30 2 15</inkml:trace>
  <inkml:trace contextRef="#ctx0" brushRef="#br0" timeOffset="430213.6066">16044 13342 85 0,'-12'18'40'0,"17"2"-2"0,-5-20 2 16,31 9-37-16,1-13-1 15,10-4 0-15,6-7-1 16,0-3 0-16,3-3 0 16,-2 2 1-16,-9-2-1 15,-6 0 1-15,-14 2-2 16,-10 0 1-16,-10 2 0 15,-7 2 0-15,-10 2 0 16,-8 4-1-16,-4 7 1 16,-2 9-1-16,-2 8 1 15,0 10 0-15,0 10 0 16,5 10-1-16,5 1 1 15,8 6-1-15,10-2 0 0,14-6-1 16,13-8 0-16,16-15-3 16,18-5-3-16,9-30-7 15,28 5-4-15,-9-32-10 16,28 3-10-16,-12-20-2 15,9 1 2-15,-13-11 0 16</inkml:trace>
  <inkml:trace contextRef="#ctx0" brushRef="#br0" timeOffset="430467.6213">17267 12778 65 0,'0'0'38'15,"-19"-13"0"-15,19 13 1 16,-15 1-28-16,11 12-2 0,-9 6-3 15,4 13-1-15,-8 11-1 16,-1 11-2-16,-8 14-1 16,-7 10-1-16,-4 6 1 15,0 3-1-15,4-3-1 16,4-12-3-16,12-8-1 15,6-27-8-15,28-6-6 16,1-40-12-16,30-8-6 16,-1-31-3-16,23-10 2 15</inkml:trace>
  <inkml:trace contextRef="#ctx0" brushRef="#br0" timeOffset="430648.6317">17552 12710 97 0,'-16'25'40'0,"-24"12"1"0,5 29-1 16,-5 3-36-16,-1 13-1 15,2 1-2-15,7 0-1 16,7-4-3-16,10-20-6 16,26 3-10-16,-7-34-15 15,28 0-5-15,-1-27-3 16,19-5 1-16</inkml:trace>
  <inkml:trace contextRef="#ctx0" brushRef="#br0" timeOffset="430812.6406">17701 13104 88 0,'0'0'39'15,"-14"21"-1"-15,7 9 0 0,-15 6-36 16,9 8-2-16,3 3-2 16,-2-3-3-16,13 9-13 15,-13-22-18-15,20 0-1 16,-8-31-2-16,23 7 1 15</inkml:trace>
  <inkml:trace contextRef="#ctx0" brushRef="#br0" timeOffset="431285.6677">18031 13129 86 0,'-8'21'39'0,"3"9"0"15,-9-9 0-15,8 7-35 16,-7-6 0-16,7 2-1 16,-3-3-1-16,2-7-1 15,5-2 0-15,2-12-1 16,0 0 1-16,14-10 0 15,-4-7-1-15,9-9 1 16,-1-6 0-16,6-4 1 16,4-2-1-16,4 2 1 0,-2 4 0 15,-5 7-1-15,-3 12 1 16,-3 11-1-16,-8 9-1 15,-5 12 0-15,-6 10-1 16,-3 5-2-16,0 5-1 16,-4-6-7-16,12 10-4 15,-6-20-4-15,21 10-9 16,-14-22-8-16,23-1-5 16,-3-12 2-16</inkml:trace>
  <inkml:trace contextRef="#ctx0" brushRef="#br0" timeOffset="431812.6982">18787 13077 57 0,'-6'-20'38'0,"6"20"-2"15,-22-18 1-15,22 18-26 16,-34 9-1-16,10 13-1 16,-13 0 0-16,6 11-2 15,-4-1-2-15,11 4-2 16,0-6 0-16,13-3-1 0,8-8-1 15,12-6 0-15,9-14 0 16,11-10 0-16,4-5 0 16,4-3 0-16,-1-10 0 15,3 1 0-15,-4 2 0 16,-6 3 0-16,-6 6-1 15,-8 11 1-15,-5 9-2 16,-6 19 1-16,-3 12 0 16,-10 22-1-16,-2 18 1 15,-6 17-1-15,-4 13 0 16,-7 11 1-16,-1 2-1 15,-2-7-1-15,-1-3 0 16,-3-15 0-16,-2-18-1 16,-2-20-1-16,8-19-6 0,-4-31-3 15,13-9-3-15,-11-35-6 16,21-3-8-16,-12-31-9 15,16-15-2-15,-4-17 2 16</inkml:trace>
  <inkml:trace contextRef="#ctx0" brushRef="#br0" timeOffset="432037.7111">17848 12972 103 0,'-19'4'41'16,"9"2"-1"-16,-3-6-11 15,6-19-45-15,7 19-15 16,9-30-9-16,5 10-1 15,2-9-2-15</inkml:trace>
  <inkml:trace contextRef="#ctx0" brushRef="#br0" timeOffset="432854.7579">24170 12417 60 0,'38'-23'37'16,"-14"0"-1"-16,-5 20 3 15,-19 3-23-15,-14 25-7 16,-20 11-4-16,-12 17-1 16,-20 15-1-16,-12 18-2 15,-13 13 1-15,-5 9-3 0,-2 1 1 16,8-6-2-16,9-4 0 15,16-16-2-15,28-7-13 16,10-31-18-16,33-13-1 16,9-26-3-16,35-9 2 15</inkml:trace>
  <inkml:trace contextRef="#ctx0" brushRef="#br0" timeOffset="433187.7769">24297 12899 87 0,'32'-29'37'0,"-26"3"0"16,-6 26 0-16,-23-1-31 15,-10 19-2-15,-15 11-2 16,0 12 0-16,-8 1 0 0,5 4 0 16,3-2-1-16,11-4 1 15,18-9-2-15,14-8 2 16,24-11-1-16,19-11-1 15,14-8 0-15,9-1 0 16,5-1 1-16,0-1-1 16,-4 7 1-16,-14 9 0 15,-16 12-1-15,-17 12 0 16,-20 12 0-16,-13 6-1 15,-15 8 1-15,-7-1-1 16,-4-1-1-16,0-11-3 16,15 0-9-16,-6-31-15 15,35-12-9-15,-13-6-1 16,32-15-1-16</inkml:trace>
  <inkml:trace contextRef="#ctx0" brushRef="#br0" timeOffset="433367.7872">24359 12884 106 0,'-19'-37'39'15,"14"18"3"-15,1-4-3 16,18 9-32-16,10-6-3 16,20 1-4-16,15-2-4 15,12-10-10-15,23 13-12 16,-11-12-15-16,9 15-1 15,-11-2 0-15,0 14-1 16</inkml:trace>
  <inkml:trace contextRef="#ctx0" brushRef="#br5" timeOffset="437117.0016">16929 14304 64 0,'0'-15'37'0,"0"15"-1"16,0-10 1-16,0 10-32 15,0 0-2-15,8 15 0 16,-7 5 0-16,2 13 0 15,0 8-1-15,-2 12-1 16,-5 11 0-16,2 10-1 16,-6 4 0-16,-1 0-2 15,-3-2 0-15,1-8-4 0,6 4-11 16,-8-31-19-16,15-7-1 15,-2-34-1-15,0 0 0 16</inkml:trace>
  <inkml:trace contextRef="#ctx0" brushRef="#br5" timeOffset="437360.0155">16661 14225 82 0,'-23'-23'40'16,"23"23"-1"-16,-8-25 0 15,24 19-36-15,14-1-1 16,11 0 0-16,8 1-1 0,13 0-1 16,7 0 0-16,4 1-1 15,11 6-3-15,-4-3-3 16,10 15-24-16,-14-8-5 15,6 14-2-15,-19-4-1 16</inkml:trace>
  <inkml:trace contextRef="#ctx0" brushRef="#br5" timeOffset="437688.0343">17606 14535 65 0,'-9'26'38'16,"-10"-7"-2"-16,7 18 2 15,-15-2-32-15,12 10-1 0,-2 0-1 16,4 7 0-16,4-4 0 16,10-3-3-16,8-7 1 15,10-12-1-15,8-13 0 16,10-13-1-16,6-16 1 15,0-9-1-15,-1-12 1 16,-5-7 0-16,-7-4 0 16,-9-2 0-16,-12 1-1 15,-13 0 1-15,-9 5-2 16,-9 3 0-16,0 7-1 15,-3 1-3-15,5 14-4 16,-5-8-28-16,25 27 1 16,-3-27-3-16,21 18 2 15</inkml:trace>
  <inkml:trace contextRef="#ctx0" brushRef="#br5" timeOffset="437928.0476">18296 13945 79 0,'0'0'40'16,"-19"17"-2"-16,7 21 2 16,-10 7-36-16,3 14-1 15,-2 14 0-15,0 9-2 16,2 4 0-16,4 1-1 15,4-3-2-15,5-10-5 16,12-3-3-16,-7-22-27 0,16-2 0 16,-8-23-3-16,9-7 1 15</inkml:trace>
  <inkml:trace contextRef="#ctx0" brushRef="#br5" timeOffset="438124.0592">18064 14391 73 0,'-11'-20'39'0,"-2"-1"-2"15,13 21 1-15,0 0-28 16,23 3-7-16,8 3-3 16,8 0-1-16,12 4-1 15,4-4-3-15,17 10-3 16,-8-16-23-16,13 13-5 15,-8-9-2-15,3 11 3 0</inkml:trace>
  <inkml:trace contextRef="#ctx0" brushRef="#br5" timeOffset="438461.0785">18801 14464 71 0,'0'0'37'16,"-17"-12"-1"-16,1 14 2 15,-20-9-28-15,8 9-5 16,-3 0 0-16,-6 11-1 16,-1 5 0-16,1 9 0 15,3 6-2-15,5 5 1 16,7-1-2-16,12 1 0 15,11-9 0-15,12-5 0 16,11-16 0-16,10-11-1 16,11-12 1-16,2-13-1 15,1-4 1-15,-1-4 0 0,-5-1 0 16,-8 4-1-16,-9 6 1 15,-9 11-1-15,-16 16 0 16,0 0 0-16,4 18 0 16,-12 6 0-16,0 8-2 15,5 0 1-15,7 2-2 16,6-9-2-16,16-2-6 15,-2-25-14-15,20 1-13 16,-5-23 0-16,19-5-1 16,-7-27 1-16</inkml:trace>
  <inkml:trace contextRef="#ctx0" brushRef="#br5" timeOffset="438626.088">19401 13980 81 0,'0'-45'40'0,"4"32"0"16,-18 15 0-16,6 29-30 15,-10 19-5-15,0 21-2 16,-4 12-2-16,5 5-2 15,7 9-10-15,-5-22-14 16,15 11-14-16,-6-20-1 16,15-2-3-16,-3-22 0 15</inkml:trace>
  <inkml:trace contextRef="#ctx0" brushRef="#br5" timeOffset="439331.1283">24405 13680 57 0,'28'-42'34'15,"-2"9"1"-15,-11-1 0 16,1 19-25-16,-21 4-4 15,-4 25 0-15,-23 16 0 16,-12 22 0-16,-25 13-2 16,-12 22-2-16,-18 13 0 15,-6 15-1-15,-4 4 0 16,2-2 0-16,7-10-1 15,13-13-1-15,24-7-7 16,10-29-26-16,34-10-4 16,12-29 0-16,25-10 0 15</inkml:trace>
  <inkml:trace contextRef="#ctx0" brushRef="#br5" timeOffset="440032.1684">24081 14237 76 0,'-20'9'38'16,"5"-16"-1"-16,15 7 0 15,25-13-30-15,10 2-3 0,7-3-1 16,9 2-1-16,-4 2 0 16,0 7 0-16,-11 5-2 15,-11 9 1-15,-15 8-1 16,-13 7 1-16,-16 10-1 15,-11 7 1-15,-17 9 0 16,-5 3 0-16,-3 2 0 16,5 0 1-16,9-7-2 15,7-3 2-15,16-9-2 16,15-11 0-16,26-12-2 15,15-16-1-15,19-10-4 16,4-15-2-16,22-1-4 16,-5-22-4-16,19 12 2 15,-21-18-1-15,14 15-7 0,-27-8-12 16,-1 8 6-16,-23 1 3 15,-6 9 20-15,-20 9 10 16,-19-3 3-16,6 24 4 16,-43-24 11-16,16 28 13 15,-18-4-1-15,7 18 0 16,-16-10-15-16,20 20-8 15,-6-6-3-15,10 9-2 16,8-4-3-16,10 3 0 16,12-1-2-16,12-2 1 15,10-3-1-15,9-1-1 16,8-3 0-16,5-1 0 15,-4 2 0-15,2-1 1 16,-10 3-2-16,-3 2 2 0,-15 0-2 16,-9 7 0-16,-14-2 1 15,-10 2-2-15,-7 0 1 16,-9-3-1-16,1 0-2 15,-3-12-4-15,17 3-21 16,-9-23-8-16,29 3-1 16,-16-30-2-16</inkml:trace>
  <inkml:trace contextRef="#ctx0" brushRef="#br5" timeOffset="440211.1786">24707 14203 96 0,'-15'-9'40'15,"15"9"0"-15,20-13-3 0,15 4-34 16,19-7-4-16,13-6-5 16,19 7-11-16,-11-17-17 15,16 13-4-15,-16-1-3 16,0 7 0-16</inkml:trace>
  <inkml:trace contextRef="#ctx0" brushRef="#br5" timeOffset="441668.262">16459 13787 45 0,'42'-16'32'0,"6"-6"0"16,6 4-2-16,3-7-24 15,5 9-1-15,3-2-2 16,2 7-1-16,-5 1 0 16,2 5 0-16,0-2 0 15,7 6 0-15,3-1 0 16,4 1 0-16,2-1 1 15,4 2-1-15,6 0 0 16,-1 2 0-16,2-1 0 16,4 4-1-16,-1-1 1 0,3 1-1 15,1 2 0-15,1 0 1 16,3-5-1-16,6-1 1 15,2-3-1-15,5-3 1 16,1-2-1-16,4-1 1 16,2-2-1-16,0 1 0 15,4 1 0-15,-4 4 0 16,-2 3 0-16,-7 2 0 15,0 4-1-15,-3 0 1 16,-1 2 0-16,1-2-1 16,-2-2 1-16,-1-3-1 15,2-1 0-15,1-3 1 16,1-4-1-16,3-2 0 15,2 0 0-15,-3 2 1 0,-3 1-1 16,-1 4 0-16,-6-2 0 16,1 5 1-16,-5 1-1 15,-2 3 0-15,-4-2 0 16,-2-1 0-16,2 1 0 15,-1-2 1-15,0-1-1 16,2-2 0-16,-2-3 0 16,1-1 0-16,1 0 0 15,-1-1 1-15,-2-1-1 16,-1 2 0-16,-2 0 0 15,-3 3 0-15,-4 3 1 16,-5 0-1-16,-1 1 0 16,0 1 0-16,-1-1 0 15,1-1 0-15,2-1 0 0,2-3 0 16,1 1 1-16,1-3-1 15,4 0 0-15,-1-1 0 16,3 0 1-16,0-2-1 16,3 5 0-16,-1 0 0 15,-1-1 0-15,1 3 1 16,0 1-1-16,2-1 0 15,2 0 0-15,0-2 0 16,3 1 0-16,1-2 1 16,4-3-1-16,2 2 0 15,-1-5 1-15,3 3-1 16,-4 1 0-16,-4 0 0 15,-6 3 0-15,-7-2 0 0,-7 4-1 16,-4-1 1-16,-13 4 0 16,-9 0 0-16,-12 1 1 15,-6 1-1-15,-7 1-1 16,-7-3-2-16,-1 10-11 15,-18-10-24-15,14-4 0 16,-14 4-2-16,1-14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4104442"/>
              </p:ext>
            </p:extLst>
          </p:nvPr>
        </p:nvGraphicFramePr>
        <p:xfrm>
          <a:off x="214283" y="762000"/>
          <a:ext cx="8750332" cy="4785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Complete the title page of the next unit AND get the first unit in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“Tick off” some of the skills listed in the Skills Booklet.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skills we now have that we didn’t have before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“Completeness Checked” for the first bit of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are on track or 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finished OR, if “messing up” then we will look at living and non-living things in PF 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calls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similarities between all living things.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Locate the objectives of the unit on our web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things if we missed them in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360" y="1010520"/>
              <a:ext cx="8955720" cy="4720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3240" y="1004400"/>
                <a:ext cx="8981280" cy="473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200" y="244080"/>
              <a:ext cx="9178200" cy="516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880" y="230040"/>
                <a:ext cx="9200160" cy="518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964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25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955</TotalTime>
  <Words>182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63</cp:revision>
  <dcterms:created xsi:type="dcterms:W3CDTF">2006-08-16T00:00:00Z</dcterms:created>
  <dcterms:modified xsi:type="dcterms:W3CDTF">2014-03-10T00:17:48Z</dcterms:modified>
</cp:coreProperties>
</file>