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46" r:id="rId3"/>
    <p:sldId id="305" r:id="rId4"/>
    <p:sldId id="309" r:id="rId5"/>
    <p:sldId id="308" r:id="rId6"/>
    <p:sldId id="31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5T21:20:51.54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10296 4215 88 0,'20'30'37'0,"-13"2"-1"16,-2 25 1-16,-3 7-36 15,-9 9 2-15,-4-3-2 0,11-2 2 16,3-24 1-16,23-31 0 16,31-43-1-16,41-57 1 15,53-57-1-15,55-44-3 16,54-37-3-16,17-41-30 15,42-10-3-15,-13-19-2 16,-16 22-2-16</inkml:trace>
  <inkml:trace contextRef="#ctx0" brushRef="#br0" timeOffset="3991.2283">12270 6439 71 0,'0'0'31'16,"-4"-13"1"-16,4 25 2 15,-12 4-21-15,8 19-4 16,-10-2 0-16,7 9-1 15,0-10-2-15,13 3 2 16,8-23-3-16,15-12 0 16,16-24-2-16,17-15-1 15,10-18 0-15,17-7-2 16,4-16 1-16,4-10-4 15,8-11-4-15,-1-23-26 16,20-4-5-16,2-35 1 16,19-10-3-16</inkml:trace>
  <inkml:trace contextRef="#ctx0" brushRef="#br0" timeOffset="5924.3389">13177 7660 67 0,'5'-13'33'0,"-8"-1"0"15,3 14-1-15,-5-15-26 16,5 15-1-16,-7 16-1 16,4 10 1-16,-8 4 0 15,4 13-1-15,-4 3 0 16,4 7 0-16,0-3-1 15,6-5 0-15,3-18 0 0,18-13 1 16,15-29-1-16,22-29 0 16,32-31-1-16,21-27-1 15,30-25-1-15,16-26-6 16,24-5-27-16,-10-19-5 15,7 10 3-15,-24 4-3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5T21:36:51.55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12458 9355 78 0,'0'0'39'15,"-9"17"-1"-15,7 15 1 16,-12 12-35-16,3 17 0 16,-2 8-1-16,0 8 1 15,0-5-1-15,5-4 0 16,13-23-1-16,17-20 1 15,24-40 0-15,38-31 0 16,39-37-1-16,37-28-1 16,32-29 0-16,26-25-1 0,16-15-2 15,-1-16-1-15,-1 4-2 16,-25-5-2-16,-13 22-13 15,-33-5-19-15,-18 23-1 16,-25 12-1-16,-11 30 2 16</inkml:trace>
  <inkml:trace contextRef="#ctx0" brushRef="#br0" timeOffset="922.0527">12341 11655 78 0,'-3'36'39'0,"-8"1"1"15,7 10 0-15,-16-8-35 16,15 0-3-16,10-15 1 15,18-16 1-15,24-31 0 16,37-31 1-16,40-39-2 16,42-31-1-16,41-27-1 15,28-29 0-15,22-22-4 16,-4-33-15-16,11 12-14 15,-39-15-7-15,-32 21 1 16,-37 10-4-16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5T21:41:51.80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11394 9749 62 0,'1'-14'33'0,"-1"14"-1"16,3-22 1-16,-3 22-26 15,0-13 1-15,0 13-2 16,6 13-2-16,1 12 0 15,-9 10-2-15,4 16 0 16,-7 10 0-16,1 11-1 16,-4 10-1-16,0 5 0 0,-5 0-1 15,1-4 0-15,4-9-6 16,-3-21-8-16,15-3-21 15,-1-26 2-15,10-12-2 16,-1-29 2-16</inkml:trace>
  <inkml:trace contextRef="#ctx0" brushRef="#br0" timeOffset="233.0134">11052 9567 100 0,'-29'-3'38'15,"15"11"0"-15,14-8-1 0,0 0-34 16,27-10-2-16,12 0 1 16,13-5-2-16,18-3 0 15,6 1-1-15,7-2-2 16,5 14-4-16,-17-5-28 15,12 16-1-15,-18 1-1 16,-4 14 0-16</inkml:trace>
  <inkml:trace contextRef="#ctx0" brushRef="#br0" timeOffset="481.0276">11981 9903 77 0,'-8'22'35'16,"3"14"0"-16,-7 0-1 16,-1 11-25-16,-3 11-8 15,-1 10 1-15,-1 4-1 16,4 1-1-16,2-6-4 15,3-21-9-15,17-3-23 16,1-28 3-16,19-19-3 16,2-26 1-16</inkml:trace>
  <inkml:trace contextRef="#ctx0" brushRef="#br0" timeOffset="1342.0768">12091 9522 98 0,'-18'4'37'15,"18"-4"2"-15,-25 7-3 16,10-12-36-16,15 5-2 15,0-17-7-15,19 9-26 16,-10-7-2-16,12 4 1 16,-3-8-3-16</inkml:trace>
  <inkml:trace contextRef="#ctx0" brushRef="#br0" timeOffset="1600.0916">12497 9364 82 0,'0'0'35'0,"-9"15"0"15,0 0 0-15,5 13-31 16,-2 9-1-16,1 14-1 15,0 10 0-15,2 11-1 16,-2 7-2-16,1 0-3 16,7 6-9-16,-10-17-23 0,12 0 0 15,-6-20-1-15,12-6 2 16</inkml:trace>
  <inkml:trace contextRef="#ctx0" brushRef="#br0" timeOffset="1812.1037">12397 9808 99 0,'0'0'36'0,"-5"16"1"15,12 0-1-15,5-10-34 0,4-3-1 16,8-5-2 0,5-11-5-16,18 3-17 0,-4-23-13 15,17 1 1-15,-1-16-2 16,14-2 1-16</inkml:trace>
  <inkml:trace contextRef="#ctx0" brushRef="#br0" timeOffset="2006.1148">13139 9261 82 0,'-24'25'37'0,"2"21"0"16,-13 3 2-16,5 12-26 16,-6 7-10-16,9 12 0 15,0 0-1-15,6 7 0 16,4-3-3-16,6-8-3 15,21 6-23-15,-6-26-12 0,17 0 0 16,-4-23-1-16,16-6 3 16</inkml:trace>
  <inkml:trace contextRef="#ctx0" brushRef="#br0" timeOffset="2359.135">13165 9857 100 0,'-8'31'38'0,"-1"-7"0"16,12 6 0-16,2 0-35 16,12-13-1-16,10-12 0 0,9-4 0 15,2-7 0-15,5-8-1 16,-3-7 0-16,0-3 0 15,-8-3 0-15,-8 0-1 16,-12-1 1-16,-11 6-1 16,-10 6 1-16,-8 7-1 15,-12 11 1-15,-7 13 0 16,-1 5 0-16,1 13 0 15,2 5 0-15,7 5-1 16,8-1 0-16,9 2-1 16,21-8-2-16,9-16-6 15,29-2-29-15,5-18-2 16,28-4 2-16,4-15-3 15</inkml:trace>
  <inkml:trace contextRef="#ctx0" brushRef="#br0" timeOffset="3013.1724">14194 9568 92 0,'12'-11'36'16,"-8"1"1"-16,-4 10-1 16,0 0-32-16,-7 18-2 15,1 3 0-15,1 15 1 16,0 1-2-16,1 15 1 15,1 5-1-15,3 6 0 16,1-1 0-16,5 0 0 16,-1-5 0-16,5-10 0 15,-1-7-1-15,-1-11 0 16,-2-13 1-16,-6-16 0 15,17-11 0-15,-7-14 0 16,-4-16 0-16,4-10-1 16,-6-12 1-16,5-13 0 0,-4-7-1 15,2-5-2-15,1 2 2 16,2 5-1-16,-2 6 1 15,3 11-1-15,7 13 1 16,-1 14-1-16,4 16 1 16,4 12 0-16,-3 13 0 15,5 11 1-15,-3 7-1 16,0 5 0-16,-4 10 0 15,-6 1 1-15,-6 7-1 16,-11 3 1-16,-12 2 0 16,-8-1 0-16,-10 2-2 15,-5-5 1-15,0-1-2 16,-4-14-4-16,17 11-12 15,-3-28-19-15,20 4 0 0,8-18-1 16,21 3-1-16</inkml:trace>
  <inkml:trace contextRef="#ctx0" brushRef="#br0" timeOffset="3463.1981">14876 9798 89 0,'-10'8'36'15,"-15"-10"1"-15,4 9 0 16,-12-12-28-16,1 13-2 16,-7 1-2-16,4 8 0 0,-4-1-1 15,1 10 0-15,4 3-2 16,6 4 0-16,6 2 0 15,6-1-1-15,7-3-1 16,12-5 0-16,7-2 0 16,8-8 0-16,9-11 0 15,6-8 0-15,9-10 0 16,0-5 0-16,2-11 0 15,-5-1 0-15,1-3 0 16,-9 4 1-16,-5 2-1 16,-8 4 0-16,-11 13 0 15,-7 10 0-15,0 0 0 16,-7 15 0-16,-2 3-1 15,-1 3 0-15,7 4-1 16,2-2-1-16,10 4-2 0,5-10-1 16,16 4-4-16,-1-18-9 15,25 15-14-15,-8-19-4 16,10 4 1-16,-6-13-1 15</inkml:trace>
  <inkml:trace contextRef="#ctx0" brushRef="#br0" timeOffset="3997.2287">15368 9917 76 0,'10'-26'36'16,"-14"-7"0"-16,2 17-1 15,-20-8-18-15,7 20-7 16,-13 1-2-16,-1 17-2 16,-8 4 0-16,3 12-2 15,1 3-1-15,4 2-1 16,6 3 0-16,6-2-1 0,15-5 0 15,9-7 0-15,11-10 0 16,9-6-1-16,7-11 0 16,5-7 1-16,2-10-1 15,-2-3 0-15,3-8 0 16,-5-4 0-16,-4 2 0 15,-3-3 0-15,-4 4 0 16,-9 6-1-16,-5 8 1 16,-12 18 0-16,9-5-1 15,-11 27 1-15,-5 10 0 16,-2 17-1-16,-1 14-1 15,-1 13 2-15,-2 10-1 16,1 7 1-16,4-3-2 16,-1-2 2-16,2-6-1 0,-1-11 2 15,0-12-1-15,1-12 1 16,-2-15-1-16,-3-10 1 15,1-11-1-15,-4-14 0 16,-2-10 1-16,1-10-1 16,-4-11 0-16,5-11-1 15,3-9 1-15,5-10 0 16,5-5 1-16,11 1-1 15,7 4 1-15,8 1-1 16,9 9 0-16,5 7-3 16,7 15-1-16,-4-2-8 15,9 22-23-15,-10-5-5 16,9 12 1-16,-11-8-1 0</inkml:trace>
  <inkml:trace contextRef="#ctx0" brushRef="#br0" timeOffset="4349.2488">15792 9991 108 0,'-16'7'38'16,"13"9"2"-16,3-16-1 16,1 9-33-16,-1-9-1 15,31-1-1-15,-3-6-1 16,7-7 0-16,6-4-1 15,3-8 0-15,-1-1-1 16,-1-3 0-16,-7-4 0 16,-9 1 1-16,-11 1-2 15,-11 5 0-15,-14 10 0 16,-14 10 0-16,-15 10 0 0,-8 15 0 15,-2 12 0-15,1 11 0 16,1 6 0-16,8 3 0 16,16 0 0-16,14-10 0 15,22-9 0-15,20-14-2 16,23-5-10-16,6-26-5 15,30 7-12-15,-6-23-12 16,19 0-1-16,-1-15-1 16,5 3 1-16</inkml:trace>
  <inkml:trace contextRef="#ctx0" brushRef="#br0" timeOffset="5252.3005">17163 9538 100 0,'0'0'36'0,"3"22"1"16,-12-2-1-16,4 16-32 16,-8 3-3-16,1 12 1 0,-2 6 0 15,2 3 1-15,-5-2-2 16,5-1 1-16,2-11 0 15,3-6 0-15,0-10-1 16,5-12 1-16,2-18 0 16,0 0-1-16,12-29 0 15,-4-6 0-15,1-9 0 16,0-9 0-16,2-7-1 15,-1-4 0-15,0 0 0 16,-1 6-1-16,0 7 2 16,-3 12-2-16,-1 6 1 15,2 18-1-15,-7 15 2 16,12 3-1-16,-8 13 1 15,2 6 0-15,0 6-1 16,5 0 2-16,4-1-1 0,6-7 0 16,5-6 0-16,10-10 0 15,5-12 0-15,8-12-1 16,6-8 1-16,-1-5-1 15,-3-5 1-15,0 3-1 16,-13 2 1-16,-4 10-1 16,-15 7 1-16,-19 16-2 15,6 16 1-15,-17 11 2 16,-8 17-3-16,-4 10 2 15,-1 10-2-15,0 6 2 16,8 1-2-16,6-5-1 16,13-3-2-16,9-14-2 15,20-1-10-15,-4-28-19 0,24 1-4 16,-4-21 0-16,13 0 0 15</inkml:trace>
  <inkml:trace contextRef="#ctx0" brushRef="#br0" timeOffset="5950.3404">18046 9787 99 0,'-5'-15'37'0,"-15"-1"1"16,6 13-1-16,-14 4-24 16,9 11-8-16,-7 6-2 15,2 14 0-15,-1 3 0 16,3 7-1-16,2 2 0 15,5 2-1-15,3-6 0 16,8-3 1-16,10-9-1 0,5-13 0 16,12-15-1-16,10-14 0 15,9-13 1-15,6-11-1 16,-1-7 0-16,1-5 0 15,-3-3 1-15,-6 4-2 16,-8 6 2-16,-11 10-1 16,-12 12 0-16,-8 21 0 15,-11-3-1-15,-8 19 1 16,-2 9 0-16,-1 5 0 15,4 6 0-15,3 1 0 16,10-4 0-16,13-5 0 16,11-8 0-16,11-10 0 15,9-9 0-15,9-8 0 16,5-9-1-16,3-2 1 0,-4-3 0 15,-2-1-1-15,-9 4 1 16,-5 3 0-16,-10 3 0 16,-9 9 0-16,-17 3 0 15,6 18 0-15,-15 6 0 16,-6 5 0-16,-8 6 1 15,4 4-1-15,0 1 0 16,1-2 1-16,4-7-1 16,8-4 0-16,5-13 1 15,1-14-1-15,21-5 1 16,-6-14-1-16,6-10 1 15,-2-8-1-15,1-7 1 16,-3-6 1-16,-2 2-2 16,-3 0 0-16,-4 7 0 0,-2 7 0 15,-3 8 0-15,2 9 0 16,-5 17-2-16,14-8 1 15,-4 15-2-15,9-1-1 16,5 6-2-16,4-13-5 16,20 13-19-16,-11-22-10 15,16 5 2-15,-9-17-1 16,10 1 2-16</inkml:trace>
  <inkml:trace contextRef="#ctx0" brushRef="#br0" timeOffset="6137.3511">19138 9381 105 0,'1'-21'37'16,"-10"3"1"-16,9 18-1 15,-20 12-29-15,13 15-3 16,-5 13-1-16,5 16-1 0,-4 12-1 16,4 12 0-16,-2 6-1 15,5 1 0-15,4 1-4 16,0-11 1-16,9-1-9 15,-9-24-27-15,20-6-2 16,-7-25-1-16,17-8 3 16</inkml:trace>
  <inkml:trace contextRef="#ctx0" brushRef="#br0" timeOffset="6445.3687">19340 9698 123 0,'-38'-6'39'0,"17"26"1"16,-15-4-2-16,5 16-33 15,0-1-2-15,2 3-1 16,3-3 1-16,8-2-1 16,9-4-2-16,9-6 0 15,8-6 0-15,9-7 0 16,7-3 0-16,4-6 0 15,6 0 0-15,-1-4 0 16,3 3 0-16,-3 2 0 16,-3 2 0-16,-6 5 0 15,-1 5 0-15,-5-4-6 16,3 9-1-16,-7-14-8 15,18 14-20-15,-11-16-6 16,15 4 2-16,-7-13-2 0</inkml:trace>
  <inkml:trace contextRef="#ctx0" brushRef="#br0" timeOffset="6618.3786">19727 9850 117 0,'-16'29'39'0,"-15"-2"0"15,11 12-2-15,-2-2-33 16,5 5-1-16,4-1-3 15,5-7-4-15,14-1-7 16,-4-21-26-16,21 1-1 16,-4-21-1-16,11-1 0 15</inkml:trace>
  <inkml:trace contextRef="#ctx0" brushRef="#br0" timeOffset="6769.3872">19737 9541 116 0,'-20'-25'34'16,"-4"5"0"-16,5 10-25 15,19 10-44-15,-14-3-1 16,29 8-3-16,6-10 1 16</inkml:trace>
  <inkml:trace contextRef="#ctx0" brushRef="#br0" timeOffset="7286.4168">20051 9940 102 0,'13'-21'37'15,"-1"17"2"-15,-11-11-2 16,-1 15-29-16,1-11-2 16,-1 11-2-16,-5 11 0 15,-4 4-1-15,-4 9-1 16,0 6 0-16,-2 5-1 15,0 5 0-15,1 1-1 16,3 0 1-16,1-8-1 0,6-4 0 16,4-8 1-16,7-8-3 15,4-13 3-15,3-11-1 16,5-8 1-16,-1-8 0 15,6-6 0-15,-5-5-1 16,0-6 1-16,2 0 1 16,-5 2-2-16,-1 10 0 15,-2 6 2-15,-2 8-2 16,-11 18 0-16,16-2 0 15,-14 19 0-15,-1 6 0 16,4 13 0-16,-2-1-2 16,7 4 0-16,0-2-1 15,13 1-4-15,-2-12-4 16,20 8-23-16,-8-22-6 0,18 3 2 15,-9-17-3-15</inkml:trace>
  <inkml:trace contextRef="#ctx0" brushRef="#br0" timeOffset="7790.4456">20652 10028 115 0,'-18'-36'36'15,"8"18"5"-15,-16-7-4 16,4 16-31-16,-5 3-2 16,2 13-1-16,-4 9 0 15,3 10-1-15,-3 6 0 16,10 10-2-16,1-2 1 15,12 0 0-15,6-4-2 16,9-6 1-16,10-9 1 16,5-7-1-16,5-11 1 15,3-11-2-15,4-10 1 0,4-5 1 16,-2-10 2-16,-2-4-3 15,-1-5 0-15,-4 5 0 16,-4 0 0-16,-7 8 0 16,-3 12 0-16,-17 17 0 15,0 0 0-15,-4 34 0 16,-12 16-4-16,-6 12 4 15,-4 18-3-15,1 7 3 16,-4 9-2-16,2 1 1 16,2-2-1-16,2-8 2 15,4-10 0-15,2-10-1 16,2-17 1-16,1-12-2 0,3-16 3 15,11-22-1-15,-15 7 0 16,11-20 1-16,0-12-1 16,8-12 1-16,3-17-1 15,4-10 2-15,7-8-2 16,7-7 0-16,5 3 0 15,-3 2-6-15,8 14-5 16,-12-3-28-16,16 24 3 16,-12 3-6-16,8 21 3 15</inkml:trace>
  <inkml:trace contextRef="#ctx0" brushRef="#br0" timeOffset="8744.5002">21509 9567 105 0,'5'-12'37'0,"-7"-2"1"15,2 14-2-15,0 0-32 16,-5 23-1-16,1 1 0 15,4 17 0-15,-2 6-1 16,0 13 0-16,0 3-1 16,2 5 1-16,0-1-1 15,3-1 1-15,-1-7-1 16,0-12 0-16,2-8-1 0,-1-10-1 15,-2-10 2-15,-1-19-2 16,0 0 2-16,10-14-1 16,-10-15 1-16,1-8-1 15,-1-14 1-15,0-12 1 16,0-13-2-16,2-6 2 15,4 0-2-15,0 4-1 16,7 6 0-16,0 8 0 16,2 14 0-16,5 14 0 15,2 14 0-15,1 18 1 16,-1 6 0-16,0 12 1 15,-1 4-1-15,1 4 1 16,-3 4 0-16,-5 2 0 0,-6 1-1 16,-4 5 1-16,-9-1-1 15,-6 1 1-15,-13-1-1 16,-4 3 0-16,-3-3 0 15,-4 1 0-15,4-4 0 16,1-6 0-16,10-2 0 16,10-6 0-16,10-5 0 15,13-8 0-15,12-3 0 16,8-5 0-16,6 2-1 15,5 0 1-15,-4 3 0 16,2 7 1-16,-13 6-2 16,-8 9 2-16,-16 8-1 15,-10 4 0-15,-16 8 0 16,-8 0 1-16,-5-2-1 0,-4-3 0 15,6-5-3-15,3-12-1 16,10-4-3-16,6-27-12 16,13 11-18-16,19-33-3 15,10 3 2-15,2-16-2 16</inkml:trace>
  <inkml:trace contextRef="#ctx0" brushRef="#br0" timeOffset="8962.5127">22148 9455 110 0,'0'0'38'0,"-4"26"1"16,-17 1-1-16,0 18-34 16,0 7-1-16,-1 12 0 15,-1 6-1-15,1 3 1 0,1 0-3 16,3-1 1-16,12-7-3 15,1-11-4-15,14 2-4 16,-4-24-29-16,19-2-1 16,1-19 0-16,16-1 2 15</inkml:trace>
  <inkml:trace contextRef="#ctx0" brushRef="#br0" timeOffset="9290.5314">22392 9841 118 0,'-12'-25'38'16,"12"25"1"-16,-32-14-2 15,12 29-31-15,-6 6-2 16,4 12 0-16,-2 6-2 0,6 8 0 16,4 2-1-16,7 0-1 15,4-2 0-15,10-9 1 16,7-6-1-16,9-14-1 15,10-8 1-15,0-16 0 16,5-9 1-16,0-7 0 16,-3-9-1-16,-2-7 0 15,-6-6-1-15,-9-6 1 16,-7 7-2-16,-10 0-1 15,-3 9-1-15,-9 3-2 16,2 13-1-16,-8-5-7 16,17 23-23-16,-16 2-2 15,16 11 2-15,0-13-1 16</inkml:trace>
  <inkml:trace contextRef="#ctx0" brushRef="#br0" timeOffset="9557.5467">22896 9848 101 0,'0'0'37'0,"-18"-12"2"16,2 18 0-16,-18-4-30 16,4 12-1-16,-13-1-2 15,5 13-1-15,-1 1-1 16,4 4 0-16,4 3-1 15,12 1-3-15,10-5 0 16,14 0 0-16,15-6 0 16,12-6 0-16,19-8 0 15,1-9-3-15,15-2-3 0,-6-23-16 16,14 7-17-16,-9-19-1 15,4 2 0-15,-12-16-1 16</inkml:trace>
  <inkml:trace contextRef="#ctx0" brushRef="#br0" timeOffset="9774.5591">23359 9390 113 0,'-24'7'40'0,"0"24"2"15,-9 4-3-15,5 18-33 16,4 4-2-16,3 14 0 15,0 4-2-15,11 1-1 16,0 0-1-16,7-3-1 0,10-7-2 16,-3-12-6-16,18 0-24 15,-8-27-9-15,14-1 3 16,-4-25-3-16</inkml:trace>
  <inkml:trace contextRef="#ctx0" brushRef="#br0" timeOffset="10074.5763">23483 9738 119 0,'-13'1'39'0,"-16"2"1"16,3 19-2-16,-8-3-33 15,2 7-1-15,0 1-1 0,7-1-1 16,4-2 0-16,6-2-1 15,8-5 1-15,12-2-2 16,7-3 0-16,7-5 0 16,6-2 0-16,3 2 0 15,3-2 0-15,3 1 0 16,1 1 0-16,-4 1 0 15,-1 3 0-15,-1 3 0 16,4 4-5-16,-6-12-8 16,12 13-25-16,-16-11-3 15,10 7 1-15,-7-14-3 16</inkml:trace>
  <inkml:trace contextRef="#ctx0" brushRef="#br0" timeOffset="10210.5841">23976 10068 119 0,'0'0'41'16,"0"0"1"-16,-26-15-3 15,15 4-30-15,-3 14-22 16,-10-13-27-16,11 10-1 16,-11-5-1-16,10 9-1 15</inkml:trace>
  <inkml:trace contextRef="#ctx0" brushRef="#br1" timeOffset="14992.8576">11610 10558 3 0,'-11'-19'24'16,"11"19"2"-16,-14-15 1 16,14 15-8-16,0 0-3 15,-20-13-3-15,20 13-1 16,0 0-3-16,0 0-2 15,14-8-1-15,0 7-1 16,-2-6-1-16,6 7-2 16,1-4 0-16,-1 4-1 15,5 1 0-15,3 3-1 16,-2 2 1-16,5 2-1 15,0-2 1-15,7-2-1 16,3 0 2-16,9-2-1 0,4 0 0 16,8-2 1-16,4-2-1 15,4 1 0-15,6 0 0 16,1-1 0-16,1 5 0 15,0-2-1-15,2 0 0 16,0 3 0-16,4-1 1 16,6-1-1-16,2-3 0 15,7-1 0-15,0-4 0 16,6 1 0-16,2 1 1 15,3 0-1-15,1 0 0 16,-6 1 0-16,1 3 0 16,-2 4 0-16,-1 1 0 15,-1 0 1-15,2 2-1 16,-3 1 0-16,2-2 0 0,3-1 0 15,1-3 0-15,3 0 0 16,5-1 0-16,0-1 1 16,2-2-1-16,-4 3 0 15,3-2 0-15,-2 3 1 16,0 2-1-16,1 3 0 15,-2-1 0-15,-2 3 0 16,-4-2 0-16,3 0 1 16,-4 3-2-16,2-3 2 15,0-2-1-15,0-2 0 16,-2 0 0-16,0-3 1 15,-2 4-1-15,1-2 0 16,2 1 0-16,-2-2 0 0,2 0 1 16,-2 1-1-16,0-2 0 15,1 0 0-15,1-2 0 16,-2-2 0-16,1 3 0 15,0-2 0-15,-3 0 1 16,2-2-1-16,-2 0 0 16,-1-2 0-16,3 0 0 15,-2 0 1-15,3 0-1 16,-5-2 0-16,0 5 0 15,-2-2 0-15,0 4 0 16,-3-2 0-16,0 2 0 16,1-2 0-16,-5 1 0 15,4-1 0-15,0 0 0 16,1-2 0-16,5-4 1 15,1 0-1-15,6-2 0 0,2 1 0 16,4 1 0-16,-1-3 0 16,1 5 0-16,1-1 1 15,-1 3-1-15,3 0 0 16,-2 3 0-16,-1-3 0 15,-6 6 0-15,1-3 0 16,-4 4 1-16,-4-2-1 16,3 2 0-16,-5 0 0 15,-3 3 0-15,2-3 1 16,0 1-1-16,-4 0 0 15,4-1 0-15,0 2 0 16,-3-3 1-16,2 0-1 16,-5 1 0-16,4-1 0 15,-3-1 0-15,-2-2 0 0,-2 2 0 16,-6 0 0-16,3 0 0 15,-10-1 0-15,-3-2 1 16,-1 2-1-16,-2-2 0 16,-5 2 0-16,-1-1 0 15,-8-2 0-15,-2-1 0 16,-3 3 0-16,-10-2 0 15,-8 2 0-15,-10-1 1 16,-3 2-1-16,-7-1 1 16,-12 3-1-16,0 0 1 15,0 0-1-15,0 0 0 16,0 0 1-16,0 0-1 15,-12-2 0-15,12 2 0 0,0 0 0 16,-12-2-1 0,12 2-2-16,0 0-12 0,0 0-19 15,0 0 0-15,0 0 0 16,0 0-3-16</inkml:trace>
  <inkml:trace contextRef="#ctx0" brushRef="#br2" timeOffset="19341.1063">14085 11150 55 0,'0'0'35'16,"-1"-11"0"-16,1 11-1 15,0 0-22-15,0 17-5 16,-4-1-3-16,8 13 0 16,-4 9-2-16,0 8-1 15,-4 10 0-15,3 2 1 16,-4 2-2-16,1-4 1 15,-1 0-3-15,0-18-4 16,10 3-12-16,-7-25-17 16,2-16 1-16,0 0-4 15,18-24 3-15</inkml:trace>
  <inkml:trace contextRef="#ctx0" brushRef="#br2" timeOffset="19551.1183">13952 11122 81 0,'-39'-16'38'16,"14"13"-1"-16,-3-3 1 15,28 6-34-15,-13 2-1 16,23-3-1-16,16-6-1 16,12-2 0-16,11 0-1 15,9-3-1-15,10 3-2 16,-2-2-3-16,11 15-15 15,-15-6-15-15,-5 14-1 16,-11-3 0-16,-3 12 1 16</inkml:trace>
  <inkml:trace contextRef="#ctx0" brushRef="#br2" timeOffset="19724.1282">14518 11258 66 0,'-2'28'35'16,"-6"-5"0"-16,6 8 1 16,-7-6-26-16,10 9-4 15,-4-3-2-15,4 2 0 16,0-4-2-16,3-1 0 15,3-5-3-15,-3-11-9 16,9-2-25-16,-13-10-1 16,28-10-1-16,-17-12 0 15</inkml:trace>
  <inkml:trace contextRef="#ctx0" brushRef="#br2" timeOffset="19874.1368">14537 10985 78 0,'-14'-8'34'0,"3"3"-3"15,11 5-9-15,11 3-52 16,4-8-2-16,12 1-3 16,7-6 1-16</inkml:trace>
  <inkml:trace contextRef="#ctx0" brushRef="#br2" timeOffset="20093.1493">15066 10866 88 0,'-9'10'34'16,"3"11"0"-16,-9 1 1 15,6 9-31-15,-2 5 0 0,3 10-3 16,-1 3 1-16,2 9-2 16,0 5 1-16,1 1-1 15,1 0-2-15,-2-6-1 16,10 1-6-16,-14-17-24 15,16-2-3-15,-7-19-2 16,11-6 3-16</inkml:trace>
  <inkml:trace contextRef="#ctx0" brushRef="#br2" timeOffset="20281.1601">14943 11289 83 0,'-23'-15'37'0,"11"15"-1"15,-2-4 1-15,14 4-32 16,12-4-2-16,11-4-2 0,10-6-2 15,10-9-2-15,16 0-3 16,-5-16-9-16,14 7-21 16,-6-7 1-16,4 4-3 15,-14-4 2-15</inkml:trace>
  <inkml:trace contextRef="#ctx0" brushRef="#br2" timeOffset="20452.1698">15473 10902 68 0,'-17'9'37'15,"6"19"-1"-15,-11-3 1 16,12 15-27-16,-9 5-5 15,6 11-1-15,-4 1-2 0,6 8 0 16,2 0-2-16,2-4-1 16,12 0-7-16,-8-16-28 15,17-1 1-15,-1-19-1 16,10-5-1-16</inkml:trace>
  <inkml:trace contextRef="#ctx0" brushRef="#br2" timeOffset="20795.1895">15550 11361 81 0,'-3'11'38'0,"12"8"-2"15,-9-19 1-15,25 8-32 16,-1-12-2-16,3-3 0 0,7-9-1 15,-2-3 0-15,2-8 0 16,-6-2-1-16,-4-2 0 16,-10 0-1-16,-9 7 0 15,-15 4 0-15,-8 11 1 16,-8 13 0-16,-10 12 1 15,-2 13-1-15,-2 9 1 16,7 8 0-16,5 1 0 16,11 3 0-16,15-8-1 15,11-11-1-15,20-6-3 16,10-23-6-16,24 0-28 15,-1-20-4-15,16-2 2 16,-6-16-3-16</inkml:trace>
  <inkml:trace contextRef="#ctx0" brushRef="#br2" timeOffset="21931.2544">16551 11184 55 0,'-7'-20'35'15,"7"20"-2"-15,-5-25 1 16,5 25-18-16,-2-13-11 15,2 13-1-15,0 0 0 0,0 17 1 16,-5 4-1-16,5 12 0 16,-4 7-2-16,4 9 0 15,-5 4 0-15,3 1-1 16,-2-2 0-16,3-6 0 15,1-7-1-15,-1-9 1 16,0-10-1-16,2-9 1 16,-1-11 0-16,6-11-1 15,1-10 1-15,0-12-1 16,2-11 1-16,1-8-1 15,3-10 1-15,2-6-2 16,4-6 2-16,0 2-2 16,2 6 2-16,3 3 1 15,0 10 0-15,1 9 0 16,-2 14-1-16,2 11 1 0,0 11 0 15,1 10 0-15,-7 10-3 16,-1 6-2-16,-7 5 2 16,-1 6-1-16,-7 3 2 15,-9 6-3-15,-10 1 2 16,-7 1 0-16,-11-2 2 15,-3-3-1-15,-2-1-1 16,-3-6-1-16,9-5-2 16,0-11-3-16,24 1-30 15,-1-15 0-15,23 4 0 16,2-11-1-16</inkml:trace>
  <inkml:trace contextRef="#ctx0" brushRef="#br2" timeOffset="22381.2802">17273 11210 73 0,'-4'-12'36'0,"4"12"-1"15,-22-11 1-15,6 13-28 16,-14 0-1-16,1 13-1 15,-14 1-1-15,4 12-1 16,-3 1-1-16,4 4 1 16,2 1-2-16,8-2 0 15,12-1 0-15,8-5-1 16,16-7 0-16,10-8-1 15,16-11 0-15,9-12 0 0,10-8 0 16,6-5 0-16,1-7 0 16,2-6 0-16,-8 1 0 15,-6 1 0-15,-14 4 0 16,-7 9 0-16,-18 8 0 15,-9 15 0-15,-11-3-1 16,-10 20 1-16,-3 6 0 16,0 8 0-16,1 3 0 15,4 6-1-15,9-1-1 16,6-6-1-16,19 0-2 15,7-13-1-15,19-1-3 16,1-23-10-16,20 8-18 16,-3-20 1-16,11 2 0 0,-11-13 2 15</inkml:trace>
  <inkml:trace contextRef="#ctx0" brushRef="#br2" timeOffset="22932.3117">17881 11233 86 0,'-36'-15'35'0,"10"24"1"15,-14-3 0-15,6 17-28 16,-7-1-2-16,6 9-1 15,2-1-2-15,9 1 0 16,6-1-1-16,12-6 0 16,10-5-1-16,10-9 0 15,12-10 0-15,7-9 0 16,8-8-1-16,2-7 0 15,1-4 0-15,-1-6 0 16,-5 0 0-16,-8 0 0 0,-6 2 0 16,-5 4 0-16,-9 7 0 15,-5 9 0-15,-5 12 0 16,0 0 0-16,-19 29 0 15,1 9 0-15,3 16 0 16,-7 10 2-16,2 13-2 16,0 4 0-16,1 2 0 15,1-2-1-15,6-6 2 16,-1-11-2-16,6-15 1 15,3-11-2-15,1-15 2 16,3-23 0-16,0 0 0 16,5-10 0-16,-2-18 0 15,2-10-1-15,0-8 1 16,0-5 1-16,2-5-1 0,0 4 1 15,-1 3-2-15,3 6 3 16,4 6-3-16,1 7 3 16,3 8-2-16,9 6 0 15,3 4 0-15,5 4 0 16,11 2-2-16,3-4-1 15,9 3-3-15,-5-14-17 16,12 10-14-16,-15-11 0 16,13 8-2-16,-19-11 1 15</inkml:trace>
  <inkml:trace contextRef="#ctx0" brushRef="#br2" timeOffset="23268.3309">18342 11269 80 0,'0'0'37'15,"-1"19"-2"-15,1-19 2 16,36 5-31-16,-9-6-1 16,15 1-1-16,1-7-1 15,9 1 0-15,3-8-1 16,-6 3-1-16,-3-6 0 15,-14 2 0-15,-5-3 0 16,-15 1 0-16,-14 1-1 16,-15 4 0-16,-15 6 1 15,-12 6 0-15,-8 6 1 16,-2 10 0-16,-1 10 0 15,2 9 0-15,9 3 0 16,10 6 1-16,12-3-1 0,21-5-2 16,20-7-3-16,13-20-9 15,35 2-24-15,8-26-4 16,27-6-1-16,9-19-1 15</inkml:trace>
  <inkml:trace contextRef="#ctx0" brushRef="#br2" timeOffset="24094.3782">23194 10858 74 0,'13'-7'34'0,"-6"-4"-2"15,5 6 1-15,-13-7-23 16,1 12-2-16,0 0-2 16,-4 12-1-16,-14 8-1 0,-6 11-3 15,-9 8 1-15,-5 7-2 16,-4 5 0-16,-1 3-1 15,9-1-1-15,9-10-6 16,18-3-22-16,7-20-4 16,21-5-1-16,9-18-1 15</inkml:trace>
  <inkml:trace contextRef="#ctx0" brushRef="#br2" timeOffset="24402.3958">23494 11023 93 0,'-12'1'36'16,"-14"5"1"-16,1 10 0 15,-11-1-31-15,5 3-1 16,0 0-2-16,9 1-1 0,5-4 0 16,12 1-1-16,14-4 0 15,9-4-1-15,11-1 0 16,9-1 1-16,0 0-1 15,4 0 0-15,-5 4 0 16,-7 2 0-16,-9 7 0 16,-10 3 0-16,-12 4 1 15,-10 4-1-15,-11 0 0 16,-1-2-1-16,0-2-1 15,-2-8-2-15,10-2-7 16,-7-18-25-16,22 2-2 16,1-27 0-16,16 3 0 0</inkml:trace>
  <inkml:trace contextRef="#ctx0" brushRef="#br2" timeOffset="24560.4048">23537 11008 109 0,'-15'-12'39'0,"15"12"0"16,0 0 0-16,22-13-34 15,8 5-4-15,4-9-6 16,17 10-30-16,-12-9-3 16,9 8 0-16,-11-6-1 15</inkml:trace>
  <inkml:trace contextRef="#ctx0" brushRef="#br2" timeOffset="25023.4313">23523 10559 74 0,'0'0'35'15,"9"-13"-2"-15,-9 13 2 16,-7 11-24-16,-3 13-3 15,-16 5-1-15,-8 15 0 16,-12 3-2-16,-6 19 0 16,-11 5-2-16,-1 6 0 15,-1 0-1-15,5 0 0 16,7-5-2-16,8-6-2 15,11-4-2-15,6-19-6 16,23-1-26-16,-9-19-2 16,18-3 1-16,-4-20-2 0</inkml:trace>
  <inkml:trace contextRef="#ctx0" brushRef="#br2" timeOffset="26610.5221">14370 12082 52 0,'-3'-21'34'16,"1"6"-1"-16,-12-6 0 15,4 16-26-15,-12-5 1 16,3 15 0-16,-13-2-1 0,7 14-2 15,-8 6-1-15,3 10 0 16,-7 2-2-16,11 10 1 16,-5-1-1-16,8 2 1 15,4-2-2-15,10-2 1 16,3-5-1-16,11-7-1 15,10-6-1-15,6-8-1 16,13-3-1-16,8-13-4 16,18 7-5-16,-12-22-19 15,18 10-5-15,-7-16-1 16,8 7 2-16</inkml:trace>
  <inkml:trace contextRef="#ctx0" brushRef="#br2" timeOffset="27407.5677">14670 12253 44 0,'-5'-19'31'15,"0"4"3"-15,-10 0-1 16,15 15-15-16,-29-5-6 15,16 14-4-15,-12 1-3 16,7 13 0-16,-7 0-2 16,8 9 1-16,2 4-1 15,6 2-1-15,1-2-1 16,10-1 0-16,8-7 1 15,5-7-2-15,9-10 1 16,4-10-2-16,6-10 1 16,5-8 1-16,1-8-2 15,-4-9 1-15,0-3-1 16,-9-1 1-16,-3 0 0 0,-12 2-1 15,-4 8 1-15,-9 4 0 16,-10 6 0-16,-5 10 1 16,-4 6 0-16,1 5-1 15,0 5 1-15,1 4 0 16,8-1 0-16,5 4 0 15,5-6-1-15,14 2 0 16,6-4 1-16,6-3-1 16,3 1 0-16,1-2 0 15,3 1 0-15,-4 2 0 16,-5 2 0-16,-6 6 2 15,-6 2-2-15,-7 2 1 16,-7 3 0-16,-4 4 0 16,-5-3-1-16,1 0 0 15,0-6 0-15,0-4-1 0,10-12 1 16,0 0 0-16,3-13 0 15,9-7-1-15,5-5 1 16,5-3 1-16,0-5-1 16,2 4 1-16,-2 1-1 15,-5 5-1-15,0 6 1 16,-8 6 1-16,-9 11-1 15,0 0 0-15,0 0 0 16,0 23 1-16,-5-10-1 16,3 5 0-16,2-3 0 15,2 0 0-15,7-4 1 16,5-3-1-16,7-3 0 15,4-2 1-15,2-5-1 16,2-2 0-16,0-2 1 0,3-2-1 16,-8 0 1-16,-2 0-1 15,-6-2 0-15,-4 7 1 16,-12 3-1-16,0 0 0 15,0 0 0-15,4 18 1 16,-8-4-1-16,-3 6 1 16,2 2-4-16,-1-2 0 15,11 7-7-15,-5-27-25 16,11 25-3-16,0-26 0 15,17 3-1-15</inkml:trace>
  <inkml:trace contextRef="#ctx0" brushRef="#br2" timeOffset="27947.5986">15557 12259 75 0,'0'0'35'16,"-13"-2"0"-16,-3 10 0 16,10 9-27-16,-6 5-4 15,2 8 1-15,1 4-2 16,1 1 0-16,2 2-1 15,4 1 0-15,1-4 0 16,2-3-2-16,0-9 1 16,0-6-1-16,-1-16 0 15,11 11 0-15,-11-11 0 16,17-22 0-16,-11 2 0 15,4-7 1-15,-1-5-1 16,3-3 0-16,-2-5 0 16,-3-3 1-16,5 1-1 15,-5 0 0-15,3 4 0 0,2 6-1 16,-2 5 1-16,4 9 0 15,0 5 0-15,2 10 0 16,2 8 0-16,-1 8 0 16,-3 2 0-16,0 7 0 15,-4 3 0-15,-5 4 1 16,-5 1-1-16,-6 4 1 15,-7-4-1-15,-2 3 1 16,-3-3-1-16,-5-2 0 16,-2-3-1-16,3-2 0 15,-2 0 2-15,1-1-2 16,3 3 1-16,-4 4-1 15,2 7 2-15,2 8-1 16,-3 7 0-16,2 5 1 0,3 1-2 16,0-6-2-16,9 0-2 15,-1-23-26-15,20-4-6 16,3-26 0-16,16-11-2 15</inkml:trace>
  <inkml:trace contextRef="#ctx0" brushRef="#br2" timeOffset="28202.6131">16051 11811 94 0,'0'0'38'0,"-2"30"0"16,-16 5 0-16,-3 19-35 15,0 10-1-15,1 9 1 16,2 1-2-16,2 5 1 16,2-2-2-16,5-9-2 15,9-3-1-15,-2-19-3 16,16 2-19-16,-6-26-14 15,13-3 1-15,-3-23-2 16,9-2 1-16</inkml:trace>
  <inkml:trace contextRef="#ctx0" brushRef="#br2" timeOffset="28563.6338">16099 12296 82 0,'-4'20'39'0,"-6"-9"-3"15,11 11 3-15,-2-7-32 16,12-2-4-16,6-9 0 15,7-3-1-15,10-4 0 16,2-8-1-16,2-2 0 16,2-4-1-16,-8-7 1 15,2-1-1-15,-10 1 1 16,-11 1-2-16,-9 2 2 15,-8 6-1-15,-10 5 1 16,-7 7-1-16,-10 8 2 16,-1 9-1-16,-2 7 0 15,0 6 1-15,5 6-1 16,7 1 2-16,8 0-3 0,9-6 2 15,17-5-2-15,9-9 0 16,17-9-3-16,8-12-3 16,25-2-11-16,1-26-23 15,18 3 4-15,-6-25-3 16,11 9 0-16</inkml:trace>
  <inkml:trace contextRef="#ctx0" brushRef="#br2" timeOffset="28750.6445">17024 11819 86 0,'-24'20'37'15,"-10"5"2"-15,4 22-1 16,-11 6-25-16,9 13-9 16,1 4-2-16,6 7 0 15,4 0-3-15,7-3-2 0,11-5-2 16,2-18-6-16,13 1-28 15,-5-24 1-15,10-5 0 16,-6-22-2-16</inkml:trace>
  <inkml:trace contextRef="#ctx0" brushRef="#br2" timeOffset="29081.6634">16813 12173 105 0,'0'0'38'16,"6"26"1"-16,-6-26-9 15,19 22-26-15,0-10-1 0,6 0-1 16,5-6 0-16,2 1-1 16,0-6 0-16,3-1-1 15,-3-3 1-15,0 0-1 16,-2 0 1-16,-6 1-1 15,-4 2 0-15,-3 3 0 16,-6 4 1-16,-6 3 0 16,-6 8-2-16,-3 6 2 15,-6 8-2-15,-5 3 1 16,1 2-1-16,0 0-1 15,2-4-2-15,2-9-3 16,18 0-24-16,-8-24-9 16,19-5 1-16,0-22 0 15</inkml:trace>
  <inkml:trace contextRef="#ctx0" brushRef="#br2" timeOffset="29228.6718">17329 11876 77 0,'-13'11'2'15,"-4"2"-2"-15,5 5 0 16,3-6-36-16</inkml:trace>
  <inkml:trace contextRef="#ctx0" brushRef="#br2" timeOffset="29825.706">17503 12152 86 0,'-9'22'38'16,"-12"-11"-1"-16,4 12 2 15,-11-3-33-15,13 3 0 16,1 1-3-16,5 2 0 16,4-2-2-16,7-2 0 15,5-1-1-15,3-5 1 16,3-5-2-16,3-5 1 15,1-8 0-15,0-9-1 16,3-4 2-16,0-10-2 16,-1-3 1-16,0-4-1 15,-1-3 2-15,-3 0-2 16,2 3 2-16,-7 5-1 0,-3 6 1 15,-3 5 0-15,-4 16-1 16,-4-12 1-16,4 12 0 16,0 0 0-16,2 13-1 15,10-8 1-15,4-2-1 16,7 1 1-16,7-1-1 15,3 0 0-15,1 1 1 16,-1 1 0-16,-3 4 0 16,-5 3 1-16,-10 6-1 15,-7 3 0-15,-8 2 0 16,-7 1 1-16,-2 0-2 15,-4-3 1-15,1-2-1 16,5-5 1-16,7-14-1 16,0 0-1-16,21-12 1 15,3-8 0-15,9-7 0 0,4 0-1 16,0-3 2-16,-2 3-2 15,-3 6 2-15,-6 6-1 16,-8 13 0-16,-6 7 0 16,-10 12-1-16,-3 2-3 15,2 15-11-15,-14-11-21 16,13 15-6-16,-11-11 3 15,13 7-4-15</inkml:trace>
  <inkml:trace contextRef="#ctx0" brushRef="#br2" timeOffset="30779.7605">23345 11661 56 0,'17'-18'35'0,"3"6"-2"15,-12-3 2-15,3 11-12 16,-17-7-13-16,6 11-2 15,-22 12-2-15,-1 13 0 16,-13 9-2-16,-9 16-3 16,-10 14 0-16,-7 16 0 15,-6 9-1-15,2 2-1 0,8 2-4 16,3-18-7-16,22 6-25 15,8-26 1-15,24-6 0 16,9-32-3-16</inkml:trace>
  <inkml:trace contextRef="#ctx0" brushRef="#br2" timeOffset="31108.7794">23467 11884 93 0,'-11'-11'36'16,"-3"20"1"-16,-18 5 1 15,8 12-32-15,-12 8-2 16,7 7-1-16,3 1-1 0,4 1 0 16,12-7-1-16,13-4 0 15,18-9 0-15,10-8-1 16,13-8 0-16,4-7 0 15,4-4 0-15,-1 1 0 16,-5 1 0-16,-11 7 0 16,-14 7 1-16,-12 7-1 15,-13 9 0-15,-8 2 2 16,-11 4-3-16,-3 2 2 15,0 1-4-15,-1-15-3 16,12 6-24-16,-4-24-8 16,19-4 0-16,-1-12-3 15</inkml:trace>
  <inkml:trace contextRef="#ctx0" brushRef="#br2" timeOffset="31281.7893">23579 11846 114 0,'1'-11'39'0,"3"-9"1"15,20 17-1-15,6-9-40 16,6-14-19-16,21 12-19 16,-4-7 2-16,14 6-4 15,-8-3 1-15</inkml:trace>
  <inkml:trace contextRef="#ctx0" brushRef="#br2" timeOffset="32311.8482">14232 13180 65 0,'9'-9'36'16,"-9"9"0"-16,0 0 0 15,-2 9-31-15,-1 17 0 16,-5 3-2-16,0 10 0 15,-4 6 0-15,-1 7-2 16,-2 3 1-16,-1-3-1 0,2-1 0 16,4-7 0-16,1-10 0 15,4-6 0-15,3-17-1 16,2-11 1-16,13-24 0 15,1-9 0-15,2-15 0 16,5-1 0-16,1-13 0 16,2-4 0-16,-3 0 0 15,0 5 0-15,-5 8-1 16,-2 8 1-16,-4 9 0 15,-3 13-1-15,-1 12 1 16,-6 11-1-16,8 18 0 16,-2 11 1-16,3 11-1 15,2 10 0-15,7 6 0 0,3 4 0 16,6 1 0-1,5-4 0-15,2-7 1 0,1-12-1 16,2-15 1-16,-1-13 1 16,-4-20-1-16,4-15 0 15,-6-11 0-15,-6-16 0 16,0-9 0-16,-8-5 0 15,-6-2-2-15,-1 3 0 16,-7 5-1-16,-5 9-1 16,0 16-2-16,-9 0-8 15,12 35-25-15,-9-16 0 16,10 30 1-16,-4-1-2 15</inkml:trace>
  <inkml:trace contextRef="#ctx0" brushRef="#br2" timeOffset="32684.8695">15014 13387 69 0,'18'6'36'0,"-3"-12"-1"15,6 2 1-15,-3-6-30 16,9 1-2-16,1-8 1 15,1 0-1-15,-1-5-1 16,1 6 0-16,-7-7 0 16,-6 4 0-16,-8-1 0 15,-8 2-1-15,-11 0 0 16,-6 4 0-16,-10 5-2 15,-2 6 1-15,-6 3 0 0,-1 10 0 16,-1 9-1-16,2 7 0 16,6 5 0-16,6 8 0 15,6 2 0-15,6 2 0 16,10-2-1-16,8-3-1 15,12-4-2-15,8-13-2 16,17 6-20-16,3-24-12 16,14 1 0-16,-4-20 0 15,14 2 0-15</inkml:trace>
  <inkml:trace contextRef="#ctx0" brushRef="#br2" timeOffset="33055.8907">15647 13231 73 0,'-31'3'38'16,"5"15"-1"-16,-15-3 2 15,9 17-28-15,-9-1-6 16,9 10 0-16,-1-3 0 16,9 2-1-16,8-5-1 15,10-4-1-15,10-12-1 16,14-10-1-16,10-13 1 15,9-12-1-15,6-11 0 16,5-7 0-16,2-4 0 16,-4-4 0-16,-6 2 0 15,-8 8 1-15,-10 4 0 16,-8 8 0-16,-14 20-1 16,0 0 0-16,-13 2 0 15,-2 16 0-15,-2 7 0 0,2 3-1 16,6 7 0-16,3-8-2 15,10 2 1-15,8-9-2 16,11-6-1-16,10-18-3 16,14 2-8-16,-4-25-22 15,15 1 0-15,-5-20-1 16,7-1 4-16</inkml:trace>
  <inkml:trace contextRef="#ctx0" brushRef="#br2" timeOffset="33228.9006">16228 12908 51 0,'14'-52'37'15,"-14"7"-3"-15,1 20 1 16,-16 11-18-16,7 40-7 15,-13 8-2-15,2 28-2 16,-4 15-2-16,1 10-2 16,4 5-1-16,3 0-3 0,9-2 0 15,1-19-5-15,14-2-29 16,-3-25-1-16,10-11-1 15,-5-27 1-15</inkml:trace>
  <inkml:trace contextRef="#ctx0" brushRef="#br2" timeOffset="33419.9116">16039 13129 100 0,'-12'2'40'0,"0"-4"0"15,17 14-1-15,9-8-38 16,10-5-1-16,11-1-4 15,6-9-5-15,20 7-27 0,-4-9-4 16,13 9 2-16,-8-10-2 16</inkml:trace>
  <inkml:trace contextRef="#ctx0" brushRef="#br2" timeOffset="33889.9384">16434 13243 69 0,'7'-23'38'16,"8"12"0"-16,-8-4 0 15,8 16-27-15,-15-1-4 16,6 18-2-16,-11 3-1 16,1 7-2-16,-6 8 1 15,1 4-2-15,0 1 0 16,-2-2-1-16,4-3 1 15,4-5 0-15,3-9-1 16,7-11 0-16,4-12 0 16,4-13 0-16,6-9 1 15,0-7-1-15,2-5 0 16,1-6 0-16,-4-1 1 15,2 2 0-15,-4 6-1 0,-6 6 2 16,0 7-2-16,-2 13 1 16,-10 8 0-16,16 11-1 15,-8 9 0-15,-3 7-2 16,8 7 0-16,-4 2-2 15,8 8-2-15,-8-15-6 16,15 11-26-16,-11-17 0 16,14 2 0-16,-12-21-1 15</inkml:trace>
  <inkml:trace contextRef="#ctx0" brushRef="#br2" timeOffset="34234.9582">16866 13254 87 0,'0'0'37'0,"4"12"1"15,5 5-1-15,-2-7-33 16,10 4 1-16,2-3-3 16,4-1 0-16,3-5 0 15,3-6-1-15,2-8 0 16,-1-2 0-16,-4-10 0 15,-1-1 0-15,-8-4 0 16,-5 0 1-16,-7-2-2 16,-7 6 2-16,-8 1-2 15,-9 9 2-15,-8 11-2 16,-3 8 0-16,1 12 0 15,-3 6 0-15,3 8 0 16,4 3-1-16,8 3 1 16,9-2-3-16,17 1 0 0,8-17-6 15,21 6-22-15,1-25-8 16,25 1 0-16,2-22-1 15</inkml:trace>
  <inkml:trace contextRef="#ctx0" brushRef="#br2" timeOffset="34557.9767">17590 13051 90 0,'-42'0'37'0,"2"16"2"16,-13-3-1-16,11 13-32 15,-6-1-2-15,9 8 0 16,5-4-2-16,15 0 0 0,13-9-1 15,22-7-1-15,14-6 1 16,12-7-1-16,7-3 0 16,4-3 0-16,0-1 0 15,-5 5 1-15,-9 4-1 16,-12 7 1-16,-16 8-1 15,-14 4-1-15,-15 4 1 16,-4 4 0-16,-8-1 0 16,1-2-2-16,3-4-1 15,4-11-2-15,19 5-12 16,3-16-22-16,20-18 0 15,4-10-1-15,22 4 0 16</inkml:trace>
  <inkml:trace contextRef="#ctx0" brushRef="#br2" timeOffset="34850.9934">17980 13056 100 0,'-24'-8'38'0,"1"18"3"16,-12-4-3-16,3 10-34 15,0 1-2-15,8 9 0 16,4-1 0-16,10 2-1 15,8-4-1-15,11-2 0 16,8-2 0-16,11-4 0 16,2-1 0-16,4-6 0 15,-3 2 0-15,-2 0 0 16,-9 1 0-16,-7 3 0 15,-12 1 1-15,-8 5-1 0,-11-1-1 16,-5 0-1-16,-1 5-1 16,-13-10-8-16,13 10-25 15,-10-14-4-15,11 5-1 16,-10-14 0-16</inkml:trace>
  <inkml:trace contextRef="#ctx0" brushRef="#br2" timeOffset="35550.0334">23249 12658 90 0,'-14'19'36'15,"-18"-3"0"-15,3 18 2 16,-15 2-32-16,-3 16-1 15,-7 7-2-15,1 11 0 16,0 4-3-16,8 1-2 16,10 1-4-16,2-13-29 15,24 1-3-15,4-23 1 16,22-1-2-16</inkml:trace>
  <inkml:trace contextRef="#ctx0" brushRef="#br2" timeOffset="35903.0536">23402 12904 98 0,'-13'-1'36'0,"-15"2"1"15,3 21-1-15,-9 1-31 16,5 7-1-16,1 1-1 15,9 0-1-15,5 1-1 16,9-4 1-16,10-4-2 16,11-2 1-16,8-6-1 15,6 1 0-15,3-4-1 16,-1 2 1-16,-2 0 0 15,-2 1-1-15,-7 0 2 0,-6 5-2 16,-10 2 1-16,-6-3-1 16,-9 6 1-16,-2-3-2 15,-6-1 1-15,0-2-1 16,-2 1-2-16,0-17-6 15,20-4-28-15,-17 3 2 16,23-15-2-16,-3-14 0 16</inkml:trace>
  <inkml:trace contextRef="#ctx0" brushRef="#br2" timeOffset="36077.0635">23485 12823 112 0,'-4'-16'39'0,"4"16"2"16,17-12-3-16,4 7-34 0,14-5-2 15,10-2-3-15,15 1-10 16,-6-9-25-16,19 5-4 16,-10-7-1-16,4 10-1 15</inkml:trace>
  <inkml:trace contextRef="#ctx0" brushRef="#br2" timeOffset="37104.1223">14278 14189 17 0,'-2'-11'29'0,"2"11"3"16,0-13 0-16,-6-1-16 15,6 14-3-15,1-13-1 16,-1 13-2-16,0 0-3 16,10 11 1-16,-10 8-4 15,2 13 0-15,-3 9-2 16,1 11 0-16,0 6-1 0,-1 8 0 15,-3 4-2-15,-1-5-2 16,0-3-1-16,-1-16-5 16,15-1-27-16,-12-20 0 15,13-4-2-15,-10-21 2 16</inkml:trace>
  <inkml:trace contextRef="#ctx0" brushRef="#br2" timeOffset="37427.1408">14276 14204 59 0,'-11'-18'36'16,"0"-3"-1"-16,11 21 1 0,9-16-25 15,11 13-7-15,6-5 0 16,12 5-1-16,3 2 0 15,9 3-1-15,1 5-1 16,0 6 1-16,-7 8-1 16,-3 6 0-16,-16 13-1 15,-11 8 0-15,-15 7 0 16,-13 11 1-16,-14 5-2 15,-10 0 0-15,-7-4 0 16,1-3-1-16,-6-7 1 16,6-15-3-16,13-10-2 15,-4-26-30-15,35-6-1 16,-9-15 0-16,26-11 2 15</inkml:trace>
  <inkml:trace contextRef="#ctx0" brushRef="#br2" timeOffset="37662.1542">14868 14346 69 0,'0'0'36'0,"4"15"0"15,-8-2 0-15,4 11-32 16,-5 4-2-16,1 5 0 15,-1 7 0-15,0-1 0 16,-1-1-2-16,2-4 1 16,0-4-3-16,1-12-3 15,11-5-26-15,-8-13-4 16,12-13-1-16,-4-16-1 0</inkml:trace>
  <inkml:trace contextRef="#ctx0" brushRef="#br2" timeOffset="37819.1632">14890 14085 72 0,'-22'-12'37'0,"-7"3"-2"16,14 16 1-16,2-4-33 16,8 10-4-16,14 11-13 15,4-11-20-15,20 10-1 16,-1-9-1-16,18 11 0 15</inkml:trace>
  <inkml:trace contextRef="#ctx0" brushRef="#br2" timeOffset="38209.1855">15428 14328 60 0,'-13'2'36'16,"-15"-5"-1"-16,5 15 1 15,-13-2-28-15,7 13 0 16,-11 2-1-16,11 11-1 15,-7 0-2-15,13 2 1 16,2-2-3-16,12-2 1 16,9-6-1-16,7-9-1 15,14-11-1-15,3-8 1 16,12-10-1-16,4-7 0 0,0-10 0 15,0-2 0-15,-6-3 0 16,2 2 0-16,-11 2 0 16,-3 8 0-16,-11 8 0 15,-11 12 1-15,0 0-1 16,-4 28 0-16,-7-2 0 15,-3 2 0-15,5 4-2 16,0-4 0-16,9 0-3 16,4-11-3-16,24 4-12 15,-4-23-19-15,18 4 2 16,0-15-2-16,16 4 2 15</inkml:trace>
  <inkml:trace contextRef="#ctx0" brushRef="#br2" timeOffset="38712.2143">15902 14411 68 0,'-19'-21'38'0,"2"17"-1"15,-14-9 2-15,8 13-25 16,-8 1-9-16,5 11 0 16,-2 1-2-16,4 9 0 15,2 1-1-15,5 3-1 16,6 1 0-16,4-4 0 15,12 0 0-15,2-9-1 16,9-4 0-16,4-10 1 16,5-10-1-16,7-5 0 15,1-8 0-15,-2-3 0 16,0-4 1-16,-4 1-1 15,-4 2 0-15,-3 6 0 16,-8 8 0-16,-12 13 0 0,8 10 0 16,-16 17 0-16,-4 17-1 15,-4 12 1-15,-5 19 0 16,-2 8-2-16,1 12 1 15,-5 1-1-15,2 1 2 16,3-4-2-16,3-14 2 16,3-10-2-16,1-13 2 15,2-18 0-15,3-20 0 16,10-18 0-16,-9-24 0 15,9-16 0-15,4-15 1 16,4-15-2-16,4-12 1 16,4-7 1-16,5 1-1 15,1 1-1-15,1 13 0 16,-3 5-2-16,8 20-4 0,-9-6-13 15,15 33-18-15,-12-4 0 16,10 18 0-16,-6-7 0 16</inkml:trace>
  <inkml:trace contextRef="#ctx0" brushRef="#br2" timeOffset="39419.2547">16201 14421 76 0,'0'0'38'0,"0"0"-1"15,0 0 1-15,0 0-32 16,0 0-1-16,-13 27-1 15,5-3-1-15,3 6 0 16,-6 7-2-16,1 3 2 0,-3-2-3 16,4-2 0-16,1-4 1 15,1-6-2-15,2-11 1 16,5-15-1-16,0 0 2 15,15-27-2-15,-3-5 2 16,3-4 0-16,2-9 0 16,2-3 1-16,-1-2-2 15,-1 5 2-15,-3 7-2 16,-2 7-1-16,1 10 1 15,-4 7 0-15,4 10 0 16,-1 4 0-16,7 3 0 16,5 3 0-16,9-1 0 15,10-3 0-15,4-3 0 16,5 0 0-16,3-4 0 0,-2 0 0 15,-6 3 0-15,-8-1 0 16,-10 1 1-16,-11 2-1 16,-18 0 0-16,0 0 0 15,-15 9 0-15,-8-1 1 16,-5 3-1-16,-2 5 0 15,-7 6 0-15,0 7 0 16,3 3 1-16,2 8 0 16,6-1-2-16,6 1 2 15,9-2-1-15,8-7-1 16,11-10 1-16,11-9 0 15,8-16 0-15,11-12 0 16,4-9 1-16,3-13-2 16,0-7 2-16,-1-5 1 0,-5-1-1 15,-7 4-1-15,-5 2 0 16,-8 7 0-16,-9 11 0 15,-9 10 0-15,-1 17 0 16,-15 7 0-16,1 16 1 16,-1 11-1-16,1 7-1 15,0 6-1-15,5 3-2 16,1-6-1-16,16 6-7 15,-4-26-15-15,24 7-15 16,1-23 1-16,19 1 1 16,-1-21 1-16</inkml:trace>
  <inkml:trace contextRef="#ctx0" brushRef="#br2" timeOffset="40057.2912">17256 14338 74 0,'0'0'37'0,"-13"21"0"16,-6-7 1-16,-2 15-34 15,-1 2 0-15,5 5 0 16,-3 0 0-16,0-1 0 0,5-6-2 15,7-5 0-15,2-8-1 16,6-16 0-16,0 0 0 16,24-8-1-16,-9-13 0 15,7-7 1-15,-1-8-1 16,3-1 0-16,-3-5 0 15,-2 2 1-15,-5 2-1 16,-3 7 0-16,-5 5 1 16,-5 10-1-16,-1 16 0 15,0 0 1-15,-12-1-1 16,7 14 1-16,5 4-1 15,5 2 1-15,7-3-1 16,6-4 1-16,9-5-1 16,6-4 0-16,6-7 1 0,2-6-1 15,1-4 1-15,-3-4 0 16,-6-2-1-16,-5 4 1 15,-9 0 0-15,-6 5-1 16,-13 11 1-16,0 0-1 16,-4 12 1-16,-6 9-1 15,-3 7 0-15,0 6-1 16,3 6 0-16,5-2-2 15,5 5-2-15,4-12-5 16,19 11-16-16,-5-25-14 16,16-1 2-16,-3-17-2 15,11 0 2-15</inkml:trace>
  <inkml:trace contextRef="#ctx0" brushRef="#br2" timeOffset="40372.3092">17918 14240 87 0,'0'0'38'0,"-19"5"0"15,10 18 1-15,-13-6-34 16,11 9-1-16,0 0-2 16,8 1 0-16,4-5-1 15,8-6 0-15,7-7 0 16,10-5-1-16,3-6 1 15,1-4-1-15,2-2 0 16,-3-1 1-16,-7 3-1 16,-6 2 1-16,-16 4-1 0,0 0 1 15,2 25-1-15,-17-6 1 16,-5 6-1-16,-3 3-1 15,-2 4-2-15,-4-3-3 16,7 12-12-16,-8-20-21 16,18 8-2-16,-5-16-2 15,15-1 1-15</inkml:trace>
  <inkml:trace contextRef="#ctx0" brushRef="#br2" timeOffset="41183.3556">23331 13722 75 0,'5'-12'36'15,"-5"12"-1"-15,-1 11 1 16,-3 11-28-16,-17 7-3 15,-2 17 0-15,-13 7-2 0,-7 12-1 16,-5 5-1-16,-4 0 0 16,2-1-1-16,6-6-2 15,10-3-4-15,2-27-29 16,31 0-1-16,1-33-1 15,39 4-1-15</inkml:trace>
  <inkml:trace contextRef="#ctx0" brushRef="#br2" timeOffset="41501.3738">23547 13907 98 0,'-13'15'38'16,"-23"-2"1"-16,5 18-4 0,-11-4-32 15,4 3-1-15,5 2 0 16,8-1-2-16,9-7 1 15,14-7-1-15,21-5 1 16,15-9-1-16,10-5 0 16,8-2 0-16,2 1 1 15,-4 1-1-15,-4 1 1 16,-12 6-1-16,-14 8 1 15,-15 4-1-15,-14 9 0 16,-7 1 0-16,-12 3 0 16,-4 3-1-16,-2-5-2 15,2-5 0-15,8 2-5 16,-1-23-28-16,25-2-3 15,0 0 1-15,12-24-1 16</inkml:trace>
  <inkml:trace contextRef="#ctx0" brushRef="#br2" timeOffset="41668.3833">23600 13917 102 0,'-1'-18'40'16,"-7"-7"2"-16,17 14-3 16,5-4-33-16,11 0-4 15,9-1-5-15,1-9-8 16,21 10-25-16,-9-11-5 15,13 12 1-15,-18-3-2 16</inkml:trace>
  <inkml:trace contextRef="#ctx0" brushRef="#br2" timeOffset="42430.4269">14706 15383 45 0,'11'-22'36'15,"1"14"2"-15,-12 8-3 16,-21 1-26-16,-13 7 0 15,-4 16-2-15,-14 2-2 16,0 6-2-16,-5 3-1 16,6 3 0-16,4-5 0 15,8-2-2-15,15-4 0 16,10-6-1-16,14-8 1 15,11 1 0-15,9-6 0 16,12-1 0-16,5 4 0 16,6-1 1-16,-3 6-1 15,0 4 1-15,-6 6-1 16,-6 5 1-16,-8 4-1 0,-9 1 0 15,-9 2 0-15,-7-5 1 16,-7-2-2-16,-2-5 0 16,1-4-2-16,-2-12-1 15,9 2-6-15,-7-22-28 16,13 10 1-16,8-28-2 15,11 6 2-15</inkml:trace>
  <inkml:trace contextRef="#ctx0" brushRef="#br2" timeOffset="43004.4598">14861 15690 55 0,'0'0'37'16,"-1"16"-2"-16,1-16 1 15,-8 25-29-15,-2-3-4 16,6 10 1-16,-1 2-1 15,0 6 0-15,2 3-1 16,1 0 0-16,-1-4-1 16,3 0 0-16,1-10 0 15,1-4-1-15,0-12 1 16,-2-13-1-16,0 0 1 15,13-24-1-15,-4-9 1 16,-2-7-1-16,0-6 0 16,2-7 0-16,0-5 1 15,1-1-1-15,-2 4 0 16,1 3 0-16,0 7 0 0,-1 7 0 15,5 9 0-15,-1 9 0 16,4 10 0-16,0 9 0 16,5 7-1-16,1 10 1 15,0 4 0-15,1 5 0 16,2 3 0-16,-5 2 0 15,-6 2-1-15,-3 3 1 16,-11-1 0-16,-6 0 0 16,-8-6 0-16,-7 2 0 15,-4-4 0-15,-5-4 0 16,-2-5 0-16,3-2 0 15,2-1 0-15,2 2 0 16,1 2 0-16,5 9 0 16,3 6 0-16,2 11-1 15,1 10 1-15,4 6 0 0,0 12 0 16,1 3-2-16,2 4-2 15,-6-19-23-15,12 10-10 16,-6-19-1-16,10-1 0 16</inkml:trace>
  <inkml:trace contextRef="#ctx0" brushRef="#br2" timeOffset="43438.4846">15247 15828 67 0,'0'0'39'0,"0"20"-2"15,0-20 1-15,18 3-35 16,5-2-1-16,6-3 0 15,5-4-1-15,9-4 0 16,-2-4 0-16,2-2-1 16,-6-6 1-16,-2 1-1 15,-8-1 1-15,-8 0-1 16,-9-1 1-16,-10 5-1 15,-10-2 1-15,-1 3-1 16,-11 5 1-16,-4 4 0 16,-4 8 0-16,0 11 0 15,-1 6 0-15,2 13 1 0,6 5-1 16,3 6 0-16,11 2 0 15,8 1-1-15,10-6-1 16,6-7-2-16,20-6-3 16,-4-25-19-16,28 8-14 15,-5-22 0-15,24 3-1 16,-6-19 1-16</inkml:trace>
  <inkml:trace contextRef="#ctx0" brushRef="#br2" timeOffset="43805.5056">16294 15181 68 0,'-14'-12'39'15,"-6"-5"-2"-15,7 21 1 16,-6 4-34-16,8 16-1 16,-1 13-1-16,5 20 2 15,-1 12-3-15,-2 15-1 16,0 6 1-16,2 6-2 0,0-5 1 15,2-7-3-15,9-9-1 16,2-24-5-16,20-9-26 16,-1-34-1-16,17-11-3 15,-4-31 2-15</inkml:trace>
  <inkml:trace contextRef="#ctx0" brushRef="#br2" timeOffset="43992.5163">16624 15261 65 0,'-13'-33'38'16,"13"33"0"-16,-35 0 0 15,17 34-29-15,-5 11-4 16,-2 15-3-16,5 10-1 16,2 7-1-16,5 2 0 15,7-3-3-15,9-1-2 0,-1-25-23 16,19 5-9-16,-5-23-1 15,17-5 0-15</inkml:trace>
  <inkml:trace contextRef="#ctx0" brushRef="#br2" timeOffset="44175.5267">16834 15580 61 0,'0'0'39'16,"0"0"-2"-16,-13 27 1 15,1-2-26-15,5 6-9 16,2 5-4-16,0-1-1 15,7 6-5-15,-9-20-27 16,17 10-3-16,-9-21-1 0,11 2 0 16</inkml:trace>
  <inkml:trace contextRef="#ctx0" brushRef="#br2" timeOffset="44323.5352">16907 15268 60 0,'-3'-30'34'0,"1"11"-28"15,2 9-6-15,0 10-32 16,0 0-2-16</inkml:trace>
  <inkml:trace contextRef="#ctx0" brushRef="#br2" timeOffset="44775.5611">17247 15532 56 0,'-11'15'37'15,"-6"-12"0"-15,16 12 0 16,1-15-25-16,-11 20-8 15,9-3 0-15,2 12-1 16,-3 1-1-16,-2 7 0 16,0 1 0-16,0 1-1 0,0-4-1 15,1-5 1-15,3-10-1 16,2-9 0-16,-1-11 0 15,18-13 1-15,-4-12-1 16,5-10 0-16,0-8 1 16,7-5-1-16,-4-2 1 15,4 0 0-15,-2 2-1 16,-5 9 2-16,0 9-1 15,-4 13 1-15,-1 9-2 16,-14 8-1-16,20 14-1 16,-16 5-2-16,10 10-1 15,-5-1-3-15,15 14-8 16,-11-17-24-16,20 8 2 0,-9-16 0 15,14 8 1-15</inkml:trace>
  <inkml:trace contextRef="#ctx0" brushRef="#br2" timeOffset="45307.5915">17889 15562 55 0,'-19'-28'38'0,"19"28"-1"15,-25-23 0-15,25 23-24 16,-24-6-7-16,12 10-1 15,-4 4-2-15,3 7 1 16,-3 7-2-16,2 9 0 16,-2 2 0-16,5 4-1 15,2-1 0-15,6 1 0 0,3-7 0 16,6-6 0-16,6-9-1 15,2-12 1-15,9-11-1 16,0-7 0-16,4-8 1 16,-2-1-2-16,0-2 2 15,-2 1-1-15,-3 6-1 16,-6 8 0-16,-4 14 1 15,-5 9-1-15,-3 14 0 16,-9 11-1-16,1 12 0 16,-3 9 1-16,-5 10 0 15,1 0-1-15,-1 6 2 16,-2-2-1-16,3-4 1 15,-2-2-1-15,1-10 2 16,-1-7-1-16,0-15 0 0,0-11 0 16,1-13 0-16,14-10 0 15,-18-10-1-15,16-12 1 16,2-8-1-16,3-8 2 15,6-12-1-15,2-11 0 16,7-2-1-16,3-6-2 16,8 11-2-16,-9-15-17 15,17 26-14-15,-1-5-3 16,16 21 0-16,0 2 1 15</inkml:trace>
  <inkml:trace contextRef="#ctx0" brushRef="#br2" timeOffset="46093.6365">23478 14759 47 0,'6'-10'31'0,"-5"-5"2"15,-1 15-6-15,5-16-18 16,-5 16-2-16,2-12 0 16,-2 12 0-16,-11 12 0 15,-4 12-2-15,-16 10 0 0,-3 17-2 16,-14 14 0-16,-2 11-1 15,-6 7-1-15,3 3-1 16,7-5-1-16,4-7-2 16,22-10-4-16,2-25-29 15,33-11 1-15,8-28-3 16,25-7 2-16</inkml:trace>
  <inkml:trace contextRef="#ctx0" brushRef="#br2" timeOffset="46395.6537">23642 15058 64 0,'31'-30'36'16,"-21"-2"-1"-16,-2 18 2 15,-21 1-29-15,-1 14-2 16,-12 5-1-16,-3 11-1 0,-7 4-1 16,4 10-1-16,5-2 0 15,5 4 0-15,8-4 0 16,11-1-1-16,9-7 0 15,12-4-1-15,11-8 0 16,12-2 1-16,3 1-1 16,2-1 1-16,-4 5-1 15,-3 1 1-15,-10 9 0 16,-6 6-1-16,-14 3 1 15,-11 5-1-15,-9 1-1 16,-7-1-2-16,0-5 1 16,-3-8-4-16,3-2-2 15,-2-27-24-15,20 6-5 16,-10-21-1-16,21 1 1 0</inkml:trace>
  <inkml:trace contextRef="#ctx0" brushRef="#br2" timeOffset="46555.6629">23731 15124 67 0,'-11'-36'38'16,"-8"-2"-2"-16,12 15 2 15,-8-7-27-15,18 14-5 16,6-1-2-16,11 6-2 16,13 4-4-16,5-13-13 15,19 13-23-15,0-9 1 16,15 8-2-16,-2-6 0 15</inkml:trace>
  <inkml:trace contextRef="#ctx0" brushRef="#br1" timeOffset="51720.9583">15330 16345 18 0,'0'0'29'0,"-1"-14"0"16,1 14 0-16,10-5-22 15,-10 5-4-15,18-1 0 16,-2 5 1-16,-5-6 1 15,9 6-1-15,0-5 0 16,9 4 1-16,-3-7-1 16,12 4-1-16,-4-4 0 0,9 3-2 15,2-1 1-15,3-1-2 16,2 2 0-16,4 1 1 15,-1 5-1-15,3-2 0 16,-2 1 0-16,2 0 0 16,2 0 0-16,-1-1 1 15,1-2-1-15,-4 1 1 16,4-2-1-16,1 0 1 15,4-2-1-15,-1 1 0 16,3 0 1-16,0 2-1 16,1 3 0-16,-2-1 0 15,1 4 1-15,-1 0-1 16,-6 1 0-16,-1 1 0 0,2-1 1 15,0 0-1-15,3-3 0 16,4-1 1-16,-1-1-1 16,4-3 1-16,4-2-1 15,1 1 0-15,1-2 1 16,5-3-1-16,-3 4 1 15,4 1-1-15,1 0 1 16,3-3-1-16,0 3 1 16,5-1-1-16,-1 0 0 15,1-1 0-15,4-1 1 16,0-3-1-16,3 1 0 15,-1-2 0-15,3 1 0 16,0 0 0-16,1 2 0 16,-2 0 1-16,2 2-1 0,0 1 0 15,-2 2 0-15,1 1 0 16,-2 0 0-16,0-2 0 15,3 0 0-15,1 0 0 16,2-4 0-16,3 0 0 16,0 1-1-16,1-3 1 15,2 0-1-15,3 3 3 16,-4-3-3-16,6 1 4 15,-3 0-5-15,-2 4 5 16,1 0-3-16,-1-3 1 16,-1 5-1-16,1-1 0 15,2 2 0-15,-5 1-2 16,0-1 2-16,-1 2-3 15,-2-1 3-15,0 2-2 0,5-2 2 16,0-1-1-16,-1-1 1 16,0 0 1-16,4-1-1 15,4-1 2-15,0-2-2 16,2 3 1-16,-1-3-1 15,-1 2 3-15,-4 0-3 16,-3-4 0-16,-4 1 0 16,-3 1 1-16,-4-1-1 15,-4-3 0-15,-2 0 0 16,-7-1 0-16,-3-4 1 15,-3 3-2-15,-6-3 1 16,-5 4 0-16,-8-4 1 16,-6 2-1-16,-6-1 1 15,-4 4-1-15,-7 5 1 0,-6-4-1 16,-1 4 1-16,-6 1-1 15,-4 2-1-15,1 6 1 16,0-5 0-16,-3 1 0 16,-1-2 0-16,2-2 0 15,-2 0-1-15,-2-5-3 16,8 4-26-16,-21-12-5 15,-1 15-1-15,-13-23 0 16</inkml:trace>
  <inkml:trace contextRef="#ctx0" brushRef="#br1" timeOffset="52441.9996">15993 16873 39 0,'8'-24'32'16,"-2"13"2"-16,-11-4-2 15,5 15-29-15,-11 13 1 16,2 9 0-16,-5 7 1 15,5 15 0-15,-5 10-1 16,5 8 1-16,-6 8-1 16,6 3-1-16,-5-3-1 15,4-4 0-15,1-4-2 16,3-14-2-16,13-6-4 15,-9-18-13-15,20-9-16 0,-5-16-3 16,13-9 2-16,-7-15-1 16</inkml:trace>
  <inkml:trace contextRef="#ctx0" brushRef="#br1" timeOffset="52689.0137">15700 16883 59 0,'-34'-21'38'0,"19"19"0"15,-4-8 0-15,19 10-33 16,6 10-2-16,21 1 0 16,2 0-1-16,15 1 0 15,8 1-1-15,8 0-1 0,10 0-2 16,1-7 0-16,11 5-4 15,-5-17-7-15,19 12-22 16,-18-14-3-16,11 12 1 16,-12-6 0-16</inkml:trace>
  <inkml:trace contextRef="#ctx0" brushRef="#br1" timeOffset="53064.0351">16601 17152 33 0,'-23'-4'35'16,"9"7"2"-16,-7-8-1 16,7 5-19-16,-5 7-12 0,6 5 0 15,-7 6 2-15,1 9-3 16,1 5 0-16,3 7 0 15,-3 3-1-15,8-3 0 16,5-1-1-16,4-2-1 16,10-6 0-16,10-11 0 15,5-7-1-15,9-9 1 16,6-11-2-16,4-9 1 15,0-6 1-15,-5-6-2 16,-2-8 1-16,-11 0-1 16,-8 3 0-16,-14-2-1 15,-12 8-1-15,-12 2-1 16,-2 7 0-16,-8 5-2 15,6 12-6-15,-10-1-22 0,24 6-3 16,-1-5-1-16,12 2 2 16</inkml:trace>
  <inkml:trace contextRef="#ctx0" brushRef="#br1" timeOffset="53335.0506">17082 16747 61 0,'-7'-18'37'16,"7"18"0"-16,-17 20-1 15,10 12-32-15,-6 11-2 0,1 12 0 16,-1 9-1-16,0 12 0 15,2 4-1-15,-2-2 1 16,7 1-2-16,-3-14-1 16,9 2-4-16,-9-14-21 15,18-5-9-15,-7-20-1 16,13-10 0-16</inkml:trace>
  <inkml:trace contextRef="#ctx0" brushRef="#br1" timeOffset="53577.0645">16832 17148 64 0,'-13'4'38'0,"0"-3"-1"16,19 11-3-16,5-8-31 15,17 0-2-15,15-5-1 16,7-4-1-16,16-4-2 15,9-4 0-15,12-1-2 16,2-4 1-16,4 6-3 16,-10-4-2-16,9 11-4 15,-19-3-20-15,-2 8 1 16,-15-1-2-16,-13 9 3 15</inkml:trace>
  <inkml:trace contextRef="#ctx0" brushRef="#br1" timeOffset="53951.0859">17740 17175 54 0,'-20'9'36'16,"-9"-8"1"-16,10 3-1 15,-11-6-27-15,9 4-3 16,-3 4-2-16,1 3 0 16,-6 6-1-16,1 7 1 15,-1 7-1-15,-1 3-1 16,0 6 0-16,8 1 1 15,5-3-2-15,7-6 1 16,15-7-1-16,10-12 0 16,13-8-1-16,12-11 0 15,8-12 1-15,5-9-1 16,4-5 0-16,-5-6 0 15,-7 1 0-15,-8 1 0 16,-8 6-1-16,-11 6 2 16,-10 6-1-16,-8 11-1 0,0 9 1 15,-18 8 0-15,3 10 0 16,1 5 0-16,-1 9-1 15,9-3 0-15,3 12-3 16,6-10-1-16,15 3-8 16,-10-12-20-16,28-4-4 15,-5-18-3-15,18-7 1 16</inkml:trace>
  <inkml:trace contextRef="#ctx0" brushRef="#br1" timeOffset="54131.0962">18378 16830 67 0,'0'0'39'0,"-27"9"-2"0,10 28 1 16,-16 14-32-16,4 15-1 16,-1 5-4-16,2 4-2 15,12 8-14-15,-5-15-22 16,25-3-1-16,2-16-2 15,20-8 1-15</inkml:trace>
  <inkml:trace contextRef="#ctx0" brushRef="#br1" timeOffset="54995.1456">23687 16528 27 0,'0'0'30'0,"-13"-11"2"15,13 11-13-15,0 0-7 16,0 0-1-16,0-12-1 16,0 12-1-16,0 0-1 0,0 0-1 15,-23 17-2-15,1 10-1 16,-15 11-1-16,-13 14 0 15,-7 13-2-15,-13 13 1 16,-6 13 0-16,-1 3-1 16,0 1-1-16,2-6-2 15,16-5-3-15,2-17-18 16,28-6-13-16,2-22-2 15,22-9 1-15,5-30-1 16</inkml:trace>
  <inkml:trace contextRef="#ctx0" brushRef="#br1" timeOffset="55506.1748">23683 16934 51 0,'-14'10'36'0,"-4"-18"-1"16,18 8 1-16,-1-15-30 16,17 0-3-16,11-4 2 15,8-1-3-15,8-2 0 16,7 0 0-16,0 7-1 0,0 7 0 15,-5 4-1-15,-9 8 0 16,-11 11 1-16,-12 6-1 16,-13 10 1-16,-14 7 0 15,-11 6 0-15,-11 3 1 16,-7 9 1-16,-8 0 0 15,-2-5 0-15,3 2 0 16,-1-5 0-16,10-5 0 16,8-6 0-16,11-6-1 15,10-10-2-15,20-7 2 16,10-9-2-16,13-5 0 15,12-7-1-15,10-2-1 0,14-8-3 16,4-7-7-16,20 5-24 16,-15-10-4-16,6 6 0 15,-11-5-1-15</inkml:trace>
  <inkml:trace contextRef="#ctx0" brushRef="#br1" timeOffset="55962.2009">24487 16856 64 0,'-19'-5'38'0,"7"12"0"16,-15-8 0-16,9 12-31 16,-14 2-4-16,5 7 0 15,-3 1 0-15,3 4-2 16,4 3 0-16,9-1 0 15,10 0 0-15,11-7-1 16,11-2 0-16,11-7 1 16,12-2-1-16,5-4 1 15,6-2 0-15,-3 1-1 16,-2 4 1-16,-8 1 0 15,-11 8 1-15,-6 8-1 16,-15 4 1-16,-12 5-1 16,-5 4 0-16,-13 4 0 0,-2 1 1 15,-2-4-3-15,2-8 0 16,2-11-2-16,10-3-2 15,2-17-14-15,20-3-19 16,-4-15-2-16,19-5 0 16,-9-12 0-16</inkml:trace>
  <inkml:trace contextRef="#ctx0" brushRef="#br1" timeOffset="56205.2148">24563 16928 76 0,'-25'-9'40'15,"11"16"0"-15,-2-19-3 0,16 12-31 16,-13 7-2-16,13-7-1 16,13 8-1-16,6-8 0 15,7-2-1-15,12-5-2 16,9-1 0-16,10-5-2 15,5-2-2-15,2-2-2 16,12 14-16-16,-17-12-17 16,5 13 1-16,-14-4-1 15,-3 18 1-15</inkml:trace>
  <inkml:trace contextRef="#ctx0" brushRef="#br1" timeOffset="56430.2277">24964 17477 79 0,'-2'-14'38'0,"2"14"-8"16,-14-24-29-16,12 13-39 16,-8-7-2-16,5 4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5T03:53:13.38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1603 1238 56 0,'0'0'32'16,"0"0"2"-16,8-48 0 16,-11 34-27-16,6-5 1 15,-10 7-1-15,7 12-1 16,-8 22-1-16,6 14-1 15,-8 12-2-15,3 14-2 16,-1 12 1-16,-6 14-1 16,3 4 0-16,-5 2 0 0,1-3 1 15,-5-7-3-15,5-8 3 16,0-16-1-16,4-17 0 15,3-15 0-15,8-28 2 16,0 0-2-16,12-45 1 16,4-5 1-16,0-24 0 15,5-9 1-15,1-15-1 16,0-11 1-16,-11 52-2 15,0-4 3-15,-2 6-2 16,2 0-3-16,2 6 4 16,-4 0-4-16,-9 49 3 15,23-84-1-15,-23 84 0 16,30-58 1-16,-10 29-3 15,23 29 4-15,-2 23-3 0,6 31 2 16,-2 23-2-16,2 20-1 16,-3 5 0-16,-8 17 1 15,-13-17 0-15,-2-4-3 16,-8-11 1-16,-4-12-6 15,6-3-16-15,-13-32-15 16,7-4 1-16,-9-36-1 16,4 8 0-16</inkml:trace>
  <inkml:trace contextRef="#ctx0" brushRef="#br0" timeOffset="1">1767 1648 94 0,'-27'-8'35'0,"2"1"1"16,25 7-1-16,0 0-35 15,18-14 3-15,25 1-4 16,10-2 2-16,11-5-1 16,11 0 2-16,1-3-3 15,3 1 3-15,-7 6-2 16,-7 0 1-16,-13 8-1 15,-6 2 1-15,-17 7 1 16,-1 12 0-16,-14 6 0 16,-5 10-1-16,-8 6 1 15,-3 10-1-15,-5 1 2 16,1 6-3-16,0 1 1 15,-1-1-1-15,4-7 1 16,-2-5-1-16,5-10 1 16,4-8-1-16,-4-22 1 0,13 5 0 15,-3-22 0-15,2-8 1 16,0-15 0-16,2-9 1 15,0-10-2-15,-1-9 2 16,-2 4-3-16,5-1 2 16,-6 5-2-16,2 7 1 15,-3 14-1-15,5 6 0 16,0 14 0-16,4 6 0 15,11 8-1-15,-1 2-1 16,10 4-3-16,2-5-8 16,16 4-26-16,-4-2-1 15,13 6 0-15,-8-4-1 0</inkml:trace>
  <inkml:trace contextRef="#ctx0" brushRef="#br0" timeOffset="2">3120 1697 87 0,'5'15'38'16,"17"-3"-2"-16,-1-16 3 15,24 0-35-15,3-17-1 16,4-4 2-16,1-12-2 15,5-1 1-15,-11-1-2 16,-7-3 2-16,-12-1-3 16,-9 2 2-16,-15 5-1 0,-15 6-1 15,-13 11 1-15,-12 6-1 16,-15 12 1-16,-9 9-1 15,-1 14 0-15,-4 16-1 16,6 11 1-16,3 9-1 16,19 2 1-16,11 0-2 15,23-8 1-15,24-7-2 16,22-12 0-16,15-18-4 15,28-4-11-15,2-22-21 16,21 1-3-16,-2-16 1 16,11 3-1-16</inkml:trace>
  <inkml:trace contextRef="#ctx0" brushRef="#br0" timeOffset="3">4106 1378 106 0,'-51'5'40'16,"0"12"1"-16,-12 8-2 15,0 13-35-15,3 10 1 16,9 5-3-16,6 0 1 16,13-4-2-16,14-1 1 15,18-10-2-15,16-15 1 16,18-13 0-16,14-16-1 15,10-11 1-15,7-14 0 16,1-7 0-16,-3-6 0 16,-2-8 1-16,-9 4-1 15,-10 3 0-15,-13 7 1 0,-8 9-2 16,-12 13 0-16,-9 16 0 15,0 0 0-15,-15 30-2 16,0 9 1-16,-1 6-3 16,8 7-5-16,-11-7-25 15,27 10-7-15,-3-13-1 16,24-1-1-16</inkml:trace>
  <inkml:trace contextRef="#ctx0" brushRef="#br0" timeOffset="4">5933 1460 104 0,'-5'-13'38'0,"-6"-4"0"16,4 3 0-16,-7-1-33 15,2 1-1-15,-7 6-1 0,-2 8 0 16,-5 6 0-16,-1 8-1 15,-1 9-1-15,0 9 0 16,-1 8 0-16,8 7-2 16,6-1 2-16,8 0-2 15,8-5 2-15,11-1-2 16,11-13 2-16,8-9-1 15,8-14 1-15,-1-7-1 16,0-16 1-16,3-5 1 16,-9-11-1-16,-5-7 1 15,-12-3-2-15,-8 0 1 16,-11-1-2-16,-5 4 1 15,-7 9-1-15,-4 2-1 16,1 14-2-16,-1 6-2 16,20 11-16-16,-19-5-15 0,19 5-3 15,20 13 1-15,12-3-1 16</inkml:trace>
  <inkml:trace contextRef="#ctx0" brushRef="#br0" timeOffset="5">6951 966 83 0,'-34'-62'39'15,"34"62"1"-15,-40-63 0 16,40 63-22-16,-43-52-13 15,43 52 0-15,-48-33-1 16,48 33-1-16,-59-5-1 16,59 5 0-16,-79 38 0 15,2 15-2-15,5 28 2 16,0 18-2-16,10 13 2 15,4 2-3-15,30-5-1 16,14-15 0-16,20-14-2 16,14-12-4-16,-5-21-9 15,19-5-20-15,-16-20-2 0,10-6 1 16,-18-19 0-16</inkml:trace>
  <inkml:trace contextRef="#ctx0" brushRef="#br0" timeOffset="6">6117 1391 126 0,'-14'-11'40'0,"-3"0"0"16,17 11-4-16,27 1-34 16,4-5 0-16,18-1-2 15,12-3 0-15,19 0-9 16,1-12-27-16,23 3-4 15,-2-1 0-15,8 5-2 16</inkml:trace>
  <inkml:trace contextRef="#ctx0" brushRef="#br0" timeOffset="7">7726 1280 101 0,'11'-15'37'0,"-11"-5"2"16,0 20-3-16,10-18-32 15,-10 18-1-15,0 0-1 16,0 26 1-16,-8 4-2 16,1 6 1-16,-2 10-2 15,-1 6 0-15,0 1 0 16,2 1 0-16,3-4 0 15,2-11-1-15,3-5 2 16,6-9-2-16,-2-12 3 16,8-11-2-16,-1-13 1 0,1-14 2 15,1-5-2-15,0-8 2 16,-4-7-1-16,1-8 0 15,-2-1-1-15,0 0 1 16,2 8 0-16,-5 4-1 16,4 5-1-16,1 10 0 15,5 7 0-15,4 7-1 16,7 10-2-16,4 4-3 15,16 3-19-15,-9-2-12 16,17 8-3-16,-8-2 0 16,11 5-1-16</inkml:trace>
  <inkml:trace contextRef="#ctx0" brushRef="#br0" timeOffset="8">8290 1417 79 0,'-15'14'37'15,"15"3"0"-15,-4-5 0 16,20 1-18-16,6-9-16 16,8-2 0-16,8-10 0 15,7-1 0-15,1-6 0 16,3-3-1-16,-3-5 1 15,-5 0-1-15,-8-7 0 16,-10 0 0-16,-11-1 0 16,-10-2-1-16,-2 33 1 15,0 0-1-15,-40-52 1 16,9 40-1-16,-17 8 0 0,3 17-1 15,-12 8 1-15,9 14 0 16,-4 5-1-16,16 13 1 16,9 0-1-16,17 1-1 15,16-7 0-15,17-4 0 16,17-10-1-16,14-10-2 15,12-3-4-15,3-27-16 16,18 4-15-16,-9-18 1 16,14 5-1-16,-13-14-2 15</inkml:trace>
  <inkml:trace contextRef="#ctx0" brushRef="#br0" timeOffset="9">9256 1191 86 0,'-34'7'40'0,"-4"10"0"15,-5 13 0-15,0 10-14 16,1 2-23-16,7 2-1 16,8 2 0-16,6-2 0 15,13-4-1-15,17-10 0 16,15-8-2-16,18-15 0 15,15-11-2-15,14-8-2 16,2-24-12-16,20-4-21 16,-6-15-1-16,-36 26-1 15,-1-4 0-15</inkml:trace>
  <inkml:trace contextRef="#ctx0" brushRef="#br0" timeOffset="10">9894 890 110 0,'19'-62'42'16,"-19"62"0"-16,0 0 1 15,0 0-40-15,0 0 1 16,-32-16-2-16,-6 79 0 16,-9 29-1-16,7 21 0 15,8-9-2-15,9-2-2 16,9-11-4-16,5-27-14 15,10-12-19-15,-6-18-2 16,10-7 1-16,-5-27-1 16</inkml:trace>
  <inkml:trace contextRef="#ctx0" brushRef="#br0" timeOffset="11">9533 1187 120 0,'-26'3'42'16,"6"7"0"-16,7 5-1 15,21-2-38-15,12-5-1 16,19-11-1-16,18-3-2 16,14-4-2-16,18-2-3 15,-89 12-27-15,103-20-8 16,-44 12 0-16,8 1 0 15</inkml:trace>
  <inkml:trace contextRef="#ctx0" brushRef="#br0" timeOffset="12">10594 1229 46 0,'14'-10'36'15,"1"4"1"-15,-15 6 0 16,0 0-12-16,-19-7-10 15,3 11-2-15,-22-1-4 16,-1 6-3-16,-11-1-1 16,-2 13-1-16,-9 2-1 15,-1 8 0-15,2 6-1 16,8 4 0-16,4-1-2 15,13 3 1-15,11-5-1 16,15-1 0-16,16-10 0 16,16-7 0-16,19-14 1 0,9-11-1 15,11-5 1-15,6-15-1 16,2-7 1-16,4-7 0 15,-9-3 0-15,-4-1 0 16,-13 2 0-16,-7 2-1 16,-15 6 1-16,-5 6 0 15,-9 7-1-15,-8 9 0 16,-4 11 0-16,-11 16-1 15,-1 8 1-15,1 11-1 16,0 3 0-16,1 7 0 16,4 1-1-16,5 1-1 15,11-4-1-15,5-11-4 16,21-2-16-16,-11-19-14 15,27-2-1-15,-12-21-1 0,15 2 0 16</inkml:trace>
  <inkml:trace contextRef="#ctx0" brushRef="#br0" timeOffset="13">11164 1288 92 0,'-3'-23'39'16,"8"14"0"-16,-5 9 0 16,-14 0-24-16,1 11-10 15,1 11-2-15,-2 8 0 16,-1 5-1-16,-3 2-1 15,0 3 0-15,0-1 0 16,7-2 0-16,1-9-1 16,7-3 1-16,3-13-1 0,0-12 1 15,27-4 0 1,-3-15-1-16,3-6 1 0,3-9 0 15,6-4 0-15,-2-8 0 16,0 1 1-16,-5 0-2 16,-2 4 1-16,-7 4-1 15,-1 10 1-15,-10 6-1 16,-9 21 0-16,18-5 0 15,-13 20 0-15,0 11-1 16,0 7 0-16,6 6 0 16,5 4-1-16,1 2-1 15,8 0-2-15,-1-6-2 16,13 2-12-16,-11-15-17 15,18 1-4-15,-12-11 0 0,12-6 0 16</inkml:trace>
  <inkml:trace contextRef="#ctx0" brushRef="#br0" timeOffset="14">11873 1405 109 0,'-8'-34'39'16,"7"6"1"-16,-13-3-8 16,-2 12-27-16,-7 5 1 15,-2 14-1-15,-7 10-1 16,0 11 0-16,-5 4-2 15,3 8 0-15,1 2 0 16,9 5-1-16,9-4 0 16,9-2 0-16,12-5-1 15,11-7 2-15,8-12-2 16,7-5 0-16,6-9 0 0,3-7 0 15,2-7 0-15,-1-9 0 16,-4-1 0-16,-3-4 0 16,-4 2 0-16,-8 3 0 15,-3 2 0-15,-10 5 0 16,-2 11 0-16,-8 9 0 15,0 0 0-15,-13 27 0 16,3 6 0-16,-7 14 0 16,0 9 0-16,-6 12 0 15,0 7 0-15,3 8-3 16,-3-1 3-16,2 1-2 15,-1-11 2-15,-1-3-1 16,1-13 1-16,1-4-1 16,-3-18 1-16,-4-7 0 0,-1-13 0 15,-8-10 0-15,-2-7 0 16,-2-12-1-16,0-5-1 15,4-14-4-15,13-1-7 16,0-24-8-16,32 15-10 16,-6-14-9-16,27 4-2 15,3-6 0-15,33 7 1 16</inkml:trace>
  <inkml:trace contextRef="#ctx0" brushRef="#br0" timeOffset="15">12420 995 94 0,'0'0'38'16,"-17"-60"2"-16,17 60 0 16,-14-56-36-16,14 56 0 15,0 0-1-15,0 0 1 0,0 0-2 16,0 0 1-16,0 0-2 15,18 54 1-15,-19 22-1 16,-2 19 0-16,-5 4 0 16,2 10-1-16,-1-4-1 15,3-10-1-15,9-40-2 16,1-19-5-16,24-12-26 15,-10-15-4-15,18-8 1 16,-6-16-2-16</inkml:trace>
  <inkml:trace contextRef="#ctx0" brushRef="#br0" timeOffset="16">12610 1323 110 0,'-22'10'39'0,"13"6"1"15,-5-1-1-15,17 6-36 16,-3-21-1-16,29 16 0 15,4-15 0-15,12-4 0 16,8-5 0-16,10-5 0 16,3-4-1-16,0-3 0 15,-4-5 0-15,-5-2 0 16,-57 27 0-16,47-29 0 15,-47 29 0-15,0 0 0 16,39-48 1-16,-39 48 0 16,0 0-2-16,0 0 0 15,-35-46 0-15,-7 47 0 16,-10 12 0-16,-6 12 0 0,-5 8 0 15,8 15 0-15,5 4 0 16,18 0 0-16,19-11 0 16,17-3 0-16,21-14 0 15,18-10-2-15,18-7-2 16,15-12-3-16,14-5-8 15,-6-18-11-15,20-2-11 16,-15-6-4-16,6-5 1 16,-95 41 0-16</inkml:trace>
  <inkml:trace contextRef="#ctx0" brushRef="#br0" timeOffset="17">13617 1162 117 0,'0'0'42'16,"0"0"0"-16,-22-26 1 0,-5 20-39 15,-23 7-2-15,6 12 1 16,-8 9-3-16,10 9 2 15,0-7-2-15,14 3 0 16,25-13 0-16,9-1 0 16,8-7 0-16,9-2 0 15,4-2 0-15,4 1 0 16,6-3 0-16,-3 0 0 15,-2 4 0-15,-5 2 0 16,-7 3 0-16,-8 9 0 16,-13 4 0-16,-10 6 0 15,-7 2 0-15,-7 6 0 16,-6-1 0-16,-1 3 0 15,0-5 0-15,2-6 0 0,11-4-6 16,-1-17-10-16,20-6-11 16,0 0-9-16,32-16-7 15,-8-2-1-15,15-1 2 16</inkml:trace>
  <inkml:trace contextRef="#ctx0" brushRef="#br0" timeOffset="18">13851 1548 122 0,'0'20'44'0,"-14"-10"0"16,7 0-1-16,-8 5-41 16,15-15-2-16,-12-17-8 0,-2-5-17 15,21 8-17 1,-11 0-2-16,4 14 1 0,-1-21-3 15</inkml:trace>
  <inkml:trace contextRef="#ctx0" brushRef="#br1" timeOffset="19">1855 3327 86 0,'0'0'35'0,"13"-28"0"16,7 13 1-16,-3-3-34 0,11-4 0 15,10-1-1 1,2 7 0-16,-1 4 0 0,-1 7 0 16,-3 10 0-16,-4 14 0 15,-12 10 0-15,-8 18-1 16,-16 11 2-16,-13 15-1 15,-11 8 1-15,-4 5 0 16,-10 4 0-16,1-3-1 16,-1-11 1-16,6-10 0 15,8-13-1-15,15-13 0 16,10-14 1-16,13-9-1 15,10-17-1-15,19-10 0 16,8-6 1-16,11-8-2 16,14 0-2-16,-1-10-4 15,17 18-17-15,-10-13-13 16,8 19 0-16,-12-5-2 0,7 19 1 15</inkml:trace>
  <inkml:trace contextRef="#ctx0" brushRef="#br1" timeOffset="20">3657 3104 60 0,'1'-37'34'0,"4"9"0"16,-5-5-1-16,4 19-24 16,-7-9-1-16,3 23-1 15,0 0-1-15,4 19-1 16,-6 14-1-16,-1 17-1 0,-2 6-1 15,-1 16 0-15,1 5 0 16,0 10-1-16,0-4 0 16,2-7 0-16,0-6 1 15,4-9-2-15,3-11 1 16,5-13 0-16,3-12-1 15,3-17 1-15,3-10 0 16,3-12 0-16,4-11 0 16,0-5 0-16,0-7 0 15,1 1 0-15,-2-1 0 16,-4 11 0-16,-4 1 0 15,-2 8-1-15,-2 12 0 16,-12 5 1-16,12 21-1 16,-7 7 0-16,-1 4 0 15,0 6-1-15,3 5-1 0,4-4-3 16,8 8-8-16,-8-29-12 15,19 9-12-15,-6-24-1 16,12 0-1-16,-8-17 1 16</inkml:trace>
  <inkml:trace contextRef="#ctx0" brushRef="#br1" timeOffset="21">4204 3623 83 0,'0'22'36'16,"1"-3"-1"-16,9 6 1 15,4-8-33-15,9-4 0 16,5-8 0-16,2-5 0 0,4-14 1 16,3-6-2-16,0-6 1 15,-2-6 0-15,-8-3-1 16,-7 4 0-16,-8-3 0 15,-12 6-1-15,-8 5 0 16,-8 10 0-16,-8 7 1 16,-8 12-2-16,-2 9 1 15,-3 9 0-15,3 6-1 16,10 7 1-16,1 2-1 15,9 1 0-15,9-1 0 16,15-4 0-16,9-4-2 16,9-12-1-16,20-3-5 15,-3-20-10-15,27 11-14 16,-11-21-4-16,14 5-2 0,-10-20-1 15</inkml:trace>
  <inkml:trace contextRef="#ctx0" brushRef="#br1" timeOffset="22">4904 3517 94 0,'-31'-6'37'0,"6"13"0"16,-11-1 1-16,2 9-34 16,1 8 0-16,4 5-1 15,5 1-1-15,8 3 0 16,6-2-1-16,9 2 1 15,9-9-1-15,8-2 1 16,8-12-1-16,6-9 0 0,4-10 0 16,5-6-1-16,0-10 1 15,-5-4 0-15,0-4-1 16,-4-2 0-16,-6 0 1 15,-5 6-1-15,-5 4 0 16,-4 6 1-16,-5 7-1 16,-5 13 0-16,0 0 0 15,-5 19 0-15,2 5 0 16,-4 5 0-16,4 0 0 15,5 3-1-15,6-7 0 16,6-7-2-16,10-14-2 16,10-18-3-16,17-3-11 15,-4-34-8-15,21 3-11 16,-5-21 1-16,5 4-1 15,-11-18 3-15</inkml:trace>
  <inkml:trace contextRef="#ctx0" brushRef="#br1" timeOffset="23">5580 2965 95 0,'-25'18'35'0,"8"24"1"15,-13 8 0-15,8 18-32 16,-6 5-2-16,7 6-1 16,4 0-1-16,5-5-4 15,11 1-8-15,-6-23-24 16,19-3 1-16,-8-27-1 15,11-2-2-15</inkml:trace>
  <inkml:trace contextRef="#ctx0" brushRef="#br1" timeOffset="24">5325 3364 108 0,'-11'-5'39'0,"-2"-5"1"16,13 10 0-16,0 0-37 15,19-5 0-15,10-4-3 16,9-6-2-16,12 6-7 15,1-17-9-15,26 18-13 16,-11-13-8-16,10 16 1 16,-6-8-3-16</inkml:trace>
  <inkml:trace contextRef="#ctx0" brushRef="#br1" timeOffset="25">6425 3386 96 0,'-15'3'37'0,"11"12"0"0,-9-5-1 16,11 5-33-1,-7 7-1-15,4 12-1 0,-5 2 2 16,6 6-1-16,-7 0 0 16,3-1 1-16,-2-7-2 15,4-4 1-15,0-12-1 16,4-5 0-16,2-13 0 15,0 0-1-15,12-26 1 16,-2 1-1-16,4-10 1 16,2-4-1-16,1-6 1 15,0 0-1-15,0 3 0 16,-2 2 1-16,-3 12-1 15,-4 7 1-15,0 7-1 16,-8 14 1-16,0 0 0 0,13 18-1 16,-9 2 0-16,3 1 0 15,6-2 1-15,8-4-2 16,2-2 2-16,11-12-1 15,7-6 0-15,7-8 1 16,-1-8-1-16,5-3 2 16,-3-4-2-16,-6 0 2 15,-5 3-2-15,-4 3 1 16,-10 5-1-16,-8 8 1 15,-4 6-1-15,-12 3-1 16,6 25 0-16,-12 1 0 16,0 10-1-16,-4 4 0 15,5 8-2-15,-3-5-2 16,13 13-5-16,-5-25-8 15,25 9-9-15,-12-25-9 0,18 2 0 16,-2-20-1-16,8 1 2 16</inkml:trace>
  <inkml:trace contextRef="#ctx0" brushRef="#br1" timeOffset="26">7300 3372 92 0,'-13'-12'36'15,"2"20"0"-15,-9-4 1 16,6 17-30-16,-10 3-1 15,3 7-3-15,2 1 0 16,3 6-2-16,6-2 1 16,6-4-1-16,8-5 0 15,6-9 1-15,7-11-1 0,9-7 0 16,5-11 1-16,1-8-1 15,2-5-1-15,0-7 1 16,-1-4 0-16,-5 6 0 16,-5 1-1-16,-8 6 0 15,-6 4 1-15,-9 18-1 16,0 0 1-16,0 0-1 15,-14 17 0-15,4-1 0 16,1 9 0-16,3 0 0 16,5 1-1-16,4-5-2 15,10-5-1-15,2-16-6 16,23 4-9-16,-11-28-8 15,21 3-12-15,-2-19 0 16,11 0 1-16,-11-16 1 0</inkml:trace>
  <inkml:trace contextRef="#ctx0" brushRef="#br1" timeOffset="27">7897 2904 99 0,'0'0'37'0,"-27"18"1"16,14 25-2-16,-12 9-29 15,4 16-5-15,0 9 0 16,5 8-2-16,1 8 0 15,3-2-4-15,7 4-3 16,-6-16-27-16,16-1-3 16,-5-21 1-16,9-7-3 15</inkml:trace>
  <inkml:trace contextRef="#ctx0" brushRef="#br1" timeOffset="28">7709 3263 106 0,'-14'6'38'0,"16"13"1"16,-2-19-2-16,26 2-34 15,6-6-1-15,8-4 0 16,6-2 1-16,6-6-1 15,2-3 0-15,-3 0 0 16,-3-1-1-16,-5 4-1 16,-8 2 1-16,-8 2 0 15,-3 3-1-15,-11 4 0 0,-13 5 1 16,0 0-1-16,3 17 1 15,-13 0-1-15,-1 6 1 16,-3 6-1-16,-2 2 0 16,4 3 0-16,2-4 0 15,2-1 0-15,11-10 0 16,6-4-1-16,8-8 1 15,2-6 0-15,7-1 1 16,-1-3-1-16,-3 2 0 16,-1 2 1-16,-7 8-1 15,-5 4 1-15,-12 10 0 16,-5 3 0-16,-7 8-1 15,-4 0 0-15,-2 3 0 0,-2-4-2 16,3 0-4-16,-6-16-7 16,19 9-5-16,-14-28-6 15,21 2-9-15,-12-3-7 16,8-9-3-16,-7-13 3 15</inkml:trace>
  <inkml:trace contextRef="#ctx0" brushRef="#br1" timeOffset="29">10467 5157 3 0,'0'0'2'0,"0"0"-1"16</inkml:trace>
  <inkml:trace contextRef="#ctx0" brushRef="#br1" timeOffset="30">1994 5123 34 0,'-3'-19'26'0,"6"4"1"16,-3 4 0-16,-2-1-18 16,2 12-3-16,5-11-1 0,-5 11 1 15,0 0 0-15,7 11-1 16,-10 4 0-16,5 14-1 15,-7 9 0-15,6 20 0 16,-4 15 2-16,3 17-3 16,-5 14 0-16,3 11 1 15,-3 9-1-15,4 4 0 16,1 0-1-16,1 3 1 15,0-4-2-15,4 0 1 16,-1 0-2-16,2-5 1 16,-1-1-1-16,-2-7 0 15,3-14-1-15,-2-20-5 16,13-17-26-16,-8-28-2 0,10-26 1 15,-2-27-3-15</inkml:trace>
  <inkml:trace contextRef="#ctx0" brushRef="#br1" timeOffset="31">2220 4941 10 0,'0'0'23'15,"0"0"2"-15,-12-7-2 16,12 7-8-16,0 0-4 15,-19-1-1-15,19 1-2 16,-13 8 0-16,13-8-1 0,-16 8-2 16,16-8 1-16,-14 8-1 15,14-8 0-15,-13 6 0 16,13-6-1-16,0 0 0 15,0 0-2-15,-10 4 0 16,10-4-1-16,0 0 0 16,0 0 0-16,12 8 0 15,-12-8-1-15,17 3 1 16,-3 1-1-16,6-1 1 15,2-1-1-15,3-2 1 16,9-1-1-16,3-1 1 16,4-2 0-16,9 1-1 15,4-3 1-15,0 0-1 16,7 0 1-16,0-1-1 0,3 0 0 15,3 0 0-15,1-2 1 16,4 2-2-16,4-4 2 16,5 0-2-16,3 1 1 15,1 0-1-15,3 0 1 16,3 1-1-16,-2 2 0 15,5 1 1-15,-2 4-1 16,2-1 0-16,1 3 1 16,-1-2 0-16,0 2 0 15,-1 1 0-15,2 0 0 16,-2-2 0-16,0 2 0 15,0-1 0-15,3 0 0 16,-5 0 1-16,3-1-1 16,1 2 0-16,1-1 1 0,-1 0-1 15,-1 3 0-15,1-2 0 16,-3 3 0-16,2 1 0 15,-1 0 1-15,-1 1-1 16,-2 3 0-16,-3-4 0 16,0 2 0-16,-2 0 0 15,4-2-1-15,-5-2 3 16,0 1-4-16,3-1 4 15,-4-1-3-15,5 0 4 16,-3 1-2-16,2-1 1 16,-1 1-1-16,0-1 0 15,3 0 0-15,-9 2 0 16,6-3 0-16,-3 0-1 15,-5-1 1-15,0 0-1 16,-3 0 0-16,-3 0 0 0,3-1 1 16,-1-3-2-16,-4 2 1 15,-1 1-1-15,0-1 3 16,-6-2-3-16,-1 1 2 15,-6-1-2-15,-2 1 3 16,-3-2-2-16,1 2 2 16,-5-1-2-16,-2 2 0 15,1 0 0-15,0 0 0 16,0 4 0-16,-1-4 0 15,-1 1 0-15,1 0 0 16,0-1 0-16,-2-2 0 16,-1 1-1-16,-2-2 0 15,3 1 1-15,-4-1-1 16,-1 2 1-16,2 0-1 0,-6 0 1 15,2 1 0-15,-2 0 0 16,-2 2 0-16,-3 0 0 16,-4 2-1-16,2 1 1 15,-5-2 0-15,3 0 1 16,-6-1-1-16,5 3-1 15,-6-3 2-15,1 0-1 16,-4-3 0-16,3 2 0 16,-3 0-1-16,-3 2-1 15,0-4-6-15,-1 7-25 16,-11-4-1-16,0 0 0 15,0 0-1-15</inkml:trace>
  <inkml:trace contextRef="#ctx0" brushRef="#br1" timeOffset="32">9353 4874 23 0,'0'0'25'0,"0"-10"1"16,0 10 1-16,0 0-16 16,-4-12-4-16,4 12-1 15,0 0-1-15,0 0 0 16,0 0-1-16,0 0-1 15,0 0 0-15,-7 11 0 16,7 0 2-16,-4 12-4 16,1 0 3-16,0 10-3 15,0 4 2-15,-3 10-3 16,2 4 2-16,-1 6-3 15,-3 6 2-15,1 2-1 16,-2 6 0-16,3 0 4 0,1 1-1 16,-4-5-1-16,5-2 0 15,1-2 0-15,2-3 0 16,1-1 0-16,3-4 1 15,-1-1-4-15,-1 0 1 16,1 0 0-16,-4 3 0 16,1-1 0-16,-4 0 0 15,1 0 1-15,-1-3-1 16,0 0 1-16,0-1 0 15,0-6 0-15,1 0-1 16,3-2 2-16,1-5-2 16,1 2 1-16,3-3-1 15,-1 2 0-15,2-1 0 0,1 5 0 16,-2-1 0-16,-1 2 1 15,0 1-2-15,0 0 0 16,-3 1 1-16,0 1-1 16,0-3 2-16,0-3-2 15,0 0 1-15,-2-5 0 16,2-4 1-16,3 2 0 15,-1-5-1-15,2-1 1 16,-1 1-1-16,1 1 0 16,0-1 0-16,3 2 1 15,-3-1-1-15,-2 1 0 16,0-1 0-16,2 1 1 15,-3-5-1-15,0 0 0 16,0-2 0-16,-1-3 0 0,2 0 0 16,1-4 0-16,-1 2 0 15,0-1 0-15,3 5 0 16,-1-1-1-16,0 1 0 15,1 3 0-15,-3-2 1 16,0 1-1-16,0 1 0 16,-1 1 0-16,0-5 1 15,-3-1 0-15,2 0 0 16,-3-2 1-16,2 1-1 15,0 0 0-15,1 0 0 16,0-2 0-16,1 3 0 16,-1 0 0-16,4 1 0 15,-3 1 1-15,2 2-1 16,-3-1 0-16,0 0 0 0,1 2 0 15,-2-3 0-15,2 0 0 16,-3-1 0-16,0-2 1 16,1-2-1-16,-1 0 0 15,0-3 0-15,2 2 0 16,0-5 0-16,1 4 0 15,2-2 0-15,-3 0 0 16,2 1 0-16,0 0 0 16,-2 0 1-16,0 5-1 15,3-3 1-15,-3 1-1 16,-3 0 1-16,3 0-1 15,0-3 1-15,0 0 0 16,0-1-1-16,1-3 0 16,1-2 0-16,0 0 0 0,0 1 0 15,3-1 0-15,-3 2 0 16,-1-1 0-16,2-1 0 15,-3 2 1-15,-3 0-1 16,3 0 0-16,-3 0 0 16,2 0 0-16,-4 0 0 15,3-3 0-15,-1 3 0 16,3-12 0-16,-2 18 1 15,1-6-1-15,1-12 0 16,0 17 0-16,0-7 0 16,-1 3 0-16,1-3 0 15,-3 1 0-15,3-11 0 16,-2 19 1-16,2-19-1 15,-2 18 0-15,2-18 0 16,-1 17 0-16,1-17 0 0,1 20 0 16,0-8 0-16,1-2 1 15,-1 1-1-15,-1-11 0 16,4 16 0-16,-4-16 0 15,1 12 0-15,-1-12 0 16,0 0 0-16,0 0 0 16,-1 9 0-16,1-9 0 15,0 0 0-15,-4 14 1 16,4-14-1-16,-2 14 0 15,2-14 0-15,-1 17 0 16,1-17 0-16,-4 17 0 16,4-17 0-16,-1 15 0 15,1-15 0-15,1 11 0 16,-1-11 0-16,0 12 0 0,0-12 0 15,2 12 0-15,-2-12 0 16,0 15 1-16,0-15-2 16,0 16 1-16,0-16 1 15,-2 14-2-15,2-14 1 16,0 0 0-16,0 0 0 15,0 0 0-15,0 0 0 16,0 0 0-16,0 0 0 16,0 0 0-16,0 0 0 15,0 0 1-15,0 0-1 16,0 0 0-16,0 0 0 15,0 0 0-15,4 10 0 16,-4-10 0-16,0 0 0 16,0 0 1-16,0 11-1 0,0-11 0 15,0 0 0-15,0 0 0 16,0 0 0-16,-2 11 0 15,2-11 0-15,-3 10 0 16,3-10 0-16,-2 15 1 16,2-15-1-16,-5 15 1 15,5-15-1-15,-4 11 1 16,4-11-1-16,0 0 1 15,0 0-1-15,0 0 0 16,0 0 0-16,0 0 0 16,-5 11 0-16,5-11 0 15,0 0 0-15,-2 13 0 16,2-13 0-16,-3 10 0 0,3-10 0 15,0 0 0 1,0 0 0-16,0 0 0 0,-10 10 0 16,10-10 0-16,0 0 0 15,0 0 0-15,-7-13 0 16,7 13 1-16,0 0-1 15,0 0 0-15,-14-8 0 16,14 8 0-16,-16-5 0 16,7 3 0-16,-3 1 0 15,-2-4 0-15,-1-2-1 16,-1-1 1-16,1 0-1 15,-4-1 1-15,3 0 0 16,-2 1 0-16,-4 1-1 16,2 3 1-16,-6 4 0 0,1 0 0 15,-4 1 0-15,-3 1 1 16,0-2-1-16,-5 1-1 15,-2-6 1-15,2 2 0 16,-7-1 0-16,0 0 0 16,-8 0 0-16,-5 1 0 15,-5 4 0-15,0 1 0 16,-5 3 0-16,-6 2 0 15,-3 1 0-15,0 1 1 16,-4-1-1-16,0 0 0 16,-6 0 1-16,2-3-1 15,-2-2 0-15,0-2 1 16,1 1-1-16,-1-1 0 15,-1-1 0-15,1 2-1 16,2 0 1-16,-1 2 0 0,-2 0 0 16,0 3 0-16,-1-2 0 15,0 0 0-15,0-2 0 16,-1-1 0-16,0-4 0 15,2-1 0-15,-2-4 0 16,2-1-1-16,-2-4 1 16,-2 2 0-16,5-2-1 15,-5 2 1-15,0-1-1 16,1 4 0-16,-5 4 1 15,3 1 1-15,-3-1-1 16,-1 4 0-16,-3 2 1 16,2-1-1-16,-2 2 1 15,-1-2-1-15,1-1 1 16,3 0-1-16,0-3 0 0,2 1 1 15,1-2-1-15,-2 1 0 16,6 0 0-16,0-2 0 16,-1 2 0-16,-1 1 0 15,2 1-1-15,-2 0 1 16,1 1 0-16,-1 0 1 15,0-1-1-15,3 1 0 16,-1-1 0-16,1-1 0 16,-1 0 0-16,3 0 0 15,3-1 0-15,1 0 0 16,3 1 0-16,2 0 0 15,4 1 0-15,2 1 0 16,1-2 0-16,3 2 0 16,1-1-1-16,4 0 1 0,3 0 0 15,7 0 0-15,5 0 0 16,7-1 0-16,4-1 0 15,9 1 0-15,4-1 0 16,5-1 0-16,2 3 1 16,7-1-2-16,9 1 1 15,-11-2 0-15,11 2-1 16,0 0 1-16,0 0 0 15,0 0 0-15,0 0-1 16,0 0 2-16,14-12-2 16,-14 12 1-16,0 0 0 15,14-1 0-15,-14 1-1 16,0 0 1-16,10-6 0 15,-10 6 0-15,5-25 0 0,-4 2 0 16,2-12 0-16,-2-6 1 16,0-9-1-16,-2-8-1 15,1-5 1-15,-1-3 0 16,-2-3 0-16,0 1 0 15,-8 0-1-15,1-5 1 16,-2 4 0-16,-3-2 0 16,1 0 0-16,-2-1 0 15,3 0-1-15,0 3 1 16,2 1 0-16,5 2 0 15,-1 2 0-15,4 0 1 16,-2 4 0-16,1 3 0 16,0 0-1-16,-2 1 2 15,-2-1-2-15,-1 2 1 0,0 4 0 16,-2-1-2-16,2 4 1 15,1 3 0-15,-1 1 0 16,6 1 0-16,2 4 0 16,3 1-1-16,4 3 2 15,2 2-2-15,2 2 1 16,-3 3 0-16,4 3 0 15,-4 6 0-15,-2 2 0 16,-1 7 1-16,-4 10-1 16,3-17 1-16,-3 17-1 15,0 0 0-15,-4-12-1 16,4 12 0-16,0 0-4 15,0 0-15-15,0 0-14 16,0 0-1-16,0 0 0 0,-10 3-1 16</inkml:trace>
  <inkml:trace contextRef="#ctx0" brushRef="#br1" timeOffset="33">433 6736 52 0,'0'0'30'0,"0"0"1"16,0 0 0-16,0 10-19 16,-2 0-4-16,4 18-1 15,-2 5-2-15,3 10-1 0,-3 8-1 16,5 8-1-16,1 3 0 15,-2 1 0-15,2-4-1 16,-1-4-3-16,5 0-7 16,-6-18-22-16,10-7-1 15,-4-19-2-15,5-7 1 16</inkml:trace>
  <inkml:trace contextRef="#ctx0" brushRef="#br1" timeOffset="34">691 6812 81 0,'-4'-15'34'0,"4"15"0"15,2-26 0-15,5 9-32 16,3-1 0-16,4-1 0 16,5-2 0-16,4 5-1 15,0 2 1-15,1 7-1 16,1 5 0-16,-3 11 0 15,-10 11 0-15,-5 13 1 16,-11 12-1-16,-5 11 0 16,-11 7 0-16,-3 9 1 15,-5-3-1-15,4-1 1 16,-2-8-1-16,8-7 1 15,6-12-1-15,12-9 0 0,9-20 0 16,7-9-1-16,16-10 0 16,6-12-4-16,18 5-7 15,-9-19-25-15,11 9 2 16,-4-7-2-16,1 13 0 15</inkml:trace>
  <inkml:trace contextRef="#ctx0" brushRef="#br1" timeOffset="35">1349 6909 70 0,'-10'-5'34'16,"-11"1"-1"-16,1 15 3 15,-10-2-25-15,3 18-2 16,-5-2-3-16,2 8 0 15,6-1-3-15,5 3-1 16,5-4 0-16,10-3-2 16,7-6 1-16,9-5-2 15,10-4 1-15,5-11-3 16,7-2-2-16,-5-14-28 15,15 5-2-15,-5-15 0 16,1 4-1-16</inkml:trace>
  <inkml:trace contextRef="#ctx0" brushRef="#br1" timeOffset="36">1545 6885 80 0,'-12'25'34'0,"-4"-5"0"15,3 13 0-15,-6-6-28 16,12 8-1-16,-2-9-1 16,5 3-2-16,-1-4 1 15,7-6-3-15,2-5 1 16,-4-14 0-16,18 1 0 15,-8-11 0-15,0-8 0 0,3-3 1 16,-2-4-1-16,-2-1 0 16,-2-3 1-16,-1 4-1 15,-5 5 0-15,-1 3-1 16,0 5 1-16,0 12-1 15,-5-11 0-15,5 11 0 16,0 0 0-16,0 0 0 16,14 17 0-16,-4-9 0 15,7 2 0-15,-2 0 0 16,4-5 1-16,3 0-1 15,3-5 1-15,0-3 0 16,3-3-1-16,0-3 1 0,-1-5 0 16,-2 0 0-16,-5 2 0 15,-2 1 0-15,-4 4 0 16,-14 7 1-16,14 9-2 15,-15 8 1-15,-6 9-1 16,0 10 1-16,-1 4-1 16,2 6-1-16,1 4-2 15,2-10-6-15,12 6-26 16,-2-18-2-16,12-5-1 15,0-20-3-15</inkml:trace>
  <inkml:trace contextRef="#ctx0" brushRef="#br1" timeOffset="37">5232 4201 46 0,'3'-22'33'16,"-2"7"1"-16,-4-5 0 16,3 20-13-16,-9-19-15 15,9 19 0-15,-5-16-2 16,5 16 1-16,-4 16-1 15,3 10-2-15,-6 15 0 16,-1 8-1-16,-2 14 0 16,-1 6-1-16,-1 6-1 15,2-6-1-15,7-3-3 16,0-23-10-16,19-7-19 15,0-24 0-15,21-11-2 16,4-23 1-16</inkml:trace>
  <inkml:trace contextRef="#ctx0" brushRef="#br1" timeOffset="38">5740 4131 83 0,'0'0'36'15,"0"-18"-2"-15,-5 30 3 16,-12 3-34-16,5 11-1 15,-7 7 0-15,1 6-1 16,-2 9 0-16,-3 9 0 16,0 0 0-16,9 0-1 15,-3-6 1-15,10-4 0 16,3-11 0-16,12-6-1 15,7-15 1-15,6-14 0 0,8-13-1 16,4-8 1-16,-1-7-1 16,0-3 1-16,-6-5 0 15,-6 1-1-15,-12 5 1 16,-9 2-1-16,-10 10-1 15,-10 6 1-15,-3 8-1 16,-10 4-2-16,9 13-3 16,-8-10-20-16,22 15-9 15,-3-8-1-15,17 7-1 16,-3-18 1-16</inkml:trace>
  <inkml:trace contextRef="#ctx0" brushRef="#br1" timeOffset="39">6312 4360 85 0,'0'0'35'15,"-28"-18"1"-15,15 14-2 16,-10-2-30-16,1 8 1 16,-6 0-3-16,-1 11 1 15,2 2-1-15,-5 8-1 16,4 4 0-16,3 3 0 15,4 5-1-15,6-2 0 16,9 1 0-16,7-8 0 16,11-3-1-16,9-5 0 0,12-7-1 15,6-14-5-15,14 4-23 16,-4-21-4-16,11 4 0 15,-13-14-3-15</inkml:trace>
  <inkml:trace contextRef="#ctx0" brushRef="#br1" timeOffset="40">6623 4300 86 0,'0'0'35'16,"-13"13"-1"-16,-9 1 2 16,3 14-32-16,-5 4 0 15,3 8-1-15,0 0-1 0,4 2 0 16,3-4-1-1,4-5 1-15,6-7-1 0,4-8 0 16,0-18-1-16,17 4 1 16,-1-17-1-16,8-8 1 15,0-5-1-15,-2-7 1 16,5 0 0-16,-2-2 0 15,-6 5 0-15,-4 5-1 16,-3 5 1-16,-6 5-1 16,-6 15 0-16,0 0 0 15,0 0 0-15,0 0 0 16,5 13 0-16,-5-13 0 15,15 17 0-15,0-10 0 16,6-3 0-16,7-8 1 16,2-3-1-16,6-4 1 15,3-8 0-15,0 1-1 0,1-5 1 16,-2 3 0-16,-3 3-1 15,-7 4 0-15,-4 9 1 16,-6 11-1-16,-5 11 0 16,-8 17 0-16,-6 8 0 15,-6 7-1-15,0 10-5 16,-10-9-20-16,17 10-11 15,-8-16-2-15,13-3-2 16,3-17 0-16</inkml:trace>
  <inkml:trace contextRef="#ctx0" brushRef="#br1" timeOffset="41">12644 4730 39 0,'-5'-16'24'0,"3"6"-4"15,2 10 0-15,-7-21-8 16,7 21-2-16,2-29-3 15,0 16-1-15,-2-7-1 16,5 5-2-16,-3-4 0 16,2 7-1-16,-4-3 1 15,0 15-1-15,4-19 1 16,-4 19-1-16,0 0 0 15,0 0 0-15,0 0 1 16,-4 16 0-16,2 0-2 16,0 5 0-16,0 6 0 15,1 6-1-15,0 5 0 0,-2 8 0 16,3 6 2-16,-4 4-2 15,1 6 1-15,0 5-1 16,-2 3 2-16,3 0-2 16,0 2 1-16,1-1-1 15,2-3 0-15,-2 4 0 16,5-5 0-16,-1-4 1 15,0 2 0-15,-2-1 0 16,4 2 1-16,-5 0-1 16,0 2 1-16,-5-2-1 15,4 2 1-15,-4-2-2 16,1 3 0-16,-2 0 0 15,2-4 0-15,0 0 2 16,-1-3-2-16,1 2 1 0,-1-3-1 16,1 3 2-16,0 0-2 15,0-1 2-15,0 2-3 16,-3-2 2-16,1 2-2 15,1-1 0-15,1-2-1 16,0-3 1-16,1 0 0 16,-2-3-1-16,0-3 1 15,3 1-1-15,-2-2 1 16,-1 0 1-16,-1 1 0 15,0 2 0-15,-3 2 0 16,4 1 0-16,0 1 0 16,-2 3-1-16,2-3 1 15,2 0-1-15,-2-4 0 0,3 0 1 16,2-6-1-16,-2 2 0 15,1-1 1-15,-1-4 0 16,2-1 0-16,-1 2 0 16,0-1 0-16,-2 1 0 15,2-1 0-15,1-1 0 16,0-2 0-16,2-1 0 15,-2-1 2-15,2-1-2 16,-1 0 1-16,1-3 0 16,-2 1 0-16,0-1-1 15,1-2 2-15,-1 3-2 16,3-2 0-16,-2 2 0 15,-1-2 0-15,0 3 0 16,2-1 0-16,0 0 0 16,-2 1 0-16,4 1 0 0,-3-2 0 15,0-4 0-15,3 3 0 16,-1-1 0-16,1 1 1 15,-2-4 0-15,1 2-1 16,2-2 1-16,-4 2 0 16,0-1 0-16,-1 6 0 15,0-5 0-15,-2 6-1 16,1-2 0-16,0-1 0 15,-3 2 0-15,4-3 0 16,0 0 0-16,0-2 0 16,0-5 0-16,3-1 0 15,-1-2 0-15,1 0 0 16,-1-3 1-16,-1 0-2 15,-1 0 2-15,1 0-2 0,-3-7-5 16,8 4-28-16,-9-11-1 16,3-10 1-16,0 0-2 15</inkml:trace>
  <inkml:trace contextRef="#ctx0" brushRef="#br1" timeOffset="42">12541 10057 41 0,'0'0'28'15,"0"0"2"-15,3-21-1 16,4 10-21-16,0-6-4 15,3 6 1-15,-5-2 0 16,8 8 0-16,-13 5-1 16,10-1-1-16,-10 1 1 15,5 12 0-15,-5-12 0 16,4 17-1-16,-4-17-1 15,9 17 0-15,-9-17 0 0,12 8 0 16,1-8-1 0,1-2 1-16,3-1-2 0,4-2 1 15,2-2 0-15,6 0-1 16,4 0 1-16,5 4-1 15,-1-3 0-15,6 0 0 16,4 2 0-16,0 0 0 16,4-2 0-16,-1 1 0 15,3-2 0-15,2-1 0 16,1 0 0-16,2 1 0 15,1 1 0-15,6 0 1 16,1 0-1-16,2 4 0 16,1-1 0-16,-1 3 0 15,3 0 0-15,-4 3 0 0,2 1 0 16,-4-1 0-1,0 2 1-15,0-2-1 0,4 1 0 16,2-1 0-16,1 2 0 16,-1-2 1-16,4-1-1 15,1 1 0-15,-2-1 0 16,1 1 0-16,-2 2 1 15,0 0-1-15,-2 2 0 16,5-1 1-16,1 3-1 16,-6-1 0-16,1 1 0 15,2-1 1-15,-3 0-1 16,-4-1 0-16,3 0 0 15,-1-3 0-15,-2 2 1 16,4-1-1-16,-1-2 0 16,4 2 0-16,-1-3 1 0,3 2-1 15,0-3 0-15,-1-1 0 16,2-1 1-16,-2-3-1 15,4 1 0-15,2-3 0 16,1-2 0-16,-2 2 0 16,2-2 1-16,1 0-1 15,-3-1 0-15,0 0 0 16,-3 0 0-16,2 0 0 15,0 2 0-15,0-2 0 16,0 1 1-16,-4-1-1 16,1 3 0-16,-4-2 0 15,-5 3 0-15,-2 1 0 16,-6 0 0-16,-2 2 0 15,0-1-1-15,-5-2 1 0,-1 4 1 16,-3-2-1-16,2 2 0 16,-4-1 0-16,0 0 0 15,-6-1 0-15,0 1 0 16,-1 0 0-16,-3-1 0 15,-1 0 0-15,2 1 0 16,-4-3 0-16,2 2 0 16,0-2 0-16,-3 0 0 15,1 1 0-15,-1-2 0 16,-2 4 0-16,-2-3 0 15,0-1 0-15,1 2 1 16,-3-1-1-16,6 1 0 16,0-2 0-16,2 1 0 15,0 2 1-15,2-2-1 0,-2 3 0 16,0 1 0-16,-3-1 0 15,-2 2 0-15,-4 0 1 16,-2 2-1-16,-1-1 0 16,-3-1 0-16,-3-1 0 15,0 1 1-15,-1-2-1 16,-3 1 0-16,4 2 0 15,-1 1 0-15,-1 0 0 16,-3 1 0-16,1 1 0 16,-1 0 0-16,-2 3 0 15,-9-7 0-15,16 11 0 16,-16-11 0-16,13 8 1 15,-13-8-1-15,12 7 0 16,-12-7 0-16,11 5 0 16,-11-5 0-16,13 10 0 0,-13-10 1 15,10 11-1-15,-10-11 0 16,10 11 0-16,-10-11 0 15,0 0 1-15,8 12-1 16,-8-12 0-16,0 0 0 16,0 0 0-16,0 0 0 15,6-16 0-15,-6 16 0 16,9-15 0-16,-9 15 0 15,8-19 0-15,-8 19 0 16,7-15 0-16,-7 15 0 16,4-15 0-16,-4 15 0 15,3-18 0-15,-3 3 1 16,1-3-2-16,0-6 2 15,-1-6-2-15,4-7 2 0,-1-4-1 16,-1-5 0-16,1-1 0 16,-3-5 0-16,1 0 0 15,-3-2 1-15,0 0-1 16,-1-6 0-16,-2 1 0 15,6-4 0-15,-1-3 0 16,0-1 0-16,3-6 0 16,1 1-2-16,3-3 2 15,-1-1-1-15,1-2 0 16,1 0 0-16,-1-3 1 15,-1 1-1-15,0 0 1 16,-4 3 0-16,2-4 1 16,-3-1-1-16,2 1 1 0,-3 0 0 15,2-4 0-15,1-5 0 16,4 0 0-16,-3-2-1 15,4 0 0-15,1 0 1 16,-2-3 0-16,2 1-1 16,-1 0 1-16,-1 3-1 15,1-1 1-15,0 2 0 16,-2 1-1-16,0-2 1 15,2 1-3-15,1 1 2 16,0-1-1-16,1-1 1 16,2 1-1-16,-1-1 1 15,3 4 0-15,-4-2-1 16,-1 1 0-16,1 3-1 15,-2 2 1-15,-2 1-1 0,-1 3 1 16,3-1-1-16,-1 1 0 16,1 3 3-16,-2 2-1 15,2 5-2-15,-2 1 3 16,-1 4-2-16,2 4 1 15,-3 2-1-15,1 4 1 16,-5 1-2-16,3-1 3 16,0 3-1-16,0 0-1 15,2 0 2-15,0 6-1 16,-3 4 0-16,0 7 0 15,1 6 1-15,-2 9-1 16,-2 3 0-16,-2 6 1 16,3 10-1-16,0 0 0 15,0 0 0-15,-9-10 0 0,9 10 0 16,0 0 0-16,0 0 1 15,0 0-1-15,0 0-1 16,0 0 2-16,0 0-1 16,0 0 0-16,-11 5 0 15,11-5 0-15,-12 9 0 16,2-2 1-16,-3 0-1 15,-2 0 0-15,-4-2 0 16,-3 0 0-16,0-2 1 16,-5-1-1-16,0-3 0 15,-6-2 0-15,-1 1 0 16,-5-2 1-16,-6 1-2 15,-5 2 1-15,-3 1 0 16,-13 0 0-16,-1 0 0 16,-10 1 0-16,-6 2 0 0,-5-2 0 15,-1-2 1-15,-8-2-1 16,1 0 0-16,-6 0 0 15,2 2 0-15,-8 0 0 16,-1 1 0-16,-2 0 0 16,-3 0 0-16,-1 1 1 15,-3-1-1-15,-3 1 1 16,3-4-1-16,2-2 0 15,1 1 1-15,1-3-1 16,-1-3 1-16,0 0-1 16,1-1 0-16,3 3 0 15,-3 0 1-15,0 4-1 16,-2 2 0-16,-8 3 0 0,1 4 0 15,5 0 0-15,-3 3 0 16,1 1 0-16,0 1 0 16,1-2 0-16,2 0 0 15,6-3 0-15,3 0 0 16,2-1 0-16,4-2 0 15,3 2-1-15,0-3 1 16,6 2 0-16,2-2 0 16,1 3 0-16,3-2 0 15,1-1 0-15,1 2-1 16,2-1 1-16,3-1 0 15,2 3 0-15,1-2 0 16,2 1 0-16,-2 1 0 16,2-1 0-16,2 2 0 0,-2 2 0 15,3-3 0 1,0 3-1-16,4 3 1 0,6-6 0 15,3 3 0-15,2 1 0 16,5-6-1-16,5 0 1 16,4-5 0-16,1-1 0 15,4-3 1-15,4 0-1 16,3-4 0-16,2 2 0 15,1 1 0-15,4 1 0 16,1 0 0-16,2 4 0 16,1-1 0-16,3 3 0 15,-1 0 0-15,7 1 0 16,11 0-2-16,-17-9-8 15,17 9-26-15,0 0 1 0,0 0-2 16,3-19-1-16</inkml:trace>
  <inkml:trace contextRef="#ctx0" brushRef="#br1" timeOffset="43">15139 3604 75 0,'11'-25'35'0,"-6"-2"1"15,4 13 0-15,-12 1-29 16,3 13-3-16,0 0 0 16,-9 12 0-16,-1 12-1 15,2 12 0-15,-2 11-2 16,-1 9-1-16,1 9-1 15,-3-2-3-15,17 7-28 16,-9-18-4-16,16-2 1 16,-1-23-2-16</inkml:trace>
  <inkml:trace contextRef="#ctx0" brushRef="#br1" timeOffset="44">15622 3417 76 0,'-4'-11'37'0,"-5"26"0"16,-10 0 1-16,1 13-18 16,-2 1-17-16,2 4-1 15,3-2 1-15,10 4-1 16,10-8 0-16,11-6 0 15,14-8-1-15,14-9 0 16,12-10 0-16,6-7-1 16,9-5-1-16,-5-12-5 15,6 6-27-15,-15-16-5 16,1 8 1-16,-20-12-1 0</inkml:trace>
  <inkml:trace contextRef="#ctx0" brushRef="#br1" timeOffset="45">15946 3338 102 0,'-37'58'37'0,"-6"-5"2"16,14 14-2-16,-3-4-33 16,17-2-4-16,13-1-1 15,7-16-8-15,23 2-26 16,1-18-2-16,20 0 0 15,-1-21-2-15</inkml:trace>
  <inkml:trace contextRef="#ctx0" brushRef="#br1" timeOffset="46">16539 3568 105 0,'-27'-7'39'0,"2"15"0"16,-13-3 0-16,0 20-33 15,-9-2-3-15,5 6 1 16,5 4-1-16,3 2-1 15,7-1 0-15,11 0-1 0,13-5 0 16,17-8-2-16,9-9 0 16,14-7-2-16,14-3 0 15,3-12-3-15,11 1 0 16,-1-19-9-16,15 13-21 15,-22-16-2-15,8 9 1 16,-14-9-1-16</inkml:trace>
  <inkml:trace contextRef="#ctx0" brushRef="#br1" timeOffset="47">16903 3569 109 0,'-17'7'38'16,"4"14"0"-16,-11-9-2 0,1 15-31 15,3 3-2-15,4 3-1 16,-1 2 0-16,3 2 0 15,4-4 0-15,4 1-1 16,4-11 0-16,7-7-1 16,-5-16 0-16,23-6 0 15,-8-11 0-15,3-9 0 16,4-6 1-16,-3-5-1 15,-3-3 1-15,3 0-1 16,-7 1 0-16,0 7 1 16,-4 8-1-16,-2 3 0 15,-4 9 0-15,-2 12-1 16,11-9 1-16,-11 9 0 15,15 19 0-15,-1-9 0 0,-1 3 0 16,6-1 0-16,1-2 0 16,5-3 0-16,2-6 0 15,2-6 1-15,4-4-1 16,1-4 0-16,0-4 1 15,0 1-1-15,-4-5 1 16,-2 7-1-16,-6 1 1 16,-4 7-1-16,-8 5 0 15,-10 1 0-15,6 25 0 16,-12-1-1-16,0 12-2 15,-3 1-3-15,10 21-17 16,-12-18-15-16,12 14-3 16,-2-11 0-16,17 3-1 15</inkml:trace>
  <inkml:trace contextRef="#ctx0" brushRef="#br1" timeOffset="48">20086 6490 85 0,'5'-16'32'16,"-1"3"2"-16,-4 13 2 16,0 0-31-16,5 13 1 15,-5 5-2-15,4 17 1 16,-9 10-2-16,4 12 1 15,-7 6-3-15,-1 7-1 16,2 10-13-16,-6-12-22 16,6 3 0-16,-2-14-2 15,9-10 0-15</inkml:trace>
  <inkml:trace contextRef="#ctx0" brushRef="#br1" timeOffset="49">20558 6523 102 0,'-13'-8'38'15,"-5"21"1"-15,-15-2-4 16,2 17-31-16,-3 4 0 15,2 7 1-15,1 0-1 16,9 5-1-16,3-2 0 16,16-1-1-16,12-11 0 0,15-7-1 15,19-15 0-15,17-9 0 16,12-14 0-16,12-13-2 15,7-6-2-15,-5-12-6 16,9 6-27-16,-22-8-4 16,-6 7 2-16,-21-7-3 15</inkml:trace>
  <inkml:trace contextRef="#ctx0" brushRef="#br1" timeOffset="50">20783 6582 122 0,'-43'64'37'0,"15"11"4"0,-1-13-7 15,15 1-32-15,14-4-3 16,9-12-2-16,19-2-20 16,0-19-14-16,22-6-1 15,-3-14 0-15,12-1-1 16</inkml:trace>
  <inkml:trace contextRef="#ctx0" brushRef="#br1" timeOffset="51">21450 6756 111 0,'-1'-16'38'0,"1"16"1"15,-21-8-1-15,-1 18-33 16,-8 4-1-16,0 12 1 16,-7 1-2-16,5 8 0 15,2-2-1-15,7 3 0 16,6-5-1-16,10 0 0 15,16-6 0-15,11-8-1 16,7-6-1-16,15-6-1 16,8-1-4-16,-3-17-7 15,15 9-24-15,-8-15-3 16,12 4 1-16,-10-15-1 15</inkml:trace>
  <inkml:trace contextRef="#ctx0" brushRef="#br1" timeOffset="52">21913 6731 116 0,'-17'10'39'0,"-9"-2"0"16,6 12 0-16,-13 2-34 16,10 6-1-16,-1 3-1 15,2 7 0-15,1 1 0 16,2-2-1-16,6-4 0 15,8 0-2-15,6-13 0 16,7-7 0-16,6-12 0 16,4-10 0-16,7-9 0 15,1-7 0-15,1-9 0 16,2-3 0-16,-6-5 0 0,0 3 0 15,-1-1 0-15,-5 6 0 16,-6 8 0-16,-3 6 0 16,-8 20 0-16,8-11 0 15,-8 11 0-15,3 23 0 16,-2-3 0-16,3 3 0 15,6 1 0-15,4-3 0 16,6-4 0-16,5-7 0 16,7-8 0-16,4-6 0 15,5-8 0-15,4-1 0 16,-6-3 0-16,-1-2 0 15,-6 4 0-15,-7 3 0 16,-3 7 0-16,-8 5 0 0,-14-1 0 16,6 23 0-16,-11 0 0 15,-3 5 0-15,2 7 0 16,-5-10-4-16,14 16-27 15,-10-14-8-15,18 5-3 16,-4-13 1-16,18 3-2 16</inkml:trace>
  <inkml:trace contextRef="#ctx0" brushRef="#br1" timeOffset="53">22593 7105 136 0,'-14'-10'44'0,"-1"0"-3"15,-1-7-7-15,3-5-36 16,-6-12-25-16,14 16-13 0,-15-10-2 15,9 9-1 1,-12-5-1-16</inkml:trace>
  <inkml:trace contextRef="#ctx0" brushRef="#br2" timeOffset="54">1821 10618 81 0,'8'-18'36'0,"-6"-5"-2"15,-2 23 2-15,6-11-33 16,-6 11-1-16,7 25 1 16,-3 3-1-16,-4 14 0 15,0 13 1-15,-2 6-2 0,2 6-1 16,-3 0 1-16,6-1-2 15,-3-9 1-15,9-5 0 16,4-12 0-16,1-10-1 16,9-14 2-16,3-6-1 15,2-12 0-15,0-10 0 16,5-7 1-16,-1-9-2 15,-3-9 1-15,1-3 1 16,-3 2-1-16,-3-2 2 16,-5 9-1-16,-2 4 0 15,-5 9 0-15,-12 18 1 16,13 6-1-16,-10 16-2 15,-2 8 1-15,4 3-2 16,1 5 2-16,2-2-1 0,6-2 0 16,5-10 0-16,8-11 2 15,5-17 0-15,3-9-1 16,5-12 1-16,-2-13 1 15,2-6 1-15,-6-5-1 16,-6-2 1-16,-7 2-2 16,-11 2 1-16,-4 3-3 15,-13 2 0-15,1 8-5 16,-8-5-4-16,18 11-20 15,-11-11-7-15,17 11 0 16,-2-8 0-16</inkml:trace>
  <inkml:trace contextRef="#ctx0" brushRef="#br2" timeOffset="55">2901 10344 73 0,'18'2'35'16,"-18"-2"0"-16,0 0 1 15,-2 17-28-15,2 3 0 16,-9 4-2-16,9 17 0 15,-11 6-1-15,6 13-1 16,-6 5-2-16,-1 10 1 16,0 0-1-16,0-2-1 15,2-8 0-15,1-10-1 16,9-10 0-16,0-17 0 15,9-12 0-15,7-17-1 16,6-13 2-16,2-8 1 0,5-7-1 16,-1-2 2-16,1-4-2 15,-3 8 2-15,-5 4-2 16,-4 8 2-16,-4 13-3 15,-4 14 1-15,-4 8-2 16,-3 8-1-16,-4 7 1 16,3 4-1-16,0-3 0 15,4-5-3-15,9-4 2 16,2-17-4-16,13-8 1 15,2-14-1-15,11-9-1 16,-3-13 3-16,10 0-2 16,-8-10 4-16,-1 4-1 15,-10 0 4-15,-5 7 1 16,-9 9 4-16,-9 10-1 0,-7 14 0 15,0 0 0-15,-7 22 0 16,-4 8 0-16,1 9-2 16,-2 6 0-16,5 0-3 15,2 2 1-15,4-4-1 16,6-8-1-16,1-14-3 15,12-3-10-15,-5-30-17 16,12-2-3-16,-4-19-2 16,5-6 1-16</inkml:trace>
  <inkml:trace contextRef="#ctx0" brushRef="#br2" timeOffset="56">3449 10526 106 0,'-24'-5'37'15,"-3"4"1"-15,15 20-7 0,6-2-32 16,6-4-7-16,24 9-25 15,1-11-4-15,19 11 2 16,3-11-3-16</inkml:trace>
  <inkml:trace contextRef="#ctx0" brushRef="#br2" timeOffset="57">3951 10752 85 0,'13'14'36'0,"-13"-14"0"16,-8 16 2-16,-17-9-30 15,9 11-1-15,-12 1-2 16,2 11 0-16,-4 1-1 15,3 8-1-15,1-4 0 16,10 5-2-16,9-8 1 0,12-4-2 16,12-7-1-16,12-11-4 15,26-2-11-15,-7-19-14 16,24 6-11-16,-2-19 0 15,13 1-2-15</inkml:trace>
  <inkml:trace contextRef="#ctx0" brushRef="#br2" timeOffset="58">4631 10336 99 0,'-22'28'39'0,"-8"0"2"15,10 23-2-15,-4 4-35 16,3 12 0-16,-2 12-1 15,3 4-1-15,2-2 0 16,-1-2-2-16,6-10 1 16,9-12-2-16,5-16 1 15,8-17-1-15,6-17 2 16,11-15 0-16,1-14-1 15,8-5 2-15,1-9 0 16,0 2 1-16,-7 1-2 0,1 6 1 16,-8 9-1-1,-5 11 1-15,-3 14-2 0,-3 8-1 16,-2 13 0-16,2 0-2 15,6 8-3-15,3-13-7 16,17 8-9-16,-13-21-17 16,28 0-2-16,-4-20-1 15,16-2-1-15</inkml:trace>
  <inkml:trace contextRef="#ctx0" brushRef="#br2" timeOffset="59">5978 10820 78 0,'9'-25'38'0,"-11"-1"0"16,2 26-4-16,-22-17-25 15,5 22-1-15,-9 3-3 16,-3 15-1-16,-5 3 0 16,2 12-3-16,-2 3 2 15,7 6-2-15,4-1 0 0,7 0-1 16,10-3 1-16,14-6-1 15,8-11 1-15,10-8-1 16,9-13 1-16,7-12-1 16,7-8 0-16,1-11 0 15,-1-5 0-15,-3-8-1 16,-6-3 1-16,-7-2 2 15,-9 0-2-15,-8 6 2 16,-7 4-2-16,-7 5 3 16,-8 7-3-16,-4 4 3 15,-1 9-3-15,-1 4 0 16,12 5 1-16,0 0-1 15,0 0 1-15,0 0-1 16,23 4 1-16,2-3-1 0,7 2 1 16,2 1-1-16,-3 3 1 15,3 6 0-15,-4 3-1 16,-10 7 0-16,-5 5 0 15,-7 4-1-15,-7-1 1 16,-2 2-2-16,-7-3 2 16,2-3-1-16,-5-6 0 15,7-12 0-15,4-9 2 16,0 0-1-16,15-23 1 15,0-1 1-15,3-8-1 16,7-2 1-16,-2-3-1 16,5 4 1-16,-6 3-1 15,-1 7 1-15,-8 10-2 16,1 9 1-16,-14 4-1 0,11 23 0 15,-11-1 0-15,-1 7-2 16,5 3 1-16,1 2-2 16,4 2-1-16,-1-7-3 15,13 4-6-15,-10-20-8 16,23 10-7-16,-16-18-10 15,15 0-1-15,-11-14-1 16,10 0 1-16</inkml:trace>
  <inkml:trace contextRef="#ctx0" brushRef="#br2" timeOffset="60">6864 10917 89 0,'0'0'39'0,"0"0"0"16,0 0 1-16,26-1-32 15,-1-7-5-15,12-4 2 0,6-4-3 16,7-4 1-16,2-5-1 15,3 1 2-15,-9-3-4 16,-4-2 1-16,-17 1 0 16,-11 1-1-16,-14 3 1 15,-11 4-1-15,-18 10 1 16,-13 9 0-16,-13 9 0 15,-1 13 0-15,-6 9 0 16,5 12 0-16,9 9 0 16,8-1-1-16,20-2 1 15,17-4-2-15,24-8 0 16,17-13-6-16,25-4-5 0,4-22-8 15,29 7-8-15,-7-20-13 16,21 2 0-16,-4-12-4 16,11 2 4-16</inkml:trace>
  <inkml:trace contextRef="#ctx0" brushRef="#br2" timeOffset="61">8238 10748 88 0,'0'0'38'0,"0"0"-1"16,0 0 2-16,-6 21-33 15,2 6-1-15,-5 3-2 16,2 10-3-16,0 2 2 0,2 4-3 16,0 1 2-16,4-2-1 15,1-5 0-15,3-4 0 16,1-11 0-16,4-5 1 15,-8-20-1-15,21 6 1 16,-10-20-1-16,0-6 1 16,-3-12 0-16,-1-4-2 15,1-10 2-15,-3-6 1 16,1 0-1-16,1-1 0 15,-2 3 0-15,7 5 0 16,1 4 0-16,5 7 1 16,0 12-2-16,5 8 0 15,2 7 0-15,1 9 0 16,1 8 0-16,-2 2 1 15,-3 7-1-15,-3 5 0 0,-6 2 0 16,-6 3 0-16,-8 2 0 16,-8 2-2-16,-5 2 2 15,-8-2-1-15,-3 3 1 16,-4-5-2-16,-3 3 2 15,0-5-1-15,3 3 1 16,3 0 0-16,3 1 0 16,0 4 0-16,5 4 0 15,-4 4 0-15,3 8 0 16,3-1 0-16,-2 4 1 15,2-8-1-15,8-1-4 16,-2-18-10-16,22 2-13 0,-12-31-11 16,31-4 0-16,-4-22-4 15,17-9 1-15</inkml:trace>
  <inkml:trace contextRef="#ctx0" brushRef="#br2" timeOffset="62">8800 10761 78 0,'0'0'40'0,"13"16"0"16,-20-6 0-16,7 16-17 15,-9-4-21-15,1 8-1 16,-5 3 0-16,3 5-1 15,-1-1 0-15,-1 1 0 0,3-3 0 16,2-5-1-16,4-8 1 16,3-7 0-16,0-15 1 15,14-2-1-15,-3-13 1 16,3-7-1-16,3-12 1 15,3-3 1-15,-1-6-1 16,-1-6 0-16,-2 4 0 16,-1 0 0-16,0 6 0 15,-4 5 0-15,-2 8 0 16,3 5-1-16,1 11 0 15,2 4 0-15,2 6 0 16,7 6 0-16,3 0 0 16,8-1 1-16,6 3-1 15,3 2 0-15,4-3 0 0,-2-3 1 16,2 4-1-16,-10-3 0 15,-3 2 0-15,-13 2 0 16,-8-1 0-16,-11 4 0 16,-12 3 0-16,-5 4 1 15,-12 3-1-15,0 6-1 16,-8-1 2-16,2 5-2 15,3-1 2-15,8-4-2 16,9 1 2-16,8-5-2 16,13-8 2-16,10-4-1 15,9-10 1-15,6-9-1 16,5-6 1-16,1-9-1 15,-3-5 0-15,-6-2 2 16,-8-3-2-16,-8 0 2 0,-8 1-2 16,-7 4 1-16,-7 8-2 15,-6 2 1-15,-4 9-2 16,2 1-2-16,3 8-1 15,12 0-6-15,0 0-8 16,0 0-9-16,27-7-11 16,1-6-1-16,20 4 0 15,-1-16 2-15</inkml:trace>
  <inkml:trace contextRef="#ctx0" brushRef="#br2" timeOffset="63">10053 10248 93 0,'0'0'38'0,"-25"-6"2"15,5 33-1-15,-12 9-31 0,5 18-3 16,-5 13-2-16,4 12-1 16,-3 8 0-16,6 1-2 15,8 0 0-15,2-9-3 16,7-6 1-16,2-17-8 15,15 1-11-15,-13-28-16 16,20-7-2-16,-16-22 0 16,28-3-1-16</inkml:trace>
  <inkml:trace contextRef="#ctx0" brushRef="#br2" timeOffset="64">9781 10761 111 0,'-23'1'39'0,"14"11"3"0,-2-2-3 16,15 1-36-16,11-4-2 15,13-3-1-15,15-4-2 16,3-3-2-16,16 4-10 16,-12-20-14-16,17 11-11 15,-12-8-2-15,4 7 0 16,-15-10 1-16</inkml:trace>
  <inkml:trace contextRef="#ctx0" brushRef="#br2" timeOffset="65">10208 10820 108 0,'-25'21'40'15,"16"8"1"-15,0-16-2 16,13 1-36-16,13-10-1 0,14-5 0 16,7-9-1-16,10-5 0 15,4-5 0-15,2-8 0 16,-5 3-1-16,-6-5 1 15,-10 2-1-15,-10 5 0 16,-11 3 1-16,-13 9-1 16,-13 7 0-16,-12 10 0 15,-11 10 1-15,-2 6-1 16,-7 8 1-16,-1 6 0 15,6-2 0-15,6 3-2 16,9-2 1-16,14-9-1 16,13-5 0-16,16-8-2 15,17-5-1-15,9-10-5 0,18 3-3 16,-2-20-9-16,26 10-13 15,-12-15-4-15,7 5-3 16,-9-7 4-16</inkml:trace>
  <inkml:trace contextRef="#ctx0" brushRef="#br2" timeOffset="66">10991 10744 101 0,'-14'-14'38'15,"0"14"2"-15,-17-1 0 16,5 10-35-16,-12 7 0 16,7 8-2-16,-5 6 0 15,8 5-1-15,5 1-1 16,12-3 0-16,11-3-1 15,11-7 0-15,14-11 0 16,11-11-3-16,13-8 0 0,4-21-7 16,22 5-10-16,-12-27-10 15,18 5-11-15,-10-19 1 16,6 2-1-16,-7-14 2 15</inkml:trace>
  <inkml:trace contextRef="#ctx0" brushRef="#br2" timeOffset="67">11661 10292 111 0,'-19'28'42'0,"-6"23"0"16,-19 5-1-16,5 12-37 15,-6 6-1-15,2 2-1 16,10 0-1-16,4-9-3 15,12-6-2-15,7-17-5 16,21 2-8-16,-8-31-11 16,19 1-15-16,-6-18-1 0,5-6 2 15,-6-16 2-15</inkml:trace>
  <inkml:trace contextRef="#ctx0" brushRef="#br2" timeOffset="68">11295 10659 107 0,'-3'12'41'0,"3"-12"1"15,13 14-1-15,7-14-37 16,19 1-1-16,3-5 0 16,13-3 0-16,-1-3-1 15,9 0 0-15,-5-1-1 16,-8 1 0-16,-7 3 0 15,-9 3 0-15,-8 1-1 0,-16 6 1 16,-10-3-1-16,-15 21 0 16,-6-9 2-16,-4 6-2 15,-3 3 0-15,0 4 0 16,4 0 0-16,9-1 0 15,10-2 0-15,16-3 0 16,6-3 0-16,11-5 0 16,5-1 0-16,7-1 0 15,-3-4 0-15,-4 1 0 16,-6 3 0-16,-8 1 0 15,-14 2 0-15,-12 5 0 16,-10 0 0-16,-8-1-3 16,-7 2 1-16,-4-6-3 0,3 6-4 15,-8-16-7-15,16 8-2 16,-13-20-6-16,38 10-10 15,-25-6-8-15,25 6-2 16,18-28 2-16</inkml:trace>
  <inkml:trace contextRef="#ctx0" brushRef="#br2" timeOffset="69">12824 10778 90 0,'5'-17'37'16,"-5"17"2"-16,3-11-1 15,-3 11-34-15,-15 20-2 16,2 8 0-16,-6 3 1 16,0 8-2-16,-3 3 1 15,2 4-1-15,-1-6 1 16,9-3-2-16,2-9 1 15,10-6 0-15,3-13 0 16,5-8-1-16,9-8 1 16,3-9-1-16,4-7 1 15,1-3-1-15,2-9 1 16,-4 0 1-16,-3-3-2 15,-2 1 2-15,-3 6-1 16,-4 4 1-16,-7 5-1 16,1 8 1-16,-5 14-2 0,0 0 0 15,0 0 1-15,9 20-1 16,-1 1 0-16,1 6-2 15,5 1 2-15,1 2-1 16,9-3 1-16,3-5-2 16,6-6 2-16,4-10-1 15,5-9 2-15,2-10 1 16,3-10-1-16,1-7 1 15,-1-1 0-15,-6-4-1 16,-7 5 1-16,-6 4 0 16,-9 5-2-16,-9 9 1 15,-10 12-1-15,0 11-1 16,-9 13 1-16,-4 6-1 15,-3 8 0-15,-3 2-1 0,4 7 1 16,4-3-1-16,6-2-1 16,7-10-1-16,12-5-1 15,8-19-3-15,24 1-7 16,-7-25-8-16,25 4-7 15,-12-21-5-15,15 3 25 16,-13-10 5-16,1 3 4 16,-12 1 6-16,-18-2 6 15,2 17 10-15,-31-6 6 16,4 27 10-16,-14-20-27 15,-4 27-2-15,-11 3-3 16,0 12-2-16,-6 6 0 16,2 9-1-16,0 3-1 15,7 2 0-15,7-2 0 0,14-3-1 16,15-6 2-16,13-11-2 15,16-12 1-15,13-11-1 16,11-9 0-16,4-11 0 16,0-10 0-16,-2-2 2 15,-9-6-2-15,-12 3 1 16,-15 2 0-16,-13 6 0 15,-15 6-1-15,-11 8 2 16,-11 9-2-16,-8 7 0 16,-1 5 0-16,1 5 0 15,7 1 0-15,11 2 0 16,9-3 0-16,16-2 0 15,9-5 0-15,13-2 0 16,7-1 0-16,3 0 0 16,2-1 1-16,-4 3-1 0,-4 4 0 15,-11 5-1-15,-6 4 0 16,-11 5 0-16,-12 5 0 15,-6 1 0-15,-8 5 1 16,-5 1-1-16,0 0 1 16,1-2 0-16,-1-7 0 15,9-4 0-15,1-7 0 16,9-12 0-16,17-4 0 15,-1-13-1-15,7-7 1 16,5-7 0-16,4-5 1 16,2-1 0-16,-6-3 0 15,-4 4 1-15,-3 4-1 0,-4 9 1 16,2 4-1-16,-6 12 1 15,2 6-2-15,4 7 0 16,4 5-1-16,13 5-1 16,4 1 1-16,10-4-1 15,8 0 1-15,3-7 0 16,3-4 0-16,-4-5 1 15,-5-8 1-15,-11-4 1 16,-10-2 0-16,-12-6 0 16,-14-2-1-16,-16 2 1 15,-16 2 0-15,-10 7-1 16,-8 7-1-16,-5 11 0 15,-2 8 0-15,2 12-2 16,4 9 2-16,13 6-1 16,11 5 0-16,15 0-2 0,15 2-2 15,10-11-7-15,25 6 0 16,4-23-5-16,34 15-4 15,-13-30-5-15,35 12-4 16,-8-23-3-16,25 6-3 16,3-9 4-16</inkml:trace>
  <inkml:trace contextRef="#ctx0" brushRef="#br2" timeOffset="70">16354 10889 85 0,'8'-22'39'0,"1"10"1"15,-13 0 1-15,4 12-32 16,-29 6-5-16,1 12-1 15,-14 8 0-15,2 8-1 16,-5 2 1-16,6 7-2 16,7-4 1-16,13-1-1 15,17-7 1-15,19-7-1 16,16-9 0-16,19-7 0 0,14-10-1 15,9-8 1-15,1-7-1 16,-2-4 0-16,-9-5-1 16,-13-7 1-16,-16 3 1 15,-19 0 1-15,-20 2-1 16,-16 5 0-16,-15 6 0 15,-6 6 0-15,-5 8-3 16,2 3 0-16,10 9-3 16,9-3-3-16,26 8-6 15,-2-14-8-15,51 7-7 16,-8-19-7-16,31 2-1 15,5-11-2-15,20-2 2 0</inkml:trace>
  <inkml:trace contextRef="#ctx0" brushRef="#br2" timeOffset="71">17382 10182 110 0,'-38'-11'38'16,"-11"14"3"-16,-1 32-1 15,-12 21-37-15,7 18 0 16,5 13-2-16,8 14 0 15,4 3-2-15,10 1 2 16,7-6-3-16,8-8-3 16,9-4-6-16,-3-31-8 15,19 4-13-15,-10-30-8 16,10-7-1-16,-12-23 0 0</inkml:trace>
  <inkml:trace contextRef="#ctx0" brushRef="#br2" timeOffset="72">16785 10918 111 0,'-27'-22'44'15,"27"22"0"-15,-9-22-1 16,31 15-36-16,6 3-5 16,17-1-3-16,20 3-6 15,6-14-6-15,33 12-6 16,-8-17-11-16,27 10-12 15,0-9 0-15,13 8 0 16,0-8 1-16</inkml:trace>
  <inkml:trace contextRef="#ctx0" brushRef="#br2" timeOffset="73">18432 10424 94 0,'18'-19'38'16,"-11"4"1"-16,-7 15-1 15,-5 24-32-15,-4 13-1 0,-12 8-1 16,3 16 0-16,-7 9-2 16,-4 7-2-16,1 3 0 15,2-1-2-15,7-6 0 16,2-8-4-16,10 0-7 15,-7-25-15-15,16-3-11 16,-3-15 1-16,9-6-2 16,-8-16 2-16</inkml:trace>
  <inkml:trace contextRef="#ctx0" brushRef="#br2" timeOffset="74">18148 10956 101 0,'0'0'39'0,"-7"-11"2"16,21 12-2-16,1-7-34 0,11 1 0 15,12-5-3-15,11-6-2 16,11 0-4-16,5-17-5 16,16 13-11-16,-9-20-16 15,12 6-1-15,-8-11-3 16,0 1 0-16</inkml:trace>
  <inkml:trace contextRef="#ctx0" brushRef="#br2" timeOffset="75">19022 10189 111 0,'-18'19'42'15,"-14"11"-3"-15,5 25 3 0,-13 7-38 16,3 14 0 0,-1 4-2-16,1 5 2 0,1-2-1 15,4-5-3-15,9-9 1 16,9-13-2-16,8-11 1 15,10-11-2-15,12-15 1 16,7-13-1-16,9-11 2 16,2-8 3-16,7-7-2 15,-2-5 2-15,-1-4-1 16,-6-1-2-16,-3 3 0 15,-8 5 0-15,-8 7 0 16,-13 15 0-16,11 3 0 16,-15 15 0-16,0 11 0 15,-3 6 0-15,3 6 0 16,1 2-4-16,8-1-2 15,-1-9-6-15,16 1-4 0,-5-22-2 16,21 6-6-16,-16-27-7 16,21 7-9-16,-14-17 0 15,5 1 3-15</inkml:trace>
  <inkml:trace contextRef="#ctx0" brushRef="#br2" timeOffset="76">19278 10879 103 0,'3'14'41'16,"-3"-14"-2"-16,14 19-2 15,-2-10-31-15,11-2-3 16,7-8 1-16,6 1-1 16,1-4-1-16,6-4 1 0,-5-4-2 15,0 0 3-15,-9 1-3 16,-4-5 0-16,-11 0-1 15,-10-4 0-15,-8 2 1 16,-10 0-1-16,-12 2 0 16,-5 6 1-16,-7 5 0 15,-4 9 0-15,0 8 2 16,3 13-3-16,3 3 0 15,5 9 0-15,10 0 0 16,12 2-3-16,11-4-1 16,7-4-5-16,24 0-5 15,-2-19-5-15,23 7-5 16,-7-23-10-16,21 4-8 15,-3-13-1-15,17-1 3 0</inkml:trace>
  <inkml:trace contextRef="#ctx0" brushRef="#br2" timeOffset="77">20597 10254 94 0,'4'-14'35'0,"-15"4"3"16,11 10 0-16,-22 23-33 16,7 10 2-16,-6 12-4 15,2 14 3-15,-6 8-3 16,0 12 3-16,-3 4-3 15,4 2-1-15,1-4-1 16,8-6-1-16,3-11 0 16,9-12-1-16,7-14 1 0,9-11-2 15,4-14 2-15,8-11-2 16,4-11 3-16,1-8-1 15,2-10 1-15,-3-6 1 16,-2-4 0-16,-5-6 0 16,-1-3-1-16,-1 7 1 15,-3-1-2-15,-1 6 3 16,-1 12-3-16,-1 6 0 15,2 12 0-15,-1 13 1 16,0 9-1-16,-6 13 0 16,1 10-1-16,-9 5-1 15,-5 2 1-15,-5 5-1 16,-11-2 1-16,-6-4-1 15,-11-3 1-15,-5-8-1 0,-6-8 2 16,0-11 0-16,3-10-1 16,4-11-2-16,14-3-1 15,8-15-4-15,23 5-6 16,0-19-5-16,29 16-8 15,-8-16-9-15,23 13-1 16,-2-6-3-16,7 9 5 16</inkml:trace>
  <inkml:trace contextRef="#ctx0" brushRef="#br2" timeOffset="78">20907 10962 90 0,'23'4'38'15,"-6"-14"1"-15,17 5 2 16,-9-6-35-16,23-3 1 15,-1-4-4-15,10 0 2 16,-5-2-2-16,0-2 0 16,-5 0-1-16,-9 1-1 15,-13-1 0-15,-12 4 0 16,-13 0-1-16,-9 4 1 15,-11 4 0-15,-9 8 0 16,-8 6 0-16,-5 7 0 16,-2 8 0-16,-1 10 0 15,6 5 1-15,10 0-3 16,6 3 2-16,17-3-2 15,12-3 1-15,13-8-2 0,18-6 2 16,11-9-2-16,10-8 2 16,7-4 0-16,2-10 2 15,-2-4 0-15,-6-2 0 16,-2-3 1-16,-11-3-1 15,-4 3-2-15,-13 2 0 16,-9 4 0-16,-9 7 0 16,-11 10 0-16,0 0 0 15,-15 15 0-15,-4 8 0 16,-3 6 0-16,-3 5 0 15,2 1 0-15,3 1 0 16,4-5-2-16,9-8 2 16,7-9-2-16,11-9 2 15,10-12 0-15,8-10 2 16,9-6 0-16,3-8-2 0,3-4 0 15,-1-2 0-15,-2 2 0 16,-3 5 0-16,-10 4 0 16,-7 11 0-16,-7 10 0 15,-14 5 0-15,3 20 0 16,-10 2 0-16,-3 5 0 15,6 4 0-15,3 0 0 16,8-1-5-16,5-7-4 16,18 0-3-16,-2-18-5 15,24 5-2-15,-10-20-4 16,24 10-4-16,-18-21-1 15,16 8-2-15,-17-12-4 16,1 2 6-16</inkml:trace>
  <inkml:trace contextRef="#ctx0" brushRef="#br2" timeOffset="79">22400 10886 13 0,'26'-15'21'0,"-29"-14"3"15,11 19 8-15,-29-14 1 16,7 21 6-16,-20-7 1 15,5 15 1-15,-12 2-37 16,3 13 0-16,-4 4-2 16,7 6-2-16,3 2 2 15,9 5-4-15,12-2 2 16,16-6-1-16,14-4 0 15,13-15-2-15,18-6-1 16,10-12-4-16,20 0-5 16,-8-25-7-16,20 8-4 15,-20-23-5-15,17 6-6 16,-13-15-4-16,-3-5 2 0,-12-3 5 15</inkml:trace>
  <inkml:trace contextRef="#ctx0" brushRef="#br2" timeOffset="80">22989 10426 119 0,'-23'19'41'16,"-15"4"1"-16,1 21-1 15,-8 2-35-15,5 8-2 16,-2 8-2-16,3 4-2 16,0 1 0-16,2 0 0 15,8-6 0-15,6-5 0 16,5-11 0-16,13-10 0 15,10-12 0-15,13-14 0 16,10-12 0-16,6-8 0 16,3-8 0-16,2-4 0 0,0-7 0 15,-3 4 0 1,-8 1 0-16,-4 8 0 0,-10 7 0 15,-5 11 0-15,-9-1 0 16,2 22 0-16,-4 1 0 16,-2 2 0-16,4 5-2 15,-5-7-9-15,14 8-1 16,-11-20-5-16,22 7-4 15,-20-18-4-15,40 0-4 16,-21-19-6-16,19 3-7 16,2-8 7-16</inkml:trace>
  <inkml:trace contextRef="#ctx0" brushRef="#br2" timeOffset="81">23425 10235 105 0,'-15'-23'40'16,"11"11"-1"-16,4-7 0 15,15 10-34-15,5 3-2 16,13 10 1-16,-1 3-2 15,6 4 0-15,-9 6 0 16,0 5 0-16,-11 6-1 16,-3 1 0-16,-15 4 0 15,-6 2-1-15,-8 5 1 16,-8-1-1-16,0 2 1 15,-6 1-1-15,5 0-2 16,1-3-3-16,17 8-8 16,-7-19-6-16,24 16-9 0,-6-14-14 15,20 4 1-15,-1-6-2 16,6 3 2-16</inkml:trace>
  <inkml:trace contextRef="#ctx0" brushRef="#br2" timeOffset="82">23646 11044 107 0,'-16'7'40'15,"-6"-13"1"-15,12 0-7 16,10 6-42-16,-9-36-15 16,29 18-15-16,-4-11-1 15,9 8-3-15,-6-4 1 16</inkml:trace>
  <inkml:trace contextRef="#ctx0" brushRef="#br3" timeOffset="83">2085 2104 35 0,'0'0'30'15,"8"-13"0"-15,-8 13 0 16,0 0-18-16,3-16-5 15,9 13-3-15,-2-3-1 16,10 2-1-16,2-4 0 16,12 0-1-16,3 1 0 0,7-2 0 15,8-1 0-15,4 3-1 16,0 0 1-16,2 4-1 15,6 0 0-15,1 3 0 16,0-2 0-16,5 4 0 16,8-2 0-16,4 1 0 15,7-2 0-15,9-2 1 16,5-1-1-16,2 1 1 15,5-1 0-15,4 1 0 16,-1 1 0-16,4 1 0 16,-4 2-1-16,0 4 1 15,1-1 0-15,-1 3 1 16,7-2-1-16,3 1 0 15,5 1 1-15,7-2 0 0,6-2-1 16,7-1 1-16,6-2 0 16,9 0 0-16,-2-1 1 15,7 0-1-15,3-1-1 16,1 2 0-16,-3-1 1 15,-1 4-1-15,3-1 0 16,-3 0-1-16,2-1 0 16,-3 3 0-16,1-3 0 15,-4 0 0-15,4-2 0 16,-3-2 0-16,-4 0 0 15,2 0 0-15,-6-2 0 16,-4-2 1-16,-3-1-1 16,-2 1 0-16,1-2 1 15,-1-1 0-15,5-1-1 0,-3 3 1 16,4-4-1-16,6 2 1 15,6-1 0-15,4-1 0 16,1 4-1-16,3-2 0 16,2-1 1-16,1 0-1 15,-3 2 0-15,-1-3 0 16,-5 2 0-16,-3 2 0 15,-6 0 0-15,-6 2 0 16,0 2 0-16,-4 2 0 16,-5 2 0-16,-5 0 0 15,-2 2 0-15,-4 0 0 16,-6 1 0-16,-3-2 1 15,-12-1-1-15,-9-1 0 16,-12 1 0-16,-11-2 1 16,-14 1-1-16,-13-2 0 0,-12 0 1 15,-13 0-1-15,-9 3-3 16,-19 0-12-16,19-5-20 15,-19 5 0-15,0 0-3 16,0 0 1-16</inkml:trace>
  <inkml:trace contextRef="#ctx0" brushRef="#br3" timeOffset="84">2420 11657 49 0,'1'-15'36'0,"-1"15"-3"16,2-16 2-16,-2 16-17 16,0-14-11-16,0 14-3 15,5-10-1-15,-5 10 1 16,0 0-1-16,11 21 0 15,-10 0-2-15,1 11-1 16,-1 10 1-16,-1 12-1 0,-4 10 0 16,-5 7-1-16,4 4 0 15,-5 0-3-15,5-2-1 16,-4-20-14-16,15 2-15 15,-3-25-2-15,15-8-1 16,-4-24 0-16</inkml:trace>
  <inkml:trace contextRef="#ctx0" brushRef="#br3" timeOffset="85">2234 11657 85 0,'-15'-15'37'0,"15"15"-1"15,9-30 1-15,13 12-36 16,13-4 1-16,14-1-2 16,6 0 2-16,6 5-1 15,-1 3 0-15,-2 6 0 16,-6 7-1-16,-5 4 1 15,-11 7-1-15,-5 5 0 16,-9 6 1-16,-4 4 0 16,-4 3 0-16,-4 5 1 15,0 4-1-15,-8 3-1 16,0 2 1-16,-2 3-1 15,-1-2 1-15,-1 2-2 16,-2-4 2-16,3-6-3 16,1-4 2-16,1-4 1 15,3-7-1-15,3-7 0 0,-7-12 0 16,19-2 0-16,-6-11 1 15,0-10-1-15,2-7 0 16,0-6 0-16,1-5 1 16,0-1 1-16,0 2-2 15,-3 4 2-15,-2 8-2 16,0 6 3-16,-11 22-3 15,18-4 3-15,-11 22-3 16,-3 8-2-16,-1 9 3 16,-1 5-3-16,3 6 2 15,2-2-3-15,2 1 1 16,5-10-5-16,9 2-3 15,-7-20-26-15,21-2-1 0,-4-17-1 16,10-2-1-16</inkml:trace>
  <inkml:trace contextRef="#ctx0" brushRef="#br3" timeOffset="86">3341 11816 74 0,'-18'3'37'0,"11"13"0"15,-3-5 0-15,13 1-32 16,4-2-1-16,12 2-1 15,5-10 0-15,7-1-1 16,6-7 0-16,0-4 0 16,2-5-1-16,-5-5 0 15,-6-3 1-15,-9-1 0 0,-8-4-1 16,-9 4 2-16,-8-1-3 15,-9 4 3-15,-7 6-2 16,-6 11 2-16,-7 12-2 16,-1 10-2-16,-4 10 2 15,4 11-2-15,6 6 3 16,8 3-3-16,11 3 0 15,15-9-4-15,20 3-9 16,3-24-20-16,33 3-6 16,6-20 0-16,27 0-2 15</inkml:trace>
  <inkml:trace contextRef="#ctx0" brushRef="#br3" timeOffset="87">4648 11792 34 0,'12'-16'34'16,"-11"-1"2"-16,-1 17-1 0,-16-19-21 15,3 26 0-15,-18-3-1 16,5 13-6-16,-10 0-1 16,3 9-2-16,-5 0-1 15,5 1 0-15,4-3-1 16,8-1 0-16,7-4-1 15,11-5 0-15,3-14 0 16,29 10-1-16,2-13 0 16,6 1 0-16,6 0 1 15,2 2-1-15,1 1 0 16,-4 5 0-16,-11 9 0 15,-13 5 0-15,-9 6 1 16,-14 5-1-16,-12 2 0 16,-7 2 1-16,-4-2-2 15,-3-5 0-15,7-3-3 0,0-14-6 16,24 5-28-16,0-16 0 15,18-7-1-15,1-14 0 16</inkml:trace>
  <inkml:trace contextRef="#ctx0" brushRef="#br3" timeOffset="88">5137 11816 78 0,'0'0'38'0,"-11"-9"-1"0,-2-1 1 15,13 10-33 1,-15-7-1-16,15 7 0 0,0 0-1 16,-11-1 0-16,11 1-2 15,-9 12 1-15,2-1-1 16,-3 5 0-16,-3 2 0 15,-6 8 0-15,-3 4 0 16,-5 2 1-16,-1 3-1 16,0 0 0-16,1-1 0 15,5-3-1-15,9-1 1 16,8-9-1-16,14-10 1 15,11-10-2-15,17-11 2 16,10-12-1-16,6-10 0 16,10-6 0-16,1-10 0 15,-3 0 0-15,-6-1 0 16,-11 7 0-16,-11 4 1 0,-14 9 0 15,-13 9-1-15,-6 20 0 16,-22-2 1-16,-5 23-1 16,-8 16 0-16,-9 20 0 15,-3 17 0-15,-5 14-1 16,2 10 1-16,0 7 0 15,7 0-1-15,6-6 1 16,10-10 0-16,10-17 0 16,16-15-1-16,11-23 1 15,15-21 0-15,8-20 0 16,10-21 0-16,8-15-1 15,5-15 1-15,0-13 0 16,6-9-3-16,-4-11-1 0,2 10-8 16,-14-13-19-16,8 20-8 15,-16-1-1-15,4 18-1 16</inkml:trace>
  <inkml:trace contextRef="#ctx0" brushRef="#br3" timeOffset="89">5880 11741 74 0,'0'0'43'0,"4"-23"-4"0,-4 23 3 15,0 0-28-15,-12 13-10 16,-1 7 0-16,1 8-2 16,-6 10 0-16,3 3-3 15,-3 1 2-15,9 2-2 16,-1-6 2-16,6-7 0 15,13-12 0-15,4-12-1 16,14-19 1-16,4-10 0 16,8-11 0-16,3-9-1 15,5-7 0-15,-3-3 2 16,-3 2-2-16,-5 5 2 15,-10 13-2-15,-7 13 2 16,-19 19-2-16,0 0 0 16,3 19 0-16,-16 10-2 15,1 7 1-15,2 2-3 0,6 4 0 16,3-9-3-16,20 5-6 15,-6-26-23-15,21 6-4 16,3-22 0-16,15 0-1 16</inkml:trace>
  <inkml:trace contextRef="#ctx0" brushRef="#br3" timeOffset="90">6540 11646 94 0,'-16'-3'41'0,"-15"-1"1"15,2 22 1-15,-18 2-37 16,8 13-4-16,1 3 1 15,2 8-2-15,8 2 0 16,6-1-1-16,13-5 1 0,10-9-2 16,13-9 1-16,11-11 0 15,12-14 1-15,6-14-1 16,6-7 0-16,-1-10 1 15,-1-6-1-15,-7 1 2 16,-7-2-2-16,-3 5 2 16,-9 7-2-16,-7 6 2 15,-7 9-2-15,-7 14 2 16,0 0-2-16,0 15-2 15,-4 4 2-15,2 5-2 16,2 3 2-16,4 0-3 16,5-5 3-16,8-4-2 15,4-9 2-15,8-4 0 16,3-5 1-16,1-2-1 0,0-6 0 15,0-1 0-15,-3 3 0 16,-5-5 1-16,-7 7-1 16,-3 2 0-16,-15 2 0 15,11 3 0-15,-11-3 0 16,-7 15 0-16,7-15 0 15,-15 17 0-15,15-17 0 16,-13 16 0-16,13-16 0 16,0 0 0-16,0 0 0 15,13-3 0-15,5-10 0 16,0-4-1-16,3-3 1 15,1-4 0-15,3 2 1 16,-3 1 0-16,-3-1 0 16,0 11 1-16,-6-1-3 0,0 8 3 15,-1 0-2-15,2 9 2 16,2 2-2-16,4 0-2 15,5 2 2-15,6-3-2 16,4-1 2-16,6-6-2 16,-2-3 2-16,2-8 1 15,-2-3-1-15,-8-3 1 16,-5-5 0-16,-4-6 0 15,-11-1 0-15,-10-1-1 16,-6 3 1-16,-12 6-3 16,-9 10 2-16,-8 8 0 15,-4 13 0-15,-6 15 2 16,0 10-3-16,6 8 1 0,8 8 0 15,10-3 0-15,13-2-1 16,22-8-1-16,24-6-7 16,14-23-5-16,32 5-3 15,6-34-9-15,37 11-10 16,1-25-8-16,23 0 1 15,2-12 2-15</inkml:trace>
  <inkml:trace contextRef="#ctx0" brushRef="#br3" timeOffset="91">8858 11589 77 0,'0'0'40'16,"-24"-9"0"-16,10 12 1 15,-20-4-35-15,11 6 1 16,-7 1-3-16,2 5 1 0,-5 4-2 16,4 10 2-16,-2 0-4 15,9 5 0-15,0 2 0 16,12 0-2-16,7-1 1 15,8-4-2-15,12-4 3 16,6-8-3-16,7-10 2 16,5-7 0-16,6-9 0 15,-1-9 1-15,-1-6-1 16,-1-5 3-16,-4-4-3 15,-4 0 1-15,-3 0-1 16,-10 4 1-16,-4 3 0 16,-5 8 0-16,-6 5-1 15,-2 15-1-15,-3-11 1 0,3 11 0 16,0 0 0-16,0 0 0 15,0 0 1-15,15 8-1 16,6-8 1-16,10-1-1 16,8 0 1-16,4-1-1 15,2 4 1-15,2 0 1 16,-7 7-1-16,-5 7 1 15,-12 7-2-15,-10 5 0 16,-13 1 0-16,-11 7 0 16,-5-4 0-16,-5 0-2 15,0-5 1-15,2-8-1 16,5-6 2-16,14-13 0 15,0 0 0-15,14-21 0 16,12-7 0-16,10-6 1 0,7-6-1 16,8-8 1-1,1 3-1-15,-4 5 1 0,-6 5-1 16,-8 9 1-16,-7 13-1 15,-9 10 0-15,-7 12 0 16,-11 10 2-16,-5 9-2 16,-1 7 2-16,2 0-1 15,3 1-2-15,3-1 1 16,6-6 0-16,7-10 0 15,13-8-3-15,10-10 3 16,6-9 0-16,6-11 0 16,2-4 1-16,0-7-1 15,-1-2 1-15,-8-4-1 16,-9 3 1-16,-11 2-1 0,-8 3-1 15,-12 4 1-15,-11 6 1 16,-8 8-1-16,-8 10 0 16,-10 9 1-16,-3 7 1 15,-3 9-1-15,-1 5 2 16,6 3-3-16,7 6 2 15,9-2-2-15,14-3 0 16,17-8 0-16,10-4-5 16,19-1-1-16,12-13-7 15,22 2 0-15,1-22-6 16,30 10-4-16,-11-28-8 15,31 11-8-15,-6-17-4 16,6-7 3-16</inkml:trace>
  <inkml:trace contextRef="#ctx0" brushRef="#br3" timeOffset="92">11218 11337 52 0,'12'-18'37'15,"-6"-1"-1"-15,-6 19 0 16,0-23-23-16,0 23-3 15,0 0-3-15,-14 23-1 16,2-3-2-16,2 10-2 16,-1 5 0-16,1 8 0 15,5 2-1-15,1 5 1 16,0 2-1-16,2-1-1 15,2-3 1-15,2-5-2 16,-2-6 2-16,4-7-1 0,0-8 1 16,-3-13-3-16,-1-9 3 15,14-8 0-15,-10-9 0 16,7-9 1-16,0-1-1 16,4-7 0-16,0-1-1 15,5 0 1-15,3 2-2 16,5 4 2-16,8 4-1 15,5 9-2-15,-2 8 2 16,4 5 0-16,-3 6 0 16,-3 9 2-16,-5 6-2 15,-11 8 1-15,-13 4 0 16,-16 5-2-16,-19 5 2 15,-15 0-1-15,-12 0 0 16,-9 2-1-16,-6-5 1 16,3-6-2-16,3-10 3 0,11-6-1 15,18-12-1-15,16-12-2 16,21-2-4-16,9-17-19 15,26 6-14-15,5-7 2 16,15 6-3-16,1-4 2 16</inkml:trace>
  <inkml:trace contextRef="#ctx0" brushRef="#br3" timeOffset="93">11752 11694 58 0,'11'-3'37'0,"-11"3"-3"16,27 0-1-16,-15-4-28 16,13 10 1-16,-6-12-1 15,12 7 2-15,-5-8-2 16,8-1-2-16,-3-9 0 15,4 1 1-15,-6-8-2 16,1-1 2-16,-8 0-3 16,-1-3-1-16,-12 5 0 15,-8 3 1-15,-11 5 0 16,-6 5-1-16,-11 9 1 15,-8 10 0-15,-1 8 1 16,-5 7 1-16,-4 6-1 16,8 7 1-16,5 0-1 15,11 2-1-15,12-2 1 0,15-4-2 16,15-4 0-16,12-8-5 15,29 8-12-15,-5-23-24 16,25 6 2-16,-6-13-2 16,15 1 1-16</inkml:trace>
  <inkml:trace contextRef="#ctx0" brushRef="#br3" timeOffset="94">12776 11597 70 0,'-1'-18'38'15,"5"5"-3"-15,-11-7 4 16,7 20-30-16,-17-17-1 15,0 18-3-15,-16 4 0 16,3 10 0-16,-11 5-1 16,3 7 0-16,0 3-1 15,6 1-2-15,8 0 0 16,14-1-1-16,9-4 1 15,12-2-3-15,17-4-2 16,6-17-12-16,24 11-22 16,-6-11-1-16,15 1-1 15,-6-9-1-15</inkml:trace>
  <inkml:trace contextRef="#ctx0" brushRef="#br3" timeOffset="95">13225 11568 85 0,'0'0'39'16,"-28"-2"-1"-16,17 10-1 16,-14-8-31-16,2 8 1 15,-8 3-2-15,-1 6 1 16,-9 5-2-16,-1 7-2 15,-3 1 1-15,5 4-2 16,3 0 1-16,12-1-3 16,10-1 2-16,15-9-3 0,20-10 3 15,9-6-1-15,15-12 0 16,8-7 0-16,5-12 0 15,3-8 2-15,-1-3-2 16,-4-6 1-16,-13 1-1 16,-7 4 1-16,-8 3-1 15,-13 6 1-15,-5 13-1 16,-9 14 0-16,-14 0 0 15,0 19 1-15,-1 9 0 16,-1 4-2-16,5 6 1 16,8 0-2-16,3-1 1 15,9-7-6-15,14-3 2 16,4-17-8-16,21 5-12 15,-17-25-9-15,21 5-6 0,-12-18 0 16,11 8 23-16,-12-17 9 16,2 0 5-16,-8 2 8 15,-19-10 14-15,14 17 13 16,-19-5 5-16,1 13 2 15,-13-6-22-15,3 21-6 16,0 0-4-16,-10 20-1 16,0 2-2-16,-3 10-2 15,-2 3 1-15,4 4-2 16,-1 0 1-16,6-2-2 15,6-5 1-15,5-10-2 16,11-9 2-16,10-13 0 16,7-9 0-16,5-11 0 15,10-10-1-15,3-7 3 0,1-5-4 16,-4-2 2-16,-1 6-1 15,-12 2 1-15,-9 8-2 16,-7 14 2-16,-19 14-1 16,0 0 0-16,-9 33 1 15,-5 0-2-15,-2 8 2 16,0-1-3-16,5 4 0 15,11-7-3-15,14-3-5 16,-3-19-13-16,36 6-8 16,-10-27-8-16,23 0-2 15,-8-18 0-15,15-2 2 16</inkml:trace>
  <inkml:trace contextRef="#ctx0" brushRef="#br3" timeOffset="96">14508 11537 92 0,'-18'-6'40'15,"-13"3"0"-15,5 13 2 16,-14 3-35-16,16 6-1 15,2 0-3-15,8 8 1 16,7-4-1-16,14 3-1 16,5-4 0-16,12-2-4 15,3-4 3-15,5-3-3 16,1-4 2-16,-3-5-2 15,-1 3 3-15,-7-2-3 16,-5 2 2-16,-17-7 0 16,11 19 1-16,-16-5-1 15,-4 4 0-15,-5 0 0 0,-1 1-1 16,-6 0-1-16,7 2-3 15,-3-12-6-15,21 13-13 16,-15-25-9-16,26 5-8 16,-3-16-1-16,17 0 1 15</inkml:trace>
  <inkml:trace contextRef="#ctx0" brushRef="#br3" timeOffset="97">14821 11640 102 0,'-5'14'40'0,"5"-14"2"15,4 14-2-15,8-11-35 16,10 0-1-16,7-5-1 16,8 0 0-16,1-4-1 0,5 0-1 15,-5-5 0-15,-3-1-2 16,-8-3 1-16,-10 0 0 15,-12-2 0-15,-10 2-2 16,-13 2 2-16,-13 5-1 16,-6 8 1-16,-8 7 2 15,1 9-1-15,2 12 1 16,4 9-1-16,9 6-1 15,11 2 1-15,13-2 0 16,19-6 0-16,16-6-5 16,18-6-2-16,11-23-7 15,17-1-1-15,-1-29-5 16,25 5-10-16,-19-26-12 15,15-2-4-15,-8-12 2 0</inkml:trace>
  <inkml:trace contextRef="#ctx0" brushRef="#br3" timeOffset="98">16089 11610 62 0,'16'-10'38'16,"-6"-8"-1"-16,4 9 0 15,-7-1-23-15,5 7-10 16,-12 3-1-16,11 16 1 16,-8 5-2-16,-6 10 1 15,-1 3-1-15,-4 4-2 16,1-1-1-16,1-6-4 15,7 0-6-15,-2-21-27 16,14 0 1-16,-2-23-3 16,11 1 2-16</inkml:trace>
  <inkml:trace contextRef="#ctx0" brushRef="#br3" timeOffset="99">16216 11482 70 0,'-18'-23'36'0,"-5"-3"-1"15,9 10 2-15,-5 0-32 16,19 16-2-16,-13-16 0 15,13 16-2-15,0 0-3 16,15-3-19-16,5 13-13 16,-5-9-1-16,11 7-2 15,-2-8 1-15</inkml:trace>
  <inkml:trace contextRef="#ctx0" brushRef="#br3" timeOffset="100">16766 11245 78 0,'0'0'37'0,"2"26"-1"16,-14-10 1-16,10 13-32 15,-9 4-2-15,5 10 1 16,-6 5-1-16,1 9 1 15,-4-1-2-15,3 4-2 16,-4-4 1-16,4-6-3 16,2-6-1-16,1-13-5 15,18-2-29-15,-6-18-2 16,12-6 1-16,-4-20 1 0</inkml:trace>
  <inkml:trace contextRef="#ctx0" brushRef="#br3" timeOffset="101">16674 11564 66 0,'-26'-11'38'0,"-7"-1"-2"15,10 11 2-15,-2-1-22 16,25 2-10-16,0 0-2 16,20 6-2-16,17-6-4 15,1-9-32-15,28 5-3 16,3-7 0-16,12 6-1 15</inkml:trace>
  <inkml:trace contextRef="#ctx0" brushRef="#br3" timeOffset="102">17787 11643 42 0,'17'-24'34'16,"-2"8"1"-16,-10-2 0 15,-5 18-16-15,-10-24-7 16,10 24-3-16,-34 0-2 16,9 13 0-16,-9 2-2 15,4 7 0-15,-3 7-3 16,6 2-1-16,2 0 1 15,13 1-2-15,10-3 1 16,12-6-4-16,14-2 1 16,10-7-7-16,21-3-5 15,-3-14-22-15,24 3-1 16,-1-15 0-16,6 3 1 0</inkml:trace>
  <inkml:trace contextRef="#ctx0" brushRef="#br3" timeOffset="103">18321 11666 70 0,'13'-13'36'15,"-22"-6"-1"-15,-4 17-3 16,-22-9-18-16,5 16-3 15,-12-3-4-15,0 10-1 16,0 2-2-16,5 9 1 16,3 1-2-16,7 3-2 15,11-1 1-15,10-1-4 16,13-3 3-16,13-2-2 15,11-9 1-15,10-8-2 16,4-6 2-16,4-7 0 16,0-8 1-16,-3-5 1 0,-5-2-2 15,-7-3 2-15,-7-2-2 16,-10 0 1-16,-9 2-1 15,-6 4 1-15,-6 5-1 16,-7 4-1-16,-1 5 1 16,0 5 0-16,-1 4 0 15,13 1 0-15,0 0 0 16,0 0 0-16,14 10 1 15,9-6-1-15,4-2 0 16,3 2 0-16,1 1 0 16,-1 1 0-16,-4 3 1 15,-3 6 1-15,-8 7-2 16,-7 5 2-16,-4 7-1 15,-5 6-1-15,-2 1 0 16,1 3-1-16,1-1 2 0,1-4-4 16,4-8 3-16,7-9-2 15,6-13 2-15,6-10 1 16,5-13-1-16,6-9 0 15,-1-9 1-15,2-7 2 16,-6-3-3-16,-2-2 2 16,-8 3-2-16,-4 5 1 15,-6 4-1-15,-6 3 0 16,-1 9 0-16,1 4-4 15,-3 16 0-15,17-19-2 16,5 23-5-16,-8-12-11 16,23 17-14-16,-13-8-3 15,15 10 0-15,-13-7 1 16</inkml:trace>
  <inkml:trace contextRef="#ctx0" brushRef="#br3" timeOffset="104">19121 11701 87 0,'0'0'38'0,"-11"7"-2"16,11-7 0-16,11-1-25 15,9-4-7-15,2-5-2 16,12-1 0-16,-1-2 0 16,4-2-1-16,-2-3 1 15,-1 1-2-15,-6 1 0 16,-8-1-1-16,-8 0 3 15,-7 5-2-15,-5 12 1 16,-17-15 0-16,1 12 0 0,-7 9-1 16,-6 6 1-16,1 6 2 15,-1 6-2-15,5 4 2 16,2 2-2-16,12-1-1 15,5-3 1-15,14-4-1 16,16-10 1-16,10-6 0 16,9-9 0-16,10-7-1 15,5-5 0-15,-2 1 1 16,-1-3-1-16,-6 3 3 15,-8 6-3-15,-11 3 0 16,-9 5 1-16,-11 11-1 16,-10 5 1-16,-8 5-2 15,-6 5 1-15,-1 5-2 16,-2 1 2-16,2 3-3 0,2-5 3 15,2-6-3-15,5-8 3 16,5-16 0-16,12 10 1 16,0-21-1-16,6-10 0 15,1-5 3-15,0-10-3 16,2-2 1-16,0-2-1 15,-1 3 0-15,-3 2 0 16,-1 5 1-16,-2 8-1 16,2 5-2-16,1 4 2 15,0 5 0-15,4 3-1 16,2-1-1-16,5 4-3 15,-4-9-6-15,13 16-8 16,-12-18-7-16,14 14-13 16,-9-8-1-16,6 10 0 0,-11-7 2 15</inkml:trace>
  <inkml:trace contextRef="#ctx0" brushRef="#br3" timeOffset="105">20237 11556 69 0,'7'-14'37'0,"-7"14"0"15,0 0 0-15,-12-2-12 16,-4 3-19-16,0 9-1 15,-6 3-1-15,-1 4 1 16,2 4-2-16,2 1 1 16,6 0-2-16,7-4 2 15,9-2-3-15,12-7 2 16,5-4-2-16,10-4-1 15,1-4 0-15,3-1 1 16,-3 0-1-16,-1-1 0 0,-8 4 0 16,-8 6 0-16,-14-5 1 15,0 24 0-15,-13-5 0 16,-2 2-4-16,-3 4 3 15,-2-4-7-15,7 8-4 16,-7-16-8-16,22 11-7 16,-14-19-18-16,12-5 3 15,12 3-1-15,9-8 1 16</inkml:trace>
  <inkml:trace contextRef="#ctx0" brushRef="#br3" timeOffset="106">20983 11732 81 0,'9'-17'37'0,"-9"-7"-2"15,0 16 3-15,-10-14-32 16,10 22 0-16,-19-17-3 15,19 17 0-15,-18 5 1 16,4 8 1-16,0 4-2 16,-1 7-1-16,1 5 0 15,1 3-1-15,-1 2 1 16,4-2-4-16,2-2 3 15,3-5-3-15,3-10 2 16,2-15 1-16,16 9 0 16,2-21-1-16,0-10 1 15,5-6 2-15,2-5-3 16,-2-6 1-16,1 0-1 0,-5 1 1 15,-1 3-2-15,-9 5 2 16,-3 9-1-16,-4 9-2 16,-2 12 2-16,0 0 0 15,0 0 1-15,-5 15 1 16,8-1-1-16,8 0 2 15,6-1-3-15,11-1 3 16,7-8-3-16,9-4 1 16,4-8-1-16,5-5-2 15,1-5 2-15,-4-3-1 16,-8-2 1-16,-6 4-2 15,-8 0 3-15,-10 4-1 16,-18 15 1-16,0 0-1 16,0 0 0-16,-20 20 2 0,-1 4-1 15,1 4 1-15,2 4-2 16,3 4 2-16,7-2-2 15,8-4-2-15,13-4 0 16,11-10-5-16,9-4 2 16,5-13-4-16,10-1 2 15,-3-17-1-15,5 4 2 16,-7-10 0-16,-4 2 1 15,-8-2 3-15,-11-2 2 16,-9 6 2-16,-13 2 1 16,-2 6-2-16,-14 2 3 15,2 7 0-15,-12 4 0 16,4 8 2-16,-4 5-2 15,6 5 1-15,1 4-2 16,6 7 2-16,7 0-3 0,9 0-1 16,10-3 0-16,7-4-2 15,9-5 1-15,10-4-2 16,1-5 2-16,2-11-2 15,0-5 2-15,-6-6 3 16,-3-3-3-16,-10-4 3 16,-2-3-3-16,-10-2 0 15,-5-1 0-15,-4-1 1 16,0 5-2-16,0 1-1 15,0 5 2-15,2 2-2 16,6 3 2-16,-8 12 0 16,22-5 0-16,-6 11 1 15,-1 3 0-15,2 4 2 16,-2 2-3-16,-1 5 4 0,-3 0-3 15,-2 5 2-15,-7 1-2 16,-2 1-1-16,-4-2 1 16,-3-1-3-16,0-2 2 15,-1-2-2-15,1-3 1 16,3-5-1-16,4-12 1 15,0 0 1-15,11 1 0 16,-1-14 0-16,4-4 0 16,0-3 3-16,1-3-3 15,0-2 3-15,-2 1-3 16,0 3 3-16,-7 2-4 15,1 6 4-15,-7 13-3 16,17-7 0-16,-6 9 1 16,4 3-1-16,8 3 1 0,4-4-1 15,8 1 0-15,3-4 0 16,5-4 1-16,-5-4-3 15,-1-5 1-15,-4-2 0 16,-6-3 1-16,-9-1-2 16,-11-3 2-16,-10 3-2 15,-9 3 3-15,-8 4-1 16,-4 7 0-16,-2 6 1 15,-3 9-1-15,5 4 2 16,2 9-2-16,8 7 2 16,9 3-2-16,7-3-4 15,13 4-5-15,-3-11-4 16,20 5-2-16,-8-21-8 0,27 14-3 15,-11-35-5-15,30 16-3 16,-6-15-5-16,17-8 5 16</inkml:trace>
  <inkml:trace contextRef="#ctx0" brushRef="#br3" timeOffset="107">23514 11610 89 0,'-25'-13'36'0,"3"6"0"16,-12-7 1-16,4 6-34 16,-7 0 1-16,0 9 0 15,-8 4 0-15,-1 8 2 16,-2 4-1-16,4 7 1 15,2 0-2-15,7 5 1 16,9 0-3-16,9-1-1 0,13-5 0 16,15-7-3-16,14-10 2 15,15-3 0-15,9-9 0 16,7-6 0-16,5-7 0 15,4-4 0-15,-5-4 0 16,-7-1 1-16,-10 5-2 16,-9 0 0-16,-11 3 0 15,-14 5 0-15,-5 4 1 16,-4 11 0-16,-22-3 0 15,7 13 1-15,-4 2-1 16,1 6 2-16,4 3-2 16,0 8 2-16,7-3-2 15,5 3 2-15,8-2-2 16,6-4 0-16,5 0 0 0,3-2-3 15,4-5 3-15,-2-5-3 16,-2-1 3-16,0-4-2 16,-6-2 2-16,-3 0 0 15,-11-4 0-15,0 0 0 16,0 0 0-16,0 0 0 15,0 0 0-15,0 0 0 16,-11 10 0-16,11-10 0 16,0 0 0-16,-10 8 0 15,10-8 0-15,0 0 0 16,17-8 0-16,-6-1 0 15,4-7 0-15,4-3 3 16,-1-4-2-16,6-3 2 0,-5-1-3 16,0-2 1-16,-1 3-1 15,-3 1 1-15,4 5-1 16,-3 1-2-16,2 7 2 15,2 3-2-15,5 4 2 16,0 5 0-16,4 6 0 16,2 1 0-16,1 2 0 15,-2 0 1-15,0 1-1 16,-5 1 2-16,0-5-2 15,-3-3 2-15,-4-4-2 16,-2-5 0-16,3-7 0 16,0-6-2-16,-3-5 2 15,1-5-1-15,1-1 1 16,-8-1-2-16,-1 4 3 0,-8 8-1 15,-10 7 0-15,-11 12 0 16,-11 12 0-16,-6 5 1 16,-1 12-1-16,1 2 2 15,4 6-2-15,8-1 2 16,14-4-2-16,15-3-1 15,24-3-5-15,4-12-6 16,20 7-2-16,-7-25-7 16,27 18-2-16,-21-25-8 15,25 9-6-15,-24-13-3 16,2 3 4-16</inkml:trace>
  <inkml:trace contextRef="#ctx0" brushRef="#br3" timeOffset="108">24697 11602 89 0,'0'0'39'0,"1"-12"-1"16,-1 12 2-16,-13-9-30 15,-2 8-5-15,-8 0 0 16,-5 7-1-16,-4 3-1 16,-5 7 1-16,-3 3-3 15,-2 10 2-15,3-1-1 16,8 3-2-16,10-1 0 15,7-5 0-15,14-3 1 16,15-9-3-16,13-9 2 0,10-13 1 16,11-6-1-16,5-5 1 15,4-8-1-15,-2-4 0 16,-3-3 0-16,-5 2 1 15,-11 3-2-15,-11 8 0 16,-10 5 1-16,-16 17 0 16,0 0 0-16,0 0 0 15,-24 18-1-15,10 3 1 16,1 8-3-16,1-3-2 15,14 9-7-15,-3-20-5 16,24 14-14-16,-10-25-3 16,26 12-2-16,-3-18-6 15</inkml:trace>
  <inkml:trace contextRef="#ctx0" brushRef="#br3" timeOffset="109">25217 11618 78 0,'0'0'38'0,"0"0"-2"16,-13 0 1-16,2 3-22 15,11-3-11-15,-10 19-2 16,7-6 1-16,-3-2 0 16,3 8 0-16,0-9 0 15,1 6 0-15,2-16-1 16,-5 19 0-16,5-19 0 15,-1 11-1-15,1-11-1 16,0 0-1-16,0 0-2 16,0-24-8-16,0 24-12 15,-1-20-18-15,1 20 3 0,2-29-3 16,-2 29 3-16</inkml:trace>
  <inkml:trace contextRef="#ctx0" brushRef="#br3" timeOffset="110">23754 11633 55 0,'1'-13'32'15,"-1"13"0"-15,4-17 0 16,-4 17-21-16,5-17-2 15,-5 17-1-15,6-15-2 16,-6 15-1-16,0-14 1 16,0 14-1-16,0 0-1 15,-10 1 0-15,-1 8 0 16,4 12 0-16,-5 6-1 15,-1 8 0-15,0 6-1 16,2 6-2-16,-3 1 0 16,0 2 0-16,4-3-3 15,1-9-6-15,16 7-16 16,-10-24-16-16,15 0 4 0,-12-21-2 15,31 4 0-15</inkml:trace>
  <inkml:trace contextRef="#ctx0" brushRef="#br3" timeOffset="111">2832 5330 85 0,'9'-11'36'15,"-11"-6"1"-15,2 17 0 16,0 0-34-16,-7-16 0 0,7 16 0 15,0 0 0-15,-13-2-1 16,6 17 1-16,1 8-2 16,-5 13 1-16,2 8-2 15,-4 15 1-15,-3 9 1 16,-4 5 0-16,0 1 0 15,3-6-1-15,0-8 1 16,1-12-1-16,6-12 2 16,4-18-2-16,6-18 0 15,6-17 1-15,2-17-3 16,7-9 2-16,0-14-1 15,4-6 1-15,-1-11-2 16,6-4 1-16,-5 0-1 0,3 7 1 16,-1 8 1-16,-2 7-1 15,-5 12 0-15,-1 13 0 16,1 16 0-16,-14 15 0 15,18 29 0-15,-11 11 0 16,0 13 0-16,-2 17 1 16,-1 7 1-16,3 7-1 15,2 1 0-15,4-4-1 16,0-8 0-16,3-11-5 15,10-2-12-15,-9-32-19 16,14-9-4-16,-10-22 1 16,2-5-2-16</inkml:trace>
  <inkml:trace contextRef="#ctx0" brushRef="#br3" timeOffset="112">2963 5490 99 0,'0'0'39'0,"9"-22"0"16,21 12-1-16,13-9-36 15,12-4-1-15,11-2-1 16,4-4-5-16,17 10-29 16,-13-6-4-16,2 15 0 15,-24 2-2-15</inkml:trace>
  <inkml:trace contextRef="#ctx0" brushRef="#br3" timeOffset="113">3338 5605 101 0,'-25'10'38'0,"15"0"1"15,10-10-2-15,19-21-35 16,16-2 0-16,15-6-4 16,13 7-5-16,-6-10-28 15,14 13-2-15,-15-4-1 16,-1 17-1-16</inkml:trace>
  <inkml:trace contextRef="#ctx0" brushRef="#br3" timeOffset="114">3364 5856 117 0,'-23'22'38'16,"5"-24"2"-16,29-2-3 0,14-20-38 16,24-14-2-16,21 8-20 15,3-18-12-15,21 10-5 16,0-9 2-16,15 10-3 15</inkml:trace>
  <inkml:trace contextRef="#ctx0" brushRef="#br3" timeOffset="115">4324 5459 52 0,'5'-16'35'0,"-7"-1"-1"16,4 6 0-16,-4-4-11 15,2 15-18-15,-4-14 0 16,4 14-2-16,0 0 0 15,-13 23 1-15,7-4-2 0,2 4 0 16,-1 7-1-16,0 6 0 16,3 3 2-16,2 0-2 15,2-1 2-15,9-6-2 16,2-4 1-16,3-5-1 15,3-12-1-15,5-13 3 16,1-11-5-16,1-9 1 16,-2-8 0-16,-1-6 1 15,-1-2-1-15,-6 0 0 16,-2 1 2-16,-2 6-2 15,-6 9 2-15,-2 5-1 16,-4 17 0-16,0 0 1 16,0 0-1-16,5 25 0 15,-2 4 0-15,3 8 0 0,5 3 2 16,4 2-1-16,2-3 1 15,7-6 0-15,6-9 1 16,1-5-1-16,-1-17-1 16,1-12 0-16,-2-11-1 15,-4-7 1-15,0-6-2 16,-6-7 0-16,-3-1-2 15,-5-6-2-15,5 13-3 16,-10-11-27-16,13 20-3 16,-11-7 1-16,14 17-2 15</inkml:trace>
  <inkml:trace contextRef="#ctx0" brushRef="#br3" timeOffset="116">5340 5328 72 0,'0'0'35'0,"-1"23"-2"15,-18-5 1-15,1 17-28 16,-10 6-3-16,-2 11 0 16,-3 2 0-16,3 4-1 15,2-4 1-15,6-4-2 16,7-12-1-16,7-13-2 15,13-12-5-15,-5-13-25 16,18-20-3-16,-4-13 6 16,13 5 13-16,-14-12 9 15,5 2 3-15,-6 4 6 16,-11-4 5-16,4 17 27 15,-15 0 1-15,10 21-2 0,-23-11-17 16,23 11-5-16,-11 14-5 16,13 2-1-16,5 0-3 15,8-3-3-15,17 11-21 16,0-16-12-16,21 3-2 15,-4-13-3-15,15 5 1 16</inkml:trace>
  <inkml:trace contextRef="#ctx0" brushRef="#br3" timeOffset="117">5663 5710 70 0,'1'23'37'16,"-1"-23"-3"-16,34 0 2 15,-3-26-32-15,19-13 1 16,11-22-1-16,13-11 0 15,4-13-1-15,3-2-1 0,-6-2 1 16,-7 6-3-16,-13 6 1 16,-14 13 1-16,-17 9-1 15,-16 21 1-15,-22 15-1 16,-16 24 0-16,-13 22 0 15,-11 23 0-15,-3 18 1 16,-5 13-1-16,9 7 1 16,11-3-2-16,18-7 0 15,22-13-1-15,31-17-3 16,16-35-24-16,38-8-9 15,3-26 0-15,19-6-3 16</inkml:trace>
  <inkml:trace contextRef="#ctx0" brushRef="#br3" timeOffset="118">2954 6406 67 0,'5'-23'31'15,"0"1"2"-15,0 8 0 16,-9 0-24-16,4 14-4 16,0 0 1-16,-2 17 0 0,-10 3 0 15,5 16-1-15,-4 1-2 16,-3 9 0-16,-2 3 0 15,2 2 0-15,0-9-1 16,3-3 0-16,1-9-1 16,7-6 0-16,-2-11 1 15,5-13 0-15,14-18 0 16,0-7-1-16,4-12 0 15,1-6 0-15,0-11 0 16,3-6-1-16,4-5 1 16,-3 1-2-16,1 4 2 15,-3 8-2-15,-2 8 2 16,-2 12-1-16,-1 13 0 15,-3 17 1-15,0 19-1 0,-6 19 1 16,-3 14-1-16,-1 13 2 16,-3 11-2-16,1 4 2 15,2 2-2-15,1-4 1 16,1-5-4-16,0-19-4 15,21-5-29-15,-13-26-2 16,13-9 1-16,-8-21-2 16</inkml:trace>
  <inkml:trace contextRef="#ctx0" brushRef="#br3" timeOffset="119">3108 6608 110 0,'-40'-9'38'0,"17"13"0"15,-1-9-1-15,24 5-32 0,3-15-2 16,17 0-4-16,16 6-15 15,-1-17-21-15,17 7-1 16,-2-10 0-16,6 7-1 16</inkml:trace>
  <inkml:trace contextRef="#ctx0" brushRef="#br3" timeOffset="120">2854 5670 83 0,'-19'6'37'0,"10"4"0"16,-8-13-2-16,17 3-27 16,0 0-5-16,0 0-1 15,14-14-3-15,8 8-3 0,15 15-28 16,-7-11-2-16,16 12-1 15,1-4-2-15</inkml:trace>
  <inkml:trace contextRef="#ctx0" brushRef="#br3" timeOffset="121">3773 6454 108 0,'0'0'37'15,"0"0"1"-15,19-19-4 16,0 5-39-16,17 7-23 15,-7-8-10-15,9 10 3 16,-10-1-3-16</inkml:trace>
  <inkml:trace contextRef="#ctx0" brushRef="#br3" timeOffset="122">3733 6681 110 0,'-8'13'37'15,"8"-13"0"-15,11-8-7 16,30 1-65-16,-3-19-2 15,18 5 0-15,-3-6 0 16</inkml:trace>
  <inkml:trace contextRef="#ctx0" brushRef="#br3" timeOffset="123">4634 6324 92 0,'2'-22'36'16,"6"10"0"-16,-12 0 1 16,4 12-33-16,0 0-1 15,-4 23-1-15,-2 4 1 16,1 9 0-16,-3 7-2 15,5 2 0-15,3 8-3 0,1-6-3 16,15 2-29-16,-6-16 0 16,12-2-3-16,-3-15 0 15</inkml:trace>
  <inkml:trace contextRef="#ctx0" brushRef="#br3" timeOffset="124">4992 6256 87 0,'12'-1'36'16,"-12"1"0"-16,22-3 0 0,-10 0-32 15,7 3-1-15,1-2 1 16,4 2-1-16,-1 0 0 15,2 2-1-15,-7 4-1 16,1 4 1-16,-9 7-1 16,-5 8 0-16,-11 5-1 15,-4 3 3-15,-11 5-2 16,0 1 2-16,-3-1-2 15,3-1 1-15,5-5-2 16,7-10 2-16,13-4-3 16,12-14-3-16,21 4-20 15,6-19-13-15,19 2 0 16,0-10-1-16,13 2-1 15</inkml:trace>
  <inkml:trace contextRef="#ctx0" brushRef="#br3" timeOffset="125">5773 6334 76 0,'-25'24'38'16,"-11"5"-1"-16,2 12 1 16,-10 2-27-16,4 6-5 15,-1-4-2-15,9 1-1 16,3-8-2-16,6-5-4 15,16-5-2-15,7-28-12 16,1 15-19-16,10-25 0 16,14-4 0-16,-6-16 1 15,9 8 26-15,-12-10 6 0,2-4 6 16,-1 12 12-16,-11-11 20 15,2 17 1-15,-11-3 1 16,3 21 0-16,-5-21-27 16,5 21-2-16,0 0-3 15,17 14-2-15,-3-2-2 16,2-1-5-16,16 11-25 15,-7-9-8-15,11 6 0 16,-4-9-2-16</inkml:trace>
  <inkml:trace contextRef="#ctx0" brushRef="#br3" timeOffset="126">6230 6172 92 0,'-27'26'37'16,"-3"0"-2"-16,7 16 1 16,-2 4-39-16,7-2-29 15,24 5-3-15,4-10 0 16,18 0-2-16</inkml:trace>
  <inkml:trace contextRef="#ctx0" brushRef="#br3" timeOffset="127">6823 6051 96 0,'-33'30'40'0,"-8"6"0"16,-3 23-1-16,-5 4-27 15,8 2-6-15,10 0-3 16,10-5 1-16,10-8-3 16,11-11 1-16,15-11-1 15,11-14 1-15,9-11-2 16,2-7 1-16,1-10-1 15,-5-4 0-15,-9-7 1 16,-6 0-2-16,-13-5 1 16,-14 4-1-16,-7 7-1 0,-20 2-4 15,1 14-7-15,-19-5-23 16,11 16-5-16,-9-3 1 15,10 14-2-15</inkml:trace>
  <inkml:trace contextRef="#ctx0" brushRef="#br3" timeOffset="128">3079 7515 90 0,'12'-15'36'15,"-3"-6"1"-15,4 10 0 16,-10-2-31-16,-3 13-2 15,0 0-1-15,-6 25 0 16,-9 5 0-16,1 7-2 16,-5 9 0-16,0 2 0 15,-1 2-1-15,3-2 1 16,5-10-1-16,4-6 1 15,0-12 0-15,7-9 0 16,1-11 0-16,15-11 0 16,-6-9 0-16,0-9 1 0,4-5 0 15,2-9-1-15,0-3 1 16,-1-6-1-16,0 0 0 15,0 4 0-15,2 5 0 16,2 2-1-16,-5 9 1 16,6 9-1-16,-1 13 0 15,2 12 1-15,0 13-1 16,0 12 0-16,-3 8 0 15,1 10 1-15,0 7-1 16,-2 3-1-16,1 2-2 16,-4-6-1-16,7 5-5 15,-11-23-16-15,14 6-13 16,-11-23-1-16,10-3 1 0,-9-19-2 15</inkml:trace>
  <inkml:trace contextRef="#ctx0" brushRef="#br3" timeOffset="129">3286 7615 100 0,'-16'-8'37'16,"0"-2"1"-16,16 10 0 16,0 0-30-16,32-6-4 15,5-8-2-15,15-3-2 16,14-1-3-16,4-17-21 15,22 12-13-15,-6-9-1 16,11 10 0-16,-10-4-2 16</inkml:trace>
  <inkml:trace contextRef="#ctx0" brushRef="#br3" timeOffset="130">4173 7459 105 0,'0'0'36'0,"4"-13"2"15,11 7-3-15,5-7-34 16,7-2-1-16,6 5-2 16,-2-3-3-16,9 10-29 15,-16-1-3-15,0 11 1 16,-11-5-2-16</inkml:trace>
  <inkml:trace contextRef="#ctx0" brushRef="#br3" timeOffset="131">4155 7660 102 0,'-15'28'37'15,"4"-15"0"-15,19-3-1 16,11-12-34-16,16-9-2 16,12 3-14-16,5-19-22 15,14 1 1-15,-2-9-2 16,11 3-1-16</inkml:trace>
  <inkml:trace contextRef="#ctx0" brushRef="#br3" timeOffset="132">5109 7227 102 0,'4'-14'37'0,"-12"1"2"16,8 13-3-16,-18 19-33 0,7 10 0 15,-7 7-2-15,2 13 0 16,1 5-1-16,0 4-2 15,9 5-4-15,1-17-16 16,20 7-16-16,1-19 1 16,16-4-2-16,3-20 1 15</inkml:trace>
  <inkml:trace contextRef="#ctx0" brushRef="#br3" timeOffset="133">5692 7116 109 0,'-18'-20'40'16,"1"18"0"-16,-13 3-2 16,-2 18-35-16,-4 6 0 15,1 13-2-15,2 1 1 16,6 5-1-16,5-2 0 15,10-4 0-15,15-8 0 16,13-11-1-16,12-8 1 16,8-16 0-16,5-9-1 15,3-6 1-15,4-4-1 16,-10-2 1-16,-4-2 0 15,-8 4-1-15,-7 3 1 16,-9 9-1-16,-10 12 1 16,0 0-1-16,-9 23 0 0,-5 8 0 15,-6 11 0-15,1 10-1 16,-3 8-1-16,2-1-4 15,13 9-10-15,-9-18-16 16,25 3-8-16,-6-22-1 16,23-3-1-16</inkml:trace>
  <inkml:trace contextRef="#ctx0" brushRef="#br3" timeOffset="134">6115 7219 98 0,'0'0'38'0,"2"-28"2"16,14 16-2-16,-3-7-32 15,14 6-4-15,-1-1 1 16,6 5-1-16,-2 3 0 15,-1 6-1-15,-8 4 1 16,-3 7-2-16,-10 6 1 16,-11 3-1-16,-13 9 1 15,-8 5 0-15,-7 5 0 16,-2 3 0-16,-4 6-1 0,-2-4 1 15,7 2-1-15,8-6 0 16,7-5 0-16,14-8 0 16,12-8 0-16,12-11 0 15,14-8-2-15,4-14-5 16,16 7-20-16,-10-17-12 15,8 4 0-15,-6-9-3 16,4 7 1-16</inkml:trace>
  <inkml:trace contextRef="#ctx0" brushRef="#br3" timeOffset="135">7083 7245 73 0,'-2'-22'37'0,"2"22"-1"16,-14-19 1-16,14 19-27 15,-25-6-2-15,6 13-1 16,-10 2-2-16,0 7-1 15,-6 6 0-15,5 5-2 16,1 0 1-16,7 4-2 16,6 1 0-16,9-2-1 15,15-7-1-15,11-5-2 16,18 7-14-16,1-21-19 15,14 6-3-15,-3-13 1 16,11 3-2-16</inkml:trace>
  <inkml:trace contextRef="#ctx0" brushRef="#br3" timeOffset="136">7430 7215 99 0,'-26'-9'39'16,"15"14"0"-16,-10-4-1 15,7 11-34-15,-5 2-1 16,5 6 0-16,-3 2-1 16,2 5 0-16,1 1-2 15,5-4 1-15,4-1-1 16,4-3 0-16,2-7 1 15,-1-13-1-15,11 7 0 16,1-14 0-16,2-5 1 16,0-7-1-16,-2-3 1 0,0 0 0 15,2-5-1-15,-4 3 1 16,-1 4-1-16,-4 5 1 15,-1 6-1-15,-4 9 1 16,0 0-1-16,0 0 0 16,11 8 1-16,-11-8-1 15,16 20 0-15,-2-13 0 16,4 0 1-16,4-5-1 15,4-4 0-15,2-5 0 16,-1 0 1-16,-1-2-1 16,-2-2 1-16,-4 1 0 15,-5 2 0-15,-5 3 0 16,-10 5-1-16,12 3 1 15,-11 8-1-15,-2 9 1 0,0 0-1 16,-4 10 0-16,7 0-3 16,0-1-2-16,12 9-8 15,-11-24-15-15,21 8-12 16,-3-23 0-16,16 0-2 15,-3-19 2-15</inkml:trace>
  <inkml:trace contextRef="#ctx0" brushRef="#br3" timeOffset="137">7982 6582 100 0,'0'0'38'0,"11"-15"0"16,3 4-1-16,5 1-34 15,7-1 0-15,3 4 0 16,-1 2 0-16,-3 7-1 16,-4 1 0-16,-6 6 0 0,-9 5-1 15,-6 4 1-15,-10 6-1 16,-3 4 0-16,-11 2 0 15,-1 5 1-15,-1-2-2 16,2 4 1-16,4-6-1 16,10-3 0-16,10-6 0 15,14-4 0-15,14-5-4 16,-1-15-9-16,26 10-12 15,-13-18-13-15,13 5 0 16,-3-11-4-16,4 3 1 16</inkml:trace>
  <inkml:trace contextRef="#ctx0" brushRef="#br3" timeOffset="138">13343 4983 77 0,'0'0'35'15,"0"0"-3"-15,0 0 3 16,0 32-32-16,-10-2-1 16,-4 10-1-16,-5 8 1 15,1 7 1-15,-2 0-1 16,-1 5 0-16,1-5-1 0,3-8 1 15,2-8-1-15,6-7 1 16,1-11 0-16,8-11 0 16,0-10 0-16,10-19-1 15,2-10 1-15,4-4 0 16,-1-17 0-16,4-7 0 15,-1-8 0-15,0-6 0 16,0-1-1-16,-2-1 0 16,3 4-1-16,-4 4 1 15,4 10-1-15,-3 9 0 16,2 9 0-16,3 12-1 15,-1 10 2-15,1 12-1 16,2 14 1-16,-1 11-1 16,-1 12 2-16,1 12-1 0,-4 13 1 15,0 11-1-15,-4 10 0 16,-5 7-1-16,-3-1 2 15,-4-4-3-15,5-5 0 16,-4-9-2-16,5-8-3 16,-2-30-6-16,15-2-25 15,-12-27-1-15,17-5 1 16,-12-22-1-16</inkml:trace>
  <inkml:trace contextRef="#ctx0" brushRef="#br3" timeOffset="139">13547 5070 101 0,'0'0'36'0,"0"0"1"0,32-11-3 16,12-2-34-16,10-5-4 15,26 8-29-15,-4-11-2 16,12 8-1-16,-4-7-1 15</inkml:trace>
  <inkml:trace contextRef="#ctx0" brushRef="#br3" timeOffset="140">14370 5010 98 0,'0'0'36'15,"-17"6"2"-15,17-6-3 16,16 4-35-16,6-10-5 0,16 8-29 15,-9-8-1-15,8 11-1 16,-9-6-1-16</inkml:trace>
  <inkml:trace contextRef="#ctx0" brushRef="#br3" timeOffset="141">14230 5356 99 0,'-22'20'36'0,"6"-18"2"16,16-2-2-16,22-9-38 15,13-24-14-15,22 11-20 16,0-13 1-16,9 7-2 0,-3-5 0 16</inkml:trace>
  <inkml:trace contextRef="#ctx0" brushRef="#br3" timeOffset="142">14942 5059 97 0,'-15'21'37'16,"-11"-5"2"-16,10 14-1 15,-12 2-33-15,10-1-2 16,2 1-1-16,6 0 1 0,8-5-2 15,6-3 0-15,6-9 0 16,7-8-1-16,12-9 0 16,3-4 1-16,1-6-1 15,1-7 0-15,-2-5 1 16,-1-1-1-16,-5-4 1 15,-2 5-1-15,-5 0 0 16,-4 3 0-16,-6 6 0 16,-1 3 0-16,-8 12 0 15,12 4 0-15,-8 9 0 16,1 8 0-16,-3 2 0 15,5 5 0-15,0 2 0 16,4 1 1-16,5-3-1 16,2-10 0-16,5-5 0 0,2-11 0 15,4-8 0-15,-5-8 1 16,4-12-1-16,-5-3 0 15,0-8 1-15,-8-2-3 16,5 0 0-16,-11-3-2 16,12 16-11-16,-15-9-20 15,13 19-4-15,-9-6 3 16,12 19-3-16</inkml:trace>
  <inkml:trace contextRef="#ctx0" brushRef="#br3" timeOffset="143">16052 5043 99 0,'-52'25'37'16,"5"14"-1"-16,-6-9 0 15,8 7-33-15,5-2-3 16,9-6-2-16,14-4-1 16,5-14-5-16,21 7-13 15,-4-32-9-15,19 13 12 16,-11-22 9-16,10 0 5 15,-9-4 4-15,-3-3 3 16,0 7 7-16,-18-11 13 16,12 23 9-16,-19-12-11 15,14 23-9-15,0 0-4 0,0 0-3 16,-1 21-3-16,16-6-2 15,9 1-3-15,5-14-12 16,18 14-22-16,-8-17-2 16,17 4 0-16,-6-15-2 15</inkml:trace>
  <inkml:trace contextRef="#ctx0" brushRef="#br3" timeOffset="144">16319 5194 102 0,'-11'18'38'0,"11"-18"2"16,0 0-3-16,25-23-35 15,13-3 0-15,12-9-2 16,6-3 3-16,5-8-3 16,2-6 2-16,-2-2-2 15,-4-3 3-15,-11 0-3 16,-12 4 3-16,-11 4 0 15,-11 11-2-15,-19 14 2 16,-11 19-1-16,-16 23 0 16,-13 20 0-16,-8 17 0 15,-1 16-1-15,3 8 1 16,8 7-1-16,13-5 0 0,18-9-1 15,20-16 0-15,25-19-3 16,24-11-5-16,4-26-5 16,21 3-6-16,-18-35-6 15,22 10-9-15,-22-22-7 16,1-1-2-16,-21-7 4 15</inkml:trace>
  <inkml:trace contextRef="#ctx0" brushRef="#br3" timeOffset="145">13278 6324 72 0,'28'-16'36'16,"-6"-2"-1"-16,-2 12 2 15,-17-7-28-15,-3 13-2 16,0 0 1-16,10 11-2 16,-18 1-1-16,2 12-1 15,-8 7-1-15,0 5 0 16,-6 10-1-16,2 4 1 15,-5 5-1-15,-1 3 1 16,1-3-2-16,4-7 1 16,0-8-1-16,9-7 0 15,2-13 1-15,8-20-1 16,0 0 0-16,26-33 1 0,-1-6-1 15,2-13 0-15,3-8 0 16,6-9-1-16,-1-9 1 16,2 1-2-16,-3-1 2 15,-6 9-2-15,-4 10 2 16,0 13-1-16,-5 12 1 15,-2 19 0-15,-2 18-1 16,-4 19 1-16,-2 17-1 16,-1 12 0-16,2 9 0 15,-1 7 2-15,3 4-2 16,2 2 0-16,0-2 0 15,3-7-4-15,5-1-4 16,-9-24-10-16,16 6-21 16,-16-22-1-16,8-3 0 15,-21-20 0-15</inkml:trace>
  <inkml:trace contextRef="#ctx0" brushRef="#br3" timeOffset="146">13512 6462 117 0,'-26'-15'39'0,"26"15"0"15,-2-11-2-15,28 0-35 16,25-4 0-16,17-3-3 16,16 2-2-16,7-10-7 15,22 9-26-15,-12-8-3 16,9 11 1-16,-22-5-2 0</inkml:trace>
  <inkml:trace contextRef="#ctx0" brushRef="#br3" timeOffset="147">14147 6380 116 0,'-16'19'39'0,"2"-15"1"15,14-4-2-15,23 0-38 16,11-11 1-16,8 1-4 15,2-4-3-15,11 9-30 16,-15-5-3-16,1 7 1 16,-16 0-2-16</inkml:trace>
  <inkml:trace contextRef="#ctx0" brushRef="#br3" timeOffset="148">14074 6614 118 0,'-18'21'37'15,"4"-15"2"-15,14-6-2 16,32-5-37-16,5-17-8 15,27 2-26-15,-9-11-6 16,7 5 3-16,4-7-3 16</inkml:trace>
  <inkml:trace contextRef="#ctx0" brushRef="#br3" timeOffset="149">15261 6077 75 0,'-3'-11'35'0,"3"11"0"16,-10 5 1-16,1 23-26 16,-10 1-5-16,3 16-1 15,-6 8-1-15,1 9 1 16,1 3-3-16,4-2 2 15,9-6-4-15,5-17-5 16,20-5-28-16,3-20 0 16,20-12-1-16,-1-23-4 15</inkml:trace>
  <inkml:trace contextRef="#ctx0" brushRef="#br3" timeOffset="150">15609 6100 101 0,'-29'-4'38'15,"13"17"0"-15,-6 2-1 16,2 11-33-16,1 3-2 16,2 5 1-16,5 1-1 15,5-1-1-15,13-6 0 16,12-3 0-16,14-14 0 15,21-11-1-15,17-13-1 16,11-10-2-16,13-5-4 16,-8-18-12-16,8 12-19 15,-17-9 1-15,-8 6-1 0,-28 0-1 16</inkml:trace>
  <inkml:trace contextRef="#ctx0" brushRef="#br3" timeOffset="151">15979 6057 96 0,'-58'29'36'0,"10"15"2"16,2-2-2-16,19 5-30 15,10 1-5-15,17-4-1 16,20 2-6-16,5-16-27 16,25 3-3-16,7-15 0 15,18-4-1-15</inkml:trace>
  <inkml:trace contextRef="#ctx0" brushRef="#br3" timeOffset="152">16676 6109 95 0,'-27'4'36'0,"-15"7"0"16,-4 16 1-16,-16 11-35 16,3 8 1-16,-1 6-1 15,2 4 1-15,4-1-2 16,11-5 1-16,12-6-4 15,12-13-2-15,17-1-12 16,2-30-20-16,26 8 1 16,-5-24-2-16,9-4 0 15</inkml:trace>
  <inkml:trace contextRef="#ctx0" brushRef="#br3" timeOffset="153">16332 6332 96 0,'2'-16'36'16,"-11"2"2"-16,9 14-6 16,-13 0-22-16,17 10-4 15,5 3-2-15,10 3-4 16,14 5-7-16,5-13-28 15,22 4-2-15,1-10-1 16,13-1 0-16</inkml:trace>
  <inkml:trace contextRef="#ctx0" brushRef="#br3" timeOffset="154">17032 6047 98 0,'-32'19'36'0,"-8"0"1"15,7 11-2-15,3 5-34 16,6 4 0-16,10 7-5 16,-2-4-29-16,24 5-3 15,1-9 0-15,17 1 0 16</inkml:trace>
  <inkml:trace contextRef="#ctx0" brushRef="#br3" timeOffset="155">17333 6036 109 0,'-21'28'39'16,"-6"0"1"-16,12 11-1 15,1-5-36-15,10 0 0 16,6 0-1-16,16-9 0 16,15-8-1-16,11-10-2 15,18-9-1-15,7-13-2 16,12-3-6-16,-7-18-26 15,13 0-4-15,-16-12 2 16,-5 2-3-16</inkml:trace>
  <inkml:trace contextRef="#ctx0" brushRef="#br3" timeOffset="156">17640 6085 110 0,'-35'65'37'0,"3"-11"2"15,15 1-4-15,15-2-53 16,0-19-18-16,16-5-1 15,-6-11-1-15,6 4 0 16</inkml:trace>
  <inkml:trace contextRef="#ctx0" brushRef="#br3" timeOffset="157">13510 7449 77 0,'2'-24'36'15,"-2"24"-1"-15,12-23 1 16,-12 23-31-16,9-11-1 16,-9 11 1-16,-2 13-1 15,-7 9 0-15,-7 8 0 16,-2 12-1-16,-5 3-1 15,-1 9 0-15,0-3 0 16,5-1-1-16,1-7 0 16,9-5-1-16,5-17 1 15,4-10 0-15,0-11-1 0,23-19 1 16,-4-10 0-16,6-8-1 15,3-10 2-15,2-6-1 16,0-7 0-16,6-2-1 16,-2-1 1-16,0 7 0 15,-2 5 1-15,-1 7-1 16,-5 13 1-16,-1 10-1 15,-2 12-1-15,-5 13 1 16,0 14 0-16,-6 11 0 16,-2 13-2-16,-1 13 2 15,-2 8-2-15,-6 7 1 16,2 2 0-16,-3-2-1 15,0-3-1-15,0-6-1 0,5-10-2 16,-1-20-8-16,13-3-24 16,-17-28-3-16,20 11 2 15,-16-23-1-15</inkml:trace>
  <inkml:trace contextRef="#ctx0" brushRef="#br3" timeOffset="158">13635 7643 98 0,'-38'-17'38'16,"16"8"1"-16,7-6-2 15,29 2-29-15,15-4-5 16,22-4-2-16,19-3-2 16,12-8-4-16,23 12-26 15,-10-14-6-15,14 14-1 0,-18-5-2 16</inkml:trace>
  <inkml:trace contextRef="#ctx0" brushRef="#br3" timeOffset="159">14337 7450 102 0,'14'-13'36'16,"6"0"1"-16,17 8-9 15,-1-7-29-15,4-7-6 16,4 13-28-16,-9 0 0 15,0 8-1-15,-18 0-1 16</inkml:trace>
  <inkml:trace contextRef="#ctx0" brushRef="#br3" timeOffset="160">14283 7695 98 0,'0'0'38'15,"0"0"-1"-15,29-7 0 16,11-14-37-16,18-8 0 15,9-9-5-15,17 1-28 16,-9-6-4-16,3 5 1 16,-9-7-1-16</inkml:trace>
  <inkml:trace contextRef="#ctx0" brushRef="#br3" timeOffset="161">15116 7207 75 0,'0'0'40'15,"-16"16"-2"-15,5 15 1 16,-11-9-13-16,4 14-23 15,-3 6 0-15,2 4-1 16,4 2-2-16,1-2-3 16,11 9-14-16,3-20-21 15,14 1 0-15,0-14-1 16,16 0-1-16</inkml:trace>
  <inkml:trace contextRef="#ctx0" brushRef="#br3" timeOffset="162">15768 7174 110 0,'-23'-8'40'0,"-13"2"1"16,3 20-4-16,-7-3-33 16,0 15 1-16,-1 2-2 15,8 7-2-15,4-3 1 16,13-1-2-16,6-6 1 15,14-3 0-15,13-12 0 0,10-10 0 16,9-7-1-16,5-8 1 16,-1-3 0-16,2-7 0 15,-3 0 0-15,-7-1 0 16,-9 6 0-16,-5 6-1 15,-18 14 2-15,0 0-2 16,0 0 0-16,-13 32 0 16,-5 1 0-16,-3 10 0 15,2 5-3-15,-2 5 0 16,9 3-3-16,2-13-8 15,22 9-14-15,-3-21-13 16,17-3 0-16,4-20-2 16,19-7 3-16</inkml:trace>
  <inkml:trace contextRef="#ctx0" brushRef="#br3" timeOffset="163">16514 7102 117 0,'-41'21'41'16,"2"16"0"-16,-14-1-1 16,-6 14-36-16,11 7 0 15,3 6-1-15,6 1 0 16,11-4-1-16,14-6-2 15,13-8 0-15,11-10 0 16,10-12 0-16,9-15 0 16,4-13 0-16,3-11 0 0,-6-11 0 15,-5-4 0-15,-9-3 0 16,-7-2 0-16,-13 2 0 15,-13 0 0-15,-7 6 0 16,-6 10-5-16,-4-1-2 16,5 19-10-16,-15-10-12 15,19 18-12-15,-3-5 0 16,18 7-1-16,10-11 2 15</inkml:trace>
  <inkml:trace contextRef="#ctx0" brushRef="#br3" timeOffset="164">17071 7302 98 0,'1'-12'36'0,"-10"-5"2"16,9 17-2-16,-27-14-31 16,10 15 0-16,-9 5-1 15,0 11 0-15,-8 4-1 16,3 10 0-16,0 0 0 15,4 6-1-15,9-2-1 16,8-1 0-16,13-4-1 16,13-9-1-16,20-6-4 15,7-18-13-15,18 5-19 0,5-19-1 16,13 5-1-16,-7-17 0 15</inkml:trace>
  <inkml:trace contextRef="#ctx0" brushRef="#br3" timeOffset="165">17510 7280 103 0,'-22'8'38'0,"6"14"-1"15,-12-3 0-15,1 11-32 16,2 2-1-16,1 2 0 15,0-2-1-15,6 1 0 16,6-10-1-16,10-4-1 16,2-19 0-16,19 7 0 0,1-16-1 15,8-9 1-15,5-9-1 16,0-3 1-16,1-1-1 15,-3-4 0-15,-3 2 1 16,-7 5-1-16,-4 6 0 16,-5 6 1-16,-12 16-1 15,0 0 0-15,0 0 0 16,-5 14 1-16,0 4-1 15,1 4 0-15,3-1 0 16,1-1 1-16,8-5-1 16,6-6 1-16,7-8 0 15,6-7 0-15,3-6 0 16,4-7 0-16,-1 0 1 15,-2-2-1-15,-5 1 1 0,-4 4-2 16,-7 6 0-16,-15 10 0 16,0 0 0-16,2 15 0 15,-9 2 0-15,-5 6 0 16,4 2 0-16,0 3 0 15,8 2-4-15,2-11-4 16,18 8-11-16,-9-20-15 16,21 4-7-16,-3-16 0 15,10 1-1-15</inkml:trace>
  <inkml:trace contextRef="#ctx0" brushRef="#br3" timeOffset="166">18219 6749 114 0,'-14'4'40'0,"-4"-8"0"15,18 4-1-15,-14-3-34 16,23-5-2-16,12-1-1 0,7-2 0 16,6 2-1-16,0 2 0 15,7 4-1-15,-6 4 1 16,-3 3-1-16,-11 6 1 15,-13 5-1-15,-8 5 0 16,-13 8 0-16,-11 2 1 16,-12 6 0-16,-6 1 0 15,-4 2 0-15,3 0 1 16,10-2-2-16,9-4 0 15,14-7 0-15,15-8 0 16,24-6-2-16,11-11-6 16,21 8-10-16,-11-19-17 15,18 10-6-15,-10-12-1 0,8 8-1 16</inkml:trace>
  <inkml:trace contextRef="#ctx0" brushRef="#br4" timeOffset="167">1853 12677 67 0,'0'0'36'16,"-8"-21"-1"-16,8 21 1 16,-10 1-33-16,11 12 0 15,1 4 0-15,3 15 0 16,-1 13-1-16,1 12 0 15,-2 11-2-15,2 14 1 16,-5 3-1-16,-1 4 1 16,-5-2-1-16,0-6-1 15,3-12-3-15,1-17-3 16,13-7-27-16,-6-26-1 15,13-12-1-15,-4-26 0 16</inkml:trace>
  <inkml:trace contextRef="#ctx0" brushRef="#br4" timeOffset="168">1646 12727 77 0,'-26'3'37'16,"17"9"-1"-16,9-12 0 15,-9 12-33-15,31-10-1 16,16 0-1-16,12-6 1 16,10-3-1-16,6-7 0 15,8-1-1-15,7-1-1 16,-1-4-3-16,6 12-30 15,-15-4-1-15,-1 13-1 0,-13 0-1 16</inkml:trace>
  <inkml:trace contextRef="#ctx0" brushRef="#br4" timeOffset="169">2532 13061 66 0,'-8'17'35'0,"3"14"0"16,-10-3 0-16,7 12-31 16,-1-1-1-16,8 3 1 15,1-7-1-15,5 0 1 0,9-11-2 16,8-9 0-16,8-12-1 15,5-14 0-15,5-10 0 16,-1-6 0-16,-4-7 1 16,-6-3-1-16,-11-1 0 15,-9 1 0-15,-14 6-1 16,-10 4 1-16,-13 8-1 15,-6 8-1-15,1 7-2 16,-4-2-4-16,18 13-29 16,-1-7-1-16,20 0 0 15,0 0-1-15</inkml:trace>
  <inkml:trace contextRef="#ctx0" brushRef="#br4" timeOffset="170">4267 12638 59 0,'-7'-32'37'0,"-14"-8"-1"16,1 14 0-16,-15-4-26 15,-3 14-3-15,-6 6-2 16,-2 13-2-16,-1 11 0 16,3 19-1-16,0 13-1 15,7 17 0-15,2 13-1 0,10 8 0 16,11 11 0-16,3-2-1 15,8 1-1-15,6-15-2 16,11 3-5-16,-5-30-15 16,18-3-13-16,-8-23 1 15,8-10-2-15,-7-18 2 16</inkml:trace>
  <inkml:trace contextRef="#ctx0" brushRef="#br4" timeOffset="171">3840 13100 65 0,'-18'0'37'0,"9"10"-2"16,9-10 0-16,-1 22-30 0,1-22 0 16,28 21-2-16,-4-18-1 15,10 0 1-15,4-6-1 16,8-1 0-16,-1-4 0 15,1-2-1-15,0 0 0 16,-3 0 0-16,-6-1-1 16,-6 4 1-16,-4 0-1 15,-7 6 0-15,-7 2 0 16,-13-1-1-16,13 26 1 15,-13-5-1-15,-3 7 1 16,-4 2-1-16,0 6 0 16,2-6-2-16,5 5-4 15,-9-18-28-15,23 1-1 0,-5-19-1 16,12-6 0-16</inkml:trace>
  <inkml:trace contextRef="#ctx0" brushRef="#br4" timeOffset="172">4355 12734 72 0,'-28'-11'36'0,"9"12"-1"16,-1 1-1-16,10 7-32 15,5 2-3-15,5-11 0 16,21 14-3-16,-3-13-5 15,18 11-5-15,-7-12 0 16,21 14-2-16,-13-14-4 0,20 16 1 16,-22-6 10-16,3 8 7 15,-8 5 7-15,-16-6 8 16,7 17 1-16,-24-11 3 15,7 20 6-15,-23-15-4 16,12 17-5-16,-11-9-6 16,9 5-3-16,-4-8-1 15,4-4-2-15,3-6 0 16,6-5-1-16,0-18 1 15,18 4-1-15,-3-17 0 16,10-8 1-16,-2-9 0 16,1-3-1-16,4-6 1 15,0 1-1-15,-5-3 0 16,0 9 0-16,-2 5-1 15,-5 7 0-15,-1 7 0 0,-1 11 0 16,-3 10 0-16,1 8 0 16,0 4-1-16,1 5-1 15,3 4-2-15,-3-6-2 16,14 15-22-16,-7-23-11 15,15 3 1-15,-5-12-2 16</inkml:trace>
  <inkml:trace contextRef="#ctx0" brushRef="#br4" timeOffset="173">5430 12909 82 0,'-41'24'40'0,"-14"-6"-1"16,6 17 1-16,3-2-37 15,3 7 1-15,10-2-2 16,10-3 0-16,17-5-1 16,15-10-1-16,15-15 0 15,12-12 1-15,14-14 0 16,7-17-1-16,7-17 2 15,-1-7-2-15,-4-11 1 16,-4-6 0-16,-12-1 0 16,-5-2-1-16,-12 7 1 15,-9 11 0-15,-8 14-1 16,-9 15 2-16,-8 22-2 15,-4 22 1-15,-10 22 0 0,1 20 0 16,-2 15-1 0,0 6-3-16,13 9-6 0,-7-15-28 15,24 6-2-15,3-20-2 16,19-2-2-16</inkml:trace>
  <inkml:trace contextRef="#ctx0" brushRef="#br4" timeOffset="174">6907 12397 69 0,'4'-10'38'0,"-4"10"-2"16,-10 22 0-16,4 9-34 16,1 16 0-16,-1 11 0 0,-3 14-1 15,4 9-1-15,-3 4 0 16,3-1 0-16,2-6-2 15,6-1-8-15,-4-19-25 16,13-7-1-16,-2-22-1 16,7-9-1-16</inkml:trace>
  <inkml:trace contextRef="#ctx0" brushRef="#br4" timeOffset="175">6744 12888 81 0,'0'0'40'15,"-17"3"-2"-15,28-1 1 0,8-14-38 16,17-8 0-16,16-8-3 16,4-13-3-16,27 5-24 15,-9-18-7-15,14 3-1 16,-12-10-2-16</inkml:trace>
  <inkml:trace contextRef="#ctx0" brushRef="#br4" timeOffset="176">7446 12110 75 0,'-29'22'39'16,"9"20"0"-16,-9-1 1 15,7 18-34-15,-2 5-1 0,8 10-2 16,-2 5 1-16,4 5-2 15,4-1-1-15,2-1 0 16,3-7 0-16,5-12-1 16,4-10 0-16,5-9 0 15,1-16 0-15,8-13 1 16,5-16-1-16,2-13 0 15,6-10 0-15,0-7 0 16,0-3 1-16,-2-3-1 16,-3 5 0-16,-6 4 0 15,-2 9 0-15,-7 14 0 16,-11 5 0-16,7 29 0 15,-7 0 0-15,-2 6 0 16,2 5-2-16,1 0 0 0,11 2-2 16,1-16-4-16,26 3-31 15,-5-23 0-15,16-1 1 16,-3-21-3-16</inkml:trace>
  <inkml:trace contextRef="#ctx0" brushRef="#br4" timeOffset="177">8031 12817 75 0,'0'23'38'15,"17"8"0"-15,-2-18 0 0,4-7-36 16,14-8 0-16,8-10 0 15,4-12 0-15,2-4 0 16,-5-5-1-16,-5-6 0 16,-10-1 0-16,-10 3 0 15,-8 5 0-15,-19 8-1 16,-9 8 2-16,-14 12 0 15,-5 12 0-15,-7 10 0 16,-2 8 0-16,2 10 1 16,7 7-1-16,6 0 0 15,12 0-2-15,16-4 0 16,22-4-4-16,12-17-7 15,37 8-28-15,12-19-1 16,26 0 1-16,9-19-3 16</inkml:trace>
  <inkml:trace contextRef="#ctx0" brushRef="#br4" timeOffset="178">9838 12656 45 0,'6'-19'35'0,"-6"6"1"16,-9-4-2-16,9 17-25 15,-33-11-1-15,12 15 1 0,-15-1-3 16,6 13-1 0,-11 0-1-16,0 9 1 0,-4 2-2 15,5 9 0-15,5 1 0 16,2 6-1-16,10-3 0 15,7 1-1-15,9-5 0 16,16-2 0-16,8-7 0 16,11-12 0-16,6-10-1 15,9-13 1-15,4-10 0 16,5-11-1-16,-1-6 1 15,-3-7-1-15,-3-4 1 16,-5 0-1-16,-8 4 0 16,-6 4 1-16,-7 8-1 15,-6 10 0-15,-13 20 0 16,0 0 1-16,0 0-1 0,-10 32 0 15,0 4 0-15,1 5 0 16,-1 6-2-16,10-2 0 16,6 3-3-16,5-16-4 15,25 4-29-15,-10-21-1 16,18-1-1-16,-3-21-1 15</inkml:trace>
  <inkml:trace contextRef="#ctx0" brushRef="#br4" timeOffset="179">10376 12698 69 0,'-18'5'37'0,"8"12"0"16,-4 3 1-16,1 11-34 0,-4 1-1 15,7 9 1-15,-1-2-1 16,6 1 0-16,-2-5-1 15,7-5 0-15,-2-7 0 16,4-7 1-16,-2-16-1 16,11 1-1-16,-3-13 1 15,0-11 0-15,3-11-1 16,-1-3 0-16,2-10 0 15,0-5 0-15,4-1 0 16,-1 1-1-16,4 7 0 16,-4 6 0-16,-1 9 0 15,1 9-1-15,0 17-2 16,-5-3-6-16,11 18-30 15,-10-2 0-15,10 9-1 0,-3-8 0 16</inkml:trace>
  <inkml:trace contextRef="#ctx0" brushRef="#br4" timeOffset="180">10808 12733 73 0,'-4'15'38'16,"4"-15"0"-16,9 20 1 15,4-22-34-15,20-1-1 16,5-7 0-16,10-4-1 16,2-7-1-16,5-1 0 15,-8-2 0-15,-2-1-1 16,-12 4 0-16,-13-1 0 0,-11 5-1 15,-15 2 1-15,-13 5 0 16,-12 8 0-16,-6 6 0 16,-7 7-1-16,-3 8 1 15,-3 8 0-15,6 4 0 16,4 5-1-16,13 2 1 15,10-1 0-15,17-2-1 16,12-10-1-16,20-3-1 16,7-16-5-16,27 9-24 15,-6-26-9-15,20 6 0 16,-7-15-1-16</inkml:trace>
  <inkml:trace contextRef="#ctx0" brushRef="#br4" timeOffset="181">11652 12544 87 0,'-30'8'40'16,"-15"2"1"-16,2 18 1 16,-1 0-36-16,-1 11-1 15,5-2-1-15,6 6-1 16,8-7 0-16,15-1-1 15,12-11-1-15,17-8 0 16,10-14 0-16,10-9-1 16,6-11 1-16,6-7-1 15,-1-7 0-15,2-3 0 16,-8 0 0-16,-5 3 0 15,-13 6 1-15,-2 4-1 16,-10 13 0-16,-13 9 0 0,12 9 1 16,-13 13-1-16,-2 6 0 15,0 7-1-15,3 5-2 16,-5-3-5-16,16 14-15 15,-11-19-19-15,15 1 1 16,-4-16-4-16,16-1 2 16</inkml:trace>
  <inkml:trace contextRef="#ctx0" brushRef="#br4" timeOffset="182">12368 12906 81 0,'0'0'39'16,"3"18"-2"-16,-3-18-10 16,-19 39-25-16,-1-9-1 15,-2 4-2-15,6 11-8 16,-12-11-27-16,18 1-1 15,0-8-1-15,12-5 1 16</inkml:trace>
  <inkml:trace contextRef="#ctx0" brushRef="#br4" timeOffset="183">12963 12592 53 0,'11'-12'36'0,"-7"-2"-1"16,-4 14 1-16,0 0-30 15,0 0 0-15,-9 13-1 16,3 10 0-16,-11 1 0 16,3 10-2-16,-3 1-1 15,3 7 0-15,0-6 0 0,7 2-1 16,7-5 0-16,6-4 0 15,8-11 0-15,8-4-1 16,7-11 0-16,1-8 0 16,6-10 0-16,0-6 0 15,-3-9 1-15,-3-2-2 16,-3-4 2-16,-3 2-1 15,-6 1 0-15,-4 8 0 16,-4 6 0-16,-4 6 0 16,-6 13 1-16,0 0-1 15,3 28 0-15,-6 3 1 16,2 7-1-16,-2 6 0 15,6 0 0-15,5 1 1 16,3-8 0-16,9-8-1 0,3-13 1 16,7-13 0-16,6-13 0 15,2-14-1-15,3-8 1 16,-5-7 0-16,-4-3 0 15,-2-1-2-15,-9 4 0 16,-10 1-3-16,-5 13-1 16,-13 0-5-16,7 25-26 15,-18-13-1-15,18 13-1 16,-21 8 0-16</inkml:trace>
  <inkml:trace contextRef="#ctx0" brushRef="#br4" timeOffset="184">13844 12718 79 0,'0'0'39'0,"18"22"-2"15,-7-21 2-15,7 1-36 16,16-8-1-16,6-5 0 16,0-7 0-16,3-2 0 15,-3-2-1-15,-5-2-1 16,-10 1 1-16,-9 1 0 15,-16 2-1-15,-10 5 1 16,-14 4 0-16,-12 2 0 16,-5 5 0-16,-6 8 0 0,-2 4 1 15,2 9 0-15,0 7 0 16,9 6 0-16,10 7-1 15,13 2 1-15,15 2-2 16,13-3 0-16,17-4-4 16,13-14-5-16,31 5-26 15,-3-19-5-15,23-1 1 16,1-18-3-16</inkml:trace>
  <inkml:trace contextRef="#ctx0" brushRef="#br4" timeOffset="185">15321 12572 67 0,'0'-12'37'16,"-4"-2"-1"-16,4 14 2 16,-3-14-33-16,3 14-1 15,0 0-1-15,-6 23 0 16,-2-1 0-16,-1 10 0 0,-5 2-1 15,-4 6 0-15,2 2-1 16,1-4 1-16,-1-5-1 16,3-4 0-16,4-9 0 15,8-10 0-15,1-10 0 16,9-12-1-16,5-8 1 15,2-9-1-15,3-3 1 16,-2-4 0-16,7-2-1 16,-5 0 0-16,-3 5 1 15,-2 6-1-15,-4 7 0 16,-1 5 0-16,-9 15 1 15,10-5-1-15,-10 5 0 16,8 18 1-16,-4-5-1 0,1 3 0 16,6 0 0-16,3-2 0 15,6-5 1-15,5-3-1 16,4-7 0-16,3-5 0 15,3-5 0-15,3-4 0 16,-1-3 1-16,0 1-1 16,-9 1 0-16,0 3 0 15,-8 4 1-15,-5 8-1 16,-15 1 0-16,11 17 1 15,-14 4-1-15,-3 6 0 16,-2 8 0-16,-1 2 0 16,-1 4-1-16,1 0-1 15,7-2-2-15,2-10-2 16,14 1-6-16,-14-30-20 0,39 13-6 15,-11-24 0-15,12 1-1 16</inkml:trace>
  <inkml:trace contextRef="#ctx0" brushRef="#br4" timeOffset="186">16164 12521 76 0,'0'0'38'16,"0"0"0"-16,-7 15 1 15,5 8-28-15,-11 1-7 16,4 5-2-16,1 1 1 15,3 3-1-15,4-4-1 16,4-2 1-16,8-8-1 16,7-6 0-16,7-10-1 15,7-5 0-15,3-10 0 0,3-5 0 16,-1-8 1-16,1 1-2 15,-6-2 2-15,-5 3-1 16,-7 5 0-16,-5 2 1 16,-15 16-1-16,12-12 0 15,-12 12 0-15,-7 16 0 16,-1 2 0-16,0 6 0 15,1 2 0-15,1 3 0 16,6 0-3-16,2-8-1 16,17 4-9-16,-7-24-17 15,27 0-10-15,0-20 1 16,17-1-2-16</inkml:trace>
  <inkml:trace contextRef="#ctx0" brushRef="#br4" timeOffset="187">17076 12200 95 0,'-22'14'40'16,"4"20"2"-16,-9-1-3 16,6 6-33-16,-2 13-5 15,3 5 1-15,1 0-1 16,7 6-1-16,5-3-2 15,3-2-1-15,4 2-4 16,-4-25-17-16,15 12-15 16,-6-24 0-16,12-2-2 15,0-22 1-15</inkml:trace>
  <inkml:trace contextRef="#ctx0" brushRef="#br4" timeOffset="188">17581 12087 80 0,'0'15'40'16,"0"-15"0"-16,0 0 1 15,-3 23-29-15,3-1-7 16,-9 8-2-16,1 11 0 0,-5 9-1 16,-4 8-2-16,-5 4 0 15,0 4 0-15,-2-3-1 16,2-4-1-16,4-2-2 15,3-13-4-15,15 1-22 16,-9-24-10-16,16 5 1 16,-7-26-1-16</inkml:trace>
  <inkml:trace contextRef="#ctx0" brushRef="#br4" timeOffset="189">17411 12468 100 0,'-21'-2'40'0,"11"15"1"15,-3-5-1-15,8 4-38 16,5-12 0-16,22 6-3 16,6-12-1-16,4-6-1 15,17 9-13-15,-6-18-22 16,16 9-1-16,-8-12 0 15,5 12-2-15</inkml:trace>
  <inkml:trace contextRef="#ctx0" brushRef="#br4" timeOffset="190">17924 12469 90 0,'-6'17'40'15,"7"13"-3"-15,-8-8 3 16,5 13-35-16,-9-1-2 15,6 2-2-15,-4-1-1 16,1-5-3-16,12 5-17 16,-9-20-18-16,17-2-1 15,-12-13-1-15,33-10 0 16</inkml:trace>
  <inkml:trace contextRef="#ctx0" brushRef="#br4" timeOffset="191">18007 12162 88 0,'-38'-19'28'0,"1"5"-26"16,4 10-2-16,4 5-35 16,12 8-2-16</inkml:trace>
  <inkml:trace contextRef="#ctx0" brushRef="#br4" timeOffset="192">18138 12514 70 0,'14'0'37'0,"1"-5"-1"16,7 8 1-16,-9-6-32 16,5 9 0-16,-8 0-1 15,1 5-1-15,-10 3 1 16,-3 7-1-16,-6 1-1 15,0 4 1-15,-4 0-1 16,3 0 0-16,-4-5-1 0,4 0 0 16,1-5 0-1,5-3-1-15,3-13 0 0,0 0 0 16,0 0 1-16,10-15-1 15,-2-1 0-15,-1-6 1 16,2-4 0-16,-2-4-1 16,3-5 0-16,3-4 2 15,2 1-1-15,1-1 0 16,3 5 0-16,-1 4 1 15,5 7-2-15,0 8 2 16,-1 10-2-16,-1 12 0 16,-3 7 0-16,1 6-2 15,-5 4 2-15,-1 1-2 16,-6 3 1-16,-3 0-1 0,-3 0 2 15,-6-3-1-15,-5 0 0 16,-7-7 1-16,-2 2 0 16,-5-4 0-16,-1-2 0 15,1-2 0-15,0-1 0 16,-2-3 0-16,5 1 0 15,4 1 0-15,3 4 0 16,3 4 1-16,2 5-1 16,1 7 0-16,1 7 0 15,-2 11 1-15,-9 7-1 16,-2 8 0-16,-8 3 0 15,-1 4-2-15,-3 0-2 16,-7-16-10-16,21 7-16 16,-11-25-10-16,21-9 1 15,8-27-3-15</inkml:trace>
  <inkml:trace contextRef="#ctx0" brushRef="#br4" timeOffset="193">18904 12214 86 0,'5'-17'36'16,"-5"17"2"-16,0-11-1 0,0 11-33 15,-20 26-1-15,3 3 0 16,-2 9-2-16,-1 10 0 16,-2 5-1-16,2 7 0 15,5 5-3-15,1-8-4 16,19 8-30-16,-8-13 0 15,9 0 0-15,-3-14-2 16</inkml:trace>
  <inkml:trace contextRef="#ctx0" brushRef="#br4" timeOffset="194">19161 12442 87 0,'0'0'38'0,"-13"-11"0"16,13 11 1-16,-11 7-34 16,11-7-1-16,-14 19-1 15,6-1-1-15,-1 5 1 16,1 3-3-16,3 3 2 15,0 1-1-15,0 0 0 16,8-5-1-16,1-3 1 16,5-8 0-16,7-9-1 15,4-10 1-15,6-6-1 16,4-9 0-16,0-4 1 0,0-3-1 15,0-1 0-15,-3 3 1 16,-5 5-1-16,-5 3 0 16,-17 17 0-16,15-4 1 15,-16 15-1-15,-3 14 0 16,-7 10 1-16,0 15-1 15,-4 11 0-15,-6 8 1 16,-2 11-2-16,-5 2 1 16,-1 2 0-16,-4-3-1 15,-1-7 1-15,-2-8-1 16,1-14 1-16,-2-10-2 15,7-15-1-15,0-14-3 16,15-3-10-16,-13-27-11 16,21 3-13-16,-5-17 1 15,16-1-1-15,-8-14 0 0</inkml:trace>
  <inkml:trace contextRef="#ctx0" brushRef="#br4" timeOffset="195">20241 12259 48 0,'0'0'32'16,"10"-15"1"-16,-10 15-1 15,0 0-24-15,3 27 0 16,-7-7-2-16,5 17 2 15,-10 4-4-15,4 11-2 16,-4 6 0-16,3 7-1 16,-3 1-1-16,2-1 0 15,0 1-2-15,0-19-6 16,11 4-21-16,-6-21-4 15,7-9-1-15,-5-21 1 16</inkml:trace>
  <inkml:trace contextRef="#ctx0" brushRef="#br4" timeOffset="196">20143 12562 69 0,'-31'-7'37'16,"8"9"-3"-16,-2-4 2 15,14 7-29-15,11-5-2 16,0 0-2-16,0 0 0 15,33-3-2-15,0-4-2 16,5-8-5-16,22 9-27 16,-10-16-1-16,13 6-1 15,-8-9-1-15</inkml:trace>
  <inkml:trace contextRef="#ctx0" brushRef="#br4" timeOffset="197">20764 12197 93 0,'-13'7'35'0,"11"8"1"15,-12-8-9-15,6 18-22 16,-6 6-1-16,5 10 1 15,-5 6-2-15,-1 5-1 16,-1 3 0-16,-1 0 0 16,4 0-1-16,2-5 0 15,2-6 0-15,4-7-2 16,5-10 2-16,3-10-1 0,-3-17 0 15,22 9 1-15,-7-19-1 16,7-4 0-16,-3-5 0 16,5-5 0-16,-5 0 0 15,0 3 0-15,-4 2 0 16,-1 7 0-16,-3 9 0 15,-11 3 0-15,10 20 0 16,-8 5 0-16,-2 2 0 16,0 6 0-16,4 2-1 15,1-1-2-15,4-2-1 16,5-13-5-16,15 2-25 15,-4-18-3-15,15 0 0 16,-4-18-1-16</inkml:trace>
  <inkml:trace contextRef="#ctx0" brushRef="#br4" timeOffset="198">21159 12643 81 0,'-15'15'36'0,"10"8"-1"16,0-9 1-16,12 2-32 15,6-7-2-15,13-3 0 16,5-10 1-16,7-6-2 16,0-5 1-16,2-3-1 15,-2-5 0-15,-5-3-1 16,-11 0 1-16,-9 3-1 15,-10 4 1-15,-12 8-1 16,-10 9 2-16,-12 7-1 0,-13 16 1 16,-5 13 1-16,-6 12-1 15,4 9 1-15,4 1 0 16,13 1 0-16,19-12-1 15,23-12 0-15,28-20-1 16,27-16-2-16,29-18-5 16,11-30-19-16,29 4-15 15,-1-15 1-15,6 2-3 16,-17-6 0-16</inkml:trace>
  <inkml:trace contextRef="#ctx0" brushRef="#br4" timeOffset="199">2111 13921 37 0,'0'0'34'16,"3"-22"2"-16,-3 22 1 15,-3-21-29-15,3 21 0 16,0 0-1-16,0 0 1 16,2 28-3-16,1 5-2 15,-5 10-1-15,-3 12 0 0,-1 11-2 16,2 12 0-16,-3 2-2 15,-1-3-3-15,10-1-8 16,-10-18-21-16,19-7-4 16,-2-19 1-16,11-12 1 15</inkml:trace>
  <inkml:trace contextRef="#ctx0" brushRef="#br4" timeOffset="200">2301 14298 56 0,'-4'16'35'0,"8"7"0"16,0-11-1-16,10 3-31 15,7-8 0-15,5-1 1 16,9-10-1-16,7-2 0 15,-2-8-1-15,4-5 0 16,-5-7-1-16,-5-1 1 16,-6-7-1-16,-6 3-1 15,-11-2 1-15,-8 5 0 16,-9 4 0-16,-7 6 0 15,-9 9 0-15,-7 14 0 16,-1 11 1-16,-2 14-1 16,-2 10 1-16,2 9 0 15,9 3-1-15,8 4 0 0,9-6 0 16,11-5-1-16,14-11 0 15,13-12-3-15,14-13-1 16,1-16-4-16,19 3-18 16,-11-28-10-16,10 7 0 15,-10-14-2-15</inkml:trace>
  <inkml:trace contextRef="#ctx0" brushRef="#br4" timeOffset="201">2972 14252 60 0,'-16'11'36'16,"5"12"0"-16,-7-8-1 15,9 13-28-15,-5-6-3 16,8 3 0-16,-3-2-2 0,9 2 1 16,-1-7-1-16,4-3 0 15,-3-15-1-15,16 3 1 16,-2-16-1-16,1-8 1 15,4-9-1-15,3-7 0 16,-1-5 0-16,1-1 0 16,-4 0 0-16,2 6-1 15,-5 5 1-15,-5 11-1 16,0 6 0-16,-10 15 0 15,9 2 0-15,-4 16 0 16,-2 7 0-16,3 7 0 16,-2 4-2-16,6 4 0 15,7 3-3-15,2-8-3 16,17 7-18-16,-5-22-10 0,15 2 0 15,-5-20-2-15,11 4 1 16</inkml:trace>
  <inkml:trace contextRef="#ctx0" brushRef="#br4" timeOffset="202">3661 14153 71 0,'-10'-7'37'0,"-14"-6"-1"15,6 20-8-15,-11-7-21 16,3 11-1-16,-3 3-2 15,1 12 0-15,-1-2-1 16,6 7 0-16,7 0-1 16,2-1-1-16,10-1 1 15,9-9-1-15,10-11-1 0,8-9 1 16,6-9-1-16,3-9 0 15,7-8 0-15,-6-5 1 16,0-4-1-16,-4 2 0 16,-5 3 0-16,-7 4 0 15,-3 8 0-15,-14 18 0 16,0 0 0-16,5 14 1 15,-12 21-2-15,-3 17 2 16,-1 15-3-16,-3 10 2 16,0 10-1-16,5 3-1 15,1-3 0-15,2-5 1 16,3-11-1-16,1-10 1 15,1-20 1-15,1-11-2 16,0-12 2-16,0-18 0 0,-3-13 0 16,2-10-1-16,-2-14 1 15,1-7 2-15,-3-10-1 16,2-7 1-16,3-1-1 15,1 3 1-15,4 2-2 16,2 4 1-16,2 6-4 16,4-4-7-16,20 21-15 15,-12-11-12-15,17 12-2 16,-5-12-1-16,14 7 1 15</inkml:trace>
  <inkml:trace contextRef="#ctx0" brushRef="#br4" timeOffset="203">4209 13772 78 0,'-9'12'38'0,"4"14"1"16,-13 5 0-16,11 18-35 15,-10 5 0-15,4 12-3 16,-1 7 1-16,2 6-2 15,2-2 0-15,3-3-3 16,7-5 0-16,-4-16-6 16,20 0-26-16,-14-25-3 15,9-5-2-15,-11-23 1 16</inkml:trace>
  <inkml:trace contextRef="#ctx0" brushRef="#br4" timeOffset="204">4032 14180 74 0,'-16'1'39'15,"15"16"0"-15,1-17 1 16,8 16-37-16,12-15 0 16,11-8-3-16,9-2-2 15,4-14-2-15,15 2-8 16,-9-21-25-16,14 5 0 15,-11-11-1-15,4 8 1 16</inkml:trace>
  <inkml:trace contextRef="#ctx0" brushRef="#br4" timeOffset="205">4637 13735 87 0,'-21'17'39'0,"1"23"2"16,-12-2-2-16,-3 15-35 16,7 6 0-16,2 4-2 15,4 0-1-15,5-3 0 16,6-7 0-16,10-9-2 15,4-10 1-15,8-11 1 16,6-13-1-16,3-9 0 16,-1-9 0-16,4-6 0 15,1-3 0-15,-1-3 1 16,-1 3-1-16,-5 1 0 15,-2 6 0-15,-1 6 0 16,-2 10 0-16,-2 4 0 16,-1 11-1-16,0 3-2 15,2 9-2-15,1-10-10 0,14 18-10 16,-12-21-15-16,21 3 0 15,-5-21-2-15,20-4 1 16</inkml:trace>
  <inkml:trace contextRef="#ctx0" brushRef="#br4" timeOffset="206">5635 13686 62 0,'0'0'38'0,"0"0"-2"15,-9 20 2-15,0 2-33 16,6 17-1-16,-6 6 0 15,5 12-2-15,-5 5 1 16,6 9-2-16,-3-2 1 16,3 2-1-16,2-6 0 15,-2-6-1-15,3-13 1 16,1-9 0-16,3-12 0 15,2-15 0-15,-6-10-1 16,19-17 1-16,-6-8-1 0,2-9 1 16,1-5-1-16,4-2 0 15,1-1 1-15,3 4-1 16,-3 3 0-16,3 9 0 15,-2 9 0-15,0 6 0 16,-1 7 1-16,-2 8-1 16,-2 5 0-16,-3 8 1 15,-1 4-1-15,-6 11 1 16,-5 1 0-16,-1 5-1 15,-8 0 1-15,-1 0-1 16,-6-4 0-16,-4-4 0 16,-2-11 0-16,-5-6-1 15,3-8 0-15,-2-11-2 16,4-6 0-16,-2-7-2 0,11-2-1 15,-2-10-1-15,17 12-6 16,-9-20-15-16,24 18-8 16,-1-5-1-16,12 7 1 15</inkml:trace>
  <inkml:trace contextRef="#ctx0" brushRef="#br4" timeOffset="207">6256 14042 54 0,'0'0'38'15,"11"-1"-1"-15,-22 2 0 16,7 14-26-16,-15-1-4 16,1 9-2-16,-4 2 0 15,3 9-1-15,-2-2-1 0,6 2 1 16,5-6-2-16,5 2 0 15,8-13 0-15,11-5-1 16,6-10 0-16,7-9-1 16,3-9 1-16,2-6-1 15,5-5 0-15,-2-7 1 16,-1 0-1-16,-2 1 0 15,-8 2 0-15,-2 6 0 16,-3 6 0-16,-4 10-1 16,-5 10 1-16,-1 11 0 15,-4 14 0-15,0 16 0 16,-5 13 0-16,1 10 1 15,-5 13-1-15,-2 4 0 16,-4 5-1-16,-2-4-1 0,-3-5 1 16,-3-8-1-16,-3-9 1 15,1-13-1-15,-5-15 1 16,0-13-2-16,2-11 1 15,-3-18-2-15,6-4-6 16,-7-27-11-16,21 5-5 16,-16-25-12-16,15-2-3 15,-5-17 1-15</inkml:trace>
  <inkml:trace contextRef="#ctx0" brushRef="#br4" timeOffset="208">7661 13704 67 0,'0'0'39'0,"0"0"-2"15,0 23 2-15,-10 0-37 16,1 15 1-16,-3 8-1 16,-1 13 0-16,1 6-1 15,2 7 0-15,1 2-1 16,2-2 0-16,4-5-3 15,0-16-3-15,13-1-21 16,-7-28-10-16,7-8-1 16,-10-14 0-16</inkml:trace>
  <inkml:trace contextRef="#ctx0" brushRef="#br4" timeOffset="209">7514 14072 73 0,'-15'3'40'15,"-3"0"-1"-15,13 9 0 16,5-12-34-16,8 12-2 15,13-13-2-15,9-5 0 16,12-7-1-16,10-11-3 16,12-3-2-16,-5-19-12 15,14 8-21-15,-7-9 0 16,0 6-2-16,-12-9 2 15</inkml:trace>
  <inkml:trace contextRef="#ctx0" brushRef="#br4" timeOffset="210">8114 13560 77 0,'-25'13'40'15,"6"19"0"-15,-9 5 0 16,8 16-35-16,-5 4-1 16,6 13-1-16,0 2-1 15,5 4 0-15,0-4 0 16,4-3-1-16,4-10-1 15,5-8 1-15,2-12-1 16,7-10 1-16,3-14-1 16,5-14 1-16,2-13-1 15,10-11 0-15,0-7 1 16,1-4-1-16,0-2 1 15,-2 2-1-15,-2 7 1 16,-4 8-1-16,-5 15 0 0,-3 8 0 16,-6 14 0-16,0 6 0 15,0 5-1-15,2 4 0 16,3 3-3-16,0-7-1 15,16 3-4-15,-11-24-11 16,27 12-8-16,-17-25-12 16,15 0-1-16,-9-15 1 15</inkml:trace>
  <inkml:trace contextRef="#ctx0" brushRef="#br4" timeOffset="211">8501 14058 78 0,'-8'9'41'0,"-6"0"-1"16,14 9 1-16,4-8-38 15,6 4-1-15,9-7 0 16,6-4 0-16,6-3-1 16,9-7 0-16,0-5 1 15,1-3-2-15,-5-5 1 16,-7-1 0-16,-6-2 0 15,-10 3-1-15,-13-3 1 16,-8 6 0-16,-12 6-1 16,-3 4 0-16,-9 7 0 15,-1 6 1-15,-1 5-2 16,3 10 2-16,4 7-1 15,6 0-1-15,10 2 1 16,6 2 1-16,12-1-3 0,9-7-2 16,19 6-6-1,-4-23-11-15,34 9-13 0,-6-17-7 16,22 0-1-16,3-15 1 15</inkml:trace>
  <inkml:trace contextRef="#ctx0" brushRef="#br4" timeOffset="212">9650 13974 69 0,'4'-12'40'16,"-4"12"-1"-16,0 0 0 15,0 0-36-15,-14 14 0 16,5 10 0-16,-4 1-1 15,1 11 0-15,1-1 0 16,1 4-1-16,6-3 0 16,5-4 1-16,4-6-2 15,6-9 1-15,8-9-1 0,4-13 1 16,6-6-1-16,3-9 0 15,2-5 0-15,-4-4 0 16,1-2 1-16,-4 1-1 16,-7 6 0-16,-5 3 0 15,-3 8 0-15,-12 13 0 16,11-2 0-16,-8 14 0 15,-1 5 0-15,1 4 0 16,2 7 0-16,0 2 0 16,8-1 0-16,3 0 0 15,3-5 1-15,2-5-1 16,4-10 1-16,3-8 0 15,0-8 0-15,0-11-1 16,-1-5 1-16,-5-5 0 0,-3-5 0 16,0 0-1-16,-6 1-1 15,-3 2 0-15,-3 5-2 16,-4 2-1-16,6 9-2 15,-5-5-4-15,12 19-7 16,-16-17-15-16,19 17-6 16,-5-6-1-16,9 6 1 15</inkml:trace>
  <inkml:trace contextRef="#ctx0" brushRef="#br4" timeOffset="213">10435 13940 50 0,'9'4'38'16,"2"13"-2"-16,-12-1 2 15,8 15-26-15,-16-4-3 16,9 12-3-16,-9-2-1 15,4 7-2-15,0-7-1 0,1-1 0 16,4-5-2-16,2-7-2 16,7-8-5-16,-9-16-20 15,20-12-11-15,-6-11-1 16,11-5-1-16</inkml:trace>
  <inkml:trace contextRef="#ctx0" brushRef="#br4" timeOffset="214">10476 13600 82 0,'-18'-15'41'16,"-2"4"-4"-16,6 7-2 16,13 17-67-16,1-13-5 15,0 0-2-15,15-9-2 0</inkml:trace>
  <inkml:trace contextRef="#ctx0" brushRef="#br4" timeOffset="215">11016 14051 57 0,'-2'-14'39'15,"-10"-5"-1"-15,12 19 1 16,-33-19-30-16,9 20-4 15,-3 4-1-15,-2 10 0 16,-1 11-1-16,1 10 0 16,2 5-1-16,8 6 0 15,6 0-1-15,8-2 0 16,13-9 0-16,11-8 0 15,8-18 0-15,16-18 0 16,2-19 0-16,8-15 0 16,1-14-1-16,-1-13 1 15,-3-6 1-15,-2-6-1 0,-10 0 0 16,-10 3 0-16,-9 9 0 15,-3 10 0-15,-7 13 0 16,-8 20 0-16,-1 26-1 16,-14 7 0-16,-2 27 0 15,-1 23 1-15,1 7-2 16,3 11-1-16,5 7-2 15,5-12-4-15,21 3-12 16,0-31-12-16,26-2-8 16,2-26-2-16,18-8 1 15</inkml:trace>
  <inkml:trace contextRef="#ctx0" brushRef="#br4" timeOffset="216">11941 13537 94 0,'-13'11'40'15,"-10"14"0"-15,4 36-9 16,-8 2-29-16,7 14 0 16,-4 9-2-16,7 5 0 15,3-2-1-15,7-5-1 16,5-4-4-16,-6-23-15 15,17 2-19-15,-9-19 1 16,10-6-2-16,-3-24 2 16</inkml:trace>
  <inkml:trace contextRef="#ctx0" brushRef="#br4" timeOffset="217">11735 14070 80 0,'-18'-11'42'15,"18"11"-1"-15,-16 8 0 16,16-8-35-16,15 9-5 15,4-13 0-15,10-7-3 16,9-8-2-16,17 3-9 16,-5-21-25-16,18 3-1 15,-4-9-1-15,5 1 1 16</inkml:trace>
  <inkml:trace contextRef="#ctx0" brushRef="#br4" timeOffset="218">12289 13555 88 0,'-19'31'41'15,"-9"-1"0"-15,9 18 0 16,1 1-38-16,3 10-1 16,0 3 0-16,5 4-1 15,2 0 0-15,5-2-1 16,2-5 1-16,2-5-1 15,3-6 0-15,1-14-1 16,4-10 1-16,2-9 0 16,1-16 0-16,3-11 0 15,4-9 1-15,3-6-1 16,-1-6 0-16,5 1 1 15,-1 0-1-15,-2 8 0 0,-1 10 1 16,-3 13-1-16,-3 10 0 16,-4 13 1-16,-1 10-2 15,-4 2 0-15,2 8-5 16,-8-17-10-16,18 20-8 15,-17-25-17-15,14-4 0 16,-5-20-1-16,10-5 0 16</inkml:trace>
  <inkml:trace contextRef="#ctx0" brushRef="#br4" timeOffset="219">13786 13322 71 0,'-5'-34'38'0,"-4"16"0"0,-19 2 0 15,-5 19-34-15,-15 12 0 16,-5 19-1-16,-6 22 0 15,-8 17-1-15,0 13-1 16,11 9 0-16,9 7 0 16,14 2 0-16,14-4 0 15,19-11-1-15,18-17-1 16,20-21-3-16,35-13-33 16,1-30-1-16,19-14-2 15,7-26-1-15</inkml:trace>
  <inkml:trace contextRef="#ctx0" brushRef="#br4" timeOffset="220">14173 13298 61 0,'0'-15'35'0,"0"15"0"16,0 0 0-16,0 0-30 0,4 23-3 16,-4 13 1-16,-3 9 0 15,3 18 0-15,-6 9 0 16,5 11-1-16,-4 4-1 15,2 3 0-15,-4-1-1 16,1-6-1-16,1-3-4 16,-4-23-7-16,13 2-25 15,-11-21 0-15,13-10 0 16,-6-28 1-16</inkml:trace>
  <inkml:trace contextRef="#ctx0" brushRef="#br4" timeOffset="221">14102 13957 41 0,'-27'-30'35'16,"-5"0"3"-16,3 13-2 15,-6-2-20-15,13 14-5 16,3-3-5-16,19 8-1 16,0 0-2-16,18-16-1 15,11 2-2-15,15-2 0 16,7 0 1-16,7-3-2 15,2 1 0-15,2-3-3 16,7 14-7-16,-17-8-25 16,2 10 1-16,-9-7-2 15,-2 10 1-15</inkml:trace>
  <inkml:trace contextRef="#ctx0" brushRef="#br4" timeOffset="222">14679 13683 68 0,'0'24'36'0,"-9"0"-1"16,4 11 1-16,-6 1-32 15,1 8-3-15,2-1 0 16,-1 1 0-16,7-3-3 16,-2-8-4-16,13-2-30 15,-7-13 1-15,14-13-1 16,-5-17-1-16</inkml:trace>
  <inkml:trace contextRef="#ctx0" brushRef="#br4" timeOffset="223">14674 13311 56 0,'-25'10'33'16,"5"9"-2"-16,10 3-2 15,9 4-32-15,2-5-1 16,17 5-2-16,2-8-1 15,15 8-3-15,-4-12 0 16,12 7 2-16,-4-10 3 16,-1 4 5-16,1 1 3 15,-11-3 3-15,3 9 4 16,-16-8 3-16,3 18 1 15,-21-10-2-15,11 20-1 16,-16-10-2-16,3 13-2 16,-7-5-2-16,1 5-2 0,1-8-1 15,0-1 0-15,2-11-1 16,6-3 0-16,-1-12 1 15,3-10-3-15,19-9 3 16,-4-13 0-16,4-7-1 16,4-5 0-16,0-5 1 15,-2-4-1-15,1 2 1 16,-7 2-1-16,-2 9-1 15,-4 5 1-15,-4 8-1 16,-5 17 1-16,0 0-1 16,0 0 0-16,6 19 1 15,-3 2-1-15,0 1 0 16,8 5 0-16,-1-2 0 15,5-1 1-15,3-4-2 16,3-3 2-16,3-5-2 0,3-5 2 16,-2-7-1-16,1-5 0 15,-1-7 0-15,-2-4 1 16,-1-3-1-16,-3-1 0 15,-5 0 1-15,-2 2-1 16,-2 5 0-16,-10 13 0 16,0 0 0-16,0 0 0 15,8 27 0-15,-11-2 1 16,3 5-3-16,-1 1 1 15,6 4-3-15,-4-7-3 16,13 4-14-16,-7-16-17 16,14 1 0-16,-6-17-1 15,10 3 1-15</inkml:trace>
  <inkml:trace contextRef="#ctx0" brushRef="#br4" timeOffset="224">15580 13826 64 0,'-16'18'35'15,"16"-5"0"-15,0-13 1 16,8 20-30-16,6-18-2 16,12-1-1-16,2-7 1 15,11-3 0-15,-1-7-1 16,5-1-1-16,-4-7 0 15,-3 1-1-15,-7-6 0 16,-10 2 0-16,-12-1 0 0,-9 3 0 16,-9 6 1-16,-10 7-1 15,-7 9 0-15,-3 9 0 16,-5 10 0-16,0 9 0 15,4 11 0-15,3 2 1 16,8 1-2-16,10 1 2 16,11-5-3-16,11-7-1 15,20-3-7-15,-1-19-31 16,26-2 3-16,-3-12-3 15,13 0 1-15</inkml:trace>
  <inkml:trace contextRef="#ctx0" brushRef="#br4" timeOffset="225">16346 13543 58 0,'-23'18'37'15,"-11"-2"-1"-15,2 10 1 16,-6-1-28-16,7 7-3 16,0-2-2-16,8 5 0 15,8-5-2-15,10-1-1 16,10-9 0-16,12-4 0 15,9-4-1-15,6-5 0 16,6-5 0-16,-1 1 1 0,2-3-1 16,-7 2 1-1,-5 1-1-15,-11 5 2 0,-8 4-2 16,-11 5 2-16,-11 5-2 15,-5 3 0-15,-5 1 0 16,-3-2-1-16,4-1-2 16,-4-12-10-16,20 3-24 15,7-14-1-15,7-10-1 16,8-14 2-16</inkml:trace>
  <inkml:trace contextRef="#ctx0" brushRef="#br4" timeOffset="226">13971 13034 67 0,'0'0'35'15,"-13"7"-2"-15,7 9 2 16,0 0-34-16,0 4 0 16,1-1-1-16,2 3 0 15,4 6-4-15,-3-14-5 16,17 9-18-16,-15-23-6 0,22 20-2 15,-8-22 2-15</inkml:trace>
  <inkml:trace contextRef="#ctx0" brushRef="#br4" timeOffset="227">14122 13061 39 0,'4'-22'35'15,"3"10"1"-15,-9 2-2 16,2 10-16-16,0 0-6 16,-5 20-5-16,0-3-2 15,3 2-4-15,4 10-8 16,-4-8-29-16,11 4 1 15,-1-9-3-15,9-3 1 16</inkml:trace>
  <inkml:trace contextRef="#ctx0" brushRef="#br4" timeOffset="228">16574 13123 76 0,'0'0'35'0,"0"0"-1"16,-14 7-13-16,-1 5-23 15,8 10-8-15,-10-4-21 16,6 1-2-16,2-5-2 15,6 0 1-15</inkml:trace>
  <inkml:trace contextRef="#ctx0" brushRef="#br4" timeOffset="229">16779 13040 69 0,'0'0'34'0,"0"0"0"0,-23 24 0 16,9-2-34-16,-4 6-7 15,-8 0-26-15,13 2 0 16,3-5-2-16,10-2 0 15</inkml:trace>
  <inkml:trace contextRef="#ctx0" brushRef="#br4" timeOffset="230">16992 13012 39 0,'0'0'33'0,"0"0"1"16,0 0 0-16,14-3-17 16,-14 3-11-16,25 0 1 15,-8 4-2-15,12 15 0 16,0 4-1-16,9 15-1 15,-1 5-1-15,5 10-1 16,-2 10 0-16,-4 10-2 16,-11 5 1-16,-10 6 0 15,-18 6 0-15,-9 1 0 16,-15-1 0-16,-11-2 0 15,-6-9 0-15,-8-7 0 16,2-13-2-16,5-21-7 0,9-6-28 16,6-24 0-16,30-8-1 15,-14-22 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5T21:28:15.60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8294 11157 24 0,'-5'-14'29'0,"5"14"-1"15,0 0 3-15,0 0-16 16,-2-13-4-16,2 13-3 16,0 0-1-16,0 0-2 15,0 0-1-15,0 0-1 16,0 0 0-16,-9 15 0 0,9-15-1 15,-4 16 0 1,2-3-1-16,4 4 0 0,-2 6 0 16,1 4 0-16,-1 4-1 15,0 2 1-15,-2 3 0 16,1 0 0-16,-4 3 0 15,2-2 0-15,-2-2-1 16,3-2 2-16,-4-5-1 16,3-3 1-16,0-6-2 15,3-6 2-15,0-13-1 16,0 0-1-16,0 0 0 15,12-25-2-15,-6 2 1 16,-2-6-3-16,4 3-3 16,-15-14-18-16,12 15-8 0,-10-4-2 15,5 10 0 1,-9 0 1-16</inkml:trace>
  <inkml:trace contextRef="#ctx0" brushRef="#br1" timeOffset="5825.3332">8697 4839 19 0,'0'0'23'16,"0"0"2"-16,0 0-1 0,-13 8-13 16,13-8-2-16,-16 12-4 15,3-6 2-15,6 7-2 16,-5-7 0-16,3 4 0 15,-2-8 1-15,11-2-1 16,-17 6-1-16,17-6 0 16,-14-2-2-16,14 2 1 15,-15-7-1-15,4 3-1 16,-2-3 1-16,-2 4-1 15,-6-2 1-15,1 5-2 16,-6-1 1-16,-2 2-1 16,-5 1 1-16,1 0-1 15,-2 0 0-15,-1 0 1 16,-1 3 0-16,-1-3 0 0,-1 1 0 15,-4-1 0-15,3 0 0 16,-2 3 0-16,-1-1 0 16,0 0-1-16,-1-1 1 15,-2 2-2-15,2-5 1 16,-3 1 1-16,4-3-1 15,-5-3 0-15,3 1 0 16,1-3 2-16,2 1-3 16,0-2 2-16,1 2-1 15,-1-2 0-15,-3 3 0 16,2 1 0-16,-3 3 0 15,0 1-1-15,-4 1 1 16,0 0 1-16,-4-1-1 16,-1 3 0-16,0 0 0 0,1-3 1 15,1 0-1-15,-2-5 1 16,4 2 0-16,1-1-2 15,1 1 2-15,1-2 0 16,1 2-1-16,3-1 1 16,-3 1-1-16,3 0 0 15,-3 1 0-15,-2 2 0 16,2-1 0-16,-3 1 0 15,-1-3 1-15,3 1-1 16,-1-1 1-16,2-2-1 16,3 1 1-16,0-1 0 15,2 0 0-15,2 3 0 16,0 3-1-16,-2 0-1 0,1 12-3 15,-4-6-5-15,10 13-24 16,-11-6-2-16,14 4 0 16,-2-13-1-16</inkml:trace>
  <inkml:trace contextRef="#ctx0" brushRef="#br1" timeOffset="7208.4123">3496 4765 13 0,'0'0'24'16,"0"0"2"-16,0 0-2 15,0 0-10-15,-19-9-3 16,19 9-2-16,-15 1-2 0,15-1-1 16,-15 0-2-1,15 0 0-15,-18-1 0 0,18 1-2 16,-22 0 0-16,8 0-1 15,-1 2 0-15,-3 0-1 16,-3 3 1-16,-2 2-1 16,-5 0 1-16,2 2 0 15,-6-1 1-15,1 3 0 16,-1-5-1-16,-1 3 1 15,1-5 0-15,3 2 0 16,0-5-1-16,0 1 0 16,1 0 1-16,4 0-2 15,-4 0 1-15,-1 0 0 16,1 5 1-16,-2-1-1 15,-1 2 1-15,-3 2-2 0,2 0 1 16,-1-1 0-16,1-1 1 16,3-2-2-16,1-3 1 15,4 1-1-15,-3-4 2 16,4 1 0-16,-1-2 0 15,1 1 1-15,1-2-2 16,1 1 1-16,0 1 0 16,-1 1-1-16,2 1-1 15,2 0 1-15,-1-1-1 16,1 2 0-16,-2 1-1 15,1-4 0-15,3 1-3 16,-4-11-3-16,20 10-27 16,-27-19 0-16,16 7-2 15,0-10 0-15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5T03:53:13.38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1603 1238 56 0,'0'0'32'16,"0"0"2"-16,8-48 0 16,-11 34-27-16,6-5 1 15,-10 7-1-15,7 12-1 16,-8 22-1-16,6 14-1 15,-8 12-2-15,3 14-2 16,-1 12 1-16,-6 14-1 16,3 4 0-16,-5 2 0 0,1-3 1 15,-5-7-3-15,5-8 3 16,0-16-1-16,4-17 0 15,3-15 0-15,8-28 2 16,0 0-2-16,12-45 1 16,4-5 1-16,0-24 0 15,5-9 1-15,1-15-1 16,0-11 1-16,-11 52-2 15,0-4 3-15,-2 6-2 16,2 0-3-16,2 6 4 16,-4 0-4-16,-9 49 3 15,23-84-1-15,-23 84 0 16,30-58 1-16,-10 29-3 15,23 29 4-15,-2 23-3 0,6 31 2 16,-2 23-2-16,2 20-1 16,-3 5 0-16,-8 17 1 15,-13-17 0-15,-2-4-3 16,-8-11 1-16,-4-12-6 15,6-3-16-15,-13-32-15 16,7-4 1-16,-9-36-1 16,4 8 0-16</inkml:trace>
  <inkml:trace contextRef="#ctx0" brushRef="#br0" timeOffset="1">1767 1648 94 0,'-27'-8'35'0,"2"1"1"16,25 7-1-16,0 0-35 15,18-14 3-15,25 1-4 16,10-2 2-16,11-5-1 16,11 0 2-16,1-3-3 15,3 1 3-15,-7 6-2 16,-7 0 1-16,-13 8-1 15,-6 2 1-15,-17 7 1 16,-1 12 0-16,-14 6 0 16,-5 10-1-16,-8 6 1 15,-3 10-1-15,-5 1 2 16,1 6-3-16,0 1 1 15,-1-1-1-15,4-7 1 16,-2-5-1-16,5-10 1 16,4-8-1-16,-4-22 1 0,13 5 0 15,-3-22 0-15,2-8 1 16,0-15 0-16,2-9 1 15,0-10-2-15,-1-9 2 16,-2 4-3-16,5-1 2 16,-6 5-2-16,2 7 1 15,-3 14-1-15,5 6 0 16,0 14 0-16,4 6 0 15,11 8-1-15,-1 2-1 16,10 4-3-16,2-5-8 16,16 4-26-16,-4-2-1 15,13 6 0-15,-8-4-1 0</inkml:trace>
  <inkml:trace contextRef="#ctx0" brushRef="#br0" timeOffset="2">3120 1697 87 0,'5'15'38'16,"17"-3"-2"-16,-1-16 3 15,24 0-35-15,3-17-1 16,4-4 2-16,1-12-2 15,5-1 1-15,-11-1-2 16,-7-3 2-16,-12-1-3 16,-9 2 2-16,-15 5-1 0,-15 6-1 15,-13 11 1-15,-12 6-1 16,-15 12 1-16,-9 9-1 15,-1 14 0-15,-4 16-1 16,6 11 1-16,3 9-1 16,19 2 1-16,11 0-2 15,23-8 1-15,24-7-2 16,22-12 0-16,15-18-4 15,28-4-11-15,2-22-21 16,21 1-3-16,-2-16 1 16,11 3-1-16</inkml:trace>
  <inkml:trace contextRef="#ctx0" brushRef="#br0" timeOffset="3">4106 1378 106 0,'-51'5'40'16,"0"12"1"-16,-12 8-2 15,0 13-35-15,3 10 1 16,9 5-3-16,6 0 1 16,13-4-2-16,14-1 1 15,18-10-2-15,16-15 1 16,18-13 0-16,14-16-1 15,10-11 1-15,7-14 0 16,1-7 0-16,-3-6 0 16,-2-8 1-16,-9 4-1 15,-10 3 0-15,-13 7 1 0,-8 9-2 16,-12 13 0-16,-9 16 0 15,0 0 0-15,-15 30-2 16,0 9 1-16,-1 6-3 16,8 7-5-16,-11-7-25 15,27 10-7-15,-3-13-1 16,24-1-1-16</inkml:trace>
  <inkml:trace contextRef="#ctx0" brushRef="#br0" timeOffset="4">5933 1460 104 0,'-5'-13'38'0,"-6"-4"0"16,4 3 0-16,-7-1-33 15,2 1-1-15,-7 6-1 0,-2 8 0 16,-5 6 0-16,-1 8-1 15,-1 9-1-15,0 9 0 16,-1 8 0-16,8 7-2 16,6-1 2-16,8 0-2 15,8-5 2-15,11-1-2 16,11-13 2-16,8-9-1 15,8-14 1-15,-1-7-1 16,0-16 1-16,3-5 1 16,-9-11-1-16,-5-7 1 15,-12-3-2-15,-8 0 1 16,-11-1-2-16,-5 4 1 15,-7 9-1-15,-4 2-1 16,1 14-2-16,-1 6-2 16,20 11-16-16,-19-5-15 0,19 5-3 15,20 13 1-15,12-3-1 16</inkml:trace>
  <inkml:trace contextRef="#ctx0" brushRef="#br0" timeOffset="5">6951 966 83 0,'-34'-62'39'15,"34"62"1"-15,-40-63 0 16,40 63-22-16,-43-52-13 15,43 52 0-15,-48-33-1 16,48 33-1-16,-59-5-1 16,59 5 0-16,-79 38 0 15,2 15-2-15,5 28 2 16,0 18-2-16,10 13 2 15,4 2-3-15,30-5-1 16,14-15 0-16,20-14-2 16,14-12-4-16,-5-21-9 15,19-5-20-15,-16-20-2 0,10-6 1 16,-18-19 0-16</inkml:trace>
  <inkml:trace contextRef="#ctx0" brushRef="#br0" timeOffset="6">6117 1391 126 0,'-14'-11'40'0,"-3"0"0"16,17 11-4-16,27 1-34 16,4-5 0-16,18-1-2 15,12-3 0-15,19 0-9 16,1-12-27-16,23 3-4 15,-2-1 0-15,8 5-2 16</inkml:trace>
  <inkml:trace contextRef="#ctx0" brushRef="#br0" timeOffset="7">7726 1280 101 0,'11'-15'37'0,"-11"-5"2"16,0 20-3-16,10-18-32 15,-10 18-1-15,0 0-1 16,0 26 1-16,-8 4-2 16,1 6 1-16,-2 10-2 15,-1 6 0-15,0 1 0 16,2 1 0-16,3-4 0 15,2-11-1-15,3-5 2 16,6-9-2-16,-2-12 3 16,8-11-2-16,-1-13 1 0,1-14 2 15,1-5-2-15,0-8 2 16,-4-7-1-16,1-8 0 15,-2-1-1-15,0 0 1 16,2 8 0-16,-5 4-1 16,4 5-1-16,1 10 0 15,5 7 0-15,4 7-1 16,7 10-2-16,4 4-3 15,16 3-19-15,-9-2-12 16,17 8-3-16,-8-2 0 16,11 5-1-16</inkml:trace>
  <inkml:trace contextRef="#ctx0" brushRef="#br0" timeOffset="8">8290 1417 79 0,'-15'14'37'15,"15"3"0"-15,-4-5 0 16,20 1-18-16,6-9-16 16,8-2 0-16,8-10 0 15,7-1 0-15,1-6 0 16,3-3-1-16,-3-5 1 15,-5 0-1-15,-8-7 0 16,-10 0 0-16,-11-1 0 16,-10-2-1-16,-2 33 1 15,0 0-1-15,-40-52 1 16,9 40-1-16,-17 8 0 0,3 17-1 15,-12 8 1-15,9 14 0 16,-4 5-1-16,16 13 1 16,9 0-1-16,17 1-1 15,16-7 0-15,17-4 0 16,17-10-1-16,14-10-2 15,12-3-4-15,3-27-16 16,18 4-15-16,-9-18 1 16,14 5-1-16,-13-14-2 15</inkml:trace>
  <inkml:trace contextRef="#ctx0" brushRef="#br0" timeOffset="9">9256 1191 86 0,'-34'7'40'0,"-4"10"0"15,-5 13 0-15,0 10-14 16,1 2-23-16,7 2-1 16,8 2 0-16,6-2 0 15,13-4-1-15,17-10 0 16,15-8-2-16,18-15 0 15,15-11-2-15,14-8-2 16,2-24-12-16,20-4-21 16,-6-15-1-16,-36 26-1 15,-1-4 0-15</inkml:trace>
  <inkml:trace contextRef="#ctx0" brushRef="#br0" timeOffset="10">9894 890 110 0,'19'-62'42'16,"-19"62"0"-16,0 0 1 15,0 0-40-15,0 0 1 16,-32-16-2-16,-6 79 0 16,-9 29-1-16,7 21 0 15,8-9-2-15,9-2-2 16,9-11-4-16,5-27-14 15,10-12-19-15,-6-18-2 16,10-7 1-16,-5-27-1 16</inkml:trace>
  <inkml:trace contextRef="#ctx0" brushRef="#br0" timeOffset="11">9533 1187 120 0,'-26'3'42'16,"6"7"0"-16,7 5-1 15,21-2-38-15,12-5-1 16,19-11-1-16,18-3-2 16,14-4-2-16,18-2-3 15,-89 12-27-15,103-20-8 16,-44 12 0-16,8 1 0 15</inkml:trace>
  <inkml:trace contextRef="#ctx0" brushRef="#br0" timeOffset="12">10594 1229 46 0,'14'-10'36'15,"1"4"1"-15,-15 6 0 16,0 0-12-16,-19-7-10 15,3 11-2-15,-22-1-4 16,-1 6-3-16,-11-1-1 16,-2 13-1-16,-9 2-1 15,-1 8 0-15,2 6-1 16,8 4 0-16,4-1-2 15,13 3 1-15,11-5-1 16,15-1 0-16,16-10 0 16,16-7 0-16,19-14 1 0,9-11-1 15,11-5 1-15,6-15-1 16,2-7 1-16,4-7 0 15,-9-3 0-15,-4-1 0 16,-13 2 0-16,-7 2-1 16,-15 6 1-16,-5 6 0 15,-9 7-1-15,-8 9 0 16,-4 11 0-16,-11 16-1 15,-1 8 1-15,1 11-1 16,0 3 0-16,1 7 0 16,4 1-1-16,5 1-1 15,11-4-1-15,5-11-4 16,21-2-16-16,-11-19-14 15,27-2-1-15,-12-21-1 0,15 2 0 16</inkml:trace>
  <inkml:trace contextRef="#ctx0" brushRef="#br0" timeOffset="13">11164 1288 92 0,'-3'-23'39'16,"8"14"0"-16,-5 9 0 16,-14 0-24-16,1 11-10 15,1 11-2-15,-2 8 0 16,-1 5-1-16,-3 2-1 15,0 3 0-15,0-1 0 16,7-2 0-16,1-9-1 16,7-3 1-16,3-13-1 0,0-12 1 15,27-4 0 1,-3-15-1-16,3-6 1 0,3-9 0 15,6-4 0-15,-2-8 0 16,0 1 1-16,-5 0-2 16,-2 4 1-16,-7 4-1 15,-1 10 1-15,-10 6-1 16,-9 21 0-16,18-5 0 15,-13 20 0-15,0 11-1 16,0 7 0-16,6 6 0 16,5 4-1-16,1 2-1 15,8 0-2-15,-1-6-2 16,13 2-12-16,-11-15-17 15,18 1-4-15,-12-11 0 0,12-6 0 16</inkml:trace>
  <inkml:trace contextRef="#ctx0" brushRef="#br0" timeOffset="14">11873 1405 109 0,'-8'-34'39'16,"7"6"1"-16,-13-3-8 16,-2 12-27-16,-7 5 1 15,-2 14-1-15,-7 10-1 16,0 11 0-16,-5 4-2 15,3 8 0-15,1 2 0 16,9 5-1-16,9-4 0 16,9-2 0-16,12-5-1 15,11-7 2-15,8-12-2 16,7-5 0-16,6-9 0 0,3-7 0 15,2-7 0-15,-1-9 0 16,-4-1 0-16,-3-4 0 16,-4 2 0-16,-8 3 0 15,-3 2 0-15,-10 5 0 16,-2 11 0-16,-8 9 0 15,0 0 0-15,-13 27 0 16,3 6 0-16,-7 14 0 16,0 9 0-16,-6 12 0 15,0 7 0-15,3 8-3 16,-3-1 3-16,2 1-2 15,-1-11 2-15,-1-3-1 16,1-13 1-16,1-4-1 16,-3-18 1-16,-4-7 0 0,-1-13 0 15,-8-10 0-15,-2-7 0 16,-2-12-1-16,0-5-1 15,4-14-4-15,13-1-7 16,0-24-8-16,32 15-10 16,-6-14-9-16,27 4-2 15,3-6 0-15,33 7 1 16</inkml:trace>
  <inkml:trace contextRef="#ctx0" brushRef="#br0" timeOffset="15">12420 995 94 0,'0'0'38'16,"-17"-60"2"-16,17 60 0 16,-14-56-36-16,14 56 0 15,0 0-1-15,0 0 1 0,0 0-2 16,0 0 1-16,0 0-2 15,18 54 1-15,-19 22-1 16,-2 19 0-16,-5 4 0 16,2 10-1-16,-1-4-1 15,3-10-1-15,9-40-2 16,1-19-5-16,24-12-26 15,-10-15-4-15,18-8 1 16,-6-16-2-16</inkml:trace>
  <inkml:trace contextRef="#ctx0" brushRef="#br0" timeOffset="16">12610 1323 110 0,'-22'10'39'0,"13"6"1"15,-5-1-1-15,17 6-36 16,-3-21-1-16,29 16 0 15,4-15 0-15,12-4 0 16,8-5 0-16,10-5 0 16,3-4-1-16,0-3 0 15,-4-5 0-15,-5-2 0 16,-57 27 0-16,47-29 0 15,-47 29 0-15,0 0 0 16,39-48 1-16,-39 48 0 16,0 0-2-16,0 0 0 15,-35-46 0-15,-7 47 0 16,-10 12 0-16,-6 12 0 0,-5 8 0 15,8 15 0-15,5 4 0 16,18 0 0-16,19-11 0 16,17-3 0-16,21-14 0 15,18-10-2-15,18-7-2 16,15-12-3-16,14-5-8 15,-6-18-11-15,20-2-11 16,-15-6-4-16,6-5 1 16,-95 41 0-16</inkml:trace>
  <inkml:trace contextRef="#ctx0" brushRef="#br0" timeOffset="17">13617 1162 117 0,'0'0'42'16,"0"0"0"-16,-22-26 1 0,-5 20-39 15,-23 7-2-15,6 12 1 16,-8 9-3-16,10 9 2 15,0-7-2-15,14 3 0 16,25-13 0-16,9-1 0 16,8-7 0-16,9-2 0 15,4-2 0-15,4 1 0 16,6-3 0-16,-3 0 0 15,-2 4 0-15,-5 2 0 16,-7 3 0-16,-8 9 0 16,-13 4 0-16,-10 6 0 15,-7 2 0-15,-7 6 0 16,-6-1 0-16,-1 3 0 15,0-5 0-15,2-6 0 0,11-4-6 16,-1-17-10-16,20-6-11 16,0 0-9-16,32-16-7 15,-8-2-1-15,15-1 2 16</inkml:trace>
  <inkml:trace contextRef="#ctx0" brushRef="#br0" timeOffset="18">13851 1548 122 0,'0'20'44'0,"-14"-10"0"16,7 0-1-16,-8 5-41 16,15-15-2-16,-12-17-8 0,-2-5-17 15,21 8-17 1,-11 0-2-16,4 14 1 0,-1-21-3 15</inkml:trace>
  <inkml:trace contextRef="#ctx0" brushRef="#br1" timeOffset="19">1855 3327 86 0,'0'0'35'0,"13"-28"0"16,7 13 1-16,-3-3-34 0,11-4 0 15,10-1-1 1,2 7 0-16,-1 4 0 0,-1 7 0 16,-3 10 0-16,-4 14 0 15,-12 10 0-15,-8 18-1 16,-16 11 2-16,-13 15-1 15,-11 8 1-15,-4 5 0 16,-10 4 0-16,1-3-1 16,-1-11 1-16,6-10 0 15,8-13-1-15,15-13 0 16,10-14 1-16,13-9-1 15,10-17-1-15,19-10 0 16,8-6 1-16,11-8-2 16,14 0-2-16,-1-10-4 15,17 18-17-15,-10-13-13 16,8 19 0-16,-12-5-2 0,7 19 1 15</inkml:trace>
  <inkml:trace contextRef="#ctx0" brushRef="#br1" timeOffset="20">3657 3104 60 0,'1'-37'34'0,"4"9"0"16,-5-5-1-16,4 19-24 16,-7-9-1-16,3 23-1 15,0 0-1-15,4 19-1 16,-6 14-1-16,-1 17-1 0,-2 6-1 15,-1 16 0-15,1 5 0 16,0 10-1-16,0-4 0 16,2-7 0-16,0-6 1 15,4-9-2-15,3-11 1 16,5-13 0-16,3-12-1 15,3-17 1-15,3-10 0 16,3-12 0-16,4-11 0 16,0-5 0-16,0-7 0 15,1 1 0-15,-2-1 0 16,-4 11 0-16,-4 1 0 15,-2 8-1-15,-2 12 0 16,-12 5 1-16,12 21-1 16,-7 7 0-16,-1 4 0 15,0 6-1-15,3 5-1 0,4-4-3 16,8 8-8-16,-8-29-12 15,19 9-12-15,-6-24-1 16,12 0-1-16,-8-17 1 16</inkml:trace>
  <inkml:trace contextRef="#ctx0" brushRef="#br1" timeOffset="21">4204 3623 83 0,'0'22'36'16,"1"-3"-1"-16,9 6 1 15,4-8-33-15,9-4 0 16,5-8 0-16,2-5 0 0,4-14 1 16,3-6-2-16,0-6 1 15,-2-6 0-15,-8-3-1 16,-7 4 0-16,-8-3 0 15,-12 6-1-15,-8 5 0 16,-8 10 0-16,-8 7 1 16,-8 12-2-16,-2 9 1 15,-3 9 0-15,3 6-1 16,10 7 1-16,1 2-1 15,9 1 0-15,9-1 0 16,15-4 0-16,9-4-2 16,9-12-1-16,20-3-5 15,-3-20-10-15,27 11-14 16,-11-21-4-16,14 5-2 0,-10-20-1 15</inkml:trace>
  <inkml:trace contextRef="#ctx0" brushRef="#br1" timeOffset="22">4904 3517 94 0,'-31'-6'37'0,"6"13"0"16,-11-1 1-16,2 9-34 16,1 8 0-16,4 5-1 15,5 1-1-15,8 3 0 16,6-2-1-16,9 2 1 15,9-9-1-15,8-2 1 16,8-12-1-16,6-9 0 0,4-10 0 16,5-6-1-16,0-10 1 15,-5-4 0-15,0-4-1 16,-4-2 0-16,-6 0 1 15,-5 6-1-15,-5 4 0 16,-4 6 1-16,-5 7-1 16,-5 13 0-16,0 0 0 15,-5 19 0-15,2 5 0 16,-4 5 0-16,4 0 0 15,5 3-1-15,6-7 0 16,6-7-2-16,10-14-2 16,10-18-3-16,17-3-11 15,-4-34-8-15,21 3-11 16,-5-21 1-16,5 4-1 15,-11-18 3-15</inkml:trace>
  <inkml:trace contextRef="#ctx0" brushRef="#br1" timeOffset="23">5580 2965 95 0,'-25'18'35'0,"8"24"1"15,-13 8 0-15,8 18-32 16,-6 5-2-16,7 6-1 16,4 0-1-16,5-5-4 15,11 1-8-15,-6-23-24 16,19-3 1-16,-8-27-1 15,11-2-2-15</inkml:trace>
  <inkml:trace contextRef="#ctx0" brushRef="#br1" timeOffset="24">5325 3364 108 0,'-11'-5'39'0,"-2"-5"1"16,13 10 0-16,0 0-37 15,19-5 0-15,10-4-3 16,9-6-2-16,12 6-7 15,1-17-9-15,26 18-13 16,-11-13-8-16,10 16 1 16,-6-8-3-16</inkml:trace>
  <inkml:trace contextRef="#ctx0" brushRef="#br1" timeOffset="25">6425 3386 96 0,'-15'3'37'0,"11"12"0"0,-9-5-1 16,11 5-33-1,-7 7-1-15,4 12-1 0,-5 2 2 16,6 6-1-16,-7 0 0 16,3-1 1-16,-2-7-2 15,4-4 1-15,0-12-1 16,4-5 0-16,2-13 0 15,0 0-1-15,12-26 1 16,-2 1-1-16,4-10 1 16,2-4-1-16,1-6 1 15,0 0-1-15,0 3 0 16,-2 2 1-16,-3 12-1 15,-4 7 1-15,0 7-1 16,-8 14 1-16,0 0 0 0,13 18-1 16,-9 2 0-16,3 1 0 15,6-2 1-15,8-4-2 16,2-2 2-16,11-12-1 15,7-6 0-15,7-8 1 16,-1-8-1-16,5-3 2 16,-3-4-2-16,-6 0 2 15,-5 3-2-15,-4 3 1 16,-10 5-1-16,-8 8 1 15,-4 6-1-15,-12 3-1 16,6 25 0-16,-12 1 0 16,0 10-1-16,-4 4 0 15,5 8-2-15,-3-5-2 16,13 13-5-16,-5-25-8 15,25 9-9-15,-12-25-9 0,18 2 0 16,-2-20-1-16,8 1 2 16</inkml:trace>
  <inkml:trace contextRef="#ctx0" brushRef="#br1" timeOffset="26">7300 3372 92 0,'-13'-12'36'15,"2"20"0"-15,-9-4 1 16,6 17-30-16,-10 3-1 15,3 7-3-15,2 1 0 16,3 6-2-16,6-2 1 16,6-4-1-16,8-5 0 15,6-9 1-15,7-11-1 0,9-7 0 16,5-11 1-16,1-8-1 15,2-5-1-15,0-7 1 16,-1-4 0-16,-5 6 0 16,-5 1-1-16,-8 6 0 15,-6 4 1-15,-9 18-1 16,0 0 1-16,0 0-1 15,-14 17 0-15,4-1 0 16,1 9 0-16,3 0 0 16,5 1-1-16,4-5-2 15,10-5-1-15,2-16-6 16,23 4-9-16,-11-28-8 15,21 3-12-15,-2-19 0 16,11 0 1-16,-11-16 1 0</inkml:trace>
  <inkml:trace contextRef="#ctx0" brushRef="#br1" timeOffset="27">7897 2904 99 0,'0'0'37'0,"-27"18"1"16,14 25-2-16,-12 9-29 15,4 16-5-15,0 9 0 16,5 8-2-16,1 8 0 15,3-2-4-15,7 4-3 16,-6-16-27-16,16-1-3 16,-5-21 1-16,9-7-3 15</inkml:trace>
  <inkml:trace contextRef="#ctx0" brushRef="#br1" timeOffset="28">7709 3263 106 0,'-14'6'38'0,"16"13"1"16,-2-19-2-16,26 2-34 15,6-6-1-15,8-4 0 16,6-2 1-16,6-6-1 15,2-3 0-15,-3 0 0 16,-3-1-1-16,-5 4-1 16,-8 2 1-16,-8 2 0 15,-3 3-1-15,-11 4 0 0,-13 5 1 16,0 0-1-16,3 17 1 15,-13 0-1-15,-1 6 1 16,-3 6-1-16,-2 2 0 16,4 3 0-16,2-4 0 15,2-1 0-15,11-10 0 16,6-4-1-16,8-8 1 15,2-6 0-15,7-1 1 16,-1-3-1-16,-3 2 0 16,-1 2 1-16,-7 8-1 15,-5 4 1-15,-12 10 0 16,-5 3 0-16,-7 8-1 15,-4 0 0-15,-2 3 0 0,-2-4-2 16,3 0-4-16,-6-16-7 16,19 9-5-16,-14-28-6 15,21 2-9-15,-12-3-7 16,8-9-3-16,-7-13 3 15</inkml:trace>
  <inkml:trace contextRef="#ctx0" brushRef="#br1" timeOffset="29">10467 5157 3 0,'0'0'2'0,"0"0"-1"16</inkml:trace>
  <inkml:trace contextRef="#ctx0" brushRef="#br1" timeOffset="30">1994 5123 34 0,'-3'-19'26'0,"6"4"1"16,-3 4 0-16,-2-1-18 16,2 12-3-16,5-11-1 0,-5 11 1 15,0 0 0-15,7 11-1 16,-10 4 0-16,5 14-1 15,-7 9 0-15,6 20 0 16,-4 15 2-16,3 17-3 16,-5 14 0-16,3 11 1 15,-3 9-1-15,4 4 0 16,1 0-1-16,1 3 1 15,0-4-2-15,4 0 1 16,-1 0-2-16,2-5 1 16,-1-1-1-16,-2-7 0 15,3-14-1-15,-2-20-5 16,13-17-26-16,-8-28-2 0,10-26 1 15,-2-27-3-15</inkml:trace>
  <inkml:trace contextRef="#ctx0" brushRef="#br1" timeOffset="31">2220 4941 10 0,'0'0'23'15,"0"0"2"-15,-12-7-2 16,12 7-8-16,0 0-4 15,-19-1-1-15,19 1-2 16,-13 8 0-16,13-8-1 0,-16 8-2 16,16-8 1-16,-14 8-1 15,14-8 0-15,-13 6 0 16,13-6-1-16,0 0 0 15,0 0-2-15,-10 4 0 16,10-4-1-16,0 0 0 16,0 0 0-16,12 8 0 15,-12-8-1-15,17 3 1 16,-3 1-1-16,6-1 1 15,2-1-1-15,3-2 1 16,9-1-1-16,3-1 1 16,4-2 0-16,9 1-1 15,4-3 1-15,0 0-1 16,7 0 1-16,0-1-1 0,3 0 0 15,3 0 0-15,1-2 1 16,4 2-2-16,4-4 2 16,5 0-2-16,3 1 1 15,1 0-1-15,3 0 1 16,3 1-1-16,-2 2 0 15,5 1 1-15,-2 4-1 16,2-1 0-16,1 3 1 16,-1-2 0-16,0 2 0 15,-1 1 0-15,2 0 0 16,-2-2 0-16,0 2 0 15,0-1 0-15,3 0 0 16,-5 0 1-16,3-1-1 16,1 2 0-16,1-1 1 0,-1 0-1 15,-1 3 0-15,1-2 0 16,-3 3 0-16,2 1 0 15,-1 0 1-15,-1 1-1 16,-2 3 0-16,-3-4 0 16,0 2 0-16,-2 0 0 15,4-2-1-15,-5-2 3 16,0 1-4-16,3-1 4 15,-4-1-3-15,5 0 4 16,-3 1-2-16,2-1 1 16,-1 1-1-16,0-1 0 15,3 0 0-15,-9 2 0 16,6-3 0-16,-3 0-1 15,-5-1 1-15,0 0-1 16,-3 0 0-16,-3 0 0 0,3-1 1 16,-1-3-2-16,-4 2 1 15,-1 1-1-15,0-1 3 16,-6-2-3-16,-1 1 2 15,-6-1-2-15,-2 1 3 16,-3-2-2-16,1 2 2 16,-5-1-2-16,-2 2 0 15,1 0 0-15,0 0 0 16,0 4 0-16,-1-4 0 15,-1 1 0-15,1 0 0 16,0-1 0-16,-2-2 0 16,-1 1-1-16,-2-2 0 15,3 1 1-15,-4-1-1 16,-1 2 1-16,2 0-1 0,-6 0 1 15,2 1 0-15,-2 0 0 16,-2 2 0-16,-3 0 0 16,-4 2-1-16,2 1 1 15,-5-2 0-15,3 0 1 16,-6-1-1-16,5 3-1 15,-6-3 2-15,1 0-1 16,-4-3 0-16,3 2 0 16,-3 0-1-16,-3 2-1 15,0-4-6-15,-1 7-25 16,-11-4-1-16,0 0 0 15,0 0-1-15</inkml:trace>
  <inkml:trace contextRef="#ctx0" brushRef="#br1" timeOffset="32">9353 4874 23 0,'0'0'25'0,"0"-10"1"16,0 10 1-16,0 0-16 16,-4-12-4-16,4 12-1 15,0 0-1-15,0 0 0 16,0 0-1-16,0 0-1 15,0 0 0-15,-7 11 0 16,7 0 2-16,-4 12-4 16,1 0 3-16,0 10-3 15,0 4 2-15,-3 10-3 16,2 4 2-16,-1 6-3 15,-3 6 2-15,1 2-1 16,-2 6 0-16,3 0 4 0,1 1-1 16,-4-5-1-16,5-2 0 15,1-2 0-15,2-3 0 16,1-1 0-16,3-4 1 15,-1-1-4-15,-1 0 1 16,1 0 0-16,-4 3 0 16,1-1 0-16,-4 0 0 15,1 0 1-15,-1-3-1 16,0 0 1-16,0-1 0 15,0-6 0-15,1 0-1 16,3-2 2-16,1-5-2 16,1 2 1-16,3-3-1 15,-1 2 0-15,2-1 0 0,1 5 0 16,-2-1 0-16,-1 2 1 15,0 1-2-15,0 0 0 16,-3 1 1-16,0 1-1 16,0-3 2-16,0-3-2 15,0 0 1-15,-2-5 0 16,2-4 1-16,3 2 0 15,-1-5-1-15,2-1 1 16,-1 1-1-16,1 1 0 16,0-1 0-16,3 2 1 15,-3-1-1-15,-2 1 0 16,0-1 0-16,2 1 1 15,-3-5-1-15,0 0 0 16,0-2 0-16,-1-3 0 0,2 0 0 16,1-4 0-16,-1 2 0 15,0-1 0-15,3 5 0 16,-1-1-1-16,0 1 0 15,1 3 0-15,-3-2 1 16,0 1-1-16,0 1 0 16,-1 1 0-16,0-5 1 15,-3-1 0-15,2 0 0 16,-3-2 1-16,2 1-1 15,0 0 0-15,1 0 0 16,0-2 0-16,1 3 0 16,-1 0 0-16,4 1 0 15,-3 1 1-15,2 2-1 16,-3-1 0-16,0 0 0 0,1 2 0 15,-2-3 0-15,2 0 0 16,-3-1 0-16,0-2 1 16,1-2-1-16,-1 0 0 15,0-3 0-15,2 2 0 16,0-5 0-16,1 4 0 15,2-2 0-15,-3 0 0 16,2 1 0-16,0 0 0 16,-2 0 1-16,0 5-1 15,3-3 1-15,-3 1-1 16,-3 0 1-16,3 0-1 15,0-3 1-15,0 0 0 16,0-1-1-16,1-3 0 16,1-2 0-16,0 0 0 0,0 1 0 15,3-1 0-15,-3 2 0 16,-1-1 0-16,2-1 0 15,-3 2 1-15,-3 0-1 16,3 0 0-16,-3 0 0 16,2 0 0-16,-4 0 0 15,3-3 0-15,-1 3 0 16,3-12 0-16,-2 18 1 15,1-6-1-15,1-12 0 16,0 17 0-16,0-7 0 16,-1 3 0-16,1-3 0 15,-3 1 0-15,3-11 0 16,-2 19 1-16,2-19-1 15,-2 18 0-15,2-18 0 16,-1 17 0-16,1-17 0 0,1 20 0 16,0-8 0-16,1-2 1 15,-1 1-1-15,-1-11 0 16,4 16 0-16,-4-16 0 15,1 12 0-15,-1-12 0 16,0 0 0-16,0 0 0 16,-1 9 0-16,1-9 0 15,0 0 0-15,-4 14 1 16,4-14-1-16,-2 14 0 15,2-14 0-15,-1 17 0 16,1-17 0-16,-4 17 0 16,4-17 0-16,-1 15 0 15,1-15 0-15,1 11 0 16,-1-11 0-16,0 12 0 0,0-12 0 15,2 12 0-15,-2-12 0 16,0 15 1-16,0-15-2 16,0 16 1-16,0-16 1 15,-2 14-2-15,2-14 1 16,0 0 0-16,0 0 0 15,0 0 0-15,0 0 0 16,0 0 0-16,0 0 0 16,0 0 0-16,0 0 0 15,0 0 1-15,0 0-1 16,0 0 0-16,0 0 0 15,0 0 0-15,4 10 0 16,-4-10 0-16,0 0 0 16,0 0 1-16,0 11-1 0,0-11 0 15,0 0 0-15,0 0 0 16,0 0 0-16,-2 11 0 15,2-11 0-15,-3 10 0 16,3-10 0-16,-2 15 1 16,2-15-1-16,-5 15 1 15,5-15-1-15,-4 11 1 16,4-11-1-16,0 0 1 15,0 0-1-15,0 0 0 16,0 0 0-16,0 0 0 16,-5 11 0-16,5-11 0 15,0 0 0-15,-2 13 0 16,2-13 0-16,-3 10 0 0,3-10 0 15,0 0 0 1,0 0 0-16,0 0 0 0,-10 10 0 16,10-10 0-16,0 0 0 15,0 0 0-15,-7-13 0 16,7 13 1-16,0 0-1 15,0 0 0-15,-14-8 0 16,14 8 0-16,-16-5 0 16,7 3 0-16,-3 1 0 15,-2-4 0-15,-1-2-1 16,-1-1 1-16,1 0-1 15,-4-1 1-15,3 0 0 16,-2 1 0-16,-4 1-1 16,2 3 1-16,-6 4 0 0,1 0 0 15,-4 1 0-15,-3 1 1 16,0-2-1-16,-5 1-1 15,-2-6 1-15,2 2 0 16,-7-1 0-16,0 0 0 16,-8 0 0-16,-5 1 0 15,-5 4 0-15,0 1 0 16,-5 3 0-16,-6 2 0 15,-3 1 0-15,0 1 1 16,-4-1-1-16,0 0 0 16,-6 0 1-16,2-3-1 15,-2-2 0-15,0-2 1 16,1 1-1-16,-1-1 0 15,-1-1 0-15,1 2-1 16,2 0 1-16,-1 2 0 0,-2 0 0 16,0 3 0-16,-1-2 0 15,0 0 0-15,0-2 0 16,-1-1 0-16,0-4 0 15,2-1 0-15,-2-4 0 16,2-1-1-16,-2-4 1 16,-2 2 0-16,5-2-1 15,-5 2 1-15,0-1-1 16,1 4 0-16,-5 4 1 15,3 1 1-15,-3-1-1 16,-1 4 0-16,-3 2 1 16,2-1-1-16,-2 2 1 15,-1-2-1-15,1-1 1 16,3 0-1-16,0-3 0 0,2 1 1 15,1-2-1-15,-2 1 0 16,6 0 0-16,0-2 0 16,-1 2 0-16,-1 1 0 15,2 1-1-15,-2 0 1 16,1 1 0-16,-1 0 1 15,0-1-1-15,3 1 0 16,-1-1 0-16,1-1 0 16,-1 0 0-16,3 0 0 15,3-1 0-15,1 0 0 16,3 1 0-16,2 0 0 15,4 1 0-15,2 1 0 16,1-2 0-16,3 2 0 16,1-1-1-16,4 0 1 0,3 0 0 15,7 0 0-15,5 0 0 16,7-1 0-16,4-1 0 15,9 1 0-15,4-1 0 16,5-1 0-16,2 3 1 16,7-1-2-16,9 1 1 15,-11-2 0-15,11 2-1 16,0 0 1-16,0 0 0 15,0 0 0-15,0 0-1 16,0 0 2-16,14-12-2 16,-14 12 1-16,0 0 0 15,14-1 0-15,-14 1-1 16,0 0 1-16,10-6 0 15,-10 6 0-15,5-25 0 0,-4 2 0 16,2-12 0-16,-2-6 1 16,0-9-1-16,-2-8-1 15,1-5 1-15,-1-3 0 16,-2-3 0-16,0 1 0 15,-8 0-1-15,1-5 1 16,-2 4 0-16,-3-2 0 16,1 0 0-16,-2-1 0 15,3 0-1-15,0 3 1 16,2 1 0-16,5 2 0 15,-1 2 0-15,4 0 1 16,-2 4 0-16,1 3 0 16,0 0-1-16,-2 1 2 15,-2-1-2-15,-1 2 1 0,0 4 0 16,-2-1-2-16,2 4 1 15,1 3 0-15,-1 1 0 16,6 1 0-16,2 4 0 16,3 1-1-16,4 3 2 15,2 2-2-15,2 2 1 16,-3 3 0-16,4 3 0 15,-4 6 0-15,-2 2 0 16,-1 7 1-16,-4 10-1 16,3-17 1-16,-3 17-1 15,0 0 0-15,-4-12-1 16,4 12 0-16,0 0-4 15,0 0-15-15,0 0-14 16,0 0-1-16,0 0 0 0,-10 3-1 16</inkml:trace>
  <inkml:trace contextRef="#ctx0" brushRef="#br1" timeOffset="33">433 6736 52 0,'0'0'30'0,"0"0"1"16,0 0 0-16,0 10-19 16,-2 0-4-16,4 18-1 15,-2 5-2-15,3 10-1 0,-3 8-1 16,5 8-1-16,1 3 0 15,-2 1 0-15,2-4-1 16,-1-4-3-16,5 0-7 16,-6-18-22-16,10-7-1 15,-4-19-2-15,5-7 1 16</inkml:trace>
  <inkml:trace contextRef="#ctx0" brushRef="#br1" timeOffset="34">691 6812 81 0,'-4'-15'34'0,"4"15"0"15,2-26 0-15,5 9-32 16,3-1 0-16,4-1 0 16,5-2 0-16,4 5-1 15,0 2 1-15,1 7-1 16,1 5 0-16,-3 11 0 15,-10 11 0-15,-5 13 1 16,-11 12-1-16,-5 11 0 16,-11 7 0-16,-3 9 1 15,-5-3-1-15,4-1 1 16,-2-8-1-16,8-7 1 15,6-12-1-15,12-9 0 0,9-20 0 16,7-9-1-16,16-10 0 16,6-12-4-16,18 5-7 15,-9-19-25-15,11 9 2 16,-4-7-2-16,1 13 0 15</inkml:trace>
  <inkml:trace contextRef="#ctx0" brushRef="#br1" timeOffset="35">1349 6909 70 0,'-10'-5'34'16,"-11"1"-1"-16,1 15 3 15,-10-2-25-15,3 18-2 16,-5-2-3-16,2 8 0 15,6-1-3-15,5 3-1 16,5-4 0-16,10-3-2 16,7-6 1-16,9-5-2 15,10-4 1-15,5-11-3 16,7-2-2-16,-5-14-28 15,15 5-2-15,-5-15 0 16,1 4-1-16</inkml:trace>
  <inkml:trace contextRef="#ctx0" brushRef="#br1" timeOffset="36">1545 6885 80 0,'-12'25'34'0,"-4"-5"0"15,3 13 0-15,-6-6-28 16,12 8-1-16,-2-9-1 16,5 3-2-16,-1-4 1 15,7-6-3-15,2-5 1 16,-4-14 0-16,18 1 0 15,-8-11 0-15,0-8 0 0,3-3 1 16,-2-4-1-16,-2-1 0 16,-2-3 1-16,-1 4-1 15,-5 5 0-15,-1 3-1 16,0 5 1-16,0 12-1 15,-5-11 0-15,5 11 0 16,0 0 0-16,0 0 0 16,14 17 0-16,-4-9 0 15,7 2 0-15,-2 0 0 16,4-5 1-16,3 0-1 15,3-5 1-15,0-3 0 16,3-3-1-16,0-3 1 0,-1-5 0 16,-2 0 0-16,-5 2 0 15,-2 1 0-15,-4 4 0 16,-14 7 1-16,14 9-2 15,-15 8 1-15,-6 9-1 16,0 10 1-16,-1 4-1 16,2 6-1-16,1 4-2 15,2-10-6-15,12 6-26 16,-2-18-2-16,12-5-1 15,0-20-3-15</inkml:trace>
  <inkml:trace contextRef="#ctx0" brushRef="#br1" timeOffset="37">5232 4201 46 0,'3'-22'33'16,"-2"7"1"-16,-4-5 0 16,3 20-13-16,-9-19-15 15,9 19 0-15,-5-16-2 16,5 16 1-16,-4 16-1 15,3 10-2-15,-6 15 0 16,-1 8-1-16,-2 14 0 16,-1 6-1-16,-1 6-1 15,2-6-1-15,7-3-3 16,0-23-10-16,19-7-19 15,0-24 0-15,21-11-2 16,4-23 1-16</inkml:trace>
  <inkml:trace contextRef="#ctx0" brushRef="#br1" timeOffset="38">5740 4131 83 0,'0'0'36'15,"0"-18"-2"-15,-5 30 3 16,-12 3-34-16,5 11-1 15,-7 7 0-15,1 6-1 16,-2 9 0-16,-3 9 0 16,0 0 0-16,9 0-1 15,-3-6 1-15,10-4 0 16,3-11 0-16,12-6-1 15,7-15 1-15,6-14 0 0,8-13-1 16,4-8 1-16,-1-7-1 16,0-3 1-16,-6-5 0 15,-6 1-1-15,-12 5 1 16,-9 2-1-16,-10 10-1 15,-10 6 1-15,-3 8-1 16,-10 4-2-16,9 13-3 16,-8-10-20-16,22 15-9 15,-3-8-1-15,17 7-1 16,-3-18 1-16</inkml:trace>
  <inkml:trace contextRef="#ctx0" brushRef="#br1" timeOffset="39">6312 4360 85 0,'0'0'35'15,"-28"-18"1"-15,15 14-2 16,-10-2-30-16,1 8 1 16,-6 0-3-16,-1 11 1 15,2 2-1-15,-5 8-1 16,4 4 0-16,3 3 0 15,4 5-1-15,6-2 0 16,9 1 0-16,7-8 0 16,11-3-1-16,9-5 0 0,12-7-1 15,6-14-5-15,14 4-23 16,-4-21-4-16,11 4 0 15,-13-14-3-15</inkml:trace>
  <inkml:trace contextRef="#ctx0" brushRef="#br1" timeOffset="40">6623 4300 86 0,'0'0'35'16,"-13"13"-1"-16,-9 1 2 16,3 14-32-16,-5 4 0 15,3 8-1-15,0 0-1 0,4 2 0 16,3-4-1-1,4-5 1-15,6-7-1 0,4-8 0 16,0-18-1-16,17 4 1 16,-1-17-1-16,8-8 1 15,0-5-1-15,-2-7 1 16,5 0 0-16,-2-2 0 15,-6 5 0-15,-4 5-1 16,-3 5 1-16,-6 5-1 16,-6 15 0-16,0 0 0 15,0 0 0-15,0 0 0 16,5 13 0-16,-5-13 0 15,15 17 0-15,0-10 0 16,6-3 0-16,7-8 1 16,2-3-1-16,6-4 1 15,3-8 0-15,0 1-1 0,1-5 1 16,-2 3 0-16,-3 3-1 15,-7 4 0-15,-4 9 1 16,-6 11-1-16,-5 11 0 16,-8 17 0-16,-6 8 0 15,-6 7-1-15,0 10-5 16,-10-9-20-16,17 10-11 15,-8-16-2-15,13-3-2 16,3-17 0-16</inkml:trace>
  <inkml:trace contextRef="#ctx0" brushRef="#br1" timeOffset="41">12644 4730 39 0,'-5'-16'24'0,"3"6"-4"15,2 10 0-15,-7-21-8 16,7 21-2-16,2-29-3 15,0 16-1-15,-2-7-1 16,5 5-2-16,-3-4 0 16,2 7-1-16,-4-3 1 15,0 15-1-15,4-19 1 16,-4 19-1-16,0 0 0 15,0 0 0-15,0 0 1 16,-4 16 0-16,2 0-2 16,0 5 0-16,0 6 0 15,1 6-1-15,0 5 0 0,-2 8 0 16,3 6 2-16,-4 4-2 15,1 6 1-15,0 5-1 16,-2 3 2-16,3 0-2 16,0 2 1-16,1-1-1 15,2-3 0-15,-2 4 0 16,5-5 0-16,-1-4 1 15,0 2 0-15,-2-1 0 16,4 2 1-16,-5 0-1 16,0 2 1-16,-5-2-1 15,4 2 1-15,-4-2-2 16,1 3 0-16,-2 0 0 15,2-4 0-15,0 0 2 16,-1-3-2-16,1 2 1 0,-1-3-1 16,1 3 2-16,0 0-2 15,0-1 2-15,0 2-3 16,-3-2 2-16,1 2-2 15,1-1 0-15,1-2-1 16,0-3 1-16,1 0 0 16,-2-3-1-16,0-3 1 15,3 1-1-15,-2-2 1 16,-1 0 1-16,-1 1 0 15,0 2 0-15,-3 2 0 16,4 1 0-16,0 1 0 16,-2 3-1-16,2-3 1 15,2 0-1-15,-2-4 0 0,3 0 1 16,2-6-1-16,-2 2 0 15,1-1 1-15,-1-4 0 16,2-1 0-16,-1 2 0 16,0-1 0-16,-2 1 0 15,2-1 0-15,1-1 0 16,0-2 0-16,2-1 0 15,-2-1 2-15,2-1-2 16,-1 0 1-16,1-3 0 16,-2 1 0-16,0-1-1 15,1-2 2-15,-1 3-2 16,3-2 0-16,-2 2 0 15,-1-2 0-15,0 3 0 16,2-1 0-16,0 0 0 16,-2 1 0-16,4 1 0 0,-3-2 0 15,0-4 0-15,3 3 0 16,-1-1 0-16,1 1 1 15,-2-4 0-15,1 2-1 16,2-2 1-16,-4 2 0 16,0-1 0-16,-1 6 0 15,0-5 0-15,-2 6-1 16,1-2 0-16,0-1 0 15,-3 2 0-15,4-3 0 16,0 0 0-16,0-2 0 16,0-5 0-16,3-1 0 15,-1-2 0-15,1 0 0 16,-1-3 1-16,-1 0-2 15,-1 0 2-15,1 0-2 0,-3-7-5 16,8 4-28-16,-9-11-1 16,3-10 1-16,0 0-2 15</inkml:trace>
  <inkml:trace contextRef="#ctx0" brushRef="#br1" timeOffset="42">12541 10057 41 0,'0'0'28'15,"0"0"2"-15,3-21-1 16,4 10-21-16,0-6-4 15,3 6 1-15,-5-2 0 16,8 8 0-16,-13 5-1 16,10-1-1-16,-10 1 1 15,5 12 0-15,-5-12 0 16,4 17-1-16,-4-17-1 15,9 17 0-15,-9-17 0 0,12 8 0 16,1-8-1 0,1-2 1-16,3-1-2 0,4-2 1 15,2-2 0-15,6 0-1 16,4 0 1-16,5 4-1 15,-1-3 0-15,6 0 0 16,4 2 0-16,0 0 0 16,4-2 0-16,-1 1 0 15,3-2 0-15,2-1 0 16,1 0 0-16,2 1 0 15,1 1 0-15,6 0 1 16,1 0-1-16,2 4 0 16,1-1 0-16,-1 3 0 15,3 0 0-15,-4 3 0 0,2 1 0 16,-4-1 0-1,0 2 1-15,0-2-1 0,4 1 0 16,2-1 0-16,1 2 0 16,-1-2 1-16,4-1-1 15,1 1 0-15,-2-1 0 16,1 1 0-16,-2 2 1 15,0 0-1-15,-2 2 0 16,5-1 1-16,1 3-1 16,-6-1 0-16,1 1 0 15,2-1 1-15,-3 0-1 16,-4-1 0-16,3 0 0 15,-1-3 0-15,-2 2 1 16,4-1-1-16,-1-2 0 16,4 2 0-16,-1-3 1 0,3 2-1 15,0-3 0-15,-1-1 0 16,2-1 1-16,-2-3-1 15,4 1 0-15,2-3 0 16,1-2 0-16,-2 2 0 16,2-2 1-16,1 0-1 15,-3-1 0-15,0 0 0 16,-3 0 0-16,2 0 0 15,0 2 0-15,0-2 0 16,0 1 1-16,-4-1-1 16,1 3 0-16,-4-2 0 15,-5 3 0-15,-2 1 0 16,-6 0 0-16,-2 2 0 15,0-1-1-15,-5-2 1 0,-1 4 1 16,-3-2-1-16,2 2 0 16,-4-1 0-16,0 0 0 15,-6-1 0-15,0 1 0 16,-1 0 0-16,-3-1 0 15,-1 0 0-15,2 1 0 16,-4-3 0-16,2 2 0 16,0-2 0-16,-3 0 0 15,1 1 0-15,-1-2 0 16,-2 4 0-16,-2-3 0 15,0-1 0-15,1 2 1 16,-3-1-1-16,6 1 0 16,0-2 0-16,2 1 0 15,0 2 1-15,2-2-1 0,-2 3 0 16,0 1 0-16,-3-1 0 15,-2 2 0-15,-4 0 1 16,-2 2-1-16,-1-1 0 16,-3-1 0-16,-3-1 0 15,0 1 1-15,-1-2-1 16,-3 1 0-16,4 2 0 15,-1 1 0-15,-1 0 0 16,-3 1 0-16,1 1 0 16,-1 0 0-16,-2 3 0 15,-9-7 0-15,16 11 0 16,-16-11 0-16,13 8 1 15,-13-8-1-15,12 7 0 16,-12-7 0-16,11 5 0 16,-11-5 0-16,13 10 0 0,-13-10 1 15,10 11-1-15,-10-11 0 16,10 11 0-16,-10-11 0 15,0 0 1-15,8 12-1 16,-8-12 0-16,0 0 0 16,0 0 0-16,0 0 0 15,6-16 0-15,-6 16 0 16,9-15 0-16,-9 15 0 15,8-19 0-15,-8 19 0 16,7-15 0-16,-7 15 0 16,4-15 0-16,-4 15 0 15,3-18 0-15,-3 3 1 16,1-3-2-16,0-6 2 15,-1-6-2-15,4-7 2 0,-1-4-1 16,-1-5 0-16,1-1 0 16,-3-5 0-16,1 0 0 15,-3-2 1-15,0 0-1 16,-1-6 0-16,-2 1 0 15,6-4 0-15,-1-3 0 16,0-1 0-16,3-6 0 16,1 1-2-16,3-3 2 15,-1-1-1-15,1-2 0 16,1 0 0-16,-1-3 1 15,-1 1-1-15,0 0 1 16,-4 3 0-16,2-4 1 16,-3-1-1-16,2 1 1 0,-3 0 0 15,2-4 0-15,1-5 0 16,4 0 0-16,-3-2-1 15,4 0 0-15,1 0 1 16,-2-3 0-16,2 1-1 16,-1 0 1-16,-1 3-1 15,1-1 1-15,0 2 0 16,-2 1-1-16,0-2 1 15,2 1-3-15,1 1 2 16,0-1-1-16,1-1 1 16,2 1-1-16,-1-1 1 15,3 4 0-15,-4-2-1 16,-1 1 0-16,1 3-1 15,-2 2 1-15,-2 1-1 0,-1 3 1 16,3-1-1-16,-1 1 0 16,1 3 3-16,-2 2-1 15,2 5-2-15,-2 1 3 16,-1 4-2-16,2 4 1 15,-3 2-1-15,1 4 1 16,-5 1-2-16,3-1 3 16,0 3-1-16,0 0-1 15,2 0 2-15,0 6-1 16,-3 4 0-16,0 7 0 15,1 6 1-15,-2 9-1 16,-2 3 0-16,-2 6 1 16,3 10-1-16,0 0 0 15,0 0 0-15,-9-10 0 0,9 10 0 16,0 0 0-16,0 0 1 15,0 0-1-15,0 0-1 16,0 0 2-16,0 0-1 16,0 0 0-16,-11 5 0 15,11-5 0-15,-12 9 0 16,2-2 1-16,-3 0-1 15,-2 0 0-15,-4-2 0 16,-3 0 0-16,0-2 1 16,-5-1-1-16,0-3 0 15,-6-2 0-15,-1 1 0 16,-5-2 1-16,-6 1-2 15,-5 2 1-15,-3 1 0 16,-13 0 0-16,-1 0 0 16,-10 1 0-16,-6 2 0 0,-5-2 0 15,-1-2 1-15,-8-2-1 16,1 0 0-16,-6 0 0 15,2 2 0-15,-8 0 0 16,-1 1 0-16,-2 0 0 16,-3 0 0-16,-1 1 1 15,-3-1-1-15,-3 1 1 16,3-4-1-16,2-2 0 15,1 1 1-15,1-3-1 16,-1-3 1-16,0 0-1 16,1-1 0-16,3 3 0 15,-3 0 1-15,0 4-1 16,-2 2 0-16,-8 3 0 0,1 4 0 15,5 0 0-15,-3 3 0 16,1 1 0-16,0 1 0 16,1-2 0-16,2 0 0 15,6-3 0-15,3 0 0 16,2-1 0-16,4-2 0 15,3 2-1-15,0-3 1 16,6 2 0-16,2-2 0 16,1 3 0-16,3-2 0 15,1-1 0-15,1 2-1 16,2-1 1-16,3-1 0 15,2 3 0-15,1-2 0 16,2 1 0-16,-2 1 0 16,2-1 0-16,2 2 0 0,-2 2 0 15,3-3 0 1,0 3-1-16,4 3 1 0,6-6 0 15,3 3 0-15,2 1 0 16,5-6-1-16,5 0 1 16,4-5 0-16,1-1 0 15,4-3 1-15,4 0-1 16,3-4 0-16,2 2 0 15,1 1 0-15,4 1 0 16,1 0 0-16,2 4 0 16,1-1 0-16,3 3 0 15,-1 0 0-15,7 1 0 16,11 0-2-16,-17-9-8 15,17 9-26-15,0 0 1 0,0 0-2 16,3-19-1-16</inkml:trace>
  <inkml:trace contextRef="#ctx0" brushRef="#br1" timeOffset="43">15139 3604 75 0,'11'-25'35'0,"-6"-2"1"15,4 13 0-15,-12 1-29 16,3 13-3-16,0 0 0 16,-9 12 0-16,-1 12-1 15,2 12 0-15,-2 11-2 16,-1 9-1-16,1 9-1 15,-3-2-3-15,17 7-28 16,-9-18-4-16,16-2 1 16,-1-23-2-16</inkml:trace>
  <inkml:trace contextRef="#ctx0" brushRef="#br1" timeOffset="44">15622 3417 76 0,'-4'-11'37'0,"-5"26"0"16,-10 0 1-16,1 13-18 16,-2 1-17-16,2 4-1 15,3-2 1-15,10 4-1 16,10-8 0-16,11-6 0 15,14-8-1-15,14-9 0 16,12-10 0-16,6-7-1 16,9-5-1-16,-5-12-5 15,6 6-27-15,-15-16-5 16,1 8 1-16,-20-12-1 0</inkml:trace>
  <inkml:trace contextRef="#ctx0" brushRef="#br1" timeOffset="45">15946 3338 102 0,'-37'58'37'0,"-6"-5"2"16,14 14-2-16,-3-4-33 16,17-2-4-16,13-1-1 15,7-16-8-15,23 2-26 16,1-18-2-16,20 0 0 15,-1-21-2-15</inkml:trace>
  <inkml:trace contextRef="#ctx0" brushRef="#br1" timeOffset="46">16539 3568 105 0,'-27'-7'39'0,"2"15"0"16,-13-3 0-16,0 20-33 15,-9-2-3-15,5 6 1 16,5 4-1-16,3 2-1 15,7-1 0-15,11 0-1 0,13-5 0 16,17-8-2-16,9-9 0 16,14-7-2-16,14-3 0 15,3-12-3-15,11 1 0 16,-1-19-9-16,15 13-21 15,-22-16-2-15,8 9 1 16,-14-9-1-16</inkml:trace>
  <inkml:trace contextRef="#ctx0" brushRef="#br1" timeOffset="47">16903 3569 109 0,'-17'7'38'16,"4"14"0"-16,-11-9-2 0,1 15-31 15,3 3-2-15,4 3-1 16,-1 2 0-16,3 2 0 15,4-4 0-15,4 1-1 16,4-11 0-16,7-7-1 16,-5-16 0-16,23-6 0 15,-8-11 0-15,3-9 0 16,4-6 1-16,-3-5-1 15,-3-3 1-15,3 0-1 16,-7 1 0-16,0 7 1 16,-4 8-1-16,-2 3 0 15,-4 9 0-15,-2 12-1 16,11-9 1-16,-11 9 0 15,15 19 0-15,-1-9 0 0,-1 3 0 16,6-1 0-16,1-2 0 16,5-3 0-16,2-6 0 15,2-6 1-15,4-4-1 16,1-4 0-16,0-4 1 15,0 1-1-15,-4-5 1 16,-2 7-1-16,-6 1 1 16,-4 7-1-16,-8 5 0 15,-10 1 0-15,6 25 0 16,-12-1-1-16,0 12-2 15,-3 1-3-15,10 21-17 16,-12-18-15-16,12 14-3 16,-2-11 0-16,17 3-1 15</inkml:trace>
  <inkml:trace contextRef="#ctx0" brushRef="#br1" timeOffset="48">20086 6490 85 0,'5'-16'32'16,"-1"3"2"-16,-4 13 2 16,0 0-31-16,5 13 1 15,-5 5-2-15,4 17 1 16,-9 10-2-16,4 12 1 15,-7 6-3-15,-1 7-1 16,2 10-13-16,-6-12-22 16,6 3 0-16,-2-14-2 15,9-10 0-15</inkml:trace>
  <inkml:trace contextRef="#ctx0" brushRef="#br1" timeOffset="49">20558 6523 102 0,'-13'-8'38'15,"-5"21"1"-15,-15-2-4 16,2 17-31-16,-3 4 0 15,2 7 1-15,1 0-1 16,9 5-1-16,3-2 0 16,16-1-1-16,12-11 0 0,15-7-1 15,19-15 0-15,17-9 0 16,12-14 0-16,12-13-2 15,7-6-2-15,-5-12-6 16,9 6-27-16,-22-8-4 16,-6 7 2-16,-21-7-3 15</inkml:trace>
  <inkml:trace contextRef="#ctx0" brushRef="#br1" timeOffset="50">20783 6582 122 0,'-43'64'37'0,"15"11"4"0,-1-13-7 15,15 1-32-15,14-4-3 16,9-12-2-16,19-2-20 16,0-19-14-16,22-6-1 15,-3-14 0-15,12-1-1 16</inkml:trace>
  <inkml:trace contextRef="#ctx0" brushRef="#br1" timeOffset="51">21450 6756 111 0,'-1'-16'38'0,"1"16"1"15,-21-8-1-15,-1 18-33 16,-8 4-1-16,0 12 1 16,-7 1-2-16,5 8 0 15,2-2-1-15,7 3 0 16,6-5-1-16,10 0 0 15,16-6 0-15,11-8-1 16,7-6-1-16,15-6-1 16,8-1-4-16,-3-17-7 15,15 9-24-15,-8-15-3 16,12 4 1-16,-10-15-1 15</inkml:trace>
  <inkml:trace contextRef="#ctx0" brushRef="#br1" timeOffset="52">21913 6731 116 0,'-17'10'39'0,"-9"-2"0"16,6 12 0-16,-13 2-34 16,10 6-1-16,-1 3-1 15,2 7 0-15,1 1 0 16,2-2-1-16,6-4 0 15,8 0-2-15,6-13 0 16,7-7 0-16,6-12 0 16,4-10 0-16,7-9 0 15,1-7 0-15,1-9 0 16,2-3 0-16,-6-5 0 0,0 3 0 15,-1-1 0-15,-5 6 0 16,-6 8 0-16,-3 6 0 16,-8 20 0-16,8-11 0 15,-8 11 0-15,3 23 0 16,-2-3 0-16,3 3 0 15,6 1 0-15,4-3 0 16,6-4 0-16,5-7 0 16,7-8 0-16,4-6 0 15,5-8 0-15,4-1 0 16,-6-3 0-16,-1-2 0 15,-6 4 0-15,-7 3 0 16,-3 7 0-16,-8 5 0 0,-14-1 0 16,6 23 0-16,-11 0 0 15,-3 5 0-15,2 7 0 16,-5-10-4-16,14 16-27 15,-10-14-8-15,18 5-3 16,-4-13 1-16,18 3-2 16</inkml:trace>
  <inkml:trace contextRef="#ctx0" brushRef="#br1" timeOffset="53">22593 7105 136 0,'-14'-10'44'0,"-1"0"-3"15,-1-7-7-15,3-5-36 16,-6-12-25-16,14 16-13 0,-15-10-2 15,9 9-1 1,-12-5-1-16</inkml:trace>
  <inkml:trace contextRef="#ctx0" brushRef="#br2" timeOffset="54">1821 10618 81 0,'8'-18'36'0,"-6"-5"-2"15,-2 23 2-15,6-11-33 16,-6 11-1-16,7 25 1 16,-3 3-1-16,-4 14 0 15,0 13 1-15,-2 6-2 0,2 6-1 16,-3 0 1-16,6-1-2 15,-3-9 1-15,9-5 0 16,4-12 0-16,1-10-1 16,9-14 2-16,3-6-1 15,2-12 0-15,0-10 0 16,5-7 1-16,-1-9-2 15,-3-9 1-15,1-3 1 16,-3 2-1-16,-3-2 2 16,-5 9-1-16,-2 4 0 15,-5 9 0-15,-12 18 1 16,13 6-1-16,-10 16-2 15,-2 8 1-15,4 3-2 16,1 5 2-16,2-2-1 0,6-2 0 16,5-10 0-16,8-11 2 15,5-17 0-15,3-9-1 16,5-12 1-16,-2-13 1 15,2-6 1-15,-6-5-1 16,-6-2 1-16,-7 2-2 16,-11 2 1-16,-4 3-3 15,-13 2 0-15,1 8-5 16,-8-5-4-16,18 11-20 15,-11-11-7-15,17 11 0 16,-2-8 0-16</inkml:trace>
  <inkml:trace contextRef="#ctx0" brushRef="#br2" timeOffset="55">2901 10344 73 0,'18'2'35'16,"-18"-2"0"-16,0 0 1 15,-2 17-28-15,2 3 0 16,-9 4-2-16,9 17 0 15,-11 6-1-15,6 13-1 16,-6 5-2-16,-1 10 1 16,0 0-1-16,0-2-1 15,2-8 0-15,1-10-1 16,9-10 0-16,0-17 0 15,9-12 0-15,7-17-1 16,6-13 2-16,2-8 1 0,5-7-1 16,-1-2 2-16,1-4-2 15,-3 8 2-15,-5 4-2 16,-4 8 2-16,-4 13-3 15,-4 14 1-15,-4 8-2 16,-3 8-1-16,-4 7 1 16,3 4-1-16,0-3 0 15,4-5-3-15,9-4 2 16,2-17-4-16,13-8 1 15,2-14-1-15,11-9-1 16,-3-13 3-16,10 0-2 16,-8-10 4-16,-1 4-1 15,-10 0 4-15,-5 7 1 16,-9 9 4-16,-9 10-1 0,-7 14 0 15,0 0 0-15,-7 22 0 16,-4 8 0-16,1 9-2 16,-2 6 0-16,5 0-3 15,2 2 1-15,4-4-1 16,6-8-1-16,1-14-3 15,12-3-10-15,-5-30-17 16,12-2-3-16,-4-19-2 16,5-6 1-16</inkml:trace>
  <inkml:trace contextRef="#ctx0" brushRef="#br2" timeOffset="56">3449 10526 106 0,'-24'-5'37'15,"-3"4"1"-15,15 20-7 0,6-2-32 16,6-4-7-16,24 9-25 15,1-11-4-15,19 11 2 16,3-11-3-16</inkml:trace>
  <inkml:trace contextRef="#ctx0" brushRef="#br2" timeOffset="57">3951 10752 85 0,'13'14'36'0,"-13"-14"0"16,-8 16 2-16,-17-9-30 15,9 11-1-15,-12 1-2 16,2 11 0-16,-4 1-1 15,3 8-1-15,1-4 0 16,10 5-2-16,9-8 1 0,12-4-2 16,12-7-1-16,12-11-4 15,26-2-11-15,-7-19-14 16,24 6-11-16,-2-19 0 15,13 1-2-15</inkml:trace>
  <inkml:trace contextRef="#ctx0" brushRef="#br2" timeOffset="58">4631 10336 99 0,'-22'28'39'0,"-8"0"2"15,10 23-2-15,-4 4-35 16,3 12 0-16,-2 12-1 15,3 4-1-15,2-2 0 16,-1-2-2-16,6-10 1 16,9-12-2-16,5-16 1 15,8-17-1-15,6-17 2 16,11-15 0-16,1-14-1 15,8-5 2-15,1-9 0 16,0 2 1-16,-7 1-2 0,1 6 1 16,-8 9-1-1,-5 11 1-15,-3 14-2 0,-3 8-1 16,-2 13 0-16,2 0-2 15,6 8-3-15,3-13-7 16,17 8-9-16,-13-21-17 16,28 0-2-16,-4-20-1 15,16-2-1-15</inkml:trace>
  <inkml:trace contextRef="#ctx0" brushRef="#br2" timeOffset="59">5978 10820 78 0,'9'-25'38'0,"-11"-1"0"16,2 26-4-16,-22-17-25 15,5 22-1-15,-9 3-3 16,-3 15-1-16,-5 3 0 16,2 12-3-16,-2 3 2 15,7 6-2-15,4-1 0 0,7 0-1 16,10-3 1-16,14-6-1 15,8-11 1-15,10-8-1 16,9-13 1-16,7-12-1 16,7-8 0-16,1-11 0 15,-1-5 0-15,-3-8-1 16,-6-3 1-16,-7-2 2 15,-9 0-2-15,-8 6 2 16,-7 4-2-16,-7 5 3 16,-8 7-3-16,-4 4 3 15,-1 9-3-15,-1 4 0 16,12 5 1-16,0 0-1 15,0 0 1-15,0 0-1 16,23 4 1-16,2-3-1 0,7 2 1 16,2 1-1-16,-3 3 1 15,3 6 0-15,-4 3-1 16,-10 7 0-16,-5 5 0 15,-7 4-1-15,-7-1 1 16,-2 2-2-16,-7-3 2 16,2-3-1-16,-5-6 0 15,7-12 0-15,4-9 2 16,0 0-1-16,15-23 1 15,0-1 1-15,3-8-1 16,7-2 1-16,-2-3-1 16,5 4 1-16,-6 3-1 15,-1 7 1-15,-8 10-2 16,1 9 1-16,-14 4-1 0,11 23 0 15,-11-1 0-15,-1 7-2 16,5 3 1-16,1 2-2 16,4 2-1-16,-1-7-3 15,13 4-6-15,-10-20-8 16,23 10-7-16,-16-18-10 15,15 0-1-15,-11-14-1 16,10 0 1-16</inkml:trace>
  <inkml:trace contextRef="#ctx0" brushRef="#br2" timeOffset="60">6864 10917 89 0,'0'0'39'0,"0"0"0"16,0 0 1-16,26-1-32 15,-1-7-5-15,12-4 2 0,6-4-3 16,7-4 1-16,2-5-1 15,3 1 2-15,-9-3-4 16,-4-2 1-16,-17 1 0 16,-11 1-1-16,-14 3 1 15,-11 4-1-15,-18 10 1 16,-13 9 0-16,-13 9 0 15,-1 13 0-15,-6 9 0 16,5 12 0-16,9 9 0 16,8-1-1-16,20-2 1 15,17-4-2-15,24-8 0 16,17-13-6-16,25-4-5 0,4-22-8 15,29 7-8-15,-7-20-13 16,21 2 0-16,-4-12-4 16,11 2 4-16</inkml:trace>
  <inkml:trace contextRef="#ctx0" brushRef="#br2" timeOffset="61">8238 10748 88 0,'0'0'38'0,"0"0"-1"16,0 0 2-16,-6 21-33 15,2 6-1-15,-5 3-2 16,2 10-3-16,0 2 2 0,2 4-3 16,0 1 2-16,4-2-1 15,1-5 0-15,3-4 0 16,1-11 0-16,4-5 1 15,-8-20-1-15,21 6 1 16,-10-20-1-16,0-6 1 16,-3-12 0-16,-1-4-2 15,1-10 2-15,-3-6 1 16,1 0-1-16,1-1 0 15,-2 3 0-15,7 5 0 16,1 4 0-16,5 7 1 16,0 12-2-16,5 8 0 15,2 7 0-15,1 9 0 16,1 8 0-16,-2 2 1 15,-3 7-1-15,-3 5 0 0,-6 2 0 16,-6 3 0-16,-8 2 0 16,-8 2-2-16,-5 2 2 15,-8-2-1-15,-3 3 1 16,-4-5-2-16,-3 3 2 15,0-5-1-15,3 3 1 16,3 0 0-16,3 1 0 16,0 4 0-16,5 4 0 15,-4 4 0-15,3 8 0 16,3-1 0-16,-2 4 1 15,2-8-1-15,8-1-4 16,-2-18-10-16,22 2-13 0,-12-31-11 16,31-4 0-16,-4-22-4 15,17-9 1-15</inkml:trace>
  <inkml:trace contextRef="#ctx0" brushRef="#br2" timeOffset="62">8800 10761 78 0,'0'0'40'0,"13"16"0"16,-20-6 0-16,7 16-17 15,-9-4-21-15,1 8-1 16,-5 3 0-16,3 5-1 15,-1-1 0-15,-1 1 0 0,3-3 0 16,2-5-1-16,4-8 1 16,3-7 0-16,0-15 1 15,14-2-1-15,-3-13 1 16,3-7-1-16,3-12 1 15,3-3 1-15,-1-6-1 16,-1-6 0-16,-2 4 0 16,-1 0 0-16,0 6 0 15,-4 5 0-15,-2 8 0 16,3 5-1-16,1 11 0 15,2 4 0-15,2 6 0 16,7 6 0-16,3 0 0 16,8-1 1-16,6 3-1 15,3 2 0-15,4-3 0 0,-2-3 1 16,2 4-1-16,-10-3 0 15,-3 2 0-15,-13 2 0 16,-8-1 0-16,-11 4 0 16,-12 3 0-16,-5 4 1 15,-12 3-1-15,0 6-1 16,-8-1 2-16,2 5-2 15,3-1 2-15,8-4-2 16,9 1 2-16,8-5-2 16,13-8 2-16,10-4-1 15,9-10 1-15,6-9-1 16,5-6 1-16,1-9-1 15,-3-5 0-15,-6-2 2 16,-8-3-2-16,-8 0 2 0,-8 1-2 16,-7 4 1-16,-7 8-2 15,-6 2 1-15,-4 9-2 16,2 1-2-16,3 8-1 15,12 0-6-15,0 0-8 16,0 0-9-16,27-7-11 16,1-6-1-16,20 4 0 15,-1-16 2-15</inkml:trace>
  <inkml:trace contextRef="#ctx0" brushRef="#br2" timeOffset="63">10053 10248 93 0,'0'0'38'0,"-25"-6"2"15,5 33-1-15,-12 9-31 0,5 18-3 16,-5 13-2-16,4 12-1 16,-3 8 0-16,6 1-2 15,8 0 0-15,2-9-3 16,7-6 1-16,2-17-8 15,15 1-11-15,-13-28-16 16,20-7-2-16,-16-22 0 16,28-3-1-16</inkml:trace>
  <inkml:trace contextRef="#ctx0" brushRef="#br2" timeOffset="64">9781 10761 111 0,'-23'1'39'0,"14"11"3"0,-2-2-3 16,15 1-36-16,11-4-2 15,13-3-1-15,15-4-2 16,3-3-2-16,16 4-10 16,-12-20-14-16,17 11-11 15,-12-8-2-15,4 7 0 16,-15-10 1-16</inkml:trace>
  <inkml:trace contextRef="#ctx0" brushRef="#br2" timeOffset="65">10208 10820 108 0,'-25'21'40'15,"16"8"1"-15,0-16-2 16,13 1-36-16,13-10-1 0,14-5 0 16,7-9-1-16,10-5 0 15,4-5 0-15,2-8 0 16,-5 3-1-16,-6-5 1 15,-10 2-1-15,-10 5 0 16,-11 3 1-16,-13 9-1 16,-13 7 0-16,-12 10 0 15,-11 10 1-15,-2 6-1 16,-7 8 1-16,-1 6 0 15,6-2 0-15,6 3-2 16,9-2 1-16,14-9-1 16,13-5 0-16,16-8-2 15,17-5-1-15,9-10-5 0,18 3-3 16,-2-20-9-16,26 10-13 15,-12-15-4-15,7 5-3 16,-9-7 4-16</inkml:trace>
  <inkml:trace contextRef="#ctx0" brushRef="#br2" timeOffset="66">10991 10744 101 0,'-14'-14'38'15,"0"14"2"-15,-17-1 0 16,5 10-35-16,-12 7 0 16,7 8-2-16,-5 6 0 15,8 5-1-15,5 1-1 16,12-3 0-16,11-3-1 15,11-7 0-15,14-11 0 16,11-11-3-16,13-8 0 0,4-21-7 16,22 5-10-16,-12-27-10 15,18 5-11-15,-10-19 1 16,6 2-1-16,-7-14 2 15</inkml:trace>
  <inkml:trace contextRef="#ctx0" brushRef="#br2" timeOffset="67">11661 10292 111 0,'-19'28'42'0,"-6"23"0"16,-19 5-1-16,5 12-37 15,-6 6-1-15,2 2-1 16,10 0-1-16,4-9-3 15,12-6-2-15,7-17-5 16,21 2-8-16,-8-31-11 16,19 1-15-16,-6-18-1 0,5-6 2 15,-6-16 2-15</inkml:trace>
  <inkml:trace contextRef="#ctx0" brushRef="#br2" timeOffset="68">11295 10659 107 0,'-3'12'41'0,"3"-12"1"15,13 14-1-15,7-14-37 16,19 1-1-16,3-5 0 16,13-3 0-16,-1-3-1 15,9 0 0-15,-5-1-1 16,-8 1 0-16,-7 3 0 15,-9 3 0-15,-8 1-1 0,-16 6 1 16,-10-3-1-16,-15 21 0 16,-6-9 2-16,-4 6-2 15,-3 3 0-15,0 4 0 16,4 0 0-16,9-1 0 15,10-2 0-15,16-3 0 16,6-3 0-16,11-5 0 16,5-1 0-16,7-1 0 15,-3-4 0-15,-4 1 0 16,-6 3 0-16,-8 1 0 15,-14 2 0-15,-12 5 0 16,-10 0 0-16,-8-1-3 16,-7 2 1-16,-4-6-3 0,3 6-4 15,-8-16-7-15,16 8-2 16,-13-20-6-16,38 10-10 15,-25-6-8-15,25 6-2 16,18-28 2-16</inkml:trace>
  <inkml:trace contextRef="#ctx0" brushRef="#br2" timeOffset="69">12824 10778 90 0,'5'-17'37'16,"-5"17"2"-16,3-11-1 15,-3 11-34-15,-15 20-2 16,2 8 0-16,-6 3 1 16,0 8-2-16,-3 3 1 15,2 4-1-15,-1-6 1 16,9-3-2-16,2-9 1 15,10-6 0-15,3-13 0 16,5-8-1-16,9-8 1 16,3-9-1-16,4-7 1 15,1-3-1-15,2-9 1 16,-4 0 1-16,-3-3-2 15,-2 1 2-15,-3 6-1 16,-4 4 1-16,-7 5-1 16,1 8 1-16,-5 14-2 0,0 0 0 15,0 0 1-15,9 20-1 16,-1 1 0-16,1 6-2 15,5 1 2-15,1 2-1 16,9-3 1-16,3-5-2 16,6-6 2-16,4-10-1 15,5-9 2-15,2-10 1 16,3-10-1-16,1-7 1 15,-1-1 0-15,-6-4-1 16,-7 5 1-16,-6 4 0 16,-9 5-2-16,-9 9 1 15,-10 12-1-15,0 11-1 16,-9 13 1-16,-4 6-1 15,-3 8 0-15,-3 2-1 0,4 7 1 16,4-3-1-16,6-2-1 16,7-10-1-16,12-5-1 15,8-19-3-15,24 1-7 16,-7-25-8-16,25 4-7 15,-12-21-5-15,15 3 25 16,-13-10 5-16,1 3 4 16,-12 1 6-16,-18-2 6 15,2 17 10-15,-31-6 6 16,4 27 10-16,-14-20-27 15,-4 27-2-15,-11 3-3 16,0 12-2-16,-6 6 0 16,2 9-1-16,0 3-1 15,7 2 0-15,7-2 0 0,14-3-1 16,15-6 2-16,13-11-2 15,16-12 1-15,13-11-1 16,11-9 0-16,4-11 0 16,0-10 0-16,-2-2 2 15,-9-6-2-15,-12 3 1 16,-15 2 0-16,-13 6 0 15,-15 6-1-15,-11 8 2 16,-11 9-2-16,-8 7 0 16,-1 5 0-16,1 5 0 15,7 1 0-15,11 2 0 16,9-3 0-16,16-2 0 15,9-5 0-15,13-2 0 16,7-1 0-16,3 0 0 16,2-1 1-16,-4 3-1 0,-4 4 0 15,-11 5-1-15,-6 4 0 16,-11 5 0-16,-12 5 0 15,-6 1 0-15,-8 5 1 16,-5 1-1-16,0 0 1 16,1-2 0-16,-1-7 0 15,9-4 0-15,1-7 0 16,9-12 0-16,17-4 0 15,-1-13-1-15,7-7 1 16,5-7 0-16,4-5 1 16,2-1 0-16,-6-3 0 15,-4 4 1-15,-3 4-1 0,-4 9 1 16,2 4-1-16,-6 12 1 15,2 6-2-15,4 7 0 16,4 5-1-16,13 5-1 16,4 1 1-16,10-4-1 15,8 0 1-15,3-7 0 16,3-4 0-16,-4-5 1 15,-5-8 1-15,-11-4 1 16,-10-2 0-16,-12-6 0 16,-14-2-1-16,-16 2 1 15,-16 2 0-15,-10 7-1 16,-8 7-1-16,-5 11 0 15,-2 8 0-15,2 12-2 16,4 9 2-16,13 6-1 16,11 5 0-16,15 0-2 0,15 2-2 15,10-11-7-15,25 6 0 16,4-23-5-16,34 15-4 15,-13-30-5-15,35 12-4 16,-8-23-3-16,25 6-3 16,3-9 4-16</inkml:trace>
  <inkml:trace contextRef="#ctx0" brushRef="#br2" timeOffset="70">16354 10889 85 0,'8'-22'39'0,"1"10"1"15,-13 0 1-15,4 12-32 16,-29 6-5-16,1 12-1 15,-14 8 0-15,2 8-1 16,-5 2 1-16,6 7-2 16,7-4 1-16,13-1-1 15,17-7 1-15,19-7-1 16,16-9 0-16,19-7 0 0,14-10-1 15,9-8 1-15,1-7-1 16,-2-4 0-16,-9-5-1 16,-13-7 1-16,-16 3 1 15,-19 0 1-15,-20 2-1 16,-16 5 0-16,-15 6 0 15,-6 6 0-15,-5 8-3 16,2 3 0-16,10 9-3 16,9-3-3-16,26 8-6 15,-2-14-8-15,51 7-7 16,-8-19-7-16,31 2-1 15,5-11-2-15,20-2 2 0</inkml:trace>
  <inkml:trace contextRef="#ctx0" brushRef="#br2" timeOffset="71">17382 10182 110 0,'-38'-11'38'16,"-11"14"3"-16,-1 32-1 15,-12 21-37-15,7 18 0 16,5 13-2-16,8 14 0 15,4 3-2-15,10 1 2 16,7-6-3-16,8-8-3 16,9-4-6-16,-3-31-8 15,19 4-13-15,-10-30-8 16,10-7-1-16,-12-23 0 0</inkml:trace>
  <inkml:trace contextRef="#ctx0" brushRef="#br2" timeOffset="72">16785 10918 111 0,'-27'-22'44'15,"27"22"0"-15,-9-22-1 16,31 15-36-16,6 3-5 16,17-1-3-16,20 3-6 15,6-14-6-15,33 12-6 16,-8-17-11-16,27 10-12 15,0-9 0-15,13 8 0 16,0-8 1-16</inkml:trace>
  <inkml:trace contextRef="#ctx0" brushRef="#br2" timeOffset="73">18432 10424 94 0,'18'-19'38'16,"-11"4"1"-16,-7 15-1 15,-5 24-32-15,-4 13-1 0,-12 8-1 16,3 16 0-16,-7 9-2 16,-4 7-2-16,1 3 0 15,2-1-2-15,7-6 0 16,2-8-4-16,10 0-7 15,-7-25-15-15,16-3-11 16,-3-15 1-16,9-6-2 16,-8-16 2-16</inkml:trace>
  <inkml:trace contextRef="#ctx0" brushRef="#br2" timeOffset="74">18148 10956 101 0,'0'0'39'0,"-7"-11"2"16,21 12-2-16,1-7-34 0,11 1 0 15,12-5-3-15,11-6-2 16,11 0-4-16,5-17-5 16,16 13-11-16,-9-20-16 15,12 6-1-15,-8-11-3 16,0 1 0-16</inkml:trace>
  <inkml:trace contextRef="#ctx0" brushRef="#br2" timeOffset="75">19022 10189 111 0,'-18'19'42'15,"-14"11"-3"-15,5 25 3 0,-13 7-38 16,3 14 0 0,-1 4-2-16,1 5 2 0,1-2-1 15,4-5-3-15,9-9 1 16,9-13-2-16,8-11 1 15,10-11-2-15,12-15 1 16,7-13-1-16,9-11 2 16,2-8 3-16,7-7-2 15,-2-5 2-15,-1-4-1 16,-6-1-2-16,-3 3 0 15,-8 5 0-15,-8 7 0 16,-13 15 0-16,11 3 0 16,-15 15 0-16,0 11 0 15,-3 6 0-15,3 6 0 16,1 2-4-16,8-1-2 15,-1-9-6-15,16 1-4 0,-5-22-2 16,21 6-6-16,-16-27-7 16,21 7-9-16,-14-17 0 15,5 1 3-15</inkml:trace>
  <inkml:trace contextRef="#ctx0" brushRef="#br2" timeOffset="76">19278 10879 103 0,'3'14'41'16,"-3"-14"-2"-16,14 19-2 15,-2-10-31-15,11-2-3 16,7-8 1-16,6 1-1 16,1-4-1-16,6-4 1 0,-5-4-2 15,0 0 3-15,-9 1-3 16,-4-5 0-16,-11 0-1 15,-10-4 0-15,-8 2 1 16,-10 0-1-16,-12 2 0 16,-5 6 1-16,-7 5 0 15,-4 9 0-15,0 8 2 16,3 13-3-16,3 3 0 15,5 9 0-15,10 0 0 16,12 2-3-16,11-4-1 16,7-4-5-16,24 0-5 15,-2-19-5-15,23 7-5 16,-7-23-10-16,21 4-8 15,-3-13-1-15,17-1 3 0</inkml:trace>
  <inkml:trace contextRef="#ctx0" brushRef="#br2" timeOffset="77">20597 10254 94 0,'4'-14'35'0,"-15"4"3"16,11 10 0-16,-22 23-33 16,7 10 2-16,-6 12-4 15,2 14 3-15,-6 8-3 16,0 12 3-16,-3 4-3 15,4 2-1-15,1-4-1 16,8-6-1-16,3-11 0 16,9-12-1-16,7-14 1 0,9-11-2 15,4-14 2-15,8-11-2 16,4-11 3-16,1-8-1 15,2-10 1-15,-3-6 1 16,-2-4 0-16,-5-6 0 16,-1-3-1-16,-1 7 1 15,-3-1-2-15,-1 6 3 16,-1 12-3-16,-1 6 0 15,2 12 0-15,-1 13 1 16,0 9-1-16,-6 13 0 16,1 10-1-16,-9 5-1 15,-5 2 1-15,-5 5-1 16,-11-2 1-16,-6-4-1 15,-11-3 1-15,-5-8-1 0,-6-8 2 16,0-11 0-16,3-10-1 16,4-11-2-16,14-3-1 15,8-15-4-15,23 5-6 16,0-19-5-16,29 16-8 15,-8-16-9-15,23 13-1 16,-2-6-3-16,7 9 5 16</inkml:trace>
  <inkml:trace contextRef="#ctx0" brushRef="#br2" timeOffset="78">20907 10962 90 0,'23'4'38'15,"-6"-14"1"-15,17 5 2 16,-9-6-35-16,23-3 1 15,-1-4-4-15,10 0 2 16,-5-2-2-16,0-2 0 16,-5 0-1-16,-9 1-1 15,-13-1 0-15,-12 4 0 16,-13 0-1-16,-9 4 1 15,-11 4 0-15,-9 8 0 16,-8 6 0-16,-5 7 0 16,-2 8 0-16,-1 10 0 15,6 5 1-15,10 0-3 16,6 3 2-16,17-3-2 15,12-3 1-15,13-8-2 0,18-6 2 16,11-9-2-16,10-8 2 16,7-4 0-16,2-10 2 15,-2-4 0-15,-6-2 0 16,-2-3 1-16,-11-3-1 15,-4 3-2-15,-13 2 0 16,-9 4 0-16,-9 7 0 16,-11 10 0-16,0 0 0 15,-15 15 0-15,-4 8 0 16,-3 6 0-16,-3 5 0 15,2 1 0-15,3 1 0 16,4-5-2-16,9-8 2 16,7-9-2-16,11-9 2 15,10-12 0-15,8-10 2 16,9-6 0-16,3-8-2 0,3-4 0 15,-1-2 0-15,-2 2 0 16,-3 5 0-16,-10 4 0 16,-7 11 0-16,-7 10 0 15,-14 5 0-15,3 20 0 16,-10 2 0-16,-3 5 0 15,6 4 0-15,3 0 0 16,8-1-5-16,5-7-4 16,18 0-3-16,-2-18-5 15,24 5-2-15,-10-20-4 16,24 10-4-16,-18-21-1 15,16 8-2-15,-17-12-4 16,1 2 6-16</inkml:trace>
  <inkml:trace contextRef="#ctx0" brushRef="#br2" timeOffset="79">22400 10886 13 0,'26'-15'21'0,"-29"-14"3"15,11 19 8-15,-29-14 1 16,7 21 6-16,-20-7 1 15,5 15 1-15,-12 2-37 16,3 13 0-16,-4 4-2 16,7 6-2-16,3 2 2 15,9 5-4-15,12-2 2 16,16-6-1-16,14-4 0 15,13-15-2-15,18-6-1 16,10-12-4-16,20 0-5 16,-8-25-7-16,20 8-4 15,-20-23-5-15,17 6-6 16,-13-15-4-16,-3-5 2 0,-12-3 5 15</inkml:trace>
  <inkml:trace contextRef="#ctx0" brushRef="#br2" timeOffset="80">22989 10426 119 0,'-23'19'41'16,"-15"4"1"-16,1 21-1 15,-8 2-35-15,5 8-2 16,-2 8-2-16,3 4-2 16,0 1 0-16,2 0 0 15,8-6 0-15,6-5 0 16,5-11 0-16,13-10 0 15,10-12 0-15,13-14 0 16,10-12 0-16,6-8 0 16,3-8 0-16,2-4 0 0,0-7 0 15,-3 4 0 1,-8 1 0-16,-4 8 0 0,-10 7 0 15,-5 11 0-15,-9-1 0 16,2 22 0-16,-4 1 0 16,-2 2 0-16,4 5-2 15,-5-7-9-15,14 8-1 16,-11-20-5-16,22 7-4 15,-20-18-4-15,40 0-4 16,-21-19-6-16,19 3-7 16,2-8 7-16</inkml:trace>
  <inkml:trace contextRef="#ctx0" brushRef="#br2" timeOffset="81">23425 10235 105 0,'-15'-23'40'16,"11"11"-1"-16,4-7 0 15,15 10-34-15,5 3-2 16,13 10 1-16,-1 3-2 15,6 4 0-15,-9 6 0 16,0 5 0-16,-11 6-1 16,-3 1 0-16,-15 4 0 15,-6 2-1-15,-8 5 1 16,-8-1-1-16,0 2 1 15,-6 1-1-15,5 0-2 16,1-3-3-16,17 8-8 16,-7-19-6-16,24 16-9 0,-6-14-14 15,20 4 1-15,-1-6-2 16,6 3 2-16</inkml:trace>
  <inkml:trace contextRef="#ctx0" brushRef="#br2" timeOffset="82">23646 11044 107 0,'-16'7'40'15,"-6"-13"1"-15,12 0-7 16,10 6-42-16,-9-36-15 16,29 18-15-16,-4-11-1 15,9 8-3-15,-6-4 1 16</inkml:trace>
  <inkml:trace contextRef="#ctx0" brushRef="#br3" timeOffset="83">2085 2104 35 0,'0'0'30'15,"8"-13"0"-15,-8 13 0 16,0 0-18-16,3-16-5 15,9 13-3-15,-2-3-1 16,10 2-1-16,2-4 0 16,12 0-1-16,3 1 0 0,7-2 0 15,8-1 0-15,4 3-1 16,0 0 1-16,2 4-1 15,6 0 0-15,1 3 0 16,0-2 0-16,5 4 0 16,8-2 0-16,4 1 0 15,7-2 0-15,9-2 1 16,5-1-1-16,2 1 1 15,5-1 0-15,4 1 0 16,-1 1 0-16,4 1 0 16,-4 2-1-16,0 4 1 15,1-1 0-15,-1 3 1 16,7-2-1-16,3 1 0 15,5 1 1-15,7-2 0 0,6-2-1 16,7-1 1-16,6-2 0 16,9 0 0-16,-2-1 1 15,7 0-1-15,3-1-1 16,1 2 0-16,-3-1 1 15,-1 4-1-15,3-1 0 16,-3 0-1-16,2-1 0 16,-3 3 0-16,1-3 0 15,-4 0 0-15,4-2 0 16,-3-2 0-16,-4 0 0 15,2 0 0-15,-6-2 0 16,-4-2 1-16,-3-1-1 16,-2 1 0-16,1-2 1 15,-1-1 0-15,5-1-1 0,-3 3 1 16,4-4-1-16,6 2 1 15,6-1 0-15,4-1 0 16,1 4-1-16,3-2 0 16,2-1 1-16,1 0-1 15,-3 2 0-15,-1-3 0 16,-5 2 0-16,-3 2 0 15,-6 0 0-15,-6 2 0 16,0 2 0-16,-4 2 0 16,-5 2 0-16,-5 0 0 15,-2 2 0-15,-4 0 0 16,-6 1 0-16,-3-2 1 15,-12-1-1-15,-9-1 0 16,-12 1 0-16,-11-2 1 16,-14 1-1-16,-13-2 0 0,-12 0 1 15,-13 0-1-15,-9 3-3 16,-19 0-12-16,19-5-20 15,-19 5 0-15,0 0-3 16,0 0 1-16</inkml:trace>
  <inkml:trace contextRef="#ctx0" brushRef="#br3" timeOffset="84">2420 11657 49 0,'1'-15'36'0,"-1"15"-3"16,2-16 2-16,-2 16-17 16,0-14-11-16,0 14-3 15,5-10-1-15,-5 10 1 16,0 0-1-16,11 21 0 15,-10 0-2-15,1 11-1 16,-1 10 1-16,-1 12-1 0,-4 10 0 16,-5 7-1-16,4 4 0 15,-5 0-3-15,5-2-1 16,-4-20-14-16,15 2-15 15,-3-25-2-15,15-8-1 16,-4-24 0-16</inkml:trace>
  <inkml:trace contextRef="#ctx0" brushRef="#br3" timeOffset="85">2234 11657 85 0,'-15'-15'37'0,"15"15"-1"15,9-30 1-15,13 12-36 16,13-4 1-16,14-1-2 16,6 0 2-16,6 5-1 15,-1 3 0-15,-2 6 0 16,-6 7-1-16,-5 4 1 15,-11 7-1-15,-5 5 0 16,-9 6 1-16,-4 4 0 16,-4 3 0-16,-4 5 1 15,0 4-1-15,-8 3-1 16,0 2 1-16,-2 3-1 15,-1-2 1-15,-1 2-2 16,-2-4 2-16,3-6-3 16,1-4 2-16,1-4 1 15,3-7-1-15,3-7 0 0,-7-12 0 16,19-2 0-16,-6-11 1 15,0-10-1-15,2-7 0 16,0-6 0-16,1-5 1 16,0-1 1-16,0 2-2 15,-3 4 2-15,-2 8-2 16,0 6 3-16,-11 22-3 15,18-4 3-15,-11 22-3 16,-3 8-2-16,-1 9 3 16,-1 5-3-16,3 6 2 15,2-2-3-15,2 1 1 16,5-10-5-16,9 2-3 15,-7-20-26-15,21-2-1 0,-4-17-1 16,10-2-1-16</inkml:trace>
  <inkml:trace contextRef="#ctx0" brushRef="#br3" timeOffset="86">3341 11816 74 0,'-18'3'37'0,"11"13"0"15,-3-5 0-15,13 1-32 16,4-2-1-16,12 2-1 15,5-10 0-15,7-1-1 16,6-7 0-16,0-4 0 16,2-5-1-16,-5-5 0 15,-6-3 1-15,-9-1 0 0,-8-4-1 16,-9 4 2-16,-8-1-3 15,-9 4 3-15,-7 6-2 16,-6 11 2-16,-7 12-2 16,-1 10-2-16,-4 10 2 15,4 11-2-15,6 6 3 16,8 3-3-16,11 3 0 15,15-9-4-15,20 3-9 16,3-24-20-16,33 3-6 16,6-20 0-16,27 0-2 15</inkml:trace>
  <inkml:trace contextRef="#ctx0" brushRef="#br3" timeOffset="87">4648 11792 34 0,'12'-16'34'16,"-11"-1"2"-16,-1 17-1 0,-16-19-21 15,3 26 0-15,-18-3-1 16,5 13-6-16,-10 0-1 16,3 9-2-16,-5 0-1 15,5 1 0-15,4-3-1 16,8-1 0-16,7-4-1 15,11-5 0-15,3-14 0 16,29 10-1-16,2-13 0 16,6 1 0-16,6 0 1 15,2 2-1-15,1 1 0 16,-4 5 0-16,-11 9 0 15,-13 5 0-15,-9 6 1 16,-14 5-1-16,-12 2 0 16,-7 2 1-16,-4-2-2 15,-3-5 0-15,7-3-3 0,0-14-6 16,24 5-28-16,0-16 0 15,18-7-1-15,1-14 0 16</inkml:trace>
  <inkml:trace contextRef="#ctx0" brushRef="#br3" timeOffset="88">5137 11816 78 0,'0'0'38'0,"-11"-9"-1"0,-2-1 1 15,13 10-33 1,-15-7-1-16,15 7 0 0,0 0-1 16,-11-1 0-16,11 1-2 15,-9 12 1-15,2-1-1 16,-3 5 0-16,-3 2 0 15,-6 8 0-15,-3 4 0 16,-5 2 1-16,-1 3-1 16,0 0 0-16,1-1 0 15,5-3-1-15,9-1 1 16,8-9-1-16,14-10 1 15,11-10-2-15,17-11 2 16,10-12-1-16,6-10 0 16,10-6 0-16,1-10 0 15,-3 0 0-15,-6-1 0 16,-11 7 0-16,-11 4 1 0,-14 9 0 15,-13 9-1-15,-6 20 0 16,-22-2 1-16,-5 23-1 16,-8 16 0-16,-9 20 0 15,-3 17 0-15,-5 14-1 16,2 10 1-16,0 7 0 15,7 0-1-15,6-6 1 16,10-10 0-16,10-17 0 16,16-15-1-16,11-23 1 15,15-21 0-15,8-20 0 16,10-21 0-16,8-15-1 15,5-15 1-15,0-13 0 16,6-9-3-16,-4-11-1 0,2 10-8 16,-14-13-19-16,8 20-8 15,-16-1-1-15,4 18-1 16</inkml:trace>
  <inkml:trace contextRef="#ctx0" brushRef="#br3" timeOffset="89">5880 11741 74 0,'0'0'43'0,"4"-23"-4"0,-4 23 3 15,0 0-28-15,-12 13-10 16,-1 7 0-16,1 8-2 16,-6 10 0-16,3 3-3 15,-3 1 2-15,9 2-2 16,-1-6 2-16,6-7 0 15,13-12 0-15,4-12-1 16,14-19 1-16,4-10 0 16,8-11 0-16,3-9-1 15,5-7 0-15,-3-3 2 16,-3 2-2-16,-5 5 2 15,-10 13-2-15,-7 13 2 16,-19 19-2-16,0 0 0 16,3 19 0-16,-16 10-2 15,1 7 1-15,2 2-3 0,6 4 0 16,3-9-3-16,20 5-6 15,-6-26-23-15,21 6-4 16,3-22 0-16,15 0-1 16</inkml:trace>
  <inkml:trace contextRef="#ctx0" brushRef="#br3" timeOffset="90">6540 11646 94 0,'-16'-3'41'0,"-15"-1"1"15,2 22 1-15,-18 2-37 16,8 13-4-16,1 3 1 15,2 8-2-15,8 2 0 16,6-1-1-16,13-5 1 0,10-9-2 16,13-9 1-16,11-11 0 15,12-14 1-15,6-14-1 16,6-7 0-16,-1-10 1 15,-1-6-1-15,-7 1 2 16,-7-2-2-16,-3 5 2 16,-9 7-2-16,-7 6 2 15,-7 9-2-15,-7 14 2 16,0 0-2-16,0 15-2 15,-4 4 2-15,2 5-2 16,2 3 2-16,4 0-3 16,5-5 3-16,8-4-2 15,4-9 2-15,8-4 0 16,3-5 1-16,1-2-1 0,0-6 0 15,0-1 0-15,-3 3 0 16,-5-5 1-16,-7 7-1 16,-3 2 0-16,-15 2 0 15,11 3 0-15,-11-3 0 16,-7 15 0-16,7-15 0 15,-15 17 0-15,15-17 0 16,-13 16 0-16,13-16 0 16,0 0 0-16,0 0 0 15,13-3 0-15,5-10 0 16,0-4-1-16,3-3 1 15,1-4 0-15,3 2 1 16,-3 1 0-16,-3-1 0 16,0 11 1-16,-6-1-3 0,0 8 3 15,-1 0-2-15,2 9 2 16,2 2-2-16,4 0-2 15,5 2 2-15,6-3-2 16,4-1 2-16,6-6-2 16,-2-3 2-16,2-8 1 15,-2-3-1-15,-8-3 1 16,-5-5 0-16,-4-6 0 15,-11-1 0-15,-10-1-1 16,-6 3 1-16,-12 6-3 16,-9 10 2-16,-8 8 0 15,-4 13 0-15,-6 15 2 16,0 10-3-16,6 8 1 0,8 8 0 15,10-3 0-15,13-2-1 16,22-8-1-16,24-6-7 16,14-23-5-16,32 5-3 15,6-34-9-15,37 11-10 16,1-25-8-16,23 0 1 15,2-12 2-15</inkml:trace>
  <inkml:trace contextRef="#ctx0" brushRef="#br3" timeOffset="91">8858 11589 77 0,'0'0'40'16,"-24"-9"0"-16,10 12 1 15,-20-4-35-15,11 6 1 16,-7 1-3-16,2 5 1 0,-5 4-2 16,4 10 2-16,-2 0-4 15,9 5 0-15,0 2 0 16,12 0-2-16,7-1 1 15,8-4-2-15,12-4 3 16,6-8-3-16,7-10 2 16,5-7 0-16,6-9 0 15,-1-9 1-15,-1-6-1 16,-1-5 3-16,-4-4-3 15,-4 0 1-15,-3 0-1 16,-10 4 1-16,-4 3 0 16,-5 8 0-16,-6 5-1 15,-2 15-1-15,-3-11 1 0,3 11 0 16,0 0 0-16,0 0 0 15,0 0 1-15,15 8-1 16,6-8 1-16,10-1-1 16,8 0 1-16,4-1-1 15,2 4 1-15,2 0 1 16,-7 7-1-16,-5 7 1 15,-12 7-2-15,-10 5 0 16,-13 1 0-16,-11 7 0 16,-5-4 0-16,-5 0-2 15,0-5 1-15,2-8-1 16,5-6 2-16,14-13 0 15,0 0 0-15,14-21 0 16,12-7 0-16,10-6 1 0,7-6-1 16,8-8 1-1,1 3-1-15,-4 5 1 0,-6 5-1 16,-8 9 1-16,-7 13-1 15,-9 10 0-15,-7 12 0 16,-11 10 2-16,-5 9-2 16,-1 7 2-16,2 0-1 15,3 1-2-15,3-1 1 16,6-6 0-16,7-10 0 15,13-8-3-15,10-10 3 16,6-9 0-16,6-11 0 16,2-4 1-16,0-7-1 15,-1-2 1-15,-8-4-1 16,-9 3 1-16,-11 2-1 0,-8 3-1 15,-12 4 1-15,-11 6 1 16,-8 8-1-16,-8 10 0 16,-10 9 1-16,-3 7 1 15,-3 9-1-15,-1 5 2 16,6 3-3-16,7 6 2 15,9-2-2-15,14-3 0 16,17-8 0-16,10-4-5 16,19-1-1-16,12-13-7 15,22 2 0-15,1-22-6 16,30 10-4-16,-11-28-8 15,31 11-8-15,-6-17-4 16,6-7 3-16</inkml:trace>
  <inkml:trace contextRef="#ctx0" brushRef="#br3" timeOffset="92">11218 11337 52 0,'12'-18'37'15,"-6"-1"-1"-15,-6 19 0 16,0-23-23-16,0 23-3 15,0 0-3-15,-14 23-1 16,2-3-2-16,2 10-2 16,-1 5 0-16,1 8 0 15,5 2-1-15,1 5 1 16,0 2-1-16,2-1-1 15,2-3 1-15,2-5-2 16,-2-6 2-16,4-7-1 0,0-8 1 16,-3-13-3-16,-1-9 3 15,14-8 0-15,-10-9 0 16,7-9 1-16,0-1-1 16,4-7 0-16,0-1-1 15,5 0 1-15,3 2-2 16,5 4 2-16,8 4-1 15,5 9-2-15,-2 8 2 16,4 5 0-16,-3 6 0 16,-3 9 2-16,-5 6-2 15,-11 8 1-15,-13 4 0 16,-16 5-2-16,-19 5 2 15,-15 0-1-15,-12 0 0 16,-9 2-1-16,-6-5 1 16,3-6-2-16,3-10 3 0,11-6-1 15,18-12-1-15,16-12-2 16,21-2-4-16,9-17-19 15,26 6-14-15,5-7 2 16,15 6-3-16,1-4 2 16</inkml:trace>
  <inkml:trace contextRef="#ctx0" brushRef="#br3" timeOffset="93">11752 11694 58 0,'11'-3'37'0,"-11"3"-3"16,27 0-1-16,-15-4-28 16,13 10 1-16,-6-12-1 15,12 7 2-15,-5-8-2 16,8-1-2-16,-3-9 0 15,4 1 1-15,-6-8-2 16,1-1 2-16,-8 0-3 16,-1-3-1-16,-12 5 0 15,-8 3 1-15,-11 5 0 16,-6 5-1-16,-11 9 1 15,-8 10 0-15,-1 8 1 16,-5 7 1-16,-4 6-1 16,8 7 1-16,5 0-1 15,11 2-1-15,12-2 1 0,15-4-2 16,15-4 0-16,12-8-5 15,29 8-12-15,-5-23-24 16,25 6 2-16,-6-13-2 16,15 1 1-16</inkml:trace>
  <inkml:trace contextRef="#ctx0" brushRef="#br3" timeOffset="94">12776 11597 70 0,'-1'-18'38'15,"5"5"-3"-15,-11-7 4 16,7 20-30-16,-17-17-1 15,0 18-3-15,-16 4 0 16,3 10 0-16,-11 5-1 16,3 7 0-16,0 3-1 15,6 1-2-15,8 0 0 16,14-1-1-16,9-4 1 15,12-2-3-15,17-4-2 16,6-17-12-16,24 11-22 16,-6-11-1-16,15 1-1 15,-6-9-1-15</inkml:trace>
  <inkml:trace contextRef="#ctx0" brushRef="#br3" timeOffset="95">13225 11568 85 0,'0'0'39'16,"-28"-2"-1"-16,17 10-1 16,-14-8-31-16,2 8 1 15,-8 3-2-15,-1 6 1 16,-9 5-2-16,-1 7-2 15,-3 1 1-15,5 4-2 16,3 0 1-16,12-1-3 16,10-1 2-16,15-9-3 0,20-10 3 15,9-6-1-15,15-12 0 16,8-7 0-16,5-12 0 15,3-8 2-15,-1-3-2 16,-4-6 1-16,-13 1-1 16,-7 4 1-16,-8 3-1 15,-13 6 1-15,-5 13-1 16,-9 14 0-16,-14 0 0 15,0 19 1-15,-1 9 0 16,-1 4-2-16,5 6 1 16,8 0-2-16,3-1 1 15,9-7-6-15,14-3 2 16,4-17-8-16,21 5-12 15,-17-25-9-15,21 5-6 0,-12-18 0 16,11 8 23-16,-12-17 9 16,2 0 5-16,-8 2 8 15,-19-10 14-15,14 17 13 16,-19-5 5-16,1 13 2 15,-13-6-22-15,3 21-6 16,0 0-4-16,-10 20-1 16,0 2-2-16,-3 10-2 15,-2 3 1-15,4 4-2 16,-1 0 1-16,6-2-2 15,6-5 1-15,5-10-2 16,11-9 2-16,10-13 0 16,7-9 0-16,5-11 0 15,10-10-1-15,3-7 3 0,1-5-4 16,-4-2 2-16,-1 6-1 15,-12 2 1-15,-9 8-2 16,-7 14 2-16,-19 14-1 16,0 0 0-16,-9 33 1 15,-5 0-2-15,-2 8 2 16,0-1-3-16,5 4 0 15,11-7-3-15,14-3-5 16,-3-19-13-16,36 6-8 16,-10-27-8-16,23 0-2 15,-8-18 0-15,15-2 2 16</inkml:trace>
  <inkml:trace contextRef="#ctx0" brushRef="#br3" timeOffset="96">14508 11537 92 0,'-18'-6'40'15,"-13"3"0"-15,5 13 2 16,-14 3-35-16,16 6-1 15,2 0-3-15,8 8 1 16,7-4-1-16,14 3-1 16,5-4 0-16,12-2-4 15,3-4 3-15,5-3-3 16,1-4 2-16,-3-5-2 15,-1 3 3-15,-7-2-3 16,-5 2 2-16,-17-7 0 16,11 19 1-16,-16-5-1 15,-4 4 0-15,-5 0 0 0,-1 1-1 16,-6 0-1-16,7 2-3 15,-3-12-6-15,21 13-13 16,-15-25-9-16,26 5-8 16,-3-16-1-16,17 0 1 15</inkml:trace>
  <inkml:trace contextRef="#ctx0" brushRef="#br3" timeOffset="97">14821 11640 102 0,'-5'14'40'0,"5"-14"2"15,4 14-2-15,8-11-35 16,10 0-1-16,7-5-1 16,8 0 0-16,1-4-1 0,5 0-1 15,-5-5 0-15,-3-1-2 16,-8-3 1-16,-10 0 0 15,-12-2 0-15,-10 2-2 16,-13 2 2-16,-13 5-1 16,-6 8 1-16,-8 7 2 15,1 9-1-15,2 12 1 16,4 9-1-16,9 6-1 15,11 2 1-15,13-2 0 16,19-6 0-16,16-6-5 16,18-6-2-16,11-23-7 15,17-1-1-15,-1-29-5 16,25 5-10-16,-19-26-12 15,15-2-4-15,-8-12 2 0</inkml:trace>
  <inkml:trace contextRef="#ctx0" brushRef="#br3" timeOffset="98">16089 11610 62 0,'16'-10'38'16,"-6"-8"-1"-16,4 9 0 15,-7-1-23-15,5 7-10 16,-12 3-1-16,11 16 1 16,-8 5-2-16,-6 10 1 15,-1 3-1-15,-4 4-2 16,1-1-1-16,1-6-4 15,7 0-6-15,-2-21-27 16,14 0 1-16,-2-23-3 16,11 1 2-16</inkml:trace>
  <inkml:trace contextRef="#ctx0" brushRef="#br3" timeOffset="99">16216 11482 70 0,'-18'-23'36'0,"-5"-3"-1"15,9 10 2-15,-5 0-32 16,19 16-2-16,-13-16 0 15,13 16-2-15,0 0-3 16,15-3-19-16,5 13-13 16,-5-9-1-16,11 7-2 15,-2-8 1-15</inkml:trace>
  <inkml:trace contextRef="#ctx0" brushRef="#br3" timeOffset="100">16766 11245 78 0,'0'0'37'0,"2"26"-1"16,-14-10 1-16,10 13-32 15,-9 4-2-15,5 10 1 16,-6 5-1-16,1 9 1 15,-4-1-2-15,3 4-2 16,-4-4 1-16,4-6-3 16,2-6-1-16,1-13-5 15,18-2-29-15,-6-18-2 16,12-6 1-16,-4-20 1 0</inkml:trace>
  <inkml:trace contextRef="#ctx0" brushRef="#br3" timeOffset="101">16674 11564 66 0,'-26'-11'38'0,"-7"-1"-2"15,10 11 2-15,-2-1-22 16,25 2-10-16,0 0-2 16,20 6-2-16,17-6-4 15,1-9-32-15,28 5-3 16,3-7 0-16,12 6-1 15</inkml:trace>
  <inkml:trace contextRef="#ctx0" brushRef="#br3" timeOffset="102">17787 11643 42 0,'17'-24'34'16,"-2"8"1"-16,-10-2 0 15,-5 18-16-15,-10-24-7 16,10 24-3-16,-34 0-2 16,9 13 0-16,-9 2-2 15,4 7 0-15,-3 7-3 16,6 2-1-16,2 0 1 15,13 1-2-15,10-3 1 16,12-6-4-16,14-2 1 16,10-7-7-16,21-3-5 15,-3-14-22-15,24 3-1 16,-1-15 0-16,6 3 1 0</inkml:trace>
  <inkml:trace contextRef="#ctx0" brushRef="#br3" timeOffset="103">18321 11666 70 0,'13'-13'36'15,"-22"-6"-1"-15,-4 17-3 16,-22-9-18-16,5 16-3 15,-12-3-4-15,0 10-1 16,0 2-2-16,5 9 1 16,3 1-2-16,7 3-2 15,11-1 1-15,10-1-4 16,13-3 3-16,13-2-2 15,11-9 1-15,10-8-2 16,4-6 2-16,4-7 0 16,0-8 1-16,-3-5 1 0,-5-2-2 15,-7-3 2-15,-7-2-2 16,-10 0 1-16,-9 2-1 15,-6 4 1-15,-6 5-1 16,-7 4-1-16,-1 5 1 16,0 5 0-16,-1 4 0 15,13 1 0-15,0 0 0 16,0 0 0-16,14 10 1 15,9-6-1-15,4-2 0 16,3 2 0-16,1 1 0 16,-1 1 0-16,-4 3 1 15,-3 6 1-15,-8 7-2 16,-7 5 2-16,-4 7-1 15,-5 6-1-15,-2 1 0 16,1 3-1-16,1-1 2 0,1-4-4 16,4-8 3-16,7-9-2 15,6-13 2-15,6-10 1 16,5-13-1-16,6-9 0 15,-1-9 1-15,2-7 2 16,-6-3-3-16,-2-2 2 16,-8 3-2-16,-4 5 1 15,-6 4-1-15,-6 3 0 16,-1 9 0-16,1 4-4 15,-3 16 0-15,17-19-2 16,5 23-5-16,-8-12-11 16,23 17-14-16,-13-8-3 15,15 10 0-15,-13-7 1 16</inkml:trace>
  <inkml:trace contextRef="#ctx0" brushRef="#br3" timeOffset="104">19121 11701 87 0,'0'0'38'0,"-11"7"-2"16,11-7 0-16,11-1-25 15,9-4-7-15,2-5-2 16,12-1 0-16,-1-2 0 16,4-2-1-16,-2-3 1 15,-1 1-2-15,-6 1 0 16,-8-1-1-16,-8 0 3 15,-7 5-2-15,-5 12 1 16,-17-15 0-16,1 12 0 0,-7 9-1 16,-6 6 1-16,1 6 2 15,-1 6-2-15,5 4 2 16,2 2-2-16,12-1-1 15,5-3 1-15,14-4-1 16,16-10 1-16,10-6 0 16,9-9 0-16,10-7-1 15,5-5 0-15,-2 1 1 16,-1-3-1-16,-6 3 3 15,-8 6-3-15,-11 3 0 16,-9 5 1-16,-11 11-1 16,-10 5 1-16,-8 5-2 15,-6 5 1-15,-1 5-2 16,-2 1 2-16,2 3-3 0,2-5 3 15,2-6-3-15,5-8 3 16,5-16 0-16,12 10 1 16,0-21-1-16,6-10 0 15,1-5 3-15,0-10-3 16,2-2 1-16,0-2-1 15,-1 3 0-15,-3 2 0 16,-1 5 1-16,-2 8-1 16,2 5-2-16,1 4 2 15,0 5 0-15,4 3-1 16,2-1-1-16,5 4-3 15,-4-9-6-15,13 16-8 16,-12-18-7-16,14 14-13 16,-9-8-1-16,6 10 0 0,-11-7 2 15</inkml:trace>
  <inkml:trace contextRef="#ctx0" brushRef="#br3" timeOffset="105">20237 11556 69 0,'7'-14'37'0,"-7"14"0"15,0 0 0-15,-12-2-12 16,-4 3-19-16,0 9-1 15,-6 3-1-15,-1 4 1 16,2 4-2-16,2 1 1 16,6 0-2-16,7-4 2 15,9-2-3-15,12-7 2 16,5-4-2-16,10-4-1 15,1-4 0-15,3-1 1 16,-3 0-1-16,-1-1 0 0,-8 4 0 16,-8 6 0-16,-14-5 1 15,0 24 0-15,-13-5 0 16,-2 2-4-16,-3 4 3 15,-2-4-7-15,7 8-4 16,-7-16-8-16,22 11-7 16,-14-19-18-16,12-5 3 15,12 3-1-15,9-8 1 16</inkml:trace>
  <inkml:trace contextRef="#ctx0" brushRef="#br3" timeOffset="106">20983 11732 81 0,'9'-17'37'0,"-9"-7"-2"15,0 16 3-15,-10-14-32 16,10 22 0-16,-19-17-3 15,19 17 0-15,-18 5 1 16,4 8 1-16,0 4-2 16,-1 7-1-16,1 5 0 15,1 3-1-15,-1 2 1 16,4-2-4-16,2-2 3 15,3-5-3-15,3-10 2 16,2-15 1-16,16 9 0 16,2-21-1-16,0-10 1 15,5-6 2-15,2-5-3 16,-2-6 1-16,1 0-1 0,-5 1 1 15,-1 3-2-15,-9 5 2 16,-3 9-1-16,-4 9-2 16,-2 12 2-16,0 0 0 15,0 0 1-15,-5 15 1 16,8-1-1-16,8 0 2 15,6-1-3-15,11-1 3 16,7-8-3-16,9-4 1 16,4-8-1-16,5-5-2 15,1-5 2-15,-4-3-1 16,-8-2 1-16,-6 4-2 15,-8 0 3-15,-10 4-1 16,-18 15 1-16,0 0-1 16,0 0 0-16,-20 20 2 0,-1 4-1 15,1 4 1-15,2 4-2 16,3 4 2-16,7-2-2 15,8-4-2-15,13-4 0 16,11-10-5-16,9-4 2 16,5-13-4-16,10-1 2 15,-3-17-1-15,5 4 2 16,-7-10 0-16,-4 2 1 15,-8-2 3-15,-11-2 2 16,-9 6 2-16,-13 2 1 16,-2 6-2-16,-14 2 3 15,2 7 0-15,-12 4 0 16,4 8 2-16,-4 5-2 15,6 5 1-15,1 4-2 16,6 7 2-16,7 0-3 0,9 0-1 16,10-3 0-16,7-4-2 15,9-5 1-15,10-4-2 16,1-5 2-16,2-11-2 15,0-5 2-15,-6-6 3 16,-3-3-3-16,-10-4 3 16,-2-3-3-16,-10-2 0 15,-5-1 0-15,-4-1 1 16,0 5-2-16,0 1-1 15,0 5 2-15,2 2-2 16,6 3 2-16,-8 12 0 16,22-5 0-16,-6 11 1 15,-1 3 0-15,2 4 2 16,-2 2-3-16,-1 5 4 0,-3 0-3 15,-2 5 2-15,-7 1-2 16,-2 1-1-16,-4-2 1 16,-3-1-3-16,0-2 2 15,-1-2-2-15,1-3 1 16,3-5-1-16,4-12 1 15,0 0 1-15,11 1 0 16,-1-14 0-16,4-4 0 16,0-3 3-16,1-3-3 15,0-2 3-15,-2 1-3 16,0 3 3-16,-7 2-4 15,1 6 4-15,-7 13-3 16,17-7 0-16,-6 9 1 16,4 3-1-16,8 3 1 0,4-4-1 15,8 1 0-15,3-4 0 16,5-4 1-16,-5-4-3 15,-1-5 1-15,-4-2 0 16,-6-3 1-16,-9-1-2 16,-11-3 2-16,-10 3-2 15,-9 3 3-15,-8 4-1 16,-4 7 0-16,-2 6 1 15,-3 9-1-15,5 4 2 16,2 9-2-16,8 7 2 16,9 3-2-16,7-3-4 15,13 4-5-15,-3-11-4 16,20 5-2-16,-8-21-8 0,27 14-3 15,-11-35-5-15,30 16-3 16,-6-15-5-16,17-8 5 16</inkml:trace>
  <inkml:trace contextRef="#ctx0" brushRef="#br3" timeOffset="107">23514 11610 89 0,'-25'-13'36'0,"3"6"0"16,-12-7 1-16,4 6-34 16,-7 0 1-16,0 9 0 15,-8 4 0-15,-1 8 2 16,-2 4-1-16,4 7 1 15,2 0-2-15,7 5 1 16,9 0-3-16,9-1-1 0,13-5 0 16,15-7-3-16,14-10 2 15,15-3 0-15,9-9 0 16,7-6 0-16,5-7 0 15,4-4 0-15,-5-4 0 16,-7-1 1-16,-10 5-2 16,-9 0 0-16,-11 3 0 15,-14 5 0-15,-5 4 1 16,-4 11 0-16,-22-3 0 15,7 13 1-15,-4 2-1 16,1 6 2-16,4 3-2 16,0 8 2-16,7-3-2 15,5 3 2-15,8-2-2 16,6-4 0-16,5 0 0 0,3-2-3 15,4-5 3-15,-2-5-3 16,-2-1 3-16,0-4-2 16,-6-2 2-16,-3 0 0 15,-11-4 0-15,0 0 0 16,0 0 0-16,0 0 0 15,0 0 0-15,0 0 0 16,-11 10 0-16,11-10 0 16,0 0 0-16,-10 8 0 15,10-8 0-15,0 0 0 16,17-8 0-16,-6-1 0 15,4-7 0-15,4-3 3 16,-1-4-2-16,6-3 2 0,-5-1-3 16,0-2 1-16,-1 3-1 15,-3 1 1-15,4 5-1 16,-3 1-2-16,2 7 2 15,2 3-2-15,5 4 2 16,0 5 0-16,4 6 0 16,2 1 0-16,1 2 0 15,-2 0 1-15,0 1-1 16,-5 1 2-16,0-5-2 15,-3-3 2-15,-4-4-2 16,-2-5 0-16,3-7 0 16,0-6-2-16,-3-5 2 15,1-5-1-15,1-1 1 16,-8-1-2-16,-1 4 3 0,-8 8-1 15,-10 7 0-15,-11 12 0 16,-11 12 0-16,-6 5 1 16,-1 12-1-16,1 2 2 15,4 6-2-15,8-1 2 16,14-4-2-16,15-3-1 15,24-3-5-15,4-12-6 16,20 7-2-16,-7-25-7 16,27 18-2-16,-21-25-8 15,25 9-6-15,-24-13-3 16,2 3 4-16</inkml:trace>
  <inkml:trace contextRef="#ctx0" brushRef="#br3" timeOffset="108">24697 11602 89 0,'0'0'39'0,"1"-12"-1"16,-1 12 2-16,-13-9-30 15,-2 8-5-15,-8 0 0 16,-5 7-1-16,-4 3-1 16,-5 7 1-16,-3 3-3 15,-2 10 2-15,3-1-1 16,8 3-2-16,10-1 0 15,7-5 0-15,14-3 1 16,15-9-3-16,13-9 2 0,10-13 1 16,11-6-1-16,5-5 1 15,4-8-1-15,-2-4 0 16,-3-3 0-16,-5 2 1 15,-11 3-2-15,-11 8 0 16,-10 5 1-16,-16 17 0 16,0 0 0-16,0 0 0 15,-24 18-1-15,10 3 1 16,1 8-3-16,1-3-2 15,14 9-7-15,-3-20-5 16,24 14-14-16,-10-25-3 16,26 12-2-16,-3-18-6 15</inkml:trace>
  <inkml:trace contextRef="#ctx0" brushRef="#br3" timeOffset="109">25217 11618 78 0,'0'0'38'0,"0"0"-2"16,-13 0 1-16,2 3-22 15,11-3-11-15,-10 19-2 16,7-6 1-16,-3-2 0 16,3 8 0-16,0-9 0 15,1 6 0-15,2-16-1 16,-5 19 0-16,5-19 0 15,-1 11-1-15,1-11-1 16,0 0-1-16,0 0-2 16,0-24-8-16,0 24-12 15,-1-20-18-15,1 20 3 0,2-29-3 16,-2 29 3-16</inkml:trace>
  <inkml:trace contextRef="#ctx0" brushRef="#br3" timeOffset="110">23754 11633 55 0,'1'-13'32'15,"-1"13"0"-15,4-17 0 16,-4 17-21-16,5-17-2 15,-5 17-1-15,6-15-2 16,-6 15-1-16,0-14 1 16,0 14-1-16,0 0-1 15,-10 1 0-15,-1 8 0 16,4 12 0-16,-5 6-1 15,-1 8 0-15,0 6-1 16,2 6-2-16,-3 1 0 16,0 2 0-16,4-3-3 15,1-9-6-15,16 7-16 16,-10-24-16-16,15 0 4 0,-12-21-2 15,31 4 0-15</inkml:trace>
  <inkml:trace contextRef="#ctx0" brushRef="#br3" timeOffset="111">2832 5330 85 0,'9'-11'36'15,"-11"-6"1"-15,2 17 0 16,0 0-34-16,-7-16 0 0,7 16 0 15,0 0 0-15,-13-2-1 16,6 17 1-16,1 8-2 16,-5 13 1-16,2 8-2 15,-4 15 1-15,-3 9 1 16,-4 5 0-16,0 1 0 15,3-6-1-15,0-8 1 16,1-12-1-16,6-12 2 16,4-18-2-16,6-18 0 15,6-17 1-15,2-17-3 16,7-9 2-16,0-14-1 15,4-6 1-15,-1-11-2 16,6-4 1-16,-5 0-1 0,3 7 1 16,-1 8 1-16,-2 7-1 15,-5 12 0-15,-1 13 0 16,1 16 0-16,-14 15 0 15,18 29 0-15,-11 11 0 16,0 13 0-16,-2 17 1 16,-1 7 1-16,3 7-1 15,2 1 0-15,4-4-1 16,0-8 0-16,3-11-5 15,10-2-12-15,-9-32-19 16,14-9-4-16,-10-22 1 16,2-5-2-16</inkml:trace>
  <inkml:trace contextRef="#ctx0" brushRef="#br3" timeOffset="112">2963 5490 99 0,'0'0'39'0,"9"-22"0"16,21 12-1-16,13-9-36 15,12-4-1-15,11-2-1 16,4-4-5-16,17 10-29 16,-13-6-4-16,2 15 0 15,-24 2-2-15</inkml:trace>
  <inkml:trace contextRef="#ctx0" brushRef="#br3" timeOffset="113">3338 5605 101 0,'-25'10'38'0,"15"0"1"15,10-10-2-15,19-21-35 16,16-2 0-16,15-6-4 16,13 7-5-16,-6-10-28 15,14 13-2-15,-15-4-1 16,-1 17-1-16</inkml:trace>
  <inkml:trace contextRef="#ctx0" brushRef="#br3" timeOffset="114">3364 5856 117 0,'-23'22'38'16,"5"-24"2"-16,29-2-3 0,14-20-38 16,24-14-2-16,21 8-20 15,3-18-12-15,21 10-5 16,0-9 2-16,15 10-3 15</inkml:trace>
  <inkml:trace contextRef="#ctx0" brushRef="#br3" timeOffset="115">4324 5459 52 0,'5'-16'35'0,"-7"-1"-1"16,4 6 0-16,-4-4-11 15,2 15-18-15,-4-14 0 16,4 14-2-16,0 0 0 15,-13 23 1-15,7-4-2 0,2 4 0 16,-1 7-1-16,0 6 0 16,3 3 2-16,2 0-2 15,2-1 2-15,9-6-2 16,2-4 1-16,3-5-1 15,3-12-1-15,5-13 3 16,1-11-5-16,1-9 1 16,-2-8 0-16,-1-6 1 15,-1-2-1-15,-6 0 0 16,-2 1 2-16,-2 6-2 15,-6 9 2-15,-2 5-1 16,-4 17 0-16,0 0 1 16,0 0-1-16,5 25 0 15,-2 4 0-15,3 8 0 0,5 3 2 16,4 2-1-16,2-3 1 15,7-6 0-15,6-9 1 16,1-5-1-16,-1-17-1 16,1-12 0-16,-2-11-1 15,-4-7 1-15,0-6-2 16,-6-7 0-16,-3-1-2 15,-5-6-2-15,5 13-3 16,-10-11-27-16,13 20-3 16,-11-7 1-16,14 17-2 15</inkml:trace>
  <inkml:trace contextRef="#ctx0" brushRef="#br3" timeOffset="116">5340 5328 72 0,'0'0'35'0,"-1"23"-2"15,-18-5 1-15,1 17-28 16,-10 6-3-16,-2 11 0 16,-3 2 0-16,3 4-1 15,2-4 1-15,6-4-2 16,7-12-1-16,7-13-2 15,13-12-5-15,-5-13-25 16,18-20-3-16,-4-13 6 16,13 5 13-16,-14-12 9 15,5 2 3-15,-6 4 6 16,-11-4 5-16,4 17 27 15,-15 0 1-15,10 21-2 0,-23-11-17 16,23 11-5-16,-11 14-5 16,13 2-1-16,5 0-3 15,8-3-3-15,17 11-21 16,0-16-12-16,21 3-2 15,-4-13-3-15,15 5 1 16</inkml:trace>
  <inkml:trace contextRef="#ctx0" brushRef="#br3" timeOffset="117">5663 5710 70 0,'1'23'37'16,"-1"-23"-3"-16,34 0 2 15,-3-26-32-15,19-13 1 16,11-22-1-16,13-11 0 15,4-13-1-15,3-2-1 0,-6-2 1 16,-7 6-3-16,-13 6 1 16,-14 13 1-16,-17 9-1 15,-16 21 1-15,-22 15-1 16,-16 24 0-16,-13 22 0 15,-11 23 0-15,-3 18 1 16,-5 13-1-16,9 7 1 16,11-3-2-16,18-7 0 15,22-13-1-15,31-17-3 16,16-35-24-16,38-8-9 15,3-26 0-15,19-6-3 16</inkml:trace>
  <inkml:trace contextRef="#ctx0" brushRef="#br3" timeOffset="118">2954 6406 67 0,'5'-23'31'15,"0"1"2"-15,0 8 0 16,-9 0-24-16,4 14-4 16,0 0 1-16,-2 17 0 0,-10 3 0 15,5 16-1-15,-4 1-2 16,-3 9 0-16,-2 3 0 15,2 2 0-15,0-9-1 16,3-3 0-16,1-9-1 16,7-6 0-16,-2-11 1 15,5-13 0-15,14-18 0 16,0-7-1-16,4-12 0 15,1-6 0-15,0-11 0 16,3-6-1-16,4-5 1 16,-3 1-2-16,1 4 2 15,-3 8-2-15,-2 8 2 16,-2 12-1-16,-1 13 0 15,-3 17 1-15,0 19-1 0,-6 19 1 16,-3 14-1-16,-1 13 2 16,-3 11-2-16,1 4 2 15,2 2-2-15,1-4 1 16,1-5-4-16,0-19-4 15,21-5-29-15,-13-26-2 16,13-9 1-16,-8-21-2 16</inkml:trace>
  <inkml:trace contextRef="#ctx0" brushRef="#br3" timeOffset="119">3108 6608 110 0,'-40'-9'38'0,"17"13"0"15,-1-9-1-15,24 5-32 0,3-15-2 16,17 0-4-16,16 6-15 15,-1-17-21-15,17 7-1 16,-2-10 0-16,6 7-1 16</inkml:trace>
  <inkml:trace contextRef="#ctx0" brushRef="#br3" timeOffset="120">2854 5670 83 0,'-19'6'37'0,"10"4"0"16,-8-13-2-16,17 3-27 16,0 0-5-16,0 0-1 15,14-14-3-15,8 8-3 0,15 15-28 16,-7-11-2-16,16 12-1 15,1-4-2-15</inkml:trace>
  <inkml:trace contextRef="#ctx0" brushRef="#br3" timeOffset="121">3773 6454 108 0,'0'0'37'15,"0"0"1"-15,19-19-4 16,0 5-39-16,17 7-23 15,-7-8-10-15,9 10 3 16,-10-1-3-16</inkml:trace>
  <inkml:trace contextRef="#ctx0" brushRef="#br3" timeOffset="122">3733 6681 110 0,'-8'13'37'15,"8"-13"0"-15,11-8-7 16,30 1-65-16,-3-19-2 15,18 5 0-15,-3-6 0 16</inkml:trace>
  <inkml:trace contextRef="#ctx0" brushRef="#br3" timeOffset="123">4634 6324 92 0,'2'-22'36'16,"6"10"0"-16,-12 0 1 16,4 12-33-16,0 0-1 15,-4 23-1-15,-2 4 1 16,1 9 0-16,-3 7-2 15,5 2 0-15,3 8-3 0,1-6-3 16,15 2-29-16,-6-16 0 16,12-2-3-16,-3-15 0 15</inkml:trace>
  <inkml:trace contextRef="#ctx0" brushRef="#br3" timeOffset="124">4992 6256 87 0,'12'-1'36'16,"-12"1"0"-16,22-3 0 0,-10 0-32 15,7 3-1-15,1-2 1 16,4 2-1-16,-1 0 0 15,2 2-1-15,-7 4-1 16,1 4 1-16,-9 7-1 16,-5 8 0-16,-11 5-1 15,-4 3 3-15,-11 5-2 16,0 1 2-16,-3-1-2 15,3-1 1-15,5-5-2 16,7-10 2-16,13-4-3 16,12-14-3-16,21 4-20 15,6-19-13-15,19 2 0 16,0-10-1-16,13 2-1 15</inkml:trace>
  <inkml:trace contextRef="#ctx0" brushRef="#br3" timeOffset="125">5773 6334 76 0,'-25'24'38'16,"-11"5"-1"-16,2 12 1 16,-10 2-27-16,4 6-5 15,-1-4-2-15,9 1-1 16,3-8-2-16,6-5-4 15,16-5-2-15,7-28-12 16,1 15-19-16,10-25 0 16,14-4 0-16,-6-16 1 15,9 8 26-15,-12-10 6 0,2-4 6 16,-1 12 12-16,-11-11 20 15,2 17 1-15,-11-3 1 16,3 21 0-16,-5-21-27 16,5 21-2-16,0 0-3 15,17 14-2-15,-3-2-2 16,2-1-5-16,16 11-25 15,-7-9-8-15,11 6 0 16,-4-9-2-16</inkml:trace>
  <inkml:trace contextRef="#ctx0" brushRef="#br3" timeOffset="126">6230 6172 92 0,'-27'26'37'16,"-3"0"-2"-16,7 16 1 16,-2 4-39-16,7-2-29 15,24 5-3-15,4-10 0 16,18 0-2-16</inkml:trace>
  <inkml:trace contextRef="#ctx0" brushRef="#br3" timeOffset="127">6823 6051 96 0,'-33'30'40'0,"-8"6"0"16,-3 23-1-16,-5 4-27 15,8 2-6-15,10 0-3 16,10-5 1-16,10-8-3 16,11-11 1-16,15-11-1 15,11-14 1-15,9-11-2 16,2-7 1-16,1-10-1 15,-5-4 0-15,-9-7 1 16,-6 0-2-16,-13-5 1 16,-14 4-1-16,-7 7-1 0,-20 2-4 15,1 14-7-15,-19-5-23 16,11 16-5-16,-9-3 1 15,10 14-2-15</inkml:trace>
  <inkml:trace contextRef="#ctx0" brushRef="#br3" timeOffset="128">3079 7515 90 0,'12'-15'36'15,"-3"-6"1"-15,4 10 0 16,-10-2-31-16,-3 13-2 15,0 0-1-15,-6 25 0 16,-9 5 0-16,1 7-2 16,-5 9 0-16,0 2 0 15,-1 2-1-15,3-2 1 16,5-10-1-16,4-6 1 15,0-12 0-15,7-9 0 16,1-11 0-16,15-11 0 16,-6-9 0-16,0-9 1 0,4-5 0 15,2-9-1-15,0-3 1 16,-1-6-1-16,0 0 0 15,0 4 0-15,2 5 0 16,2 2-1-16,-5 9 1 16,6 9-1-16,-1 13 0 15,2 12 1-15,0 13-1 16,0 12 0-16,-3 8 0 15,1 10 1-15,0 7-1 16,-2 3-1-16,1 2-2 16,-4-6-1-16,7 5-5 15,-11-23-16-15,14 6-13 16,-11-23-1-16,10-3 1 0,-9-19-2 15</inkml:trace>
  <inkml:trace contextRef="#ctx0" brushRef="#br3" timeOffset="129">3286 7615 100 0,'-16'-8'37'16,"0"-2"1"-16,16 10 0 16,0 0-30-16,32-6-4 15,5-8-2-15,15-3-2 16,14-1-3-16,4-17-21 15,22 12-13-15,-6-9-1 16,11 10 0-16,-10-4-2 16</inkml:trace>
  <inkml:trace contextRef="#ctx0" brushRef="#br3" timeOffset="130">4173 7459 105 0,'0'0'36'0,"4"-13"2"15,11 7-3-15,5-7-34 16,7-2-1-16,6 5-2 16,-2-3-3-16,9 10-29 15,-16-1-3-15,0 11 1 16,-11-5-2-16</inkml:trace>
  <inkml:trace contextRef="#ctx0" brushRef="#br3" timeOffset="131">4155 7660 102 0,'-15'28'37'15,"4"-15"0"-15,19-3-1 16,11-12-34-16,16-9-2 16,12 3-14-16,5-19-22 15,14 1 1-15,-2-9-2 16,11 3-1-16</inkml:trace>
  <inkml:trace contextRef="#ctx0" brushRef="#br3" timeOffset="132">5109 7227 102 0,'4'-14'37'0,"-12"1"2"16,8 13-3-16,-18 19-33 0,7 10 0 15,-7 7-2-15,2 13 0 16,1 5-1-16,0 4-2 15,9 5-4-15,1-17-16 16,20 7-16-16,1-19 1 16,16-4-2-16,3-20 1 15</inkml:trace>
  <inkml:trace contextRef="#ctx0" brushRef="#br3" timeOffset="133">5692 7116 109 0,'-18'-20'40'16,"1"18"0"-16,-13 3-2 16,-2 18-35-16,-4 6 0 15,1 13-2-15,2 1 1 16,6 5-1-16,5-2 0 15,10-4 0-15,15-8 0 16,13-11-1-16,12-8 1 16,8-16 0-16,5-9-1 15,3-6 1-15,4-4-1 16,-10-2 1-16,-4-2 0 15,-8 4-1-15,-7 3 1 16,-9 9-1-16,-10 12 1 16,0 0-1-16,-9 23 0 0,-5 8 0 15,-6 11 0-15,1 10-1 16,-3 8-1-16,2-1-4 15,13 9-10-15,-9-18-16 16,25 3-8-16,-6-22-1 16,23-3-1-16</inkml:trace>
  <inkml:trace contextRef="#ctx0" brushRef="#br3" timeOffset="134">6115 7219 98 0,'0'0'38'0,"2"-28"2"16,14 16-2-16,-3-7-32 15,14 6-4-15,-1-1 1 16,6 5-1-16,-2 3 0 15,-1 6-1-15,-8 4 1 16,-3 7-2-16,-10 6 1 16,-11 3-1-16,-13 9 1 15,-8 5 0-15,-7 5 0 16,-2 3 0-16,-4 6-1 0,-2-4 1 15,7 2-1-15,8-6 0 16,7-5 0-16,14-8 0 16,12-8 0-16,12-11 0 15,14-8-2-15,4-14-5 16,16 7-20-16,-10-17-12 15,8 4 0-15,-6-9-3 16,4 7 1-16</inkml:trace>
  <inkml:trace contextRef="#ctx0" brushRef="#br3" timeOffset="135">7083 7245 73 0,'-2'-22'37'0,"2"22"-1"16,-14-19 1-16,14 19-27 15,-25-6-2-15,6 13-1 16,-10 2-2-16,0 7-1 15,-6 6 0-15,5 5-2 16,1 0 1-16,7 4-2 16,6 1 0-16,9-2-1 15,15-7-1-15,11-5-2 16,18 7-14-16,1-21-19 15,14 6-3-15,-3-13 1 16,11 3-2-16</inkml:trace>
  <inkml:trace contextRef="#ctx0" brushRef="#br3" timeOffset="136">7430 7215 99 0,'-26'-9'39'16,"15"14"0"-16,-10-4-1 15,7 11-34-15,-5 2-1 16,5 6 0-16,-3 2-1 16,2 5 0-16,1 1-2 15,5-4 1-15,4-1-1 16,4-3 0-16,2-7 1 15,-1-13-1-15,11 7 0 16,1-14 0-16,2-5 1 16,0-7-1-16,-2-3 1 0,0 0 0 15,2-5-1-15,-4 3 1 16,-1 4-1-16,-4 5 1 15,-1 6-1-15,-4 9 1 16,0 0-1-16,0 0 0 16,11 8 1-16,-11-8-1 15,16 20 0-15,-2-13 0 16,4 0 1-16,4-5-1 15,4-4 0-15,2-5 0 16,-1 0 1-16,-1-2-1 16,-2-2 1-16,-4 1 0 15,-5 2 0-15,-5 3 0 16,-10 5-1-16,12 3 1 15,-11 8-1-15,-2 9 1 0,0 0-1 16,-4 10 0-16,7 0-3 16,0-1-2-16,12 9-8 15,-11-24-15-15,21 8-12 16,-3-23 0-16,16 0-2 15,-3-19 2-15</inkml:trace>
  <inkml:trace contextRef="#ctx0" brushRef="#br3" timeOffset="137">7982 6582 100 0,'0'0'38'0,"11"-15"0"16,3 4-1-16,5 1-34 15,7-1 0-15,3 4 0 16,-1 2 0-16,-3 7-1 16,-4 1 0-16,-6 6 0 0,-9 5-1 15,-6 4 1-15,-10 6-1 16,-3 4 0-16,-11 2 0 15,-1 5 1-15,-1-2-2 16,2 4 1-16,4-6-1 16,10-3 0-16,10-6 0 15,14-4 0-15,14-5-4 16,-1-15-9-16,26 10-12 15,-13-18-13-15,13 5 0 16,-3-11-4-16,4 3 1 16</inkml:trace>
  <inkml:trace contextRef="#ctx0" brushRef="#br3" timeOffset="138">13343 4983 77 0,'0'0'35'15,"0"0"-3"-15,0 0 3 16,0 32-32-16,-10-2-1 16,-4 10-1-16,-5 8 1 15,1 7 1-15,-2 0-1 16,-1 5 0-16,1-5-1 0,3-8 1 15,2-8-1-15,6-7 1 16,1-11 0-16,8-11 0 16,0-10 0-16,10-19-1 15,2-10 1-15,4-4 0 16,-1-17 0-16,4-7 0 15,-1-8 0-15,0-6 0 16,0-1-1-16,-2-1 0 16,3 4-1-16,-4 4 1 15,4 10-1-15,-3 9 0 16,2 9 0-16,3 12-1 15,-1 10 2-15,1 12-1 16,2 14 1-16,-1 11-1 16,-1 12 2-16,1 12-1 0,-4 13 1 15,0 11-1-15,-4 10 0 16,-5 7-1-16,-3-1 2 15,-4-4-3-15,5-5 0 16,-4-9-2-16,5-8-3 16,-2-30-6-16,15-2-25 15,-12-27-1-15,17-5 1 16,-12-22-1-16</inkml:trace>
  <inkml:trace contextRef="#ctx0" brushRef="#br3" timeOffset="139">13547 5070 101 0,'0'0'36'0,"0"0"1"0,32-11-3 16,12-2-34-16,10-5-4 15,26 8-29-15,-4-11-2 16,12 8-1-16,-4-7-1 15</inkml:trace>
  <inkml:trace contextRef="#ctx0" brushRef="#br3" timeOffset="140">14370 5010 98 0,'0'0'36'15,"-17"6"2"-15,17-6-3 16,16 4-35-16,6-10-5 0,16 8-29 15,-9-8-1-15,8 11-1 16,-9-6-1-16</inkml:trace>
  <inkml:trace contextRef="#ctx0" brushRef="#br3" timeOffset="141">14230 5356 99 0,'-22'20'36'0,"6"-18"2"16,16-2-2-16,22-9-38 15,13-24-14-15,22 11-20 16,0-13 1-16,9 7-2 0,-3-5 0 16</inkml:trace>
  <inkml:trace contextRef="#ctx0" brushRef="#br3" timeOffset="142">14942 5059 97 0,'-15'21'37'16,"-11"-5"2"-16,10 14-1 15,-12 2-33-15,10-1-2 16,2 1-1-16,6 0 1 0,8-5-2 15,6-3 0-15,6-9 0 16,7-8-1-16,12-9 0 16,3-4 1-16,1-6-1 15,1-7 0-15,-2-5 1 16,-1-1-1-16,-5-4 1 15,-2 5-1-15,-5 0 0 16,-4 3 0-16,-6 6 0 16,-1 3 0-16,-8 12 0 15,12 4 0-15,-8 9 0 16,1 8 0-16,-3 2 0 15,5 5 0-15,0 2 0 16,4 1 1-16,5-3-1 16,2-10 0-16,5-5 0 0,2-11 0 15,4-8 0-15,-5-8 1 16,4-12-1-16,-5-3 0 15,0-8 1-15,-8-2-3 16,5 0 0-16,-11-3-2 16,12 16-11-16,-15-9-20 15,13 19-4-15,-9-6 3 16,12 19-3-16</inkml:trace>
  <inkml:trace contextRef="#ctx0" brushRef="#br3" timeOffset="143">16052 5043 99 0,'-52'25'37'16,"5"14"-1"-16,-6-9 0 15,8 7-33-15,5-2-3 16,9-6-2-16,14-4-1 16,5-14-5-16,21 7-13 15,-4-32-9-15,19 13 12 16,-11-22 9-16,10 0 5 15,-9-4 4-15,-3-3 3 16,0 7 7-16,-18-11 13 16,12 23 9-16,-19-12-11 15,14 23-9-15,0 0-4 0,0 0-3 16,-1 21-3-16,16-6-2 15,9 1-3-15,5-14-12 16,18 14-22-16,-8-17-2 16,17 4 0-16,-6-15-2 15</inkml:trace>
  <inkml:trace contextRef="#ctx0" brushRef="#br3" timeOffset="144">16319 5194 102 0,'-11'18'38'0,"11"-18"2"16,0 0-3-16,25-23-35 15,13-3 0-15,12-9-2 16,6-3 3-16,5-8-3 16,2-6 2-16,-2-2-2 15,-4-3 3-15,-11 0-3 16,-12 4 3-16,-11 4 0 15,-11 11-2-15,-19 14 2 16,-11 19-1-16,-16 23 0 16,-13 20 0-16,-8 17 0 15,-1 16-1-15,3 8 1 16,8 7-1-16,13-5 0 0,18-9-1 15,20-16 0-15,25-19-3 16,24-11-5-16,4-26-5 16,21 3-6-16,-18-35-6 15,22 10-9-15,-22-22-7 16,1-1-2-16,-21-7 4 15</inkml:trace>
  <inkml:trace contextRef="#ctx0" brushRef="#br3" timeOffset="145">13278 6324 72 0,'28'-16'36'16,"-6"-2"-1"-16,-2 12 2 15,-17-7-28-15,-3 13-2 16,0 0 1-16,10 11-2 16,-18 1-1-16,2 12-1 15,-8 7-1-15,0 5 0 16,-6 10-1-16,2 4 1 15,-5 5-1-15,-1 3 1 16,1-3-2-16,4-7 1 16,0-8-1-16,9-7 0 15,2-13 1-15,8-20-1 16,0 0 0-16,26-33 1 0,-1-6-1 15,2-13 0-15,3-8 0 16,6-9-1-16,-1-9 1 16,2 1-2-16,-3-1 2 15,-6 9-2-15,-4 10 2 16,0 13-1-16,-5 12 1 15,-2 19 0-15,-2 18-1 16,-4 19 1-16,-2 17-1 16,-1 12 0-16,2 9 0 15,-1 7 2-15,3 4-2 16,2 2 0-16,0-2 0 15,3-7-4-15,5-1-4 16,-9-24-10-16,16 6-21 16,-16-22-1-16,8-3 0 15,-21-20 0-15</inkml:trace>
  <inkml:trace contextRef="#ctx0" brushRef="#br3" timeOffset="146">13512 6462 117 0,'-26'-15'39'0,"26"15"0"15,-2-11-2-15,28 0-35 16,25-4 0-16,17-3-3 16,16 2-2-16,7-10-7 15,22 9-26-15,-12-8-3 16,9 11 1-16,-22-5-2 0</inkml:trace>
  <inkml:trace contextRef="#ctx0" brushRef="#br3" timeOffset="147">14147 6380 116 0,'-16'19'39'0,"2"-15"1"15,14-4-2-15,23 0-38 16,11-11 1-16,8 1-4 15,2-4-3-15,11 9-30 16,-15-5-3-16,1 7 1 16,-16 0-2-16</inkml:trace>
  <inkml:trace contextRef="#ctx0" brushRef="#br3" timeOffset="148">14074 6614 118 0,'-18'21'37'15,"4"-15"2"-15,14-6-2 16,32-5-37-16,5-17-8 15,27 2-26-15,-9-11-6 16,7 5 3-16,4-7-3 16</inkml:trace>
  <inkml:trace contextRef="#ctx0" brushRef="#br3" timeOffset="149">15261 6077 75 0,'-3'-11'35'0,"3"11"0"16,-10 5 1-16,1 23-26 16,-10 1-5-16,3 16-1 15,-6 8-1-15,1 9 1 16,1 3-3-16,4-2 2 15,9-6-4-15,5-17-5 16,20-5-28-16,3-20 0 16,20-12-1-16,-1-23-4 15</inkml:trace>
  <inkml:trace contextRef="#ctx0" brushRef="#br3" timeOffset="150">15609 6100 101 0,'-29'-4'38'15,"13"17"0"-15,-6 2-1 16,2 11-33-16,1 3-2 16,2 5 1-16,5 1-1 15,5-1-1-15,13-6 0 16,12-3 0-16,14-14 0 15,21-11-1-15,17-13-1 16,11-10-2-16,13-5-4 16,-8-18-12-16,8 12-19 15,-17-9 1-15,-8 6-1 0,-28 0-1 16</inkml:trace>
  <inkml:trace contextRef="#ctx0" brushRef="#br3" timeOffset="151">15979 6057 96 0,'-58'29'36'0,"10"15"2"16,2-2-2-16,19 5-30 15,10 1-5-15,17-4-1 16,20 2-6-16,5-16-27 16,25 3-3-16,7-15 0 15,18-4-1-15</inkml:trace>
  <inkml:trace contextRef="#ctx0" brushRef="#br3" timeOffset="152">16676 6109 95 0,'-27'4'36'0,"-15"7"0"16,-4 16 1-16,-16 11-35 16,3 8 1-16,-1 6-1 15,2 4 1-15,4-1-2 16,11-5 1-16,12-6-4 15,12-13-2-15,17-1-12 16,2-30-20-16,26 8 1 16,-5-24-2-16,9-4 0 15</inkml:trace>
  <inkml:trace contextRef="#ctx0" brushRef="#br3" timeOffset="153">16332 6332 96 0,'2'-16'36'16,"-11"2"2"-16,9 14-6 16,-13 0-22-16,17 10-4 15,5 3-2-15,10 3-4 16,14 5-7-16,5-13-28 15,22 4-2-15,1-10-1 16,13-1 0-16</inkml:trace>
  <inkml:trace contextRef="#ctx0" brushRef="#br3" timeOffset="154">17032 6047 98 0,'-32'19'36'0,"-8"0"1"15,7 11-2-15,3 5-34 16,6 4 0-16,10 7-5 16,-2-4-29-16,24 5-3 15,1-9 0-15,17 1 0 16</inkml:trace>
  <inkml:trace contextRef="#ctx0" brushRef="#br3" timeOffset="155">17333 6036 109 0,'-21'28'39'16,"-6"0"1"-16,12 11-1 15,1-5-36-15,10 0 0 16,6 0-1-16,16-9 0 16,15-8-1-16,11-10-2 15,18-9-1-15,7-13-2 16,12-3-6-16,-7-18-26 15,13 0-4-15,-16-12 2 16,-5 2-3-16</inkml:trace>
  <inkml:trace contextRef="#ctx0" brushRef="#br3" timeOffset="156">17640 6085 110 0,'-35'65'37'0,"3"-11"2"15,15 1-4-15,15-2-53 16,0-19-18-16,16-5-1 15,-6-11-1-15,6 4 0 16</inkml:trace>
  <inkml:trace contextRef="#ctx0" brushRef="#br3" timeOffset="157">13510 7449 77 0,'2'-24'36'15,"-2"24"-1"-15,12-23 1 16,-12 23-31-16,9-11-1 16,-9 11 1-16,-2 13-1 15,-7 9 0-15,-7 8 0 16,-2 12-1-16,-5 3-1 15,-1 9 0-15,0-3 0 16,5-1-1-16,1-7 0 16,9-5-1-16,5-17 1 15,4-10 0-15,0-11-1 0,23-19 1 16,-4-10 0-16,6-8-1 15,3-10 2-15,2-6-1 16,0-7 0-16,6-2-1 16,-2-1 1-16,0 7 0 15,-2 5 1-15,-1 7-1 16,-5 13 1-16,-1 10-1 15,-2 12-1-15,-5 13 1 16,0 14 0-16,-6 11 0 16,-2 13-2-16,-1 13 2 15,-2 8-2-15,-6 7 1 16,2 2 0-16,-3-2-1 15,0-3-1-15,0-6-1 0,5-10-2 16,-1-20-8-16,13-3-24 16,-17-28-3-16,20 11 2 15,-16-23-1-15</inkml:trace>
  <inkml:trace contextRef="#ctx0" brushRef="#br3" timeOffset="158">13635 7643 98 0,'-38'-17'38'16,"16"8"1"-16,7-6-2 15,29 2-29-15,15-4-5 16,22-4-2-16,19-3-2 16,12-8-4-16,23 12-26 15,-10-14-6-15,14 14-1 0,-18-5-2 16</inkml:trace>
  <inkml:trace contextRef="#ctx0" brushRef="#br3" timeOffset="159">14337 7450 102 0,'14'-13'36'16,"6"0"1"-16,17 8-9 15,-1-7-29-15,4-7-6 16,4 13-28-16,-9 0 0 15,0 8-1-15,-18 0-1 16</inkml:trace>
  <inkml:trace contextRef="#ctx0" brushRef="#br3" timeOffset="160">14283 7695 98 0,'0'0'38'15,"0"0"-1"-15,29-7 0 16,11-14-37-16,18-8 0 15,9-9-5-15,17 1-28 16,-9-6-4-16,3 5 1 16,-9-7-1-16</inkml:trace>
  <inkml:trace contextRef="#ctx0" brushRef="#br3" timeOffset="161">15116 7207 75 0,'0'0'40'15,"-16"16"-2"-15,5 15 1 16,-11-9-13-16,4 14-23 15,-3 6 0-15,2 4-1 16,4 2-2-16,1-2-3 16,11 9-14-16,3-20-21 15,14 1 0-15,0-14-1 16,16 0-1-16</inkml:trace>
  <inkml:trace contextRef="#ctx0" brushRef="#br3" timeOffset="162">15768 7174 110 0,'-23'-8'40'0,"-13"2"1"16,3 20-4-16,-7-3-33 16,0 15 1-16,-1 2-2 15,8 7-2-15,4-3 1 16,13-1-2-16,6-6 1 15,14-3 0-15,13-12 0 0,10-10 0 16,9-7-1-16,5-8 1 16,-1-3 0-16,2-7 0 15,-3 0 0-15,-7-1 0 16,-9 6 0-16,-5 6-1 15,-18 14 2-15,0 0-2 16,0 0 0-16,-13 32 0 16,-5 1 0-16,-3 10 0 15,2 5-3-15,-2 5 0 16,9 3-3-16,2-13-8 15,22 9-14-15,-3-21-13 16,17-3 0-16,4-20-2 16,19-7 3-16</inkml:trace>
  <inkml:trace contextRef="#ctx0" brushRef="#br3" timeOffset="163">16514 7102 117 0,'-41'21'41'16,"2"16"0"-16,-14-1-1 16,-6 14-36-16,11 7 0 15,3 6-1-15,6 1 0 16,11-4-1-16,14-6-2 15,13-8 0-15,11-10 0 16,10-12 0-16,9-15 0 16,4-13 0-16,3-11 0 0,-6-11 0 15,-5-4 0-15,-9-3 0 16,-7-2 0-16,-13 2 0 15,-13 0 0-15,-7 6 0 16,-6 10-5-16,-4-1-2 16,5 19-10-16,-15-10-12 15,19 18-12-15,-3-5 0 16,18 7-1-16,10-11 2 15</inkml:trace>
  <inkml:trace contextRef="#ctx0" brushRef="#br3" timeOffset="164">17071 7302 98 0,'1'-12'36'0,"-10"-5"2"16,9 17-2-16,-27-14-31 16,10 15 0-16,-9 5-1 15,0 11 0-15,-8 4-1 16,3 10 0-16,0 0 0 15,4 6-1-15,9-2-1 16,8-1 0-16,13-4-1 16,13-9-1-16,20-6-4 15,7-18-13-15,18 5-19 0,5-19-1 16,13 5-1-16,-7-17 0 15</inkml:trace>
  <inkml:trace contextRef="#ctx0" brushRef="#br3" timeOffset="165">17510 7280 103 0,'-22'8'38'0,"6"14"-1"15,-12-3 0-15,1 11-32 16,2 2-1-16,1 2 0 15,0-2-1-15,6 1 0 16,6-10-1-16,10-4-1 16,2-19 0-16,19 7 0 0,1-16-1 15,8-9 1-15,5-9-1 16,0-3 1-16,1-1-1 15,-3-4 0-15,-3 2 1 16,-7 5-1-16,-4 6 0 16,-5 6 1-16,-12 16-1 15,0 0 0-15,0 0 0 16,-5 14 1-16,0 4-1 15,1 4 0-15,3-1 0 16,1-1 1-16,8-5-1 16,6-6 1-16,7-8 0 15,6-7 0-15,3-6 0 16,4-7 0-16,-1 0 1 15,-2-2-1-15,-5 1 1 0,-4 4-2 16,-7 6 0-16,-15 10 0 16,0 0 0-16,2 15 0 15,-9 2 0-15,-5 6 0 16,4 2 0-16,0 3 0 15,8 2-4-15,2-11-4 16,18 8-11-16,-9-20-15 16,21 4-7-16,-3-16 0 15,10 1-1-15</inkml:trace>
  <inkml:trace contextRef="#ctx0" brushRef="#br3" timeOffset="166">18219 6749 114 0,'-14'4'40'0,"-4"-8"0"15,18 4-1-15,-14-3-34 16,23-5-2-16,12-1-1 0,7-2 0 16,6 2-1-16,0 2 0 15,7 4-1-15,-6 4 1 16,-3 3-1-16,-11 6 1 15,-13 5-1-15,-8 5 0 16,-13 8 0-16,-11 2 1 16,-12 6 0-16,-6 1 0 15,-4 2 0-15,3 0 1 16,10-2-2-16,9-4 0 15,14-7 0-15,15-8 0 16,24-6-2-16,11-11-6 16,21 8-10-16,-11-19-17 15,18 10-6-15,-10-12-1 0,8 8-1 16</inkml:trace>
  <inkml:trace contextRef="#ctx0" brushRef="#br4" timeOffset="167">1853 12677 67 0,'0'0'36'16,"-8"-21"-1"-16,8 21 1 16,-10 1-33-16,11 12 0 15,1 4 0-15,3 15 0 16,-1 13-1-16,1 12 0 15,-2 11-2-15,2 14 1 16,-5 3-1-16,-1 4 1 16,-5-2-1-16,0-6-1 15,3-12-3-15,1-17-3 16,13-7-27-16,-6-26-1 15,13-12-1-15,-4-26 0 16</inkml:trace>
  <inkml:trace contextRef="#ctx0" brushRef="#br4" timeOffset="168">1646 12727 77 0,'-26'3'37'16,"17"9"-1"-16,9-12 0 15,-9 12-33-15,31-10-1 16,16 0-1-16,12-6 1 16,10-3-1-16,6-7 0 15,8-1-1-15,7-1-1 16,-1-4-3-16,6 12-30 15,-15-4-1-15,-1 13-1 0,-13 0-1 16</inkml:trace>
  <inkml:trace contextRef="#ctx0" brushRef="#br4" timeOffset="169">2532 13061 66 0,'-8'17'35'0,"3"14"0"16,-10-3 0-16,7 12-31 16,-1-1-1-16,8 3 1 15,1-7-1-15,5 0 1 0,9-11-2 16,8-9 0-16,8-12-1 15,5-14 0-15,5-10 0 16,-1-6 0-16,-4-7 1 16,-6-3-1-16,-11-1 0 15,-9 1 0-15,-14 6-1 16,-10 4 1-16,-13 8-1 15,-6 8-1-15,1 7-2 16,-4-2-4-16,18 13-29 16,-1-7-1-16,20 0 0 15,0 0-1-15</inkml:trace>
  <inkml:trace contextRef="#ctx0" brushRef="#br4" timeOffset="170">4267 12638 59 0,'-7'-32'37'0,"-14"-8"-1"16,1 14 0-16,-15-4-26 15,-3 14-3-15,-6 6-2 16,-2 13-2-16,-1 11 0 16,3 19-1-16,0 13-1 15,7 17 0-15,2 13-1 0,10 8 0 16,11 11 0-16,3-2-1 15,8 1-1-15,6-15-2 16,11 3-5-16,-5-30-15 16,18-3-13-16,-8-23 1 15,8-10-2-15,-7-18 2 16</inkml:trace>
  <inkml:trace contextRef="#ctx0" brushRef="#br4" timeOffset="171">3840 13100 65 0,'-18'0'37'0,"9"10"-2"16,9-10 0-16,-1 22-30 0,1-22 0 16,28 21-2-16,-4-18-1 15,10 0 1-15,4-6-1 16,8-1 0-16,-1-4 0 15,1-2-1-15,0 0 0 16,-3 0 0-16,-6-1-1 16,-6 4 1-16,-4 0-1 15,-7 6 0-15,-7 2 0 16,-13-1-1-16,13 26 1 15,-13-5-1-15,-3 7 1 16,-4 2-1-16,0 6 0 16,2-6-2-16,5 5-4 15,-9-18-28-15,23 1-1 0,-5-19-1 16,12-6 0-16</inkml:trace>
  <inkml:trace contextRef="#ctx0" brushRef="#br4" timeOffset="172">4355 12734 72 0,'-28'-11'36'0,"9"12"-1"16,-1 1-1-16,10 7-32 15,5 2-3-15,5-11 0 16,21 14-3-16,-3-13-5 15,18 11-5-15,-7-12 0 16,21 14-2-16,-13-14-4 0,20 16 1 16,-22-6 10-16,3 8 7 15,-8 5 7-15,-16-6 8 16,7 17 1-16,-24-11 3 15,7 20 6-15,-23-15-4 16,12 17-5-16,-11-9-6 16,9 5-3-16,-4-8-1 15,4-4-2-15,3-6 0 16,6-5-1-16,0-18 1 15,18 4-1-15,-3-17 0 16,10-8 1-16,-2-9 0 16,1-3-1-16,4-6 1 15,0 1-1-15,-5-3 0 16,0 9 0-16,-2 5-1 15,-5 7 0-15,-1 7 0 0,-1 11 0 16,-3 10 0-16,1 8 0 16,0 4-1-16,1 5-1 15,3 4-2-15,-3-6-2 16,14 15-22-16,-7-23-11 15,15 3 1-15,-5-12-2 16</inkml:trace>
  <inkml:trace contextRef="#ctx0" brushRef="#br4" timeOffset="173">5430 12909 82 0,'-41'24'40'0,"-14"-6"-1"16,6 17 1-16,3-2-37 15,3 7 1-15,10-2-2 16,10-3 0-16,17-5-1 16,15-10-1-16,15-15 0 15,12-12 1-15,14-14 0 16,7-17-1-16,7-17 2 15,-1-7-2-15,-4-11 1 16,-4-6 0-16,-12-1 0 16,-5-2-1-16,-12 7 1 15,-9 11 0-15,-8 14-1 16,-9 15 2-16,-8 22-2 15,-4 22 1-15,-10 22 0 0,1 20 0 16,-2 15-1 0,0 6-3-16,13 9-6 0,-7-15-28 15,24 6-2-15,3-20-2 16,19-2-2-16</inkml:trace>
  <inkml:trace contextRef="#ctx0" brushRef="#br4" timeOffset="174">6907 12397 69 0,'4'-10'38'0,"-4"10"-2"16,-10 22 0-16,4 9-34 16,1 16 0-16,-1 11 0 0,-3 14-1 15,4 9-1-15,-3 4 0 16,3-1 0-16,2-6-2 15,6-1-8-15,-4-19-25 16,13-7-1-16,-2-22-1 16,7-9-1-16</inkml:trace>
  <inkml:trace contextRef="#ctx0" brushRef="#br4" timeOffset="175">6744 12888 81 0,'0'0'40'15,"-17"3"-2"-15,28-1 1 0,8-14-38 16,17-8 0-16,16-8-3 16,4-13-3-16,27 5-24 15,-9-18-7-15,14 3-1 16,-12-10-2-16</inkml:trace>
  <inkml:trace contextRef="#ctx0" brushRef="#br4" timeOffset="176">7446 12110 75 0,'-29'22'39'16,"9"20"0"-16,-9-1 1 15,7 18-34-15,-2 5-1 0,8 10-2 16,-2 5 1-16,4 5-2 15,4-1-1-15,2-1 0 16,3-7 0-16,5-12-1 16,4-10 0-16,5-9 0 15,1-16 0-15,8-13 1 16,5-16-1-16,2-13 0 15,6-10 0-15,0-7 0 16,0-3 1-16,-2-3-1 16,-3 5 0-16,-6 4 0 15,-2 9 0-15,-7 14 0 16,-11 5 0-16,7 29 0 15,-7 0 0-15,-2 6 0 16,2 5-2-16,1 0 0 0,11 2-2 16,1-16-4-16,26 3-31 15,-5-23 0-15,16-1 1 16,-3-21-3-16</inkml:trace>
  <inkml:trace contextRef="#ctx0" brushRef="#br4" timeOffset="177">8031 12817 75 0,'0'23'38'15,"17"8"0"-15,-2-18 0 0,4-7-36 16,14-8 0-16,8-10 0 15,4-12 0-15,2-4 0 16,-5-5-1-16,-5-6 0 16,-10-1 0-16,-10 3 0 15,-8 5 0-15,-19 8-1 16,-9 8 2-16,-14 12 0 15,-5 12 0-15,-7 10 0 16,-2 8 0-16,2 10 1 16,7 7-1-16,6 0 0 15,12 0-2-15,16-4 0 16,22-4-4-16,12-17-7 15,37 8-28-15,12-19-1 16,26 0 1-16,9-19-3 16</inkml:trace>
  <inkml:trace contextRef="#ctx0" brushRef="#br4" timeOffset="178">9838 12656 45 0,'6'-19'35'0,"-6"6"1"16,-9-4-2-16,9 17-25 15,-33-11-1-15,12 15 1 0,-15-1-3 16,6 13-1 0,-11 0-1-16,0 9 1 0,-4 2-2 15,5 9 0-15,5 1 0 16,2 6-1-16,10-3 0 15,7 1-1-15,9-5 0 16,16-2 0-16,8-7 0 16,11-12 0-16,6-10-1 15,9-13 1-15,4-10 0 16,5-11-1-16,-1-6 1 15,-3-7-1-15,-3-4 1 16,-5 0-1-16,-8 4 0 16,-6 4 1-16,-7 8-1 15,-6 10 0-15,-13 20 0 16,0 0 1-16,0 0-1 0,-10 32 0 15,0 4 0-15,1 5 0 16,-1 6-2-16,10-2 0 16,6 3-3-16,5-16-4 15,25 4-29-15,-10-21-1 16,18-1-1-16,-3-21-1 15</inkml:trace>
  <inkml:trace contextRef="#ctx0" brushRef="#br4" timeOffset="179">10376 12698 69 0,'-18'5'37'0,"8"12"0"16,-4 3 1-16,1 11-34 0,-4 1-1 15,7 9 1-15,-1-2-1 16,6 1 0-16,-2-5-1 15,7-5 0-15,-2-7 0 16,4-7 1-16,-2-16-1 16,11 1-1-16,-3-13 1 15,0-11 0-15,3-11-1 16,-1-3 0-16,2-10 0 15,0-5 0-15,4-1 0 16,-1 1-1-16,4 7 0 16,-4 6 0-16,-1 9 0 15,1 9-1-15,0 17-2 16,-5-3-6-16,11 18-30 15,-10-2 0-15,10 9-1 0,-3-8 0 16</inkml:trace>
  <inkml:trace contextRef="#ctx0" brushRef="#br4" timeOffset="180">10808 12733 73 0,'-4'15'38'16,"4"-15"0"-16,9 20 1 15,4-22-34-15,20-1-1 16,5-7 0-16,10-4-1 16,2-7-1-16,5-1 0 15,-8-2 0-15,-2-1-1 16,-12 4 0-16,-13-1 0 0,-11 5-1 15,-15 2 1-15,-13 5 0 16,-12 8 0-16,-6 6 0 16,-7 7-1-16,-3 8 1 15,-3 8 0-15,6 4 0 16,4 5-1-16,13 2 1 15,10-1 0-15,17-2-1 16,12-10-1-16,20-3-1 16,7-16-5-16,27 9-24 15,-6-26-9-15,20 6 0 16,-7-15-1-16</inkml:trace>
  <inkml:trace contextRef="#ctx0" brushRef="#br4" timeOffset="181">11652 12544 87 0,'-30'8'40'16,"-15"2"1"-16,2 18 1 16,-1 0-36-16,-1 11-1 15,5-2-1-15,6 6-1 16,8-7 0-16,15-1-1 15,12-11-1-15,17-8 0 16,10-14 0-16,10-9-1 16,6-11 1-16,6-7-1 15,-1-7 0-15,2-3 0 16,-8 0 0-16,-5 3 0 15,-13 6 1-15,-2 4-1 16,-10 13 0-16,-13 9 0 0,12 9 1 16,-13 13-1-16,-2 6 0 15,0 7-1-15,3 5-2 16,-5-3-5-16,16 14-15 15,-11-19-19-15,15 1 1 16,-4-16-4-16,16-1 2 16</inkml:trace>
  <inkml:trace contextRef="#ctx0" brushRef="#br4" timeOffset="182">12368 12906 81 0,'0'0'39'16,"3"18"-2"-16,-3-18-10 16,-19 39-25-16,-1-9-1 15,-2 4-2-15,6 11-8 16,-12-11-27-16,18 1-1 15,0-8-1-15,12-5 1 16</inkml:trace>
  <inkml:trace contextRef="#ctx0" brushRef="#br4" timeOffset="183">12963 12592 53 0,'11'-12'36'0,"-7"-2"-1"16,-4 14 1-16,0 0-30 15,0 0 0-15,-9 13-1 16,3 10 0-16,-11 1 0 16,3 10-2-16,-3 1-1 15,3 7 0-15,0-6 0 0,7 2-1 16,7-5 0-16,6-4 0 15,8-11 0-15,8-4-1 16,7-11 0-16,1-8 0 16,6-10 0-16,0-6 0 15,-3-9 1-15,-3-2-2 16,-3-4 2-16,-3 2-1 15,-6 1 0-15,-4 8 0 16,-4 6 0-16,-4 6 0 16,-6 13 1-16,0 0-1 15,3 28 0-15,-6 3 1 16,2 7-1-16,-2 6 0 15,6 0 0-15,5 1 1 16,3-8 0-16,9-8-1 0,3-13 1 16,7-13 0-16,6-13 0 15,2-14-1-15,3-8 1 16,-5-7 0-16,-4-3 0 15,-2-1-2-15,-9 4 0 16,-10 1-3-16,-5 13-1 16,-13 0-5-16,7 25-26 15,-18-13-1-15,18 13-1 16,-21 8 0-16</inkml:trace>
  <inkml:trace contextRef="#ctx0" brushRef="#br4" timeOffset="184">13844 12718 79 0,'0'0'39'0,"18"22"-2"15,-7-21 2-15,7 1-36 16,16-8-1-16,6-5 0 16,0-7 0-16,3-2 0 15,-3-2-1-15,-5-2-1 16,-10 1 1-16,-9 1 0 15,-16 2-1-15,-10 5 1 16,-14 4 0-16,-12 2 0 16,-5 5 0-16,-6 8 0 0,-2 4 1 15,2 9 0-15,0 7 0 16,9 6 0-16,10 7-1 15,13 2 1-15,15 2-2 16,13-3 0-16,17-4-4 16,13-14-5-16,31 5-26 15,-3-19-5-15,23-1 1 16,1-18-3-16</inkml:trace>
  <inkml:trace contextRef="#ctx0" brushRef="#br4" timeOffset="185">15321 12572 67 0,'0'-12'37'16,"-4"-2"-1"-16,4 14 2 16,-3-14-33-16,3 14-1 15,0 0-1-15,-6 23 0 16,-2-1 0-16,-1 10 0 0,-5 2-1 15,-4 6 0-15,2 2-1 16,1-4 1-16,-1-5-1 16,3-4 0-16,4-9 0 15,8-10 0-15,1-10 0 16,9-12-1-16,5-8 1 15,2-9-1-15,3-3 1 16,-2-4 0-16,7-2-1 16,-5 0 0-16,-3 5 1 15,-2 6-1-15,-4 7 0 16,-1 5 0-16,-9 15 1 15,10-5-1-15,-10 5 0 16,8 18 1-16,-4-5-1 0,1 3 0 16,6 0 0-16,3-2 0 15,6-5 1-15,5-3-1 16,4-7 0-16,3-5 0 15,3-5 0-15,3-4 0 16,-1-3 1-16,0 1-1 16,-9 1 0-16,0 3 0 15,-8 4 1-15,-5 8-1 16,-15 1 0-16,11 17 1 15,-14 4-1-15,-3 6 0 16,-2 8 0-16,-1 2 0 16,-1 4-1-16,1 0-1 15,7-2-2-15,2-10-2 16,14 1-6-16,-14-30-20 0,39 13-6 15,-11-24 0-15,12 1-1 16</inkml:trace>
  <inkml:trace contextRef="#ctx0" brushRef="#br4" timeOffset="186">16164 12521 76 0,'0'0'38'16,"0"0"0"-16,-7 15 1 15,5 8-28-15,-11 1-7 16,4 5-2-16,1 1 1 15,3 3-1-15,4-4-1 16,4-2 1-16,8-8-1 16,7-6 0-16,7-10-1 15,7-5 0-15,3-10 0 0,3-5 0 16,-1-8 1-16,1 1-2 15,-6-2 2-15,-5 3-1 16,-7 5 0-16,-5 2 1 16,-15 16-1-16,12-12 0 15,-12 12 0-15,-7 16 0 16,-1 2 0-16,0 6 0 15,1 2 0-15,1 3 0 16,6 0-3-16,2-8-1 16,17 4-9-16,-7-24-17 15,27 0-10-15,0-20 1 16,17-1-2-16</inkml:trace>
  <inkml:trace contextRef="#ctx0" brushRef="#br4" timeOffset="187">17076 12200 95 0,'-22'14'40'16,"4"20"2"-16,-9-1-3 16,6 6-33-16,-2 13-5 15,3 5 1-15,1 0-1 16,7 6-1-16,5-3-2 15,3-2-1-15,4 2-4 16,-4-25-17-16,15 12-15 16,-6-24 0-16,12-2-2 15,0-22 1-15</inkml:trace>
  <inkml:trace contextRef="#ctx0" brushRef="#br4" timeOffset="188">17581 12087 80 0,'0'15'40'16,"0"-15"0"-16,0 0 1 15,-3 23-29-15,3-1-7 16,-9 8-2-16,1 11 0 0,-5 9-1 16,-4 8-2-16,-5 4 0 15,0 4 0-15,-2-3-1 16,2-4-1-16,4-2-2 15,3-13-4-15,15 1-22 16,-9-24-10-16,16 5 1 16,-7-26-1-16</inkml:trace>
  <inkml:trace contextRef="#ctx0" brushRef="#br4" timeOffset="189">17411 12468 100 0,'-21'-2'40'0,"11"15"1"15,-3-5-1-15,8 4-38 16,5-12 0-16,22 6-3 16,6-12-1-16,4-6-1 15,17 9-13-15,-6-18-22 16,16 9-1-16,-8-12 0 15,5 12-2-15</inkml:trace>
  <inkml:trace contextRef="#ctx0" brushRef="#br4" timeOffset="190">17924 12469 90 0,'-6'17'40'15,"7"13"-3"-15,-8-8 3 16,5 13-35-16,-9-1-2 15,6 2-2-15,-4-1-1 16,1-5-3-16,12 5-17 16,-9-20-18-16,17-2-1 15,-12-13-1-15,33-10 0 16</inkml:trace>
  <inkml:trace contextRef="#ctx0" brushRef="#br4" timeOffset="191">18007 12162 88 0,'-38'-19'28'0,"1"5"-26"16,4 10-2-16,4 5-35 16,12 8-2-16</inkml:trace>
  <inkml:trace contextRef="#ctx0" brushRef="#br4" timeOffset="192">18138 12514 70 0,'14'0'37'0,"1"-5"-1"16,7 8 1-16,-9-6-32 16,5 9 0-16,-8 0-1 15,1 5-1-15,-10 3 1 16,-3 7-1-16,-6 1-1 15,0 4 1-15,-4 0-1 16,3 0 0-16,-4-5-1 0,4 0 0 16,1-5 0-1,5-3-1-15,3-13 0 0,0 0 0 16,0 0 1-16,10-15-1 15,-2-1 0-15,-1-6 1 16,2-4 0-16,-2-4-1 16,3-5 0-16,3-4 2 15,2 1-1-15,1-1 0 16,3 5 0-16,-1 4 1 15,5 7-2-15,0 8 2 16,-1 10-2-16,-1 12 0 16,-3 7 0-16,1 6-2 15,-5 4 2-15,-1 1-2 16,-6 3 1-16,-3 0-1 0,-3 0 2 15,-6-3-1-15,-5 0 0 16,-7-7 1-16,-2 2 0 16,-5-4 0-16,-1-2 0 15,1-2 0-15,0-1 0 16,-2-3 0-16,5 1 0 15,4 1 0-15,3 4 0 16,3 4 1-16,2 5-1 16,1 7 0-16,1 7 0 15,-2 11 1-15,-9 7-1 16,-2 8 0-16,-8 3 0 15,-1 4-2-15,-3 0-2 16,-7-16-10-16,21 7-16 16,-11-25-10-16,21-9 1 15,8-27-3-15</inkml:trace>
  <inkml:trace contextRef="#ctx0" brushRef="#br4" timeOffset="193">18904 12214 86 0,'5'-17'36'16,"-5"17"2"-16,0-11-1 0,0 11-33 15,-20 26-1-15,3 3 0 16,-2 9-2-16,-1 10 0 16,-2 5-1-16,2 7 0 15,5 5-3-15,1-8-4 16,19 8-30-16,-8-13 0 15,9 0 0-15,-3-14-2 16</inkml:trace>
  <inkml:trace contextRef="#ctx0" brushRef="#br4" timeOffset="194">19161 12442 87 0,'0'0'38'0,"-13"-11"0"16,13 11 1-16,-11 7-34 16,11-7-1-16,-14 19-1 15,6-1-1-15,-1 5 1 16,1 3-3-16,3 3 2 15,0 1-1-15,0 0 0 16,8-5-1-16,1-3 1 16,5-8 0-16,7-9-1 15,4-10 1-15,6-6-1 16,4-9 0-16,0-4 1 0,0-3-1 15,0-1 0-15,-3 3 1 16,-5 5-1-16,-5 3 0 16,-17 17 0-16,15-4 1 15,-16 15-1-15,-3 14 0 16,-7 10 1-16,0 15-1 15,-4 11 0-15,-6 8 1 16,-2 11-2-16,-5 2 1 16,-1 2 0-16,-4-3-1 15,-1-7 1-15,-2-8-1 16,1-14 1-16,-2-10-2 15,7-15-1-15,0-14-3 16,15-3-10-16,-13-27-11 16,21 3-13-16,-5-17 1 15,16-1-1-15,-8-14 0 0</inkml:trace>
  <inkml:trace contextRef="#ctx0" brushRef="#br4" timeOffset="195">20241 12259 48 0,'0'0'32'16,"10"-15"1"-16,-10 15-1 15,0 0-24-15,3 27 0 16,-7-7-2-16,5 17 2 15,-10 4-4-15,4 11-2 16,-4 6 0-16,3 7-1 16,-3 1-1-16,2-1 0 15,0 1-2-15,0-19-6 16,11 4-21-16,-6-21-4 15,7-9-1-15,-5-21 1 16</inkml:trace>
  <inkml:trace contextRef="#ctx0" brushRef="#br4" timeOffset="196">20143 12562 69 0,'-31'-7'37'16,"8"9"-3"-16,-2-4 2 15,14 7-29-15,11-5-2 16,0 0-2-16,0 0 0 15,33-3-2-15,0-4-2 16,5-8-5-16,22 9-27 16,-10-16-1-16,13 6-1 15,-8-9-1-15</inkml:trace>
  <inkml:trace contextRef="#ctx0" brushRef="#br4" timeOffset="197">20764 12197 93 0,'-13'7'35'0,"11"8"1"15,-12-8-9-15,6 18-22 16,-6 6-1-16,5 10 1 15,-5 6-2-15,-1 5-1 16,-1 3 0-16,-1 0 0 16,4 0-1-16,2-5 0 15,2-6 0-15,4-7-2 16,5-10 2-16,3-10-1 0,-3-17 0 15,22 9 1-15,-7-19-1 16,7-4 0-16,-3-5 0 16,5-5 0-16,-5 0 0 15,0 3 0-15,-4 2 0 16,-1 7 0-16,-3 9 0 15,-11 3 0-15,10 20 0 16,-8 5 0-16,-2 2 0 16,0 6 0-16,4 2-1 15,1-1-2-15,4-2-1 16,5-13-5-16,15 2-25 15,-4-18-3-15,15 0 0 16,-4-18-1-16</inkml:trace>
  <inkml:trace contextRef="#ctx0" brushRef="#br4" timeOffset="198">21159 12643 81 0,'-15'15'36'0,"10"8"-1"16,0-9 1-16,12 2-32 15,6-7-2-15,13-3 0 16,5-10 1-16,7-6-2 16,0-5 1-16,2-3-1 15,-2-5 0-15,-5-3-1 16,-11 0 1-16,-9 3-1 15,-10 4 1-15,-12 8-1 16,-10 9 2-16,-12 7-1 0,-13 16 1 16,-5 13 1-16,-6 12-1 15,4 9 1-15,4 1 0 16,13 1 0-16,19-12-1 15,23-12 0-15,28-20-1 16,27-16-2-16,29-18-5 16,11-30-19-16,29 4-15 15,-1-15 1-15,6 2-3 16,-17-6 0-16</inkml:trace>
  <inkml:trace contextRef="#ctx0" brushRef="#br4" timeOffset="199">2111 13921 37 0,'0'0'34'16,"3"-22"2"-16,-3 22 1 15,-3-21-29-15,3 21 0 16,0 0-1-16,0 0 1 16,2 28-3-16,1 5-2 15,-5 10-1-15,-3 12 0 0,-1 11-2 16,2 12 0-16,-3 2-2 15,-1-3-3-15,10-1-8 16,-10-18-21-16,19-7-4 16,-2-19 1-16,11-12 1 15</inkml:trace>
  <inkml:trace contextRef="#ctx0" brushRef="#br4" timeOffset="200">2301 14298 56 0,'-4'16'35'0,"8"7"0"16,0-11-1-16,10 3-31 15,7-8 0-15,5-1 1 16,9-10-1-16,7-2 0 15,-2-8-1-15,4-5 0 16,-5-7-1-16,-5-1 1 16,-6-7-1-16,-6 3-1 15,-11-2 1-15,-8 5 0 16,-9 4 0-16,-7 6 0 15,-9 9 0-15,-7 14 0 16,-1 11 1-16,-2 14-1 16,-2 10 1-16,2 9 0 15,9 3-1-15,8 4 0 0,9-6 0 16,11-5-1-16,14-11 0 15,13-12-3-15,14-13-1 16,1-16-4-16,19 3-18 16,-11-28-10-16,10 7 0 15,-10-14-2-15</inkml:trace>
  <inkml:trace contextRef="#ctx0" brushRef="#br4" timeOffset="201">2972 14252 60 0,'-16'11'36'16,"5"12"0"-16,-7-8-1 15,9 13-28-15,-5-6-3 16,8 3 0-16,-3-2-2 0,9 2 1 16,-1-7-1-16,4-3 0 15,-3-15-1-15,16 3 1 16,-2-16-1-16,1-8 1 15,4-9-1-15,3-7 0 16,-1-5 0-16,1-1 0 16,-4 0 0-16,2 6-1 15,-5 5 1-15,-5 11-1 16,0 6 0-16,-10 15 0 15,9 2 0-15,-4 16 0 16,-2 7 0-16,3 7 0 16,-2 4-2-16,6 4 0 15,7 3-3-15,2-8-3 16,17 7-18-16,-5-22-10 0,15 2 0 15,-5-20-2-15,11 4 1 16</inkml:trace>
  <inkml:trace contextRef="#ctx0" brushRef="#br4" timeOffset="202">3661 14153 71 0,'-10'-7'37'0,"-14"-6"-1"15,6 20-8-15,-11-7-21 16,3 11-1-16,-3 3-2 15,1 12 0-15,-1-2-1 16,6 7 0-16,7 0-1 16,2-1-1-16,10-1 1 15,9-9-1-15,10-11-1 0,8-9 1 16,6-9-1-16,3-9 0 15,7-8 0-15,-6-5 1 16,0-4-1-16,-4 2 0 16,-5 3 0-16,-7 4 0 15,-3 8 0-15,-14 18 0 16,0 0 0-16,5 14 1 15,-12 21-2-15,-3 17 2 16,-1 15-3-16,-3 10 2 16,0 10-1-16,5 3-1 15,1-3 0-15,2-5 1 16,3-11-1-16,1-10 1 15,1-20 1-15,1-11-2 16,0-12 2-16,0-18 0 0,-3-13 0 16,2-10-1-16,-2-14 1 15,1-7 2-15,-3-10-1 16,2-7 1-16,3-1-1 15,1 3 1-15,4 2-2 16,2 4 1-16,2 6-4 16,4-4-7-16,20 21-15 15,-12-11-12-15,17 12-2 16,-5-12-1-16,14 7 1 15</inkml:trace>
  <inkml:trace contextRef="#ctx0" brushRef="#br4" timeOffset="203">4209 13772 78 0,'-9'12'38'0,"4"14"1"16,-13 5 0-16,11 18-35 15,-10 5 0-15,4 12-3 16,-1 7 1-16,2 6-2 15,2-2 0-15,3-3-3 16,7-5 0-16,-4-16-6 16,20 0-26-16,-14-25-3 15,9-5-2-15,-11-23 1 16</inkml:trace>
  <inkml:trace contextRef="#ctx0" brushRef="#br4" timeOffset="204">4032 14180 74 0,'-16'1'39'15,"15"16"0"-15,1-17 1 16,8 16-37-16,12-15 0 16,11-8-3-16,9-2-2 15,4-14-2-15,15 2-8 16,-9-21-25-16,14 5 0 15,-11-11-1-15,4 8 1 16</inkml:trace>
  <inkml:trace contextRef="#ctx0" brushRef="#br4" timeOffset="205">4637 13735 87 0,'-21'17'39'0,"1"23"2"16,-12-2-2-16,-3 15-35 16,7 6 0-16,2 4-2 15,4 0-1-15,5-3 0 16,6-7 0-16,10-9-2 15,4-10 1-15,8-11 1 16,6-13-1-16,3-9 0 16,-1-9 0-16,4-6 0 15,1-3 0-15,-1-3 1 16,-1 3-1-16,-5 1 0 15,-2 6 0-15,-1 6 0 16,-2 10 0-16,-2 4 0 16,-1 11-1-16,0 3-2 15,2 9-2-15,1-10-10 0,14 18-10 16,-12-21-15-16,21 3 0 15,-5-21-2-15,20-4 1 16</inkml:trace>
  <inkml:trace contextRef="#ctx0" brushRef="#br4" timeOffset="206">5635 13686 62 0,'0'0'38'0,"0"0"-2"15,-9 20 2-15,0 2-33 16,6 17-1-16,-6 6 0 15,5 12-2-15,-5 5 1 16,6 9-2-16,-3-2 1 16,3 2-1-16,2-6 0 15,-2-6-1-15,3-13 1 16,1-9 0-16,3-12 0 15,2-15 0-15,-6-10-1 16,19-17 1-16,-6-8-1 0,2-9 1 16,1-5-1-16,4-2 0 15,1-1 1-15,3 4-1 16,-3 3 0-16,3 9 0 15,-2 9 0-15,0 6 0 16,-1 7 1-16,-2 8-1 16,-2 5 0-16,-3 8 1 15,-1 4-1-15,-6 11 1 16,-5 1 0-16,-1 5-1 15,-8 0 1-15,-1 0-1 16,-6-4 0-16,-4-4 0 16,-2-11 0-16,-5-6-1 15,3-8 0-15,-2-11-2 16,4-6 0-16,-2-7-2 0,11-2-1 15,-2-10-1-15,17 12-6 16,-9-20-15-16,24 18-8 16,-1-5-1-16,12 7 1 15</inkml:trace>
  <inkml:trace contextRef="#ctx0" brushRef="#br4" timeOffset="207">6256 14042 54 0,'0'0'38'15,"11"-1"-1"-15,-22 2 0 16,7 14-26-16,-15-1-4 16,1 9-2-16,-4 2 0 15,3 9-1-15,-2-2-1 0,6 2 1 16,5-6-2-16,5 2 0 15,8-13 0-15,11-5-1 16,6-10 0-16,7-9-1 16,3-9 1-16,2-6-1 15,5-5 0-15,-2-7 1 16,-1 0-1-16,-2 1 0 15,-8 2 0-15,-2 6 0 16,-3 6 0-16,-4 10-1 16,-5 10 1-16,-1 11 0 15,-4 14 0-15,0 16 0 16,-5 13 0-16,1 10 1 15,-5 13-1-15,-2 4 0 16,-4 5-1-16,-2-4-1 0,-3-5 1 16,-3-8-1-16,-3-9 1 15,1-13-1-15,-5-15 1 16,0-13-2-16,2-11 1 15,-3-18-2-15,6-4-6 16,-7-27-11-16,21 5-5 16,-16-25-12-16,15-2-3 15,-5-17 1-15</inkml:trace>
  <inkml:trace contextRef="#ctx0" brushRef="#br4" timeOffset="208">7661 13704 67 0,'0'0'39'0,"0"0"-2"15,0 23 2-15,-10 0-37 16,1 15 1-16,-3 8-1 16,-1 13 0-16,1 6-1 15,2 7 0-15,1 2-1 16,2-2 0-16,4-5-3 15,0-16-3-15,13-1-21 16,-7-28-10-16,7-8-1 16,-10-14 0-16</inkml:trace>
  <inkml:trace contextRef="#ctx0" brushRef="#br4" timeOffset="209">7514 14072 73 0,'-15'3'40'15,"-3"0"-1"-15,13 9 0 16,5-12-34-16,8 12-2 15,13-13-2-15,9-5 0 16,12-7-1-16,10-11-3 16,12-3-2-16,-5-19-12 15,14 8-21-15,-7-9 0 16,0 6-2-16,-12-9 2 15</inkml:trace>
  <inkml:trace contextRef="#ctx0" brushRef="#br4" timeOffset="210">8114 13560 77 0,'-25'13'40'15,"6"19"0"-15,-9 5 0 16,8 16-35-16,-5 4-1 16,6 13-1-16,0 2-1 15,5 4 0-15,0-4 0 16,4-3-1-16,4-10-1 15,5-8 1-15,2-12-1 16,7-10 1-16,3-14-1 16,5-14 1-16,2-13-1 15,10-11 0-15,0-7 1 16,1-4-1-16,0-2 1 15,-2 2-1-15,-2 7 1 16,-4 8-1-16,-5 15 0 0,-3 8 0 16,-6 14 0-16,0 6 0 15,0 5-1-15,2 4 0 16,3 3-3-16,0-7-1 15,16 3-4-15,-11-24-11 16,27 12-8-16,-17-25-12 16,15 0-1-16,-9-15 1 15</inkml:trace>
  <inkml:trace contextRef="#ctx0" brushRef="#br4" timeOffset="211">8501 14058 78 0,'-8'9'41'0,"-6"0"-1"16,14 9 1-16,4-8-38 15,6 4-1-15,9-7 0 16,6-4 0-16,6-3-1 16,9-7 0-16,0-5 1 15,1-3-2-15,-5-5 1 16,-7-1 0-16,-6-2 0 15,-10 3-1-15,-13-3 1 16,-8 6 0-16,-12 6-1 16,-3 4 0-16,-9 7 0 15,-1 6 1-15,-1 5-2 16,3 10 2-16,4 7-1 15,6 0-1-15,10 2 1 16,6 2 1-16,12-1-3 0,9-7-2 16,19 6-6-1,-4-23-11-15,34 9-13 0,-6-17-7 16,22 0-1-16,3-15 1 15</inkml:trace>
  <inkml:trace contextRef="#ctx0" brushRef="#br4" timeOffset="212">9650 13974 69 0,'4'-12'40'16,"-4"12"-1"-16,0 0 0 15,0 0-36-15,-14 14 0 16,5 10 0-16,-4 1-1 15,1 11 0-15,1-1 0 16,1 4-1-16,6-3 0 16,5-4 1-16,4-6-2 15,6-9 1-15,8-9-1 0,4-13 1 16,6-6-1-16,3-9 0 15,2-5 0-15,-4-4 0 16,1-2 1-16,-4 1-1 16,-7 6 0-16,-5 3 0 15,-3 8 0-15,-12 13 0 16,11-2 0-16,-8 14 0 15,-1 5 0-15,1 4 0 16,2 7 0-16,0 2 0 16,8-1 0-16,3 0 0 15,3-5 1-15,2-5-1 16,4-10 1-16,3-8 0 15,0-8 0-15,0-11-1 16,-1-5 1-16,-5-5 0 0,-3-5 0 16,0 0-1-16,-6 1-1 15,-3 2 0-15,-3 5-2 16,-4 2-1-16,6 9-2 15,-5-5-4-15,12 19-7 16,-16-17-15-16,19 17-6 16,-5-6-1-16,9 6 1 15</inkml:trace>
  <inkml:trace contextRef="#ctx0" brushRef="#br4" timeOffset="213">10435 13940 50 0,'9'4'38'16,"2"13"-2"-16,-12-1 2 15,8 15-26-15,-16-4-3 16,9 12-3-16,-9-2-1 15,4 7-2-15,0-7-1 0,1-1 0 16,4-5-2-16,2-7-2 16,7-8-5-16,-9-16-20 15,20-12-11-15,-6-11-1 16,11-5-1-16</inkml:trace>
  <inkml:trace contextRef="#ctx0" brushRef="#br4" timeOffset="214">10476 13600 82 0,'-18'-15'41'16,"-2"4"-4"-16,6 7-2 16,13 17-67-16,1-13-5 15,0 0-2-15,15-9-2 0</inkml:trace>
  <inkml:trace contextRef="#ctx0" brushRef="#br4" timeOffset="215">11016 14051 57 0,'-2'-14'39'15,"-10"-5"-1"-15,12 19 1 16,-33-19-30-16,9 20-4 15,-3 4-1-15,-2 10 0 16,-1 11-1-16,1 10 0 16,2 5-1-16,8 6 0 15,6 0-1-15,8-2 0 16,13-9 0-16,11-8 0 15,8-18 0-15,16-18 0 16,2-19 0-16,8-15 0 16,1-14-1-16,-1-13 1 15,-3-6 1-15,-2-6-1 0,-10 0 0 16,-10 3 0-16,-9 9 0 15,-3 10 0-15,-7 13 0 16,-8 20 0-16,-1 26-1 16,-14 7 0-16,-2 27 0 15,-1 23 1-15,1 7-2 16,3 11-1-16,5 7-2 15,5-12-4-15,21 3-12 16,0-31-12-16,26-2-8 16,2-26-2-16,18-8 1 15</inkml:trace>
  <inkml:trace contextRef="#ctx0" brushRef="#br4" timeOffset="216">11941 13537 94 0,'-13'11'40'15,"-10"14"0"-15,4 36-9 16,-8 2-29-16,7 14 0 16,-4 9-2-16,7 5 0 15,3-2-1-15,7-5-1 16,5-4-4-16,-6-23-15 15,17 2-19-15,-9-19 1 16,10-6-2-16,-3-24 2 16</inkml:trace>
  <inkml:trace contextRef="#ctx0" brushRef="#br4" timeOffset="217">11735 14070 80 0,'-18'-11'42'15,"18"11"-1"-15,-16 8 0 16,16-8-35-16,15 9-5 15,4-13 0-15,10-7-3 16,9-8-2-16,17 3-9 16,-5-21-25-16,18 3-1 15,-4-9-1-15,5 1 1 16</inkml:trace>
  <inkml:trace contextRef="#ctx0" brushRef="#br4" timeOffset="218">12289 13555 88 0,'-19'31'41'15,"-9"-1"0"-15,9 18 0 16,1 1-38-16,3 10-1 16,0 3 0-16,5 4-1 15,2 0 0-15,5-2-1 16,2-5 1-16,2-5-1 15,3-6 0-15,1-14-1 16,4-10 1-16,2-9 0 16,1-16 0-16,3-11 0 15,4-9 1-15,3-6-1 16,-1-6 0-16,5 1 1 15,-1 0-1-15,-2 8 0 0,-1 10 1 16,-3 13-1-16,-3 10 0 16,-4 13 1-16,-1 10-2 15,-4 2 0-15,2 8-5 16,-8-17-10-16,18 20-8 15,-17-25-17-15,14-4 0 16,-5-20-1-16,10-5 0 16</inkml:trace>
  <inkml:trace contextRef="#ctx0" brushRef="#br4" timeOffset="219">13786 13322 71 0,'-5'-34'38'0,"-4"16"0"0,-19 2 0 15,-5 19-34-15,-15 12 0 16,-5 19-1-16,-6 22 0 15,-8 17-1-15,0 13-1 16,11 9 0-16,9 7 0 16,14 2 0-16,14-4 0 15,19-11-1-15,18-17-1 16,20-21-3-16,35-13-33 16,1-30-1-16,19-14-2 15,7-26-1-15</inkml:trace>
  <inkml:trace contextRef="#ctx0" brushRef="#br4" timeOffset="220">14173 13298 61 0,'0'-15'35'0,"0"15"0"16,0 0 0-16,0 0-30 0,4 23-3 16,-4 13 1-16,-3 9 0 15,3 18 0-15,-6 9 0 16,5 11-1-16,-4 4-1 15,2 3 0-15,-4-1-1 16,1-6-1-16,1-3-4 16,-4-23-7-16,13 2-25 15,-11-21 0-15,13-10 0 16,-6-28 1-16</inkml:trace>
  <inkml:trace contextRef="#ctx0" brushRef="#br4" timeOffset="221">14102 13957 41 0,'-27'-30'35'16,"-5"0"3"-16,3 13-2 15,-6-2-20-15,13 14-5 16,3-3-5-16,19 8-1 16,0 0-2-16,18-16-1 15,11 2-2-15,15-2 0 16,7 0 1-16,7-3-2 15,2 1 0-15,2-3-3 16,7 14-7-16,-17-8-25 16,2 10 1-16,-9-7-2 15,-2 10 1-15</inkml:trace>
  <inkml:trace contextRef="#ctx0" brushRef="#br4" timeOffset="222">14679 13683 68 0,'0'24'36'0,"-9"0"-1"16,4 11 1-16,-6 1-32 15,1 8-3-15,2-1 0 16,-1 1 0-16,7-3-3 16,-2-8-4-16,13-2-30 15,-7-13 1-15,14-13-1 16,-5-17-1-16</inkml:trace>
  <inkml:trace contextRef="#ctx0" brushRef="#br4" timeOffset="223">14674 13311 56 0,'-25'10'33'16,"5"9"-2"-16,10 3-2 15,9 4-32-15,2-5-1 16,17 5-2-16,2-8-1 15,15 8-3-15,-4-12 0 16,12 7 2-16,-4-10 3 16,-1 4 5-16,1 1 3 15,-11-3 3-15,3 9 4 16,-16-8 3-16,3 18 1 15,-21-10-2-15,11 20-1 16,-16-10-2-16,3 13-2 16,-7-5-2-16,1 5-2 0,1-8-1 15,0-1 0-15,2-11-1 16,6-3 0-16,-1-12 1 15,3-10-3-15,19-9 3 16,-4-13 0-16,4-7-1 16,4-5 0-16,0-5 1 15,-2-4-1-15,1 2 1 16,-7 2-1-16,-2 9-1 15,-4 5 1-15,-4 8-1 16,-5 17 1-16,0 0-1 16,0 0 0-16,6 19 1 15,-3 2-1-15,0 1 0 16,8 5 0-16,-1-2 0 15,5-1 1-15,3-4-2 16,3-3 2-16,3-5-2 0,3-5 2 16,-2-7-1-16,1-5 0 15,-1-7 0-15,-2-4 1 16,-1-3-1-16,-3-1 0 15,-5 0 1-15,-2 2-1 16,-2 5 0-16,-10 13 0 16,0 0 0-16,0 0 0 15,8 27 0-15,-11-2 1 16,3 5-3-16,-1 1 1 15,6 4-3-15,-4-7-3 16,13 4-14-16,-7-16-17 16,14 1 0-16,-6-17-1 15,10 3 1-15</inkml:trace>
  <inkml:trace contextRef="#ctx0" brushRef="#br4" timeOffset="224">15580 13826 64 0,'-16'18'35'15,"16"-5"0"-15,0-13 1 16,8 20-30-16,6-18-2 16,12-1-1-16,2-7 1 15,11-3 0-15,-1-7-1 16,5-1-1-16,-4-7 0 15,-3 1-1-15,-7-6 0 16,-10 2 0-16,-12-1 0 0,-9 3 0 16,-9 6 1-16,-10 7-1 15,-7 9 0-15,-3 9 0 16,-5 10 0-16,0 9 0 15,4 11 0-15,3 2 1 16,8 1-2-16,10 1 2 16,11-5-3-16,11-7-1 15,20-3-7-15,-1-19-31 16,26-2 3-16,-3-12-3 15,13 0 1-15</inkml:trace>
  <inkml:trace contextRef="#ctx0" brushRef="#br4" timeOffset="225">16346 13543 58 0,'-23'18'37'15,"-11"-2"-1"-15,2 10 1 16,-6-1-28-16,7 7-3 16,0-2-2-16,8 5 0 15,8-5-2-15,10-1-1 16,10-9 0-16,12-4 0 15,9-4-1-15,6-5 0 16,6-5 0-16,-1 1 1 0,2-3-1 16,-7 2 1-1,-5 1-1-15,-11 5 2 0,-8 4-2 16,-11 5 2-16,-11 5-2 15,-5 3 0-15,-5 1 0 16,-3-2-1-16,4-1-2 16,-4-12-10-16,20 3-24 15,7-14-1-15,7-10-1 16,8-14 2-16</inkml:trace>
  <inkml:trace contextRef="#ctx0" brushRef="#br4" timeOffset="226">13971 13034 67 0,'0'0'35'15,"-13"7"-2"-15,7 9 2 16,0 0-34-16,0 4 0 16,1-1-1-16,2 3 0 15,4 6-4-15,-3-14-5 16,17 9-18-16,-15-23-6 0,22 20-2 15,-8-22 2-15</inkml:trace>
  <inkml:trace contextRef="#ctx0" brushRef="#br4" timeOffset="227">14122 13061 39 0,'4'-22'35'15,"3"10"1"-15,-9 2-2 16,2 10-16-16,0 0-6 16,-5 20-5-16,0-3-2 15,3 2-4-15,4 10-8 16,-4-8-29-16,11 4 1 15,-1-9-3-15,9-3 1 16</inkml:trace>
  <inkml:trace contextRef="#ctx0" brushRef="#br4" timeOffset="228">16574 13123 76 0,'0'0'35'0,"0"0"-1"16,-14 7-13-16,-1 5-23 15,8 10-8-15,-10-4-21 16,6 1-2-16,2-5-2 15,6 0 1-15</inkml:trace>
  <inkml:trace contextRef="#ctx0" brushRef="#br4" timeOffset="229">16779 13040 69 0,'0'0'34'0,"0"0"0"0,-23 24 0 16,9-2-34-16,-4 6-7 15,-8 0-26-15,13 2 0 16,3-5-2-16,10-2 0 15</inkml:trace>
  <inkml:trace contextRef="#ctx0" brushRef="#br4" timeOffset="230">16992 13012 39 0,'0'0'33'0,"0"0"1"16,0 0 0-16,14-3-17 16,-14 3-11-16,25 0 1 15,-8 4-2-15,12 15 0 16,0 4-1-16,9 15-1 15,-1 5-1-15,5 10-1 16,-2 10 0-16,-4 10-2 16,-11 5 1-16,-10 6 0 15,-18 6 0-15,-9 1 0 16,-15-1 0-16,-11-2 0 15,-6-9 0-15,-8-7 0 16,2-13-2-16,5-21-7 0,9-6-28 16,6-24 0-16,30-8-1 15,-14-22 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6202702"/>
              </p:ext>
            </p:extLst>
          </p:nvPr>
        </p:nvGraphicFramePr>
        <p:xfrm>
          <a:off x="214283" y="762000"/>
          <a:ext cx="8750332" cy="4358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HW and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Bunsen burner licenses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we have the skills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area of a rectangles (important for graphing skills)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extend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Check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we covered the objectives?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06560" y="1037520"/>
              <a:ext cx="1481040" cy="1831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98280" y="1031040"/>
                <a:ext cx="1495800" cy="185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4427280" y="2796480"/>
              <a:ext cx="920520" cy="14824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13600" y="2792160"/>
                <a:ext cx="938520" cy="150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</a:t>
            </a:r>
            <a:r>
              <a:rPr lang="en-NZ" sz="10800" smtClean="0">
                <a:solidFill>
                  <a:srgbClr val="FFFF00"/>
                </a:solidFill>
              </a:rPr>
              <a:t>is Brooke’s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57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2737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63240" y="3333960"/>
              <a:ext cx="5079240" cy="2979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48840" y="3326760"/>
                <a:ext cx="5096880" cy="299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55160" y="270360"/>
              <a:ext cx="8923320" cy="5112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3640" y="254520"/>
                <a:ext cx="8945640" cy="514152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Rectangle 1"/>
          <p:cNvSpPr/>
          <p:nvPr/>
        </p:nvSpPr>
        <p:spPr>
          <a:xfrm>
            <a:off x="533400" y="4038600"/>
            <a:ext cx="8610600" cy="1447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Rectangle 3"/>
          <p:cNvSpPr/>
          <p:nvPr/>
        </p:nvSpPr>
        <p:spPr>
          <a:xfrm>
            <a:off x="838200" y="1752600"/>
            <a:ext cx="22098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Rectangle 5"/>
          <p:cNvSpPr/>
          <p:nvPr/>
        </p:nvSpPr>
        <p:spPr>
          <a:xfrm>
            <a:off x="4648200" y="1676400"/>
            <a:ext cx="22098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800280" y="1712160"/>
              <a:ext cx="2331000" cy="24663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95240" y="1701000"/>
                <a:ext cx="2343600" cy="249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2170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55160" y="270360"/>
              <a:ext cx="8923320" cy="5112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3640" y="254520"/>
                <a:ext cx="8945640" cy="514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964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5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852</TotalTime>
  <Words>130</Words>
  <Application>Microsoft Office PowerPoint</Application>
  <PresentationFormat>On-screen Show (4:3)</PresentationFormat>
  <Paragraphs>25</Paragraphs>
  <Slides>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57</cp:revision>
  <dcterms:created xsi:type="dcterms:W3CDTF">2006-08-16T00:00:00Z</dcterms:created>
  <dcterms:modified xsi:type="dcterms:W3CDTF">2014-03-05T21:44:24Z</dcterms:modified>
</cp:coreProperties>
</file>