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305" r:id="rId3"/>
    <p:sldId id="304" r:id="rId4"/>
    <p:sldId id="306" r:id="rId5"/>
    <p:sldId id="307" r:id="rId6"/>
    <p:sldId id="308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66" y="5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03T01:49:07.220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10424 4080 58 0,'0'0'31'15,"0"0"1"-15,-16 16-4 16,12 12-20-16,-9-3 1 15,6 21-1-15,-8-5 0 16,9 9-2-16,-3-16 1 16,18-12-2-16,21-43 0 15,35-43 0-15,36-53-2 16,46-53 1-16,44-40-5 0,29-43-32 15,32-11-4 1,-3-11-1-16,-10 28-2 0</inkml:trace>
  <inkml:trace contextRef="#ctx0" brushRef="#br0" timeOffset="735.042">12332 4881 75 0,'-1'-11'34'0,"1"11"0"15,-4-16-5-15,4 16-24 0,0 0 1 16,4 28-2-16,-5 6 3 16,3 17-2-16,-2 4 1 15,2 5-2-15,4-12 1 16,10-15-2-16,26-48 0 15,33-55 0-15,56-69-2 16,57-69-2-16,107-50-35 16,-2-57-1-16,33-20-3 15,-1-18-2-15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03T02:07:43.884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10667 3962 18 0,'0'0'23'0,"0"0"1"15,0 0-6-15,-4-15-3 16,4 15-4-16,0 0-2 16,0 0 0-16,0 0-2 15,0 0 0-15,-1 14-1 16,2-1-1-16,-4 1-1 15,5 5-1-15,-6 5-1 16,4 10-2-16,0 4 1 16,-1 13 0-16,4 9 0 15,-1 9 0-15,0 7 1 16,4 7-1-16,-4 2 1 0,4 2 0 15,-5-2 0-15,4-7-1 16,-2-4 2-16,1-5-3 16,0-4 2-16,2-3-2 15,-1-2 2-15,3-4-2 16,0-1 0-16,-1 0 1 15,2 0-1-15,0 3 0 16,-2-3 0-16,0 0 3 16,0-3-1-16,-2-3-1 15,-1 0 1-15,-4-2-1 16,2-1 1-16,-4-3 0 15,-1 3 0-15,0 0-3 16,0 4 0-16,-3 0 2 16,1 4-1-16,0-1 0 0,2 2 0 15,-3 0 1-15,2-4-1 16,0-1 1-16,4-5 0 15,-2-7 0-15,4-3-1 16,-2-5 2-16,1-1-2 16,0-7 1-16,1-2-1 15,-1 0 0-15,2 5 1 16,-1 1-1-16,0 6 0 15,1 2 0-15,-3 5 0 16,2 3 1-16,0 1-1 16,-2 2 0-16,1-1 0 15,-1-5 1-15,0 1-1 16,0 0-2-16,-1-4 1 15,0-1-1-15,-2-3 2 16,3-5-3-16,0-2-4 0,-10-16-27 16,10-9 0-16,-4-27 3 15,8-14-4-15</inkml:trace>
  <inkml:trace contextRef="#ctx0" brushRef="#br0" timeOffset="1">10901 7239 6 0,'0'0'23'16,"-16"-13"1"-16,16 13 1 16,0 0-12-16,-10 8-2 15,10-8 1-15,-8 10-2 16,8-10-2-16,-11 10 0 15,11-10-1-15,-10 6 0 16,10-6 1-16,0 0-2 16,0 0 0-16,-13-14-1 15,13 14-2-15,0 0 1 16,0 0-1-16,2-11-1 15,-2 11 0-15,0 0 0 16,11 6 0-16,-11-6-1 0,13 3 0 16,-3-2 0-16,3 2 0 15,3-5 0-15,4 0 0 16,6-3 0-16,1 0 0 15,3-2 0-15,4 1-1 16,-1 0 1-16,0 0-1 16,-2 2 0-16,-2 0 0 15,-7 3 0-15,0 0 0 16,-7 2 0-16,-3 2 0 15,-12-3 0-15,16 4 1 16,-16-4-1-16,0 0 0 16,11 9 0-16,-11-9 0 15,0 0 0-15,0 0-1 16,15 7-4-16,-15-7-25 0,0 0-6 15,0 0 1-15,-10-9-2 16</inkml:trace>
  <inkml:trace contextRef="#ctx0" brushRef="#br0" timeOffset="2">10870 7034 50 0,'0'0'28'15,"0"0"3"-15,0 0-4 16,12 12-15-16,-12-12-3 15,18 3-2-15,-6-3 0 16,10 5-2-16,-1-5 0 16,7 4-2-16,0-4 0 15,6 2-1-15,-1 0 0 16,1-2-2-16,2 3-3 15,-6-8-20-15,5 5-8 16,-8-4-1-16,0 3-1 16,-3-4 0-16</inkml:trace>
  <inkml:trace contextRef="#ctx0" brushRef="#br0" timeOffset="3">10939 6834 65 0,'0'0'29'0,"0"0"1"16,0 0-1-16,0 0-22 15,9 19-1-15,-9-19 0 16,31 16-1-16,-12-8 0 15,7 0-1-15,2-4-1 16,4 1-1-16,3-4-1 16,1-4-4-16,7 6-27 15,-12-6-2-15,-2 7 0 16,-4-1-2-16</inkml:trace>
  <inkml:trace contextRef="#ctx0" brushRef="#br0" timeOffset="4">10925 6589 67 0,'-11'-3'33'0,"11"3"-2"15,-13-7 1-15,13 7-24 16,0 0-1-16,14-6 0 15,-14 6-1-15,27 0-2 16,-6 1 0-16,3 4-2 16,4 3 0-16,4 1-1 15,0 3 0-15,1-3-2 0,2 5-1 16,-4-10-6-16,10 7-22 15,-15-10-3-15,6 2-1 16,-11-5 0-16</inkml:trace>
  <inkml:trace contextRef="#ctx0" brushRef="#br0" timeOffset="5">10897 6459 15 0,'0'0'22'0,"0"0"1"15,0 0 5-15,0 0-8 16,9-6-9-16,7 5 0 16,-16 1 2-16,28-9-1 15,-11 3-1-15,9 9-2 16,-4-4-4-16,7 6 0 15,-1-2-2-15,5 4-1 16,0 1-3-16,0-5-6 16,9 7-24-16,-11-4 0 15,-1 2-2-15,-4-1 1 16</inkml:trace>
  <inkml:trace contextRef="#ctx0" brushRef="#br0" timeOffset="6">10919 6255 56 0,'0'0'30'0,"0"0"0"16,0 0 1-16,16 0-22 15,-16 0-2-15,29-8 0 16,-9 3-1-16,6 2-1 15,-1-1-1-15,6 4-1 16,-2 0-2-16,1 1-2 16,6 11-12-16,-12-8-20 15,8 6 1-15,-12-3-2 16,4 3 1-16</inkml:trace>
  <inkml:trace contextRef="#ctx0" brushRef="#br0" timeOffset="7">10994 6059 72 0,'-14'-6'32'16,"14"6"-1"-16,0 0 0 16,23-2-25-16,-9 0-3 15,7 4-1-15,2 0-3 16,2-6-25-16,5 4-4 15,2-1-1-15,1-2-2 16</inkml:trace>
  <inkml:trace contextRef="#ctx0" brushRef="#br0" timeOffset="8">11316 3982 11 0,'0'0'21'0,"0"0"3"15,0 0 0-15,0 0-10 16,-9-1-4-16,9 1-1 0,0 0 1 16,0 0-1-16,0 0 0 15,0 0-1-15,0 0-1 16,0 0-1-16,-12-6 0 15,12 6-1-15,0 0-1 16,0 0-1-16,0 0-1 16,0 0 0-16,0 0 0 15,0 0-1-15,0 0 0 16,0 0 0-16,17-4 0 15,-17 4 0-15,23-11 0 16,-9 6 0-16,1-2 0 16,3 3 0-16,1-1 0 15,-2 3 0-15,-1-2-1 16,2 4 1-16,-4 2-1 15,-1-1 0-15,0 1 0 0,0-1 1 16,-1-1-1-16,-1 0 0 16,-2-3 0-16,4 0 1 15,-1 1-1-15,-12 2 0 16,17-3 0-16,-17 3 0 15,11-4 1-15,-11 4-1 16,0 0 1-16,0 0-1 16,0 0 1-16,0 0-1 15,0 0 1-15,0 0-1 16,0 0 1-16,0 0-1 15,0 0 0-15,0 0 0 16,0 0 1-16,0 0-1 16,0 0 0-16,0 0 0 15,0 0 0-15,0 0 0 0,0 0 0 16,0 0 0-16,0 0 0 15,0 0 0-15,0 0 0 16,0 0 0-16,0 0 0 16,0 0 1-16,0 0-1 15,0 0 0-15,0 0 0 16,0 0 0-16,0 0 0 15,0 0 0-15,0 0 0 16,0 0 0-16,0 0 0 16,0 0 0-16,0 0 0 15,-10-11 0-15,10 11 1 16,0-18-1-16,0 18 0 15,0-18 0-15,0 18 0 16,0-17 1-16,0 17-1 0,-3-19 0 16,3 19 0-16,-1-19 0 15,1 19 1-15,-5-21-1 16,5 12 0-16,0 9 0 15,-5-21 0-15,1 9 1 16,-1 0-1-16,3 0 0 16,-5 2 0-16,2-3 0 15,-1-3 0-15,1-1 1 16,-1 4-1-16,0-3 0 15,-1 3 0-15,1-1 0 16,-1 3 1-16,3 0-1 16,-1 0 0-16,-2 0 0 15,1 1 1-15,-4-2-1 16,1 2 0-16,-1-3 0 15,0 2 0-15,-3-3 1 0,3 4-1 16,-3-4 0-16,1 2 0 16,1 0 0-16,2 1 0 15,-1 2 0-15,10 9 0 16,-19-17 1-16,19 17-1 15,-19-15 0-15,8 7 0 16,-2 2 0-16,-1 0 0 16,1 1 1-16,-2 0-1 15,0 1 0-15,0 0 0 16,1-1 0-16,1 0 0 15,1 1 0-15,-1 0 1 16,4 0-1-16,-3 0 0 0,0 2 0 16,2-3 0-16,-2 3 0 15,0 1-1-15,-2-1 2 16,-1 2-2-16,1-2 1 15,-5 2 0-15,3 0 1 16,0 0-2-16,-2-1 2 16,2 0-2-16,0 0 3 15,2-1-2-15,0 1 1 16,3-1-1-16,0 0 0 15,11 2 0-15,-18-3 0 16,18 3 0-16,-17-4-1 16,17 4 1-16,-16 2-1 15,16-2 1-15,-19 4 0 16,7-1 0-16,0 0 0 15,-2 0 0-15,2 2 1 0,1-3-1 16,-4 2 0-16,0-1 0 16,2 0 1-16,0 0-1 15,-1 3 0-15,1-2 0 16,-3 2 0-16,5 0 0 15,-3 2 0-15,2-1 0 16,0 3 0-16,-1-1 0 16,-1 0-1-16,5 3 1 15,9-12 0-15,-21 16 0 16,21-16 0-16,-17 14 0 15,17-14 0-15,-16 15 0 16,16-15 0-16,-17 18 0 16,8-7 0-16,1-1 0 15,-1 4 0-15,1-2 0 0,0 3 0 16,-2-2 0-16,3 2 0 15,-2-2-1-15,1 1 1 16,-1-1 0-16,3-3 1 16,6-10-1-16,-13 18 0 15,13-18 0-15,-4 10 0 16,4-10 0-16,0 0 0 15,-10 16-1-15,10-16 1 16,-4 16 0-16,-1-5 0 16,-1 2 0-16,5-2 0 15,-4 1 0-15,2 1 0 16,-2 0 0-16,1-2 0 15,-1-1 0-15,5-10 0 16,-6 19 0-16,6-19 0 0,-4 17 0 16,4-17 0-16,-4 15 0 15,4-15 0-15,-1 14 0 16,1-14 0-16,1 15 0 15,-1-15 0-15,-2 10 0 16,2-10 0-16,-2 12 0 16,2-12 0-16,0 0 0 15,-3 14 0-15,3-14 0 16,0 0 0-16,-2 11 0 15,2-11 0-15,0 0 0 16,0 0 0-16,-5 14 0 16,5-14 0-16,0 0 0 15,0 9-1-15,0-9 1 0,0 0 0 16,5 15 0-16,-5-15 0 15,0 0-1-15,5 12 1 16,-5-12 0-16,0 0 0 16,0 0 0-16,13 8-1 15,-13-8 1-15,10 2 0 16,-10-2 0-16,17 4 0 15,-17-4 0-15,16 3 1 16,-16-3-1-16,16 3 0 16,-16-3 0-16,16 4 0 15,-16-4 0-15,15 1 0 16,-15-1 0-16,16 4 0 15,-16-4 0-15,18 4 0 16,-18-4 0-16,20 4 0 16,-10-2 0-16,1 2 0 0,-1-3 0 15,-10-1 0-15,22-1 0 16,-11-1 0-16,2 0 0 15,-1-1 0-15,2-2 0 16,-1-1 0-16,1 3 0 16,3 1 0-16,-3 0 0 15,-1 2 0-15,-2 0 0 16,1 2 0-16,-12-2 0 15,16 3 0-15,-16-3 0 16,14 2 0-16,-14-2 0 16,11 0 0-16,-11 0 0 15,0 0 0-15,10-2 0 16,-10 2 0-16,0 0 0 15,0 0 0-15,10-3 0 0,-10 3 0 16,0 0 0-16,0 0-2 16,0 0-9-16,0 0-25 15,12 9 1-15,-12-9-3 16,0 0 0-16</inkml:trace>
  <inkml:trace contextRef="#ctx0" brushRef="#br0" timeOffset="9">11245 7275 3 0,'0'0'19'15,"10"-12"-1"-15,-10 12-6 0,7-18-4 16,-4 7-2-16,-3 11-1 15,5-25 5-15,-4 12 4 16,-2-4-10-16,2-1 2 16,-2-5-1-16,3 2 1 15,-2-6-2-15,2 3 1 16,-2 0-2-16,3 2 0 15,-6-3 1-15,6 7-1 16,-8-2 0-16,5 1-1 16,-5 0 1-16,5 3 0 15,-4-5 0-15,4 1 0 16,-4 0 0-16,4-1 0 15,-1-5 0-15,2 6-1 16,-1-7 2-16,0 3-2 0,0-1 1 16,0 3-1-16,0-1-1 15,0 2 1-15,-2-1-1 16,2 2 0-16,-2 1-1 15,2 0 1-15,0-1 0 16,0 1-1-16,0 0 1 16,2 0 0-16,-2-3 0 15,1 1-1-15,-1 1 1 16,0-1-1-16,-3 1 1 15,3 4-1-15,-4-1 1 16,3 1-2-16,-2 0 2 16,1 3-1-16,-1 0 1 15,3-2-1-15,-1 0 0 0,1-1 1 16,0 0-1-16,0-3 1 15,-2 1-1-15,2-2 0 16,0 2 1-16,-2 0-1 16,1-3 0-16,-1 1 0 15,0 2 1-15,2-2-1 16,-4 1 1-16,4-1-1 15,-1-3 0-15,1 1 0 16,1-3 1-16,-1 0-1 16,2-3 0-16,2-1 0 15,-1 1 0-15,2 1 2 16,0 1-4-16,-2-1 3 15,1 6-3-15,-4 0 4 16,0 1-4-16,0 3 4 0,-4-2-4 16,-1 1 2-16,1-5 1 15,-2 1-4-15,1-2 4 16,2 0-4-16,-1-3 3 15,2-1-2-15,4 1 2 16,2-1-2-16,-4 3 2 16,5 0 0-16,-5 2 1 15,0-2-1-15,0 2 0 16,-3 0 0-16,0-2 1 15,-1-1-1-15,0 0 0 16,3-1 0-16,-3-1 0 16,4-2 0-16,0 4 0 15,2-3 0-15,1 0 1 16,0 2-1-16,1-2-2 15,-1 3 4-15,2-2-4 0,-1 2 3 16,-1-1-2-16,-1 1 1 16,-1 2-1-16,-1 1 1 15,0 0 1-15,-2 2-2 16,0 1 1-16,0 2 0 15,-1 0 1-15,3-2-1 16,-1 4 0-16,2-4 0 16,0 1 0-16,1-1 0 15,1-1 0-15,-3 3 0 16,2-1 1-16,-1 2-1 15,-1 0 0-15,0 1 0 16,-1-2 1-16,0 2-1 16,0 1 0-16,0-1 0 15,1-5 1-15,1 2-2 0,1-1 2 16,0-3-1-16,3 1 0 15,0-1 0-15,0-1 0 16,1 1 1-16,0 1-1 16,-1 2 0-16,-3 1 0 15,0 4 2-15,-2-2-2 16,-1 5 1-16,0 0-1 15,-1 2 2-15,-1-3-2 16,1 1 1-16,2-1-1 16,0-2 0-16,2-1 0 15,1-3 0-15,-1 1 0 16,1 3 0-16,1 0 1 15,-2 2-1-15,1 2 0 16,-3 11 0-16,0-17 1 0,0 17-1 16,0 0 0-16,-9-12 0 15,9 12 0-15,0 0 0 16,-9-14 1-16,9 14-1 15,0 0 0-15,-7-9 0 16,7 9 0-16,0 0 0 16,0 0-1-16,-11 15-4 15,13 3-13-15,-2-18-15 16,-5 22 0-16,5-22-2 15,-1 19 0-15</inkml:trace>
  <inkml:trace contextRef="#ctx0" brushRef="#br0" timeOffset="10">10759 4053 31 0,'2'-14'17'0,"-2"14"2"0,0 0 1 15,0 0-11-15,0 0-1 16,-2-13 0-16,2 13 1 15,0 0 1-15,0 0-2 16,0 0 0-16,0 0-2 16,0 0 1-16,0 0-2 15,0 0 1-15,0 0-3 16,0 0 0-16,0 0-1 15,0 0-1-15,0 0 1 16,0 0-1-16,0 0 0 16,0 0-1-16,0 0 1 15,0 0 0-15,-9 12 0 16,9-12 0-16,0 0-1 0,0 0 1 15,-7 15 0-15,7-15 0 16,-3 12 0-16,3-12-1 16,-1 18 1-16,1-18-1 15,1 20 1-15,-1-9 0 16,3 0-2-16,-3 0 1 15,0-11 0-15,4 19 0 16,-4-19-1-16,8 19 2 16,-8-19-2-16,12 15 1 15,-12-15 0-15,14 14 1 16,-14-14-1-16,14 13 0 15,-14-13 0-15,16 11 1 16,-16-11-1-16,13 9 0 16,-13-9 0-16,10 9 1 0,-10-9-1 15,11 7 0-15,-11-7 0 16,14 7 0-16,-14-7 0 15,18 5 0-15,-18-5 0 16,20 7 0-16,-11-6 1 16,0 2-1-16,5-2 0 15,-14-1 0-15,19 3 0 16,-19-3 1-16,15 5-1 15,-15-5 0-15,14 6 0 16,-14-6 1-16,14 3-1 16,-14-3 0-16,18 0 0 15,-7-1 0-15,-11 1 1 16,19-2-1-16,-6-1 0 15,-4 1 0-15,-9 2 0 0,14-2 0 16,-14 2 1-16,15-1-1 16,-15 1 0-16,12 1 0 15,-12-1 0-15,0 0 0 16,15-1 0-16,-15 1 0 15,10-6 0-15,-10 6 0 16,17-6 0-16,-17 6 0 16,15-6 0-16,-15 6 0 15,16-7 0-15,-16 7 0 16,14-8 0-16,-14 8 0 15,15-10 0-15,-15 10 0 16,17-14 0-16,-17 14 0 16,20-16 0-16,-10 7 0 15,1 0 1-15,-1 2-1 16,-10 7 0-16,18-14 0 0,-18 14 0 15,11-9 0-15,-11 9 1 16,6-13-1-16,-6 13 1 16,0-15-1-16,0 15-1 15,2-12-9-15,-10 0-25 16,8 12 1-16,-3-12-1 15,3 12-2-15</inkml:trace>
  <inkml:trace contextRef="#ctx0" brushRef="#br0" timeOffset="11">11364 3391 22 0,'7'-11'13'15,"2"-4"3"-15,-1 3 1 16,-3-3-6-16,-5 15 0 16,3-20-1-16,-3 20 0 15,0-20-1-15,0 20-1 16,-3-17-3-16,3 17-1 15,-3-20-1-15,3 20 0 16,-4-24 0-16,2 14 0 0,0-8 0 16,2 6 0-16,-3-6 0 15,4 3-1-15,-6-4 1 16,3 4 0-16,-3-5-1 15,4 4 1-15,-6-5-2 16,5 6 1-16,-4-2-1 16,1 2 0-16,4-5-1 15,-1 2 0-15,2 1 0 16,1-3 0-16,0 0 1 15,2-2-1-15,-3 0 1 16,0 5-1-16,0-1 1 16,0-1 0-16,0 1 0 15,-3 2 0-15,2-3 0 16,0 0-1-16,-3-1 1 0,4-2-1 15,-2-1 0-15,3-1 0 16,0-2 0-16,2 0 0 16,-1 3 0-16,2 3-1 15,-3-2 2-15,-1 6-1 16,0-1 0-16,0 3 1 15,-1-3-1-15,-3 4 1 16,2-2 0-16,-2 0-1 16,0-4 1-16,0 0-1 15,2-4 0-15,0 1 0 16,-1-2 1-16,2 0-1 15,1-2 0-15,-2 2 0 16,2 1 0-16,0 1 0 16,0 3 1-16,0 1-1 0,0 1 0 15,-1 2 1-15,-3-2-1 16,3 0 0-16,-2-1 0 15,1-2 0-15,1-1 0 16,1 0 1-16,0-6-1 16,1 1 0-16,2-1 1 15,-1 0-1-15,1 1 0 16,0 3 1-16,-1-1-1 15,3 2 1-15,-3 5-1 16,0-2 1-16,-2 2-1 16,2-2 0-16,-4 1 1 15,1-2-1-15,0-3-1 16,-1 1 3-16,1-2-3 0,2-3 3 15,0 2-2 1,1-1 1-16,2-1-2 0,0 5 3 16,2-2-1-16,1 0-1 15,-3 5 0-15,1 1 1 16,-2 0-1-16,-1-3 1 15,-1 1-1-15,-1-3 1 16,-3 1 0-16,3-2-1 16,-5-1 0-16,3-1 0 15,-1 0 1-15,3 26-1 16,0 0 0-16,0 0 1 15,10-53-1-15,-10 53 0 16,0 0 1-16,0 0-1 16,15-61 0-16,-15 61 1 0,0 0 0 15,14-47-1-15,-14 47 0 16,0 0-1-16,9-46 1 15,-9 46-1-15,0 0 1 16,0 0 0-16,4-58-1 16,-4 58 0-16,0 0 1 15,0 0 1-15,-1-51-1 16,1 51 1-16,0 0-1 15,0 0 0-15,0 0 0 16,-4-46-2-16,4 46-2 16,0 0-11-16,0 0-21 15,0 0 1-15,0 0-3 16,0 0 0-16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03T02:08:13.662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10126 10481 31 0,'0'0'17'16,"0"0"-1"-16,0 0 2 16,0 0-7-16,0 0-7 15,0 0 0-15,-12 7 1 16,12-7 1-16,0 0-1 15,0 0 0-15,0 0 0 16,0 0 0-16,0 0 0 16,0 0-1-16,0 0-1 15,0 0 0-15,0 0-1 16,12-4 0-16,-12 4 0 0,12-3-1 15,-12 3 0-15,12-1 0 16,-12 1-1-16,0 0 1 16,11 3-1-16,-11-3 1 15,0 0-1-15,11 5 1 16,-11-5 0-16,0 0-1 15,12 3 1-15,-12-3-1 16,12 4 1-16,-12-4-1 16,14 4 1-16,-14-4-1 15,20 5 0-15,-9-3 0 16,1-3 1-16,2 1-1 15,0-2 0-15,1 0 0 0,-2-1 1 16,1 0-1-16,-2 0 0 16,0 2 0-16,-12 1 0 15,18-1 0-15,-18 1 1 16,16 1-1-16,-16-1 0 15,17 1 0-15,-17-1 0 16,15-2 0-16,-15 2 1 16,15-7-1-16,-15 7 0 15,18-12 0-15,-7 7 1 16,0-1-1-16,1 0 0 15,-12 6 2-15,18-5-2 16,-18 5 0-16,18-1 0 16,-18 1 0-16,17 4 0 15,-17-4 0-15,16 7 0 16,-16-7 0-16,16 6 0 0,-5-3 0 15,-11-3 0-15,18 3 1 16,-18-3-1-16,21 0 0 16,-9 1 0-16,-1 0 1 15,2 0-1-15,-1 0 0 16,4-1 0-16,3 0 0 15,-3-1 1-15,3-1-1 16,0-3 0-16,-2 2 0 16,2 0 1-16,1 1-1 15,-6 1 0-15,-1 2 1 16,1 1-1-16,-4 3 1 15,-10-5 0-15,18 9-1 16,-18-9 1-16,15 11 0 16,-15-11 0-16,20 2-1 0,-11-6 1 15,9 0 0-15,-5-3-1 16,2 2 1-16,4-3-1 15,-4 2 0-15,4 0 0 16,-6 3 0-16,1 2 0 16,0 1 0-16,-4 1 0 15,2 3 1-15,-12-4-1 16,17 4 0-16,-17-4 0 15,20 1 0-15,-8-2 0 16,3-1 0-16,4 1 0 16,3-1 0-16,-2-1 0 15,2 1 0-15,0 1 0 16,0 0 0-16,-3-1 0 15,0 1 0-15,-3 0 0 0,1-2 0 16,-1 0 0-16,2-1 0 16,-1-1 0-16,2 2 0 15,-2-1 0-15,-1 3 0 16,-1 1 0-16,-2 1 0 15,-13-1 0-15,19 7 0 16,-19-7 0-16,19 6 1 16,-19-6-1-16,19 3 0 15,-10-6 0-15,5-2 0 16,0 1 0-16,0-1 0 15,1-1 0-15,2 1 0 16,-2 2 0-16,0 0 0 16,-2 3 0-16,-3 3 0 15,-10-3 0-15,19 8 0 0,-19-8 0 16,12 12 0-16,-12-12 0 15,13 14 0-15,-13-14 0 16,19 7 0-16,-9-4 0 16,3-3 0-16,0 0 0 15,0 0 0-15,-3-2 1 16,2 1-1-16,-12 1 0 15,14 0 0-15,-14 0 0 16,10 1 0-16,-10-1 0 16,9 2 1-16,-9-2-1 15,11-2 0-15,-11 2 0 16,14-3 0-16,-14 3 0 15,15-2 0-15,-15 2 0 16,15 0 1-16,-15 0-1 0,14 4 0 16,-14-4 0-16,11 5 0 15,-11-5 0-15,0 0 0 16,14 8 0-16,-14-8 0 15,12 3 1-15,-12-3-1 16,15 1 1-16,-15-1-1 16,16 0 2-16,-16 0-1 15,10 1 1-15,-10-1 1 16,0 0-1-16,0 0 0 15,0 0-1-15,0 0 1 16,6 12-1-16,-6-12-1 16,0 0 0-16,12 11 0 15,-12-11 0-15,10 8 0 16,-10-8 0-16,14 5 0 0,-14-5 1 15,0 0-1-15,0 0 0 16,0 0 0-16,0 0-1 16,0 0-2-16,-11 6-5 15,-6-10-27-15,7 9-1 16,-8-8 0-16,6 3-2 15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03T02:08:22.613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10177 10634 39 0,'0'0'16'16,"0"0"1"-16,0 0 2 16,0 0-11-16,0 0 0 15,0 0 1-15,0 0 0 16,0-15 0-16,0 15-1 15,3-10 0-15,-3 10-2 16,0 0 0-16,2-12-2 16,-2 12 0-16,0 0-2 0,0 0 0 15,0 0-1-15,0 0-1 16,-12-1 1-16,12 1 0 15,-12 13 0-15,12-13 0 16,-18 16 1-16,8-8-1 16,2 5 1-16,-1-4 0 15,4 3-1-15,5-12 1 16,-5 18-1-16,5-18-1 15,8 13 0-15,-8-13 0 16,17 6 0-16,-6-8 0 16,1-1 1-16,1-3-1 15,-2-2 0-15,1-2 0 16,-2-3 1-16,-2-2-1 0,0 0 1 15,-3 1-1-15,-2 1 0 16,-5 1 1-16,2 12-1 16,-11-15 0-16,0 11 1 15,-2 4-1-15,-2 3 0 16,1 1 0-16,-3 2 0 15,3 4 0-15,1 0 0 16,4 0 0-16,1 0 0 16,5 2 0-16,0-2-1 15,3-10 1-15,4 18 0 16,-4-18 0-16,8 12 0 15,-8-12 0-15,15 5 0 16,-5-6 0-16,3-4 0 16,1-3 0-16,0-1 0 0,0-4 1 15,0-1-1-15,-3-1 0 16,-2 0 0-16,0 0 0 15,-6 2 0-15,-3 0 1 16,0 13-1-16,-7-17 0 16,7 17 0-16,-13-11 1 15,13 11-1-15,-15-2 0 16,15 2 0-16,-22 4 0 15,22-4 0-15,-17 13 0 16,10-2 0-16,1-1 0 16,0 1 0-16,4 2 0 15,1-3 0-15,2 1-1 16,-1-11 1-16,9 15 0 15,-9-15 1-15,17 4-2 16,-7-4 1-16,2-3 0 0,-2-2 0 16,0-2 1-16,-10 7-1 15,18-11 0-15,-18 11 0 16,0 0 0-16,0 0 0 15,0 0 0-15,0 0 0 16,0 0 0-16,-3 15 0 16,-2-2 0-16,-2 3 0 15,2 1 0-15,-2 3 0 16,1 3 0-16,2-1 0 15,-1 2 0-15,3-1 0 16,1-1 0-16,3-1 0 16,-1-4 0-16,4 0 0 15,1-1 0-15,2-2 0 16,-3 0 0-16,4-4-1 0,-1 2 1 15,-3-2-2-15,-5-10 2 16,10 15-2-16,-10-15 2 16,0 0-1-16,0 0 1 15,0 0 1-15,0 0-1 16,0 0 0-16,0 0 1 15,6-12 1-15,-6 12-2 16,0-11 2-16,0 11-2 16,0 0 1-16,0 0-1 15,0 0 0-15,-11 14 0 16,6-4-2-16,1 5 2 15,-3 2-1-15,0 0 1 16,2 4 0-16,-2-3 0 16,3 2 0-16,1-2 0 0,3-3 0 15,3-1 0-15,1-4 0 16,-4-10 0-16,20 10 0 15,-4-12 0-15,3-2 0 16,-1-3 0-16,0-5 0 16,-2-3 1-16,-3 0-1 15,-1-2 0-15,-4 1 0 16,-5 1 0-16,-3 3 0 15,0 12 0-15,-18-18 0 16,5 14 1-16,-1 4-1 16,-4 4 0-16,1 2 0 15,-3 5 0-15,3 4 0 16,3 0 0-16,2 5 0 0,5 1 0 15,2-1 0-15,6-2 0 16,3 0 0-16,6-4 0 16,1-3 0-16,5-2 0 15,3-7 0-15,1-1 0 16,-2-4 0-16,4-6 0 15,-7-2 0-15,4-2 0 16,-5-4 0-16,-5 1 0 16,-3-4 0-16,-4 2 0 15,-4 0 0-15,-3 3 1 16,-4 2-1-16,-7 1 0 15,-1 2 0-15,-1 4 0 16,-2 4 0-16,2 3 0 16,-1 2 0-16,1 6 0 0,3 2 0 15,5 3 0-15,0 1 0 16,4 3 0-16,4 2 0 15,2-3 0-15,4-1 0 16,3-2 0-16,5-2 0 16,4-6 0-16,2-3 0 15,5-7 0-15,0-3 0 16,0-5 0-16,-1-6 0 15,-1 1 0-15,-4-4 0 16,-6-2 0-16,-3 3 0 16,-8-1 0-16,-5 2 0 15,-8 0 0-15,-4 5 2 16,-4 5-2-16,-5 4 2 15,0 5-2-15,-1 5 0 16,2 5 0-16,2 7 0 0,2 3 1 16,7 5-2-16,5 0 1 15,5 2-1-15,8-1 1 16,6-3 1-16,6-5-1 15,8-3 0-15,2-6 0 16,4-2 1-16,3-7-2 16,-3-7 1-16,-1-1 1 15,-4-6-1-15,0-2 0 16,-9 0 0-16,-6-3 0 15,-6 0 0-15,-7 1 0 16,-4 4 0-16,-5 0 0 16,-7 6 0-16,-3 4 0 15,-2 4 0-15,-2 6 0 16,0 5 0-16,1 2 0 0,2 6 0 15,1 3 0-15,3 2 0 16,5-1 0-16,3 4 0 16,5-7 0-16,6 3 0 15,5-5 0-15,4-2 0 16,9-7 0-16,4-4 0 15,3-4 0-15,2-6 0 16,3-3 0-16,-1-5 0 16,-5-2 0-16,-2-5 0 15,-7 1 0-15,-4-4 0 16,-7 0 0-16,-7 4 0 15,-6-1 1-15,-6 3-1 16,-5 4 0-16,-7 4 0 0,1 5 0 16,-3 5 0-16,0 6 0 15,-1 4 0-15,2 3 0 16,6 2 0-16,3 1 0 15,8 3 0-15,5-1 0 16,7-2 0-16,7-2 0 16,5-4 0-16,5-3-1 15,6-3 1-15,2-7 0 16,-1-2 0-16,-1-5 0 15,-2-4 0-15,-7-2 0 16,-1-2 0-16,-6-2 1 16,-7 0-1-16,-3 0 0 15,-8 1 0-15,-3 3 0 16,-2 1 0-16,-4 7 1 0,-1 3-1 15,-1 3 0 1,1 6 0-16,2 3 0 0,2 3 0 16,2 2-1-16,3 3 1 15,2 0 0-15,2-2 0 16,5 1 0-16,2-2 0 15,0-13 0-15,15 14 0 16,-2-11 0-16,4-4 0 16,3-4 0-16,1-1 0 15,2-5 0-15,-1 0 0 16,-2-2 0-16,-3-1 0 15,-4 0 0-15,-6-1 0 16,-4 1 1-16,-6 2-1 16,-5 1 0-16,-4 2 0 0,-5 2 0 15,-2 4 0-15,-4 3 1 16,-1 3-1-16,-1 6 0 15,2 5 0-15,0 2-1 16,3 6 1-16,3 3 0 16,3-1 1-16,5 2-2 15,4-1 1-15,9-5 0 16,1-1 0-16,9-7 0 15,5-2 0-15,2-7 0 16,4-5 0-16,1-6 0 16,0-5 0-16,-1-3 1 15,-4-3-1-15,-5-2 0 16,-4-4 0-16,-10 2 0 15,-4 1 1-15,-9 0-1 16,-3 5 1-16,-6 2-1 0,-5 6 0 16,-2 5 0-16,-1 7 0 15,1 4 0-15,-2 5 1 16,4 7-2-16,6 4 1 15,1 1 0-15,9 3 1 16,8-4-2-16,5-1 2 16,10-5-2-16,6-1 1 15,4-8 0-15,9-4 0 16,-1-6 0-16,4-2 0 15,-1-4 0-15,-2-4 0 16,-5-2 0-16,-6 1 0 16,-5 0 1-16,-5 0-1 15,-7 2 0-15,-5 11 0 16,-4-17 0-16,4 17 0 0,-18 0 0 15,5 6 0-15,-3 6 0 16,2 4 0-16,0 4 0 16,0 1 0-16,3 7 0 15,1 0 0-15,2 1 0 16,8 1 0-16,4-3 0 15,4 0 0-15,2-3-1 16,4-1 1-16,1-4 0 16,0-4 0-16,3 0 0 15,-4-7 0-15,-1-4 0 16,-1-3 0-16,-3-5 0 15,-9 4 0-15,14-19 0 16,-11 4 0-16,-1-1 0 16,-4-1 0-16,-2 1 0 15,-1 3 0-15,-3 2 0 0,-3 7 0 16,-1 5 1-16,-2 4-2 15,-2 6 1-15,1 7 0 16,-2 2 0-16,-1 5 1 16,1 2-2-16,1 1 1 15,4 2 0-15,0-1 2 16,8-4-1-16,4-1 1 15,7-4-2-15,4-3 2 16,8-5-2-16,3-5 2 16,2-5-1-16,1-4-1 15,1-4-1-15,-1-4-1 16,-3-5 1-16,-6-2 0 15,-7-1 0-15,-3 0-1 16,-7-1 2-16,-5 2-2 0,-6-2 3 16,-4 7-1-16,-6 0 0 15,-6 5 0-15,3 6 0 16,-2 5 0-16,-2 4 0 15,5 7 0-15,1 3 0 16,2 4 2-16,7 3-2 16,6 1 2-16,4-3-2 15,8 2 2-15,6-5-1 16,6-2 0-16,6-6 0 15,0-4-1-15,6-7 0 16,1-3-1-16,-3-6 1 16,-3-7-2-16,0 0 1 15,-6-7 0-15,-7 0 0 0,-5 0-1 16,-5-2 2-16,-5 2-2 15,-7 1 2-15,-3 4 0 16,-7 3 0-16,-2 5 0 16,-2 6 0-16,0 6 0 15,1 7 0-15,2 7 2 16,2 5-2-16,4 2 2 15,6 5-1-15,3 0 1 16,8 2-2-16,5-3 0 16,3-4 0-16,11-3-2 15,1-7 2-15,6-4-3 16,-1-2 3-16,4-8-3 15,-1-3 3-15,-2-5 0 16,-4-5 0-16,-6 0 3 0,-3-4-3 16,-5 1 2-16,-6-2-2 15,-3 6 2-15,-5-1-2 16,6 13 3-16,-17-10-3 15,5 14 0-15,-1 8 0 16,3 5-3-16,-4 7 4 16,4 6-3-16,0 4 1 15,1 4-1-15,4 3 2 16,2-1-2-16,4 0 2 15,3-1 0-15,5-3 0 16,1-3 0-16,4-3 0 16,1-4 0-16,4-7 0 15,-1-6 0-15,1-8 0 16,-1-9-1-16,-3-7 1 0,1-7 0 15,-4-6 0-15,0-2 0 16,-9-4 0-16,-1-3 0 16,-7 3 0-16,-4 4 0 15,-3 3 0-15,-3 8 0 16,-2 7 0-16,-3 9 0 15,-2 9 0-15,1 7 1 16,4 9-2-16,-2 5 2 16,1 7-2-16,6 4 1 15,0-1 0-15,9 1 1 16,3-3-2-16,6-6 2 15,4-3-1-15,8-9 0 16,1-7 0-16,4-7 0 16,3-8 0-16,1-9 0 15,-4-5 0-15,-1-7 0 0,-5-4 0 16,-5-3 0-16,-7-3 0 15,-3 1 0-15,-8 0 0 16,-6 2 0-16,-6 1 0 16,-2 7 0-16,-5 5 0 15,-2 8 0-15,-2 5 0 16,0 5 0-16,0 11 0 15,1 7 0-15,4 11 1 16,5 3-1-16,2 5 0 16,10-1 0-16,5 3 0 15,5-2 0-15,11-8 0 16,5-7 0-16,5-8 0 0,0-8 0 15,8-9 0-15,-8-5 0 16,4-11 0-16,-4-6 0 16,-3-7 0-16,-5-6 0 15,-7-1 0-15,-4-3 0 16,-9 3 0-16,-4-1 0 15,-7 6 0-15,-4 6 0 16,-6 9 0-16,-1 10 0 16,-4 7 0-16,2 9 0 15,1 10 0-15,3 9 0 16,4 4 0-16,3 5 0 15,6 3 0-15,7-1 0 16,7-4 0-16,6 0 0 16,6-8 0-16,5-5 0 15,7-6 0-15,2-8 0 0,0-4 0 16,3-7 0-16,-4-2 1 15,-4-9-1-15,-5-1-1 16,-5-4 1-16,-5-1 0 16,-3-2 0-16,-9-2 0 15,-4 3 0-15,-2 1 0 16,-2 5 0-16,-6 7 0 15,2 6 1-15,1 8-1 16,1 9 0-16,-1 9 0 16,3 6 0-16,1 7 0 15,2 5 1-15,3 6-1 16,3-1 0-16,1 0 0 15,5-1 0-15,2-6-1 16,4-2 0-16,1-7 1 0,4-7-1 16,0-10 1-16,2-5 0 15,0-9 0-15,-1-8-1 16,-2-6 1-16,0-7 0 15,-6-5 0-15,-6-2 1 16,-2-3-1-16,-5 2 1 16,-2 0-1-16,-3 6 1 15,-3 7-1-15,-2 7 1 16,-1 9-1-16,0 10 0 15,-2 9 0-15,5 8 0 16,-1 7-1-16,2 6 1 16,4 4 0-16,3 1-1 15,4-1 1-15,7-4-1 16,2-6 1-16,7-3 0 0,2-9 0 15,4-7 0-15,2-7 0 16,4-9 0-16,-3-8-1 16,-2-7 1-16,-2-4 0 15,-5-8 0-15,-3 0 0 16,-8-3 0-16,-5 1 0 15,-6 0 0-15,-4 4 0 16,-3 5 0-16,-2 7 0 16,-3 11 0-16,1 4 0 15,-2 13 0-15,4 5 0 16,-1 11 0-16,5 6 0 15,1 5 0-15,3 1 0 16,6 2 1-16,2-3-2 16,6-4 2-16,3-5-1 15,4-7 0-15,2-6-1 0,2-7 1 16,3-8 0-16,-2-7 0 15,1-7 0-15,-4-9 0 16,-1-4 0-16,-7-7-1 16,-4-5 2-16,-4 1-2 15,-5-4 2-15,-4 2-2 16,-4 6 2-16,-3 6-1 15,-2 4 0-15,-3 10 0 16,1 8 0-16,0 7 0 16,2 11 0-16,1 6 0 15,3 6 0-15,4 4 0 16,2 4 0-16,6 1 0 15,4-4 0-15,5-3 0 16,4-6 0-16,5-6 0 0,3-8 0 16,0-9 0-16,2-6 0 15,-1-8-1-15,0-9 1 16,-1-4 0-16,-8-7 0 15,-4-1 0-15,-3-4 0 16,-5 0 0-16,-5 4 0 16,-5 0 0-16,-3 4 0 15,-1 7 0-15,-2 4 1 16,-2 8-1-16,0 5 0 15,2 7 0-15,-2 6 0 16,3 7 0-16,3 4 0 16,6 6 0-16,-2 3 0 15,8 1 0-15,4-3 0 16,3 1 0-16,7-1 0 0,0-7 0 15,7-3 0-15,-5-6 0 16,4-4 0-16,0-6 0 16,-2-7 0-16,-2-5-1 15,-4-4 2-15,-2-7-2 16,-2-3 1-16,-4-1 0 15,-4-3 1-15,-4 2-1 16,-3 4 0-16,-2 4 0 16,-2 7 0-16,-1 6 0 15,-3 14 0-15,0 6 0 16,-2 11 0-16,2 8 0 15,3 6 0-15,2 7 0 16,0 2 0-16,6 0 0 0,3-1 0 16,8-6 0-16,3-7 0 15,3-6 0-15,7-10 0 16,-1-12 0-16,5-9 0 15,0-13 0-15,-1-7 0 16,-3-6-1-16,-1-6 2 16,-7 0-2-16,-1 1 1 15,-6 1 1-15,-6 8-1 16,-4 7 0-16,-3 8 0 15,-3 11 0-15,-2 6 0 16,-2 13 0-16,2 7 0 16,2 8 0-16,-1 8 0 15,4 4 1-15,3 6-2 16,2-1 1-16,4 3 0 0,3-3-1 15,4-4 2-15,6-7-2 16,3-5 1-16,1-8-1 16,5-6 1-16,0-10-1 15,-3-6 1-15,2-11 0 16,-3-7 0-16,-3-8 1 15,-5-5-2-15,-6-4 2 16,-3 0-1-16,-3 0 1 16,-4 3-1-16,-2 5 1 15,-3 9-1-15,0 10 0 16,0 11 0-16,-1 10 0 15,1 10 0-15,-1 12-1 16,1 5 1-16,5 5 0 16,-1 8 0-16,5-2-1 15,1 0 1-15,3-6 0 0,6-5-1 16,2-7 1-16,5-10 0 15,2-6 0-15,3-9 0 16,-1-9 0-16,4-9-1 16,-2-6 0-16,-5-12 0 15,-1-4 1-15,-5 0-1 16,-4-8 0-16,-4 3 1 15,-5-2-1-15,-3 7 1 16,-2 8 0-16,0 6 1 16,-5 12-1-16,4 9 0 15,-3 6 0-15,1 10 0 16,1 10 1-16,4 6-2 15,-1 2 2-15,1 4-1 16,3 3 0-16,3-2 0 0,3-1 0 16,3-3 0-16,4-6 0 15,0-6 0-15,4-6 0 16,2-10-1-16,0-9 1 15,2-10 0-15,-1-7 0 16,-1-13 0-16,-1-5 0 16,-4-3 0-16,-1-3-1 15,-2 0 2-15,-6 3-2 16,-1 5 2-16,-2 10-1 15,-5 6 0-15,7 12 0 16,-23 6 0-16,11 10 0 16,-1 10 0-16,-1 5 1 15,1 7-1-15,-1 4 0 0,4 2 0 16,1 6 0-16,8-1 0 15,1-4-1-15,3-3 1 16,4-6-1-16,4-1 1 16,2-9-2-16,3-8 2 15,2-10-1-15,-3-9 0 16,0-9 1-16,-4-12 0 15,0-7 1-15,-3-7-1 16,-4-1 1-16,-4-4-1 16,-4 4 1-16,-4 0-1 15,-3 5 1-15,-2 9-1 16,-2 9 0-16,-1 12 0 15,-1 5 0-15,-2 12 0 16,4 12 0-16,1 7 0 0,2 11-1 16,1 6 1-16,3 1-1 15,2 4 1-15,5-2 0 16,1-2-1-16,4-4 1 15,3-9 0-15,3-8 0 16,0-10-1-16,4-12 1 16,0-14 0-16,-1-9 0 15,1-12-1-15,0-10 0 16,-3-5-1-16,-3-8 0 15,-2 2 0-15,-7-1 1 16,-1 6-1-16,-5 4 1 16,-2 10 0-16,-7 9 1 15,-1 11 1-15,-1 16 0 16,-2 9 0-16,0 14-1 0,-2 5 1 15,2 10-1-15,1 6 2 16,0 4-2-16,6-3 2 16,3-3-2-16,5-7 2 15,7-8-1-15,7-6-1 16,5-9 1-16,8-9-2 15,2-12 0-15,5-8 0 16,-1-9-2-16,1-8 1 16,-6-5-1-16,-2-2 1 15,-10-5-1-15,-1-3 1 16,-10 3 2-16,-6 0 0 15,-3 7 2-15,-8 3 0 16,2 10 0-16,-3 10 0 16,2 8 0-16,-3 10 0 15,7 14 0-15,-1 11-1 0,1 11 0 16,4 5-1-16,3 8 1 15,3 3-1-15,3-1 1 16,3-6-1-16,1-4 0 16,6-8 0-16,3-12 0 15,2-9 0-15,1-11-1 16,2-12 1-16,-1-10 0 15,0-10-1-15,-3-7 1 16,-2-3 0-16,-7-1-1 16,-2 0 1-16,-6 2 0 15,-3 5 0-15,-4 8 0 16,-3 11 1-16,-1 9-1 15,0 5 0-15,-3 12 1 16,4 9-1-16,-1 7 0 0,4 4 0 16,1 6 1-16,3 2-1 15,4 0-1-15,2-3 1 16,7-2-1-16,1-5 1 15,5-4-1-15,-1-2 0 16,3-7 0-16,0-9 0 16,1-5 0-16,-2-7 0 15,-5-8 0-15,-2-8 0 16,-3-4 0-16,-5-6 0 15,-2-5 1-15,-5 1 0 16,0 1 2-16,-1 4-2 16,-2 7 2-16,10 14-1 15,-15-4 0-15,15 4-1 16,-16 32 0-16,10-4 0 15,0 10-1-15,-2 9 1 0,1 3-1 16,-1 6 1-16,-1 1 0 16,4 0 0-16,3-3 1 15,0-7-1-15,5-6 0 16,3-12 0-16,4-11 1 15,2-12-1-15,2-15-1 16,1-12 1-16,0-9 0 16,-1-12 0-16,1-4-1 15,-7-2 1-15,-3-1 0 16,-5 7 0-16,-4 2 0 15,-2 10 1-15,-3 6-1 16,-2 15 0-16,-2 9 0 16,-1 8 0-16,-1 10 1 0,-1 8-1 15,4 6 0-15,0 6 0 16,4 5 0-16,3 1 0 15,3 3 1-15,2-3-1 16,7 1 0-16,4-8 0 16,0-4 0-16,2-6 0 15,3-11 0-15,1-8 0 16,-1-13-1-16,-1-11 1 15,-2-10 0-15,-3-11 0 16,-3-7-1-16,-4-6 1 16,-4-3 0-16,-5 1 0 15,0 3 0-15,-8 5 0 16,-1 12 0-16,-2 7 0 15,-3 12 0-15,-1 14 0 0,1 13 0 16,-1 13 0-16,3 12 1 16,5 10-1-16,2 10 1 15,3 2-1-15,6 0 0 16,3-2 0-16,4-10 1 15,4-8-1-15,5-14 0 16,1-13 0-16,6-13-1 16,0-16 1-16,1-12 0 15,-1-15 0-15,-2-5-1 16,-5-6 1-16,-1-1 0 15,-6 1 0-15,-7 3 0 16,-5 11 0-16,-4 9 0 16,-5 11 0-16,-1 12 0 15,-4 17 0-15,0 9 1 0,1 14-1 16,2 8 0-16,3 8 1 15,2 6-1-15,4 1 0 16,5 0 1-16,6 3-12 16,-7-23-23-16,12 5-3 15,-4-18-3-15,0-4 2 16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03T02:08:25.667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10682 15633 23 0,'0'0'31'0,"-8"-25"0"15,4 2-15-15,0 10 7 16,-5-5-23-16,0 4 1 15,-3 1 1-15,-1 9 1 16,-3 1 0-16,1 12 1 16,-7 1 1-16,4 16 1 15,-7-4 0-15,7 15 0 16,-10-6-1-16,11 11 1 15,-3-7-3-15,11 2 1 0,-2-3-2 16,12-4-1-16,4-5 0 16,8-6 0-16,6-7-1 15,9-6 0-15,0-9 0 16,6-8 0-16,-1-7 0 15,0-9 0-15,-4-6 0 16,-6-4 0-16,-2-5 0 16,-10 3 0-16,-8 0 1 15,-8 3-1-15,-6 11 0 16,-7 3 0-16,-5 13 1 15,-6 9-1-15,0 11 0 16,-5 10 0-16,3 10 0 16,1 6 1-16,3 8-1 15,6 1 0-15,3 0 0 0,9-1 0 16,4-3 0-16,5-8 0 15,14-8 0-15,4-7 0 16,7-8 0-16,2-8 0 16,9-8 0-16,0-5 0 15,0-11 0-15,-2-6-1 16,-5-4 1-16,-6-5 0 16,-8 0 0-16,-6 3 0 15,-9 1 1-15,-8 9-1 16,-6 10 0-16,-5 7 0 15,-6 12 0-15,-4 10 0 16,-3 10 0-16,3 9 1 16,2 6-2-16,4 4 2 15,5 3-2-15,6 2 2 0,5 3-1 16,9-5 1-16,9-3-1 15,6-6 0-15,7-8 0 16,3-5 0-16,4-7 0 16,1-13 1-16,-1-7-1 15,0-8 0-15,-6-4 0 16,-9-13 2-16,-2 1-3 15,-11-4 2-15,-5 1-1 16,-6 4-1-16,-7 3 1 16,-5 4-1-16,-3 9 1 15,-2 14-1-15,0 9 1 16,1 7 1-16,3 7-1 15,2 4 0-15,5 6 0 16,5 5 0-16,4 0 1 16,7-3-1-16,3-1 0 0,7-1-1 15,3-6 1-15,6-3 1 16,1-7-2-16,3-4 2 15,-1-12-1-15,-1-4-1 16,-1-8 1-16,-6-11 0 16,1-6 0-16,-6-6 0 15,-7-2 0-15,-1-4 0 16,-9 3 0-16,-1 6 0 15,-6 6 0-15,-3 8 0 16,-1 8 0-16,-3 11 0 16,-2 7 0-16,0 10 1 15,2 6-1-15,3 7 1 0,3 2-2 16,2 3 2-1,5 0-1-15,5-4 0 0,6-5 0 16,2-4 0-16,7-7 0 16,3-9 0-16,5-9 0 15,2-9 0-15,2-11 0 16,-4-5 0-16,1-13 0 15,-4-2-1-15,-2-8 2 16,-6 0-2-16,-5-1 1 16,-3 2 0-16,-9 6 1 15,-4 5-2-15,-3 10 2 16,-4 7-1-16,-2 12 0 15,-1 8 0-15,-1 9 0 16,0 12 0-16,3 8 0 16,1 9 1-16,4 5-1 15,3 1 0-15,1 3 0 0,7-3 0 16,3-7 0-16,5-2 1 15,6-9-1-15,4-9 0 16,1-7 0-16,8-9 0 16,-4-9 0-16,4-8 0 15,-2-15 0-15,-3-4 0 16,-2-12 0-16,-8 1-1 15,-2-7 1-15,-10 4 0 16,-2 3 0-16,-8 6 0 16,-6 9 1-16,-3 7-1 15,-2 11 0-15,-5 10 0 16,0 6 0-16,1 8 0 15,3 10 0-15,2 3 0 0,3 5 0 16,5 3 1-16,7 4-2 16,4-1 2-16,9-1-1 15,2-6 0-15,7 0 0 16,2-9 0-16,5-5 0 15,0-6 0-15,3-8 0 16,2-6 0-16,-3-10 0 16,-1-6 0-16,-5-9 0 15,-2-8-1-15,-3-1 2 16,-5-3-2-16,-6-1 2 15,-5 3-1-15,-1 6 0 16,-9 9 0-16,0 10 0 16,-4 13 0-16,0 9 0 15,-3 9 0-15,3 11 0 0,-1 2 1 16,4 5-2-16,0 6 2 15,4 2-1-15,6-6 0 16,2-1 0-16,8-4 0 16,3-6 0-16,5-7 0 15,2-6 0-15,8-14 0 16,0-5 0-16,2-12 0 15,1-8 0-15,-3 1-1 16,-2-7 1-16,-6 1 0 16,-2 2 0-16,-7 3 0 15,-7 2 0-15,-6 9 0 16,-4 3 0-16,-4 6 0 15,-3 2 0-15,-1 3 1 16,2 5-1-16,-2 1 0 16,3 5 0-16,2 5 0 0,6 4 0 15,3 0 0-15,5 1 0 16,5 2 0-16,5-2 0 15,4 2 1-15,3-1-2 16,2-6 1-16,0-1 0 16,-1 0 1-16,1-3-1 15,-5-6 0-15,-2-2 0 16,-12-7 0-16,17-1 0 15,-17 1 0-15,5-19 0 16,-5 4-1-16,-1-1 1 16,-2 1 0-16,-3 1 0 15,1 3 0-15,5 11 0 16,-13-12 0-16,3 12 0 15,0 6 0-15,-4 1 0 0,5 3 0 16,-3-1 0-16,3 3 0 16,0 1 0-16,4-2 0 15,5-11 0-15,-8 16 0 16,8-16 0-16,8 12 0 15,-8-12 0-15,15 7 0 16,-5-6 0-16,-10-1 0 16,19 6 0-16,-19-6 1 15,18 5-1-15,-18-5 1 16,0 0-1-16,11 11 1 15,-11-11-1-15,0 0 0 16,0 0 0-16,0 0 0 16,-14 4 0-16,14-4-1 15,0 0 1-15,-15-16 0 0,15 16 0 16,-9-11-1-16,9 11 1 15,0 0 0-15,-11-9 0 16,11 9 0-16,-13 5 0 16,13-5 1-16,-10 11-2 15,10-11 2-15,-14 13 0 16,14-13-1-16,0 0 0 15,-9 12 0-15,9-12 0 16,0 0-1-16,0 0 1 16,14-16-1-16,-14 16 1 15,18-15-1-15,-18 15 1 16,19-10 0-16,-19 10 0 15,14-4 0-15,-14 4 1 0,0 0-1 16,0 0 0-16,0 0 0 16,10 12 0-16,-10-12 0 15,0 0 0-15,0 0-4 16,20-2-18-16,-20 2-17 15,8-11 0-15,-11-1-2 16,3 12 1-16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03T02:08:28.047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12366 17082 12 0,'0'0'15'0,"0"0"2"16,0 0-5-16,0 0-9 16,0 0 1-16,12-3 0 15,-12 3 1-15,0 0 1 16,0 0 1-16,0 0 0 15,0 0 0-15,0 0-1 16,-15 3 0-16,15-3-1 16,-10-5 0-16,10 5-1 15,-12-6-1-15,12 6 0 16,-10-6 0-16,10 6 0 15,-14-4-1-15,14 4 0 16,-12-1 0-16,12 1-1 16,-16-1 1-16,16 1-1 0,-18-7 0 15,7 4 0-15,0-2 1 16,0 0-1-16,0-2 0 15,-1 5 1-15,-2-2-1 16,3 5 0-16,-2-1 0 16,1 4 0-16,-2 2 0 15,0-3-1-15,-2 2 1 16,6-3-1-16,-4 0 1 15,5-2 0-15,-2 0-1 16,11 0 1-16,-19-4 0 16,19 4 0-16,-16-6 0 15,16 6 0-15,-16-2 1 16,16 2-2-16,-14 0 1 15,14 0-1-15,-17-2 1 0,17 2-1 16,-17-3 0-16,17 3 0 16,-18-7 0-16,18 7 1 15,-18-9-1-15,18 9 0 16,-19-12 1-16,9 9-1 15,-1-1 0-15,2 2 1 16,-4 2-1-16,2-1 0 16,-3 1 1-16,-2 0 0 15,1-1 0-15,-2 0 0 16,3-2 0-16,1 0 0 15,-1-2-1-15,2 2 1 16,12 3 0-16,-20-7-1 16,20 7 0-16,-18 0 1 15,9 3-1-15,-4 2 0 16,2 0 1-16,-1 0-1 0,0 1 0 15,2-1 1-15,-1 0-1 16,1-2 0-16,10-3 0 16,-18 3 0-16,18-3 0 15,-15 3 1-15,15-3-2 16,-11 3 2-16,11-3-1 15,-14 6 0-15,14-6 0 16,-13 6 0-16,13-6 0 16,-15 3 0-16,15-3 0 15,-19 6 0-15,6-4 0 16,1 0 0-16,-2 2 0 15,-3 2 1-15,2 1-2 16,-4 2 2-16,-3 3 0 16,2 1 0-16,0 1-1 0,1-1 1 15,2-2 0-15,0 0-1 16,4-6 1-16,0-4 0 15,13-1-2-15,-14-3 1 16,14 3 0-16,-12-12-1 16,12 12 0-16,-12-12 1 15,12 12-1-15,-19-7 1 16,9 5 0-16,-3 2 0 15,-1 0 0-15,-1 1 1 16,2 0-1-16,-1 0 1 16,2 0-1-16,0-2-1 15,2 0 2-15,10 1-2 16,-18-2 1-16,18 2 0 0,-13 1 0 15,13-1 0-15,-11 4 1 16,11-4 0-16,-19 14 0 16,10-7 0-16,-3 1-1 15,1 3 1-15,-4-2-1 16,0 1 0-16,0-3 0 15,0 0 0-15,2-1 0 16,0-2 1-16,2-1-2 16,-2-2 1-16,0 2 1 15,-2 1-1-15,-1-3 0 16,0 1 0-16,-3 3 0 15,-1-3 0-15,3-1 0 16,0-1 0-16,-1-2-1 16,4-6-2-16,14 8-24 0,-14-8-12 15,14-5 1-15,-2-9-4 16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03T02:08:35.333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12319 16916 24 0,'0'0'25'15,"0"0"-11"-15,0 0 6 16,0 0-18-16,0 0-1 15,0 0 1-15,0 0 2 16,13-3 1-16,-13 3 0 16,0 0 0-16,0 0 1 15,0 0 0-15,-10-6 0 16,10 6-1-16,-7-11-1 0,7 11-1 15,-10-17-1-15,10 17 0 16,-2-21 0-16,2 9-1 16,0-5 0-16,2 1 0 15,-2 1 0-15,4-4 0 16,-3 3-1-16,0-1 1 15,-3 0 0-15,-2 3-1 16,-1 1 1-16,-3 3-1 16,8 10 1-16,-19-15 0 15,7 9 0-15,1 3-1 16,-1-1 1-16,12 4 0 15,-19-10 0-15,19 10 0 16,-19-14 0-16,19 14 0 16,-15-20-1-16,8 10 1 0,1 0 0 15,6 10 0-15,-13-15 0 16,13 15-1-16,-18-2 1 15,8 8 0-15,-6 3 0 16,1 3-1-16,-4 2 1 16,1 4-1-16,1 0 2 15,0 1-2-15,-1 3 1 16,8 0 0-16,2 0-1 15,8 1 0-15,4-5 1 16,10-1-1-16,5-5 0 16,4-5 0-16,8-9 1 15,4-7-1-15,1-6 0 16,1-4 0-16,0-6 0 15,-5-2 0-15,-4-3 0 0,-6-1 0 16,-9 0 1-16,-5-1-1 16,-10 2 0-16,-9 4 0 15,-7 2 0-15,-9 5 0 16,-4 6 0-16,-5 6 0 15,-3 7 0-15,-1 6 0 16,2 6 0-16,1 7 0 16,3 6 0-16,9 4 0 15,2 3 0-15,5 2 0 16,7-1 0-16,4-2 0 15,7-4 0-15,6-8 0 16,3-4 0-16,9-11 0 16,2-10 0-16,3-10 0 15,6-12 0-15,-2-7 0 16,-1-12 1-16,0-6-2 0,-6-3 2 15,-5-1-1-15,-7 6-1 16,-6-3 2-16,-7 12-1 16,-4 7 1-16,-7 11-1 15,-4 11 0-15,-3 6 0 16,-2 13 0-16,-1 5 1 15,5 8-3-15,-2 5 3 16,6 4-2-16,3 4 1 16,3 1 1-16,7-1-2 15,4-6 1-15,4-1 0 16,7-12 0-16,4-7 0 15,6-10 0-15,4-9 0 16,5-14 0-16,2-6 0 16,-1-7 1-16,0-4-1 0,-5-1 1 15,-9-5-1-15,-9 4 1 16,-8 7-2-16,-13 5 2 15,-9 8-1-15,-10 7-1 16,-6 7 1-16,-2 5-1 16,0 10 1-16,2 8 0 15,3 6 0-15,7 4 1 16,6 2-1-16,8 0-1 15,8 2 1-15,6 1 0 16,4-3 0-16,6-8 0 16,4-5 0-16,1-5-1 15,6-6 1-15,1-9 1 16,0-13-1-16,4-10 0 15,-3-8 0-15,2-8 1 16,-3-8-1-16,1-1 0 0,-4-2 1 16,-5 2-2-16,-4 8 2 15,-6 8-2-15,-7 6 2 16,-4 13-1-16,-6 9 0 15,-5 13-1-15,-2 7 2 16,-2 10-1-16,-3 7 0 16,2 7 0-16,-2 3 0 15,3 2 0-15,6-2-1 16,2-4 2-16,7-4-2 15,7-4 2-15,5-12-2 16,4-3 1-16,8-13 0 16,2-3 0-16,4-12 0 0,-3-8 0 15,3-7 0-15,-4-8 0 16,-1-4 0-16,-6-3 0 15,-4 1 0-15,-7 0 0 16,-5 9 0-16,-5 2 0 16,-6 13 0-16,-2 7 0 15,-3 13 0-15,-1 8 0 16,-1 11 0-16,-1 9 0 15,5 5 0-15,-1 5 1 16,4 6-2-16,5 0 2 16,2-1-1-16,5-5 0 15,4-6-1-15,6-6 2 16,3-9-2-16,2-10 1 15,7-10 0-15,-1-10 0 16,3-12 0-16,-2-4 0 0,-1-7 0 16,-5-5 0-16,-5-2 0 15,-4 3 0-15,-10 6 0 16,-3 6 1-16,-9 7-2 15,-4 6 2-15,-3 10-1 16,0 7 0-16,-1 9 0 16,2 4 0-16,4 8 0 15,1 5 0-15,5 3 0 16,4 1-1-16,3 3 2 15,5-4-2-15,2-2 1 16,5-4 0-16,-5-18 0 16,18 10 0-16,-4-23-1 15,3-10 2-15,3-12-2 16,5-11 2-16,2-9-1 0,-3-6 0 15,1 1 0-15,-6 2 1 16,-5 6-1-16,-10 8 0 16,-7 11 0-16,-7 13 0 15,-7 9 0-15,-5 10 0 16,-4 10 1-16,-3 5-1 15,6 8 0-15,0 3 0 16,3 4 0-16,6-3 0 16,4 4 0-16,4-2 0 15,5-6 0-15,5-5 0 16,6-6 0-16,5-8 0 15,3-9 0-15,4-11 0 16,6-11 0-16,1-9 0 16,-1-10 0-16,1-6 0 0,-3-3 0 15,-4-3 0-15,-4 2 1 16,-8 8-2-16,-6 8 2 15,-9 8-1-15,-6 9 0 16,-6 12 0-16,-5 11 0 16,-3 8 0-16,-4 11 0 15,1 9 0-15,0 7 0 16,4 3 0-16,1 5 0 15,8-9 0-15,3 0 0 16,7-9 0-16,7-5 0 16,3-8 0-16,9-11 0 15,4-13 0-15,3-10 0 16,4-6 0-16,2-7 0 0,0-5 0 15,-2-6 0-15,-4-4 2 16,-6 4-2-16,-5 1 1 16,-10 4 0-16,-8 5 0 15,-7 5-1-15,-7 4 2 16,1 10-2-16,-6 4 0 15,3 7 0-15,0 5 0 16,2 9 0-16,2 5 0 16,4 10 0-16,0 5-1 15,1 5 0-15,0 3 0 16,2-2 1-16,4 0-1 15,3-5 0-15,2-4 0 16,8-11 1-16,-4-13 0 16,23-7 0-16,-2-16 1 0,5-10-1 15,3-9 1 1,0-11-1-16,-2-3 1 0,-3-4 0 15,-5 2 0-15,-4 4-1 16,-5 9 1-16,-10 6-1 16,-5 11 0-16,-11 7 0 15,-2 8 0-15,-1 9 1 16,-1 4-1-16,0 9 0 15,-1 5 0-15,6 7 0 16,1 1 0-16,5 6 0 16,0 1 0-16,4 0 0 15,0-1 0-15,5-3 0 16,0-4 1-16,3-6-1 15,-3-15 0-15,13 7-1 16,-6-16 1-16,6-13 0 0,-1-5 0 16,2-11 0-16,0-3 0 15,-1-7 0-15,-3 1 0 16,-2 1 0-16,-8 4 0 15,0 8 0-15,-7 1 0 16,-2 12 0-16,-4 4 0 16,-1 8 0-16,-1 7 0 15,1 4 0-15,0 7 0 16,1 6 0-16,4 7 0 15,2 4 0-15,0 1 1 16,3 4-1-16,4-4 0 16,-2-3-1-16,7-2 1 15,3-7 0-15,3-7 0 16,5-10 0-16,1-12 0 0,2-10 0 15,3-5 0-15,-4-7 0 16,-2-4-1-16,0-4 1 16,-7 1 0-16,-9 3 0 15,-1 8 1-15,-9 3-1 16,-2 10 1-16,-6 4-1 15,-1 10 1-15,0 5-1 16,-1 5 0-16,5 6 0 16,0 0-1-16,4 6 1 15,3-1 0-15,4 4 0 16,1-2-1-16,6-2 1 15,2-3-1-15,3-3 1 16,2-4 0-16,4-9 0 16,2-5 0-16,2-12 0 0,-1-8 1 15,4-10 0-15,-1-5 0 16,-1-4 0-16,-1-2 0 15,-4 2 0-15,-5 5 0 16,-2 6 0-16,-5 7-1 16,-4 9 0-16,-5 10 0 15,7 10 0-15,-21 2 0 16,7 11 0-16,-1 5 0 15,1 5 0-15,-1 3 0 16,2-1 0-16,3-2 0 16,1-1 0-16,4-7 0 15,5-6 0-15,0-9 0 16,12-3 0-16,-1-10 0 15,7-11 0-15,2-6-1 16,2-6 2-16,3-6-2 0,-2-3 2 16,-1 0-2-16,-6-1 2 15,-3 4-2-15,-7 2 2 16,-7 5-1-16,-8 1 0 15,-4 7 0-15,-6 4 0 16,-3 3 0-16,3 9 0 16,-5 6 0-16,4 7 0 15,1 9 0-15,-1 6 0 16,2 11 0-16,0 2 0 15,0 3 0-15,4-2 0 16,-1-1 1-16,5-2-2 16,6-6 1-16,3-8 0 15,1-14 0-15,10 2 0 16,3-16 0-16,4-9 0 0,5-9-1 15,0-6 1-15,2-8 0 16,-3 1 0-16,1-1 1 16,-7 4 0-16,-7 8 0 15,-6 6-1-15,-5 9 0 16,-8 8 1-16,-3 6 0 15,-4 6-1-15,-2 6 0 16,-2 3 0-16,1 3-1 16,3 6 1-16,2 2 0 15,3 1-1-15,4 4 1 16,5 1 0-16,2-2-1 15,2-1 1-15,2-4 0 16,2-8 0-16,-4-12 0 0,19-1 0 16,-5-15 0-16,-1-12 0 15,7-10 0-15,1-7 0 16,1-4 1-16,-2-1-1 15,-3-2 1-15,-3 4-1 16,-2 4 1-16,-8 8-1 16,-5 8 0-16,-8 6 0 15,-5 7 0-15,0 5 0 16,-6 8 0-16,-1 6 1 15,3 4-1-15,1 0 0 16,1 0 0-16,6 1 0 16,10-9 0-16,-8 17-1 15,8-17 1-15,5 21 0 16,0-11 0-16,2 2 0 0,-1 1 0 15,0-3 0-15,-6-10 0 16,10 10 0-16,-10-10 0 16,8-17 0-16,-2-7 0 15,2-13 0-15,0-7 0 16,6-9 0-16,0-5-1 15,1 1 1-15,0 0 0 16,-3 5 0-16,0 9 0 16,-5 7 0-16,-4 10 0 15,-8 10 0-15,5 16 0 16,-19-4 0-16,4 13 0 15,-3 9 0-15,-3 5 0 16,1 4 0-16,1 2 1 16,4-3-2-16,4-1 1 0,6-6 0 15,6-6 0-15,-1-13 0 16,18 3 0-16,-3-12 0 15,5-4-1-15,0-4 1 16,1-6 0-16,-2-3 0 16,-1-3 0-16,-4-2 0 15,0-2 1-15,-5 1-1 16,-3 0 0-16,-5 1 0 15,-6 4 1-15,-1 2-1 16,-5 5 0-16,-1 5 0 16,-3 8 0-16,1 4 0 15,-4 6 0-15,4 4 0 16,-1 7 1-16,5 3-1 15,0 5 0-15,2 3 0 0,0 0-1 16,6-1 1-16,-2-1-1 16,4-5 1-16,0-3-1 15,0-15 1-15,0 0 0 16,10-8 0-16,-1-11 1 15,0-8-1-15,0-6 0 16,0-6 0-16,2-9 0 16,-2 0 1-16,0-1-1 15,-5 3 0-15,-3 2-1 16,-5 5 2-16,-1 6-1 15,-5 7 0-15,-3 6 0 16,-3 7 0-16,3 5 0 16,-2 7 0-16,-2 3 0 0,5 6 0 15,-1 4 0-15,0 3 0 16,4 2 0-16,3 3 0 15,3-3 0-15,1 1 0 16,6-4 0-16,0-2 0 16,-4-12 0-16,12 5 0 15,-12-5-1-15,17-19 2 16,-8 0-1-16,-3-5 0 15,3-6-1-15,-4-3 1 16,0-5 0-16,-1-1 0 16,-3-1 0-16,0 6 0 15,-1 1 0-15,-4 8 0 16,2 3 0-16,-5 9 0 15,7 13 0-15,-15-6 0 16,15 6 0-16,-16 23 0 0,7-3 0 16,-1 3 0-16,1 5 1 15,1-3-2-15,1 2 2 16,2-7-2-16,5-7 1 15,0-13 0-15,15 2 0 16,0-16 0-16,7-9 0 16,3-8 0-16,5-5 0 15,1-6 0-15,-1 1 2 16,2 2-2-16,-8 4 2 15,-7 7-2-15,-7 8 2 16,-10 7-2-16,0 13 3 16,-26 4-3-16,2 11-2 15,-4 6 2-15,-2 6-2 16,3 2 2-16,2 3-1 0,5 2 1 15,4 1-2-15,6-6 2 16,8 1 0-16,7-4 0 16,2-6 0-16,4-6-1 15,4-7 1-15,4-8 0 16,3-10 0-16,-1-6 0 15,2-7 0-15,-5-7 0 16,2-3 0-16,-5 0 0 16,-2-1 0-16,-5 4 0 15,-7 1 2-15,-1 10-2 16,-4 5 3-16,-8 5-3 15,0 10 2-15,0 4-2 16,-2 7 0-16,-2 7 0 16,2 4-2-16,0 4 2 15,-1 1-2-15,5 3 2 0,-3-1-3 16,8-5 3-16,-3-2 0 15,7-6 0-15,1-16 0 16,8 12 0-16,-8-12 0 16,23-21 0-16,-7-1-1 15,3-7 2-15,-1-9-2 16,1-1 1-16,-4-6 1 15,-4 4-2-15,-1-2 2 16,-6-2-1-16,-4 3 1 16,-4 0-2-16,-6 4 2 15,2 2-1-15,-1 4 0 16,0 5 0-16,-1 8 0 15,1 6 0-15,9 13 0 16,-15 2 0-16,7 11 0 0,1 9 0 16,2 3 1-16,-3 5-2 15,3 4 3-15,0-3-2 16,0-4 1-16,3-2-1 15,1-7 2-15,2-6-3 16,-1-12 1-16,10-5 0 16,-3-12-1-16,3-8 1 15,-1-6-1-15,4-9 0 16,-2-4-1-16,2-5 3 15,-1-2-2-15,-3 2 2 16,-2 3-2-16,-7 6 2 16,-3 6-2-16,-3 9 2 15,-6 9-1-15,-3 9 0 16,-4 8 0-16,1 7 0 0,-2 6 0 15,4 5 0-15,1 4 0 16,4 0 0-16,2-1 0 16,4-2 0-16,4-1 0 15,5-5 0-15,-4-14 0 16,14 11-1-16,-4-13 1 15,1-9 0-15,1-4 0 16,0-6 0-16,-2-11 0 16,2 0 0-16,-3-5 0 15,-1-3 0-15,-3 0 0 16,0 3 1-16,-4 0 0 15,-5 7 0-15,0 3 0 16,-6 11-1-16,-1 5 2 16,-1 7-2-16,-3 5 0 15,0 10 0-15,-2 2-2 0,3 7 2 16,3 0-2-16,2-2 2 15,3-1-1-15,3-2 1 16,3-4 0-16,0-11-1 16,13 6 1-16,-3-10 1 15,3-9-2-15,3-5 1 16,-2-4 2-16,0-2-1 15,1-3 0-15,-2 2 0 16,-5 1 1-16,-4 2-2 16,-4 3 2-16,-3 4-2 15,-4 5 0-15,-4 2 1 16,-2 1-1-16,3 2 0 0,10 5 0 15,-18-9 0-15,18 9 0 16,0 0 0-16,-11-10 0 16,11 10-1-16,0 0 1 15,0 0 0-15,0 0 1 16,0 0-1-16,0 0 0 15,0 0 0-15,-4 11 0 16,4-11 0-16,-10 7 0 16,10-7 0-16,-14 5 0 15,14-5 0-15,-13 1 0 16,13-1 0-16,-19-2 0 15,19 2 0-15,-18-1 1 16,6 1-2-16,-2 1 2 16,-3 0-2-16,-1 0 1 15,-1 0 0-15,-2 0 0 0,-2 0 0 16,-2-1 0-16,-1 2 0 15,-3-2 0-15,0 1 0 16,-5 2 0-16,-3 2 0 16,-4 1 0-16,1-2 0 15,-1 4 0-15,2-2 0 16,0-2 0-16,2-3 0 15,3-1 0-15,6-4 0 16,3-2 0-16,2-3 1 16,2 0-2-16,0-1 2 15,-1-1-1-15,-1 3 0 16,-2 2 0-16,2 2 0 15,-6 3 0-15,-1 2 0 16,-1 3 0-16,-2 2 0 0,-3 1 0 16,-1 2 0-16,0-2 0 15,0 0 0-15,0-1 0 16,1-1 0-16,1-1 0 15,4 0 0-15,0 0 0 16,3 1 0-16,5-1 0 16,0 1 0-16,3 2 0 15,3 0 0-15,3 0 0 16,1 1-1-16,1-1 1 15,2 1 0-15,0 2 0 16,-2-2-1-16,2 0 0 16,-1 0 0-16,11-8 0 15,-18 14 0-15,18-14 0 16,-13 10 1-16,13-10-2 0,0 0 2 15,0 0 0-15,0 0 0 16,21 4 0-16,-5-10 0 16,7-5 2-16,1-3-2 15,7-2 1-15,1-1 0 16,4-2 0-16,-4 3 0 15,4 3 1-15,-4 3-2 16,-1 5 0-16,-2 3-2 16,0 1 0-16,-1 5-2 15,-4-5-1-15,11 5-2 16,-9-12-3-16,16 9-16 15,-12-12-8-15,11 5 1 16,-11-6-2-16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03T02:08:42.964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11152 10797 59 0,'-12'6'31'16,"-2"3"-2"-16,-10 5 1 16,-17 7-28-16,0 6-1 15,-14 4 2-15,-6 10-1 16,-10 0 2-16,-1 9 0 15,-5-6 2-15,11 4-2 16,4-9 0-16,10-3-1 16,10-8 0-16,18-8-1 15,11-5-2-15,13-15 1 16,12 6-1-16,8-14-1 15,9-9 1-15,9-5 0 16,10-7 1-16,6-4-1 0,4-5 0 16,3-4 0-16,0 1 0 15,-3 4 2-15,-4 2-2 16,-6 5 2-16,-12 6-2 15,-6 5 2-15,-10 9-2 16,-10 7 2-16,-10 3-2 16,-9 16-2-16,-9 4 2 15,-11 7-1-15,-5 4 1 16,-10 8-1-16,-7 5 0 15,-2 7 0-15,-5 4 1 16,0 2 1-16,2 3-1 16,8-5 0-16,6-7 0 15,17-8 0-15,19-17 0 16,16-17 0-16,25-20 0 0,18-19 0 15,17-14 0-15,11-11 0 16,9-6 0-16,4-3 0 16,1 0 0-16,-9 8 1 15,-5 11 0-15,-14 9 0 16,-15 12 0-16,-19 14 0 15,-21 13-1-15,-18 14 0 16,-19 15 0-16,-20 10-1 16,-14 11 2-16,-11 13-2 15,-5 9 0-15,-4 2 1 16,7 2 0-16,6-6 3 15,11-10-3-15,15-7 2 16,18-16-2-16,20-17 0 16,18-20 0-16,20-18 0 15,21-15 0-15,14-14-2 0,13-10 3 16,8-7-3-16,1-3 2 15,1 1 0-15,-6 7 0 16,-11 8 0-16,-16 13 0 16,-17 9 0-16,-17 17 0 15,-27 12 0-15,-19 10 0 16,-20 14 0-16,-18 12 0 15,-17 10 1-15,-9 13-2 16,-12 8 2-16,-7 8 0 16,-7 6 1-16,3-3-2 15,9-3 0-15,18-10 1 16,16-17-2-16,28-20 2 15,24-20-1-15,32-26 0 16,31-23-2-16,25-24 1 0,25-15 2 16,17-13-2-16,10-3 2 15,-1 0-2-15,-3 2 0 16,-8 13 2-16,-14 11 0 15,-21 16 0-15,-21 18 0 16,-29 18-1-16,-32 18 2 16,-11 11-2-16,-33 22 1 15,-22 15-1-15,-19 13-1 16,-12 14 0-16,-12 11 0 15,-7 4 1-15,7 2 1 16,6-3-1-16,12-8 0 16,19-8 0-16,17-16-1 15,22-16 2-15,20-17-3 0,13-24 2 16,39-12-2-16,11-24 2 15,21-16 0-15,18-17 0 16,15-12 0-16,9-9 0 16,5-1 0-16,-5 3 0 15,-7 9 0-15,-11 11 0 16,-18 14 0-16,-24 16 0 15,-20 13 0-15,-24 18 0 16,-20 14 1-16,-20 16-2 16,-19 12 2-16,-19 12-1 15,-15 16 0-15,-11 9 0 16,-9 12 2-16,-5 7-2 15,1 6 0-15,0 1 0 16,9 2 0-16,8-6 0 0,16-12-1 16,18-15 1-16,19-20-2 15,22-24 2-15,16-23 0 16,41-25 0-16,15-26-1 15,27-18 1-15,17-16 0 16,15-13-1-16,6 1 2 16,3-1-2-16,-7 8 2 15,-11 10-1-15,-12 13 0 16,-24 14 0-16,-23 19 0 15,-28 17 0-15,-19 17-1 16,-39 17 1-16,-22 16-1 16,-28 20 1-16,-21 12 0 15,-16 14 0-15,-15 10 0 16,-7 6 1-16,2 4 0 15,10-5 0-15,19-7 0 0,27-17 0 16,24-16-1-16,29-19 0 16,30-21 1-16,30-22-1 15,22-22-1-15,25-19 1 16,12-12 1-16,9-10-2 15,10-7 2-15,2-2-2 16,-4 1 2-16,-8 7-2 16,-11 11 1-16,-19 11 0 15,-19 15-1-15,-26 18 0 16,-16 17 1-16,-39 24-1 15,-18 15 3-15,-18 20-2 16,-19 13-1-16,-10 14 2 16,-9 13-1-16,5 6 1 15,7-1-1-15,8-6 1 0,17-7-2 16,15-16 1-16,22-12 1 15,21-22-1-15,27-23 0 16,27-26 0-16,22-29-1 16,23-22 1-16,23-22-1 15,18-14 0-15,15-11 1 16,9-5 0-16,0 5 0 15,-11 10 0-15,-16 17 0 16,-22 18 0-16,-22 21 1 16,-30 18-1-16,-30 17 0 15,-27 19 0-15,-24 16 2 16,-23 16-1-16,-20 12-2 15,-11 16 2-15,-11 12-1 0,-3 10 0 16,0 7 0-16,4 0 1 16,12-4-2-16,21-12 1 15,18-16 1-15,21-19-1 16,25-24 0-16,22-29 0 15,19-27 0-15,23-25-1 16,24-17 0-16,12-15 1 16,11-10 0-16,5-2-1 15,2 1 2-15,-7 9-1 16,-12 12 0-16,-16 16 0 15,-20 14 1-15,-25 18-1 16,-21 19 1-16,-29 19-1 16,-22 17 2-16,-26 17-1 15,-20 19-2-15,-21 18 1 0,-10 16 0 16,-16 16 1-16,-9 12-1 15,-1 6 0-15,5 2-1 16,14-7 1-16,21-14 0 16,20-23 0-16,33-29 0 15,27-32 0-15,35-34-1 16,35-38 1-16,29-29 0 15,25-30 0-15,22-15-1 16,12-9 1-16,7-2-1 16,-1 7 1-16,-12 11 0 15,-17 19 0-15,-22 19 1 16,-27 23-1-16,-32 24 2 15,-34 25-3-15,-27 10 1 16,-35 22 0-16,-26 23 1 0,-25 20-2 16,-20 15 1-16,-18 16 0 15,-4 11-1-15,-2 3 2 16,11-5 1-16,23-13-1 15,26-20 1-15,32-31-1 16,38-34-1-16,43-34 0 16,38-38 1-16,35-29-1 15,20-22-1-15,20-9 1 16,14-9 0-16,3 3 0 15,-5 9 1-15,-16 17-2 16,-22 13 3-16,-20 25-3 16,-27 23 2-16,-31 23-1 15,-25 11-1-15,-43 41 1 16,-22 11-2-16,-15 20 2 15,-17 16-2-15,-4 12 2 0,-7 9 0 16,9-1-1-16,12 0 2 16,15-10-1-16,21-11 0 15,18-20 0-15,23-22 0 16,20-23 0-16,22-26-2 15,18-25 2-15,20-22 0 16,16-19 0-16,12-13 0 16,8-9 0-16,0 1 0 15,-1 0 0-15,-9 11 0 16,-15 16 0-16,-17 16 0 15,-23 17 0-15,-21 24 0 16,-20 7 0-16,-27 40 1 0,-18 7-1 16,-15 15 1-16,-19 18-2 15,-14 17 2-15,-7 17-1 16,-12 10 0-16,-5 11 0 15,-1 2 1-15,11-6-1 16,15-11-2-16,21-22 2 16,20-20-1-16,29-33 2 15,22-45-2-15,40-17 0 16,21-46 1-16,23-25 0 15,19-22 0-15,16-19 0 16,7-5 1-16,5-5-1 16,-8 7 0-16,-9 18 1 15,-19 20-1-15,-20 24 1 16,-29 25-1-16,-28 28 0 15,-31 27 0-15,-30 25 0 16,-28 30 1-16,-26 26-1 0,-21 26 1 16,-19 26-2-16,-15 19 1 15,-10 14 1-15,5 5-1 16,12-9 0-16,21-20 0 15,22-24 0-15,36-38 0 16,32-45 1-16,34-45-1 16,52-46 0-16,27-43-1 15,29-34 1-15,17-21 0 16,22-15 0-16,8-9 0 15,1 8 0-15,-13 13 0 16,-15 19-1-16,-22 29 2 16,-29 29-2-16,-31 33 1 15,-36 31-1-15,-34 34 3 0,-30 30-2 16,-29 33 0-16,-22 24 0 15,-15 22 0-15,-10 18 1 16,-6 10-1-16,7-1 0 16,12-9 0-16,16-15 0 15,23-26 0-15,27-26 0 16,23-32-1-16,32-39 1 15,28-32 0-15,27-39-1 16,24-31 1-16,21-27 0 16,20-22 0-16,10-16 0 15,4-2 0-15,-2 8 0 16,-11 8 1-16,-16 22-1 15,-20 30 1-15,-29 27 0 16,-34 31-1-16,-26 26 0 0,-29 40 0 16,-29 26 0-16,-26 24 0 15,-17 28 0-15,-16 22-1 16,-11 19 0-16,-4 16 1 15,-5 5 0-15,10-2-1 16,17-19 1-16,20-21-1 16,33-42 1-16,30-42-1 15,36-53 1-15,42-51 0 16,34-50 1-16,31-38-1 15,25-27 1-15,12-19 0 16,10-5-1-16,-7 3 1 16,-6 21-1-16,-19 25 0 15,-28 34-1-15,-32 31 1 16,-38 36 0-16,-33 39-1 15,-42 35 0-15,-29 37 2 0,-34 32-1 16,-20 27 1-16,-13 20-1 16,-5 12 1-16,1 13-1 15,7-2 0-15,12-8 1 16,26-19-2-16,25-28 1 15,33-28 0-15,27-39-1 16,31-37 0-16,27-44 1 16,30-38 0-16,25-35 0 15,17-26 0-15,10-16 0 16,-1-10 1-16,2 2-1 15,-12 7 1-15,-16 17-1 16,-20 26 0-16,-25 32 0 16,-27 33 0-16,-29 37 0 15,-24 30 0-15,-30 40-1 0,-25 37 1 16,-23 30-1-16,-16 27 1 15,-17 22-1-15,-7 13 1 16,-4 7 0-16,2-8-1 16,17-12 1-16,19-28-1 15,22-31 2-15,34-41-2 16,34-49 1-16,39-45 0 15,39-53 0-15,32-42 0 16,29-33 1-16,25-25 0 16,13-15 0-16,5-3-1 15,-5 9 0-15,-18 17-1 16,-22 30 1-16,-26 31 0 15,-34 39-1-15,-38 37 0 16,-34 38 0-16,-34 35 1 0,-32 31 0 16,-21 31 0-16,-20 22 0 15,-11 17 1-15,-6 9 0 16,5-1-1-16,9-9 0 15,19-14 0-15,29-25 1 16,25-31-1-16,33-34-1 16,24-37 0-16,33-39 1 15,27-38 0-15,27-34 0 16,16-27 0-16,14-17 1 15,1-9-1-15,-2 0-1 16,-7 9 1-16,-20 22 0 16,-19 23 0-16,-33 41-1 15,-28 30 1-15,-32 41-1 0,-28 33 0 16,-31 37 1-16,-21 27 0 15,-18 30 0-15,-15 19-1 16,-9 14 2-16,-1 9-1 16,6-9 1-16,17-8 0 15,21-27 0-15,29-31 0 16,29-45-1-16,37-46 1 15,38-49-1-15,34-53-2 16,35-40 2-16,26-31 0 16,17-22-1-16,8-9 0 15,0 6 1-15,-14 15 0 16,-16 30 0-16,-27 28 2 15,-33 43-3-15,-41 39 0 16,-33 39 1-16,-36 39 0 0,-30 31 0 16,-26 30-1-16,-24 20 1 15,-8 19 0-15,-7 7 1 16,2 3 1-16,9-10 0 15,17-20-1-15,28-26 0 16,30-33 1-16,36-38-2 16,26-41 1-16,39-45-1 15,33-38-1-15,25-30 0 16,22-15 2-16,8-14-1 15,0 4-1-15,-8 10 1 16,-15 17 0-16,-22 29 0 16,-27 29 0-16,-31 31 0 15,-35 24-1-15,-21 43 1 16,-28 20 0-16,-29 24 0 15,-14 18-1-15,-12 18 1 0,-7 11 0 16,-1 8 1-16,2-2-2 16,14-8 2-16,19-17-1 15,23-22 1-15,23-27-2 16,25-32 1-16,31-37 1 15,21-37-2-15,26-34 1 16,22-25-1-16,9-15 1 16,6-12-1-16,1 4 3 15,-5 4-2-15,-17 18 0 16,-14 20 0-16,-24 29 1 15,-28 27-1-15,-22 24 0 16,-22 33 0-16,-25 21-1 16,-21 21 1-16,-10 21 0 15,-14 13 0-15,-4 19-1 0,-7 12 2 16,4 10-1-16,2 0 0 15,14-6 0-15,13-15 0 16,20-21 1-16,23-37-1 16,21-36 0-16,25-46 0 15,27-43-1-15,18-38 1 16,20-26 0-16,12-21-1 15,6-8-1-15,1 4 1 16,-7 8 0-16,-11 23 1 16,-15 25-1-16,-17 26 1 15,-20 22-1-15,-22 32 1 16,-21 23-1-16,-19 26 2 15,-18 20-1-15,-16 21 2 0,-7 15-2 16,-14 18 1-16,-6 12-1 16,-4 4 1-16,6 8-1 15,8-13 1-15,14-13 0 16,16-21-1-16,21-24 1 15,19-35-1-15,26-35 0 16,21-40 0-16,22-37 0 16,17-24-1-16,15-18 0 15,5-11 1-15,1-2-2 16,-4 9 2-16,-9 15 0 15,-16 25 0-15,-18 29 0 16,-22 29 1-16,-28 26-1 16,-12 32 0-16,-23 23 0 15,-18 22 1-15,-10 19-2 0,-7 18 2 16,-4 5-1-1,2 8 1-15,6-5-2 0,9-10 2 16,15-17-2-16,19-23 1 16,15-29 1-16,22-38-1 15,21-31 0-15,19-41 0 16,19-28 0-16,14-19-1 15,9-13 1-15,6-5 0 16,-4 3-1-16,-1 13 0 16,-15 18 1-16,-16 27-1 15,-21 26 2-15,-22 24-1 16,-23 21 0-16,-23 34 0 15,-20 21 0-15,-17 24 0 16,-22 26 0-16,-16 28 1 0,-9 17-1 16,-9 15 0-16,-2 7 0 15,1 3 1-15,5-6-1 16,13-16 0-16,22-26 0 15,21-41 1-15,26-34-1 16,24-42 0-16,27-43-1 16,21-40 0-16,21-33 1 15,16-21-1-15,9-10 0 16,6-4 0-16,-3 5 0 15,-10 15 0-15,-12 25 1 16,-20 25 0-16,-18 31-1 16,-21 22 1-16,-23 26 0 15,-18 24 0-15,-18 19 0 16,-10 19 0-16,-7 9 1 15,-6 10-1-15,-2 8 0 0,1 3 1 16,8 0 0-16,7-8-1 16,18-12 0-16,12-21 1 15,15-16-1-15,24-28 0 16,17-33 0-16,20-29 0 15,17-29 1-15,21-24-1 16,11-14-1-16,4-10 1 16,3-3 0-16,-2 9-1 15,-9 13 1-15,-11 19 0 16,-18 29-1-16,-19 24 0 15,-24 29 1-15,-17 28 0 16,-22 26 1-16,-17 26-1 16,-15 15 0-16,-17 17 1 15,-5 17-1-15,-10 4 1 0,0-2-1 16,5-14 0-16,12-15 0 15,10-23 1-15,17-19-1 16,21-27 0-16,17-29 0 16,21-32 0-16,17-24-1 15,17-16 0-15,5-12 2 16,6-12-1-16,-2-2 0 15,-3 6-1-15,-6 9 1 16,-10 20 0-16,-18 19 0 16,-14 23 0-16,-13 21-1 15,-17 24 1-15,-6 17 0 16,-15 16 1-16,-5 14-1 15,-7 12 0-15,0 7 0 16,-2 4 0-16,5-8 1 16,8-7-1-16,10-11 1 0,16-19-2 15,13-20 2-15,17-27-1 16,15-26 0-16,13-24 0 15,11-12-1-15,7-14 1 16,3 0-1-16,-5 3 0 16,-5 7 2-16,-9 13-2 15,-11 19 1-15,-12 17-1 16,-12 14 1-16,-13 14 1 15,-13 13-1-15,-6 11 1 16,-6 12-2-16,-6 7 2 16,0 2 0-16,1 4 0 15,0-3 0-15,9-6-1 16,7-12 0-16,11-14 0 15,4-27 0-15,18-4 0 0,8-26-1 16,10-13 0-16,4-12 1 16,4-2-1-16,0 0 0 15,-3 7 1-15,-6 7-1 16,-6 16 1-16,-16 13 0 15,-13 14 0-15,5 15 0 16,-13 5 1-16,-8 11-1 16,-10 7 0-16,1 6 1 15,-4 3 0-15,2-1-1 16,3-2 1-16,4-4-1 15,10-7 1-15,3-12-1 16,7-21 0-16,22 2-1 16,0-23 1-16,3-12-1 15,8-12 0-15,-1-5 1 0,-1 1-1 16,-4 1 1-16,-3 12 0 15,-9 8 0-15,-15 28 0 16,12-1 1-16,-17 26-1 16,-5 11 0-16,-4 8 0 15,-4 5 0-15,-3 4 0 16,0-2 1-16,1-6-1 15,3-14 0-15,2-11 1 16,5-17-1-16,2-18 0 16,8-13 0-16,2-16 0 15,3-12 0-15,2-7-1 16,-2-6 1-16,-2-2-2 15,-6-1 1-15,-6 5-2 0,-8 3 0 16,-2 16-1-16,-11 6 1 16,1 13 0-16,-8 18 1 15,-2 12 0-15,-4 12 0 16,-3 17 3-16,0 11 0 15,-2 10 0-15,-1 9 0 16,0 2 1-16,0-1 0 16,5-3-1-16,4-1 1 15,1-8-1-15,10-11 0 16,6-11-1-16,6-15 1 15,3-16-1-15,8-14 0 16,10-15 1-16,5-11-2 16,6-9 1-16,4-8 1 15,6-4-1-15,2-4 1 0,0 2-1 16,-1 5 0-16,-4 9-1 15,-8 8 1-15,-6 12 0 16,-11 15-2-16,-10 21 2 16,-7 19-1-16,-10 17 1 15,-6 15 0-15,-9 12 1 16,1 8-1-16,-1-3 1 15,4-8 0-15,8-20-1 16,9-19 1-16,12-24 0 16,15-27 0-16,16-29-1 15,12-22 0-15,11-19 0 16,5-18 0-16,9-8 0 15,0-2 1-15,-5 3-2 0,-9 7 0 16,-13 19 1 0,-12 14 0-16,-15 21 0 0,-16 22 1 15,-16 22-2-15,-13 22 0 16,-12 18 3-16,-4 15-3 15,-4 10 2-15,1 5-2 16,5-1 2-16,8-1-1 16,9-11 0-16,11-11 0 15,14-16 0-15,15-13-1 16,11-21 1-16,13-13 1 15,8-14-1-15,9-9 0 16,1-1 0-16,-2 1 1 16,-5 8-2-16,-8 11 2 15,-12 12-2-15,-15 26 1 0,0 0 0 16,-33 26-1-16,0 10 2 15,-5 9-2-15,-6 3 2 16,3-1-2-16,4-5 1 16,2-11-4-16,16-2-5 15,-5-29-11-15,24 0-11 16,0-11-7-16,9-8-2 15,2-17 1-15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03T02:08:47.986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20225 7578 11 0,'0'0'7'16,"0"0"5"-16,0 0 4 15,9-11 1-15,-9 11 0 16,0 0-4-16,0 0-2 15,0 0 1-15,0 0 0 0,0 0-3 16,-12-7-2-16,12 7-1 16,0 0-2-16,0 0 0 15,0 0-2-15,0 0 0 16,0 0 1-16,0 0-1 15,13 2 2-15,-13-2-1 16,0 0-1-16,17 11 1 16,-17-11 0-16,13 8 0 15,-13-8-1-15,21 3 0 16,-9-4-1-16,6 1 1 15,-3-2-1-15,5 1 0 16,3-3 0-16,0 3 0 16,-3 1 0-16,-1 2-1 15,3 3 1-15,-5 1-1 0,-1 1 0 16,-2-2 0-16,-2 2 0 15,0 0 0-15,2-3 1 16,0-3-1-16,1-1 0 16,2-2 0-16,-1-2 0 15,8-1 1-15,-2 0 0 16,-2 0-1-16,4 2 0 15,-6-1 1-15,2 3-1 16,-4 0 1-16,-1 0-1 16,-2 1 0-16,-3-3 0 15,2 1 0-15,-12 2 1 16,21-10-1-16,-10 3 0 15,1 2 0-15,1 2 1 0,1-1-1 16,-1 3 0-16,1 0 0 16,0 3 0-16,0 1 0 15,1 0 1-15,-2-1-1 16,0 1 0-16,1-2 0 15,-2-1 0-15,5-1 0 16,-2-4 0-16,1 0 0 16,1 0 0-16,-1-1 0 15,2 0 0-15,-4 3 0 16,1-1 0-16,0 3 0 15,-4 2 0-15,-11-1 0 16,19 4 0-16,-19-4 0 16,16 4 0-16,-16-4 0 15,19 1 0-15,-7-2 0 16,3 0 0-16,1 0 0 0,0 0 0 15,-1 1 0-15,1 0 0 16,3 1 0-16,-4 1 0 16,0 1 0-16,-3 0 0 15,0-1 0-15,2 2 0 16,-1-1 0-16,-2 0 0 15,5-3 1-15,-2 0-1 16,3 1 0-16,-4 0 0 16,1 0 1-16,0 0-1 15,1 1 0-15,-2 3 0 16,-13-5 0-16,19 9 0 15,-19-9 0-15,17 11 0 16,-17-11 0-16,17 7 0 16,-5-7 0-16,0-5 0 0,1 0 0 15,4 1 0-15,0-2 0 16,-1-1 0-16,3 5 0 15,-3-3 0-15,1 4 0 16,-2 2 0-16,-2 3 0 16,-2-2 0-16,-11-2 0 15,18 7 0-15,-18-7 0 16,15 3 0-16,-15-3 0 15,14-1 0-15,-14 1 0 16,19-4 0-16,-10 4 0 16,1-2 0-16,4 1 0 15,-5 1 0-15,-9 0 0 16,19 1 0-16,-19-1 0 15,14 6 0-15,-14-6 0 0,0 0 0 16,0 0 0-16,0 0 0 16,10 7 0-16,-10-7 0 15,10 1 0-15,-10-1 0 16,18 0 0-16,-9 0 0 15,-9 0 0-15,19-1 1 16,-19 1-1-16,12-1 0 16,-12 1 0-16,0 0 0 15,0 0 0-15,0 0 1 16,0 0-1-16,-12 9 0 15,12-9 0-15,0 0 0 16,0 0 0-16,-9 9 0 16,9-9-1-16,0 0 1 15,11-1 0-15,-11 1 0 16,12-3 0-16,-12 3 0 0,0 0 1 15,0 0-1-15,8-11 0 16,-8 11 0-16,0 0 0 16,-16 4 0-16,5-1-1 15,11-3-3-15,-23 11-1 16,17 3-3-16,-9-16-7 15,18 16-9-15,-15-18-1 16,12 4 2-16,0 0 5 16,0 0 4-16,0 0 7 15,13 3 5-15,-13-3 8 16,0 0 10-16,0 0 1 15,2-10-2-15,-2 10-21 16,0 0-13-16,0 0-5 16,-17-7-1-16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03T02:09:19.880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20285 7859 41 0,'0'0'26'0,"-14"-3"4"16,14 3-4-16,-11 2-15 16,11-2-3-16,-9 3-1 15,9-3-1-15,-12 12 1 16,1-3-2-16,6 12 0 15,-4-4-1-15,3 7-1 16,-3 0 0-16,5 2-1 16,0-2 1-16,4-2-3 15,3-1 1-15,3-7-1 16,7-4 1-16,-2-3 0 15,7-4-1-15,5-5 1 16,2-4-1-16,3-2 0 16,-1-6 1-16,1-2-1 15,-3-4 0-15,-2 1 1 16,-7-1-1-16,-4 1 2 0,-9 4-2 15,-4 3 1-15,-8 1-1 16,-4 5 1-16,-5 7 0 16,-7 7-1-16,0 3 0 15,1 7 0-15,-1 0 0 16,1 9-1-16,2-2 1 15,3 7 0-15,4 1 0 16,3-2-1-16,1 3 1 16,8 1 1-16,3-5-1 15,7 1 1-15,3-4-1 16,11-5 0-16,6-9 1 15,9-3-1-15,2-10 0 16,3-10 0-16,2-3 0 16,-1-7 0-16,-5-2 1 0,-6-1-1 15,-7 1 0-15,-8 1 0 16,-12 5 0-16,-7 4 1 15,-11 3-1-15,-5 7 0 16,-8 2 0-16,-5 7 0 16,-4 2 1-16,3 6-1 15,2 5 0-15,-2 2 0 16,9 7 0-16,5 3 0 15,10 4 0-15,4 1 0 16,12-1 0-16,6 1 0 16,3-3 0-16,9-2 0 15,0-7 0-15,5-4 0 16,-1-8 0-16,0-7 0 0,-2-9 0 15,-2-5 0-15,-2-7 0 16,-5-5 0-16,-3-4 0 16,-6-1 0-16,-4 0 0 15,-5 3 0-15,-6 2 0 16,-4 8 0-16,-7 7 0 15,-2 7 0-15,-9 9 0 16,0 7 0-16,-4 4 0 16,-1 7 0-16,-2 5 0 15,4 1 1-15,5 0 1 16,0 1-1-16,10 1 1 15,5-3-2-15,9-3 2 16,14-6-2-16,6-4 2 16,11-6-2-16,7-10 0 0,5-6 0 15,1-10-2-15,6-6 2 16,-5-5-2-16,-5-3 2 15,-8-5-2-15,-7 1 2 16,-10 1-2-16,-8 4 2 16,-11 1 0-16,-11 6 0 15,-8 2 0-15,-4 8 1 16,-7 3-1-16,-2 6 0 15,-5 5 0-15,5 7 1 16,2 3-1-16,1 7 1 16,12 2 1-16,5 4-2 15,7 0 2-15,9 2-2 16,9-2 2-16,7-2-2 15,5-5 2-15,8-2-3 16,1-6 1-16,4-9 0 0,3-8 0 16,-5-8 0-16,3-10-2 15,-6-4 1-15,-2-7 0 16,-5-4 0-16,-8-3 0 15,-5 0 0-15,-8 1 0 16,-6 6 1-16,-9 3 0 16,-5 6 0-16,-6 7 0 15,-3 7 0-15,-4 8 0 16,-1 5 1-16,0 6-1 15,3 5 0-15,-1 7 0 16,9 0 0-16,-1 2 0 16,8 1 1-16,7-1 0 15,5 0 0-15,6-3 1 16,11-3-1-16,6-9 0 0,8-2 0 15,5-8-1-15,5-3-1 16,0-10-1-16,-1-7 1 16,-1-1 0-16,-7-8 0 15,-5-1-1-15,-10 1 1 16,-9 0 1-16,-8 3 0 15,-8 5 1-15,-8 5-1 16,-9 5 0-16,-4 7 0 16,-2 6 1-16,-2 7-1 15,1 7 0-15,6 5 1 16,-2 6-1-16,15 1 1 15,3 4 1-15,6 2-1 16,8-1 0-16,6-2-1 16,5-5 2-16,8-3-2 0,6-4 2 15,4-8-3-15,1-3 1 16,3-11-1-16,-3-4 1 15,4-7 0-15,-6-4-1 16,-7-3 1-16,-3-2-2 16,-6 2 2-16,-10 0-2 15,-7 3 2-15,-6 7-2 16,-7 3 1-16,-8 7 1 15,-3 8 1-15,-5 4 1 16,2 7-1-16,-2 6 1 16,4 4-2-16,1 1 2 15,7 4-1-15,4 1 0 16,6 1-1-16,6-2 0 15,5-5-1-15,7-3 0 16,5-5 1-16,6-6 0 0,6-9 0 16,5-10 0-16,4-7 0 15,5-13 0-15,0-2 0 16,-1-10 0-16,-4-1 0 15,-5-1-1-15,-9 5 0 16,-11 2 0-16,-9 8 1 16,-13 3-2-16,-5 8 2 15,-10 7-2-15,-6 8 2 16,-4 4 2-16,1 9-1 15,-1 7 1-15,5 3-2 16,9 2 2-16,2 3-1 16,8 2 1-16,10 1-3 0,7-4 1 15,7-3-1-15,9-4 1 16,7-2 0-16,6-4 0 15,5-4 0-15,2-5 0 16,3-5 0-16,-4-5 0 16,-1-6-1-16,-3-4 1 15,-8-3 0-15,-8-1 0 16,-3-3 0-16,-10 1 0 15,-4 1 0-15,-9 2 0 16,-3 6 0-16,-4 6 0 16,-4 6 0-16,-4 6 0 15,1 8 1-15,0 6-1 16,2 9 0-16,5 3 0 15,2 7 0-15,5 4 0 16,3 1 0-16,6 0 0 0,2-1 0 16,5-4 0-16,5-5 0 15,4-5-1-15,1-3 1 16,6-11 0-16,-1-7 0 15,2-7 0-15,3-10 0 16,-4-6 0-16,-1-5 0 16,-5-5 0-16,-4 0 0 15,-5-6 0-15,-9 2 0 16,-5 3 0-16,-6 5 0 15,-6 4 0-15,-8 9 0 16,0 7 0-16,-2 7 0 16,-1 9 1-16,0 10-1 15,5 2 0-15,3 10-1 16,6 1 2-16,5 3-2 0,5 0 1 15,7-4 1-15,5-2-1 16,6-6 0-16,7-3 1 16,8-8 0-16,2-8-1 15,6-6 0-15,2-7 0 16,-2-10 0-16,0-7 1 15,-2-5-2-15,-9-5 1 16,-2-3-1-16,-8-1 1 16,-9-2 0-16,-6 2-1 15,-5 5 1-15,-9 2 0 16,-6 5 0-16,-1 9 0 15,-5 7 0-15,1 9 0 16,-2 8 0-16,2 7 1 16,1 11-2-16,5 8 1 0,2 6 1 15,2 3-1-15,6 4 1 16,6 0-1-16,5 0 0 15,7-5 0-15,7-9 1 16,4-5-1-16,10-8 0 16,4-13 0-16,2-8 0 15,1-12 0-15,-1-7 0 16,-3-10 0-16,-2-4 0 15,-8-1 0-15,-9-6-1 16,-2 2 1-16,-10 2 0 16,-5 6 0-16,-8 5-1 15,-3 7 1-15,-4 9 0 16,-5 9 1-16,-2 11-1 0,0 9 0 15,3 8 0-15,1 10 0 16,6 5 1-16,1 4-1 16,6 5 0-16,7 3 0 15,6-2 0-15,7-4 0 16,3 0 1-16,6-6-1 15,1-5-1-15,4-10 1 16,-1-9-2-16,2-9 2 16,-3-7-2-16,-3-14 2 15,0-8 0-15,-5-8 0 16,-5-5 0-16,-3-4 0 15,-6-3 1-15,-5-2-1 16,-5 5 2-16,-4 3-2 16,-1 7-1-16,-7 8 1 0,-3 10 0 15,1 8 0-15,-4 12 0 16,4 12 0-16,1 10 0 15,0 8-1-15,1 5 1 16,5 6-1-16,2 0 1 16,6 0-2-16,6-5 2 15,3-6-1-15,9-8 0 16,5-11 1-16,4-12 0 15,7-10 0-15,2-14 0 16,4-11 0-16,-3-10 0 16,3-7 1-16,-12-3-3 15,1-3 4-15,-11 1-2 16,-9 4 1-16,-4-2-1 15,-13 7 2-15,-5 5-2 16,-5 11 0-16,-2 5 2 0,-5 11-1 16,0 11-1-16,0 8 0 15,5 11 0-15,4 9-1 16,6 9 1-16,7 3-1 15,7 2 1-15,8 0-1 16,6-4 1-16,10-3-2 16,8-8 3-16,4-6-1 15,4-9 0-15,0-7 0 16,2-9-1-16,-5-9 1 15,-2-7 0-15,-6-9 0 16,-7-4 0-16,-6-5-1 16,-9-5 1-16,-4 2 0 15,-6-3 0-15,-4 4 0 16,-4 3 0-16,-2 6 0 0,0 9 0 15,-3 8 0-15,0 11 0 16,3 10 0-16,4 13 0 16,0 8 0-16,3 11 1 15,6 6-1-15,0 5 0 16,0 4 0-16,2 1 1 15,3 1-2-15,0-4-1 16,3-7 1-16,2-6-1 16,3-11 1-16,3-8-1 15,1-11 0-15,5-15 0 16,0-11 3-16,4-9 1 15,-2-12-1-15,-1-2 1 16,-2-6-1-16,-3-1 1 16,-5-1-1-16,-3 5 2 0,-5 5-3 15,-5 6 0-15,-5 10 0 16,-7 10 0-16,0 8 0 15,-3 9 0-15,-4 11 0 16,3 10 0-16,-1 5-1 16,3 5-1-16,6 2 1 15,3 0-1-15,6 2 1 16,6-4-1-16,6-3 1 15,7-8-1-15,6-2 2 16,0-8 1-16,3-8-1 16,-1-6 0-16,2-8 0 15,-7-10-1-15,-3-8 1 16,-2-9-1-16,-5-5 1 0,-6-5-1 15,-2-2 0 1,-4-5 0-16,-5 2 1 0,-1 5 2 16,-2 5-1-16,-4 8 1 15,0 12-2-15,2 9 0 16,-2 11 0-16,2 12 1 15,0 14-2-15,2 8-1 16,0 11 1-16,3 4 0 16,1 2 1-16,2 1 1 15,2-4-1-15,3-4 1 16,6-8-1-16,1-14 0 15,3-11 0-15,1-12 0 16,4-17 0-16,4-13 0 16,-1-16-1-16,0-10 1 0,-2-6 0 15,-4-7-1-15,-7-2 1 16,-4 0-1-16,-8 5 2 15,-4 8-2-15,-6 10 1 16,-7 11 0-16,-3 11 0 16,-1 13 1-16,0 11-1 15,1 9 0-15,4 9 0 16,4 7 0-16,6 5 0 15,5 5 1-15,6-1-1 16,7 1 0-16,8-4 0 16,2-3 0-16,5-5 0 15,6-8 0-15,-1-8 0 16,-1-11 0-16,2-16 0 15,-2-9 0-15,-4-11 0 16,0-9-1-16,-5-7 1 0,-5-5 0 16,-4 1 1-16,-5-1-2 15,-7 5 2-15,-1 6 1 16,-7 10-1-16,-3 14 1 15,-1 12-2-15,-5 12 1 16,6 13-2-16,-1 14 1 16,3 11-1-16,2 14-1 15,6 7 1-15,1 4 1 16,7 1 0-16,7 1 1 15,5-3-1-15,6-4 2 16,4-5-1-16,3-7 1 16,2-11-2-16,1-11-1 15,-2-13 1-15,-2-14 0 16,-2-12-1-16,-7-12-1 0,-6-10 2 15,-3-12-2-15,-4-3 1 16,-3 1 2-16,-9 4-1 16,1 6 0-16,-5 10 0 15,-1 12 0-15,-4 13 0 16,1 14 0-16,-1 12 0 15,0 11 2-15,2 9-2 16,0 10 3-16,3 4-3 16,3 4-1-16,2 3 2 15,8 1-2-15,1-3 2 16,6-2-3-16,3-2 2 15,1-9-2-15,3-10 2 16,6-10 0-16,0-15 0 16,-1-13 0-16,1-15 0 15,-3-13-1-15,-3-13 1 0,-3-5-1 16,-3-3 1-16,-7-2 0 15,-5 11 0-15,-3 4 0 16,-5 12 0-16,-1 14 1 16,-2 15-1-16,-5 14 0 15,4 11 0-15,-1 9 1 16,1 11-1-16,7 4 0 15,-1 6 0-15,8 1 0 16,2-1 0-16,5-4-1 16,10-2 0-16,2-10 0 15,3-4 1-15,2-10-2 16,3-9 2-16,-4-12-1 15,3-10 1-15,-6-13-1 16,-3-13 1-16,-3-8 1 0,-6-10 0 16,0-5 0-16,-7-4 0 15,-2-1 0-15,-2 2-1 16,0 5 2-16,-3 9-2 15,2 13 0-15,7 22 0 16,-19-4 0-16,8 21 0 16,2 13 0-16,2 13 0 15,0 9-1-15,1 5 0 16,4 1 0-16,3 3 1 15,3-4-1-15,5-3 0 16,4-5 1-16,3-8 0 16,2-9 0-16,4-8 0 15,-1-11 0-15,-1-12 0 0,-1-9 0 16,-3-15-1-16,-5-9 1 15,-3-6 0-15,-5-6-1 16,-4 0 2-16,-3 0 0 16,-2 7-1-16,-3 10 1 15,0 12 0-15,-2 12-1 16,1 12 0-16,-4 12 0 15,6 13 0-15,-2 10-1 16,1 7 1-16,-1 9 0 16,5 4-1-16,4 4 2 15,1-2-1-15,3-5 1 16,5-4-1-16,1-6 0 15,4-6 0-15,-1-12-1 16,3-8 1-16,-1-10-1 0,0-13 1 16,-2-10 0-16,-3-12 0 15,-2-11 0-15,-2-7 1 16,-4-5-1-16,-2-3 1 15,-4 4-1-15,-2 4 0 16,0 10 0-16,-2 13 1 16,-2 14-1-16,-2 12 0 15,1 12 0-15,-2 13 0 16,5 4 0-16,-4 10-1 15,4 3 1-15,2 1 0 16,5 1-1-16,2-5 1 16,4-5-1-16,2-6 0 15,4-3 1-15,2-6 0 16,3-11-1-16,-1-10 1 0,-4-11 0 15,3-10 0-15,-4-13-1 16,-3-8 2-16,-1-5 0 16,-4-6 0-16,-2 1 0 15,-6 5 0-15,2 5 0 16,-4 9-1-16,9 24 2 15,-21-9-3-15,11 20 0 16,0 11 1-16,0 8-1 16,2 7 0-16,1 5 0 15,0 6 0-15,3 1 1 16,2-1 0-16,2 4 0 15,2-7 0-15,3 0 1 16,2-5-1-16,2-4 0 16,2-10 0-16,1-6 0 15,-1-13 0-15,-11-7 0 0,15-22 0 16,-8-7-1-16,-5-10 1 15,1-6 0-15,-6-5 0 16,0 2-1-16,-4 4 1 16,0 7 0-16,-4 12 0 15,2 11 0-15,-1 14 1 16,-1 13-1-16,3 12 0 15,0 11 0-15,3 8 0 16,3 3 1-16,1 4-1 16,2 0 0-16,4-4 0 15,-1-3 1-15,6-6-1 16,0-8 1-16,-1-7-1 15,1-7 0-15,-10-16 0 16,18 4 0-16,-18-4-3 0,9-32-2 16,-3 14-3-16,-10-21-6 15,11 15-9-15,-19-16 3 16,12 20 9-16,-8-5 3 15,8 25 4-15,-12-13 4 16,12 13 3-16,-12 14 7 16,0-7 10-16,12 17-3 15,-10-7-8-15,6 6-2 16,-4-10-2-16,7 4-1 15,-4-6-1-15,5-11 0 16,-1 15-2-16,1-15 0 16,0 0 0-16,0 0 0 15,10 8-1-15,-10-8 0 0,10 12 0 16,-9-2 1-16,-1 5-1 15,0 7 1-15,-5 2-1 16,1 4 0-16,-1 3 0 16,-1 2-1-16,-3 1 1 15,2 3 0-15,0 0 0 16,2 1-1-16,5 4 2 15,3 2-1-15,1 5 1 16,3 0 0-16,3 1-1 16,3 1 1-16,0-6-1 15,0-4 0-15,-2-7 0 16,-1-11 0-16,-3-13 0 15,-7-10 0-15,7-17 0 16,-9-5 0-16,-1-13-1 0,-2-4 1 16,0-4 0-1,-1-1-1-15,0 5 2 0,1 9-2 16,3 7 1-16,3 12 0 15,-1 11 0-15,1 9 1 16,1 13-1-16,-1 5 0 16,-1 8 0-16,1 3 1 15,-3 5-1-15,-1-3 0 16,1 2 0-16,0-5 1 15,2-4-1-15,1-6 0 16,2-6 0-16,2-8 0 16,-5-13 0-16,14 5 0 15,-7-18 0-15,-2-7 0 16,2-6 0-16,-2-6-1 0,-1-5 1 16,-3-1 0-16,-1 2 0 15,0 6 0-15,-3 3 0 16,1 12 0-16,2 15 0 15,0 0 0-15,-9 10 0 16,8 12 0-16,-3 8 0 16,3 4 1-16,-2 5-1 15,0 2 0-15,2 0 0 16,0-4 0-16,3-2-1 15,2-5 0-15,1-7 0 16,6-6 1-16,1-10-1 16,0-2 0-16,3-10 1 15,0-7 0-15,-1-7 1 16,-1-9 0-16,-4-4 0 15,-3-6-1-15,-5-1 1 0,-3-1-1 16,-4 1 0-16,-4 6 0 16,-2 9 0-16,-2 7 1 15,0 14-1-15,2 9 0 16,0 13 0-16,2 9 1 15,1 11-1-15,1 7-1 16,3 10 1-16,0 3-2 16,3 0 2-16,2-1-2 15,0-6 1-15,3-5 0 16,2-10 0-16,0-8 0 15,5-15 1-15,1-8-1 16,2-14 1-16,0-10 0 16,2-8 0-16,-2-5 1 15,-4-4-1-15,-2-2 2 0,-3 1-1 16,-4 1 1-16,-4 3-1 15,-3 3 1-15,-2 9-1 16,-4 7-1-16,0 10 1 16,-1 6-2-16,2 10 0 15,0 11 1-15,1 11-1 16,6 7 0-16,-2 8 0 15,2 6-1-15,4 6 1 16,0 1 1-16,2-1 0 16,4-2-1-16,0-2 1 15,3-5 1-15,3-8-1 16,-1-9 0-16,3-9 0 15,-1-8 0-15,-1-12 0 16,-11-7 0-16,16-20 0 0,-9-2-1 16,-4-8 1-16,-2-2 0 15,-2-3 0-15,-3 0-1 16,-3 2 1-16,0 6 0 15,-4 8 0-15,0 5 0 16,-3 10 0-16,4 11 0 16,-2 8 0-16,2 9 0 15,0 8 1-15,3 11-1 16,0 8 0-16,6 3 1 15,-1 2-1-15,5 2 0 16,4-9 0-16,0 3-1 16,2-9 2-16,4-4-2 15,-1-9 1-15,3-8-1 0,-1-7 1 16,-3-9 0-16,-11-6 0 15,16-15 0-15,-10-7-1 16,-5-6 2-16,1-4-1 16,-1-1 0-16,-3-1 0 15,0 4 1-15,-3 8-2 16,2 6 2-16,3 16 0 15,0 0-1-15,-14 25 0 16,6 5 0-16,2 10 0 16,-2 9 0-16,-2 9 0 15,2 5 0-15,0 3 0 16,4-3-1-16,-1-3 1 15,4-8 1-15,4-9-1 16,3-11 0-16,3-10 0 0,5-14 0 16,0-8 0-16,1-8 0 15,-2-11 0-15,-3-6-1 16,1-7 1-16,-7-4 0 15,-4-2 0-15,-2-4-1 16,-5 2 2-16,-3 6-2 16,-1 5 1-16,-3 11 0 15,1 8 0-15,0 16 1 16,2 16-1-16,3 11 0 15,4 16 0-15,2 7 1 16,4 12-1-16,1 4-1 16,2 3 1-16,3-2-1 15,1-5 1-15,2-5-1 16,-1-8 0-16,-1-4 0 15,0-13 1-15,3-11 0 0,-2-14 0 16,-10-13 0-16,17-8 0 16,-13-16 0-16,-1-12 0 15,-6-10 2-15,1-6-2 16,-5 1 1-16,1 0-1 15,-3 7 1-15,0 11 0 16,-1 12 0-16,10 21-1 16,-18 6 0-16,13 20 0 15,1 12-2-15,-1 8 2 16,3 7-1-16,-1 7 1 15,2 8-1-15,2 1 1 16,2-5-1-16,-2-1 1 16,5-7 1-16,3-6-1 15,0-7 0-15,3-9 0 0,2-14 0 16,0-9 0-16,3-11-1 15,-2-13 1-15,-2-5 0 16,-5-15 0-16,-1-4-1 16,-7-6 1-16,-4 0 0 15,-1 0 0-15,-6 5 0 16,1 10 1-16,-3 10-1 15,4 16 0-15,-5 10 0 16,7 19 0-16,0 7 1 16,1 9-1-16,4 2 0 15,-1 5 0-15,3 2 1 16,0 2-1-16,3-4 1 15,0-2-1-15,4-5 1 0,0 0-1 16,5-3 0-16,0-4 0 16,5-6 0-16,-2-7-1 15,1-5 1-15,-2-6-1 16,-1-9 1-16,-3-8 0 15,-5-8 0-15,-2-6-1 16,-3-3 2-16,-7-5-1 16,5 1 0-16,-7 1 1 15,-1 7-2-15,1 0 2 16,9 18-2-16,-21-7 1 15,21 7 1-15,-15 20-1 16,7-4 1-16,3 8-1 16,1-3 0-16,4 6 0 15,0-3 0-15,3 1 0 0,4-1-1 16,-1-2 1-16,4-1 0 15,3-4-1-15,-2-2 0 16,1-4 1-16,0-2-1 16,-12-9 1-16,16 1 0 15,-16-1-1-15,2-23 2 16,-4 5-1-16,-2-4 0 15,-5 0 1-15,1-2-1 16,-2 4 1-16,3 4 0 16,-1 4-1-16,8 12 1 15,-13-8-1-15,13 8 0 16,-6 11 0-16,5-1 1 15,-1 2-2-15,2 3 1 16,2 1 0-16,0 0-1 16,1 1 1-16,1 0-1 0,2 2 1 15,0-1-1-15,4 0 1 16,2 0 0-16,-2-2-1 15,0-1 1-15,-1-3 0 16,-9-12 0-16,14 15 0 16,-14-15 0-16,0 0 0 15,10 1 0-15,-10-1 0 16,0 0 0-16,0 0 0 15,0 0 0-15,0 0 0 16,0 0 0-16,0 0 0 16,11-7 0-16,-11 7 0 15,0 0 0-15,12-3 0 16,-12 3 0-16,0 0 0 15,11-11 0-15,-11 11 0 0,0 0 0 16,0 0 0-16,14-10 0 16,-14 10 0-16,0 0 0 15,10 11 0-15,-10-11 0 16,9 11 0-16,-9-11 0 15,13 7 0-15,-13-7 0 16,14 3 0-16,-14-3 0 16,19-7 0-16,-8 4 0 15,1-1 0-15,-1 1 0 16,3 2 0-16,-1 2 0 15,1 1 0-15,-4 2 0 16,4 2 0-16,-2 2 0 16,-1-2 0-16,0 1 0 15,0 1 0-15,1-2 1 0,0-1-2 16,2-1 1-16,1 0 0 15,-2-2 1-15,3-2-2 16,-1 2 2-16,-1-1-2 16,1-1 1-16,-2 2 1 15,1 1-1-15,-1 1 0 16,1-1 0-16,-4 2 0 15,0-2 0-15,-10-3 0 16,19 4 0-16,-19-4-1 16,18 0 1-16,-18 0 0 15,15-2 0-15,-15 2 0 16,16-1 0-16,-16 1 0 15,16-1 0-15,-5 0 0 16,-11 1 1-16,22-2-1 16,-12 2 0-16,5-5 0 0,-2 4 0 15,-3-3 0-15,8 3-1 16,-8 0 1-16,5 0 0 15,-2-1 0-15,-3 0 0 16,0 1-1-16,-10 1 1 16,18-2 0-16,-18 2 0 15,15-8 0-15,-15 8 0 16,14-10-1-16,-14 10 1 15,19-14 0-15,-19 14 0 16,19-15 0-16,-7 9 0 16,0-1 0-16,-3 2 0 15,2 4 0-15,1 0 0 16,-12 1 0-16,17-3 0 0,-17 3 0 15,17-1 0-15,-17 1 0 16,15-3 0-16,-15 3 0 16,19-4 0-16,-6-1 0 15,-1 3 0-15,0-2 0 16,6 2 0-16,-1 1 0 15,1 0 0-15,1 2 0 16,1-1 0-16,2 0 0 16,2 1 0-16,-1-2 0 15,1 0 0-15,0-1 0 16,-2-1 0-16,1-2 0 15,-1 3 0-15,0 1 0 16,-1-1 0-16,-3-1 0 16,4 0 0-16,-2 1 0 0,0 0 1 15,1 1-1-15,1-1-1 16,-1-2 2-16,-3 1-1 15,4 0-1-15,-3-2 1 16,0 1 0-16,-4-1 0 16,0 1 0-16,-3 2 0 15,-2 0 0-15,-10 2 0 16,16 0 0-16,-16 0 0 15,0 0 0-15,12 5 0 16,-12-5 1-16,0 0-1 16,0 0 0-16,0 11 0 15,0-11 0-15,0 0 0 16,0 0 0-16,0 0 0 15,0 0 0-15,0 0 0 0,0 0 0 16,0 0 0-16,0 0 0 16,0 0 0-16,0 0 0 15,0 0 0-15,0 0 0 16,0 0 0-16,11 9 0 15,-11-9 0-15,0 0 0 16,0 0-1-16,0 0 1 16,9-12 0-16,-9 12 0 15,0 0 0-15,5-13 0 16,-5 13 0-16,0 0 0 15,0 0 0-15,0 0 0 16,0 0 0-16,8-11 0 16,-8 11 0-16,0 0 0 15,0 0 0-15,0 0 0 0,0 0 0 16,0 0 0-16,4-12 0 15,-4 12 0-15,0 0 0 16,3-11 0-16,-3 11 0 16,0-14-1-16,0 14 2 15,0-17-1-15,0 17 1 16,-1-16-2-16,1 16 2 15,-4-16-1-15,4 16 1 16,1-14-1-16,-1 14 0 16,0 0 0-16,0 0 0 15,0 0 0-15,13-7 0 16,-13 7 0-16,0 0 0 15,0 0 0-15,0 0 0 16,0 0 0-16,5 13 0 16,-5-13 0-16,3 10-1 0,-3-10 1 15,7 10 0-15,-7-10 0 16,7 12-1-16,-7-12 1 15,6 12-1-15,-6-12 1 16,4 13 1-16,-4-13-1 16,3 18 0-16,-3-18 0 15,3 13 0-15,-3-13 0 16,0 0 0-16,5 12 0 15,-5-12 0-15,0 0 0 16,0 0 0-16,4-13 0 16,-4 13 0-16,0 0 0 15,0 0 0-15,11 3 0 16,-11-3 0-16,8 13 0 0,-8-13 0 15,5 17 0-15,-5-17 0 16,0 11 0-16,0-11 0 16,0 0 1-16,0 0-1 15,0 0 0-15,-5 11 0 16,5-11 0-16,5 11 0 15,-5-11 0-15,9 17 0 16,-9-17 0-16,11 17 0 16,-11-17 0-16,0 0 0 15,0 0 0-15,4-21 0 16,-12 3 0-16,3-2-1 15,-2-5 1-15,-2 1 0 16,1-1 0-16,-1 3 1 16,2 2-1-16,0 1 0 0,2 6 0 15,3 3 1-15,2 10-1 16,-4-16 0-16,4 16 0 15,0 0 0-15,-1-14 0 16,1 14 0-16,-1-11 0 16,1 11 0-16,-5-12 0 15,5 12 0-15,-7-25 0 16,7 25-1-16,-7-24 2 15,3 12-2-15,-1-3 1 16,4 3 0-16,-2 2 0 16,-2-3-1-16,5 13 1 15,-4-17 0-15,4 17 0 16,-2-13 0-16,2 13 0 15,-5-10 0-15,5 10 0 0,2-14 0 16,-2 14 0-16,0-18 0 16,0 18 0-16,1-17 0 15,0 6 0-15,-1 11 0 16,2-18 0-16,-2 18 0 15,1-15 0-15,-1 15 0 16,-1-11 0-16,1 11 0 16,0 0 0-16,-3-13 0 15,3 13 0-15,0 0 0 16,-1-11 0-16,1 11 0 15,0 0 0-15,0-12 0 16,0 12 0-16,0 0 0 16,2-10 0-16,-2 10 0 15,0 0 0-15,3-12 0 0,-3 12 0 16,2-16 0-16,0 3 0 15,-2 2 0-15,1-4 0 16,-2 0 0-16,2 0 0 16,-1 2-1-16,2-1 1 15,-2 4 0-15,2-2 0 16,-2 2 0-16,0 0 0 15,0-2 0-15,0 1 0 16,-2-4 0-16,2-2 0 16,-2-2 0-16,2-1 0 15,-1-1-1-15,0 4 1 16,-3 0 0-16,3 3 0 15,-2 1 0-15,3 13 0 16,-5-19 0-16,5 19 0 16,-5-15 0-16,5 15 0 0,-1-21 0 15,1 9 1-15,1-3 1 16,1-1-1-16,-2 1 1 15,0-1-2-15,0 1 2 16,-3-3-1-16,2 7 1 16,-1-5-2-16,2 16-1 15,-10-23 1-15,6 8 0 16,2 1 0-16,-3-1 0 15,1 4 0-15,1-6 0 16,1 6 0-16,-1-4 0 16,3 15 0-16,-4-18 0 15,4 18 0-15,-5-16-1 16,5 16 1-16,-7-15 0 15,7 15 0-15,-6-18 0 0,4 7 0 16,-2-4 0-16,2 1 0 16,-1 1 0-16,-1 4 0 15,4 9 0-15,-2-13 0 16,2 13 0-16,-2 13 1 15,0 1-1-15,1 8 0 16,-1 1 1-16,0 7-1 16,-1 4 0-16,-1 7 0 15,-1 1-1-15,-1 5 0 16,-1 6 0-16,-1 7 0 15,2 4 0-15,1 6 1 16,2-3-1-16,4 0 0 16,4-3 2-16,3-4-1 15,3-10 1-15,5-6-1 0,-5-12 0 16,4-7 0-16,-4-6 0 15,-3-7 0-15,-8-12 0 16,0 0 0-16,12 9 0 16,-12-9-1-16,-7-23 1 15,5 0 0-15,-6-4 0 16,5-12 0-16,-4-3-1 15,2-9 1-15,2 1 0 16,-2 1-1-16,1 1 1 16,-1 10 0-16,-1 4 0 15,0 11 0-15,-1 11 0 16,7 12 0-16,-16 6 0 15,7 10 1-15,-1 15-1 16,-2 10 0-16,0 7 1 0,1 11-1 16,-2 6 1-16,3 7-1 15,-2 1 1-15,3-3-1 16,3-8 0-16,6-10 0 15,3-10 0-15,7-15 0 16,2-13 1-16,7-15-1 16,1-14-1-16,1-16 1 15,1-11 0-15,-2-12 0 16,-1-8-1-16,1-10 1 15,-9 2-1-15,-3-3 1 16,-4 10-1-16,-4 10 1 16,-4 10 0-16,-4 13 0 15,-2 15 0-15,-3 18 0 0,-1 14 0 16,-3 12 1-16,1 9-1 15,-2 6 0-15,3 1 1 16,-1 0-1-16,3-7 0 16,4-5 0-16,3-13 0 15,6-20 0-15,0 0 0 16,17-21 0-16,0-17 0 15,4-14-1-15,-2-10 1 16,4-8 0-16,-2-6 1 16,-1-7 0-16,-7 1 0 15,-4 5 0-15,-6 5 0 16,-6 2-1-16,-4 0 1 15,-5 1-1-15,-3 7 0 16,0 9 0-16,-1 8 0 16,0 9 0-16,3 13 0 0,-1 12 0 15,14 11 0-15,-14 30 0 16,13 6 0-16,-5 6 0 15,3 5 1-15,1 2-1 16,-5 6 0-16,5-9 0 16,-3-5 1-16,2-13-1 15,-1-12-1-15,4-16 1 16,4-13 0-16,6-19 0 15,-2-17 0-15,3-11 0 16,3-11-1-16,-1-3 1 16,-3 2 0-16,-2 5 0 15,-4 7 1-15,-4 10-1 16,-2 12 1-16,-8 12-1 15,-4 12 1-15,-1 11-1 0,-1 7 0 16,-4 9 0-16,4 4-1 16,-2 6 1-16,4 1-1 15,5 1 1-15,3 0-1 16,3-1 1-16,3-4 0 15,4-5 0-15,5-4 0 16,-9-11-1-16,19 4 1 16,-9-12 0-16,3-8 0 15,-7-9 0-15,3-8 0 16,-4-6 0-16,0-4 1 15,-5-2-1-15,0-2 1 16,-4 2-2-16,-2 1 2 16,-2 7-1-16,-3 8 1 15,3 6-1-15,-4 9-1 0,12 14 2 16,-17-2-1-16,12 11 0 15,-2 11 0-15,1 6 0 16,1 6 0-16,1 0 0 16,2 1 1-16,2-2-1 15,2-5-1-15,1-10 1 16,-3-16 0-16,13 1 0 15,-5-18-1-15,3-13 1 16,1-11-1-16,0-7 1 16,0-6 1-16,-5-5-1 15,-2-1-1-15,-3 1 1 16,-3 0-1-16,-4 9 1 15,-5-2 0-15,0 8 0 16,-3 7-1-16,0 8 1 0,-1 11 0 16,3 7 0-16,0 11 0 15,3 11 0-15,2 11 1 16,4 9-1-16,0 7 0 15,3 2 0-15,2 3 1 16,2-2-1-16,3-5 0 16,-1-8 0-16,0-10 0 15,-7-18 0-15,14-2 0 16,-7-22 0-16,-3-15-1 15,1-6 1-15,0-12-1 16,1-4 3-16,-2-9-1 16,0 2 1-16,-2 2-1 15,0 5 1-15,-2 4 0 16,-1 4-1-16,-2 11 1 0,-3 6-2 15,-2 13 0-15,2 9 0 16,6 14 0-16,-16 2 0 16,9 14 0-16,1 11 0 15,-1 4 0-15,5 5 0 16,-1 1 0-16,3-3 0 15,3-1-1-15,-2-7 1 16,4-8-1-16,0-6 1 16,-5-12-1-16,13-14 1 15,-6-10 1-15,1-9-1 16,0-9 1-16,-2-10-1 15,-1-6 0-15,-1-4 0 16,-3 0 0-16,1 3 0 16,-5 5-1-16,3 7 1 0,-4 6 0 15,-1 10 0-15,-1 10 0 16,-2 10 0-16,8 11 0 15,-14 0 0-15,8 9 0 16,-2 8 0-16,3 6 0 16,0 5 0-16,0 6 1 15,1-3-1-15,1 1 0 16,3-3 0-16,3-8 0 15,1-6 0-15,-4-15 0 16,14-7-1-16,-5-14 1 16,-2-14 0-16,0-10 0 15,-1-8 1-15,2-4 0 16,-3-6 0-16,2-1 0 15,-4 3 0-15,-2 2 1 0,2 7-1 16,-3 12 0-16,-4 6-1 16,0 13 0-16,-2 11 0 15,6 10 0-15,-18 15 0 16,9 5 0-16,0 10 1 15,2 2-1-15,-1 4-1 16,2 2 0-16,-1-3 1 16,5 0-1-16,-2-11 0 15,4-5 0-15,0-19 1 16,0 0 0-16,11-19 1 15,-3-11-1-15,2-12 1 16,3-14 0-16,1-7 0 16,1-8-1-16,-1 0 0 0,1-4 0 15,-5 5 0 1,-2 6 1-16,-5 5 0 0,-6 14-1 15,-1 12 1-15,-5 9 0 16,-2 11-2-16,-3 15 2 16,0 13-1-16,-1 10-1 15,1 7 1-15,-2 7-1 16,7 5 0-16,0 1 0 15,2-1 1-15,3-7 0 16,7-7 0-16,0-8 0 16,-3-22-1-16,21 3 1 15,-7-21 0-15,2-15 0 16,1-8 0-16,-2-11 1 15,-2-6 0-15,2-3 0 16,-3 1 0-16,-5 0 0 16,0 5 0-16,-7 5 0 0,-5 11-1 15,0 7 1-15,-6 6-2 16,2 11 1-16,-4 11 0 15,-1 8 0-15,4 11 0 16,-1 10 0-16,1 2-1 16,-2 8 1-16,5 1-1 15,0-2 1-15,1-4-1 16,3-7 1-16,2-9-1 15,1-14 1-15,6-11 0 16,2-14 0-16,0-12 1 16,6-6-1-16,-2-13 1 15,2-5-1-15,0-3 1 16,-3-1-1-16,-2 3 0 0,-2 2 0 15,-5 6 0-15,-6 3 1 16,-1 7-1-16,-4 9 1 16,-2 8-2-16,-2 7 3 15,1 13-3-15,0 12 3 16,-1 14-2-16,5 14-1 15,0 14 0-15,1 8 0 16,0 4 1-16,0 1-1 16,5-6 1-16,-1-5-1 15,3-15 1-15,1-11 0 16,-1-23-1-16,9-18 1 15,-1-17 0-15,7-14 0 16,0-14 0-16,1-8 1 16,1-10-1-16,-1-5 1 0,-5 2 0 15,2 1 0-15,-5 5-1 16,-4 8 1-16,-9 11-1 15,-2 10 0-15,-4 14-1 16,-4 14 1-16,1 12 0 16,-4 14 0-16,1 13 0 15,0 11 0-15,1 8 0 16,1 7 1-16,4 6-1 15,-1 1 0-15,4-1 0 16,3-4 0-16,5-7-1 16,2-7 2-16,3-12-2 15,-5-20 1-15,17 0 0 16,-7-24-1-16,3-14 2 15,1-15-2-15,0-12 1 0,4-9 0 16,-6-5 0-16,2-7 2 16,-7 4-2-16,-5 6 1 15,-2 6-1-15,-6 10 0 16,-4 13 0-16,-4 9 1 15,-2 15-1-15,-3 11-1 16,3 13 1-16,1 11 1 16,1 10 0-16,2 10 1 15,2 10-2-15,2 0-1 16,2 1 1-16,1 0-1 15,5-9 1-15,0-4-3 16,6-10 3-16,-6-20-3 16,13 1 3-16,-4-17 0 15,0-14 0-15,2-7 1 16,-2-10-2-16,1-5 2 0,0-6-1 15,-3-1 1-15,-5 0-1 16,2 4 1-16,-7 5-1 16,-3 5 0-16,-2 10 0 15,-2 6 0-15,-2 9 0 16,-2 10 0-16,2 11 0 15,1 9 0-15,-2 12 0 16,4 12 1-16,0 6-1 16,2 6 1-16,0 5-1 15,0-5 2-15,2-2-2 16,5-6 2-16,0-11-3 15,2-12 3-15,-2-15-2 16,16-13-2-16,-5-16 2 0,3-14-2 16,1-12 2-16,0-10-2 15,2-10 2-15,-1-2-2 16,-2 0 2-16,-4 0-1 15,-2 10 2-15,-7 6 2 16,-2 13-2-16,-7 17 2 16,-3 10-2-16,-3 18 1 15,-6 9-1-15,-2 16-1 16,2 5-1-16,-2 9-1 15,4 2 0-15,5 0 0 16,1-2 1-16,7-5-1 16,5-2 2-16,4-7 0 15,6-7 0-15,1-5 0 16,5-7 0-16,1-6 0 0,2-8-1 15,-1-7 1-15,0-5 0 16,-3-7 0-16,-2-4 1 16,-1-8-1-16,-8 0 2 15,-1-2 0-15,-8 1-1 16,-4 0 2-16,-1 3-2 15,-6 3 2-15,0 3-3 16,0 7 3-16,-1 10-3 16,6 5 0-16,11 12 0 15,-17 7 0-15,12 12 0 16,3 9-1-16,-2 8 0 15,3 5-2-15,1 0 2 16,0 1-2-16,1-4 2 16,-1-6-2-16,5-8 2 0,-1-14-1 15,-4-10 2-15,15-16 0 16,-4-12 1-16,2-11 1 15,-3-7 0-15,2-7 0 16,-3-6-1-16,-2-2 2 16,-3-1-2-16,-2 6 2 15,-7 3-3-15,-2 6 0 16,-6 11 0-16,3 4 0 15,-5 13 0-15,1 11 0 16,-2 13 0-16,1 15 0 16,0 7 0-16,1 8 0 15,1 6 0-15,1 4 0 16,2-1 0-16,2-2 0 15,3-1 0-15,5-9 0 0,4-6 0 16,3-6 0-16,6-11-1 16,5-13 1-16,2-11 0 15,3-13 0-15,-2-11 0 16,-1-13-1-16,-1-6 1 15,-3-8 0-15,-2-3 2 16,-4-2-4-16,-5 3 3 16,-6 4-1-16,-4 8 2 15,1 7-2-15,-6 10 2 16,-2 10-2-16,0 13 0 15,-2 13 2-15,5 15-2 16,0 14 0-16,-1 12-2 16,1 10 2-16,2 9-1 15,-1 6 1-15,2 2-2 16,3-6 2-16,3-8-1 0,2-8 1 15,3-9 0-15,2-16 0 16,3-18-1-16,2-17 1 16,0-18 0-16,2-10 0 15,-2-7 1-15,-2-11-2 16,1-5 2-16,-3-5-1 15,-2 4 2-15,-4 1-2 16,-3 7 1-16,-5 8-1 16,-2 10 0-16,-1 10 2 15,-3 13-2-15,2 14 0 16,-3 14 0-16,-1 15 0 15,-1 10 0-15,5 13 1 16,1 2-3-16,0 6 2 16,5-1-2-16,4-1 2 0,4-5-2 15,4-5 2-15,4-7-1 16,3-9 0-16,1-10 1 15,-1-9 0-15,-1-10 0 16,0-13 0-16,-5-15 2 16,1-11-2-16,-6-12 1 15,2-8-1-15,-6-9 2 16,0-3-2-16,-5-4 2 15,1 1-2-15,-6 5 0 16,0 7-1-16,-2 9 2 16,0 11-2-16,-1 13 1 15,3 16 0-15,-3 15 0 16,2 17 0-16,-1 18 0 0,2 15 1 15,2 10-1-15,-1 6 0 16,1 6 0-16,4-3 0 16,2-4 0-16,4-9-2 15,2-13 2-15,2-18-2 16,-6-24 2-16,18-2 0 15,-4-27 0-15,0-17 0 16,1-15 0-16,2-12 1 16,-2-12-1-16,-1-3 1 15,0-6-1-15,-4 2-1 16,-6 3 1-16,-7 3-1 15,-4 15 1-15,-6 10-1 16,-8 16 1-16,0 15 0 16,-3 15 1-16,-2 16-2 0,2 15 2 15,3 11-1-15,3 12 0 16,3 11 0-16,5 3 1 15,4 4-1-15,1 3 1 16,7-1-1-16,2-5 1 16,0-5-1-16,3-8 0 15,3-12 1-15,-1-15-1 16,-9-14 0-16,18-20 0 15,-4-16 0-15,0-13-1 16,-2-13 1-16,3-9-1 16,-4-8 1-16,-1-3-1 15,-6-1 0-15,-4 3 1 16,-7 4-1-16,-2 9 1 15,-5 5 0-15,-6 11 0 16,5 12 0-16,-2 11 0 0,3 15 0 16,0 13 0-16,4 12 0 15,2 14 0-15,3 10 0 16,0 9 0-16,5 7 1 15,-4 4-1-15,-1 0 0 16,3-4 0-16,-2-7 0 16,4-9 0-16,0-12 0 15,3-14 0-15,-3-10 0 16,14-25 0-16,-3-7-1 15,5-12 1-15,-1-9 0 16,0-5 0-16,1-5-1 16,0-3 0-16,-4 2 1 15,-3 0-2-15,-5 4 2 16,-4 6-1-16,-3 7 1 0,-4 7-2 15,-1 10 2-15,-3 14 0 16,1 9 0-16,-1 14 0 16,0 8 1-16,-1 15 1 15,1 9-2-15,-2 10 2 16,0 4-2-16,2 3 1 15,0 3-1-15,2-6 2 16,4-5-3-16,2-10 1 16,6-13 0-16,3-10-1 15,-6-15 1-15,20-12 0 16,-9-13 0-16,3-9 0 15,1-11 0-15,-1-10-2 16,-2-2 2-16,-3-2-2 16,0-7 2-16,-4 2-1 0,-2-1 1 15,-4 2-2-15,-2 6 2 16,-6 10 1-16,-2 9-2 15,-2 10 2-15,-3 14-2 16,-1 15 1-16,-2 16 1 16,0 9-1-16,0 7 0 15,3 8 0-15,2-3 0 16,5 3 0-16,2-4 0 15,7-3 0-15,3-9 0 16,5-3-1-16,3-9 1 16,0-8 0-16,3-9 0 15,1-7 0-15,-2-8 0 16,0-10 0-16,-2-3 0 15,-1-10 0-15,-5-3 0 16,-2-2 0-16,-3-5 0 0,-1 0 0 16,-4 3 0-16,1 0 0 15,-3 3 0-15,1 11 0 16,-1 7 0-16,-3 12 0 15,10 16 0-15,-18 8 0 16,4 15 1-16,-2 14-1 16,-2 9 0-16,0 4 0 15,-3 5 0-15,3-6 0 16,5-5 0-16,6-9 0 15,4-12 0-15,4-13 0 16,11-12-1-16,4-11 1 16,10-9 0-16,2-8 0 0,2-6 0 15,-1 0 0-15,-2-4 0 16,-1 2 0-16,-9 1 0 15,-4 0 0-15,-8 3-1 16,-4 0 2-16,-3 0-1 16,-4-3 1-16,-1 3 0 15,-1 7 0-15,-4 1 0 16,1 7-1-16,-1 7 2 15,0 9-2-15,-3 12 1 16,1 11-1-16,-2 2-1 16,2 5 0-16,2 1 0 15,2-3 0-15,6 0 0 16,0-7 1-16,4-8-2 15,0-10 2-15,14 2 0 16,-4-9 0-16,3-7 0 0,1-6 0 16,-5-4 1-16,3 0 0 15,-5 0 0-15,-2-1 0 16,-5 6 0-16,-5 0 0 15,-7 4 1-15,-2 4-2 16,-6 4 0-16,-4 1 1 16,0 3-1-16,-1 0 0 15,-2 1 0-15,-1 1 0 16,3 3 0-16,-2 0-1 15,-1 4 1-15,3 2 0 16,-3 4 0-16,-4 0 0 16,0 5 0-16,-1-1-1 15,0 0-1-15,-5 0 2 16,0-3-2-16,-3-2 2 0,1-3-2 15,-6 2 2-15,5-6-1 16,0 0 1-16,1-1 0 16,5-1 0-16,4 0 1 15,7-1-1-15,7 0 0 16,17-1 0-16,-14-2 0 15,14 2 0-15,0 0-1 16,14-14 2-16,-14 14 0 16,20-16-1-16,-10 9 1 15,0-4-1-15,1 7 2 16,-11 4-2-16,15-16 1 15,-15 16 0-15,7-11-1 16,-7 11 0-16,0 0 0 0,-11-10 0 16,-1 3 1-16,-4 2-1 15,-6 3 0-15,-3-2 0 16,-5 2 0-16,-3 2 0 15,-2 6 0-15,-4-1 0 16,-4 7-1-16,0 7 1 16,1 3-2-16,-1 5 2 15,4 3-2-15,3 1 2 16,4-3-2-16,6 0 2 15,13-9-1-15,9-5 1 16,4-14 0-16,17 7 0 16,7-13 0-16,5-8 0 15,7-2 0-15,4-4 0 16,-2-3 0-16,1-3 0 15,-2 5 1-15,-5-3 0 16,-8 2 0-16,-6 6 0 0,-9 6 0 16,-9 10 0-16,-4-13 0 15,-11 19-1-15,-6-2-1 16,-4 10 0-16,-7-1 0 15,-2 3 1-15,1-2-2 16,0 3 2-16,2-5-1 16,5-2 0-16,6-4 1 15,7 0 0-15,13-6 0 16,0 0 0-16,0 0-1 15,24-10 1-15,-1-3 0 16,7-10 1-16,6-3 0 16,7-4-1-16,-2-3 2 15,-2 3-2-15,-1 2 2 0,-12 7-2 16,-8 8 1-16,-18 13-1 15,0 0 0-15,-23 29 0 16,-12-1-1-16,-8 8 0 16,-9 4 0-16,-6 8 1 15,-2 0-1-15,-2 3 0 16,9-2 0-16,7-7 1 15,13-8 1-15,19-8-1 16,16-11 0-16,18-13-1 16,19-11 1-16,14-11 0 15,13-11 0-15,9-5 0 16,5-4-1-16,5-6 2 15,-4 2 0-15,-5 1-1 16,-9 9 2-16,-16 7-2 0,-11 12 1 16,-20 11 0-16,-20 4-1 15,-12 26 0-15,-21 4-2 16,-11 12 2-16,-10 5-1 15,-9 12 0-15,-7 2 0 16,3 5 1-16,1 1 0 16,8-5 0-16,7-6 0 15,16-11 0-15,15-11 0 16,17-18 0-16,21-17 0 15,16-17 0-15,19-15-1 16,14-11 1-16,13-10 0 16,11-5 0-16,3-2 0 15,-5 7 0-15,-2 3 0 16,-11 11 0-16,-13 11 1 0,-21 13-1 15,-16 12 0-15,-26 4-1 16,-7 33 2-16,-22 1-1 16,-17 12 0-16,-19 11-1 15,-6 5 2-15,-10 5-1 16,-3 2 1-16,0 3 0 15,4-4 0-15,8-5 1 16,12-9-2-16,20-10 2 16,16-15-2-16,22-14 2 15,18-17-3-15,21-18-1 16,20-17 1-16,16-15-1 15,12-8 2-15,7-10-2 16,3-2 2-16,-1 2-2 16,-9 8 2-16,-13 8 1 0,-16 13-1 15,-20 15 0-15,-22 19-1 16,-14 7 2-16,-31 27-2 15,-12 12 1-15,-18 10 0 16,-15 12 0-16,-9 8 1 16,-8 9 0-16,4 2 0 15,-3 0 1-15,5-3-2 16,12-8 2-16,12-7-2 15,21-14 1-15,15-18-1 16,18-15-1-16,9-15 1 16,32-25 0-16,12-15 0 15,15-13-2-15,18-12 2 16,11-9-2-16,4-5 2 15,7 0-1-15,-4 2 1 16,-9 11-2-16,-12 14 2 0,-16 14 1 16,-25 14-1-16,-19 19 0 15,-20 17 0-15,-23 16 0 16,-18 16 0-16,-18 10 2 15,-14 13-1-15,-8 9 0 16,-5 7-1-16,-4 4 2 16,3 1-2-16,7-8 2 15,15-5-2-15,19-15 0 16,21-25-1-16,26-23 1 15,26-24 0-15,27-27 0 16,24-25 0-16,24-18-2 16,16-15 2-16,11-2-2 0,5-2 2 15,-4 6-2 1,-4 13 2-16,-21 14-1 0,-19 20 0 15,-23 18 2-15,-29 21-1 16,-26 21 0-16,-23 17 0 16,-26 17 0-16,-20 12 1 15,-18 10 1-15,-13 8-2 16,-7 5 1-16,2-3 0 15,6-5 0-15,8-7-1 16,16-13 2-16,22-15-2 16,21-20-1-16,30-18 1 15,19-25 0-15,28-21 0 16,19-18-2-16,18-15 1 15,11-14 0-15,4-6 0 16,2 0 0-16,-8 8 0 0,-14 15 0 16,-16 14 1-16,-25 18 0 15,-21 22 0-15,-17 22 0 16,-32 21 1-16,-16 19-2 15,-18 14 2-15,-12 12-2 16,-13 4 2-16,-4 10 1 16,6-3-2-16,3-4 1 15,11-10 0-15,16-14 0 16,20-12-1-16,22-16 2 15,17-21-3-15,37-13-1 16,10-20 2-16,19-16-2 16,13-11 2-16,6-11-2 15,8-1 2-15,-2 1-1 16,-6 9 1-16,-17 15 0 0,-14 19 0 15,-24 21 0-15,-24 20 1 16,-23 25-2-16,-24 14 2 16,-21 21 1-16,-20 10-2 15,-15 9 1-15,-13 10 0 16,-7 5 0-16,-5 4-1 15,3 0 2-15,3-1-2 16,15-10-1-16,12-10 2 16,26-17-1-16,26-22 0 15,25-24 0-15,25-27 1 16,28-30-1-16,22-23-1 15,26-23 1-15,15-15 0 16,9-8 0-16,6-5-1 16,-6 7-1-16,-7 10 2 0,-15 18 0 15,-19 19 1-15,-26 22-1 16,-27 22 0-16,-24 21 0 15,-24 21 1-15,-26 19 0 16,-20 19-1-16,-11 14-1 16,-9 10 1-16,-5 5 0 15,0 5 1-15,9-8-1 16,18-15 1-16,22-15-1 15,23-23 0-15,28-30 1 16,28-26-1-16,26-29 0 16,24-27-1-16,26-17 1 15,10-13-1-15,12-6 1 16,3-1-1-16,-2 8 1 15,-9 14-1-15,-16 16 2 16,-23 21-1-16,-28 26 0 0,-27 22 0 16,-28 18 0-16,-29 23 0 15,-25 16 0-15,-17 16 0 16,-18 13 0-16,-13 8 1 15,-8 6-1-15,1 3 1 16,7-1-1-16,9-9 1 16,13-15-1-16,17-18 1 15,27-26-1-15,27-26 0 16,28-36 0-16,27-29-1 15,26-24 1-15,17-25-1 16,17-14 1-16,11-6-1 16,-1 1 1-16,-1 6-1 15,-18 19 1-15,-16 17-1 0,-25 18 2 16,-20 20-1-16,-26 21 0 15,-24 19 0-15,-21 19 0 16,-19 16 0-16,-16 17 0 16,-16 15 1-16,-10 20-1 15,-10 10 1-15,-4 11-1 16,1 7 1-16,7 1-1 15,8-7 1-15,20-14-1 16,23-20 0-16,26-29 0 16,27-30 0-16,29-38-1 15,28-34 1-15,31-34 0 16,19-22-1-16,20-17 1 15,7-9-1-15,6 7 1 16,-9 7-1-16,-13 26 1 0,-20 25 0 16,-31 28 0-16,-26 29 1 15,-35 29-1-15,-28 29 0 16,-35 24 0-16,-23 22 0 15,-30 21 0-15,-18 18 1 16,-16 13-1-16,-7 10 1 16,-7-1-3-16,6-7 3 15,15-15-2-15,23-25 2 16,35-29-3-16,38-34 0 15,43-39 2-15,42-42 0 16,40-35 2-16,37-29-3 16,22-17 3-16,16-10-3 15,4-2 3-15,-8 9-2 16,-14 15 0-16,-21 24 0 0,-28 26-1 15,-32 28 1-15,-32 27 0 16,-29 22 1-16,-31 30-1 16,-26 22 1-16,-27 21 0 15,-21 17-1-15,-10 18 1 16,-12 8-1-16,2 4-1 15,5-3 1-15,14-14-1 16,21-13 1-16,29-23-2 16,28-22 2-16,31-32-2 15,30-26 2-15,27-29 1 16,25-26-3-16,20-22 3 15,11-16-1-15,14-16 2 16,-1-7-2-16,-8 2 1 16,-6 10-1-16,-18 13 1 15,-23 18 1-15,-26 25-2 0,-24 23 1 16,-21 22-1-16,-38 39 0 15,-18 20 0-15,-20 19 0 16,-17 22-2-16,-14 13 2 16,-6 13-2-16,-3 5 2 15,3-4-1-15,9-12 1 16,20-18-2-16,22-22 2 15,30-30 0-15,27-30-1 16,29-38 1-16,30-35 0 16,31-33 1-16,20-27-1 15,22-25 2-15,16-15-3 16,5-7 3-16,2 5-3 15,-7 18 2-15,-18 18-1 16,-23 29 0-16,-25 32-1 0,-32 37 1 16,-36 38 0-16,-37 32 0 15,-30 29 1-15,-30 30 0 16,-19 19-2-16,-27 19 0 15,-11 11 2-15,-1 3-2 16,0-5 2-16,15-14-3 16,18-19 2-16,24-23-1 15,27-26 2-15,31-26-1 16,31-42 0-16,26-11-1 15,28-38 1-15,27-25 1 16,18-26-3-16,17-20 3 16,12-14-1-16,7-12 2 15,-4 0-2-15,-10 13 1 16,-18 19-1-16,-31 24 0 0,-29 34 2 15,-34 31-2-15,-32 37 0 16,-32 33 0-16,-29 27 0 16,-26 22 1-16,-15 15-1 15,-7 10-2-15,1 1 3 16,9-8-3-16,19-17 2 15,26-23-2-15,25-26 2 16,34-34-2-16,37-28 1 16,32-35 2-16,26-30-1 15,26-25 1-15,13-17-1 16,13-10 1-16,8-2-2 15,-7 11 3-15,-10 16-1 16,-25 24-1-16,-20 30-1 0,-34 38 2 16,-30 36-1-1,-34 35 1-15,-31 30 0 0,-26 28 0 16,-25 21 0-16,-17 16-3 15,-13 7 3-15,-2-4-3 16,0-1 2-16,6-5-3 16,6-13 1-16,9-15-1 15,17-18 1-15,26-24 1 16,25-22-1-16,22-23 0 15,26-32 0-15,34-25 3 16,27-30 1-16,26-28-1 16,27-28 0-16,15-13 2 15,7-11-1-15,4 0 1 16,-1 9 0-16,-17 18-1 0,-17 20-2 15,-31 30 2-15,-29 34-1 16,-33 35-1-16,-25 26 0 16,-33 28-1-16,-27 24 1 15,-27 19-2-15,-14 16 2 16,-17 8-3-16,-5 7 1 15,-3 2-1-15,6-5 2 16,10-14-1-16,24-24 1 16,30-27-1-16,33-28 1 15,36-43 1-15,34-22-1 16,33-38 2-16,33-29 0 15,26-21 0-15,12-16 1 16,4-6-1-16,4 1 1 16,-14 11 1-16,-7 13-2 15,-25 17 1-15,-28 21-2 0,-29 27 0 16,-31 28 0-16,-29 34 1 15,-28 27-1-15,-29 27-2 16,-28 24 3-16,-19 20-3 16,-12 15 0-16,-9 10 0 15,2 6 1-15,0-8 0 16,19-17 1-16,22-20-2 15,31-25 1-15,32-31 1 16,32-36 0-16,38-40-1 16,26-34 0-16,38-33 2 15,21-23-1-15,22-23 1 16,8-13 0-16,4-4 2 15,-2 5-3-15,-9 17 3 16,-21 18-1-16,-23 28 0 0,-32 30-1 16,-34 35-1-16,-32 25 0 15,-27 46-1-15,-33 21 3 16,-22 17-4-16,-19 15 2 15,-12 10-2-15,-5 0-1 16,4-6 2-16,14-11-1 16,20-18 1-16,24-25-2 15,27-23 2-15,29-26-2 16,43-37 4-16,23-18 1 15,24-31-1-15,19-18 1 16,12-9 0-16,7-5-1 16,-8 5 1-16,-13 12 1 15,-18 20-1-15,-18 21-1 16,-29 28 0-16,-30 24-1 0,-28 21-1 15,-22 20 3-15,-22 11-3 16,-13 10 1-16,-11 4-2 16,-2 1 2-16,3-6-2 15,5-3 2-15,14-9 0 16,11-7 0-16,16-11-1 15,18-14 1-15,19-9 0 16,15-21-1-16,22-10 1 16,10-13 0-16,19-16 2 15,11-9-2-15,11-7 1 16,2 2-1-16,-2 6 2 15,-10 10-2-15,-17 24 2 16,-19 20-1-16,-18 28-3 0,-28 20 3 16,-26 26-3-16,-23 20 2 15,-14 14-1-15,-15 9 1 16,-3 4-2-16,-1-2 2 15,1-3-1-15,11-12-2 16,15-14 2-16,16-16-1 16,19-16 1-16,19-17-2 15,18-16 2-15,19-18-1 16,13-16 3-16,14-12 1 15,11-11-1-15,9-7 2 16,5-4-2-16,-2 5 1 16,-5 6-1-16,-15 11 2 15,-14 18-3-15,-20 17 0 16,-25 20 0-16,-26 20 0 0,-26 16-1 15,-18 14-1-15,-15 11 1 16,-8 8-1-16,-10 5 1 16,-1 1-1-16,6-1 1 15,6-4 1-15,11-9 1 16,18-11 1-16,21-21-2 15,20-18 2-15,19-31-3 16,40-6 1-16,15-34 0 16,21-24-3-16,15-14 3 15,13-15-2-15,6-3 3 16,-1 1-1-16,-11 10 1 15,-13 12 2-15,-20 23-2 16,-21 24 0-16,-28 23-1 16,-26 23 1-16,-32 25-2 15,-19 20-1-15,-20 15 1 0,-8 11-1 16,-11 4 1-16,0 1 2 15,8-6-1-15,12-12-1 16,19-14 1-16,22-24-1 16,24-20 2-16,15-20-2 15,42-27 1-15,12-17-2 16,23-19 2-16,18-13 0 15,11-6 0-15,2 1 1 16,-4 6-1-16,-10 9 0 16,-16 17 0-16,-18 19 0 15,-28 22 0-15,-27 25 0 16,-32 20 0-16,-21 17 1 15,-23 19-1-15,-18 11 2 16,-6 10-1-16,-9 4-1 0,4 1 0 16,6-3-1-16,14-11 2 15,21-10-2-15,19-19 1 16,23-20-3-16,25-22 3 15,21-19-1-15,20-23 1 16,17-21-1-16,15-15 1 16,11-9 1-16,3-7-2 15,-3 3 2-15,-7 7-1 16,-12 12 0-16,-16 14 0 15,-19 20 1-15,-25 22-1 16,-27 18 3-16,-26 18-3 16,-16 19 2-16,-20 14-1 15,-8 8-2-15,-11 7 1 0,1 2 0 16,4-3 0-16,10-3-2 15,15-15 2-15,18-15-3 16,22-19 3-16,25-29 0 16,16-1 0-16,27-29-1 15,21-17 1-15,18-18-1 16,12-8 1-16,8-2 2 15,-3 4-2-15,-4 6 0 16,-11 13 0-16,-16 12 3 16,-17 19-3-16,-22 13 3 15,-26 26-3-15,-21 12-2 16,-25 16 2-16,-17 14 0 15,-15 13 0-15,-11 9-2 16,-5 7 2-16,-2 6-2 16,-1-7 1-16,12-2 1 15,12-14-1-15,18-14 0 0,16-15 0 16,26-20 0-16,10-23 0 15,32-12 1-15,14-26 0 16,17-17 1-16,15-13 0 16,12-8-1-16,1-3 1 15,2 3 0-15,-11 12-1 16,-6 11 0-16,-21 18 0 15,-18 23 0-15,-25 22 0 16,-26 24 1-16,-24 21-1 16,-20 13 1-16,-17 13-2 15,-10 11 1-15,0-3-1 16,-6 5 1-16,5-7-1 0,9-9 1 15,15-14-1-15,19-13 0 16,18-20 0-16,18-18 1 16,21-20 0-16,21-21 0 15,18-17 0-15,15-17 0 16,16-8 1-16,6-5-1 15,-4 1 1-15,-3 9-1 16,-10 11 1-16,-13 17 0 16,-18 20 0-16,-20 18-1 15,-23 18 0-15,-22 15 0 16,-19 15 0-16,-11 11-1 15,-13 6 1-15,-6 9-1 16,-6-1 1-16,4 2-1 16,2-4 1-16,7-4-1 15,13-5 1-15,9-11 0 0,16-10 0 16,15-11 0-16,15-12 0 15,17-16 0-15,15-19 0 16,12-17 0-16,19-15 0 16,6-12-1-16,8-6 1 15,5-2 0-15,-8 5 0 16,-7 7 0-16,-13 16 0 15,-15 17 0-15,-20 19 0 16,-19 23 0-16,-23 16 0 16,-17 15 0-16,-16 14 0 15,-9 7 1-15,-9 9-1 16,-5 6 0-16,-3 2 0 15,4 0-1-15,7-5 1 16,8-5 0-16,12-13-1 0,19-10 0 16,15-16 1-16,14-20-1 15,25-21 1-15,19-20-1 16,15-21 1-16,18-16 1 15,16-14 0-15,7-10-1 16,0 0 1-16,1 2 0 16,-9 11 0-16,-14 12 0 15,-13 19 0-15,-26 18-1 16,-26 26 0-16,-22 22 0 15,-24 20-1-15,-23 19 2 16,-19 12-2-16,-11 11 0 16,-8 9 0-16,0 4 1 15,-3 1 0-15,7-10-2 16,12-8 2-16,18-16-1 15,19-15 1-15,19-23 0 0,23-20 0 16,19-25 0-16,22-22-1 16,18-19 2-16,14-11-2 15,12-11 2-15,5-3-1 16,1 3 0-16,-6 6 0 15,-11 12 0-15,-14 16 0 16,-17 23 1-16,-22 19-1 16,-22 17 1-16,-21 23-1 15,-21 18-1-15,-19 12 1 16,-14 13 0-16,-8 7-1 15,-4 3 0-15,-2 4 0 16,5-6 0-16,11-6 0 16,14-14 0-16,19-12 0 0,18-21 0 15,18-19 1-15,23-21-2 16,21-24 3-16,19-21 1 15,21-14-1-15,14-15-1 16,8-2 1-16,1 0 1 16,-6 8-1-16,-9 12 0 15,-12 19-1-15,-24 20 0 16,-24 24 0-16,-25 21 1 15,-25 20-2-15,-22 17 1 16,-24 16-1-16,-9 7 0 16,-12 8 0-16,-5 2 0 15,3-4 0-15,2-5 0 16,11-6 1-16,18-15-1 15,18-15 1-15,15-13 0 0,23-20 0 16,13-17 0-16,20-20 0 16,17-16-1-16,13-15 1 15,12-11 0-15,7-8 0 16,2-3 0-16,-1 7 1 15,-8 6 0-15,-11 13-1 16,-13 18 1-16,-17 23-1 16,-22 18 0-16,-22 21 0 15,-23 19 0-15,-14 15-1 16,-15 10 1-16,-8 8 0 15,-7 2-1-15,0 4 0 16,1-5-1-16,9-7 1 16,13-12 0-16,12-10 0 15,17-15-1-15,14-14 1 0,15-18 0 16,16-17 0-16,14-14 1 15,11-18 1-15,14-12 0 16,8-9 0-16,7-5 1 16,1 2-1-16,-6 6 0 15,-7 9 1-15,-9 17 0 16,-18 19-2-16,-17 18 0 15,-19 21 0-15,-20 18 0 16,-17 13-2-16,-15 14 1 16,-8 4 0-16,-5 8 0 15,-2-1 0-15,0 0 0 16,11-6 0-16,8-11 0 15,15-14 1-15,17-16 0 16,17-20 0-16,18-20 0 0,16-22 0 16,15-18-1-16,16-14 1 15,14-12-1-15,6-5 2 16,3-1 0-16,-3 4 0 15,-5 9 1-15,-9 12-1 16,-12 17 1-16,-18 14-1 16,-17 22 0-16,-23 22-2 15,-18 15 0-15,-21 19 0 16,-12 15 0-16,-15 8-1 15,-6 12 1-15,-8 2 0 16,0 2 1-16,3-2 1 16,10-8-1-16,12-12 0 15,15-19 0-15,14-12 0 16,17-21-1-16,12-23 1 15,34-14 0-15,8-21-1 0,17-17 2 16,8-9-2-16,12-11 2 16,3-2-2-16,-1 4 2 15,-6 6-1-15,-10 14-1 16,-14 15 1-16,-15 18 0 15,-17 24 0-15,-24 15 1 16,-20 19-1-16,-18 16 1 16,-9 6-1-16,-11 7 0 15,-1 2 1-15,-4-4-2 16,3-9 2-16,11-8-2 15,10-15 2-15,15-13-3 16,16-17 3-16,13-6-3 0,11-32 1 16,17-6 2-1,13-15-2-15,11-11 2 0,13-11-2 16,2-9 2-16,4 0-2 15,1 1 1-15,-8 6 0 16,-5 9 0-16,-10 17 0 16,-14 14 0-16,-21 27 0 15,-18 21 0-15,-17 27 0 16,-20 19 1-16,-16 14-1 15,-13 15 1-15,-6 8-1 16,-4 7 0-16,-6 0 1 16,6 3-1-16,7-11 0 15,14-5 0-15,15-13 0 16,11-9 0-16,10-16 0 15,16-13 0-15,14-17 0 16,13-19-1-16,12-21 1 0,11-18-1 16,12-12 1-16,8-14 0 15,6-5 0-15,3 0 0 16,-4 3 0-16,-4 12 0 15,-11 15 0-15,-10 22 1 16,-20 19-1-16,-17 18 0 16,-22 22 0-16,-19 14 0 15,-13 14 0-15,-13 9 0 16,-6 9 0-16,-10 4 0 15,1 1 0-15,2-1-1 16,10-12 1-16,10-11-1 16,17-17 0-16,14-16 0 15,18-21 1-15,24-23 0 0,18-24 0 16,18-20 1-1,21-16-1-15,14-15 1 0,7-8-1 16,5-2 1-16,-2 7-1 16,-10 10-1-16,-11 17 1 15,-18 22 0-15,-27 24 0 16,-20 27 0-16,-28 27 0 15,-20 20 1-15,-27 21-1 16,-14 12-1-16,-16 11 1 16,-3 9-1-16,-4-2 1 15,8-7 0-15,13-14 0 16,13-15-1-16,23-25 1 15,23-19 0-15,18-32 0 16,20-12-1-16,22-28 1 0,13-17 1 16,14-16-1-16,10-9 0 15,3-1 0-15,-1 1 1 16,-4 7 0-16,-5 11 0 15,-16 15-1-15,-17 17 0 16,-14 23 0-16,-25 9 0 16,-12 44 0-16,-24 8-1 15,-17 14 1-15,-17 13-1 16,-6 12 0-16,-5 2 1 15,-5 2 0-15,3-3-1 16,7-11 1-16,14-7 1 16,11-13 0-16,17-10 0 15,15-16-1-15,14-15 0 16,5-20-1-16,30 5 1 15,5-20 0-15,10-14-1 0,11-16 1 16,6-9-1-16,9-4 1 16,-5 1-1-16,-5 4 1 15,-4 8 0-15,-13 14 0 16,-13 17 0-16,-12 22 0 15,-19 19 1-15,-21 13-1 16,-10 12 0-16,-16 8 0 16,-7 6 1-16,-5 4-1 15,-6-4 1-15,1-1-1 16,4-7 1-16,8-8-1 15,9-7 0-15,15-11 1 16,13-15-1-16,15-17 0 16,14-3 0-16,15-17-1 15,13-12 2-15,14-12-2 0,11-1 1 16,4-7-1-16,5 3 0 15,-2-1 1-15,-5 8-1 16,-6 6 1-16,-12 11-1 16,-15 14 1-16,-15 11 0 15,-17 14 0-15,-15 15 1 16,-21 14-1-16,-14 8 1 15,-11 12-1-15,-10 6 1 16,0 1-1-16,-4-2 1 16,7-5-1-16,10-11 0 15,11-11 0-15,20-14 0 16,23-27 0-16,0 0-1 15,28-18 1-15,17-16 0 16,9-9-1-16,11-7 1 0,5-3 0 16,0 7 0-16,0-1 0 15,-5 7 0-15,-11 9 0 16,-12 8-1-16,-14 9 1 15,-12 14 0-15,-11 12 0 16,-15 5 1-16,-13 13-1 16,-9 8 0-16,-9 9 0 15,-3 2 1-15,-2 2-1 16,2-6 1-16,8-6-1 15,9-9 0-15,15-16 0 16,12-14 0-16,22-21-1 16,10-13 1-16,14-15 0 15,10-10-1-15,5-4 1 16,2-3-1-16,-1 1 1 0,-8 13-1 15,-8 5 1-15,-12 12 0 16,-16 11 0-16,-17 13 0 16,-13 5 0-16,-14 11 0 15,-17 4 0-15,-9 8 1 16,-10 3-1-16,-3 4 0 15,-5-2 0-15,6 1 1 16,5-8-1-16,12 2 0 16,10-11 0-16,13-7-1 15,15-11 1-15,18-11 0 16,13-8 0-16,8-16-1 15,8-11 1-15,7-10-1 16,3 1 1-16,-4 3 0 0,-4 5 0 16,-7 12-1-16,-11 18 1 15,-11 20 0-15,-15 22 0 16,-10 22 1-16,-18 11-1 15,-8 11 1-15,-15 5-1 16,-3-2 1-16,-3-4-1 16,2-11 0-16,7-12 0 15,8-18 0-15,16-19 0 16,15-19 0-16,23-24-1 15,17-17 1-15,16-12 0 16,9-7 1-16,9 2-1 16,-5 7 2-16,-4 11-2 15,-9 21 0-15,-15 23 0 16,-28 19 0-16,-9 35 0 15,-31 14-1-15,-19 19 0 0,-16 11 0 16,-11 8 1-16,-9 3 1 16,-9 4 0-16,-2-7 0 15,1 1 0-15,10-12-1 16,11-10 1-16,13-10-1 15,14-14 1-15,19-14-1 16,17-16 0-16,21-12-1 16,22-31 1-16,15-12 1 15,14-13-2-15,7-12 1 16,8-5-1-16,-2 2 1 15,-2 3 0-15,-13 11-1 16,-9 13 0-16,-14 17 1 16,-13 18 0-16,-13 9 0 15,-20 26 1-15,-6 6-1 0,-16 9 0 16,-7 6 1-16,-11 7-1 15,-4-4 1-15,-1 0-1 16,1-5 1-16,7-5-1 16,6-8 0-16,13-7 0 15,12-14 0-15,15-8 0 16,11-3 0-16,17-36 0 15,13 2-1-15,14-16 1 16,9-10-1-16,8-15 1 16,2-5-1-16,6-7 1 15,-8 6-2-15,-4 8 2 16,-12 10-1-16,-13 16 1 15,-14 15 0-15,-14 18 0 0,-15 20 0 16,-16 12 0-16,-8 18 1 16,-17 8-1-16,-4 4 1 15,-11 9-1-15,1-3 1 16,-3-3-1-16,8-5 0 15,4-8 0-15,7-13 0 16,14-10 0-16,15-11 0 16,21-4 0-16,-2-29 0 15,22-4 0-15,10-9-1 16,9-11 1-16,9-4-1 15,5-5 1-15,1-1 0 16,0 4 0-16,-5 7 2 16,-8 9-2-16,-9 13 0 15,-11 15 0-15,-21 15 0 16,0 13 0-16,-22 21 0 15,-14 17 0-15,-10 13-1 0,-13 12 0 16,-7 7 2-16,0 4-1 16,-4-5 2-16,7-9-2 15,6-17 1-15,19-21-1 16,14-22 0-16,24-13 0 15,7-43-1-15,26-19 1 16,19-17-1-16,16-19 1 16,6-8 1-16,10-7-1 15,2 1 0-15,-4 3 0 16,-9 9 1-16,-12 19-1 15,-18 19 1-15,-17 17 0 16,-19 19-2-16,-7 26 1 16,-35 17 0-16,-8 24 0 0,-16 14-1 15,-7 12 1-15,-9 9 0 16,-2 7-1-16,1 0 0 15,6-8 1-15,10-8-1 16,10-20 1-16,20-16 0 16,16-20 0-16,14-24 0 15,19-19 0-15,14-25 1 16,13-14-1-16,15-14 1 15,5-11-1-15,6-3 1 16,-2 0-1-16,-1 6 1 16,-10 10-1-16,-12 14-1 15,-16 21 2-15,-18 18-2 16,-13 30 2-16,-20 8-1 15,-13 27 0-15,-22 14 1 0,-8 13-1 16,-9 11 1-16,-5 3-1 16,2 1-1-16,2-8 1 15,4-6-1-15,14-10 1 16,14-14-1-16,13-15 1 15,15-15-2-15,13-9 2 16,14-33 2-16,14-10-2 16,13-16 1-16,8-19-2 15,14-13 2-15,5-11-1 16,3-6 1-16,-1 1-1 15,-4 9-1-15,-5 11 1 16,-15 18 0-16,-14 21 0 16,-17 22 1-16,-15 26-1 15,-26 15 1-15,-14 26-1 0,-14 15 0 16,-12 17 0-16,-7 10 0 15,-8 9 1-15,-1 5-2 16,3-1 2-16,6-6-3 16,11-10 2-16,15-13-1 15,13-22 1-15,12-18 1 16,22-27-1-16,13-26-1 15,17-28 1-15,20-24 0 16,13-23 0-16,16-16 2 16,7-14-3-16,9-3 0 15,-2 6 0-15,-7 10 2 16,-6 18-2-16,-18 21 2 15,-17 27-2-15,-22 22 1 16,-23 30 0-16,-16 21 1 16,-22 21-1-16,-21 18 1 0,-13 12-1 15,-9 15 0-15,-4 5 0 16,-4 2 0-16,6-4 1 15,8-8-1-15,14-15 0 16,15-15-1-16,18-21 1 16,28-31 0-16,-1-12 0 15,25-32-1-15,18-21 0 16,10-19 2-16,15-15-2 15,9-14 1-15,6-9-1 16,-5 0 1-16,3 7 0 16,-8 15 1-16,-12 13-1 15,-13 20 1-15,-22 25-1 16,-15 23 0-16,-24 26 0 15,-13 20 0-15,-23 24 1 0,-11 12-2 16,-14 13 2-16,-5 8-2 16,-5 6 2-16,3 2-1 15,2-6 0-15,6-8 0 16,16-17 0-16,11-17-1 15,20-25 1-15,16-26 0 16,23-33-1-16,16-23 2 16,21-28-2-16,19-21 1 15,14-15 0-15,11-9 2 16,0 0-1-16,3 9 0 15,-7 12 0-15,-13 21 0 16,-18 24 0-16,-21 23 1 16,-22 25-2-16,-15 22 0 15,-30 31 1-15,-16 13-2 0,-20 22 0 16,-12 10 0-16,-7 15 0 15,-4 6 0-15,-3-2 0 16,1-1 0-16,15-9 0 16,11-14 1-16,17-23 0 15,21-22 0-15,27-26 0 16,4-35-1-16,30-21 1 15,16-28-1-15,20-16 2 16,14-20 0-16,9-12 0 16,5 1 0-16,0 3-1 15,-7 10 2-15,-11 17 0 16,-17 25-1-16,-20 24-1 15,-21 25 0-15,-22 27 1 0,-22 34-1 16,-23 23 0-16,-20 16 0 16,-15 17-1-16,-11 8 0 15,-3 7 0-15,-1 1 0 16,3-8 0-16,11-10 0 15,15-18 0-15,22-20 0 16,21-28 1-16,23-22-1 16,21-45 1-16,25-21 2 15,22-30-2-15,18-19 1 16,15-14 1-16,6-10 0 15,-1 0 0-15,-2 12 1 16,-11 12-2-16,-16 21 0 16,-22 25 0-16,-22 24 0 15,-22 26-1-15,-22 21 1 0,-21 22-2 16,-16 19 1-16,-18 13-1 15,-15 13 0-15,-6 14 0 16,-5 5 0-16,3-4 0 16,8-2 0-16,10-14 1 15,17-16-1-15,21-22 1 16,23-25 0-16,21-30 0 15,24-25-1-15,18-23 2 16,18-19-1-16,9-14 1 16,7-8 0-16,2-2 0 15,-8 7 0-15,-7 13 0 16,-18 14 0-16,-15 23-1 15,-22 22 0-15,-21 25 0 16,-20 23 0-16,-22 20 0 16,-16 19 1-16,-18 13-1 0,-11 13 0 15,-5 10-1-15,-6 4 0 16,4 0 0-16,4-3 0 15,9-5 0-15,14-10 0 16,18-17 0-16,15-18 0 16,20-26 1-16,16-22-1 15,24-32 2-15,18-28 0 16,18-27 0-16,18-19-1 15,11-13 1-15,7-6-1 16,0 4 2-16,-4 13-1 16,-15 16 0-16,-8 23 0 15,-24 25-1-15,-21 25 1 0,-24 30-1 16,-17 7 1-16,-24 26-1 15,-14 15-1-15,-17 13 1 16,-6 13-1-16,-9 7 1 16,-3 2 0-16,5 0 0 15,8-5-1-15,14-15 1 16,16-16 0-16,19-23 0 15,28-24 0-15,4-32 0 16,25-24-1-16,24-25 1 16,17-16 1-16,15-18 0 15,5-6-1-15,4 4 0 16,-8 7 1-16,-6 16-1 15,-15 23 1-15,-23 19 0 16,-20 29-1-16,-22 23 0 16,-31 31 0-16,-18 22 0 0,-20 19 0 15,-14 15-1-15,-12 15 1 16,-5 4-1-16,6 2 1 15,4-10 0-15,14-19-1 16,23-22 1-16,21-28 0 16,32-29 0-16,6-38-1 15,36-29 1-15,21-26 0 16,24-20 1-16,10-14-1 15,9-3 0-15,-1 0 0 16,-3 17 1-16,-14 15-1 16,-15 25 1-16,-21 20-2 15,-29 27 2-15,-23 26-1 16,-28 35 0-16,-19 12 0 15,-26 21 0-15,-12 13 1 0,-12 12-1 16,-3 4 0-16,0-4-1 16,5-3 1-16,12-17 0 15,20-16-1-15,20-26 1 16,22-28-1-16,21-26 1 15,24-25 0-15,19-26 1 16,17-22-1-16,17-11 0 16,9-8 0-16,3-4 1 15,-3 6 1-15,-8 11-2 16,-9 15 1-16,-20 15-1 15,-21 25 1-15,-21 18 0 16,-23 22 0-16,-21 24-1 16,-20 18-1-16,-11 16 1 15,-17 12-1-15,-5 11 1 0,-2 7-1 16,2-1 1-16,9-1-1 15,11-15 1-15,16-13 0 16,22-22 0-16,21-24 0 16,20-31 0-16,23-28-1 15,20-24 1-15,17-22 1 16,17-14-1-16,6-8 0 15,1 3 0-15,-5 12 1 16,-9 17-1-16,-16 17 1 16,-19 22-1-16,-23 23 0 15,-21 28 0-15,-24 10 1 16,-17 24-1-16,-15 16 0 15,-11 13 0-15,-11 12 0 16,0 7 0-16,1 2-1 16,6-4 0-16,11-11 1 0,15-19-1 15,20-23-1-15,25-27 2 16,9-33 0-16,29-26 0 15,20-26 1-15,18-17-1 16,14-10 0-16,2-6 1 16,0 8 2-16,-11 13-3 15,-10 12 1-15,-19 21-2 16,-19 19 4-16,-22 20-3 15,-22 19 3-15,-22 16-3 16,-17 14-2-16,-14 12 2 16,-9 10 0-16,-8 7 0 15,-2 5-2-15,0 0 2 16,5-3-2-16,14-8 1 15,14-14 2-15,15-13-1 0,18-20-1 16,23-20 1-16,17-21-1 16,15-19 1-16,14-15 0 15,13-9-1-15,7-5 1 16,0 3 0-16,-4 7 0 15,-10 15 0-15,-17 14 1 16,-18 19-1-16,-17 22 0 16,-23 16 1-16,-17 18-1 15,-19 12 1-15,-13 14 1 16,-5 3-2-16,-4 1 0 15,7-9 0-15,7-6-1 16,13-20 1-16,17-15 2 16,22-16-3-16,19-21-1 15,21-15 1-15,16-11 2 0,12-4-2 16,2 1 2-16,4 7-1 15,-8 12-2-15,-11 12 3 16,-16 18-1-16,-15 16 0 16,-16 16 1-16,-17 12-1 15,-11 6 0-15,-13 6 0 16,-1-4 2-16,0-2-2 15,-1-10-1-15,13-6-6 16,-1-22-4-16,32 0-7 16,-24-21-12-16,31-2-7 15,-2-11-4-15,11 0 2 16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03T02:07:59.708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21611 10837 0 0,'0'0'8'15,"0"0"-1"-15,10-8 2 16,-10 8 1-16,0 0 0 15,0 0 1-15,0 0 0 0,0 0 0 16,0 0 1-16,0 0 0 16,0 0-4-16,0 0-2 15,0 0-2-15,0 0-1 16,0 0-1-16,0 0 0 15,0 0-1-15,0 0 0 16,0-11 1-16,0 11-1 16,0 0 1-16,0 0-1 15,12-16 1-15,-12 16 0 16,6-14-1-16,-6 14 0 15,3-19 0-15,-2 9 0 16,-1-3 1-16,0 3-1 16,-2-5 1-16,0 1-1 15,-1-2 1-15,1-1 0 0,-3-4 0 16,3-2 0-16,-3-2-1 15,3-1 0-15,0-5 1 16,1-1-1-16,0-4 0 16,-2 1-1-16,3-2 1 15,1-2-1-15,-2 1 0 16,1-1-1-16,-3 1 3 15,-1-1-4-15,2-1 4 16,0 0-1-16,-4 1 0 16,1-4 0-16,1-3 2 15,-3 0-2-15,2-4 0 16,0 0 1-16,3-5-2 15,-3-2 0-15,3-2 1 16,0-2-1-16,2-1 0 0,-3-3 0 16,1 4 0-16,2-1 0 15,-3-1 0-15,0 2-1 16,1 0 1-16,-1 0-1 15,-1 2 2-15,1-1-2 16,-1-1 2-16,2 0-1 16,-1 1-2-16,1-2 3 15,2-1-3-15,-2 1 2 16,0-2-1-16,2-1 1 15,0-2-2-15,1 1 2 16,-2 0 0-16,1-1 0 16,0-1 0-16,0-2 2 15,-3 2-1-15,3 0 0 16,0-1 0-16,0-1 0 0,0-2 0 15,0 0 1-15,0-2-1 16,0 1-1-16,0 2 1 16,-1 0-1-16,-1-1 1 15,1 5 0-15,-2-1 0 16,0 2 1-16,-1 0-1 15,-1 2 0-15,-1-1 0 16,0-1 0-16,-1 1-1 16,-1 0 0-16,-1 2 0 15,-1-5 0-15,0 2 0 16,5-1-1-16,-4 3 2 15,2-3-2-15,2 0 2 16,1-2-1-16,0-5 0 0,3 2 0 16,-2-4-1-1,2 2 2-15,1-4-3 0,-2 1 1 16,2-1 0-16,0-1-2 15,2 4 3-15,2-1 1 16,-2-4 1-16,1 3-2 16,-3-3 2-16,3 3 1 15,-3 0-2-15,5 2 3 16,-5 0-5-16,1 0 1 15,-1 2 0-15,0 1 0 16,0-1-1-16,2 2 0 16,1-2 1-16,-3 3 1 15,2 0 0-15,-2 2 0 16,1 4-1-16,-2 3 1 0,-1 5 0 15,-3 7-1 1,0 1 1-16,1 3-1 0,-2 5 0 16,-1-4-1-16,2 2 1 15,3 0 0-15,2-4 0 16,-2 1-1-16,4 1 2 15,0-5-2-15,3 4 1 16,0 0 0-16,-4 3 0 16,2 1 1-16,-2-1-2 15,3 4 1-15,-1-2 0 16,0-1 1-16,0 6-1 15,-2-3 0-15,4-1 0 16,-1 1 0-16,-1 3 1 16,0 0-1-16,1 5-2 15,-5-2-2-15,3 15-15 0,-8-11-15 16,5 9 1-16,-5-3-2 15,6 9 1-15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03T01:54:23.761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862 1296 74 0,'0'0'34'0,"0"0"-1"15,0 0 1-15,0 0-31 16,9-8 0-16,-9 8 1 16,10 7-1-16,-1 5 1 15,-2 6 0-15,3 6-1 16,-6 8-1-16,3 12-1 15,-3 14 1-15,2 5-2 16,-6 3 2-16,-3 6-3 16,1-3 1-16,-3-8-6 15,15-5-20-15,-10-18-11 16,9-13 2-16,-9-25-3 15</inkml:trace>
  <inkml:trace contextRef="#ctx0" brushRef="#br0" timeOffset="224.0129">922 1167 99 0,'0'0'37'0,"0"0"1"16,0 0-3-16,48-40-33 15,-48 40-4-15,58-26 3 16,-58 26-5-16,79-35-18 16,-79 35-16-16,94-40 1 0,-48 25-2 15,3 1 1-15</inkml:trace>
  <inkml:trace contextRef="#ctx0" brushRef="#br0" timeOffset="441.0253">1018 1520 94 0,'-34'33'35'16,"11"-12"0"-16,23-3 1 15,18-19-34-15,26-14 0 16,17-9-1-16,15-9 2 15,11-7-3-15,12-4 1 0,5 3-8 16,-14-3-28-16,4 9-1 16,-16 6 0-16,-11 9-1 15</inkml:trace>
  <inkml:trace contextRef="#ctx0" brushRef="#br0" timeOffset="645.0368">1950 1327 93 0,'-2'21'37'0,"-7"8"-1"16,3 10 0-16,-4 3-32 16,4 5-2-16,0 2 1 15,4 1-2-15,-1-3 1 0,2-5-7 16,13-8-30-16,-5-13-2 15,9-7-1-15,-1-16 0 16</inkml:trace>
  <inkml:trace contextRef="#ctx0" brushRef="#br0" timeOffset="825.0471">2086 1211 101 0,'-36'-65'37'0,"36"65"0"16,-36-53-2-16,36 53-38 15,-25-46-14-15,25 46-20 16,0 0 0-16,-13-46-1 16,13 46 1-16</inkml:trace>
  <inkml:trace contextRef="#ctx0" brushRef="#br0" timeOffset="1209.0692">2392 1277 83 0,'-5'40'37'16,"6"6"-1"-16,-6-1 1 15,5 3-32-15,-5 0 0 16,8-1-1-16,-5-9 0 16,6-1-2-16,0-11 2 15,1-5-3-15,-5-21 3 16,18 0-1-16,-4-22-2 15,5-8 2-15,-2-8-2 0,3-4 2 16,1-8-2-16,2-4 1 16,-3 4-2-16,0 6 1 15,1 5-1-15,-6 7 1 16,2 4-1-16,-1 10 0 15,2 6 1-15,-3 11-1 16,4 7 0-16,-1 9 0 16,1 10 0-16,3 4 0 15,-5 5-1-15,3 6 0 16,-1 4-1-16,-1 0-2 15,2 6-3-15,-11-13-29 16,18-1-5-16,-5-12 1 16,12 3-1-16</inkml:trace>
  <inkml:trace contextRef="#ctx0" brushRef="#br0" timeOffset="1646.0941">3371 1285 105 0,'-33'-3'40'0,"-13"7"1"16,1 13 0-16,-5 5-37 15,-2 13 0-15,0 5-1 16,8 10-2-16,8 3 1 15,15-4-1-15,17-10 0 0,22-8-1 16,18-18 1-16,13-19 0 16,16-17 1-16,5-15-1 15,3-15 0-15,-1-15 1 16,-72 68-1-16,69-78 2 15,-41 32-3-15,2-6 0 16,-4 4 0-16,0-1 0 16,-8 3 0-16,-18 46 0 15,25-75 0-15,-25 75 0 16,0 0 0-16,-5-37 0 15,-5 50 0-15,-9 20 0 16,1 27 0-16,2 31-4 16,9 27-11-16,4-8-8 15,30 7-8-15,7-50-12 0,22-11-1 16,4-13-1-16,15-14 2 15</inkml:trace>
  <inkml:trace contextRef="#ctx0" brushRef="#br0" timeOffset="2141.1225">4691 1077 89 0,'14'-48'36'15,"-14"48"3"-15,0 0 1 0,16-49-36 16,-16 49 1-16,0 0-3 15,5 37 1-15,-6 18-2 16,-4 23 2-16,-10 12-3 16,5 11-1-16,-3 3 1 15,6 5-1-15,6-30 0 16,8-12-3-16,8-11-7 15,-4-26-27-15,16-9 1 16,-7-21 1-16,5-6-3 16</inkml:trace>
  <inkml:trace contextRef="#ctx0" brushRef="#br0" timeOffset="2329.1333">4541 1533 102 0,'-36'-5'38'0,"0"3"1"0,16 6-2 15,3-7-33-15,17 3 0 16,17-9-2-16,17-8-1 15,18-7 0-15,10-9-2 16,19-3-1-16,-81 36-13 16,95-59-19-16,-41 29-6 15,5-2 2-15,-8 0-2 16</inkml:trace>
  <inkml:trace contextRef="#ctx0" brushRef="#br0" timeOffset="2727.156">5295 897 80 0,'0'0'41'15,"0"0"-1"-15,0 0 1 0,-36 11-14 16,1 28-21-16,-9 22-2 16,6 21 1-16,-3 18-2 15,10 11-2-15,0 1 0 16,9 2-1-16,8-28 0 15,5-5 0-15,5-21 0 16,10-7 0-16,1-22 0 16,11-21 1-16,7-16-1 15,2-15 1-15,7-14 0 16,3-14 0-16,-3-3 1 15,0-6-2-15,-2 4 0 16,-8 5 0-16,-5 13 0 16,-4 11 0-16,-7 10 0 15,-8 15 0-15,14 22 0 0,-10 5 0 16,2 5 0-16,8 5 0 15,5 1 0-15,4-3-6 16,10-2-1-16,-3-19-10 16,24 2-6-16,-17-22-12 15,18 4-5-15,-13-20 1 16,2 1 0-16</inkml:trace>
  <inkml:trace contextRef="#ctx0" brushRef="#br0" timeOffset="3080.1762">5743 1430 114 0,'-6'15'38'16,"-1"-2"1"-16,20 3-1 16,6-9-34-16,8-5-1 0,12-6 0 15,12-1 0-15,2-9-1 16,2-7 0-16,2-4 0 15,-6-6-1-15,-9 1 0 16,-10-7 0-16,-32 37 0 16,0 0 0-16,14-61 1 15,-14 61-2-15,-31-45 0 16,-8 29 0-16,-15 13 0 15,-7 17 0-15,-4 13 0 16,4 13 0-16,3 13 0 16,25 9 0-16,23-4 0 15,16-3-2-15,23-10-5 16,11-22-10-16,39 5-6 15,-5-17-16-15,26-2-2 0,-3-14 1 16,13-2-3-16</inkml:trace>
  <inkml:trace contextRef="#ctx0" brushRef="#br0" timeOffset="3703.2119">7140 1066 103 0,'6'-51'38'16,"-6"51"-1"-16,0 0 1 15,9-53-34-15,-9 53-1 0,0 0-1 16,0 0 0 0,9 40 0-16,0 19-2 0,0 15 3 15,-3 14-3-15,6 14 0 16,-2 3 0-16,10 0 0 15,-3-28 1-15,1-12-1 16,5-19 2-16,2-13-2 16,2-25 2-16,6-23 0 15,-1-19-1-15,5-18 2 16,-1-16-1-16,-4-15 0 15,-15 37 0-15,-1-6 0 16,-2 0-1-16,1-1-1 16,-6 4 0-16,5 2-1 15,-14 47 0-15,17-85-1 16,-17 85-1-16,16-60-4 0,-16 60-13 15,0 0-16-15,24-50-5 16,-24 50 2-16,38 13-2 16</inkml:trace>
  <inkml:trace contextRef="#ctx0" brushRef="#br0" timeOffset="4071.2329">7975 1365 105 0,'0'0'38'0,"-11"0"2"16,11 0-1-16,-26 19-35 15,11-5 1-15,-8 8-2 16,3 5 0-16,-2 10 0 16,3 5-2-16,5 3 1 0,7-2-1 15,7-2 0-15,10-4-1 16,13-12 1-16,10-12-1 15,6-16-1-15,6-12 3 16,3-17-2-16,-1-6 1 16,0-7-1-16,-14-8 1 15,-5-5-1-15,-16 5 1 16,-9 5 0-16,-11 5-1 15,-8 13 0-15,-10 4 0 16,-1 8 0-16,0 8-1 16,5 9-2-16,4 2-2 15,18-1-7-15,0 0-10 16,22-7-18-16,1-7 0 15,-23 14-1-15,0 0-1 0</inkml:trace>
  <inkml:trace contextRef="#ctx0" brushRef="#br0" timeOffset="4299.2459">8565 811 105 0,'0'0'41'0,"0"0"1"15,54-53-1-15,-54 53-36 16,0 0-1-16,-9 45-1 15,-9 28 0-15,-10 22-2 16,14 12 0-16,-10 7-3 16,12-2-2-16,10-10-10 0,2-26-23 15,17-22-4-15,-4-19 0 16,16-12 0-16</inkml:trace>
  <inkml:trace contextRef="#ctx0" brushRef="#br0" timeOffset="4666.2669">8878 1252 108 0,'-12'0'39'0,"3"20"2"16,-15 5-1-16,0 6-35 15,5 4-2-15,-1 8 0 16,5 1 0-16,4-1-2 15,6-2 1-15,7-6-2 0,10-10 0 16,7-7 0-16,7-13 0 16,7-15 1-16,3-6-1 15,5-11 1-15,2-10 0 16,-5-7 0-16,-1 0 0 15,-5 0-1-15,-7 3 1 16,-3 9 0-16,-8 3-1 16,-7 9 0-16,-7 20 0 15,0 0 0-15,-13 17-1 16,2 10 1-16,-1 3-3 15,1 6-1-15,10 4-5 16,-7-11-9-16,28 4-7 16,-8-12-16-16,23-7 0 15,1-13-1-15,14 0 2 16</inkml:trace>
  <inkml:trace contextRef="#ctx0" brushRef="#br0" timeOffset="5217.2985">9569 1285 115 0,'-16'25'40'15,"-15"1"1"-15,5 22-7 16,-3-11-31-16,4 3 0 16,5-2-1-16,5 0-2 15,5-7 1-15,6-4-2 16,8-12 2-16,-4-15-1 15,24-4 0-15,-5-13 1 16,1-8 0-16,2-5 1 16,-1-10-1-16,2-3 1 0,-3 0-1 15,-4 4 0-15,-5 6 0 16,-1 2-1-16,-2 8 1 15,-2 7-1-15,-6 16 0 16,10 0 0-16,-6 13 0 16,1 5 0-16,0 2 0 15,1 3 0-15,3-2 0 16,4-2 1-16,1-5-1 15,5-7 0-15,5-8 1 16,1-6 0-16,4-7 1 16,5-3-2-16,1-5 0 15,2-3 0-15,-6-2 0 16,0 2 0-16,-6 5 0 15,-4 5 0-15,-5 9 0 0,-16 6 0 16,14 21 0-16,-18 4 0 16,-6 10 0-16,-3 8 0 15,-1 4 0-15,-1 3 0 16,5 1-2-16,0-7-7 15,18-4-5-15,-5-21-6 16,28 3-4-16,-16-23-10 16,27 1-6-16,-6-15-2 15,12-7 4-15</inkml:trace>
  <inkml:trace contextRef="#ctx0" brushRef="#br0" timeOffset="5566.3184">10206 1413 101 0,'-14'17'39'0,"-2"-4"1"15,19 3 0-15,-5-2-35 16,26-9 0-16,5-5-1 16,9-4-1-16,8-6 0 15,5-6-2-15,2-4 1 16,-3-6-1-16,-2-7 0 15,-9-5 0-15,-39 38 0 16,0 0 0-16,44-65 0 16,-44 65 0-16,0 0 1 15,0-43-1-15,-34 32 1 16,-1 21-2-16,-20 9 0 15,9 18 0-15,-16 11 0 16,14 14 0-16,3 8 0 16,39-8 0-16,15-14 0 0,20-11-9 15,29-7-5-15,2-19-5 16,32 0-4-16,-12-22-11 15,26 0-8-15,-3-8-1 16,12-6 1-16</inkml:trace>
  <inkml:trace contextRef="#ctx0" brushRef="#br0" timeOffset="6265.3584">11727 1266 91 0,'7'-18'38'0,"-7"18"-1"15,5-21 1-15,-5 21-32 16,-22-1-1-16,7 15-1 15,-7 9 1-15,-2 10-2 16,-4 6 0-16,-1 6-1 16,1-1-1-16,8 6 1 15,5-9-1-15,13-3 1 16,12-10-1-16,11-10 0 15,16-10-1-15,11-13 2 0,5-6-2 16,4-12 1-16,0-2 0 16,-6-11 0-16,-7 2 0 15,-11-7 0-15,-14 4 0 16,-18 0-1-16,-10 3 1 15,-13 0-1-15,-10 8-1 16,-5 4 1-16,1 7-1 16,3 8 0-16,5 8-3 15,11 5-4-15,23 7-12 16,-6-13-8-16,40 23-14 15,2-12 1-15,26 2-1 16,3-7 0-16</inkml:trace>
  <inkml:trace contextRef="#ctx0" brushRef="#br0" timeOffset="6543.3742">12772 886 89 0,'0'0'41'0,"7"-83"0"15,-7 83-1-15,-14-59-31 16,14 59-4-16,0 0 0 16,-75-27-1-16,75 27 0 15,-102 50-2-15,27 31 0 16,-1 19-2-16,22 20 1 15,3 9-1-15,22-6 0 16,13-19-4-16,17-24-1 0,13-26-11 16,-13-28-18-16,18-6-6 15,-19-20-1-15,18-7 1 16</inkml:trace>
  <inkml:trace contextRef="#ctx0" brushRef="#br0" timeOffset="6720.3844">12139 1305 113 0,'-36'-20'40'16,"16"8"2"-16,1 4-2 15,32 5-35-15,2 3-2 16,21 0-2-16,15-4-2 16,-51 4-12-16,75-15-13 15,5 6-14-15,17-2-2 16,7 6-1-16,-6 0 0 0</inkml:trace>
  <inkml:trace contextRef="#ctx0" brushRef="#br0" timeOffset="7391.4228">13943 1198 86 0,'-25'-14'38'15,"4"13"0"-15,-11-1 1 16,2 9-29-16,-16 1-3 15,3 8-2-15,-5 8-1 16,-1 10-1-16,1 6-1 0,0 7 0 16,7 3-1-16,8 2 1 15,9-2-2-15,11-2 0 16,13-7 0-16,15-11 0 15,15-12 0-15,14-13 1 16,9-12 0-16,9-11-1 16,0-11 1-16,-2-8 2 15,0-3-2-15,-12-3 1 16,-10 1-1-16,-10 0 0 15,-9 6 0-15,-9 7-1 16,-9 3 1-16,-3 10-1 16,2 16 0-16,-16-4 0 15,5 18-1-15,1 13 1 16,1 4-1-16,1 11 0 0,5 3-1 15,6 4 0-15,9-1-4 16,6-13-10-16,21 2-21 16,-6-14-5-16,14-4 1 15,-5-16-1-15</inkml:trace>
  <inkml:trace contextRef="#ctx0" brushRef="#br0" timeOffset="7775.4448">14360 1413 104 0,'-8'-11'40'0,"-11"4"0"15,5 13 0-15,-9 2-36 16,4 6-1-16,0 2-1 16,3 6 1-16,-1 0-2 0,8 2 0 15,4-4 0-15,5-3 0 16,0-17 0-16,20 13 0 15,-1-14 0-15,6-10 0 16,3-5 0-16,5-7 1 16,0-6-1-16,1-4 0 15,0-5 1-15,-2-3-1 16,-2 6 0-16,-4 1 1 15,-6 5-2-15,-2 5 0 16,-7 13 0-16,-11 11 0 16,17 9 0-16,-12 10 0 15,-2 10 0-15,2 5 0 16,2 1 0-16,0 8 0 15,4 0-7-15,-6-10-9 16,17 6-9-16,-22-9-15 0,14 3-3 16,-11-7-1-16,5-2 1 15</inkml:trace>
  <inkml:trace contextRef="#ctx0" brushRef="#br0" timeOffset="8590.4914">15643 1286 79 0,'-1'-11'37'16,"1"11"0"-16,-17-7 1 16,17 7-28-16,-30 2-3 15,12 2-2-15,-8 3 0 16,2 7-1-16,-6 4-1 0,2 11-1 15,-7 2 0-15,3 10 0 16,3 0-1-16,6 7-1 16,3 1 0-16,11-3-1 15,9-5 2-15,14-8-2 16,12-10 1-16,15-10-1 15,10-17 2-15,6-9 0 16,-1-14 0-16,3-6 1 16,-8-9-1-16,-4-4 0 15,-13-4 0-15,-15 1 0 16,-11 5-1-16,-16 5-1 15,-8 8 0-15,-11 5-1 16,-1 15 0-16,-5 8-1 16,5 13 0-16,-1 5-2 0,15 8-5 15,-2-6-21-15,22 8-8 16,5-7 1-16,22-1 0 15</inkml:trace>
  <inkml:trace contextRef="#ctx0" brushRef="#br0" timeOffset="9014.5155">16371 1349 75 0,'-16'-4'40'0,"-16"-2"-1"16,5 10 0-16,-13-1-12 15,3 8-23-15,-11 4 0 0,5 11 0 16,0 6-2-16,6 8 0 16,4-2-1-16,9 4-1 15,11-6 1-15,15-5-1 16,14-14 1-16,14-11 0 15,18-19 0-15,11-19 0 16,10-13 0-16,8-19 2 16,-77 64-2-16,87-77 1 15,-50 31 0-15,7-6-2 16,-8 4 2-16,4-3-3 15,-12 4 2-15,-28 47-2 16,44-80 1-16,-44 80 0 16,19-49 0-16,-32 43 0 15,-6 8-1-15,-10 27 1 0,-7 20-2 16,-4 30 0-16,-2 19-5 15,12 0-11-15,28 5-16 16,17-39-7-16,23-11 0 16,3-17-2-16</inkml:trace>
  <inkml:trace contextRef="#ctx0" brushRef="#br0" timeOffset="9434.5397">16953 1371 111 0,'-7'-11'41'0,"-16"1"-1"16,4 23-4-16,-12-5-32 0,-1 9-1 16,-7 8-1-16,2 7 0 15,0 6-1-15,6-3-2 16,4 0 2-16,13-2-1 15,10-12 0-15,13-9 1 16,12-12 0-16,12-17 0 16,13-13 0-16,6-14 2 15,3-14-2-15,-55 58 1 16,57-74 0-16,-57 74-1 15,64-86 1-15,-64 86-2 16,55-92 0-16,-55 92 0 16,48-81 0-16,-48 81 0 15,28-58 0-15,-28 58 0 16,19-10 0-16,-29 23 0 0,-9 22 0 15,-4 16 0-15,-10 31-4 16,0 13-4-16,14 6-16 16,0-20-7-16,38-33-13 15,0-18 1-15,16-8 0 16,-4-17 0-16</inkml:trace>
  <inkml:trace contextRef="#ctx0" brushRef="#br0" timeOffset="9625.5505">17178 1505 100 0,'-4'11'39'0,"4"-11"0"0,20 5-1 15,11-14-37-15,10-7-4 16,21-3-28-16,-8-7-7 15,8 4 1-15,-7-5-3 16</inkml:trace>
  <inkml:trace contextRef="#ctx0" brushRef="#br0" timeOffset="10230.5852">17825 1289 87 0,'-25'21'37'16,"-12"2"1"-16,-2 9 1 16,-13-3-34-16,11 0-1 15,2-5 0-15,10-1-2 16,9-4 0-16,15-5 0 15,17-8-2-15,16-4 1 16,14-2-1-16,8-4 0 16,1 2 1-16,3 0-1 15,-5-1 1-15,-11 3 0 16,-9 7 0-16,-16 6-1 15,-16 6 1-15,-10 8-1 16,-10-2 0-16,-4 5 0 0,-3-2 0 16,-1-1-3-16,12-6-3 15,-5-23-22-15,24 2-9 16,11-23-2-16,19 0-2 15,-1-15 2-15</inkml:trace>
  <inkml:trace contextRef="#ctx0" brushRef="#br0" timeOffset="10667.6102">18212 1022 99 0,'0'0'41'0,"13"-71"1"15,-13 71-2-15,0 0-37 16,0-55 0-16,0 55-1 0,0 0 1 15,-33 58-2-15,7 21 1 16,-8 11-1-16,9 9 2 16,0 3-3-16,11-3 0 15,-4-15-1-15,10-16 1 16,1-16 1-16,5-12-2 15,0-10 1-15,6-11 0 16,-4-19 0-16,25-1 1 16,0-17-1-16,0-10 2 15,6-5-2-15,1-6 2 16,3-1-1-16,0-1 0 15,-6 6 0-15,-8 5-1 16,-5 14 1-16,-2 10 0 16,-14 6-1-16,11 17 0 0,-11 12 0 15,-1 5-1-15,-3 7 0 16,6 1-1-16,5 1-2 15,3-7-3-15,15 0-9 16,-7-21-16-16,20 0-10 16,-5-18 1-16,18 0-1 15,-12-17 2-15</inkml:trace>
  <inkml:trace contextRef="#ctx0" brushRef="#br0" timeOffset="11028.6308">18748 1410 98 0,'-5'-22'41'0,"-16"5"0"16,6 15 0-16,-18 6-35 15,4 15-1-15,-9 9-2 16,1 10-1-16,-1 11 0 0,1 2-2 16,6 1 1-16,6-3-1 15,8-1 1-15,9-8-1 16,12-9 0-16,11-12 1 15,13-12 0-15,6-12-1 16,7-15 1-16,7-10 0 16,-1-9 0-16,2-6 1 15,-4-2-1-15,-4-6 0 16,-10 8-1-16,-4 4 1 15,-12 10 0-15,-8 9-2 16,-7 22 1-16,0 0-1 16,-18 12 0-16,6 9-1 15,0 11-1-15,1 3-1 16,7 5-4-16,-4-14-13 0,26 10-10 15,-12-15-9-15,22 0-1 16,-6-14-2-16</inkml:trace>
  <inkml:trace contextRef="#ctx0" brushRef="#br0" timeOffset="11629.6652">19161 1456 93 0,'-4'-11'39'15,"-1"24"1"-15,-15 0-1 16,11 16-32-16,-9 2-4 15,1 10-1-15,-2 1 0 16,1 6-1-16,3-2 1 0,2-2-2 16,4-6 1-16,3-7-1 15,1-8 1-15,4-7-1 16,1-16 0-16,0 0 1 15,11-7-1-15,-2-11 1 16,0-8-1-16,5-9 1 16,1-9 0-16,4-9 0 15,0-7 0-15,10-11 0 16,1 3 0-16,2 0 0 15,-2 7 1-15,-4 9-2 16,-1 11 1-16,-3 14 0 16,-4 21 0-16,-18 6-1 15,15 29 0-15,-11 1 0 16,-3 6 0-16,1 7 0 0,1-1 0 15,-3 0 0-15,-2 1-1 16,-1-4 1-16,-2-3-1 16,-4-3 1-16,-5-1-1 15,-3-2 0-15,-8-3 1 16,0-3 0-16,-3-4 0 15,-2 0-1-15,2-4 1 16,2-3 0-16,5 2 0 16,-2 1 0-16,9 4-1 15,-4 5 1-15,7 6 0 16,-3 9-1-16,-1 3 1 15,-3 7-1-15,0 0 1 16,-2 3-2-16,3-1 1 16,-3-9-3-16,12 0-3 15,-6-27-15-15,28 16-10 0,-14-32-7 16,30 0-2-16,-4-21-2 15</inkml:trace>
  <inkml:trace contextRef="#ctx0" brushRef="#br0" timeOffset="12049.6892">19388 1589 66 0,'0'0'39'0,"15"1"0"16,0-2 0-16,16 8-15 0,8-9-20 16,7-2 0-16,4 0 0 15,3-6-1-15,3-1-1 16,-4-4 0-16,-5-5 0 15,-9-4-1-15,-4-4 1 16,-11-3-1-16,-9-6 0 16,-5 0 0-16,-10 0 1 15,-7 6 0-15,-10 9-1 16,-11 13 0-16,-8 13 0 15,-10 15 0-15,-3 12-1 16,-2 11 1-16,1 10-1 16,6 4-1-16,8 1 1 15,10-4-2-15,19-4 2 0,16-10-3 16,21-7-2-16,5-23-12 15,32 3-15-15,-7-21-9 16,19-3 1-16,-8-17-1 16</inkml:trace>
  <inkml:trace contextRef="#ctx0" brushRef="#br0" timeOffset="12433.7112">20269 1409 108 0,'-33'-15'40'0,"4"24"3"15,-16 2-3-15,8 5-35 16,-15 8-1-16,4 13-1 15,2-2-1-15,11 7-1 16,6-5 1-16,12 0-2 0,13-9 2 16,18-4-2-1,14-17 1-15,12-13 0 0,10-12 0 16,10-13 1-16,4-12-2 15,7-14 0-15,-71 57 0 16,76-75 0-16,-42 26 0 16,8-4 0-16,-9 2 0 15,8 1 0-15,-41 50 0 16,52-92 0-16,-52 92 0 15,33-63 0-15,-33 63 0 16,-12-24 0-16,-5 25 0 16,-6 23 0-16,-8 24 0 15,-14 27-4-15,3 23-13 16,-4-5-5-16,31-3-10 0,5-50-7 15,27-8-5-15,-1-13-2 16,20-10 5-16</inkml:trace>
  <inkml:trace contextRef="#ctx0" brushRef="#br0" timeOffset="13332.7626">21218 1411 71 0,'0'0'39'0,"-24"-15"-1"15,7 15 2-15,-14-2-20 16,4 11-13-16,-10 3-2 16,3 8 0-16,-4-2-2 15,2 10-1-15,3 2 0 16,9 4 0-16,7 0-2 15,10-1 0-15,11-2 1 16,13 0-1-16,3-4 1 16,13-3-2-16,5-10 2 15,6-6-1-15,0-10 1 16,-1-10 0-16,0-12-2 15,-8-7 2-15,-2-6-1 16,-10-9 1-16,-8-3-1 16,-10-3 1-16,-6 3 0 15,-11 5-1-15,-5 11 0 0,-12 10 0 16,-3 12-1-16,-6 11 0 15,6 15-1-15,4 7-1 16,9 8-5-16,0-10-19 16,33 6-13-16,6-7 0 15,25-8-1-15,10-10 0 16</inkml:trace>
  <inkml:trace contextRef="#ctx0" brushRef="#br0" timeOffset="13883.7942">21823 976 93 0,'3'-78'40'0,"-3"78"1"15,-4-60-2-15,4 60-36 16,0 0-1-16,0 0 1 15,0 0 1-15,-58-28 0 16,51 54 0-16,-29 47-2 16,10 19 2-16,-1 15-2 15,2 12 0-15,2-3-1 16,6-1 0-16,3-20-2 15,6-38 0-15,3-15 1 16,4-12-1-16,4-12 1 16,-3-18 0-16,17 6 0 15,-6-19 0-15,3-8 1 0,0-2-1 16,1-6 1-16,4-3 0 15,-2-6-1-15,-1-4 1 16,6 5 0-16,3 3-1 16,-2 6 0-16,6 6 0 15,0 10 0-15,1 12 0 16,-4 12-1-16,2 11 1 15,-6 7 0-15,-3 9 0 16,-8 3-1-16,-3 3 1 16,-8-5 0-16,-10 0 1 15,-13-8 0-15,-8-1-1 16,-11-8 2-16,-7-7-2 15,-4-10 0-15,-3-4 0 16,7-9-3-16,3-12-2 0,24-3-14 16,-2-14-10-16,38 4-12 15,0-4-1-15,24 1 0 16,10-1 0-16</inkml:trace>
  <inkml:trace contextRef="#ctx0" brushRef="#br0" timeOffset="14182.8113">22252 1332 98 0,'0'0'39'15,"12"24"1"-15,-9-3-2 0,4 4-33 16,-9 10-1-16,5 11 0 15,-9 10 1-15,1 8-2 16,-6 3-1-16,-7 9 0 16,-5-2-1-16,-5 2-1 15,-9-7 1-15,-1-7-2 16,-7-11 1-16,-4-12-1 15,-1-12 0-15,2-19-2 16,5-12-3-16,-3-28-15 16,26 2-16-16,-3-24-3 15,18-5-1-15,6-22-1 16</inkml:trace>
  <inkml:trace contextRef="#ctx0" brushRef="#br0" timeOffset="14340.8203">22027 1116 106 0,'0'0'44'0,"10"-59"-2"16,-10 59-3-16,0 0-57 16,15-60-22-16,-15 60-2 15,0 0 0-15,0 0-1 16</inkml:trace>
  <inkml:trace contextRef="#ctx0" brushRef="#br0" timeOffset="14768.8448">22538 1512 99 0,'29'16'39'16,"1"-11"1"-16,13-5-2 15,3-13-34-15,3-1 0 16,-2-10-1-16,1 1 0 16,-10-5 0-16,-3 0-1 15,-8-5 0-15,-6 2-1 16,-21 31 1-16,0 0 0 15,13-50 1-15,-13 50-1 16,0 0 0-16,-17-36 0 16,-25 26-1-16,-1 17 0 15,-14 9 1-15,0 18-2 0,-10 2 0 16,12 15 0-16,4 6 0 15,23 2 0-15,21-12 0 16,17-7 0-16,24-12-2 16,11-6 1-16,18-11-2 15,7-7-2-15,15-8-11 16,-9-19-13-16,19 0-10 15,-18-9-2-15,5 0 0 16,-18-12 1-16</inkml:trace>
  <inkml:trace contextRef="#ctx0" brushRef="#br0" timeOffset="15002.8582">23454 1267 107 0,'0'0'40'0,"-31"4"1"16,9 19-1-16,-24 6-31 0,11 5-5 16,-3 5-1-16,3 5 0 15,1 0-1-15,10 0 0 16,12-7-1-16,14-6-1 15,17-13 1-15,18-14-2 16,16-9 0-16,16-13-1 16,9-10-1-16,6-17-3 15,11-9-14-15,-95 54-10 16,89-77-9-16,-89 77-4 15,92-91 2-15,-52 40-1 16</inkml:trace>
  <inkml:trace contextRef="#ctx0" brushRef="#br0" timeOffset="15166.8674">24020 940 115 0,'0'0'42'0,"0"0"3"0,-20-24-3 16,6 64-37-16,-27 28-2 16,-5 33 0-16,-9 11-3 15,8 5 0-15,7-10-4 16,11-20-1-16,23-32-20 15,-15-25-10-15,17-8-6 16,-10-19-2-16,14-3 1 16</inkml:trace>
  <inkml:trace contextRef="#ctx0" brushRef="#br0" timeOffset="15369.879">23598 1295 123 0,'-3'-39'42'0,"-1"4"2"0,21 18-1 16,3 4-40-16,25 18-3 15,4 5 0-15,17 9 0 16,16-1-4-16,-7-8-10 16,14 9-6-16,-25-5-9 15,11 10-14-15,-14 4-1 16,1 5 1-16,-9-1 0 15</inkml:trace>
  <inkml:trace contextRef="#ctx0" brushRef="#br0" timeOffset="15512.8872">24604 1580 125 0,'-9'-12'43'15,"-10"-5"-1"-15,8-1-4 16,4-4-52-16,-19-10-6 0,22 15-11 16,-18 3-13-16,3 9 0 15,-9 10-1-15,-1 10 1 16</inkml:trace>
  <inkml:trace contextRef="#ctx0" brushRef="#br1" timeOffset="20608.1788">1270 1968 30 0,'-17'0'25'15,"17"0"-2"-15,-9 5-1 16,9-5-4-16,0 0-3 16,10-8-6-16,6 5-2 15,-4-2-2-15,10 5-1 16,-3-4-2-16,11 0 0 15,-3 2-2-15,8-3 1 16,6 3-1-16,3 0 0 16,8-4 0-16,8-3 1 15,7 3-1-15,7-3 2 16,10-1-2-16,3 3 1 15,4-4-1-15,8 4 1 0,4 2-1 16,3 0 0-16,3 2-1 16,8 2 1-16,-1-3 0 15,12 3 0-15,0-3 0 16,5 0 0-16,5 0-1 15,2-1 1-15,8 0 0 16,1 3 0-16,3 0 0 16,2 3 1-16,-5-1-1 15,9 6 1-15,-1 1-1 16,3 1 2-16,-1 1-1 15,3-2 0-15,4 3 0 16,5-1 0-16,3-2-1 16,2 0 1-16,7 0 0 15,5-3-1-15,0 0 0 0,5-1 0 16,0-1 1-16,3 2-2 15,2-1 1-15,4-1 0 16,-4 0-1-16,-1 0 1 16,3-2-1-16,-1 0 1 15,2 0-1-15,-3 0 1 16,3-2-1-16,-3 1 1 15,5 0 0-15,0-1 0 16,4-2 0-16,-3 1 1 16,5-2-1-16,1 3 0 15,4-3 1-15,-1 2-1 16,-1-1 0-16,4 1 0 15,-7-1 0-15,-1-1 0 16,1 2 0-16,-2-1-1 16,1 0 1-16,-1-3 0 0,4 4 0 15,-3-3 0-15,5-1 0 16,-1 3 0-16,5-3 0 15,-7 2 0-15,-4 1 0 16,2-1 0-16,-7 3 0 16,-4 0 0-16,-4 1 0 15,-2 1 0-15,1-1 0 16,0 2 0-16,0-2-1 15,3 0 2-15,2-1-2 16,1-1 2-16,2 0-2 16,-1-3 1-16,1 0 0 15,-3 2 0-15,-3 0-1 16,0 2 1-16,-8 3-1 15,-5 1 1-15,-3 3 0 0,-6 1 0 16,-7 4-2-16,-4-1 2 16,-4 1 0-16,-7 1 0 15,-1-3 2-15,-3 3-2 16,1-3 0-16,-5 0 0 15,-4-1 1-15,5 0 0 16,-4 0 0-16,1-3 0 16,-2 2 0-16,-3 0 0 15,-3-2 0-15,1 3 0 16,2-2-1-16,-4 1 1 15,-2-3 0-15,-1 2 0 16,-4-2-1-16,2 2 0 16,0-2 1-16,-4 0-1 0,-3-1 1 15,-6 0-1-15,-2 0 1 16,-2 1 0-16,-7 0-1 15,1 1 1-15,-5-2 0 16,-1 1-1-16,-2-1 1 16,2-1 0-16,-5-1 0 15,2-1-1-15,-2-2 1 16,-4 0 0-16,-4 2-1 15,1-3 1-15,-4 1 0 16,-5 0-1-16,1 2 1 16,-4-1 0-16,-4 0-1 15,1 1 1-15,-5-2 0 16,-2 1-1-16,0-2 1 15,-3 0-1-15,-1-1 1 0,-2 1-1 16,-3-2 1-16,-4 0 0 16,-7 0-1-16,-2 1 1 15,-9 0 0-15,-6 1-1 16,-8-1 1-16,2 2-1 15,-9 1 0-15,1 1 0 16,-12 1 0-16,16 0 0 16,-16 0 0-16,20 3 0 15,-9 0-1-15,-11-3-6 16,21 3-27-16,-21-3 0 15,12-4-1-15,-12 4-1 16</inkml:trace>
  <inkml:trace contextRef="#ctx0" brushRef="#br2" timeOffset="34383.9667">1614 2884 54 0,'17'-28'33'16,"-12"-3"1"-16,0 7-1 16,-14-14-13-16,2 16-10 15,-14-3-3-15,5 10-1 16,-11 5-1-16,3 16-1 15,-11 7 0-15,4 18-1 16,-6 17 0-16,1 20-1 16,2 12-1-16,6 13-1 15,4 4 2-15,14 4-2 16,12-8 1-16,14-9-1 15,17-15-1-15,16-26 1 0,16-22 0 16,11-26 1-16,8-22 0 16,2-24 0-16,-4-21-1 15,-7-12 1-15,-12-9 1 16,-15-2-1-16,-19-4 0 15,-20 4 0-15,-18 10 0 16,-16 11-1-16,-10 19-1 16,-14 16 1-16,-2 18-3 15,-5 12-1-15,14 30-9 16,-4-2-22-16,25 19-3 15,5-4 1-15,28 12-2 16</inkml:trace>
  <inkml:trace contextRef="#ctx0" brushRef="#br2" timeOffset="34789.9899">2351 3071 86 0,'-3'10'36'0,"-2"11"1"16,-11-5 1-16,5 5-30 15,-8 3-3-15,1 8-2 16,0 2 1-16,2 3-1 16,-2-5 0-16,4-1-2 15,5-4 0-15,4-7 0 16,7-8 0-16,-2-12 0 15,20-4-1-15,0-13 1 0,8-9-1 16,1-11 2-16,8-8-1 16,1-1 0-16,-1-2 0 15,3 3 1-15,-7 7-1 16,-1 13 0-16,-8 9 0 15,-3 14 0-15,-5 15 0 16,-6 10 0-16,-3 13 0 16,-4 5-2-16,0 8 1 15,-3-3-3-15,2 3-2 16,-4-14-9-16,17 13-15 15,-12-25-10-15,14 1 0 16,-7-21-1-16,16 1 0 16</inkml:trace>
  <inkml:trace contextRef="#ctx0" brushRef="#br2" timeOffset="35135.0096">2852 3155 93 0,'0'0'35'0,"22"9"2"15,-8-9-1-15,6 6-32 16,6-7 0-16,8-1 0 16,3-10 0-16,2-4-1 15,4-8-1-15,-5-2-1 16,-2-1 1-16,-8-8-1 15,-10 5 0-15,-7-2 1 16,-11 6-1-16,-12 8 0 16,-12 8 0-16,-6 10 0 0,-7 13 0 15,-3 15 0-15,-1 10-1 16,2 7 1-16,7 7-1 15,6 3 0-15,15-3-1 16,15-9-3-16,21 4-16 16,4-28-16-16,26-1-3 15,11-18-1-15,21-1-1 16</inkml:trace>
  <inkml:trace contextRef="#ctx0" brushRef="#br2" timeOffset="36029.0608">4392 2967 72 0,'0'0'37'0,"12"-8"-3"16,-12 8 2-16,-7 14-27 15,1 11-3-15,-4 1-1 16,0 15 0-16,-2 2-2 15,-2 7 0-15,-1 0 0 0,1 1-1 16,2-11 1-16,3-4-1 16,3-11 0-16,3-9-2 15,3-16 1-15,0 0 0 16,23-25 0-16,-5-6 0 15,2-8-1-15,3-10 2 16,1-1-2-16,1-4 1 16,-3 4 0-16,-1 5-1 15,-6 10 1-15,0 8-1 16,-6 10 0-16,-9 17 1 15,0 0-1-15,11 13 1 16,-11 12-1-16,2 5 1 16,1 5-1-16,6 3 0 15,6-3 0-15,4-4 0 0,15-10 0 16,6-15 0-16,13-12 1 15,8-12 0-15,3-6-1 16,2-9 1-16,-5 1 0 16,-6 1 0-16,-13 5 0 15,-8 6 0-15,-13 13 0 16,-10 13 0-16,-11 15-1 15,-10 10 0-15,-9 7 0 16,1 8 0-16,-2 4-1 16,4 2 0-16,1-2-1 15,5-12-3-15,13-2-4 16,-3-36-19-16,23 22-11 15,-3-31 1-15,16 4-1 16,-5-20 1-16</inkml:trace>
  <inkml:trace contextRef="#ctx0" brushRef="#br2" timeOffset="36225.072">5463 2956 98 0,'0'0'37'0,"-1"26"1"15,-15-1-2-15,5 19-30 16,-9 4-3-16,1 3-1 15,1 1 0-15,7 2-1 16,1-4-1-16,2-14-6 16,24-3-23-16,-16-33-9 15,34 11 1-15,-11-32-2 16</inkml:trace>
  <inkml:trace contextRef="#ctx0" brushRef="#br2" timeOffset="36383.081">5488 2522 101 0,'-26'-29'35'0,"-3"8"1"16,10 14-4-16,19 7-49 16,0 0-18-16,16-1 0 15,11-8-2-15,15 7 1 16</inkml:trace>
  <inkml:trace contextRef="#ctx0" brushRef="#br2" timeOffset="36682.098">6000 2265 86 0,'0'0'38'0,"0"0"-1"16,-1-14 1-16,5 27-20 15,-4-13-12-15,-2 26-2 16,-2 4-1-16,3 14 1 15,-4 9-2-15,-4 15 1 16,-4 13-2-16,-4 9 2 16,-8 7-3-16,-1-2 1 15,-2-1-2-15,3-7 1 16,5-12-2-16,9-10 0 15,11-18-2-15,8-23-3 16,25-5-20-16,-1-35-11 0,19-6 0 16,-3-26-1-16,14 0-1 15</inkml:trace>
  <inkml:trace contextRef="#ctx0" brushRef="#br2" timeOffset="36938.1128">6477 2191 106 0,'0'0'39'0,"0"0"0"15,0 40-1-15,-19 9-34 16,4 11 1-16,-4 11-3 16,1 11 1-16,-6 5-1 15,5 5 1-15,-3-5-3 0,3-2 2 16,4-6-2-16,5-7-1 15,7-10 0-15,7-9-1 16,6-7-3-16,5-19-3 16,18 5-19-16,-9-32-11 15,17 1 1-15,-12-23-2 16,15 1 1-16</inkml:trace>
  <inkml:trace contextRef="#ctx0" brushRef="#br2" timeOffset="37118.123">6689 2881 100 0,'0'0'35'0,"-3"27"2"15,-13 4-1-15,7 15-30 16,-16 5-3-16,3 5 0 16,1 0 0-16,5-3-2 0,5-7-1 15,6-9-2-15,12-3-22 16,-7-34-14-16,31 9 2 15,-8-26-2-15,14-5 0 16</inkml:trace>
  <inkml:trace contextRef="#ctx0" brushRef="#br2" timeOffset="37278.1322">6849 2435 79 0,'-19'-28'36'15,"4"17"-4"-15,3 15-16 16,-1-3-29-16,13-1-20 15,0 0-4-15,21-12 1 0</inkml:trace>
  <inkml:trace contextRef="#ctx0" brushRef="#br2" timeOffset="37531.1467">7340 2094 106 0,'-13'25'40'16,"-14"4"0"-16,6 28-1 15,-14 0-34-15,5 24 0 16,1 8-2-16,1 9 1 16,4 5-3-16,4 2 1 15,2-3-2-15,5-7 1 0,7-10-4 16,3-15-1-16,10-4-5 15,-4-29-18-15,20 1-11 16,-7-26-2-16,17-5 1 16,-5-28-1-16</inkml:trace>
  <inkml:trace contextRef="#ctx0" brushRef="#br2" timeOffset="37734.1583">7499 2804 108 0,'-9'18'39'16,"-1"13"0"-16,-14-1-1 15,1 17-33-15,-1-1-2 16,3 6 0-16,5 0-2 16,3-5 0-16,8-5-3 0,3-11-3 15,19 1-22-15,-7-31-11 16,18 1 0-16,-8-23-2 15,20-5 0-15</inkml:trace>
  <inkml:trace contextRef="#ctx0" brushRef="#br2" timeOffset="37879.1665">7650 2354 101 0,'-26'-23'35'0,"7"14"-4"15,7 15-27-15,12-6-40 0,0 0 1 16,0 0-3-16</inkml:trace>
  <inkml:trace contextRef="#ctx0" brushRef="#br2" timeOffset="38146.1818">8082 2183 83 0,'-8'22'40'0,"-7"-5"-1"15,8 23 1-15,-13-3-20 16,6 20-13-16,-1 12-3 15,1 9 1-15,-4 7-3 16,3 3 2-16,0-3-3 16,-2 1 1-16,3-4-2 0,1-9-1 15,0-11-2-15,1-14-1 16,5-2-8-16,-8-29-10 15,20 3-16-15,-5-20-1 16,-5-12 0-16,3-15-1 16</inkml:trace>
  <inkml:trace contextRef="#ctx0" brushRef="#br2" timeOffset="38590.2072">7820 2794 106 0,'0'0'37'15,"0"0"2"-15,12 6-2 16,-1-8-33-16,19-3-1 15,5-4 0-15,10 2-1 0,4-1 0 16,0-3 0-16,0 0-1 16,-1 6 1-16,-8 2-1 15,-9 5 1-15,-7 4 0 16,-8 6 0-16,-9 8-1 15,-7 9 0-15,-7 9 1 16,-6 5-1-16,-2 5-1 16,-3 5 1-16,-3-2-1 15,2-3 0-15,4-2 0 16,4-12 0-16,3-6 0 15,6-13 0-15,2-15 0 16,14-11 0-16,0-12 1 16,1-9-1-16,2-11 0 15,3-6 1-15,-1-6-1 16,5 1 2-16,-4 3-2 0,-2 6 0 15,2 7 0-15,-5 8-2 16,3 10 2-16,-4 8-2 16,1 11-2-16,-15 1-6 15,30 16-8-15,-30-16-14 16,31 19-9-16,-16-16 1 15,16 13-3-15</inkml:trace>
  <inkml:trace contextRef="#ctx0" brushRef="#br2" timeOffset="38944.2274">8589 2871 106 0,'-1'13'39'0,"1"-13"0"15,20 14 0-15,2-14-34 16,13 3-1-16,5-5-1 15,6-1-1-15,0-6 0 16,3-1-1-16,-7-4 0 16,-4-4-1-16,-8-3 1 15,-10 0-1-15,-7-5 0 16,-13 5 1-16,-11 1 0 15,-8 9 0-15,-12 9 0 16,-8 10 0-16,-1 7-1 16,-4 16 2-16,3 10-1 15,2 8-1-15,10 5 1 16,7-1-1-16,15 0-2 15,8-7-3-15,22-1-9 0,-2-24-17 16,20 1-10-16,0-23-1 16,17-3-2-16,-1-18 1 15</inkml:trace>
  <inkml:trace contextRef="#ctx0" brushRef="#br2" timeOffset="39710.2712">9950 2158 79 0,'-24'13'37'0,"-16"7"-2"16,-1 31 1-16,-17 8-27 15,-1 24-4-15,-1 13-2 16,2 19 0-16,2 5 0 16,11 5 0-16,13-6-2 15,17-9 1-15,20-17-3 16,22-23 0-16,25-16-3 15,16-32-8-15,25-8-25 16,4-24 0-16,9-7 1 16,-11-25-2-16</inkml:trace>
  <inkml:trace contextRef="#ctx0" brushRef="#br2" timeOffset="40266.3031">10349 2824 75 0,'-21'19'36'0,"11"1"0"15,-9 2 0-15,6 6-21 16,-6 6-13-16,2 11 1 16,-1-1 0-16,-1 5 0 15,3-6 0-15,3-2-1 16,3-10-1-16,5-3 1 15,6-18-1-15,-1-10 0 0,20-16 0 16,-2-12 0-16,4-4 0 16,1-7 0-16,1-5 1 15,-1-5-1-15,-1 6-1 16,-2 1 1-16,-5 8 0 15,-3 8-1-15,-5 4 0 16,-2 8 0-16,-5 14 1 16,0 0-1-16,13 7 0 15,-7 7 1-15,3 1-1 16,5 2 1-16,1-2-1 15,9 4 1-15,4-8 0 16,3-4 0-16,5-5 0 16,3-7 0-16,1-7-1 0,0-1 1 15,-2-6 0-15,-2-2 0 16,-7 3 0-16,-2 1-1 15,-8 2 1-15,-7 7 0 16,-12 8-1-16,0 0 0 16,3 13 0-16,-9 7 1 15,-6 3-1-15,3 5-1 16,4 2 0-16,-2 5-2 15,3 3-3-15,4-19-9 16,22 13-21-16,-8-21-5 16,19-1 2-16,-3-18-2 15</inkml:trace>
  <inkml:trace contextRef="#ctx0" brushRef="#br2" timeOffset="40687.3272">11510 2340 94 0,'0'0'38'0,"0"0"1"16,0 0-1-16,-6 17-31 15,1 1-3-15,-3 6-1 16,3 4 0-16,-3 9 1 15,-3 6 0-15,-8 3-1 16,1 9 0-16,-9 4-1 16,-3 2 0-16,-1 3-1 15,-4-2 2-15,1-7-3 16,5 1 1-16,5-7 0 0,5-9-1 15,8-7 1-15,10-11 0 16,13-9-1-16,9-7 1 16,14-8-1-16,9-4 0 15,5-2 2-15,3-3-2 16,2-3 0-16,1 1 0 15,-3 4-3-15,-3-2 0 16,-3 6-4-16,-10-8-6 16,7 16-6-16,-16-23-4 15,16 21-10-15,-15-17-8 16,6 3 0-16,-6-9 1 15</inkml:trace>
  <inkml:trace contextRef="#ctx0" brushRef="#br2" timeOffset="41069.3491">12096 2104 88 0,'-14'-1'36'0,"2"-1"1"16,23 12 0-16,3 2-33 15,15 8-1-15,11 5 0 16,6 13 1-16,5 5-1 15,0 9 0-15,-3 4-1 0,-8 6 2 16,-12 4-2-16,-9 9 1 16,-18 0-1-16,-14 2 1 15,-15-1-2-15,-12 3 2 16,-10-2-2-16,-7-3 0 15,-1-6-2-15,3-9 1 16,4-9-2-16,3-12-2 16,22 5-17-16,-5-29-17 15,22-3-2-15,9-11-1 16,0-18 0-16</inkml:trace>
  <inkml:trace contextRef="#ctx0" brushRef="#br2" timeOffset="42128.4096">13285 2687 80 0,'14'-6'35'0,"-11"-7"1"15,-3 13 0-15,0 0-32 16,-5 17 1-16,-7 0-2 16,3 14 1-16,-8 1 0 15,3 11-2-15,0 1-1 16,2 1 0-16,7-4-2 15,6-12-4-15,22-2-29 16,-2-22-3-16,15-6 1 16,2-17-2-16</inkml:trace>
  <inkml:trace contextRef="#ctx0" brushRef="#br2" timeOffset="42295.4192">13338 2279 93 0,'-43'-14'36'0,"14"20"0"15,8-1-3-15,21-5-40 16,18 33-27-16,10-11-1 16,24 9 0-16,4-5-1 15</inkml:trace>
  <inkml:trace contextRef="#ctx0" brushRef="#br2" timeOffset="42602.4368">13892 2580 77 0,'0'0'36'15,"-16"20"2"-15,-5-14-1 16,3 11-28-16,-11-6-2 15,6 5-1-15,-4-2-1 16,6 7-1-16,0-4-2 16,11 6 0-16,8-6-1 15,9 2 0-15,9-1 0 16,8-2-1-16,6 2 1 15,0-5-1-15,4-1 1 16,-7 5 0-16,-3-1-1 16,-6 5 1-16,-13 1 0 15,-6 5-1-15,-13-2 1 16,-8 1-1-16,0-1 0 0,-5-3-2 15,4 2-5-15,-7-15-28 16,18 4-4-16,2-13 0 16,10 0-1-16</inkml:trace>
  <inkml:trace contextRef="#ctx0" brushRef="#br2" timeOffset="43673.498">15030 2605 60 0,'3'-15'35'0,"-3"15"-2"16,-1-16 0-16,1 16-20 15,-25 6-4-15,9 10 0 16,-11 1-4-16,4 15 0 15,-6 4-2-15,1 8 0 16,3 1-1-16,5 4 1 16,5-2-2-16,8-2 0 15,11-10 0-15,9-8-1 16,7-12 1-16,9-11 0 0,8-9 0 15,5-11-1-15,1-8 1 16,2-8-1-16,-2-4 1 16,-4-4 0-16,-10-3-1 15,-6 5 0-15,-4 1 0 16,-10 3-1-16,-9 6 0 15,-4 3 0-15,-1 10 0 16,-5 2-1-16,10 13 1 16,-12-11 1-16,12 11 0 15,0 0 2-15,22 7-2 16,-3-3 1-16,9 1 0 15,0 3 0-15,5-1 1 16,-1 2-1-16,-4 6 0 0,-8 6 0 16,-6 4 1-16,-9 7-2 15,-10 2 2-15,-6 4-1 16,-7 0-1-16,-2 1 1 15,-1-7-1-15,1-6 0 16,4-8 1-16,16-18-1 16,0 0 1-16,0 0-1 15,18-19 1-15,9-9-1 16,4-6 1-16,11-5 0 15,2-5-2-15,0 2 2 16,-2 1-1-16,-4 9-1 16,-6 7 0-16,-6 7 2 15,-5 14-1-15,-6 14 1 16,-7 10 0-16,-6 9-1 0,-3 5 1 15,1 4 1-15,0 5-2 16,5 0-1-16,3-4-2 16,3-13-5-16,21 11-9 15,-12-27-6-15,24 7-17 16,-3-21 0-16,8 2-1 15,-3-18 1-15</inkml:trace>
  <inkml:trace contextRef="#ctx0" brushRef="#br2" timeOffset="44040.519">16030 2720 99 0,'-6'14'38'0,"12"7"-1"16,-6-21 0-16,38 7-34 15,-9-7-1-15,15-1 0 16,0-6 0-16,6-9 0 16,-2-3-2-16,-1 0 2 15,-9-6-3-15,-8 0 1 16,-14 5-1-16,-10 0 0 15,-14 1 1-15,-12 11 0 16,-13 3 2-16,-14 11 0 16,-7 10 1-16,-5 14 1 15,-6 7-1-15,4 12 0 16,7 0-1-16,14 7 0 0,19-5 0 15,24-4-3 1,25-2-3-16,17-25-10 0,35 10-5 16,-3-31-8-16,24 6-14 15,-10-24 0-15,10 1-2 16,-15-14 1-16</inkml:trace>
  <inkml:trace contextRef="#ctx0" brushRef="#br2" timeOffset="44708.5572">17459 2703 89 0,'-28'-9'37'16,"1"17"1"-16,-17-5 1 0,1 15-34 15,-9 0 1-15,4 9-2 16,1-3 0-16,8 6-2 16,8 1 0-16,10 0-2 15,14-6 1-15,18 0-1 16,16-7-2-16,16-8-1 15,19 0-4-15,-1-20-24 16,19 8-8-16,-6-17 2 16,12 1-2-16</inkml:trace>
  <inkml:trace contextRef="#ctx0" brushRef="#br2" timeOffset="45058.5772">17834 2715 97 0,'-28'9'37'15,"6"15"-1"-15,-9-8 0 16,5 13-31-16,4 0-1 15,6 3-2-15,2-2 1 16,9-2-2-16,12-6 1 16,5-3 0-16,12-8-1 15,3-8 0-15,11-8-1 16,2-5 1-16,2-6 0 15,1-5-1-15,-5-4 0 16,-2-3 0-16,-5 0 1 16,-6 1 0-16,-8 4-1 15,-3 7 1-15,-8 2-1 16,-6 14 1-16,0 0-1 15,-6 10 0-15,-3 10 0 16,-1 9-2-16,6 2 0 0,-2-5-4 16,12 16-8-16,-6-28-11 15,24 9-14-15,4-21 0 16,18-2-1-16,-2-22 1 15</inkml:trace>
  <inkml:trace contextRef="#ctx0" brushRef="#br2" timeOffset="45545.605">18627 2229 90 0,'-38'42'37'0,"10"20"1"16,-10 1 1-16,7 18-33 0,4 5-3 15,5 8 2-15,1 0-2 16,2-2 0-16,4-8-1 16,5-9 1-16,2-12-3 15,1-15-1-15,2-11 1 16,3-15 1-16,2-22-1 15,0 0 0-15,14-25 0 16,-3-7 1-16,3-8-1 16,4-6 0-16,4-3 1 15,2-1 0-15,0 4-1 16,1 11 1-16,0 8-1 15,2 8 0-15,-1 11 1 16,-1 12-1-16,-1 7 0 16,-1 10-1-16,1 7 1 0,0-1 0 15,-4 6 0-15,0-3 0 16,-7 1 0-16,-10 1 0 15,-10-2 0-15,-5-3 0 16,-11-7 0-16,-9 0 0 16,-3-7 0-16,-4-3-2 15,2-2-2-15,1-11-3 16,19 11-10-16,-11-21-16 15,28 13-7-15,3-21 2 16,23 12-2-16</inkml:trace>
  <inkml:trace contextRef="#ctx0" brushRef="#br2" timeOffset="45899.6253">19164 2846 107 0,'5'-13'39'15,"-5"13"0"-15,0 0-4 16,-19 11-31-16,1 8-1 15,-5 11-1-15,-2 3-1 16,2 7 0-16,-3 5-1 16,2 1 0-16,8-2-3 15,5-6 0-15,9-8-3 16,2-30-7-16,20 23-26 15,-8-35 0-15,16-1 1 16,-12-21 0-16,16 4 26 16,-14-21 3-16,7 3 4 0,-9-10 7 15,-9-9 26-15,4 2 4 16,-9 0 1-16,4 9-1 15,-14-4-23-15,10 20-1 16,-7 4-3-16,11 17-6 16,9 14-27-16,-1 7-5 15,8 10-1-15,-2 0-2 16</inkml:trace>
  <inkml:trace contextRef="#ctx0" brushRef="#br2" timeOffset="46155.64">19694 2762 99 0,'-32'-3'39'0,"1"20"1"0,-21-12 1 16,5 14-34-16,-9 3-1 15,8 9-2-15,0 2 0 16,11 5-2-16,12 0 0 15,16 3 0-15,17-5-2 16,21-6 0-16,20-7-4 16,9-14-3-16,18 5-10 15,-11-29-5-15,21 11-11 16,-15-26-7-16,0 4-3 15,-9-16 2-15</inkml:trace>
  <inkml:trace contextRef="#ctx0" brushRef="#br2" timeOffset="46771.6752">20688 2781 79 0,'0'0'36'16,"-20"-13"-1"-16,1 17 2 16,-18 1-30-16,7 17 0 15,-16 0-1-15,7 11-1 16,-6-6-2-16,10 7 1 15,4-3-2-15,13 0 0 16,13-3-1-16,17-7-1 16,20-3-4-16,5-18-16 15,26 11-18-15,-2-17 1 16,13 1-2-16,-11-12 0 15</inkml:trace>
  <inkml:trace contextRef="#ctx0" brushRef="#br2" timeOffset="47162.6975">20866 2889 100 0,'-9'17'37'0,"9"-17"1"15,0 21-1-15,9-18-35 16,15 3 0-16,8-6-1 15,11-5 1-15,3-3-1 16,1-4 0-16,-1-2 0 16,-5-1 0-16,-5-4 0 15,-9 1 0-15,-11-5 0 16,-7 7 0-16,-13-1 0 15,-10 6 0-15,-11 2-1 16,-7 8 2-16,-6 5-2 0,-6 7 1 16,-3 10 0-16,0 3-1 15,4 5 1-15,2 3 0 16,15 3-1-16,11-2 0 15,15-5 0-15,15-6-1 16,20 0-2-16,7-12-4 16,24 5-12-16,-10-24-19 15,16 5 1-15,-11-16-2 16,11 5 0-16</inkml:trace>
  <inkml:trace contextRef="#ctx0" brushRef="#br2" timeOffset="47530.7186">21452 2837 88 0,'-23'1'37'0,"2"18"0"0,-9-5 1 15,9 17-25-15,-7-1-8 16,5 6-1-16,-2-1-1 16,7 1 1-16,0-5-2 15,6-2 0-15,5-10-1 16,6-4 0-16,1-15 0 15,14 0 0-15,3-11 0 16,5-8-1-16,6-4 1 16,5-7 0-16,1-2 0 15,5-4 0-15,-2 3-1 16,-3 5 1-16,-2 3-1 15,-3 4 0-15,-6 12 1 16,-7 5-1-16,-16 4 0 16,14 24 0-16,-16 3 0 15,-4 1-1-15,-1 6 0 0,1 1-1 16,5 0-3-16,1-8-2 15,17 5-11-15,-5-29-7 16,23 2-14-16,-2-20 0 16,19-1 0-16,1-21 2 15</inkml:trace>
  <inkml:trace contextRef="#ctx0" brushRef="#br2" timeOffset="47731.73">22199 2414 107 0,'-22'38'40'15,"-19"3"-2"-15,0 28 1 0,-12 4-36 16,10-3 0-16,5-2-2 16,5 0 1-16,9-7-1 15,4-10-5-15,16 9-13 16,-7-31-20-16,12 4-3 15,-2-21 2-15,7 0-2 16</inkml:trace>
  <inkml:trace contextRef="#ctx0" brushRef="#br2" timeOffset="48062.749">21758 2801 108 0,'0'0'38'0,"-6"13"2"0,19 3-2 16,3-13-35-16,13 1-1 15,13-4 0-15,7-1 0 16,7-4 0-16,6-1-1 16,-3-6 1-16,-1 1-1 15,-7 0 0-15,-11 4 0 16,-10-4 0-16,-7 8 0 15,-6-1 0-15,-17 4 0 16,3 18-1-16,-9-4 0 16,-6 10 0-16,-3 1-1 15,-2 10 0-15,-2-1-2 16,2 9-1-16,-1-10-1 15,11 5-5-15,-9-21-13 16,25 7-15-16,-9-24 0 0,27 3 1 16,-9-20-1-16</inkml:trace>
  <inkml:trace contextRef="#ctx0" brushRef="#br2" timeOffset="48228.7586">22389 2537 112 0,'0'0'38'0,"-24"-12"0"15,24 12-2-15,0 0-37 16,0 0-5-16,24 18-30 16,-9-17-3-16,9 12 2 15,-6-9-3-15</inkml:trace>
  <inkml:trace contextRef="#ctx0" brushRef="#br2" timeOffset="48791.7907">22592 2738 107 0,'-7'18'38'15,"-9"-8"2"-15,7 12-2 16,-10-8-32-16,10 10-1 16,-5-1-2-16,5 3 0 15,-4 0-1-15,1 2 0 16,1-4-1-16,4-2-1 15,-2-2 1-15,2-4-1 16,7-16 0-16,-3 10 0 16,3-10 0-16,16-15 0 0,1-3 0 15,5-6 0-15,1-2 1 16,7-7-1-16,0-2 0 15,1-2 1-15,-5 7-1 16,-4 3 0-16,-5 8 1 16,-4 4-1-16,-13 15 1 15,0 0-1-15,-2 14 0 16,-6 2 0-16,2 4 0 15,-3-2 0-15,6 3 0 16,7-4 0-16,6-5 0 16,9-9 1-16,7-5-1 15,9-3 1-15,2-7 0 16,2-1 1-16,2-5-2 0,-5 1 0 15,-2 0 0-15,-9 8 0 16,-6-2 0-16,-9 10 0 16,-10 1 0-16,-2 20 0 15,-11 2 0-15,-2 3 0 16,-3 9 0-16,-1-3-3 15,4 9-1-15,1-6-2 16,12 5-5-16,-7-22-9 16,29 17-11-16,-7-23-9 15,12 1 1-15,-3-16-1 16,11 2 2-16</inkml:trace>
  <inkml:trace contextRef="#ctx0" brushRef="#br2" timeOffset="49168.8123">23087 2885 112 0,'0'0'37'0,"-18"13"2"16,21 0-3-16,-3-13-33 16,19 16-1-16,1-11 0 15,7 1 0-15,7-6 0 16,6-1 0-16,2-7-1 15,0-4 0-15,0 1-1 16,-5-5 1-16,-7-5-1 16,-7 0 1-16,-7-4 0 15,-10 5 0-15,-9 0-1 16,-7 2 1-16,-11 9 0 15,-7 10 0-15,-8 10 0 16,-2 5 0-16,-6 9 0 0,4 6 0 16,8 5 0-16,6-1-1 15,14-1 0-15,16-10 0 16,15-3-1-16,19-11-2 15,14-4-2-15,8-14-3 16,20 6-12-16,-12-26-18 16,10 6-2-16,-8-18 0 15,2 3 0-15</inkml:trace>
  <inkml:trace contextRef="#ctx0" brushRef="#br2" timeOffset="49366.8236">23920 2516 105 0,'-19'28'40'16,"-19"3"1"-16,5 21-1 0,-16 2-34 15,5 5-2-15,1 1-1 16,2 1-1-16,6-3-2 16,4-3-2-16,8-1-3 15,-3-22-14-15,18 9-19 16,-3-20-2-16,8-2 0 15,3-19-1-15</inkml:trace>
  <inkml:trace contextRef="#ctx0" brushRef="#br2" timeOffset="49811.8491">23441 2889 101 0,'0'0'38'0,"0"0"2"0,30 11-2 16,4-20-26-16,16 4-10 15,8-4 0-15,4 1 0 16,0-4-1-16,-3 4 0 16,-12 2 0-16,-7 1-1 15,-13 5 1-15,-10 5 0 16,-17-5 0-16,0 24 0 15,-10-6 0-15,-6 10 1 16,-2 1-1-16,-1 3 0 16,2 5-1-16,-3-1 1 15,4-1-1-15,4-4 1 16,3-3-1-16,7-7 0 0,2-8 1 15,0-13 0 1,19-4-1-16,0-10 1 0,5-11 0 16,4-6 1-16,0-5-2 15,1-3 0-15,-2 0 0 16,-2 4 0-16,-2 5 0 15,-5 2 0-15,-5 10-3 16,-3 4 0-16,0 11-4 16,-10 3-8-16,20 4-6 15,-20-4-12-15,0 0-8 16,0 0 1-16,23 20-1 15</inkml:trace>
  <inkml:trace contextRef="#ctx0" brushRef="#br2" timeOffset="50168.8695">24164 2937 99 0,'0'0'39'0,"1"15"2"16,-1-15-2-16,29 14-20 15,-5-12-15-15,9 2-1 16,5-3-1-16,4-1 0 15,1-5-1-15,-5-4 0 16,-3-3-1-16,-4-3 0 16,-10-4 1-16,-7-8-2 15,-10-2 1-15,-8 0-1 16,-10 5 0-16,-11 8 1 15,-6 8-1-15,-1 11 1 16,-3 8 0-16,0 13 0 0,4 12 1 16,7 6-1-16,9 3 0 15,12-6 0-15,10-1-1 16,8-6-4-16,15 6-8 15,-8-24-7-15,20 12-16 16,-18-20-6-16,8 5 1 16,-17-11-3-16</inkml:trace>
  <inkml:trace contextRef="#ctx0" brushRef="#br2" timeOffset="51015.918">12303 4810 55 0,'5'-12'32'0,"-5"12"0"16,7-22 1-16,5 20-26 16,-12 2-1-16,0 0 1 15,10 32 0-15,-6 10-2 16,-7 14 1-16,3 23-1 0,-4 16 0 15,2 20-2-15,-7 9 3 16,-2 13-3-16,-4-1 0 16,1 1 0-16,3-13-1 15,0-14 0-15,7-17 0 16,5-21-3-16,11-17-6 15,-6-27-28-15,20-20-3 16,-3-25 1-16,10-8-1 16</inkml:trace>
  <inkml:trace contextRef="#ctx0" brushRef="#br2" timeOffset="51404.9402">12413 4919 48 0,'0'0'31'16,"0"0"1"-16,0 0 2 16,0 0-18-16,37 13-5 15,-4-16-2-15,30 3-2 16,17-13 0-16,28 1-2 15,17-6 0-15,23 3-3 0,12-4 1 16,7 7-3-16,-4 5 1 16,-6 7-1-16,-16 7 0 15,-16 4-2-15,-11 10-1 16,-26-9-15-16,-6 9-18 15,-21-4-1-15,-6 1 0 16,-22-10 0-16</inkml:trace>
  <inkml:trace contextRef="#ctx0" brushRef="#br2" timeOffset="51848.9655">12566 6300 96 0,'30'-6'38'0,"1"-10"0"16,23 9 1-16,12-5-32 15,22 0-3-15,16-3 0 16,26 2 0-16,11-4-1 16,11 0-2-16,8 0-2 15,-8-7-5-15,5 9-27 16,-27-13-6-16,-4 9 0 15,-30-12-1-15</inkml:trace>
  <inkml:trace contextRef="#ctx0" brushRef="#br2" timeOffset="52272.9899">14261 4915 61 0,'0'0'36'0,"0"0"0"15,21 34 1-15,-19-7-15 16,12 24-18-16,-6 12 3 15,5 18-3-15,-4 13 1 16,-3 15 0-16,-3 1 0 16,-2 8-1-16,-5-6 0 15,0-7-1-15,1-11 0 16,3-18-4-16,4-12-5 15,-5-30-29-15,19-7-5 16,-8-27 0-16,10-7-2 16</inkml:trace>
  <inkml:trace contextRef="#ctx0" brushRef="#br2" timeOffset="52807.0203">12432 4956 36 0,'-14'14'31'0,"0"-7"4"15,14-7-2-15,-11 1-10 16,27-2-11-16,-3-21-3 15,28 1 2-15,5-21-3 16,32-10 0-16,16-20-3 16,27-7 1-16,17-12-1 15,14 0-2-15,8-4 0 16,4 6-1-16,-7 10 0 15,-15 12-1-15,-19 14 1 16,-25 10-2-16,-21 14 0 0,-25 8-2 16,-17 11 0-16,-19 4-2 15,-16 6-1-15,0 0-3 16,-9 22-21-16,-13-18-11 15,11 8 3-15,-8-7-2 16,9 5 2-16</inkml:trace>
  <inkml:trace contextRef="#ctx0" brushRef="#br2" timeOffset="53239.045">14051 4148 69 0,'-18'2'32'16,"18"-2"0"-16,0 0 0 15,0 0-25-15,33-1-1 16,9-4 0-16,17-10 1 15,19 4 0-15,11-10 0 16,22 3-1-16,8-8 0 16,18 3-1-16,7-3-2 15,4 4 0-15,-3 3 0 0,-10 2-2 16,-10 3 0-16,-11 5 0 15,-17 6-2-15,-20-1-3 16,-21 8-1-16,-24-6-4 16,-8 20-9-16,-24-18-18 15,-19 17-1-15,-12-14 0 16,1 14-1-16</inkml:trace>
  <inkml:trace contextRef="#ctx0" brushRef="#br2" timeOffset="53570.064">15669 3995 64 0,'0'0'34'0,"-10"-6"-1"16,10 6 0-16,-22 7-11 16,5 5-20-16,-11 10 0 15,-6 11 1-15,-14 8-1 16,-14 18 1-16,-27 8 0 15,-8 16 0-15,-21 3 1 16,-10 10-1-16,-6-8-1 16,6-1 0-16,6-7-1 15,17-14-2-15,17-8-7 0,18-25-27 16,35-8-3-16,16-24 0 15,31-8-1-15</inkml:trace>
  <inkml:trace contextRef="#ctx0" brushRef="#br2" timeOffset="54035.0906">15658 4051 78 0,'-2'-18'32'16,"5"4"1"-16,0-1 1 16,-3 15-30-16,13-11 1 15,-1 24 1-15,-8 3 1 0,3 25 0 16,-8 1-1-16,4 20-1 15,-8 7 0-15,4 12-2 16,-2 1-1-16,6 2-1 16,1-4 0-16,3-8-3 15,6-3-4-15,-9-22-23 16,15 8-9-16,-12-14-1 15,5 0-1-15</inkml:trace>
  <inkml:trace contextRef="#ctx0" brushRef="#br2" timeOffset="54561.1208">14657 5876 97 0,'0'0'37'16,"0"0"3"-16,36-19-3 15,3-10-33-15,23-6 1 16,20-16-2-16,16-7 0 16,16-14-2-16,9-6 0 15,5-9 0-15,4 1-1 16,-4-1 1-16,-11 10-2 15,-18 9 0-15,-13 12 1 16,-19 13-3-16,-15 8 0 16,-18 24-4-16,-27-4-25 15,-7 15-7-15,-10 15 1 0,-6 2-1 16</inkml:trace>
  <inkml:trace contextRef="#ctx0" brushRef="#br2" timeOffset="55507.1749">13129 6515 66 0,'7'-10'34'15,"-4"-3"2"-15,-3 13-1 0,10-18-12 16,-10 18-15 0,0 0-1-16,4 27-1 0,-9 0-2 15,-2 16 1-15,-4 6-2 16,-2 11 0-16,-3 0-1 15,2 1-1-15,5-2-1 16,0-7 1-16,9-7-4 16,0-12-1-16,17-5-5 15,-11-15-26-15,23-2-3 16,-6-10 1-16,8 3-1 15</inkml:trace>
  <inkml:trace contextRef="#ctx0" brushRef="#br2" timeOffset="55846.1943">13518 6840 56 0,'0'0'34'0,"6"-12"0"16,-7-1-5-16,1 13-7 15,0-14-5-15,0 14-5 16,0 0-3-16,0 0-2 16,-19-9-2-16,8 15-1 15,-8 2 0-15,1 8-2 16,-4 2 0-16,1 4 0 15,0-1-1-15,6 2 0 16,5-1 0-16,6-6 0 16,11-2 0-16,10-5-1 0,12-8-1 15,7-5-2-15,12-1-3 16,-4-14-13-16,17 9-18 15,-10-9-2-15,6 7 1 16,-14-8-2-16</inkml:trace>
  <inkml:trace contextRef="#ctx0" brushRef="#br2" timeOffset="56364.2238">13905 6789 92 0,'0'0'35'0,"-18"-11"0"15,18 11 1-15,-20 14-29 16,12 2-1-16,-11 0-1 15,8 6 0-15,-3-1-1 0,0 4-1 16,1-4 0-16,4-2 0 16,4-7-1-16,5-12-1 15,0 0 0-15,17 5-1 16,-2-16 1-16,4-6-1 15,3-2 1-15,0-6-1 16,1 2 0-16,1 0 0 16,-6 1 1-16,0 5-1 15,-5 4 0-15,-3 3 0 16,-10 10 1-16,0 0-1 15,0 0 0-15,0 15 1 16,-4-5-1-16,0 3 0 16,4 3 0-16,3-4 1 0,-3-12-1 15,20 14 1-15,-2-20-1 16,5-3 1-16,6-6 0 15,2-4 0-15,4-3 0 16,-2-1-1-16,-3 2 1 16,-2 3-1-16,-5 6 1 15,-5 8-1-15,-7 6 1 16,-11-2-1-16,5 29 1 15,-10-5-1-15,-1 5 0 16,-2-1 0-16,3 3-3 16,-2-8-3-16,17 8-18 15,-14-19-15-15,16 0-1 16,-12-12-1-16,21-8 0 15</inkml:trace>
  <inkml:trace contextRef="#ctx0" brushRef="#br2" timeOffset="57003.2603">14613 5114 63 0,'0'0'36'15,"5"-14"-1"-15,-5 14-1 16,0 0-17-16,-10 19-11 15,0-3-2-15,3 10 0 16,-5 2-2-16,3 6-1 16,2-2 0-16,4 2 0 15,3-1-3-15,1-14-9 16,13 8-25-16,-3-14 1 15,11-1-2-15,-1-11 1 0</inkml:trace>
  <inkml:trace contextRef="#ctx0" brushRef="#br2" timeOffset="57299.2773">14954 5173 59 0,'-21'-18'37'16,"11"15"-1"-16,-8-5 0 15,6 21-11-15,-10-11-19 16,7 11 1-16,-7 2-3 16,7 6 1-16,-3-2-2 15,5 5 0-15,1-3-2 0,7 1 1 16,6-5-2-16,4-5 1 15,14-7-2-15,5-8-1 16,16-1-2-16,-4-16-7 16,24 7-25-16,-11-14-2 15,10 8 0-15,-14-11-1 16</inkml:trace>
  <inkml:trace contextRef="#ctx0" brushRef="#br2" timeOffset="57849.3088">15213 5007 83 0,'0'0'36'0,"0"0"1"15,-3 11-1-15,-15-5-26 16,5 9-5-16,-4 0-1 15,-1 4 0-15,0-2-2 16,2 1 0-16,1 0 0 16,3-4-1-16,12-14 0 15,-2 11 0-15,2-11-1 16,21-11 0-16,-5-1 1 15,3-4-1-15,1 1 1 16,0-4-1-16,1 2 1 16,-6 2-1-16,-2 2 0 15,-13 13 0-15,13-16 0 0,-13 16 0 16,0 0 1-16,0 0-1 15,0 0 0-15,0 0 0 16,0 0 0-16,11 11 0 16,-11-11 0-16,14 7 0 15,0-7 1-15,2-3-1 16,6-2 1-16,1-8 0 15,6-2-1-15,0-4 2 16,-1 1-2-16,0 2 1 16,-8-1-1-16,3 4 1 15,-9 1-1-15,-5 5 1 16,-9 7-1-16,0 0-1 15,-11 23 2-15,-1-4-1 16,-1 4 1-16,-2 4-2 16,6 8-1-16,-5-7-5 0,18 17-17 15,-8-21-15-15,12 8 0 16,-7-17-1-16,13 7-2 15</inkml:trace>
  <inkml:trace contextRef="#ctx0" brushRef="#br2" timeOffset="58813.364">15191 5754 77 0,'0'0'36'0,"0"0"-2"16,0 0 1-16,-13-7-25 15,13 19-6-15,-8 2 2 16,4 9-4-16,-7 2 1 16,2 9-3-16,-5 0 3 15,0 4-2-15,2 0-2 16,0-4-1-16,6 4-8 15,-5-15-26-15,17-2 1 16,-6-21-1-16,21 12-1 16</inkml:trace>
  <inkml:trace contextRef="#ctx0" brushRef="#br2" timeOffset="59218.3871">15602 5816 56 0,'0'0'34'16,"-10"-10"-1"-16,-3 0-2 15,13 10-14-15,-28-1-4 16,14 10-2-16,-10-3-4 15,6 7-1-15,-7 0-1 16,5 7-2-16,-2-3 0 16,11 1-1-16,2 2 0 15,7-4-1-15,9-3 0 16,7-4-1-16,9-3-1 15,8-10-3-15,15 8-24 16,-3-18-9-16,7 6-1 16,-4-14 0-16,11 6 0 15</inkml:trace>
  <inkml:trace contextRef="#ctx0" brushRef="#br2" timeOffset="59790.4199">15964 5720 89 0,'-25'5'34'0,"13"5"1"16,-8-3 3-16,15 5-33 16,-17 0 2-16,6 8-4 15,-2 0 2-15,0 3-1 16,2 0 0-16,2 3-2 15,2-8 0-15,7 2-1 0,0-8 0 16,5-12 0 0,0 0-1-16,17 4 1 0,-2-16-1 15,4-5 0-15,2-3 1 16,2-2-1-16,0-3-1 15,-1 2 2-15,-2 1-2 16,-3 3 3-16,-5 2-3 16,-1 7 3-16,-11 10-3 15,7-14 1-15,-7 14 0 16,0 0 0-16,-4 15 2 15,4-6-4-15,0-9 3 16,3 20-2-16,-3-20 2 16,20 15 0-16,-3-14 0 15,4-3-1-15,9-5 0 16,4-3 2-16,1-3-3 15,1 0 3-15,-4 0-2 0,-2 2 2 16,-2 1-3-16,-8 4 3 16,-3 3-1-16,-17 3-3 15,15 11 4-15,-15 4-4 16,0 3 4-16,-2 5-4 16,-5 4 4-16,1 3-4 15,0 1 3-15,-1-3-5 16,10 12-17-16,-8-19-16 15,12 0-4-15,-7-21 1 16,26 18-3-16</inkml:trace>
  <inkml:trace contextRef="#ctx0" brushRef="#br2" timeOffset="59963.4298">16757 5950 114 0,'-13'-3'40'16,"13"3"-1"-16,-11-13-3 15,12-3-43-15,12 8-30 16,-12-8-2-16,9 8 0 16,-6-5 0-16</inkml:trace>
  <inkml:trace contextRef="#ctx0" brushRef="#br3" timeOffset="64904.7124">1250 8071 50 0,'0'-13'31'16,"-2"-5"5"-16,7 9-3 15,-11-11-17-15,6 20-2 16,5-15-4-16,-5 15-1 16,0 10-2-16,-2 11-2 0,-8 7-3 15,5 11 0-15,-9 8-1 16,2 12 1-16,-4 6-2 15,1 3 1-15,6 0 0 16,-1-1 0-16,4-7 0 16,8-3 0-16,5-12 0 15,6-9 0-15,7-15 0 16,7-10 0-16,3-15-1 15,6-10 0-15,3-14-1 16,2-11 1-16,-2-10-1 16,2-6 1-16,-4 0 0 15,-1 2-1-15,-6 7 1 16,-4 6 0-16,-5 14 0 0,0 13 0 15,-8 19 0-15,-2 14 0 16,-4 13 0-16,-2 12 0 16,0 8 0-16,2 3 1 15,-3 0 0-15,4-2 0 16,6-14 0-16,5-7 1 15,5-19-1-15,11-16 0 16,5-17 1-16,3-17-1 16,4-15 0-16,2-12-1 15,-3-5 1-15,-9-7-1 16,-5 2 1-16,-11 5-2 15,-6 12 0-15,-9 5-1 16,-5 19-2-16,-9 3-3 16,8 29-9-16,-8-11-20 15,15 23-3-15,-10 2 1 0,14 11 0 16</inkml:trace>
  <inkml:trace contextRef="#ctx0" brushRef="#br3" timeOffset="65278.7338">2414 8513 98 0,'15'1'36'16,"13"0"1"-16,1-20-8 15,12 2-24-15,3-11 0 16,7-5-1-16,1-7 0 0,-2-1-2 16,-6-3 0-16,-9 4-1 15,-11 1 1-15,-11 3-1 16,-13 8 1-16,-13 10-1 15,-10 10 0-15,-13 10 1 16,-10 12 0-16,-3 14-1 16,-3 13 0-16,2 9 1 15,3 5-1-15,10 4 0 16,11-2 0-16,22-7-1 15,19-8 0-15,14-20-2 16,32-4-18-16,0-25-17 16,26-5-3-16,6-18 1 15,21-4-3-15</inkml:trace>
  <inkml:trace contextRef="#ctx0" brushRef="#br3" timeOffset="65831.7654">4432 8208 99 0,'-13'-11'36'15,"-12"-7"-6"-15,5 17 0 16,-16-8-22-16,3 14-1 0,-7 1-2 15,-3 16 0-15,-2 11-1 16,1 6-1-16,4 5-1 16,7 3 0-16,9 4-2 15,11-5 1-15,15-4-1 16,14-12 0-16,20-10-2 15,15-12 0-15,12-6-4 16,9-17-5-16,24 3-24 16,-14-15-4-16,12 5 3 15,-17-10-2-15</inkml:trace>
  <inkml:trace contextRef="#ctx0" brushRef="#br3" timeOffset="66215.7874">4893 8270 91 0,'-25'-23'36'0,"10"20"0"16,-12-8 1-16,5 15-30 15,-12-1-1-15,-2 14-1 16,-6 4-1-16,0 11-1 16,-5 3 0-16,5 7 0 15,3 2 0-15,8-1-1 16,6-2-1-16,12-8 0 15,10-4 0-15,18-13 0 16,12-11-1-16,16-12 0 16,8-10 1-16,6-11-1 15,3-8 0-15,1-4 1 16,-3-5-1-16,-9 1 0 15,-9 4 1-15,-12 5-1 16,-12 9 0-16,-6 6 1 0,-10 20-1 16,0 0-1-16,0 0 1 15,-15 31 0-15,5 0-2 16,1 2 0-16,10 3-2 15,1-3-2-15,12 7-12 16,-3-24-19-16,19 0-3 16,-5-19 1-16,16-2 0 15</inkml:trace>
  <inkml:trace contextRef="#ctx0" brushRef="#br3" timeOffset="66540.806">5327 8215 91 0,'-10'-6'36'16,"2"21"1"-16,-13 1 1 15,10 14-33-15,-5 5-1 0,2 6-1 16,2 0 0-16,3-2-1 16,5-4 0-16,10-9 0 15,3-12 0-15,11-14-1 16,5-16 1-16,7-13-1 15,7-9 0-15,2-5 0 16,1-4 1-16,0 1-2 16,-6 1 1-16,-5 8 0 15,-6 11-1-15,-5 11 1 16,-6 9-1-16,-14 6 0 15,16 18 1-15,-12 4-2 16,0 8 0-16,-1-1-4 16,8 17-21-16,-11-16-13 15,13 9 1-15,-6-12-2 0,9 0-1 16</inkml:trace>
  <inkml:trace contextRef="#ctx0" brushRef="#br3" timeOffset="67089.8374">7445 7763 65 0,'-1'-42'36'15,"-11"-6"-1"-15,-7 7 1 0,-11-9-18 16,-2 17-14-16,-6 6 1 15,3 15-1-15,-13 15 0 16,3 22 0-16,-6 14 0 16,1 19-1-16,-5 15-1 15,3 10 0-15,-2 9-1 16,7 5 0-16,6-4-1 15,11-1 0-15,11-10-1 16,12-8 0-16,12-14-3 16,8-17-4-16,21-5-28 15,-11-21-2-15,11-4 2 16,-11-22-2-16</inkml:trace>
  <inkml:trace contextRef="#ctx0" brushRef="#br3" timeOffset="67434.8571">6700 8163 92 0,'-22'1'36'0,"17"12"1"16,5-13 1-16,13 28-32 16,6-17-2-16,14 0-1 15,8-5-1-15,11-2 0 16,6-4 0-16,2-4 0 15,5-5-1-15,-3 2-1 16,0-4 1-16,-5 0 0 16,-9-1-1-16,-6 1 1 15,-10 2-1-15,-5 2 0 16,-7 4 1-16,-8 3-1 15,-12 0 1-15,5 19-1 0,-13 0 0 16,-4 8-1-16,-4 6 1 16,-1 4 0-16,-2 3-1 15,2-3 0-15,4 0-2 16,3-14-4-16,18 3-27 15,-8-26-4-15,16 6 1 16,-2-24-3-16</inkml:trace>
  <inkml:trace contextRef="#ctx0" brushRef="#br3" timeOffset="67601.8665">7334 7921 98 0,'-21'-24'37'15,"8"9"1"-15,-1 0-1 0,14 15-34 16,0 0-1-16,0 0-5 15,31 7-31-15,-17-4-3 16,15 11 0-16,-6-6-2 16</inkml:trace>
  <inkml:trace contextRef="#ctx0" brushRef="#br3" timeOffset="67998.8894">7717 7972 74 0,'-9'18'37'15,"-10"-4"0"-15,4 15 2 0,-7-10-23 16,7 16-10-16,-3 1-1 16,7 6-2-16,-2 1 0 15,8 1 0-15,1-5-2 16,3-5 1-16,3-9-1 15,5-7 0-15,7-14-1 16,7-10 1-16,8-14-1 16,4-7 0-16,6-9 1 15,1-5-1-15,3-3 1 16,-2-2-1-16,-2 8 1 15,-5 5-1-15,-11 9 1 16,-3 10-1-16,-8 11 1 16,-12 3-1-16,13 23 0 15,-11 3 0-15,-2 7 0 0,1-1-1 16,4 6-3-1,6-2 0-15,7 4-6 0,-2-16-26 16,18 5-3-16,-6-17 1 16,15 0-1-16</inkml:trace>
  <inkml:trace contextRef="#ctx0" brushRef="#br3" timeOffset="68389.9117">8370 8110 97 0,'-19'-25'38'0,"1"12"1"16,-10-3 0-16,10 17-32 15,-11 4-2-15,1 12-2 16,5 6 0-16,3 5 0 0,6 3-1 16,9 2 0-16,7-4-1 15,9-5 1-15,12-12-1 16,7-10 0-16,10-15 0 15,9-11 0-15,5-14 0 16,1-9 0-16,1-14 0 16,1-6 1-16,-6-5-1 15,-3-3 0-15,-10 4 0 16,-14 10 1-16,-5 9-2 15,-15 20 0-15,-4 32 0 16,-24 8 0-16,-8 34 0 16,-5 20 0-16,-3 16 0 15,-1 7 0-15,7 6-4 16,11-6-1-16,16-4-2 15,15-16-4-15,38 2-14 0,-2-23-16 16,36-2 0-16,7-16-1 16,28-3 2-16</inkml:trace>
  <inkml:trace contextRef="#ctx0" brushRef="#br3" timeOffset="68944.9434">10062 7640 79 0,'0'0'36'0,"-12"1"0"16,-7 13 0-16,4 17-31 16,-15 14 0-16,6 17-1 15,-7 6 0-15,4 12-2 16,-1 1 0-16,9 2-2 15,3-5 0-15,8-7-2 16,13-8-6-16,-4-22-29 16,20-8 1-16,-4-19 0 15,11-7-2-15</inkml:trace>
  <inkml:trace contextRef="#ctx0" brushRef="#br3" timeOffset="69132.9541">9687 8127 92 0,'-32'0'37'15,"20"7"-1"-15,12-7 2 16,17-3-35-16,16-8-2 16,22-5 0-16,15-6-2 15,9-16-5-15,21 3-27 16,-9-9-2-16,9 1 0 15,-13-6-2-15</inkml:trace>
  <inkml:trace contextRef="#ctx0" brushRef="#br3" timeOffset="69515.9761">10561 7389 83 0,'-14'0'37'16,"-10"11"-1"-16,5 20 1 16,-8 9-26-16,10 17-4 15,-6 5-2-15,2 18-1 16,-4 3-1-16,4 8-1 15,-5-1 0-15,2 0-1 16,4-9 0-16,3-6-1 16,2-11 0-16,10-16 1 15,7-13-1-15,11-17 1 16,6-17-1-16,10-14 1 15,5-13-1-15,8-9 0 0,0-2 1 16,-4-7-1-16,0 3 0 16,-2 7 0-16,-10 8 1 15,-7 9-1-15,-5 11 0 16,-14 6 0-16,8 21 0 15,-9 2 0-15,-3 6-1 16,-1 0 0-16,10 3-3 16,-2-8-2-16,17 10-12 15,-3-21-20-15,20 0 0 16,-5-16 0-16,15-2-3 15</inkml:trace>
  <inkml:trace contextRef="#ctx0" brushRef="#br3" timeOffset="69874.9966">10897 8105 99 0,'-16'20'38'0,"11"8"1"15,1-17-4-15,18 5-31 16,10-10-2-16,9-2 0 15,9-8 0-15,6-6 0 16,-1-7-1-16,3-7 0 16,-5-2-1-16,-6-4 1 15,-10-5 0-15,-6 3 0 16,-12-1 0-16,-10 6 1 15,-9 4-1-15,-12 8 0 0,-3 9 0 16,-7 13 0 0,-6 15-1-16,2 10 1 0,2 5-1 15,3 8-1-15,13-1 1 16,11 1 0-16,12-2-3 15,14-19-7-15,31 7-14 16,11-21-15-16,28 0 0 16,6-16-2-16,25-2 0 15</inkml:trace>
  <inkml:trace contextRef="#ctx0" brushRef="#br3" timeOffset="70491.0319">12426 7991 59 0,'5'-22'35'16,"4"6"1"-16,-6-6-14 16,9 20 7-16,-12-9-22 15,0 11 0-15,3 10-3 16,0 8 0-16,-6 5-1 15,4 9-1-15,-2 4 0 16,2 8-1-16,-1 2 1 16,4 2-2-16,1-10 1 15,7-3 0-15,0-10 0 16,6-10 0-16,3-12 1 15,5-11-2-15,-1-12 1 0,4-6 0 16,0-5 0-16,-2-8-1 16,-2 4 0-16,-3-2-1 15,-3 0-1-15,-2 4 0 16,-1 6-4-16,-7-5-14 15,7 17-19-15,-7-3 2 16,13 9-3-16,-3-3 3 16</inkml:trace>
  <inkml:trace contextRef="#ctx0" brushRef="#br3" timeOffset="70841.0519">13107 7994 71 0,'-18'15'37'0,"-15"-8"0"16,5 12 2-16,-10-10-23 15,6 10-11-15,0 0 0 16,10 7-2-16,0-2 0 16,15 6 0-16,4-2-2 15,14-3 1-15,10-3-1 16,9-4 0-16,6-6 0 15,7-7-1-15,5-10 1 16,0-7-1-16,-6-5 0 16,-1-5 0-16,-14-3 0 15,-3-6 0-15,-13 3 0 16,-9-1-1-16,-10-1 0 15,-6 7 0-15,-1 0-1 16,-7 7 0-16,6 10-5 16,-9-11-18-16,25 17-13 0,-14-8 2 15,14 8-4-15,18-7 2 16</inkml:trace>
  <inkml:trace contextRef="#ctx0" brushRef="#br3" timeOffset="71064.0647">13795 7485 103 0,'-23'29'39'15,"-9"4"1"-15,3 24-7 16,-10-1-30-16,2 10-1 15,4 3 0-15,5 0-1 0,9-2-1 16,9-8-2-16,11-1-8 16,3-18-26-16,21-1-3 15,-1-19-1-15,13-2 0 16</inkml:trace>
  <inkml:trace contextRef="#ctx0" brushRef="#br3" timeOffset="71439.0861">13980 7903 92 0,'-4'12'40'0,"-17"2"-1"16,9 13 0-16,-14-1-33 0,7 9-2 15,-2 0 0-15,9 7-2 16,0-4 1-16,5-5-2 15,9-5 1-15,8-8-1 16,8-10 0-16,11-9-1 16,8-8 1-16,3-9-1 15,5-7 0-15,2-6 0 16,-2-4 1-16,-3-2 0 15,-4 2-1-15,-7 4 2 16,-12 6-3-16,-5 6 3 16,-8 4-2-16,-6 13 1 15,-8 13-1-15,-3 4-1 16,1 4 1-16,0 5-3 15,5 5 0-15,1-4-3 0,13 9-5 16,-9-21-22-16,24 9-6 16,-6-15 0-16,15 6-1 15</inkml:trace>
  <inkml:trace contextRef="#ctx0" brushRef="#br3" timeOffset="72010.1188">14641 7960 68 0,'4'-10'39'0,"-9"-1"-2"15,0 22 2-15,-12-7-19 16,7 19-14-16,-11 1 0 16,4 6-3-16,1 0 0 15,2 2-1-15,1-5 0 0,4-3-1 16,4-9 0-16,9-4 0 15,-4-11 0-15,18-5-1 16,-1-6 1-16,1-8-1 16,5-11 1-16,-1 0 1 15,1-4-2-15,1 0 1 16,-7 2-1-16,4 1 1 15,-10 7-2-15,3 2 2 16,-8 9-1-16,-6 13 0 16,13-6 0-16,-10 19 1 15,-3 2 0-15,-2 8 0 16,2 3 0-16,0 0-1 15,2-1 1-15,1 0-1 16,6-7 1-16,4-9-2 16,6-4 2-16,5-10-1 0,7-8 0 15,0-6 1-15,5-4 0 16,-2-2 0-16,0-1-1 15,-6 4 1-15,-5-1-1 16,-4 7 1-16,-10 8 0 16,-9 8-1-16,0 0 0 15,-3 23 1-15,-5 1-1 16,-4 5-1-16,-1 8 1 15,2-1-2-15,1 3 0 16,2-2-3-16,13 6-7 16,-9-26-14-16,25 9-14 15,-9-14 0-15,16-1-1 16,-4-15 2-16</inkml:trace>
  <inkml:trace contextRef="#ctx0" brushRef="#br3" timeOffset="72363.139">15302 7995 77 0,'-14'0'40'0,"14"0"-2"16,-18 12 2-16,18 8-17 16,3-8-18-16,8-3-2 15,7-2-1-15,7-4 1 16,4-4-1-16,8-5 0 15,1-5-2-15,1-5 2 16,-3-5-2-16,1-5 1 16,-8-2-1-16,-2-3 1 0,-6-2-1 15,-10 1 1-15,-8 9-1 16,-10 4 0-16,-12 9 0 15,-6 11 1-15,-10 14 0 16,-6 12 0-16,1 10 1 16,0 5-1-16,10 8 0 15,8-4-1-15,16-2 1 16,17-6-2-16,13-6-3 15,7-21-14-15,33 2-15 16,-6-16-8-16,22-2 1 16,1-11-2-16</inkml:trace>
  <inkml:trace contextRef="#ctx0" brushRef="#br3" timeOffset="72963.1733">16528 7873 77 0,'0'0'39'0,"-13"-10"-2"16,-2 15 2-16,-10-7-21 15,4 7-11-15,-13 5-3 16,6 12 1-16,-2-1-1 16,6 8-2-16,2 4 1 15,11 0-1-15,7 0 1 16,10 0-2-16,7-7 1 15,14-8-2-15,7-6 1 16,9-7 0-16,6-12 0 16,3-8-1-16,1-8 0 0,-6-5 1 15,-4-5-1-15,-11-3 0 16,-12 0 0-16,-13 3 0 15,-15 5-1-15,-14 5 0 16,-4 12 1-16,-7 1-1 16,3 10-1-16,4 4-2 15,14 7-2-15,12-11-13 16,17 14-18-16,11-14-3 15,22 4 2-15,0-11-2 16</inkml:trace>
  <inkml:trace contextRef="#ctx0" brushRef="#br3" timeOffset="73204.1871">17365 7227 105 0,'-9'-30'38'0,"-18"10"-1"16,7 29-5-16,-22 10-27 15,-1 26 0-15,-8 14-2 16,4 16-1-16,-1 8 0 16,6 9-1-16,9-2 0 15,4-1 0-15,10-5-3 16,0-21-15-16,19 2-19 15,-5-23-2-15,14-6 1 16,-5-20-2-16</inkml:trace>
  <inkml:trace contextRef="#ctx0" brushRef="#br3" timeOffset="73379.1971">16837 7758 116 0,'-13'-15'40'16,"3"-2"0"-16,10 17-1 15,23-9-36-15,11 7-1 16,12 3-4-16,7-6-9 15,19 10-26-15,-8-5-3 16,7 3 1-16,-11-6-2 16</inkml:trace>
  <inkml:trace contextRef="#ctx0" brushRef="#br3" timeOffset="74082.2372">18272 7900 85 0,'10'-16'32'16,"-13"-9"-5"-16,6 11 3 15,-22-8-17-15,5 13-3 16,-19-4-1-16,4 12-2 15,-17 1 0-15,1 10-2 16,-9 5-1-16,5 13 1 16,-2 1-2-16,8 5-1 0,9 1 0 15,8 2-1-15,11-3 0 16,12-2-1-16,12-8 1 15,16-9-2-15,11-11 2 16,12-4-1-16,9-13-1 16,5-9 1-16,5-8 0 15,0-5 0-15,-3-3 0 16,-9 0 0-16,-8-1-1 15,-10 5 2-15,-10 9-1 16,-11 8 0-16,-16 17 0 16,6-11 0-16,-6 11-1 15,-21 23 1-15,8 2 0 16,2 6 0-16,3 2-2 15,3-2-3-15,16 6-7 0,-2-14-25 16,17 0-2-16,3-12 1 16,14 0-2-16</inkml:trace>
  <inkml:trace contextRef="#ctx0" brushRef="#br3" timeOffset="74448.2582">18779 7837 90 0,'0'0'37'16,"-22"2"0"-16,11 11 2 15,-7-1-23-15,0 15-10 16,2-2-1-16,0 11-3 16,0-1 2-16,2 0-2 15,2-2 0-15,7-4-1 0,4-9 1 16,1-20-3-16,18 12 2 15,3-23-1-15,4-9 0 16,4-8 1-16,9-8 0 16,-1-3 0-16,2-1-1 15,-1 1 1-15,-1 0-1 16,-4 7 1-16,-2 11-1 15,-7 10 1-15,-3 9-1 16,-5 6 0-16,-6 13 0 16,-3 12-1-16,-3 8-3 15,-5-6-14-15,11 15-21 16,-11-9-1-16,11 5 0 15,-3-10-3-15</inkml:trace>
  <inkml:trace contextRef="#ctx0" brushRef="#br3" timeOffset="75051.2926">20095 7861 105 0,'-12'-8'37'0,"-14"-5"-1"15,6 12-6-15,-13-7-25 16,1 8 0-16,-10 3-1 15,7 8-1-15,-5 11 0 16,4 5-2-16,5 6 1 16,9 0-1-16,9 5 0 0,9-2 0 15,17-1-1-15,13-8 1 16,15-9-1-16,7-9 1 15,10-9 0-15,3-7-1 16,0-10 1-16,-1-10-1 16,-9-5 1-16,-11-4 0 15,-11-3-1-15,-10 2 1 16,-15 0-1-16,-12 6 0 15,-5 4 0-15,-10 11-1 16,-2 10-2-16,-3 4-1 16,9 12-6-16,-6-7-20 15,25 13-8-15,0-16-1 16,24 20 1-16,4-19-1 15</inkml:trace>
  <inkml:trace contextRef="#ctx0" brushRef="#br3" timeOffset="75550.3213">20690 7173 102 0,'-13'-25'37'15,"13"25"4"-15,-21 7-4 16,17 24-31-16,-11 9-2 15,-2 15-1-15,4 11 0 16,-4 13 0-16,0 1 0 16,-3 3-1-16,2-5 0 0,-1 2 0 15,0-8-1 1,2-8-1-16,3-11 1 0,3-10-2 15,5-11 1-15,6-9-1 16,5-9 1-16,5-12-1 16,9-11 1-16,3-4 1 15,2-5-1-15,3-9 1 16,-1 2-1-16,6-2 1 15,-5 2 0-15,-1 3 0 16,-4 12-1-16,-2 0 0 16,-2 13 1-16,-4 8-1 15,-4 8 0-15,-5 6-1 16,-3 4 0-16,-2 2 0 15,-3 3 1-15,-3-3-1 0,-6 0 0 16,2-9 0 0,-4-4 0-16,-1-4 0 0,-2-5-1 15,-3-9-2-15,1 1-3 16,-4-18-13-16,21 6-17 15,-14-11-3-15,19 3 1 16,-3-15-1-16</inkml:trace>
  <inkml:trace contextRef="#ctx0" brushRef="#br3" timeOffset="75841.3379">21073 7769 106 0,'21'-1'39'0,"-21"1"0"0,6 18 0 15,-8-1-33-15,1 13-2 16,-5 5-2-16,0 6 0 16,-2 7 0-16,0 4-2 15,-4 1 1-15,1 2 0 16,-6-1-1-16,-1-4 0 15,-5-8 0-15,-5-1 0 16,-6-11 0-16,0-5-1 16,0-11-2-16,-1-16-6 15,15 5-18-15,-6-26-12 16,18-1-1-16,-2-18 0 15,21-3 0-15</inkml:trace>
  <inkml:trace contextRef="#ctx0" brushRef="#br3" timeOffset="75970.3453">20888 7452 112 0,'0'0'35'0,"-9"-4"-26"16,9 4-8-16,0 0-38 15,19 8-2-15</inkml:trace>
  <inkml:trace contextRef="#ctx0" brushRef="#br3" timeOffset="76359.3674">21348 7839 107 0,'5'17'39'15,"-2"-5"-1"-15,16 2-1 16,4-6-33-16,9 0-1 15,6-7-2-15,5-3 1 16,0-6-1-16,0-3 0 16,-5-3 0-16,-5-4-1 15,-10-4 1-15,-8-1-1 16,-7-2 0-16,-8 2 1 15,-9 1 0-15,-6 4-1 16,-7 10 1-16,-5 8 0 16,-3 10 0-16,-6 9 0 15,1 8 0-15,2 8 0 16,4 2 0-16,6 4 0 0,11-4-1 15,10-6-3-15,13-4 0 16,10-10-8-16,24 4-22 16,-3-21-7-16,16 6 0 15,-4-18-2-15</inkml:trace>
  <inkml:trace contextRef="#ctx0" brushRef="#br3" timeOffset="76602.3814">22112 7805 111 0,'0'0'38'0,"-20"-14"2"15,1 18-6-15,-10 2-29 16,-1 7 0-16,-7 6-2 16,3 8 0-16,1 2 0 0,10 2-2 15,6-4 0-15,14 0-1 16,13-5 0-16,14-8-2 15,15-5 0-15,8-10-3 16,16 0-2-16,-9-21-17 16,22 6-14-16,-9-13-1 15,8 5 0-15,-12-13 0 16</inkml:trace>
  <inkml:trace contextRef="#ctx0" brushRef="#br3" timeOffset="76802.3928">22779 7434 109 0,'-24'21'40'0,"4"18"1"0,-16 2-2 16,6 14-33-16,-2 4-2 16,2 7-1-16,-2 0-1 15,6-3-3-15,4-2-2 16,-2-10-5-16,15 3-21 15,-15-22-12-15,12 0 1 16,-6-21-1-16,18-11 0 16</inkml:trace>
  <inkml:trace contextRef="#ctx0" brushRef="#br3" timeOffset="76969.4023">22369 7740 124 0,'24'-9'40'15,"6"-4"0"-15,22 18-9 16,6-10-28-16,10 0-4 15,15 13-23-15,-9-13-14 16,4 9-2-16,-9-6 0 16,-5 7-1-16</inkml:trace>
  <inkml:trace contextRef="#ctx0" brushRef="#br3" timeOffset="78038.4635">1065 9447 63 0,'13'-14'34'0,"-8"-9"0"16,5 13-12-16,-12-15 5 0,9 16-16 15,-12-8-3-15,5 17-1 16,0 0-2-16,-4 15-2 16,-1 10 1-16,5 14-1 15,-6 12-1-15,2 15 1 16,-1 11-2-16,-1 7 1 15,-2 5-1-15,3-3 0 16,1-3-1-16,-1-8 1 16,0-12-2-16,8-12 2 15,-4-16-1-15,5-11 0 16,2-13 0-16,-6-11 2 15,16-14 0-15,-10-6-1 16,2-6 1-16,-2-9-1 16,1-6 0-16,4-3 0 15,5-2 0-15,1 6-1 0,4 5 0 16,5 6 0-16,3 10 0 15,8 12-1-15,-1 12 1 16,-1 7-1-16,-1 10 1 16,-5 4 0-16,-3 3-1 15,-11 2 1-15,-7-1 0 16,-13-3 1-16,-12-3 0 15,-8-2 0-15,-13-5-1 16,-7-6 0-16,-9-1-1 16,0-8-1-16,2-1-2 15,0-10-5-15,24 11-16 16,-6-19-14-16,34 17 1 15,-4-27 0-15,27 16 0 16</inkml:trace>
  <inkml:trace contextRef="#ctx0" brushRef="#br3" timeOffset="78541.4923">1639 9852 105 0,'-4'-17'38'0,"4"17"1"16,-12-17-2-16,12 17-32 15,-11-5-1-15,11 5-1 16,-9 26 0-16,3-3-1 16,1 7-1-16,4 8 1 15,-1 3-1-15,5 1 0 16,8-2 0-16,-2-5-1 0,7-11 1 15,5-6 0-15,5-13-1 16,2-8 1-16,3-14 0 16,0-2-1-16,-1-11 1 15,3-4 0-15,-6-4-1 16,-1-1 0-16,-4 1 1 15,-1 3-1-15,-5 8 0 16,-1 5-1-16,-3 13 1 16,2 12 0-16,-5 14 0 15,-1 16 0-15,-3 15 0 16,-2 10 0-16,-3 11-2 15,-6 7 2-15,-3 6-1 16,-5 0 2-16,-6-3-3 16,-5-4 3-16,-11-8-3 0,-5-7 2 15,-6-9 0-15,-2-12 0 16,-4-11-1-16,0-14-2 15,3-7-1-15,2-22-5 16,21 0-15-16,-10-28-15 16,18-4 0-16,-1-24-2 15,16-5 4-15</inkml:trace>
  <inkml:trace contextRef="#ctx0" brushRef="#br3" timeOffset="80390.5981">3237 9887 50 0,'12'-8'28'15,"-12"8"-7"-15,9-17 3 16,-9 17 2-16,0-29-13 15,0 29-2-15,-10-25-1 16,10 25-2-16,-28-21 0 0,12 20-2 16,-13-2-1-16,3 11-1 15,-7 3-1-15,0 10 0 16,0 3-1-16,1 6 0 15,5-1 0-15,6 2 0 16,7 0-1-16,10-6 0 16,9-2 0-16,12-10 0 15,10-8-1-15,11-11 1 16,11-12-1-16,8-14 1 15,4-15-1-15,2-12 1 16,4-14-1-16,-3-7 0 16,-6-8 1-16,-6-1-1 15,-8 1 0-15,-10 8 0 16,-10 11 1-16,-7 15-1 0,-5 12 1 15,-11 22-1-15,-1 20 1 16,-13 27 0-16,1 17-1 16,-2 19 1-16,-3 12-1 15,4 7 0-15,3 7-1 16,4-6-4-16,18 4-16 15,-5-25-16-15,18-4-1 16,-5-21 0-16,13-4-1 16</inkml:trace>
  <inkml:trace contextRef="#ctx0" brushRef="#br3" timeOffset="80796.6213">3966 9632 93 0,'0'0'37'15,"-23"22"0"-15,14 7 1 16,-8-6-23-16,3 14-11 16,1 1 0-16,4 5-2 15,5-5 1-15,6-3-2 16,6-7 1-16,12-7-1 15,8-16 0-15,5-8-1 16,6-15 1-16,6-9 0 16,-1-10 0-16,0-5-1 15,-2-3 1-15,-3-3 0 16,-10 6-1-16,1 4 1 15,-11 8-1-15,-6 7 1 16,-7 11-1-16,-6 12 0 0,4 13 0 16,-9 10 0-16,-3 9 0 15,-5 11 0-15,3 4-1 16,-2 0-2-16,9 1-1 15,-4-10-4-15,17 4-11 16,-5-25-18-16,17 0-1 16,-5-23 0-16,16 0 1 15</inkml:trace>
  <inkml:trace contextRef="#ctx0" brushRef="#br3" timeOffset="81143.6412">4631 9653 95 0,'0'0'36'0,"0"0"0"16,3 13 1-16,-3 7-28 15,-13 4-4-15,3 3-1 16,-2 2-2-16,-1 2 0 16,0-3 0-16,5-2-1 15,1-8 0-15,6-3 1 16,1-15-2-16,15-5 1 15,1-10-1-15,8-7 0 16,1-7 1-16,4-3-1 16,0-1 0-16,-4-1 0 15,0 6 1-15,-3 9-1 16,-7 3 0-16,-5 11 0 15,-10 5 1-15,9 17-1 16,-6 3 0-16,-2 7 0 16,5 5-1-16,-2-1-1 0,8 9-7 15,-11-14-23-15,17 8-6 16,-6-16 1-16,12-1-2 15</inkml:trace>
  <inkml:trace contextRef="#ctx0" brushRef="#br3" timeOffset="81394.6556">5394 9180 104 0,'-23'-8'38'16,"10"34"2"-16,-6 7-2 0,9 17-33 15,-3 12-1 1,2 8-1-16,5 10-1 0,-1 4-1 16,6-1-1-16,1 0-1 15,5-2-6-15,-10-21-27 16,15-2-4-16,-4-23 0 15,14-6-1-15</inkml:trace>
  <inkml:trace contextRef="#ctx0" brushRef="#br3" timeOffset="81720.6742">5609 9545 97 0,'-43'11'39'15,"3"18"2"-15,-11-6-2 16,10 21-25-16,7-16-10 15,2-4 0-15,11 0-2 16,8-6 1-16,13-5-2 16,14-6 0-16,6-5 0 15,10-4 0-15,0-4-1 16,8 2 0-16,-1-3 0 15,-2 3 0-15,-5 4 0 16,-1 3 1-16,-7 2-1 16,-2 9 0-16,-5 2 0 15,-1 5 0-15,0-1-2 16,-2-1 0-16,7 2-4 15,-7-12-7-15,18 10-22 16,-14-22-5-16,16 6 1 0,-10-21 0 16</inkml:trace>
  <inkml:trace contextRef="#ctx0" brushRef="#br3" timeOffset="81909.685">6030 9595 107 0,'0'0'36'16,"3"-19"3"-16,-5 36-8 15,-16-4-20-15,10 16-6 16,-6 4-1-16,2 10-1 15,1 3-2-15,2 0 0 16,5 0-1-16,2-10-3 16,9 3-16-16,-5-24-18 15,13-6-2-15,-6-23 1 16,13-3-2-16</inkml:trace>
  <inkml:trace contextRef="#ctx0" brushRef="#br3" timeOffset="82043.6927">6086 9294 76 0,'-10'-17'36'0,"-1"11"-5"16,0 6-29-16,11 0-15 16,-3 18-22-16,12-1-2 15</inkml:trace>
  <inkml:trace contextRef="#ctx0" brushRef="#br3" timeOffset="82509.7193">6472 9504 60 0,'-12'-10'34'16,"12"10"1"-16,0 0-10 15,-22-13 4-15,22 13-17 16,-10 9-2-16,5 3-3 15,-7 1 0-15,3 7-2 16,-1 2 0-16,-1 8-1 16,-3 5-1-16,3 3 0 15,-5 1-2-15,6 5 1 16,-2-5-1-16,6-1 0 15,-2-8-1-15,5-6 1 0,5-13-1 16,-2-11 1-16,23-14-1 16,-4-10 0-16,3-10 0 15,9-7 1-15,-4-4-1 16,10-4 0-16,-3 4 1 15,-3 5-1-15,-4 9 1 16,-5 9-1-16,-6 13 1 16,-16 9 0-16,15 17 0 15,-14 8 0-15,-4 8-1 16,3 4 0-16,0 3-3 15,-2-4-4-15,15 12-15 16,-11-20-17-16,17 2-2 16,-1-19 1-16,11 3-2 15</inkml:trace>
  <inkml:trace contextRef="#ctx0" brushRef="#br3" timeOffset="82990.7467">7094 9588 69 0,'-4'-10'40'15,"-8"-10"-1"-15,1 18 2 16,-18-12-16-16,11 28-9 16,-16-1-9-16,2 11-2 15,-2 4-1-15,6 3-1 16,4 1-1-16,10-2 0 15,8-2 0-15,11-10-2 16,5-3 0-16,15-10 0 0,2-10 0 16,5-6 0-16,4-9 0 15,-1-6 0-15,4-4 0 16,-6-2 0-16,1 1 0 15,-3 1 0-15,-7 7 0 16,0 7-3-16,-8 12 2 16,-2 9 0-16,-8 22 0 15,-8 10 0-15,-8 24 0 16,-9 11 0-16,-8 18-1 15,-10 10 1-15,-11 8-1 16,-3-3 2-16,-1-7-3 16,0-8 3-16,4-15-2 15,4-18 2-15,4-17 0 16,10-18 0-16,5-15 0 0,3-17-1 15,4-4-1-15,-3-17-7 16,12 6-11-16,-14-25-11 16,13 11-8-16,-1-12-1 15,11 10 2-15</inkml:trace>
  <inkml:trace contextRef="#ctx0" brushRef="#br3" timeOffset="83517.777">8168 9512 75 0,'13'-7'37'15,"-13"7"1"-15,0 0 0 16,0 0-13-16,-4 17-21 16,-7 10-2-16,1 10 0 15,-7 7 0-15,5 7-1 16,0-1-1-16,2-1-1 15,10-3-7-15,-2-22-27 16,17-8-3-16,1-21 1 16,16-9-2-16</inkml:trace>
  <inkml:trace contextRef="#ctx0" brushRef="#br3" timeOffset="83673.7859">8190 9079 73 0,'-41'-23'37'16,"13"16"-1"-16,4 3-1 15,24 4-16-15,0 0-54 16,0 0 0-16,36 1-1 16,-3-13-1-16</inkml:trace>
  <inkml:trace contextRef="#ctx0" brushRef="#br3" timeOffset="83921.8001">8747 8854 105 0,'-5'32'38'16,"-13"4"1"-16,12 23-7 16,-12 6-27-16,5 16-1 15,-6 8-1-15,-1 8 0 16,3 1-1-16,2 2 0 15,3-9-2-15,8-15-2 16,7-3-7-16,-6-30-28 16,17-6-1-16,-5-25-1 15,9-6 0-15</inkml:trace>
  <inkml:trace contextRef="#ctx0" brushRef="#br3" timeOffset="84086.8095">8543 9539 94 0,'-22'-13'39'0,"-1"-5"2"16,23 18-2-16,-3-27-18 15,23 20-18-15,25-4-2 16,19-4-2-16,16 1-7 16,1-10-29-16,19 6-3 15,-10-9 1-15,2 11-2 16</inkml:trace>
  <inkml:trace contextRef="#ctx0" brushRef="#br3" timeOffset="84600.8389">9981 9394 77 0,'0'-17'37'16,"0"17"-1"-16,0 0 1 15,0 0-20-15,-5 21-15 16,-1 5 1-16,-6 9-1 16,0 8 0-16,-3 7 0 15,0 3 0-15,1-3-3 16,0-9-4-16,18-3-29 0,-5-21-2 15,13-8-1-15,3-19-1 16</inkml:trace>
  <inkml:trace contextRef="#ctx0" brushRef="#br3" timeOffset="85084.8665">9913 9071 99 0,'-27'2'36'16,"8"1"-1"-16,14 12-4 15,5-15-31-15,30 14-2 16,11 0-6-16,-3-13-8 0,22 20-6 16,-12-14 2-16,16 18 2 15,-18-7 5-15,-1 9 6 16,-14 3 5-16,-11-2 7 15,0 13 10-15,-21-15 5 16,2 18 2-16,-21-16-1 16,11 16-6-16,-15-13-4 15,12 7-3-15,-7-5-2 16,9-2-1-16,3-7-1 15,9-5-1-15,-2-19-1 16,25 10 0-16,0-20-1 16,6-8 0-16,7-12 0 15,0-3-1-15,5-6 0 16,-2 1 0-16,-2-2 0 0,-7 9 0 15,-3 4 0-15,-6 9 0 16,-3 11 1-16,-11 10-1 16,-4 9 1-16,-1 13-1 15,-5 5 1-15,2 3 0 16,1 6-3-16,1-5-3 15,16 11-19-15,-7-22-12 16,18 4-3-16,-4-23 1 16,17-1-3-16</inkml:trace>
  <inkml:trace contextRef="#ctx0" brushRef="#br3" timeOffset="85354.8821">11250 8773 106 0,'6'28'37'0,"-18"8"2"16,4 20-11-16,-14 3-25 15,5 11 0-15,-10 5-1 16,7 1 1-16,1 3-1 16,1-5 0-16,3-5-2 15,1-13-4-15,16 2-28 16,-14-19-5-16,9-2 0 0,-7-21 0 15</inkml:trace>
  <inkml:trace contextRef="#ctx0" brushRef="#br3" timeOffset="85792.9071">10935 9275 103 0,'0'0'38'15,"19"1"0"-15,18 10-2 16,1-11-33-16,15 0-1 15,10-4 1-15,9-1-1 16,2-4-1-16,-1 2 0 16,-6-2 0-16,-10 1 0 15,-12 2 1-15,-10 5-1 0,-17 2 1 16,-18-1 0-1,0 20-1-15,-14-1 1 0,-9 7-1 16,-3 9 0-16,-2 6 1 16,0 4-1-16,2 1 0 15,9 0 1-15,10-1-2 16,10-6 2-16,12-9-1 15,13-11-1-15,7-14 0 16,10-9 0-16,2-14-1 16,-3-9 1-16,-2-11 0 15,-8-6-1-15,-9-5 0 16,-7-2-1-16,-14-3-2 15,-8 5-2-15,-1 13-7 16,-23-9-17-16,15 27-10 0,-18-2 1 16,13 18-2-16,-9 1 1 15</inkml:trace>
  <inkml:trace contextRef="#ctx0" brushRef="#br3" timeOffset="86452.9448">12925 9094 73 0,'16'-3'35'15,"-16"3"-1"-15,-1 18-2 16,-31-7-25-16,2 16 0 16,-17-5-1-16,4 10-1 15,-4-2-1-15,8 5-1 16,6-8 0-16,13 1 0 15,14-5-2-15,11-3 0 16,15-4-1-16,11-2 1 16,11-5-1-16,4 0 0 15,-1 0 0-15,-2 2 1 16,-8 0-1-16,-13 2 1 15,-13 3 1-15,-13-1-1 16,-16 3 1-16,-8 1-1 0,-6-2 0 16,-1-2 0-16,6 2-3 15,4-12-4-15,28 8-23 16,-3-13-8-16,30-13-1 15,5-9 0-15</inkml:trace>
  <inkml:trace contextRef="#ctx0" brushRef="#br3" timeOffset="86813.9654">13468 9140 75 0,'-13'2'39'0,"-21"2"-1"15,-1 16 1-15,-12-12-19 16,7 24-15-16,-5-1-2 15,7 8 0-15,4 5-1 0,10 0 0 16,10-3 1-16,15-3-1 16,17-6 0-16,11-10 0 15,12-9-2-15,11-10 1 16,9-12-1-16,0-10 0 15,-3-9 0-15,-1-8-1 16,-14-6 0-16,-9-5 0 16,-16-2 1-16,-11-1 0 15,-12 6 0-15,-12 2-1 16,-3 12 1-16,-9 6 0 15,4 11-1-15,-1 7-1 16,11 15-2-16,3-2-4 0,26 20-22 16,-6-11-9-16,25 6 2 15,-1-9-2-15</inkml:trace>
  <inkml:trace contextRef="#ctx0" brushRef="#br3" timeOffset="87376.9976">13979 9188 83 0,'0'0'38'0,"-9"-12"-1"15,9 12 2-15,-23 15-23 16,8 1-13-16,-1 7 0 16,1 8-1-16,-5 5 0 15,2 5 1-15,-1 0-1 16,3-3 1-16,3-5-1 15,4-5 1-15,6-9-1 0,6-7 0 16,10-13-2-16,5-13 1 16,7-7-1-16,7-5-1 15,1-11 1-15,-2-6-1 16,0-1 1-16,-4-3-1 15,-6 3 2-15,-3 10-1 16,-10 1 0-16,-4 14 1 16,-4 19-1-16,0 0 0 15,0 0 1-15,-11 34-1 16,6-4 0-16,4 4 0 15,6 0 0-15,2-1 0 16,6-6 0-16,8-7 1 16,6-8-1-16,4-8 0 15,4-11 1-15,3-7 0 0,0-8-1 16,1-7 1-16,-2-2-1 15,-1-1 1-15,-4 0-1 16,-8 5 1-16,-5 5-1 16,-3 12 1-16,-16 10-1 15,7 15 0-15,-14 11 0 16,-4 7 0-16,-4 9 0 15,1 3-2-15,2 4 0 16,0-7-1-16,12 1-4 16,-5-18-11-16,23 8-10 15,-7-23-11-15,16 1-1 16,-7-22 1-16,17 1 1 15</inkml:trace>
  <inkml:trace contextRef="#ctx0" brushRef="#br3" timeOffset="87723.0174">14736 9246 96 0,'2'10'37'0,"10"10"2"16,-1-12-2-16,16 7-31 15,-4-12-2-15,7-1-1 16,5-7 0-16,-1-4-1 15,1-9 0-15,-1-2-1 16,-6-9 0-16,-5-3-1 16,-4-3 1-16,-9 2-1 15,-9-1 1-15,-9 5-1 0,-14 10 1 16,-5 7 0-16,-7 19 0 15,-10 16 0-15,-4 9 1 16,1 17 0-16,4 10-1 16,10 2 1-16,15 0-1 15,13-2 1-15,19-11-4 16,14-17-8-16,29 0-15 15,-5-27-14-15,21-4-1 16,-1-20-1-16,12 1-1 16</inkml:trace>
  <inkml:trace contextRef="#ctx0" brushRef="#br3" timeOffset="88558.0653">15969 9209 91 0,'10'-14'35'0,"-3"-5"-1"15,7 13-5-15,-14-10-22 16,0 16-1-16,10-6-1 15,-10 6-1-15,0 21 0 16,-5 4-1-16,-9 5 1 16,4 9-1-16,-7 3-1 15,4 7-1-15,1-1 1 0,7-1-1 16,5-7 0-16,10-5 1 15,11-10-2-15,8-14 2 16,9-11-1-16,8-13-1 16,4-11 0-16,0-7 1 15,0-7-1-15,-9-4 0 16,-2-2 1-16,-9 4-1 15,-8 1 0-15,-8 9 1 16,-5 5-1-16,-7 10 0 16,-2 15 0-16,0 0 0 15,-7 17 0-15,3 11 0 16,-1 5 0-16,5 8 0 15,4 2 0-15,6 1 1 16,9-6-1-16,6-6 1 0,12-8 0 16,6-11 0-16,4-12 0 15,6-11-1-15,-6-11 1 16,2-7 0-16,-4-12 0 15,-7-2-1-15,-3-4 0 16,-10-1-2-16,-4 4-1 16,-8-1-1-16,3 17-6 15,-11-7-13-15,13 23-15 16,-11-4-1-16,11 19 1 15,-4-1-1-15</inkml:trace>
  <inkml:trace contextRef="#ctx0" brushRef="#br3" timeOffset="88992.0901">17361 9209 81 0,'-5'-25'36'0,"0"6"1"15,-18-2 0-15,4 20-17 16,-23-4-13-16,4 13 0 15,-4 5-2-15,-1 16 0 16,-3 5 0-16,6 6 0 16,3 2-2-16,9 3-1 15,10-5 0-15,17-4-1 16,14-11-1-16,12-8 2 15,17-13-2-15,10-7 0 16,8-9 0-16,3-8 0 16,-4-4 0-16,-6-6 0 15,-10 3 0-15,-7 2 0 0,-15 2 0 16,-9 8 0-16,-12 15 0 15,0 0 0-15,-22 2 0 16,4 16 0-16,2 8 0 16,-2 3 0-16,6 6 0 15,6-4 0-15,13-1-4 16,4-8 0-16,18-6-5 15,1-23-8-15,28 6-9 16,-8-27-12-16,18-3-1 16,0-19 0-16,7-3 2 15</inkml:trace>
  <inkml:trace contextRef="#ctx0" brushRef="#br3" timeOffset="89192.1015">18205 8675 116 0,'-31'9'38'0,"5"31"1"16,-15 8 0-16,-1 18-35 15,1 9 1-15,6 5-3 16,0 1 1-16,8-1-2 16,6-5-1-16,3-6-3 15,11-6-4-15,-5-18-9 16,15-2-21-16,-10-19-2 15,7-4 0-15,0-20 0 16</inkml:trace>
  <inkml:trace contextRef="#ctx0" brushRef="#br3" timeOffset="89368.1116">17789 9119 116 0,'-10'-18'37'16,"10"18"2"-16,0 0-1 15,35-6-35-15,-3 8-2 16,11 0-2-16,10 3-4 15,-1-12-12-15,14 9-19 16,-9-7-3-16,2 10 2 16,-15-11-2-16</inkml:trace>
  <inkml:trace contextRef="#ctx0" brushRef="#br3" timeOffset="90021.149">18348 9105 94 0,'-10'12'37'0,"12"9"0"16,-7-5 1-16,14 7-24 15,-4-6-8-15,15 4-1 16,2-11-1-16,9-1 0 16,2-9-2-16,6-4 0 15,1-9 0-15,0-2-1 16,-6-6 0-16,-2-4-1 15,-13 1 1-15,-5 1-1 16,-10 1 0-16,-9 3 0 16,-12 8 0-16,-8 6 0 15,-12 10 0-15,-4 8 0 16,-5 10 0-16,1 9 1 15,5 6-1-15,8 3 1 0,8 3-1 16,15-3 0-16,13-3 0 16,20-8-1-16,11-8 0 15,12-10 0-15,12-5-1 16,2-10 0-16,5-8 0 15,0-5-1-15,-1-3 1 16,-6-7 1-16,-7 2 0 16,-9-1 0-16,-8 3 1 15,-7 2 0-15,-8 9 1 16,-10 7 0-16,-10 4-1 15,-5 21 1-15,-7 7 0 16,-5 3-1-16,-6 9 0 16,2 3 1-16,2-1-1 0,0-2 1 15,3-8 0-15,9-8 1 16,2-10 0-16,5-14 1 15,0 0-1-15,19-22 0 16,-5-8-1-16,4-3 0 16,1-7 1-16,6-3-2 15,2 0 0-15,5 0 0 16,3 3 0-16,5 5 0 15,2 5 0-15,1 7-3 16,5 9-2-16,-5-5-10 16,15 20-11-16,-16-13-12 15,16 10-2-15,-2-7-1 16,16 7-2-16</inkml:trace>
  <inkml:trace contextRef="#ctx0" brushRef="#br3" timeOffset="90479.1752">20449 9141 82 0,'0'0'38'16,"3"13"-1"-16,-3 7 1 15,-17-5-17-15,6 15-17 16,-10 6-2-16,1 2 0 15,-2 3 0-15,5-1-1 16,6-2-2-16,7-11-5 16,21 0-29-16,-3-22-2 0,18-4 1 15,2-19-3-15</inkml:trace>
  <inkml:trace contextRef="#ctx0" brushRef="#br3" timeOffset="90938.2014">20490 8854 112 0,'-26'-8'36'0,"6"1"1"16,19 18-9-16,14 1-30 16,7-5-6-16,23 15-22 15,3-6-5-15,9 10-1 16,-1-1 0-16,9 12 20 15,-20-9 8-15,1 8 6 0,-9 3 7 16,-21-5 22-16,0 7 9 16,-18-5-1-16,2 6 3 15,-23-15-21-15,15 14-5 16,-9-13-4-16,5 4-2 15,0-7-2-15,5-2 0 16,9-9-2-16,0-14 0 16,18 7-1-16,10-18 0 15,8-9 0-15,9-8 0 16,5-10 0-16,3-4 0 15,-1-3 1-15,-2 3-1 16,-6 5 0-16,-10 8 1 16,-10 11 0-16,-10 13-1 15,-14 5 0-15,5 31 2 0,-11 4-3 16,-2 3 0-16,5 9-4 15,1-8-7-15,16 15-11 16,-8-20-14-16,21-2-5 16,4-15 1-16,15 0-2 15</inkml:trace>
  <inkml:trace contextRef="#ctx0" brushRef="#br3" timeOffset="91554.2365">22621 9072 72 0,'-6'-19'38'0,"-8"11"-1"0,-20-8 1 16,0 17-18-16,-22-5-10 16,7 8-3-16,-12 8-1 15,5 12-2-15,-2 6 0 16,4 12-1-16,5 1-1 15,10 6 0-15,10-1 0 16,15 0-1-16,14-9 1 16,20-9-1-16,11-14 0 15,17-13 0-15,10-12 0 16,15-13-1-16,2-9 1 15,3-7-1-15,-5-5 2 16,-10 1-2-16,-7 4 0 16,-10 5 0-16,-13 7 0 15,-13 15 0-15,-10 13 0 16,-8 11 0-16,-6 16 0 0,-1 10 0 15,-1 8 0-15,3 6-2 16,11 5-4-16,-1-13-10 16,24 14-12-16,-10-27-11 15,21 2-2-15,-6-20 0 16,9-2-1-16</inkml:trace>
  <inkml:trace contextRef="#ctx0" brushRef="#br3" timeOffset="92749.305">1230 11063 89 0,'0'0'35'0,"0"0"0"15,0 0-8-15,-9 10-22 16,4 5-2-16,-4 2-1 16,-3 13 0-16,-1 4 0 15,0 10 0-15,-5 0 0 16,7 3 0-16,-1-3-1 15,5-6 0-15,2-6 0 0,8-6 0 16,1-17 0-16,7-8 0 16,3-11 0-16,3-13-1 15,6-12 1-15,-3-4 0 16,3-9 0-16,-1-7-1 15,0 2 1-15,-3 4-1 16,-2 4 0-16,-7 9 0 16,0 8 1-16,-2 10-1 15,-8 18 0-15,0 0 0 16,9 10 1-16,-8 12 0 15,3 6-1-15,0 1 0 16,1 3 1-16,4 0-2 16,4-2 1-16,5-6 0 15,9-9-1-15,6-11 1 16,7-9 0-16,5-11 1 0,6-7-1 15,-1-7 1-15,2-2 0 16,-4-2 0-16,-5 4 0 16,-11 6 0-16,-9 6 0 15,-5 11-1-15,-18 7 0 16,8 10 1-16,-13 13-1 15,-2 8 0-15,-5 6 1 16,3 7-1-16,0 7-1 16,3 1 0-16,7-2-2 15,-1-5-1-15,15-1-9 16,-5-22-12-16,21 6-12 15,-11-22-1-15,19 1 0 16,-12-22 1-16</inkml:trace>
  <inkml:trace contextRef="#ctx0" brushRef="#br3" timeOffset="93119.3262">2189 11173 61 0,'0'16'37'15,"0"-16"-1"-15,22 17 1 16,-3-19-14-16,8 2-19 15,12-7-1-15,9-6 0 16,0-4 0-16,5-4-1 16,-7-3 0-16,0-2 0 15,-14 0-1-15,-9 1 1 16,-11-1 0-16,-10 6 1 0,-15-1-2 15,-9 9 2-15,-8 2-2 16,-6 12 1-16,-5 6-1 16,-2 10 0-16,-1 11 0 15,1 6-1-15,7 11 1 16,7 1-2-16,12 3 1 15,9 0-1-15,14-6 1 16,14-9-1-16,20-7-4 16,7-23-7-16,23 7-13 15,-7-25-13-15,18 1 0 16,-5-19-1-16,4 6 1 15</inkml:trace>
  <inkml:trace contextRef="#ctx0" brushRef="#br3" timeOffset="93517.3489">3083 11003 93 0,'0'0'37'15,"-19"-16"0"-15,8 13 1 16,-13-3-32-16,4 6-2 16,-1 1-1-16,1 8 0 15,-6 2 0-15,1 8 0 16,-6 4-1-16,8 11 1 15,-3-1-1-15,5 6 0 16,7-2-1-16,10 1 0 16,9-8-1-16,14-4 1 15,8-11-1-15,8-12 0 16,7-11 0-16,0-7 0 15,5-9 1-15,-4-5-1 16,-4-3 1-16,-6-2-1 0,-8 3 1 16,-4 2-1-16,-7 5 0 15,-7 6 0-15,-2 5 0 16,-5 13 0-16,0 0 0 15,-11 15-1-15,4 8 0 16,-4 4-2-16,5 8-2 16,-6-6-5-16,14 14-8 15,-7-26-8-15,23 10-10 16,-6-23-3-16,18 2-1 15,0-19 3-15</inkml:trace>
  <inkml:trace contextRef="#ctx0" brushRef="#br3" timeOffset="93877.3695">3672 10883 98 0,'-2'-17'39'0,"2"17"2"16,-23-1-2-16,11 14-32 15,-16 2-2-15,5 7-4 16,-6 4 1-16,8 1-3 15,0 0 2-15,8-1-2 16,5-6 1-16,11-2-1 16,5-6 1-16,6-1 0 15,3-4 0-15,6-3 0 16,-3 0 0-16,-2-1 0 15,-3 3 0-15,-1 1 1 16,-6 3-1-16,-3 5 1 16,-5 1-1-16,-3 4 1 0,-6-2-1 15,3 4 0-15,-4-4 0 16,2-3-2-16,2-5-1 15,6-10-2-15,-1 12-8 16,-2-29-10-16,18 14-10 16,-8-21-6-16,12 8-1 15,-4-16 3-15</inkml:trace>
  <inkml:trace contextRef="#ctx0" brushRef="#br3" timeOffset="94584.4099">3997 10894 74 0,'14'-1'39'0,"-14"1"0"15,0 0 2-15,-29 18-13 16,6 9-24-16,-2 0 0 0,0 12-2 16,0 1 0-16,6 2-1 15,2-1 1-15,8-4-1 16,7-9 0-16,12-7 0 15,11-12-1-15,13-12 1 16,9-12-1-16,9-9 0 16,2-6 0-16,5-11 0 15,-3 0 2-15,-2 2-1 16,-8 3 1-16,-11 7-1 15,-9 7 1-15,-7 10-1 16,-19 12-1-16,0 0 0 16,3 25-1-16,-12-3-1 15,-1 8 0-15,-3-1-1 0,7 5-1 16,2-5-1-16,9-2 0 15,5-12-3-15,15 2-7 16,-4-21-7-16,27 9-7 16,-15-20-7-16,20 2-2 15,-10-13 2-15,8 7 1 16,-19-5 32-16,-1-1 12 15,6 13 9-15,-31-11 7 16,12 15 11-16,-22-3 1 16,4 11-1-16,-13 3 3 15,12 9-31-15,-12 1-4 16,-1 7-1-16,2 3-1 15,3 6-1-15,0-1 0 16,3 3 1-16,-1-5-1 0,6-4 0 16,-4-3 0-16,9-8 0 15,-4-11 0-15,0 0 1 16,15-19-1-16,-1-3 0 15,-1-7 0-15,4-5-1 16,5-3 1-16,-2-4 0 16,3 2 0-16,1 1 1 15,3 5-1-15,-4 3 1 16,2 7-3-16,0 5 1 15,1 9-5-15,-7-4-8 16,16 21-10-16,-18-13-8 16,13 15-8-16,-3-10-1 15,8 7 1-15,-4-10 2 16</inkml:trace>
  <inkml:trace contextRef="#ctx0" brushRef="#br3" timeOffset="94757.4198">5273 10837 120 0,'14'3'39'0,"-14"-3"0"15,-12 30-4-15,4-9-32 16,-6 11-2-16,-2 6-1 15,1 7 0-15,-3 3 0 16,3 1-3-16,4-1 1 16,1-11-5-16,14 3-9 15,-4-40-15-15,6 17-8 16,3-30 0-16,16-6-2 15</inkml:trace>
  <inkml:trace contextRef="#ctx0" brushRef="#br3" timeOffset="94900.428">5321 10629 91 0,'-14'-28'39'0,"10"15"-1"16,-7 4 0-16,11 9-27 16,15 13-48-16,-15-13-1 15,7 16 0-15,-5-5-2 16</inkml:trace>
  <inkml:trace contextRef="#ctx0" brushRef="#br3" timeOffset="95500.4623">5704 10844 104 0,'0'0'37'0,"11"-3"2"16,-11 3-10-16,-12 16-24 15,2 0 0-15,2 9-4 16,-7 7 2-16,0 1-2 16,-4 6 1-16,0 3-2 15,0-3 1-15,5-6 0 16,2-2 0-16,5-7 1 15,5-9-1-15,2-15 0 16,21-3-1-16,-1-15 0 16,12-9 1-16,3-7 0 15,7-8 0-15,0-4 2 16,-1-1-2-16,0 4 1 15,-6 6-1-15,-4 7 2 16,-9 9-3-16,-6 12 3 0,-4 12-3 16,-8 14 0-16,3 7-1 15,-3 6-2-15,2 9 1 16,-1 2-5-16,8 8-4 15,-8-15-11-15,23 11-10 16,-9-21-9-16,13 1 1 16,-8-18 0-16</inkml:trace>
  <inkml:trace contextRef="#ctx0" brushRef="#br3" timeOffset="95989.4902">6462 10863 110 0,'-10'-27'40'16,"10"27"3"-16,-45-21-11 0,12 28-24 15,-6 8-3-15,-3 12-3 16,1 4 1-16,2 8-2 16,5 0 1-16,10 3-2 15,13-5 1-15,15-4-2 16,13-11 1-16,11-9 1 15,11-11-1-15,7-8 0 16,5-10-1-16,1-9 1 16,-2-9 1-16,-4 0 1 15,-4-4-2-15,-7 3 2 16,-7 5-1-16,-6 6 2 15,-8 8-3-15,-14 16 0 16,0 0 0-16,-7 29-2 16,-11 10 1-16,-7 15-1 0,-5 13 2 15,-9 15-2-15,-2 7 1 16,1 2 1-16,-1 6 0 15,1-3-1-15,2-4 0 16,3-8 1-16,4-12-1 16,3-7 0-16,0-15 1 15,-3-10-3-15,5-16 3 16,-3-9-2-16,-3-9 0 15,-2-16-3-15,5-3-6 16,-13-28-8-16,21 8-6 16,-22-28-7-16,25 5-8 15,-3-10-1-15,12 8 2 16</inkml:trace>
  <inkml:trace contextRef="#ctx0" brushRef="#br3" timeOffset="96640.5276">7820 10770 66 0,'9'-20'35'0,"1"5"1"16,-20-6-16-16,10 21 9 16,-38-9-21-16,10 16-1 15,-12 2-1-15,-1 13 0 16,0 1-2-16,1 13-1 15,2-1-2-15,9 6 0 16,10 0-1-16,11-3-1 16,18-1 1-16,16-9-2 15,22-6-4-15,7-19-20 16,31 2-12-16,0-17 1 0,17 2-2 15,0-17-1-15</inkml:trace>
  <inkml:trace contextRef="#ctx0" brushRef="#br3" timeOffset="97207.56">8400 10768 79 0,'-31'-2'38'16,"6"13"-1"-16,-7-4 1 15,12 13-21-15,-4-4-13 16,5 7 0-16,1 1-1 15,8 2-2-15,4 0 1 16,10 0-1-16,3-7 0 16,11-2-2-16,4-5 2 0,7-9-2 15,3-4 2-15,3-7-1 16,3-7 1-16,0-2 1 15,-1-5-2-15,-4-2 2 16,-3 1-2-16,-2 0 2 16,-5 1-2-16,-5 4 1 15,-6 9-1-15,-12 9 0 16,13 4 0-16,-14 12 0 15,-3 14 0-15,-4 9-2 16,-3 15 2-16,-8 14-1 16,-4 12 1-16,-6 5-1 15,-1 5 0-15,-4-2 2 16,2-8-1-16,-2-3 2 15,5-15-2-15,2-14 0 16,2-17 1-16,3-16 1 0,6-13-2 16,0-13-1-16,2-10 2 15,4-12-2-15,-2-9 1 16,6-7 1-16,6-9 0 15,7-4-3-15,7-4 3 16,10-2-2-16,10 1 1 16,6 3 0-16,13 5-2 15,0 2 0-15,11 15-7 16,-11-9-10-16,20 23-11 15,-16-9-9-15,7 7 1 16,-10-6-2-16</inkml:trace>
  <inkml:trace contextRef="#ctx0" brushRef="#br3" timeOffset="97441.5734">9226 10390 106 0,'0'0'37'15,"-24"24"2"-15,12 14 0 16,-14 9-36-16,4 2 0 15,-3 7 0-15,5 3-1 16,-2 1 0-16,4-3-1 16,7-5-1-16,6-10-3 15,10-5 0-15,-1-14-6 16,24 3-11-16,-13-24-22 15,22 0 3-15,-9-19-3 16,15 1 5-16</inkml:trace>
  <inkml:trace contextRef="#ctx0" brushRef="#br3" timeOffset="97603.5826">9396 10695 110 0,'0'0'37'0,"0"0"2"16,0 14-5-16,-10 5-30 16,1 8-1-16,-6 9-2 15,3 2-2-15,0 4 1 16,0-2-2-16,5 3-4 15,-7-18-18-15,14 6-14 16,-4-16-1-16,13-4-1 16,-9-11 1-16</inkml:trace>
  <inkml:trace contextRef="#ctx0" brushRef="#br3" timeOffset="98045.6079">9612 10510 86 0,'0'0'39'15,"0"0"-1"-15,8 9 2 16,-8-9-18-16,15 13-22 16,-2-5 1-16,2 4 0 15,0 6 1-15,-3 4 0 16,-6 2 0-16,-5 9 0 15,-4 0 1-15,-6 5 0 16,-5-1-1-16,-3 1 0 16,-1-4 0-16,2-3-1 15,3-4 0-15,4-6-2 0,8-5 1 16,1-16-1-16,17 4 1 15,3-12 0-15,4-7 1 16,8-4-1-16,1-7 0 16,1-1 2-16,-4-6-2 15,2 6 1-15,-7 0-1 16,-2 3 0-16,-8 8 0 15,-3 7 0-15,-12 9-1 16,10 8 0-16,-5 8-1 16,-4 2-1-16,6 11-3 15,-4-4-4-15,18 11-8 16,-15-15-15-16,23 8-8 15,-6-14 1-15,18 2-1 16</inkml:trace>
  <inkml:trace contextRef="#ctx0" brushRef="#br3" timeOffset="98445.6308">10377 10720 78 0,'-10'-26'39'0,"-1"15"0"16,-9-4 1-16,2 21-17 15,-19-1-17-15,10 8-1 16,-6 8-1-16,8 5-1 15,-1 7-1-15,8 0 0 16,11-1-1-16,8-3-1 16,12-6 1-16,9-10 0 15,9-11-1-15,10-9 0 16,4-11 1-16,6-12-1 0,-1-12 1 15,-1-5 0-15,-2-5 0 16,-4-4-1-16,-4-3 0 16,-5 3 0-16,-9 5 0 15,-10 10 0-15,-8 12-1 16,-9 19 1-16,-9 15 0 15,-9 17-1-15,-6 13 1 16,-3 11 0-16,4 10 0 16,0-1-2-16,11 3-1 15,6-8-1-15,20-1-10 16,-4-23-11-16,29 9-8 15,-8-23-10-15,16-2 3 16,-4-17 0-16</inkml:trace>
  <inkml:trace contextRef="#ctx0" brushRef="#br3" timeOffset="99121.6695">10897 10712 113 0,'-20'10'39'0,"15"10"2"16,5-20-11-16,0 23-26 15,19-13 0-15,8-2-2 16,7-6 0-16,9-4-1 16,5-6-1-16,-1-6 1 15,0-2-1-15,-6-5 0 16,-4-5 0-16,-9 2 0 0,-8-4 0 15,-11 1 0 1,-9 1 1-16,-8 3-1 0,-9 2 1 16,-9 11 0-16,-7 6-1 15,-6 10 1-15,2 9 0 16,0 8 0-16,8 8 0 15,5 4-1-15,11 4 0 16,13-1 0-16,15-1-2 16,7-8-1-16,13-4-2 15,3-12-3-15,14-2-5 16,-9-20-8-16,21 11-3 15,-19-20 12-15,10 1 5 16,-6-5 4-16,-5-1 3 16,-5 5 4-16,-15-6 7 15,6 20 8-15,-29-11 2 0,-1 15-10 16,-3 18-4-16,-9 4-3 15,-11 4-1-15,2 9-1 16,-3 1-1-16,3 1-1 16,1-3 1-16,6-5 0 15,7-6 0-15,7-10-1 16,0-13 2-16,25-7-1 15,-2-14 1-15,5-7 1 16,2-7-2-16,7-4 1 16,0-5-1-16,1-2 1 15,-1 3-1-15,-3 8 0 16,-4 3-1-16,1 12 1 15,-6 7-1-15,1 5-1 16,1 8-2-16,-4 1-3 0,11 15-8 16,-17-21-11-16,26 17-8 15,-15-19-7-15,12 6-1 16,-7-11 0-16</inkml:trace>
  <inkml:trace contextRef="#ctx0" brushRef="#br3" timeOffset="101356.7972">13113 10657 86 0,'15'-13'35'0,"-13"0"-1"16,-2 13-7-16,-2-23-21 16,-3 9-1-16,-5-1 0 15,-2 6 0-15,-10 0 0 0,-6 14-1 16,-10 7 0-16,-8 13 0 15,-10 11-1-15,-6 9 0 16,-4 6-1-16,5 2-1 16,9-1 0-16,16-6 0 15,18-13-1-15,23-7 0 16,23-18 0-16,26-12 1 15,14-13 0-15,12-13 0 16,6-5 0-16,-1-6 0 16,-5-4 0-16,-11-1 1 15,-17 3-2-15,-17 4 0 16,-17 8 0-16,-13 8 0 15,-13 6 0-15,-7 12 0 16,-9 7 0-16,1 10 0 0,1 8-1 16,3 8 1-16,7 3 0 15,4 4-2-15,10 4 0 16,4-8-2-16,15 7-3 15,1-15-4-15,14 8-8 16,-11-19-20-16,17-1-1 16,-13-13 1-16,9 0 2 15</inkml:trace>
  <inkml:trace contextRef="#ctx0" brushRef="#br3" timeOffset="101703.8171">13501 10727 65 0,'5'-26'36'16,"1"11"-1"-16,-6 1 1 15,0 14-23-15,0 0-4 0,-11 18-1 16,-6 1-2-16,3 11-1 15,-5 3-1-15,1 6-3 16,0-3 2-16,2-1-2 16,6-6 0-16,1-2 0 15,8-11 0-15,1-16-2 16,16 2 3-16,4-13 0 15,7-10-1-15,2-6 1 16,4-6-1-16,3-2 1 16,3-5-1-16,-7 3 1 15,2 1-1-15,-5 7-1 16,-7 5 0-16,-3 6 0 15,-3 10 0-15,-3 5 0 16,-2 14 0-16,-3 5-1 0,2 9-2 16,-3 2-1-16,7 14-9 15,-14-13-19-15,17 13-9 16,-10-9 0-16,15 1 0 15</inkml:trace>
  <inkml:trace contextRef="#ctx0" brushRef="#br3" timeOffset="102099.8398">14246 10661 100 0,'-7'-23'40'0,"-19"0"0"15,2 16 0-15,-14 9-33 16,3 6-3-16,-3 8 0 15,3 11 0-15,4 5-2 0,8 6 0 16,8-1-1-16,13-2 0 16,12-8 0-16,12-10 0 15,14-12 0-15,10-10 0 16,9-16-1-16,7-13 1 15,3-11-1-15,-4-11 1 16,-4-8-1-16,-5-5 0 16,-7-3 2-16,-10 0-4 15,-6 6 3-15,-13 10-1 16,-4 11 3-16,-8 15-5 15,-6 18 2-15,-10 29 0 16,-6 22-1-16,-9 18 2 0,2 15-2 16,-2 5-2-16,6 12-8 15,-1-16-8-15,25 14-14 16,-6-26-10-16,26-6-1 15,2-15-2-15</inkml:trace>
  <inkml:trace contextRef="#ctx0" brushRef="#br4" timeOffset="107482.1477">15265 10667 71 0,'11'-15'36'0,"-7"-2"-2"16,-4 17 2-16,4-17-30 16,-4 17-1-16,0 0-1 15,0 0 1-15,-11 2-1 16,8 9-1-16,-4 4-1 15,1 7 0-15,-2 5 1 16,-1 9-2-16,1 5 0 16,2 4-2-16,-4 1 2 15,7-5-2-15,3-4 0 16,7-7 0-16,7-17 1 15,8-10 0-15,6-17 2 16,10-12 1-16,5-12-2 16,3-4 2-16,-2-7-1 0,1 1 0 15,-9 3-1-15,-3 7 1 16,-7 11-1-16,-9 8-1 15,-17 19 0-15,9 4 0 16,-12 16 1-16,-3 9-1 16,-4 9 0-16,1 4 0 15,1 2 0-15,3-3-2 16,6-4 1-16,10-8 0 15,6-9 0-15,11-12 0 16,6-12 2-16,7-11 0 16,6-9 1-16,0-7 0 15,-3-8 0-15,-2-3 1 16,-12-3-2-16,-8 2 0 15,-8 4-2-15,-13 3-2 0,-4 11 0 16,-8 3-2-16,11 22 0 16,-23-18-3-16,23 18-3 15,-10 8-10-15,19 6-16 16,-3-3 1-16,17 4 0 15,-4-6 2-15</inkml:trace>
  <inkml:trace contextRef="#ctx0" brushRef="#br4" timeOffset="107842.1683">16245 10637 64 0,'0'0'34'16,"16"11"0"-16,-16-11 1 16,5 30-20-16,-11-15-6 15,5 14-3-15,-2 0-1 0,3 5-2 16,-2 1-1-16,4 1-1 15,-4-3 0-15,5-2-1 16,-3-5 1-16,2-6-2 16,0-7 1-16,-2-13 0 15,0 0 0-15,12-1 1 16,-4-15 1-16,1-4 1 15,3-9-1-15,1-1 1 16,1-6-1-16,1-3 1 16,1 3-2-16,-1 3 2 15,-2 2-2-15,-2 7-1 16,2 4 0-16,0 9 0 15,3 3-1-15,2 2-2 0,9 8-3 16,-3-13-16 0,19 13-15-16,-3-8-1 0,9 5 0 15,-4-10-1-15</inkml:trace>
  <inkml:trace contextRef="#ctx0" brushRef="#br4" timeOffset="108039.1795">16895 10604 91 0,'-14'14'37'16,"4"13"0"-16,-10-5 1 15,12 8-31-15,-9 1-2 16,7 6 0-16,-1-6-2 16,6 3-2-16,4-6-2 15,1-6-3-15,8-4-2 0,-8-18-22 16,24-4-9-16,-9-14-1 15,10 0-1-15,-8-18 2 16</inkml:trace>
  <inkml:trace contextRef="#ctx0" brushRef="#br4" timeOffset="108188.1881">16873 10222 102 0,'-17'-25'35'16,"0"6"4"-16,17 19-4 15,0 0-35-15,0-14-9 16,20 17-25-16,-4-3-2 15,16 3 2-15,-5-7-3 16</inkml:trace>
  <inkml:trace contextRef="#ctx0" brushRef="#br4" timeOffset="108414.201">17255 10158 96 0,'3'17'34'16,"2"13"3"-16,-9 3-2 15,5 15-28-15,-7 3-3 16,5 12 1-16,-5 5-3 15,2 5 2-15,-6-2-3 16,1 2 0-16,-1-6-2 16,-3-8-3-16,6-6-1 15,-5-19-12-15,10-1-23 16,-3-19 1-16,5-14 1 15,11-3-3-15</inkml:trace>
  <inkml:trace contextRef="#ctx0" brushRef="#br4" timeOffset="108616.2124">17150 10595 75 0,'-29'-3'39'0,"15"11"-1"16,0-7 1-16,20 10-11 15,7-15-25-15,19-1 0 16,10-3-2-16,6-7-2 15,12 1-1-15,-1-8-5 16,5 18-13-16,-13-15-18 16,3 15 0-16,-17-7-1 15,0 12 1-15</inkml:trace>
  <inkml:trace contextRef="#ctx0" brushRef="#br4" timeOffset="108782.222">17680 10573 91 0,'2'26'36'0,"-8"-9"2"15,7 12 1-15,-10-4-31 16,8 9-2-16,-8-2-2 15,5 4 0-15,-7-1-2 16,6-6-6-16,1 3-4 16,-10-15-31-16,18 0 1 15,-4-17-3-15,10-2 2 16</inkml:trace>
  <inkml:trace contextRef="#ctx0" brushRef="#br4" timeOffset="108963.2324">17738 10291 70 0,'-11'-12'35'16,"11"12"-2"-16,-12 0 0 16,12 0-25-16,7 12-24 15,5-2-16-15,11-2-1 16,5 6-1-16,-1-6 1 15</inkml:trace>
  <inkml:trace contextRef="#ctx0" brushRef="#br4" timeOffset="109269.2499">18040 10499 97 0,'2'26'38'16,"1"10"1"-16,-12-9-2 15,3 10-29-15,-6-2-2 16,2 0-2-16,-1 0 0 16,3-4-2-16,-1-4 0 15,5-4 0-15,3-8-1 16,1-15-1-16,10 7 1 15,4-15 0-15,5-12-1 16,4-4 0-16,3-9 1 16,7-1-1-16,-1-3 0 15,-1 1 1-15,0 3-1 16,-4 7 0-16,-2 8 0 15,-7 10 0-15,-3 11 0 16,-3 8-1-16,1 12-2 16,-4 1-1-16,5 11-3 0,-5-7-5 15,19 12-25-15,-6-13-2 16,10 4 1-16,2-11-2 15</inkml:trace>
  <inkml:trace contextRef="#ctx0" brushRef="#br4" timeOffset="109751.2775">18904 10629 103 0,'-15'-26'39'0,"-2"15"1"16,-12-7-1-16,6 24-32 15,-11-4-2-15,2 11-1 16,1 7-1-16,1 4 0 15,3 6-1-15,6 0-1 0,3 1 0 16,7-4 0-16,8-6 0 16,8-4 0-16,8-10-1 15,6-10 1-15,5-7-1 16,6-9 0-16,4-7 0 15,1-4 0-15,1-2 0 16,-2-3 0-16,-5 5 0 16,-1 6 0-16,-5 7 0 15,-4 10-1-15,-6 14 1 16,-5 14 0-16,-6 15 0 15,-5 16-1-15,-4 15-1 16,-8 10 0-16,-3 11 0 16,-6 4 0-16,-4 3 1 15,-5-2-1-15,-3-6 1 16,-5-11 0-16,-2-9 1 0,-2-13 1 15,-1-14-1-15,-4-12 0 16,0-13 1-16,-1-12-2 16,4-10-1-16,0-15-3 15,8-3-8-15,-11-25-15 16,21 2-12-16,-4-13 0 15,19 3-3-15,0-5 2 16</inkml:trace>
  <inkml:trace contextRef="#ctx0" brushRef="#br4" timeOffset="110566.3241">20057 10710 47 0,'10'-15'33'0,"2"3"1"15,-6-8 0-15,5 10-6 16,-18-12-18-16,3 10-3 16,-14-4 0-16,-1 12 0 0,-13 1-2 15,1 11 0-15,-9 5-2 16,1 9 1-16,-4 3-1 15,5 8-1-15,3 3 1 16,9-1-1-16,11-4-1 16,12-3 0-16,14-10 0 15,16-5 0-15,14-16 0 16,11-11 0-16,10-13-1 15,11-12 1-15,1-13-1 16,5-9 1-16,-7-8-1 16,-5-4 0-16,-11-2 2 15,-10 1-2-15,-11 8 1 16,-13 8-1-16,-7 14 1 15,-14 11-1-15,-5 18 2 0,-8 19-3 16,-5 22 0-16,-4 16 1 16,-4 19-1-16,-2 10 2 15,2 11-3-15,3 2 2 16,13-1-5-16,5-11 1 15,22 0-5-15,0-27-19 16,30 5-11-16,-3-26-3 16,21-7 2-16,-2-17 2 15</inkml:trace>
  <inkml:trace contextRef="#ctx0" brushRef="#br4" timeOffset="110929.3448">20958 10585 77 0,'-25'-29'38'0,"-1"14"0"16,-14 2 1-16,3 24-10 0,-8 0-25 15,1 9 0-15,3 11-1 16,5 5-1-16,4 6 0 16,8 2 0-16,10-1 0 15,10-1-1-15,16-8 0 16,11-5 0-16,11-13-1 15,7-7 1-15,9-9-1 16,5-11 0-16,-3-8 0 16,2-7 0-16,-9-7 0 15,-5-4 0-15,-14-2 0 16,-8-2 0-16,-14 1 0 15,-12 7 0-15,-6 2 0 16,-9 9-1-16,-5 7 1 16,-3 7 0-16,3 8-1 0,8 6-1 15,4 5-1-15,16-11-2 16,12 30-7-16,3-27-23 15,29 10-4-15,1-10 0 16,12 5-1-16</inkml:trace>
  <inkml:trace contextRef="#ctx0" brushRef="#br4" timeOffset="111433.3737">21364 10589 107 0,'0'0'37'0,"0"0"2"16,-15-2-1-16,6 14-33 15,-3 0-1-15,2 9-1 16,-6 3 0-16,-1 7 0 0,-1 1-1 15,4 2 0-15,4-4-1 16,5-5 0-16,7-4 0 16,10-8-1-16,6-6 1 15,16-9-1-15,3-7 0 16,6-6 0-16,4-4 1 15,-1-3-1-15,-5-1 0 16,-1 0 0-16,-9 4 0 16,-8 4 0-16,-6 4 0 15,-4 4 0-15,-13 7 0 16,0 0 0-16,6 23 0 15,-11-3 0-15,0 5 0 16,-4 4 0-16,1 3 0 16,1 4 0-16,4-2-1 0,2-4-1 15,8-4 1-15,3-8-1 16,9-7 2-16,2-10 0 15,7-9 1-15,5-11-1 16,-1-8 1-16,3-5 2 16,-4-7-2-16,3 0 1 15,-5-5-2-15,-5 2 0 16,-1 2 0-16,-4 5-1 15,1 7-1-15,-6 3-3 16,4 13-3-16,-13-4-11 16,16 24-19-16,-21-8-3 15,26 13 1-15,-13-4 0 16</inkml:trace>
  <inkml:trace contextRef="#ctx0" brushRef="#br4" timeOffset="111787.3939">22321 10633 91 0,'0'0'38'16,"2"13"1"-16,-16-10 1 15,6 19-19-15,-14-4-16 16,3 3 0-16,-5 2-2 16,4 3 0-16,0-3 0 15,8-3-2-15,3-7 0 16,9-13 0-16,16 8 0 15,0-17 0-15,15-7-1 16,3-5 2-16,5-8-2 16,-1 0 0-16,5-6 0 15,0 0 0-15,-3 4 0 16,-1 4 0-16,-7 7 0 0,-2 5 0 15,-7 10 0-15,-4 11 0 16,-6 10 0-16,-4 11 0 16,-8 6 0-16,-7 6 0 15,6 8-8-15,-9-6-3 16,13 12-6-16,-13-21-17 15,17 9-10-15,-3-10 0 16,11-2 0-16</inkml:trace>
  <inkml:trace contextRef="#ctx0" brushRef="#br4" timeOffset="112954.4607">1136 11919 59 0,'0'0'35'0,"14"-6"-1"16,-14 6-5-16,0 0-11 16,2 16-12-16,-4 9-2 15,-5 7 0-15,2 14 0 16,-5 9-2-16,-2 10 1 15,1 6 0-15,-3 2-1 16,0-4 0-16,5-5-1 16,2-11 1-16,6-11 0 15,3-14-1-15,10-13 0 16,3-16 0-16,9-12 1 15,5-12-1-15,3-6 1 16,1-9-1-16,1-2 0 16,-1-1 0-16,-2 6-1 0,-6 6 0 15,-2 9 0-15,-4 13 0 16,-4 12 0-16,-2 12 0 15,-2 14 0-15,-1 8-1 16,-2 6 1-16,6 5 0 16,-1 1-1-16,8-2-1 15,2-6-4-15,12-4-2 16,-6-23-16-16,24 5-14 15,-7-24 1-15,16-3-3 16,-14-17 3-16</inkml:trace>
  <inkml:trace contextRef="#ctx0" brushRef="#br4" timeOffset="113301.4805">1971 12258 86 0,'-18'-10'39'0,"-16"-3"-2"0,6 21 2 16,-10 2-33-16,8 11-1 15,0 7-2-15,10 10 1 16,2 3-3-16,13 5 0 15,10 1 1-15,9-2-2 16,12-7 2-16,4-6-2 16,12-8 0-16,1-15 0 15,2-11 1-15,-1-13-2 16,-3-10 1-16,-7-12 0 15,-5-8 0-15,-8-9-1 16,-12-2 0-16,-5 1 0 16,-10 3 0-16,-9 7 0 15,-7 8-1-15,-3 9 1 16,-2 12-1-16,1 9-1 0,6 12-1 15,6 3 0-15,14 11-4 16,0-19-10-16,30 28-18 16,-6-18-1-16,19 3 0 15,0-10 1-15</inkml:trace>
  <inkml:trace contextRef="#ctx0" brushRef="#br4" timeOffset="113782.508">2438 12207 80 0,'24'-1'38'0,"-19"-10"-1"15,-5 11-1-15,0 0-26 16,0 0-3-16,-14-7-2 15,14 7-2-15,-23 22 0 16,10-1 0-16,-2 7-2 0,5 4 1 16,2 4-1-16,3 1-1 15,5-4 1-15,9-1 0 16,5-8-1-16,7-8 0 15,8-6 0-15,3-10 0 16,2-11 0-16,3-4 1 16,1-12-1-16,-4-3 0 15,2-4 1-15,-7-3-1 16,-5 0 0-16,-1 5 1 15,-4 6-1-15,-5 6-1 16,-5 9 1-16,-9 11 0 16,15 9 0-16,-10 14 0 15,-3 9 0-15,-1 9 0 16,3 5 0-16,-3 3 0 0,6-1 0 15,0-6 0-15,7-8 1 16,2-11-2-16,5-16 2 16,6-14-2-16,2-16 2 15,0-9-1-15,4-10 1 16,-9-6-1-16,0-7 0 15,-6 0 0-15,-2 2-3 16,-11 4-3-16,4 12-9 16,-16-12-11-16,8 24-14 15,-10-6-1-15,12 16-2 16,1-5 2-16</inkml:trace>
  <inkml:trace contextRef="#ctx0" brushRef="#br4" timeOffset="114774.5648">3996 12165 42 0,'0'0'22'0,"-28"9"1"16,23 1-1-16,-14-11-1 15,16 14-7-15,-9-16-2 16,12 3-3-16,0 0-1 0,-8 13-2 15,8-13-1-15,0 12 0 16,0-12-1-16,0 22-1 16,-5-9 1-16,5 7-1 15,-4 3-1-15,-1 8 1 16,0 3-1-16,-4 0 0 15,0 2-1-15,1 0 1 16,-2-2-1-16,5-6-1 16,-1-2 0-16,4-12 0 15,2-14 1-15,11 0-1 16,4-20 1-16,6-8-1 15,1-10 1-15,7-5 0 16,-1-9 0-16,0 0 0 16,-3 0-1-16,-2 8 1 0,-5 5-1 15,-4 8 0-15,-5 9 1 16,-3 7-1-16,-6 15 0 15,0 0 0-15,8 11 0 16,-3 5 1-16,0 4-1 16,3 0 0-16,7 2 1 15,5-1 0-15,3-5-1 16,6-7 1-16,1-5 0 15,6-7 0-15,-1-7 0 16,2-4 0-16,-3-8 0 16,-3 0-1-16,-1-2 1 15,-8 1 0-15,-4 2-1 16,-4 5 0-16,-3 4 1 0,-11 12-1 15,0 0-1-15,8 20 1 16,-12 9 0-16,-4 6-1 16,1 7 0-16,0 3-1 15,5 7-1-15,-1-8-2 16,11 0-2-16,1-16-4 15,20 4-11-15,-9-25-17 16,24 0 0-16,-10-19 1 16,17-2 1-16</inkml:trace>
  <inkml:trace contextRef="#ctx0" brushRef="#br4" timeOffset="115141.5858">4961 12124 71 0,'5'-31'38'0,"4"13"-1"0,-14 0 1 15,5 18-25-15,0 0-5 16,-9 30-2-16,0-2-2 15,0 9 0-15,-1 6-1 16,3 4-1-16,-1 0-1 16,8-1 1-16,1-8-1 15,8-4 0-15,8-14-1 16,7-8 0-16,8-15 1 15,7-11 0-15,0-13 0 16,9-10-1-16,-2-9 1 16,3-7 0-16,-5-2 0 15,-4 2 0-15,-7 5-1 16,-8 7 0-16,-2 10 0 15,-11 11 0-15,-12 20 0 16,0 0 0-16,-7 32-1 0,-3 3 0 16,2 9-1-16,-1 1-2 15,7 6-2-15,4-9-3 16,26 8-12-16,-8-28-17 15,26 1-2-15,-2-20-2 16,20-4 4-16</inkml:trace>
  <inkml:trace contextRef="#ctx0" brushRef="#br4" timeOffset="115373.599">5960 12026 95 0,'-21'1'40'15,"-17"-1"1"-15,7 20-2 16,-13 1-34-16,12 8-1 0,3 4-1 15,7 5-1-15,7 0 0 16,13-1-1-16,11-4 0 16,12-8-1-16,11-7-1 15,6-11-2-15,15-2-7 16,-7-25-15-16,20 4-14 15,-9-20-2-15,12-2-1 16,-9-15 1-16</inkml:trace>
  <inkml:trace contextRef="#ctx0" brushRef="#br4" timeOffset="115734.6197">6549 11610 90 0,'0'0'42'0,"-31"11"0"0,12 16-2 15,-7 2-28-15,0 12-9 16,1 7 1-16,4 12-2 15,-7 6 0-15,9 7-1 16,-5-4 0-16,6 0 0 16,4-4-1-16,7-10 1 15,4-12-1-15,7-12 0 16,10-17 1-16,6-13-1 15,5-14 0-15,5-7 0 16,2-8 1-16,-1-2-1 16,-3-3 1-16,-1 6-1 15,-5 5 0-15,-5 9 1 16,-8 13-1-16,4 11 0 15,-6 8-1-15,-4 6-1 0,5 9-3 16,-5-1-3-16,13 12-8 16,-8-20-10-16,23 12-17 15,-8-13 1-15,20 0-1 16,10-16 1-16</inkml:trace>
  <inkml:trace contextRef="#ctx0" brushRef="#br4" timeOffset="116280.6509">7902 11650 77 0,'0'-16'39'16,"0"16"0"-16,0 0 0 16,0 0-32-16,-11 29-4 15,1 8 0-15,-5 7 0 16,-1 18-1-16,-7 7 0 15,2 8-3-15,-1 3 1 16,4-5-2-16,0-4 0 16,4-9-1-16,11-8-5 15,-6-25-23-15,14-5-7 16,-5-24-1-16,19 2 1 0</inkml:trace>
  <inkml:trace contextRef="#ctx0" brushRef="#br4" timeOffset="116470.6618">7578 12046 81 0,'-28'-9'39'0,"17"10"-1"16,11-1 1-16,0 0-33 16,20-5-2-16,22-5-2 15,14-4-1-15,10-9-1 16,15-1-3-16,3-14-7 15,18 4-28-15,-9-11 0 16,8 7-1-16,-17-9 0 0</inkml:trace>
  <inkml:trace contextRef="#ctx0" brushRef="#br4" timeOffset="116838.6828">8574 11415 86 0,'-19'8'39'0,"-10"4"0"15,5 16 1-15,-5 5-34 16,2 15 1-16,-7 6-2 15,4 10-2-15,-3 6 0 16,2 4-1-16,2 0 0 16,6-3-1-16,5-5 0 15,2-8-2-15,11-11 2 16,6-9-1-16,8-17 1 0,13-14-1 15,8-15 1 1,7-12-1-16,6-10 1 0,3-5-1 16,2-4 1-16,-2 2-1 15,-4 5 0-15,-7 5 0 16,-10 15 0-16,-7 9 0 15,-7 13 0-15,-6 10-1 16,-3 12-1-16,-1 0 0 16,5 7-3-16,1-4-2 15,15 5-9-15,-9-23-15 16,19 5-10-16,-5-21 1 15,12-3-1-15</inkml:trace>
  <inkml:trace contextRef="#ctx0" brushRef="#br4" timeOffset="117192.7031">8967 11876 90 0,'-12'9'39'16,"18"4"0"-16,-6-13 2 15,26 17-36-15,-3-10-2 16,8 3 0-16,4-9 0 15,5-2-1-15,2-7-1 16,1-5 0-16,-4-7 0 16,-3-4-1-16,-6-4 1 15,-7-2-1-15,-5-2 1 16,-12 1 1-16,-8 6-2 15,-7 4 3-15,-14 7-3 16,-4 13 3-16,-5 9-3 0,-3 13 1 16,-1 9-1-16,5 10-1 15,6 3 1-15,9 5-1 16,15-4 1-16,9-8-5 15,21 1-4-15,5-28-12 16,29 6-19-16,3-23-1 16,22-4-2-16,11-14 1 15</inkml:trace>
  <inkml:trace contextRef="#ctx0" brushRef="#br4" timeOffset="117920.7447">10493 11721 66 0,'2'-19'40'16,"5"8"0"-16,-8-4 0 15,1 15-19-15,0 0-16 0,0 0 2 16,-14 18-4-16,6 9-2 15,-3 5 2-15,1 8-2 16,0 2 1-16,5-2-2 16,1-1 1-16,5-5-2 15,9-9 2-15,8-8 0 16,7-12-1-16,6-10 0 15,2-7 0-15,6-7 0 16,0-6 1-16,-1-2-2 16,-5 0 2-16,-7 0-1 15,-7 8 0-15,-3-1 0 16,-9 10 0-16,-7 10 0 15,0 0 0-15,-7 13 0 16,0 6 0-16,0 9 1 0,4 4-1 16,2 2 0-16,5 3 0 15,7-1 0-15,4-5 1 16,11-5-1-16,3-11 1 15,5-10-1-15,3-10 1 16,1-10-1-16,0-12 1 16,1-9-1-16,-7-4 1 15,-3-5-1-15,-6 0 0 16,-4 0 0-16,-8 4-1 15,1 3 1-15,-2 8-3 16,-2 6 0-16,7 11-3 16,-3 0-2-16,15 23-13 15,-13-7-15-15,19 15-3 0,-2-4-3 16,10 8 4-16</inkml:trace>
  <inkml:trace contextRef="#ctx0" brushRef="#br4" timeOffset="118334.7684">11650 11751 94 0,'0'0'39'16,"-34"-18"2"-16,9 21-6 16,-17-5-29-16,3 12 0 15,-5 0-2-15,-2 10-1 16,1 2 0-16,6 9-1 15,5-2 0-15,12 3-1 16,12-3 0-16,12-3 0 0,17-9 0 16,11-3-1-16,13-11 0 15,8-11 0-15,4-7 0 16,3-7 0-16,-2-4 0 15,-5-1 0-15,-7-2 0 16,-11 2 0-16,-10 5 1 16,-10 5-1-16,-5 7 0 15,-8 10 0-15,0 0 0 16,-8 15 0-16,0 2 0 15,2 9 0-15,3 4-1 16,-1 2 1-16,11 0-2 16,5-6-2-16,12-5-1 15,4-19-5-15,24 4-7 16,-12-31-10-16,28 2-14 0,-9-18 1 15,12-6 0-15,-6-13 3 16</inkml:trace>
  <inkml:trace contextRef="#ctx0" brushRef="#br4" timeOffset="118528.7795">12435 11265 87 0,'-4'-32'39'0,"4"32"1"16,-22 0-1-16,8 40-30 16,-11 11-2-16,2 19-1 15,-6 10-2-15,5 4-3 16,2 0 0-16,6-1-1 15,2-9-1-15,6-11-2 16,6-4-3-16,0-25-11 16,18 3-17-16,-11-24-6 15,8-5 0-15,-7-21-2 0</inkml:trace>
  <inkml:trace contextRef="#ctx0" brushRef="#br4" timeOffset="118732.7912">12132 11673 106 0,'-18'-2'42'15,"16"14"2"-15,2-12-3 16,27 6-37-16,5-6-2 16,10 3-1-16,8-6 0 15,9-1-3-15,3 2-2 16,-6-8-5-16,11 20-17 0,-17-19-16 15,3 12 1 1,-15-8-3-16,1 7 3 0</inkml:trace>
  <inkml:trace contextRef="#ctx0" brushRef="#br4" timeOffset="119355.8268">12685 11751 79 0,'-14'13'41'0,"10"10"-1"15,-4-8 1-15,11 0-27 16,1-4-10-16,11 2 1 15,2-9-3-15,9-3 0 16,4-6 0-16,6-7-2 16,2-5 1-16,2-5 0 15,-1-7-1-15,-2-4 2 0,-7-1-3 16,-2 1 2-16,-10 0-2 15,-9 7 1-15,-13 3 0 16,-10 10 0-16,-12 13 0 16,-8 12 0-16,-10 11 1 15,-5 9 0-15,1 6 0 16,8 6-1-16,10-2 2 15,14 0-2-15,20-10 1 16,23-7-2-16,16-9 2 16,11-11-1-16,12-7 0 15,8-7 0-15,-1-5 1 16,-5-3-1-16,-9-1 0 15,-11 3-1-15,-12 5 1 16,-10 2 0-16,-11 8 0 0,-15 0 1 16,-1 20-1-16,-9-1 0 15,-6 5 0-15,-2 8 0 16,-1-1 0-16,2 1 0 15,-2-2-1-15,8-6 2 16,1-2-1-16,3-10 0 16,7-12 0-16,0 0 1 15,12-26 0-15,-1 2 0 16,7-7 0-16,2-6 0 15,4-2-1-15,5-2 1 16,3 1-1-16,2 4 3 16,2 4-4-16,-1 6 2 15,-1 6-6-15,-6-1-3 16,11 14-8-16,-20-14-6 0,19 20-12 15,-9-14-10-15,16 4 0 16,3-12 1-16</inkml:trace>
  <inkml:trace contextRef="#ctx0" brushRef="#br4" timeOffset="120201.8752">14308 11638 83 0,'28'-26'38'0,"-9"-3"-2"16,8 16-3-16,-21-1-28 15,-6 14 0-15,0 0 0 16,-15 20 0-16,-3 8 0 15,-6 7-1-15,-2 6 0 16,0 4-2-16,3 4 1 16,8-2-3-16,8-3 2 15,12-5-3-15,9-10 2 16,17-10 0-16,13-8-1 15,9-12 0-15,9-12 0 16,8-10 0-16,1-6 0 16,-5-8 0-16,-5-2 0 15,-12 0 2-15,-8 2-2 16,-14 6 2-16,-9 8-2 0,-14 8 2 15,-4 15-2-15,-9 2 3 16,-1 18-3-16,-5 7-3 16,5 8 3-16,1 6-2 15,9 2 2-15,6 2-2 16,8-5 2-16,9-11-3 15,9-7 4-15,7-8-1 16,7-13 1-16,6-10 0 16,0-12-1-16,0-10 1 15,-5-8 0-15,-9-6 2 16,-4-6-3-16,-9 1 1 15,-12 1-1-15,-4 5 1 16,-9 5-3-16,-1 5 0 0,1 16-3 16,-4 2-5-1,4 16-5-15,0 0-7 0,27 15-16 16,-17-5 0-16,17 11-2 15,-4-6 3-15</inkml:trace>
  <inkml:trace contextRef="#ctx0" brushRef="#br4" timeOffset="120935.9171">15508 11816 94 0,'0'0'39'0,"-13"11"1"16,23-4-2-16,7-12-34 0,12-2-1 15,8-3-1-15,6-3-1 16,5-3 0-16,-3-3 3 16,-5-2-3-16,-3 0 2 15,-11-1-3-15,-11 0 2 16,-10-1-2-16,-10 3 1 15,-10 3 0-15,-7 4-3 16,-5 8 2-16,-6 3 0 16,-1 9 1-16,-3 8 1 15,5 11-2-15,-1 2 0 16,14 5 0-16,0 4 0 15,17-4 1-15,9-1-4 16,15-6 4-16,10-5-4 16,12-10 4-16,9-5-1 15,8-8 0-15,-1-7 0 0,0-4 1 16,-2-5-1-16,-7-4 0 15,-6 3 3-15,-10-1-3 16,-7 3 2-16,-10 2-2 16,-5 9 3-16,-13 6-3 15,0 0 0-15,-5 23 0 16,-9 0-2-16,-3 10 2 15,-1 3-3-15,-1 4 3 16,3-3-2-16,3-5 2 16,8-4 0-16,10-12 0 15,8-12 1-15,8-11-1 16,6-10 0-16,7-8 0 15,2-9 1-15,1-5-1 16,-3-5 3-16,-1 5-3 0,-4 3 2 16,-5 6-2-16,-7 10 3 15,-7 7-3-15,-10 13 3 16,4 16-2-16,-9 6-4 15,1 7 3-15,0 4-3 16,4 1 3-16,6-1-3 16,10-5 2-16,8-10-4 15,11-6 1-15,11-12-1 16,12-5-3-16,1-17-3 15,14 6-5-15,-17-27-8 16,19 6-8-16,-13-12-5 16,-1-3 0-16,-11-8 3 15</inkml:trace>
  <inkml:trace contextRef="#ctx0" brushRef="#br4" timeOffset="121082.9256">17137 11428 87 0,'-23'38'39'0,"-8"2"-1"16,-2 20 4-16,-10-5-33 15,5 13-5-15,1-2-1 16,8-4-3-16,5 1-4 15,1-19-11-15,19 4-20 16,-9-25-5-16,13-1 1 16,0-22-1-16</inkml:trace>
  <inkml:trace contextRef="#ctx0" brushRef="#br4" timeOffset="121248.9351">16797 11710 107 0,'-2'-19'42'0,"17"19"2"16,5-5-4-16,18 5-36 15,8-2-6-15,1-10-10 16,20 14-18-16,-12-13-12 16,8 6 2-16,-9-9-4 15</inkml:trace>
  <inkml:trace contextRef="#ctx0" brushRef="#br4" timeOffset="121987.9774">17974 11815 74 0,'10'-7'37'16,"-7"-3"0"-16,-3 10 0 16,0 0-30-16,3 11-1 15,-14 3-1-15,2 6 0 16,-5 3-1-16,0 3 0 15,1 0-1-15,9 3-1 16,5-5 0-16,9-2-1 0,14-7 0 16,9-4 0-16,12-7 0 15,5-5-1-15,6-9 1 16,-3-5-1-16,3-8 0 15,-5-3-1-15,-6-3 2 16,-6-6-2-16,-11 2 1 16,-8 3 3-16,-6 1-4 15,-9 8 4-15,-5 7-3 16,0 14 0-16,-16-1-1 15,1 12 1-15,6 11 0 16,3 0-5-16,6 10 2 16,7-4-4-16,15 6-1 15,-1-15-9-15,25 13-14 16,-4-22-6-16,17 3-3 15,-2-14 3-15</inkml:trace>
  <inkml:trace contextRef="#ctx0" brushRef="#br4" timeOffset="122586.0116">19000 11741 79 0,'0'0'40'16,"-29"-2"-3"-16,15 16 1 16,-9 3-31-16,8 18 1 15,-5 4-2-15,4 13-2 16,0 1 0-16,-1 6-3 16,2-2 2-16,4 0-1 15,-2-8-1-15,6-7 1 16,4-10-2-16,3-11 1 15,0-21-1-15,15 3 1 0,-1-21-1 16,5-10 0-16,3-7 0 16,3-8 0-16,-2-5 0 15,2-7 0-15,2 0 0 16,-3-3-1-16,-1 6 1 15,3 5 3-15,1 7-3 16,1 6 3-16,5 7-3 16,4 8 2-16,0 10-2 15,-2 9 3-15,5 5-3 16,-5 5 0-16,-1 3-1 15,-10 1-2-15,-4 4 3 16,-11-2-3-16,-11 4 3 16,-8-4-3-16,-13 3 3 0,-13 0-3 15,-4 3 4-15,-11 1-1 16,-1 1 0-16,-2 3 1 15,3 0-1-15,4 8 0 16,6 1 1-16,9 5-1 16,4 2 0-16,6 4 1 15,-1 3-1-15,3 4 1 16,-3 1-1-16,-2 3 0 15,-7 1-1-15,-2-3 0 16,-5 2 0-16,-1-5-2 16,7-2-2-16,-4-17-9 15,23 10-7-15,-6-28-8 16,25 3-9-16,5-25-2 15,28-6 0-15,8-15 1 0</inkml:trace>
  <inkml:trace contextRef="#ctx0" brushRef="#br4" timeOffset="122773.0223">19813 11995 113 0,'-12'12'42'0,"-11"-9"0"16,6 7-3-16,5-6-40 15,-2-5-4-15,23 12-15 16,-9-11-19-16,10-2-2 16,-10 2-1-16,24-2-1 15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03T02:11:19.776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13068 10514 85 0,'8'-13'37'0,"-7"-4"0"16,-1 17 0-16,0 0-34 15,-5 12-2-15,2 18 0 16,0 13 1-16,-1 14-1 16,-1 11-1-16,-3 13 0 15,-2 8 0-15,-2-2 0 16,3-4-2-16,3-6-1 15,-3-19-8-15,16-9-25 16,-6-22-1-16,9-14-1 16,-10-13 1-16</inkml:trace>
  <inkml:trace contextRef="#ctx0" brushRef="#br0" timeOffset="500.0286">12741 10557 96 0,'-28'-17'38'0,"17"16"2"15,5-11-2-15,17 7-35 16,20-8-1-16,17 1 1 16,10-8-1-16,9 4 1 15,6-2-1-15,5 2-1 16,-4 2 1-16,-3 6-1 15,-11 11 0-15,-13 9 0 16,-10 12 0-16,-11 11-1 16,-12 8 1-16,-11 12-1 15,-8 5 0-15,-7 5 0 0,-9 3-1 16,1-1 0-16,-3-6 0 15,5-5 0-15,-1-12 0 16,15-6-1-16,-1-16 2 16,8-11-1-16,9-13 1 15,5-12 0-15,8-10 1 16,0-7 1-16,2-4-1 15,1-2 1-15,-5 0-1 16,3 6 1-16,-6 5 0 16,-1 9 0-16,-3 13-2 15,-6 11 0-15,-2 9-1 16,-3 11 0-16,-4 8 0 15,3 3-1-15,-1 4 0 16,2-1-2-16,4 0 0 16,1-14-3-16,15 4-7 0,-8-24-25 15,20 4-1-15,-5-22 1 16,8 2-2-16</inkml:trace>
  <inkml:trace contextRef="#ctx0" brushRef="#br0" timeOffset="817.0467">13801 10927 81 0,'-12'11'37'15,"-2"-3"1"-15,13 8 1 16,1-16-34-16,15 18 0 16,9-15-1-16,10-5-1 15,10-7-1-15,7-2 0 16,-1-9 0-16,2-6 1 15,-8-1-1-15,-6-1 1 0,-14-2-2 16,-15 5 1-16,-17 2 0 16,-13 8 0-16,-13 13-2 15,-12 9-1-15,-6 13 1 16,-5 9-2-16,3 9 1 15,4 8 0-15,12 5 0 16,14 0-1-16,19-6 1 16,17-12-3-16,28-3-4 15,6-22-29-15,35-2-3 16,8-16 1-16,24-2-3 15</inkml:trace>
  <inkml:trace contextRef="#ctx0" brushRef="#br0" timeOffset="1502.0859">15017 10428 80 0,'-4'-15'37'15,"4"15"-1"-15,-8-10 2 16,8 20-34-16,-5 4 1 15,5 16-1-15,0 9 1 16,0 13-1-16,-5 9-1 16,8 13 0-16,-6 2-2 15,-1 2 0-15,2-4 0 16,-1-2-2-16,2-11 2 15,3-11-2-15,3-12 0 16,3-14 1-16,3-14 0 16,7-12 1-16,2-13-1 15,4-8 0-15,-2-5 0 0,2-6 0 16,-1-2 1-16,-1 0 0 15,-2 4 0-15,-1 3 0 16,0 7 0-16,1 8 1 16,2 8-2-16,-2 7 0 15,3 10 0-15,-2 5-1 16,2 6 0-16,-6 8-1 15,-2 2 1-15,-5 1 0 16,-9 4 1-16,-7 3 1 16,-9-5-1-16,-8-2 0 15,-10-5 0-15,-4-4 0 16,-2-11-1-16,-3-7 0 15,9-11-1-15,1-8-2 16,18-6-1-16,3-13-9 16,27 8-24-16,-3-13 0 0,20 9-2 15,0-5 2-15</inkml:trace>
  <inkml:trace contextRef="#ctx0" brushRef="#br0" timeOffset="1883.1077">15675 10938 71 0,'0'0'38'16,"-14"1"-1"-16,-5-4 2 16,5 9-30-16,-9-1-3 15,3 8 0-15,-3-1-1 16,4 9 0-16,-3 1-2 15,6 6 0-15,3-1-1 0,11 2-1 16,3-2 1-16,7-3-1 16,7-5-1-16,11-4 0 15,5-10 0-15,5-7 0 16,2-6 0-16,1-11 0 15,-1-6 0-15,-9-4 0 16,-5-2 0-16,-8-1-1 16,-14 3 1-16,-7 3-1 15,-10 7 0-15,-9 6 0 16,-2 10-1-16,-3 3 0 15,6 7-2-15,-2-2-2 16,21 11-16-16,4-16-16 16,0 0-1-16,19 0-1 15,17-6 3-15</inkml:trace>
  <inkml:trace contextRef="#ctx0" brushRef="#br0" timeOffset="2124.1215">16274 10323 92 0,'11'-43'37'0,"-16"10"1"15,5 21 1-15,-11 13-33 16,7 16-2-16,-4 11 1 16,3 22-1-16,-1 12-3 15,2 16 2-15,-1 6-2 16,5 10 0-16,-5-1-1 15,1-2-2-15,5-5 0 0,-1-12-2 16,5-6-6 0,-4-26-26-16,17-9-4 0,-3-24 0 15,15-10-1-15</inkml:trace>
  <inkml:trace contextRef="#ctx0" brushRef="#br0" timeOffset="2342.1339">16674 10390 103 0,'-9'24'38'16,"-4"13"2"-16,5 23-2 16,-7 3-35-16,9 10 0 15,-2 1-3-15,7 2-1 0,-5-1 0 16,1-7-4-16,3-4-2 15,-10-17-13-15,10 3-19 16,-10-17-1-16,8-6 1 16,-9-15 1-16</inkml:trace>
  <inkml:trace contextRef="#ctx0" brushRef="#br0" timeOffset="2500.143">16458 10906 97 0,'-15'-26'42'15,"15"26"1"-15,-4-20-1 16,18 28-32-16,2-8-6 15,15 0-3-15,17 2-8 16,-2-13-30-16,29 5-4 16,3-9 0-16,10 5-1 0</inkml:trace>
  <inkml:trace contextRef="#ctx0" brushRef="#br0" timeOffset="7510.4296">17540 10504 71 0,'0'0'34'15,"0"0"-4"-15,5-14-2 16,0 28-20-16,-5-14-1 16,4 36-2-16,-3-4-2 15,4 13 1-15,-6 10-4 16,1 10-1-16,-5 3 1 15,1 1-1-15,-2 0-1 16,-2-10-2-16,5 1-10 16,-5-19-21-16,8-12 2 15,0-16-2-15,0-13 1 16</inkml:trace>
  <inkml:trace contextRef="#ctx0" brushRef="#br0" timeOffset="7684.4395">17452 10908 60 0,'-22'-8'37'0,"7"3"-4"15,4-1 3-15,11 6-24 16,11-8-8-16,15 2 1 16,10-3-6-16,9-6-3 15,16 5-27-15,-5-6 0 16,9 3-3-16,-6 1 1 15</inkml:trace>
  <inkml:trace contextRef="#ctx0" brushRef="#br0" timeOffset="8103.4635">18031 10860 79 0,'-23'-3'35'16,"8"5"1"-16,-6-6 0 15,6 12-26-15,-15-3-5 16,7 12-2-16,-9-1 0 15,5 8-2-15,-6 4 2 16,11 3-3-16,-3 0 1 16,10-1 0-16,5-2 1 15,10-8 0-15,9-6-1 16,12-9 0-16,10-11-1 15,7-7 0-15,8-7 0 16,4-6 0-16,1-7 2 16,-1 2 1-16,-7-1-1 15,-6 1 0-15,-8 4 0 16,-11 4 1-16,-6 5-1 0,-8 6 0 15,-4 12-2-15,-12 5-1 16,0 13 0-16,-2 6-2 16,3 7 2-16,-3 5-2 15,7 1-1-15,4-4-2 16,11 1-2-16,-1-23-21 15,22 1-9-15,-4-19 0 16,20-6-2-16,-2-20 1 16</inkml:trace>
  <inkml:trace contextRef="#ctx0" brushRef="#br0" timeOffset="8328.4762">18627 10257 101 0,'0'0'37'0,"-19"5"2"16,10 36-2-16,-6 15-34 15,0 13 1-15,1 6-2 16,5 9 0-16,-1 6-2 16,6-1-1-16,4-7-2 15,0-13-3-15,13-2-15 16,-8-21-19-16,10-6 2 15,-5-19-2-15,11-6 2 16</inkml:trace>
  <inkml:trace contextRef="#ctx0" brushRef="#br0" timeOffset="8579.4907">18691 10737 111 0,'-22'-5'38'0,"8"18"1"15,-10-5-8-15,9 17-26 16,-3-1 0-16,4 6-3 15,5-5 0-15,4 0-3 16,0-3 2-16,10-2-2 16,2-5 0-16,5-6 0 15,2-2 0-15,4-6-1 16,2-1 1-16,3-5-3 15,8 7-7-15,-10-9-27 16,15 8-2-16,-9-7 1 16,6 8-2-16</inkml:trace>
  <inkml:trace contextRef="#ctx0" brushRef="#br0" timeOffset="8963.5127">18923 10874 90 0,'-15'6'36'16,"15"-6"2"-16,0 0-1 16,14 21-30-16,1-20-3 15,8 1-1-15,4-4 1 16,4-3-2-16,1-3-1 15,1-1 0-15,-1-6 0 16,-5 1 2-16,-6-1-3 0,-7-1 1 16,-9 1-1-16,-9 3 1 15,-5 0 0-15,-11 4-1 16,-3 4 1-16,-5 8 0 15,-1 5 0-15,-3 8-2 16,2 5 1-16,4 7-2 16,4 1 1-16,10 2-1 15,9-2-1-15,8-6-3 16,18-1-2-16,-1-19-25 15,27 3-6-15,-1-20 0 16,13 2 2-16</inkml:trace>
  <inkml:trace contextRef="#ctx0" brushRef="#br0" timeOffset="9230.5278">19496 10694 108 0,'-30'-2'38'16,"3"11"2"-16,-9-3-2 15,13 8-33-15,1 1-2 16,10 0-1-16,10-1 0 15,11-1 0-15,11-2-1 16,5 0 0-16,7-1-1 16,0 2 1-16,0 3 0 15,-7 4-1-15,-9 3-1 16,-9 3-1-16,-15 5 1 15,-7 2-1-15,-8 1 1 16,-9-2-2-16,1 0-1 0,-6-10-3 16,13 5-24-16,-13-18-7 15,12 3-2-15,-4-14-1 16</inkml:trace>
  <inkml:trace contextRef="#ctx0" brushRef="#br0" timeOffset="9959.5695">12556 11951 76 0,'0'0'38'15,"0"0"0"-15,10 14 0 16,-18 1-32-16,1 7-1 15,-5 3-1-15,3 11-1 16,-5 3 0-16,4 3-1 16,2-3 0-16,10-2 1 15,6-6-2-15,10-9 0 16,9-12 0-16,12-11-1 15,6-12 0-15,5-7 1 16,1-13-1-16,-4-5 0 0,-4-2 0 16,-5 3 0-16,-8 0 0 15,-8 5 0-15,-9 7 0 16,-4 6 1-16,-9 19-1 15,0 0 0-15,-17 15 0 16,3 8-1-16,0 12 0 16,1 2 0-16,2 8-3 15,1-6-1-15,15 7-6 16,-6-21-23-16,22 3-5 15,0-16 0-15,12-6 0 16</inkml:trace>
  <inkml:trace contextRef="#ctx0" brushRef="#br0" timeOffset="10522.6018">13229 12004 66 0,'0'0'38'16,"-14"-3"-2"-16,9 13 3 15,-8 3-24-15,4 11-12 16,4 4 0-16,4 9 1 15,-4 2-1-15,2 7 0 16,2 0-1-16,1 1 0 16,2-5 0-16,0-6-1 15,-1-9 0-15,-1-7-1 16,0-20 1-16,0 0-1 15,14-9 1-15,-7-18-1 16,2-9 0-16,1-5 1 16,0-10-1-16,2-4 1 0,-4-4-1 15,5-1-1-15,-1 5 1 16,-3 3 0-16,0 8 0 15,2 11 0-15,4 7 0 16,1 15 0-16,2 8 0 16,2 13 0-16,-1 7 0 15,4 8 0-15,-3 6 0 16,-3 4 1-16,-5 4-1 15,-4 2 0-15,-8 0 0 16,-5-1 0-16,-7-4 0 16,-6-4 0-16,-4-5 0 15,-4-6 0-15,0-7 0 16,-2-5 0-16,2-3 0 15,3-1 1-15,1-1-1 16,4 4 0-16,-2 8 1 0,8 11 0 16,1 12-1-16,2 13 0 15,-1 11 0-15,3 11 0 16,3 8-3-16,-4-8-11 15,11 12-21-15,-8-18-6 16,10-2 1-16,-8-20-2 16</inkml:trace>
  <inkml:trace contextRef="#ctx0" brushRef="#br0" timeOffset="11017.6302">14297 11325 74 0,'-39'48'39'16,"-3"11"-1"-16,-4 24-3 15,-7 5-29-15,6 16-1 16,1-2 1-16,18 6-2 15,7-9-1-15,17-8-4 16,17-10-5-16,9-21-29 16,32-11-3-16,8-22-1 15,13-8 0-15</inkml:trace>
  <inkml:trace contextRef="#ctx0" brushRef="#br0" timeOffset="11535.6598">14408 11655 93 0,'0'0'37'0,"0"0"0"16,8-16 0-16,18 1-36 15,11-1-1-15,5-1 1 0,9 1-1 16,-1 4 1-16,-1 5-1 16,-9 4 0-16,-5 9 3 15,-12 6-2-15,-6 10 1 16,-19 6 0-16,-11 7-2 15,-12 2 2-15,-1 4-1 16,-8-5 0-16,6-1-2 16,2-6 2-16,7-11-3 15,14-6 3-15,5-12-1 16,26 0 0-16,5-8 0 15,6-3-1-15,1 1 1 16,-1 3 0-16,-2 6 0 0,-8 10 0 16,-12 12 1-16,-19 9 0 15,-11 9 0-15,-12 7 0 16,-7 5 0-16,-3-2 0 15,2-4-1-15,3-4-1 16,7-18-4-16,21 0-19 16,4-34-15-16,24-2 0 15,4-22-3-15,19-4 2 16</inkml:trace>
  <inkml:trace contextRef="#ctx0" brushRef="#br0" timeOffset="11867.6788">15147 11717 77 0,'0'0'41'0,"0"0"-2"15,-16 13 0-15,-6-4-26 0,2 7-11 16,-1 4 2-16,3 2-3 16,0 3 2-16,4-2-3 15,5-3 2-15,11-2-1 16,8-4-1-16,7-5 1 15,9-3 0-15,5-4-1 16,5-1 0-16,-1-1 0 16,-4 3 1-16,-3 4-1 15,-11 5 0-15,-7 3 1 16,-12 8-1-16,-6 6 0 15,-8 0 0-15,-4 3 0 16,-2-2 0-16,-1-3-1 16,3-4-2-16,1-8-1 15,13 1-8-15,-5-26-27 0,11 10 0 16,13-35-2-16,3 6 0 15</inkml:trace>
  <inkml:trace contextRef="#ctx0" brushRef="#br0" timeOffset="12317.7045">15212 11656 98 0,'-1'12'38'0,"1"-12"2"16,2 17-2-16,-2-17-36 15,27 4-1-15,5-9-1 16,11-1 1-16,4-2-1 15,6-5 0-15,2 3-1 16,-2-2 1-16,-5 5-1 0,-5 0 1 16,-11 4 0-16,-12 2 1 15,-7 3 0-15,-13-2 1 16,-10 19 0-16,-3-3 0 15,-11 3 1-15,0 7-3 16,-4 1 3-16,3 3-2 16,4 0 1-16,6 0-4 15,10-3 3-15,10-4-2 16,4-7 2-16,13-3-1 15,9-4 0-15,5-3 0 16,3-2 0-16,-4 1 0 16,-3 2 0-16,-4 4 0 15,-9 2 1-15,-7 6-1 16,-10 2 0-16,-7 4 0 15,-7-1 0-15,-3 0-1 0,0-1-1 16,-3-8-4-16,10 7-14 16,-12-27-18-16,20 5-2 15,-9-20-1-15,14-2-1 16</inkml:trace>
  <inkml:trace contextRef="#ctx0" brushRef="#br0" timeOffset="12504.7152">15688 11583 106 0,'20'4'45'0,"-5"-2"-3"16,16 11 2-16,0-10-41 16,12-2 0-16,9-1-2 15,0-3-5-15,10 4-4 0,-12-16-12 16,16 12-20-16,-21-10-5 15,1 5 1-15,-11-6 0 16</inkml:trace>
  <inkml:trace contextRef="#ctx0" brushRef="#br0" timeOffset="17581.0056">16236 11821 96 0,'0'0'38'0,"6"14"0"16,-6-14-13-16,23 1-24 15,6-2-1-15,6-4-3 16,12 6-8-16,-2-11-25 15,12 5 0-15,-10-5-2 16,9 6 1-16</inkml:trace>
  <inkml:trace contextRef="#ctx0" brushRef="#br0" timeOffset="18078.034">16740 11647 88 0,'-12'10'39'0,"12"-10"-1"16,0 0 1-16,11 1-37 15,20-11-2-15,12-2 1 16,8 3 0-16,3-2 0 16,1 3-1-16,-6 3 1 15,-7 6-1-15,-11 8 1 16,-12 7 1-16,-14 8-2 15,-15 4-1-15,-8 0 2 16,-7 1-2-16,-1-4 2 16,3-4-4-16,5-5 3 0,18-16-2 15,0 0 2-15,17-2 0 16,13-12 0-16,10 0 3 15,3 0-3-15,0 6 3 16,-3 5-3-16,-11 9 0 16,-10 9 0-16,-17 11 1 15,-13 13-1-15,-16 11-2 16,-12 6 2-16,-2-1-2 15,-2-5 2-15,5-6-2 16,17-10-4-16,7-29-24 16,33-4-6-16,6-22-1 15,29-11-1-15</inkml:trace>
  <inkml:trace contextRef="#ctx0" brushRef="#br0" timeOffset="18732.0714">17655 11624 103 0,'-14'10'39'0,"-16"-3"-1"15,11 21-6-15,-13-8-28 16,4 9-2-16,-1 6 1 16,6 6-3-16,3 1 2 15,11 4-3-15,9-6 2 16,6-3-2-16,16-9 2 15,3-7 0-15,16-18-1 16,6-13 1-16,6-12-1 16,-1-13-1-16,0-10 1 0,-7-5 2 15,-7-1-2-15,-8-1 0 16,-11 6-1-16,-10 5 2 15,-11 9-2-15,-10 11 2 16,-9 11-1-16,-3 9 0 16,-3 7 1-16,4 6 0 15,1 3 0-15,12 6 1 16,6-5-2-16,14-3 2 15,10-4-2-15,14-4 0 16,9-5 1-16,8-4-1 16,7-3 0-16,-4-4-2 15,-2 2 2-15,-8-1-1 16,-5 2 1-16,-12 1-1 15,-12 3 1-15,-15 4 0 0,0 0 0 16,-19 27 2-16,-2-1 0 16,-6 8-2-16,-1 9 1 15,3 9-1-15,6 1 2 16,7 2-4-16,12-7 4 15,17-7-4-15,10-13 3 16,9-12-1-16,11-18 0 16,2-14 1-16,2-17-1 15,0-8-1-15,-7-10 1 16,-13-4 2-16,-11 0-3 15,-15 1 0-15,-10 7-1 16,-13 8 1-16,-7 11-2 16,-8 6 0-16,2 14-2 15,-1-1-7-15,20 14-24 16,-3-4-3-16,15-1 1 0,16 11-2 15</inkml:trace>
  <inkml:trace contextRef="#ctx0" brushRef="#br0" timeOffset="19016.0876">18619 11472 90 0,'-7'-14'38'0,"7"14"1"15,0 0 1-15,22 9-32 16,-7-1-3-16,8 12-1 15,3 0 0-15,5 11 1 16,-5 8-2-16,-1 5-1 0,-10 8-1 16,-11 3 0-16,-17 6 0 15,-9 4-1-15,-18 2 0 16,-12-1-2-16,-1-3 0 15,-5-11-2-15,7 0-7 16,-1-28-14-16,18 1-15 16,1-23-1-16,20-7-1 15,2-18 0-15</inkml:trace>
  <inkml:trace contextRef="#ctx0" brushRef="#br0" timeOffset="19633.1228">12787 13230 68 0,'0'10'38'15,"0"-10"0"-15,18-5 0 16,-1-2-26-16,19-15-10 15,15-6-2-15,7-4-2 16,11 9-26-16,-8-8-8 16,-2 15 0-16,-19-1-2 15</inkml:trace>
  <inkml:trace contextRef="#ctx0" brushRef="#br0" timeOffset="19798.1324">12844 13485 71 0,'-14'18'40'0,"14"-18"-2"15,14-8 1-15,17-26-25 16,13 0-16-16,25-3-27 16,4-16-9-16,10 6 2 15,-3-4-3-15</inkml:trace>
  <inkml:trace contextRef="#ctx0" brushRef="#br0" timeOffset="22981.3144">14078 12763 63 0,'14'-3'35'15,"-14"3"1"-15,5-14 0 16,-9 1-31-16,4 2-1 15,-5-2-1-15,-5 4 1 16,-11-1-1-16,-3 7 0 16,-13 1 0-16,-2 3 0 0,-12 0 0 15,-2 6 0-15,-4-4 0 16,5 3-1-16,1-2 1 15,9 0-2-15,4-4 1 16,12 0-1-16,7 0 0 16,19 0 0-16,0 0 0 15,0 0-1-15,12-6 1 16,7 12-1-16,3 0 0 15,3 10 1-15,-2 9-1 16,0 13 0-16,-8 11 1 16,-6 12-1-16,-5 12 0 15,-11 7 0-15,-5 7 0 16,-6-1 0-16,-1-4 0 0,0-10 0 15,5-11 0-15,4-15-1 16,10-16 1-16,11-19 0 16,10-13 0-16,10-17 0 15,5-11 0-15,6-6 0 16,2-3 0-16,2 2 0 15,-4 2 0-15,-1 9 0 16,-4 14 0-16,-5 13 0 16,-8 15 0-16,-7 14 0 15,-6 14 0-15,-7 14 0 16,-6 5 0-16,-12 8 1 15,-8 2-2-15,-6 4 2 16,-8-4-1-16,-5-5 0 16,-9-10-1-16,-7-11 1 0,-2-11-1 15,5-14 0-15,0-14-1 16,10-20-2-16,13-6-2 15,7-28-15-15,31 7-17 16,7-17-1-16,23 0-1 16,4-9 0-16</inkml:trace>
  <inkml:trace contextRef="#ctx0" brushRef="#br0" timeOffset="23691.3551">14921 12712 66 0,'0'0'39'16,"-22"-18"-1"-16,8 17 2 15,-11-5-26-15,3 6-8 16,-11-2 0-16,3 5-1 15,-8 1-2-15,0 7 0 16,-4 2-1-16,3 1 0 16,2 2-1-16,4-1 0 15,8-1 0-15,4-2-1 16,9 0 0-16,12-12 1 0,-3 16-1 15,11-3 0-15,7 0 0 16,1 12 0-16,-1 3 1 16,0 13-1-16,-2 6 1 15,-6 13-1-15,-7 5 1 16,-4 4-1-16,-1 1 0 15,-3-3 0-15,-2-2 0 16,3-5 0-16,4-11 0 16,3-10 0-16,11-12-1 15,4-11 1-15,6-15 0 16,6-9 0-16,4-9 0 15,5-6 0-15,0 0-1 16,1-3 1-16,0 8-1 16,-2 8 1-16,-6 10 0 0,-2 11-1 15,-8 12 1-15,-8 14 0 16,-6 7 1-16,-5 8-1 15,-6 7-1-15,-13 4 2 16,-10 5-1-16,-9-1 0 16,-13-4 0-16,-6-3 0 15,-9-11-1-15,0-10 0 16,5-16-1-16,4-18-3 15,20-15-5-15,1-32-10 16,37-7-17-16,3-26-3 16,22-10-3-16,8-15 2 15</inkml:trace>
  <inkml:trace contextRef="#ctx0" brushRef="#br0" timeOffset="25174.4398">15467 13404 42 0,'0'0'32'0,"3"-17"2"0,-3 17-1 15,0 0-22-15,0 0-3 16,-3 15-2-16,3 8 0 16,-6 2-2-16,4 11-1 15,-7 4 0-15,1 5 0 16,-1-4-1-16,1-1 1 15,0-6-1-15,4-4 0 16,0-11-1-16,6-8 0 16,-2-11 0-16,12-15 0 15,2-11-1-15,3-6 0 16,4-6 0-16,-3-5 0 15,6 2 0-15,-2 5 0 16,-3 4 1-16,-4 9-1 16,-3 10 1-16,-12 13 0 0,0 0 0 15,11 13 0-15,-13 3 0 16,-2 0 0-16,1 0 0 15,1-1-1-15,4-5 1 16,-2-10-1-16,16 1 1 16,1-13 0-16,7-8-1 15,8-5 0-15,4-5 1 16,6-1 0-16,-3 4-1 15,3 5 1-15,-7 12-1 16,-5 13 1-16,-7 16-1 16,-9 18 1-16,-12 12 0 15,-6 12-1-15,-10 6 1 16,0 2 0-16,-3-2-1 15,1-11 0-15,11-14-3 16,4-21-4-16,23-14-29 0,0-31-4 16,19-8 2-16,2-26-4 15</inkml:trace>
  <inkml:trace contextRef="#ctx0" brushRef="#br0" timeOffset="25504.4588">16525 12935 85 0,'0'0'38'0,"-13"18"2"16,-6 0-1-16,5 15-34 16,-7 5-2-16,-1 13 1 15,-1 5-1-15,-5 14 0 16,-1 4 0-16,4 5-1 0,-3 0 0 15,7-6 0-15,7-7-1 16,11-13 0-16,12-15 0 16,13-17 0-16,14-19 0 15,14-15-1-15,8-7 0 16,8-6 0-16,-1-1-1 15,-3 1-1-15,-5 8-1 16,-8 4-4-16,-4 21-7 16,-25-8-8-16,7 21-18 15,-22-3-2-15,1 9 0 16,-12-5 1-16</inkml:trace>
  <inkml:trace contextRef="#ctx0" brushRef="#br0" timeOffset="26361.5078">13047 14888 59 0,'-8'13'37'0,"8"-13"0"16,-4 16-3-16,4-16-29 15,0 17-1-15,0 1 0 16,4 5-1-16,-1 4 0 15,4 6 0-15,-1-2-1 16,5 1 1-16,5-8-1 16,2-4 0-16,5-15-1 0,3-8 0 15,3-13 0-15,5-9-1 16,-2-11 0-16,-1-5 0 15,-7-2 0-15,-4-1-1 16,-11 7 1-16,-6 5 0 16,-11 8 1-16,-9 9-1 15,-7 11 0-15,-2 10 1 16,-4 5-1-16,4 6 1 15,5-2-1-15,6 4 0 16,14-5 0-16,1-14 0 16,31 10 0-16,0-12 0 15,11-4 0-15,10 2 0 16,0-2 1-16,-1 6-1 15,1 9 0-15,-10 7 0 16,-10 10 1-16,-11 7-1 0,-9 9 0 16,-10 4 1-16,-11 1-1 15,-4-3 0-15,-5-6 0 16,-1-3 0-16,1-14 1 15,6-11-1-15,12-10 1 16,-6-27 0-16,17-6 1 16,7-11-1-16,5-9 0 15,9-3 0-15,-2-2 0 16,4 2 0-16,-2 9-1 15,-1 6 0-15,-1 11-2 16,-4 2-4-16,7 23-8 16,-14-9-7-16,17 21-19 15,-10-4-1-15,12 10-1 16,-3-3 1-16</inkml:trace>
  <inkml:trace contextRef="#ctx0" brushRef="#br0" timeOffset="26916.5394">13126 15957 59 0,'18'-22'39'0,"-12"4"-2"16,-6 18 1-16,0 0-34 15,-9 10-1-15,-9 11 0 16,0 15 1-16,-7 3-1 16,5 6-1-16,0-1 0 15,11-2 0-15,5-6 0 16,15-4-2-16,14-10 1 0,9-9 0 15,10-5-1-15,8-4 0 16,2 0-1-16,-2 2 1 16,-4 3 0-16,-10 10 0 15,-9 8 0-15,-10 11 0 16,-19 10 0-16,-11 4 1 15,-10 4-1-15,-5-3 1 16,-4-3-2-16,-2-16-1 16,8-9-3-16,2-34-7 15,21 0-27-15,-3-30 0 16,19-9-2-16,-1-20 0 15</inkml:trace>
  <inkml:trace contextRef="#ctx0" brushRef="#br0" timeOffset="27472.5713">13306 15969 59 0,'-21'11'39'0,"3"-6"-1"16,18-5 1-16,0 0-31 16,22-6-6-16,15-15 0 15,16-4 0-15,11-6-2 16,11 1-1-16,9 5-3 15,-7-3-2-15,8 15-5 16,-20-6-5-16,7 26-13 16,-27-11-3-16,-1 20 2 15,-27-16 10-15,3 16 10 16,-16-3 9-16,-4-13 5 15,-10 21 7-15,-9-24 14 16,19 3 5-16,-26 2-3 0,26-2-7 16,-21-2-7-16,21 2-5 15,-13-2-1-15,13 2-2 16,-14 12 0-16,7 3-1 15,-7 3 0-15,2 10 0 16,-3 2-1-16,2 9 0 16,1-3-1-16,5 2 0 15,6-5-1-15,11-2 0 16,8-10-1-16,6-2 0 15,10-8 0-15,3-6-1 16,6-2 1-16,-5-2-2 16,0 5 2-16,-5 2-1 15,-9 5 0-15,-6 6 0 16,-10 8 2-16,-10 8-2 0,-7 7 1 15,-6 4 1-15,-8 2 0 16,-1-3-1-16,-1-2 0 16,2-8-1-16,2-8-3 15,4-30-11-15,17 3-24 16,-2-32-1-16,14-5-2 15,-1-23 1-15</inkml:trace>
  <inkml:trace contextRef="#ctx0" brushRef="#br0" timeOffset="27645.5812">14027 15904 83 0,'-14'6'43'16,"14"10"-2"-16,0-16 1 15,18-6-41-15,16-6-2 0,8-7-3 16,16 12-12-16,-3-19-24 15,22 12 0-15,-11-6-2 16,9 12 1-16</inkml:trace>
  <inkml:trace contextRef="#ctx0" brushRef="#br0" timeOffset="28073.6057">15190 16044 55 0,'2'-12'38'0,"-18"-9"-2"15,4 15 1-15,-15-3-31 16,-1 9-2-16,-9 4 1 16,3 13-1-16,-4 4 0 15,2 9-1-15,5 5 0 16,4 5-1-16,7 0 0 0,12-1-2 15,12-3 1-15,14-10-2 16,11-6-2-16,12-15-6 16,22 2-29-16,-6-21 1 15,14 3-3-15,-10-22 1 16</inkml:trace>
  <inkml:trace contextRef="#ctx0" brushRef="#br0" timeOffset="28433.6263">15503 16018 58 0,'-21'-4'37'0,"12"14"1"15,-8-4-1-15,10 22-29 16,-4-5-5-16,4 9 0 0,3 1 0 16,3 7 0-16,1-5 0 15,4 0-2-15,1-7 1 16,8-9-2-16,1-11 1 15,6-10 0-15,3-8-1 16,0-11 1-16,0-5-1 16,2-2 2-16,-2-6-2 15,-5 1 1-15,-3 4-2 16,-3 5 3-16,-5 4-2 15,0 9 0-15,-7 11 0 16,0 0 0-16,0 0 0 16,11 28-1-16,-7-2 2 15,2 6-2-15,-2 7 0 16,2-3-3-16,8 4-2 0,-7-23-20 15,18 4-13-15,-8-21 1 16,19-5-2-16,-7-29 1 16</inkml:trace>
  <inkml:trace contextRef="#ctx0" brushRef="#br0" timeOffset="28917.654">16119 15553 53 0,'-16'24'39'0,"10"17"-2"15,-6 0 1-15,8 16-25 16,-6 7-9-16,8 12 0 16,-4 2 0-16,4 2-1 15,-3-4-1-15,2-2 0 0,-4-12 0 16,5-9-2-16,-3-14 0 15,0-13 0-15,5-26 0 16,0 0 0-16,0-12-1 16,5-16 3-16,2-5-3 15,3-9 2-15,4-1-2 16,2-2 2-16,3 5-1 15,0 6 1-15,-1 4-1 16,3 8-1-16,-3 8 1 16,4 1 0-16,-1 10 0 15,-1 4 0-15,-1 6 0 16,-3 8 0-16,0 6 0 15,-7 5 1-15,-2 5-1 16,-7 3-1-16,-4 3 1 0,-7 2 0 16,-5-4 0-16,-3-5-1 15,-5-9 2-15,1-7-3 16,-3-6 2-16,2-11-1 15,7-7-3-15,-3-17-4 16,19 9-24-16,-10-22-5 16,18 10-4-16,-3-10 2 15</inkml:trace>
  <inkml:trace contextRef="#ctx0" brushRef="#br0" timeOffset="29140.6667">16585 15976 68 0,'-5'12'40'16,"4"18"-1"-16,-15-8 0 16,10 9-34-16,-8-2-2 15,1 7-2-15,0-3 0 16,2 3-2-16,2-2-2 15,-1-19-9-15,13 10-26 16,-3-25-1-16,0 20-1 16,0-20 1-16</inkml:trace>
  <inkml:trace contextRef="#ctx0" brushRef="#br0" timeOffset="29282.6749">16487 15710 51 0,'-11'-17'28'0,"-2"10"-27"15,13 7-1-15,-14-3-32 16,14 3-3-16</inkml:trace>
  <inkml:trace contextRef="#ctx0" brushRef="#br0" timeOffset="29635.695">17175 15825 50 0,'0'0'36'0,"-22"-10"1"15,12 12 0-15,-16-6-31 16,6 12 2-16,-9 5-2 16,-3 18 0-16,-5 8 0 15,3 18-1-15,-2 2-1 16,9 4-1-16,8-3-1 15,10-7-2-15,20-12 0 16,12-17-5-16,24-11-9 16,-3-33-12-16,27 7-14 15,-7-22 0-15,13 3-2 0</inkml:trace>
  <inkml:trace contextRef="#ctx0" brushRef="#br0" timeOffset="30186.7266">15308 17055 57 0,'-8'-18'36'16,"8"18"2"-16,-24-28-11 0,6 28-20 15,-8 2-1-15,-1 12 0 16,-6 7-1-16,1 5-1 16,-3 10 0-16,4 3-1 15,6-1-1-15,7-2 0 16,11-1-1-16,10-10 0 15,10-3-1-15,15-7-1 16,15-8-2-16,3-6-2 16,16 3-8-16,-12-13-25 15,20 3-1-15,-8-13-1 16,5 4 1-16</inkml:trace>
  <inkml:trace contextRef="#ctx0" brushRef="#br0" timeOffset="30570.7485">15649 17131 53 0,'-12'9'38'0,"-7"-4"-1"15,10 9-2-15,-4-5-28 16,12 3-2-16,1-2 0 16,11-2 0-16,6-4-2 15,9-4-1-15,1-6 0 16,9-3 0-16,-1-6-1 15,2-3-1-15,-3-4 1 16,-4 3-1-16,-8-1 1 16,-8-1-1-16,-10 3 0 15,-6 2 0-15,-10 2 1 16,-3 2-1-16,-8 5 1 15,-3 7-1-15,-5 5 1 0,3 9-1 16,-1 7 1-16,1 8 0 16,5 6 0-16,3 4 0 15,8 3 0-15,10-4-1 16,8-5 0-16,12-7 0 15,11-9-2-15,13-13-2 16,10-8-3-16,0-17-19 16,18 3-13-16,-15-11-1 15,14 1 0-15,-21-5 0 16</inkml:trace>
  <inkml:trace contextRef="#ctx0" brushRef="#br0" timeOffset="30888.7667">16213 17100 43 0,'0'0'37'0,"-5"20"2"15,-9-8-1-15,12 13-16 0,-6-5-17 16,4 5-1-16,1-1 0 15,4-2-2-15,0-2 0 16,4-2-1-16,1-6 0 16,3-4 0-16,4-10 0 15,3-12 0-15,1-6-1 16,3-7 1-16,0-8 0 15,2 0-1-15,-3-6 1 16,1 6 0-16,-2 1 0 16,-4 9 0-16,0 6 0 15,-3 9-1-15,-11 10 1 16,16 7-1-16,-9 10 0 15,-2 6 0-15,-2 8-1 16,-1 4-1-16,5 6-3 0,-6-4-5 16,18 9-23-16,-13-11-7 15,12 0-1-15,-8-11 0 16</inkml:trace>
  <inkml:trace contextRef="#ctx0" brushRef="#br0" timeOffset="31228.7862">16756 16671 66 0,'5'28'40'0,"-5"2"-1"15,4 17 2-15,6 4-38 16,-8 5 0-16,0 7-1 16,1 2 0-16,-2 2-2 15,1-6-2-15,3-5-2 16,-5-15-12-16,9-4-24 15,-8-13 2-15,9-6-3 16,-10-18 2-16</inkml:trace>
  <inkml:trace contextRef="#ctx0" brushRef="#br0" timeOffset="31422.7973">16630 17022 68 0,'-18'-3'41'16,"0"0"-2"-16,18 3 1 15,0 0-36-15,24 3-3 16,13-10 0-16,12-3-1 15,5 0-3-15,7-1 0 16,3 5-3-16,-4-6-6 16,9 13-24-16,-19-3-3 15,2 9 0-15,-17-5 0 16</inkml:trace>
  <inkml:trace contextRef="#ctx0" brushRef="#br0" timeOffset="31619.8085">17202 16988 64 0,'0'0'41'0,"-14"15"-3"15,12 4 3-15,-3 3-37 16,3 5 0-16,-5 9-1 16,3 4 0-16,0 2-2 15,-1-3 0-15,4-1-3 16,-2-9-3-16,15 1-24 15,-12-30-9-15,14 11-3 16,-5-28 1-16</inkml:trace>
  <inkml:trace contextRef="#ctx0" brushRef="#br0" timeOffset="31756.8164">17222 16745 63 0,'-33'-23'37'0,"7"10"-6"15,7 10-30-15,-2 0-36 16,21 3-2-16,-14 6 0 15</inkml:trace>
  <inkml:trace contextRef="#ctx0" brushRef="#br0" timeOffset="32374.8517">17507 17049 68 0,'-23'10'37'0,"-6"-10"-8"16,16 11 0-16,-9-2-21 15,10 10-2-15,-1 1-1 16,8 5-2-16,0 2 0 15,4 5 0-15,1-4-1 16,6-2-1-16,2-6 1 16,2-7-1-16,4-11-1 15,5-11 0-15,3-8 1 16,0-11-2-16,5-4 1 15,-2-4 0-15,-2-4 0 0,4-1 0 16,-4 1 0-16,-5 3 1 16,-1 5-1-16,-4 9 0 15,-3 3 1-15,-10 20 0 16,10-11 0-16,-10 11-1 15,2 19 1-15,-4-1 0 16,2 5-1-16,4-4 1 16,0 1-1-16,7-3 1 15,3-5-1-15,4-6 1 16,2-6-1-16,5-6 1 15,1-5 0-15,-2-1 0 16,0-2 0-16,-5 1 0 0,-5 2 0 16,0 3 0-1,-14 8 0-15,10 1-1 0,-10-1 1 16,4 27 0-16,-3-6-1 15,-2 6 0-15,3 3-2 16,0 0-2-16,8 5-6 16,-10-9-8-16,23 9-17 15,-15-15-5-15,13 2-4 16,-7-14 3-16</inkml:trace>
  <inkml:trace contextRef="#ctx0" brushRef="#br0" timeOffset="32805.8764">18045 17099 54 0,'0'11'38'16,"0"-11"-2"-16,23 11 1 16,-10-9-32-16,16-3-2 15,5-5 0-15,4 0 0 16,-2-7 0-16,-1 0 0 15,-4-6-1-15,-7 3 0 16,-9-2 0-16,-7 1-1 16,-9-2 0-16,-10 6 0 15,-6 0 0-15,-7 2 0 0,-2 5-1 16,-3 6 1-16,-3 7-1 15,0 6 1-15,4 8 1 16,6 5-1-16,6 8 0 16,7 0 1-16,10 1-1 15,11-4 0-15,10-4-2 16,13-9-1-16,10-8-2 15,9-15-9-15,21-3-22 16,-9-19-5-16,15 1-1 16,-10-13 0-16</inkml:trace>
  <inkml:trace contextRef="#ctx0" brushRef="#br0" timeOffset="33059.8909">18744 16533 67 0,'6'16'40'16,"-5"-5"-1"-16,13 20 0 16,-2 1-36-16,2 2 0 15,0 13-2-15,-1 5 2 16,-6 7-2-16,-6 1 0 15,-4 4-1-15,-3-4 0 16,-2-2-3-16,-4-7-4 16,13-2-31-16,-15-17 0 15,12-9-3-15,2-23 1 16</inkml:trace>
  <inkml:trace contextRef="#ctx0" brushRef="#br0" timeOffset="33509.9166">18631 16951 75 0,'-27'-3'40'15,"15"7"-1"-15,-2-5 0 16,14 1-36-16,19 0 0 16,9-7-1-16,11-8 0 15,13 4-1-15,5-9 1 16,3 5-1-16,-2-2 1 15,-6 7-1-15,-8 3 0 16,-7 9-1-16,-12 11 1 16,-13 6 0-16,-11 7-1 15,-5 5 1-15,-5 8-1 0,-3 1 1 16,-2 5-1-16,1-4 1 15,4-6-1-15,3-3 1 16,6-8-1-16,5-9 0 16,-5-15 0-16,24-4 0 15,-6-13 0-15,-2-8 0 16,2-5 1-16,-3-6 0 15,-2-1 0-15,-2-3-1 16,-7-2 1-16,1 3-1 16,-3 3 0-16,-1 6 0 15,3 2-1-15,0 8-1 16,7 2-1-16,5 3-4 15,16 17-11-15,-7-17-13 16,26 17-9-16,-10-8-2 0,16 7 1 16</inkml:trace>
  <inkml:trace contextRef="#ctx0" brushRef="#br0" timeOffset="33945.9416">19298 16966 68 0,'13'19'41'15,"-13"-19"-3"-15,25 10 2 16,-9-11-36-16,5-1-2 16,7-6 0-16,1-3-1 15,2-2 0-15,-1-3-1 16,-6-1 1-16,0 6-2 15,-8-3 1-15,-16 14 0 16,2-19 0-16,-2 19 0 16,-20 1 1-16,-2 6 0 15,0 5 1-15,-4 1 0 16,-2 6-1-16,5 2 1 15,4 7-1-15,4-2 1 16,8 2-1-16,7-1-1 0,12-1-2 16,6-7-1-16,15-2-3 15,4-15-4-15,21 2-20 16,-11-16-10-16,15-3 0 15,-6-16 0-15</inkml:trace>
  <inkml:trace contextRef="#ctx0" brushRef="#br0" timeOffset="34344.9644">19883 16734 62 0,'-24'-5'39'16,"10"10"-1"-16,-4-3 0 15,9 13-32-15,-2 1-2 16,5 5 0-16,0 3-1 15,3 1 0-15,3-1-1 0,3-3 0 16,0 1-1-16,5-7 0 16,-1-1 0-16,-7-14 0 15,22 11-1-15,-13-8 0 16,3-2 1-16,1-1-1 15,-2 0 0-15,1 1 0 16,-3 1 0-16,-9-2 0 16,19 15 0-16,-15-2 0 15,-3 2 0-15,-2 5 1 16,-2 5-1-16,-4 0 0 15,-2 2 1-15,-2 2 0 16,0-4-1-16,1-2 0 16,1-4 1-16,-1-8-3 0,10-11-1 15,-14 5-12-15,14-5-16 16,-1-13-9-16,5 0-1 15,-7-12-1-15</inkml:trace>
  <inkml:trace contextRef="#ctx0" brushRef="#br0" timeOffset="34528.9749">20027 17199 80 0,'0'0'41'0,"-12"7"-5"0,12-7-30 16,-7-16-44 0,4-5-2-16,10 3-1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03T02:02:47.689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2267 1234 27 0,'0'0'23'0,"0"0"1"15,0 0 0-15,-14-1-22 16,14 1 0-16,0 0 0 15,-9 11 2-15,9-11 0 16,-2 13 0-16,2-13 1 16,-1 23-1-16,0-8 0 15,2 8 0-15,-4 5-1 16,5 5 0-16,-4 9-1 15,3 5-1-15,-5 5 1 16,6 2-1-16,-4 4 1 0,2-4-2 16,5 6 2-16,-4-2-2 15,4-4 1-15,1 2-1 16,2 1 1-16,-2 0-1 15,2 7 1-15,1 4-1 16,-2 0 1-16,1 5 1 16,-1 5-1-16,-2 7 1 15,-3 3-2-15,0 6 3 16,-4 1-2-16,-3 9 1 15,-1-2 0-15,-3 9-1 16,-2-5 0-16,1 10 2 16,-1-3-1-16,1 5-1 15,1 1 0-15,-1 0 0 16,2 2-1-16,1 4 1 15,0 0-1-15,1 2-1 0,1-1 1 16,1 1-1-16,1-1 2 16,1 0-2-16,-1 3 2 15,-2-2-1-15,3 1 0 16,0 5 0-16,-1 2 2 15,-2 2-2-15,5 2 1 16,-1 4 0-16,6 2 1 16,-3 2-1-16,4 2 1 15,-3-3 0-15,9 4-3 16,0-1 2-16,-3-4-1 15,1 5 1-15,2-2-2 16,-4-1 1-16,0 2-1 0,1-4 0 16,-3 2 0-1,3-1 1-15,0 0 0 0,-1-8 0 16,-1 3 0-16,3-2 0 15,2 1 0-15,-2 4 1 16,4-1 0-16,3 3-1 16,-5 2 1-16,4 2-1 15,0 0 0-15,2-1 1 16,-3-1-2-16,0-2 0 15,2-3 0-15,-5 0 2 16,2-6-2-16,-2-2 1 16,-3-2-2-16,-3 0 0 15,-1 1 2-15,0-4-1 16,-5-1 1-16,2-4-1 15,-1 1 1-15,-1-4-2 16,3 0 2-16,0-4 0 0,0-1 0 16,3-3 0-16,0 1 0 15,-1-5-2-15,2 1 2 16,-2-1 0-16,2-4 0 15,-1 0 1-15,1-2-2 16,-2-1 1-16,1-2-1 16,-1-5 1-16,2 3-1 15,0-4 2-15,4 2-2 16,-2-2 1-16,3-2 0 15,-2-6 0-15,-1-2 0 16,0-9-1-16,1-8 0 16,-6-9 0-16,4-12-4 15,-8-22-20-15,7 2-9 0,-7-27-1 16,5 13 0-16</inkml:trace>
  <inkml:trace contextRef="#ctx0" brushRef="#br0" timeOffset="789.045">2835 13932 5 0,'0'0'17'15,"0"0"-3"-15,0 0-3 16,-13 6-2-16,13-6-2 16,0 0-2-16,0 0 1 15,0 0-1-15,0 0 1 16,0 0 0-16,0 0 0 15,0 0 1-15,0 0 0 16,0 0-1-16,0 0 0 16,-10 10 0-16,10-10-2 15,-7 13-1-15,4-2 0 0,-6 0-1 16,0 6 0-16,-1-2-1 15,-4 8 1-15,-4 5-1 16,-3 4 0-16,-8 5 1 16,-6 7-1-16,-5 7 1 15,-10 9-1-15,-7 4-1 16,-2 8 1-16,-7 6-1 15,-6 6 0-15,-1 5 0 16,-2-1 0-16,-1 1-1 16,1-6 0-16,4-8 1 15,4-10-3-15,16-5-14 16,-1-26-15-16,20-15-3 15,3-21 1-15</inkml:trace>
  <inkml:trace contextRef="#ctx0" brushRef="#br0" timeOffset="2036.1164">1741 15164 9 0,'0'0'22'0,"12"8"1"16,-12-8-18-16,16 8-1 16,-6-6 0-16,7 3 0 15,-2-5 1-15,7 3-1 16,-5-4 2-16,9 4-1 15,-6-6-1-15,10 6 0 0,-6-5 0 16,7 5-1-16,-2-2-2 16,3 2 1-16,2 0-1 15,-2 1-1-15,6-3 1 16,0 2-1-16,1-2 1 15,2 0-1-15,2-6 1 16,5 1 0-16,4-5 0 16,2-1 0-16,4-2 0 15,0-3 0-15,4 2-1 16,-1 0 1-16,3 2-1 15,-3-2 0-15,3 3 0 16,1-2 0-16,1 4 0 16,4 2 0-16,2-3 0 15,-1 3 0-15,4-1 1 0,-4 2-1 16,-2-3 0-16,0 0 1 15,0 2-1-15,-2-5 0 16,2 6 1-16,0-2-1 16,3-3 1-16,1 4-1 15,1-1 1-15,-3 1-1 16,1-1 1-16,-2 2-1 15,-3 1 1-15,-4-1-1 16,-4 3 0-16,0 1 1 16,-3-2-1-16,-2 3 1 15,-2 4-1-15,2-3 1 16,-6 0-1-16,1 5 1 15,-3-4-1-15,-3 0 1 16,0-2 0-16,-4 2 0 0,2-4 0 16,-2 0-1-16,-1-2 1 15,1 0 0-15,2-1 0 16,-1 0 0-16,2-1 0 15,0 1 0-15,-2 0 0 16,0 0-1-16,3 0 1 16,-6 2-1-16,-1 1 0 15,-1 0 0-15,-6 2 1 16,-1 0-1-16,-4 0 0 15,-3 2 0-15,-4 0 0 16,-1 0 1-16,-2 4-1 16,-2 1 0-16,-3 3-1 15,-9-10-5-15,15 23-27 0,-15-11-1 16,4 4 0-16,-4-16 0 15</inkml:trace>
  <inkml:trace contextRef="#ctx0" brushRef="#br0" timeOffset="2623.15">5810 14881 26 0,'0'0'27'16,"-11"4"0"-16,11-4-20 15,0 0-2-15,-8-14 0 16,8 14 0-16,-4-10-2 15,4 10 0-15,-5-12 0 16,5 12-1-16,-7-14 1 16,7 14 0-16,-13-18-1 15,4 6 1-15,-4-2-1 16,2 2 0-16,-6-6 0 15,2 1 0-15,-6-4-1 16,0 4 3-16,-4-4-2 16,-2 1 1-16,-3-1-1 15,-2 0 1-15,-3-2-1 16,0 1 1-16,-3-3-1 15,2 1-2-15,0-5 1 0,-2 2-1 16,2-3 1-16,1 0-1 16,1 1 1-16,-2 2-1 15,0 0 0-15,-1 1 1 16,1 0-1-16,-3 4 0 15,-1-2 0-15,-2 3 0 16,0-2 1-16,-1-2-1 16,0 3 0-16,4-2 0 15,-1-2 0-15,0 3 0 16,5 4 0-16,5-4 0 15,4 8-3-15,-2-12-9 16,15 11-21-16,-3-6 0 16,10 4 0-16,-1-5 0 15</inkml:trace>
  <inkml:trace contextRef="#ctx0" brushRef="#br0" timeOffset="4395.2514">4656 13912 18 0,'7'15'13'16,"-7"-15"-2"-16,7 16 0 15,-7-16 0-15,3 18 0 16,-3-18-1-16,1 21-2 15,-1-21 0-15,-1 10-2 0,1-10 0 16,0 0-2-16,0 0 0 16,0 0-1-16,-5-16-1 15,4 2 0-15,1-3-1 16,0-3 2-16,0-5-1 15,-1 0 0-15,-4-2 0 16,0-1 0-16,4 0-1 16,-1-2 2-16,-4-1-2 15,-2-5-1-15,2-2 0 16,-1-6 0-16,3-2 0 15,-2-4 0-15,0-3 0 16,0-1 0-16,3-5 0 16,-3 0 0-16,-1-3 1 0,4 1 0 15,-2-1-1-15,-1-5 1 16,2 1 0-16,-5-2 0 15,3-1 0-15,-4-3-2 16,4 2 1-16,-2-6 0 16,-2 2 0-16,5-2 1 15,-4-2-1-15,2-1 1 16,-2 1-1-16,1-3 1 15,-3 0-1-15,1 2 0 16,1 0 1-16,-3 0-1 16,-1-1 0-16,3-1 1 15,-3 0-1-15,3-2 1 16,-1-5-1-16,3-2 0 15,0-1 0-15,3-4 0 0,3 1 1 16,1-2 0-16,-1 0 0 16,4-1 1-16,-1-1-1 15,-1-2 1-15,2 2 0 16,1-2-1-16,0-2 0 15,-1-1-1-15,1-1 2 16,-1 0-2-16,2 0 2 16,-4-1-2-16,0 0 0 15,4 2 1-15,-4-4-1 16,3 6 0-16,-5 1 0 15,5 2-1-15,-6-2 1 16,5 6-1-16,-2 2 0 16,0 3 1-16,-2 2-2 15,2 0 2-15,0 3-1 0,-1-1 1 16,1 7-1-16,-4 1 0 15,-1-1 2-15,0 1-1 16,1 0 1-16,-3 3 0 16,2-2 1-16,3-1-1 15,-2-5 0-15,3-3 0 16,-1-2 0-16,4 2 0 15,-3-6-1-15,2 0 1 16,-1 1 0-16,-2-3-1 16,0 3 1-16,-1 0 0 15,-1-1-1-15,-1-2 1 16,0 4-1-16,-3-3-1 15,2 0 1-15,-2-3-1 16,-1 2 2-16,2-4-2 16,1 2 1-16,-1 1 0 0,0-4-1 15,2-3 1-15,-1 1-1 16,1 2 0-16,2-2 0 15,-2 2 0-15,0-2 0 16,0 2 0-16,0 4 0 16,-1-1 2-16,-3 3-2 15,2 0 2-15,-5-2-2 16,3 3 1-16,-4-1 0 15,5-2 0-15,-2-2 1 16,1-1 0-16,-2-2 0 16,3-2 0-16,1 0 0 15,-2 0 0-15,0-1-1 0,3 2 0 16,-2-1 0-16,0 1 1 15,-2 4-1-15,3 1 0 16,-2 4 0-16,1-1 1 16,-1 2-1-16,1 3 0 15,-1-2 0-15,1 1 0 16,1 4 0-16,2-3-1 15,-1-1 2-15,0 1-2 16,3 1 2-16,0 8-2 16,-1 0 2-16,0 2 0 15,1 7-1-15,-4 10 1 16,2 8 0-16,-3 8 0 15,-1 5 0-15,-1 5 0 16,1 9 0-16,0 2-1 16,-2 1 0-16,6 2 0 0,-2-3-1 15,2 2 2-15,6-5-1 16,0 0 1-16,3-1-1 15,-2 1 1-15,3 4-1 16,-2 4 2-16,3 1-2 16,-5 5 0-16,-1 11-1 15,0 0-1-15,-2 21-4 16,-11-9-17-16,9 8-10 15,-6 0 0-15,7 5-1 16,-2-6 0-16</inkml:trace>
  <inkml:trace contextRef="#ctx0" brushRef="#br0" timeOffset="5101.2917">3979 1669 27 0,'0'0'26'15,"0"0"0"-15,-3-14 2 16,3 14-18-16,0 0-1 15,-2-11 0-15,2 11-2 16,-4-10 0-16,4 10-2 16,0 0 0-16,-6-13 0 15,6 13-1-15,0 0 0 16,0 0-1-16,0 0-1 15,0 0 2-15,19-25-3 16,0 5 3-16,4-10-3 16,8-8 3-16,6-10-2 0,6-2 0 15,0-3 1-15,5 0 0 16,-48 53 0-16,40-48-2 15,-40 48 1-15,0 0-1 16,54-60 2-16,-54 60-2 16,0 0 1-16,38-45-2 15,-38 45 1-15,0 0 0 16,0 0-1-16,0 0 1 15,36-52-1-15,-36 52 0 16,0 0 0-16,0 0 0 16,0 0 0-16,0 0 0 15,24-44-1-15,-24 44-2 0,0 0-3 16,0 0-13-1,0 0-18-15,0 0 1 0,0 0-2 16,0 0 2-16</inkml:trace>
  <inkml:trace contextRef="#ctx0" brushRef="#br0" timeOffset="7380.4221">2866 13757 1 0,'-2'15'25'0,"2"-15"3"15,0 0-4-15,-1 10-8 16,1-10-4-16,0 0-1 15,-10-1-1-15,10 1-3 16,0 0-2-16,0 0-1 16,0 0-1-16,0 0 0 0,0 0-1 15,0 0 0-15,-4-11 0 16,4 11 1-16,0 0 0 15,0 0-1-15,0 0 0 16,0 0 0-16,0 0-1 16,0 0 2-16,0 0-2 15,0 0-1-15,0 0 1 16,0 0-1-16,0 0 0 15,0 0 0-15,0 0 0 16,0 0 1-16,0 0-1 16,0 0 0-16,0 0 0 15,0 0 0-15,0 0 0 16,0 0 0-16,0 0 1 15,0 0-1-15,0 0-4 0,-15-13-28 16,15 13 0-16,0 0-3 16,0 0 0-16</inkml:trace>
  <inkml:trace contextRef="#ctx0" brushRef="#br0" timeOffset="10194.5831">2957 13945 21 0,'0'0'26'16,"0"0"-13"-16,0 0 0 0,-9 0-3 15,9 0 1-15,0 0-2 16,-13-6-2-16,13 6-1 16,0 0 0-16,0 0 0 15,0 0-2-15,0 0 1 16,-12 4-1-16,12-4 0 15,0 0-2-15,0 0 0 16,0 0 0-16,0 0 0 16,0 0-1-16,0 0 0 15,0 0-1-15,0 0 1 16,0 0-1-16,0 0 1 15,0 0-1-15,0 0 0 16,0 0 1-16,0 0-1 16,0 0 1-16,0 0-1 0,0 0 1 15,14 12-1-15,-14-12 1 16,11 5-1-16,-11-5 1 15,14 7-1-15,-14-7 1 16,15 5-1-16,-15-5 0 16,19 5 1-16,-19-5-1 15,20 5 1-15,-9-3-1 16,1 2 1-16,2-1-1 15,-2 1 0-15,2-1 1 16,-2 1-1-16,2-1 0 16,0 2 1-16,-1-3-1 15,0-1 0-15,-1 0 0 16,2 0 2-16,0 1-2 15,-1-2 0-15,1 0 0 0,2 0 1 16,-2-2-1-16,2 2 0 16,2 0 1-16,0 0-1 15,-3-1 0-15,0 2 1 16,3 1-1-16,-3 0 0 15,0-1 0-15,1 0 0 16,-2-1 1-16,2 0-1 16,-1-2 0-16,-1 0 0 15,2-2 0-15,1-3 0 16,1 3 1-16,-1-2-1 15,1 0 0-15,-2 1 0 16,1 2 0-16,0-1 0 16,0 3 1-16,-2 0-1 15,-1-1 0-15,1 1 0 16,1-2 0-16,-1 0 0 0,0-2 0 15,0 0 0-15,4-4 0 16,-1 4 1-16,1-3 0 16,0 1 0-16,0 2-1 15,0-1 2-15,-1 3-2 16,2 1 1-16,-4 2 0 15,-1-2-1-15,0 4 0 16,0-2 0-16,-1 0 0 16,3-3 0-16,-1 2 0 15,-1-3 0-15,2 0 1 16,-2-3-1-16,8 3 1 15,-3-1-1-15,-1 0 1 0,0 0-1 16,0 1 1-16,-2-1-1 16,1 3 1-16,-1 1-2 15,-3 0 1-15,2 0 1 16,-1 2-1-16,-1-1-1 15,0 1 1-15,0 0 0 16,-3 1 0-16,3 0 0 16,-2 0 0-16,0-2 0 15,-2 1 0-15,2-1 0 16,-1 1 0-16,1-1 0 15,-2 0-1-15,1 1 1 16,-1 1-1-16,-10-2 1 16,21 5 0-16,-21-5 0 15,16 8 0-15,-6-1 0 16,-10-7 0-16,18 12 0 0,-18-12 0 15,18 10 0-15,-6-6 0 16,-12-4 0-16,18 3 0 16,-18-3 0-16,19-6 0 15,-19 6 0-15,21-11 0 16,-21 11 0-16,20-17 1 15,-10 8-1-15,0 3 1 16,4 0-1-16,-3 0 1 16,3 3-1-16,-2 0 0 15,-1 2 0-15,-1 0 0 16,2 1 1-16,-2-1-1 15,2 0 0-15,-1-1-1 16,-11 2-6-16,24-9-28 16,-24 9-1-16,15-10-1 0,-15 10-1 15</inkml:trace>
  <inkml:trace contextRef="#ctx0" brushRef="#br0" timeOffset="13441.7688">2759 13344 50 0,'0'0'30'16,"0"0"2"-16,0 0-3 16,0 0-26-16,14 11-2 15,-14-11-1-15,11 2-1 16,5 1-5-16,-5-6-21 0,11 2-5 15,1-4 2-15,6 2-1 16</inkml:trace>
  <inkml:trace contextRef="#ctx0" brushRef="#br0" timeOffset="14297.8178">2737 12701 53 0,'0'0'34'16,"0"0"0"-16,10 8-1 0,-10-8-26 16,12 8-2-16,-12-8 0 15,24 10-2-15,-4-5-4 16,-6-9-30-16,14 1-2 15,-2-12-2-15,6-1 0 16</inkml:trace>
  <inkml:trace contextRef="#ctx0" brushRef="#br0" timeOffset="15048.8607">2694 12013 51 0,'0'0'34'0,"-1"11"-1"16,1-11-1-16,9 8-24 15,-9-8-3-15,21 5-1 16,-8-4 1-16,5 0-5 16,9 5-21-16,-4-14-12 15,8 2 0-15,-3-9-2 16,6 1 0-16</inkml:trace>
  <inkml:trace contextRef="#ctx0" brushRef="#br0" timeOffset="15739.9002">2696 11235 55 0,'0'0'34'0,"-4"9"-2"0,4-9 0 16,4 15-19-16,-4-15-11 15,17 10 0-15,0-9-4 16,10 7-15-16,-2-13-14 16,6 2-1-16,4-8-2 15,2 0 1-15</inkml:trace>
  <inkml:trace contextRef="#ctx0" brushRef="#br0" timeOffset="16362.9359">2633 10512 50 0,'-13'4'32'0,"13"-4"1"16,0 0 0-1,0 0-17-15,0 0-8 0,0 0-2 16,23 2-3-16,-3-7 0 15,2 1-2-15,4 5-11 16,1-12-23-16,7 7 0 16,-8-4-2-16,4 3 1 15</inkml:trace>
  <inkml:trace contextRef="#ctx0" brushRef="#br0" timeOffset="16949.9694">2599 9867 75 0,'0'13'32'0,"0"-13"0"16,13 9-1-16,-2-6-29 15,8 1-1-15,3-4-3 16,8 3-27-16,1-7-1 15,1 0-2-15,-1-7 0 16</inkml:trace>
  <inkml:trace contextRef="#ctx0" brushRef="#br0" timeOffset="17580.0055">2455 9053 66 0,'0'0'33'0,"13"5"-1"16,1-2-1-16,-5-6-25 15,12 2-1-15,-3-3-2 16,7-1-6-16,8-2-26 15,-1 1-2-15,2-1-2 16,-1 1 0-16</inkml:trace>
  <inkml:trace contextRef="#ctx0" brushRef="#br0" timeOffset="18116.0361">2438 8352 76 0,'-11'16'34'0,"11"-16"-1"16,0 0 1-16,-12 11-30 16,12-11-1-16,15 2-2 15,2-4 0-15,11 2-8 16,-1-9-26-16,12 3 1 0,-2-3-2 15,3 5 0-15</inkml:trace>
  <inkml:trace contextRef="#ctx0" brushRef="#br0" timeOffset="18684.0686">2410 7725 72 0,'0'0'32'0,"0"0"0"16,4-10-1-16,-4 10-24 15,16-10-3-15,3 5-2 16,-3-1 0-16,8 1-4 15,11 4-27-15,-6-4-2 16,3 4-1-16,-2-2-2 16</inkml:trace>
  <inkml:trace contextRef="#ctx0" brushRef="#br0" timeOffset="19202.0983">2281 6912 71 0,'0'0'35'16,"12"6"-2"-16,-1-4 1 15,-1-4-21-15,8 2-10 0,-1-4 0 16,8 2-1-16,2-5-1 16,4-1-1-16,8 3-15 15,-8-11-19-15,7 1 1 16,-7-2-2-16,3 1 1 15</inkml:trace>
  <inkml:trace contextRef="#ctx0" brushRef="#br0" timeOffset="19729.1284">2257 6123 67 0,'12'5'34'0,"-12"-5"-2"16,21 1 1-16,-7-3-25 15,5 1-6-15,2-4 1 16,8 0-2-16,-1-2 0 16,0-8-7-16,7 7-27 15,-3-6 1-15,2 1-1 16,-2-5 0-16</inkml:trace>
  <inkml:trace contextRef="#ctx0" brushRef="#br0" timeOffset="20187.1545">2335 5481 59 0,'-9'0'33'16,"9"0"0"-16,0 0 0 15,0 0-25-15,0 0-3 16,1 14-3-16,-1-14 1 15,23 7-1-15,-7-6-1 0,4-7-7 16,12 5-26-16,-6-6-1 16,6 0-1-16,-4-6 0 15</inkml:trace>
  <inkml:trace contextRef="#ctx0" brushRef="#br0" timeOffset="20654.1813">2374 4764 60 0,'-11'4'34'16,"11"-4"-2"-16,0 0 1 15,0 0-28-15,0 0 1 16,0 0-3-16,0 0-1 15,18-1-1-15,-3-6-7 16,17 3-25-16,-6-4-2 16,9-1 0-16,1-4 0 15</inkml:trace>
  <inkml:trace contextRef="#ctx0" brushRef="#br0" timeOffset="21141.2091">2337 3986 53 0,'0'0'30'0,"-10"-1"2"16,10 1-3-16,0 0-21 15,0 0-2-15,15 1-2 16,-3-4-1-16,5 3 0 16,6-2-1-16,1-8-11 15,10 6-20-15,-2-7-2 16,3 5-1-16,-1-6 1 15</inkml:trace>
  <inkml:trace contextRef="#ctx0" brushRef="#br0" timeOffset="21599.2354">2482 3119 43 0,'0'0'30'0,"-13"-3"2"16,13 3-1-16,0 0-19 15,-11-11-1-15,11 11-3 16,0 0-1-16,21-11-3 15,-9 2-1-15,7 1-2 16,2-4 0-16,4 2-1 0,1 7-7 16,-3-8-24-16,6 11-1 15,-7-5-1-15,2 6 0 16</inkml:trace>
  <inkml:trace contextRef="#ctx0" brushRef="#br0" timeOffset="21982.2573">2472 2137 24 0,'10'-3'27'0,"-10"3"0"16,12 3 1-16,0 3-16 15,-12-6-4-15,27 4-4 16,-7-2-4-16,3-5-12 0,4 0-14 16,7-1-2-16,-2-5 1 15,4 0-1-15</inkml:trace>
  <inkml:trace contextRef="#ctx0" brushRef="#br0" timeOffset="22433.2831">2449 1433 56 0,'0'0'35'16,"0"0"-1"-16,0 0 0 16,-21 4-18-16,21-4-8 15,0 0-3-15,0 0-2 0,0 0-1 16,22-1-2-16,-4-3 0 15,9-5-5-15,12 2-27 16,-2-3-2-16,11 3 0 16,-6 0-1-16</inkml:trace>
  <inkml:trace contextRef="#ctx0" brushRef="#br0" timeOffset="22860.3075">2420 2520 58 0,'18'-3'33'0,"1"-1"-1"16,8 0 0-16,4-2-33 15,2-3-24-15,12 0-4 16,3 0-3-16,0 0 1 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03T02:03:16.760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2267 1234 27 0,'0'0'23'0,"0"0"1"15,0 0 0-15,-14-1-22 16,14 1 0-16,0 0 0 15,-9 11 2-15,9-11 0 16,-2 13 0-16,2-13 1 16,-1 23-1-16,0-8 0 15,2 8 0-15,-4 5-1 16,5 5 0-16,-4 9-1 15,3 5-1-15,-5 5 1 16,6 2-1-16,-4 4 1 0,2-4-2 16,5 6 2-16,-4-2-2 15,4-4 1-15,1 2-1 16,2 1 1-16,-2 0-1 15,2 7 1-15,1 4-1 16,-2 0 1-16,1 5 1 16,-1 5-1-16,-2 7 1 15,-3 3-2-15,0 6 3 16,-4 1-2-16,-3 9 1 15,-1-2 0-15,-3 9-1 16,-2-5 0-16,1 10 2 16,-1-3-1-16,1 5-1 15,1 1 0-15,-1 0 0 16,2 2-1-16,1 4 1 15,0 0-1-15,1 2-1 0,1-1 1 16,1 1-1-16,1-1 2 16,1 0-2-16,-1 3 2 15,-2-2-1-15,3 1 0 16,0 5 0-16,-1 2 2 15,-2 2-2-15,5 2 1 16,-1 4 0-16,6 2 1 16,-3 2-1-16,4 2 1 15,-3-3 0-15,9 4-3 16,0-1 2-16,-3-4-1 15,1 5 1-15,2-2-2 16,-4-1 1-16,0 2-1 0,1-4 0 16,-3 2 0-1,3-1 1-15,0 0 0 0,-1-8 0 16,-1 3 0-16,3-2 0 15,2 1 0-15,-2 4 1 16,4-1 0-16,3 3-1 16,-5 2 1-16,4 2-1 15,0 0 0-15,2-1 1 16,-3-1-2-16,0-2 0 15,2-3 0-15,-5 0 2 16,2-6-2-16,-2-2 1 16,-3-2-2-16,-3 0 0 15,-1 1 2-15,0-4-1 16,-5-1 1-16,2-4-1 15,-1 1 1-15,-1-4-2 16,3 0 2-16,0-4 0 0,0-1 0 16,3-3 0-16,0 1 0 15,-1-5-2-15,2 1 2 16,-2-1 0-16,2-4 0 15,-1 0 1-15,1-2-2 16,-2-1 1-16,1-2-1 16,-1-5 1-16,2 3-1 15,0-4 2-15,4 2-2 16,-2-2 1-16,3-2 0 15,-2-6 0-15,-1-2 0 16,0-9-1-16,1-8 0 16,-6-9 0-16,4-12-4 15,-8-22-20-15,7 2-9 0,-7-27-1 16,5 13 0-16</inkml:trace>
  <inkml:trace contextRef="#ctx0" brushRef="#br0" timeOffset="1">2835 13932 5 0,'0'0'17'15,"0"0"-3"-15,0 0-3 16,-13 6-2-16,13-6-2 16,0 0-2-16,0 0 1 15,0 0-1-15,0 0 1 16,0 0 0-16,0 0 0 15,0 0 1-15,0 0 0 16,0 0-1-16,0 0 0 16,-10 10 0-16,10-10-2 15,-7 13-1-15,4-2 0 0,-6 0-1 16,0 6 0-16,-1-2-1 15,-4 8 1-15,-4 5-1 16,-3 4 0-16,-8 5 1 16,-6 7-1-16,-5 7 1 15,-10 9-1-15,-7 4-1 16,-2 8 1-16,-7 6-1 15,-6 6 0-15,-1 5 0 16,-2-1 0-16,-1 1-1 16,1-6 0-16,4-8 1 15,4-10-3-15,16-5-14 16,-1-26-15-16,20-15-3 15,3-21 1-15</inkml:trace>
  <inkml:trace contextRef="#ctx0" brushRef="#br0" timeOffset="2">1741 15164 9 0,'0'0'22'0,"12"8"1"16,-12-8-18-16,16 8-1 16,-6-6 0-16,7 3 0 15,-2-5 1-15,7 3-1 16,-5-4 2-16,9 4-1 15,-6-6-1-15,10 6 0 0,-6-5 0 16,7 5-1-16,-2-2-2 16,3 2 1-16,2 0-1 15,-2 1-1-15,6-3 1 16,0 2-1-16,1-2 1 15,2 0-1-15,2-6 1 16,5 1 0-16,4-5 0 16,2-1 0-16,4-2 0 15,0-3 0-15,4 2-1 16,-1 0 1-16,3 2-1 15,-3-2 0-15,3 3 0 16,1-2 0-16,1 4 0 16,4 2 0-16,2-3 0 15,-1 3 0-15,4-1 1 0,-4 2-1 16,-2-3 0-16,0 0 1 15,0 2-1-15,-2-5 0 16,2 6 1-16,0-2-1 16,3-3 1-16,1 4-1 15,1-1 1-15,-3 1-1 16,1-1 1-16,-2 2-1 15,-3 1 1-15,-4-1-1 16,-4 3 0-16,0 1 1 16,-3-2-1-16,-2 3 1 15,-2 4-1-15,2-3 1 16,-6 0-1-16,1 5 1 15,-3-4-1-15,-3 0 1 16,0-2 0-16,-4 2 0 0,2-4 0 16,-2 0-1-16,-1-2 1 15,1 0 0-15,2-1 0 16,-1 0 0-16,2-1 0 15,0 1 0-15,-2 0 0 16,0 0-1-16,3 0 1 16,-6 2-1-16,-1 1 0 15,-1 0 0-15,-6 2 1 16,-1 0-1-16,-4 0 0 15,-3 2 0-15,-4 0 0 16,-1 0 1-16,-2 4-1 16,-2 1 0-16,-3 3-1 15,-9-10-5-15,15 23-27 0,-15-11-1 16,4 4 0-16,-4-16 0 15</inkml:trace>
  <inkml:trace contextRef="#ctx0" brushRef="#br0" timeOffset="3">5810 14881 26 0,'0'0'27'16,"-11"4"0"-16,11-4-20 15,0 0-2-15,-8-14 0 16,8 14 0-16,-4-10-2 15,4 10 0-15,-5-12 0 16,5 12-1-16,-7-14 1 16,7 14 0-16,-13-18-1 15,4 6 1-15,-4-2-1 16,2 2 0-16,-6-6 0 15,2 1 0-15,-6-4-1 16,0 4 3-16,-4-4-2 16,-2 1 1-16,-3-1-1 15,-2 0 1-15,-3-2-1 16,0 1 1-16,-3-3-1 15,2 1-2-15,0-5 1 0,-2 2-1 16,2-3 1-16,1 0-1 16,1 1 1-16,-2 2-1 15,0 0 0-15,-1 1 1 16,1 0-1-16,-3 4 0 15,-1-2 0-15,-2 3 0 16,0-2 1-16,-1-2-1 16,0 3 0-16,4-2 0 15,-1-2 0-15,0 3 0 16,5 4 0-16,5-4 0 15,4 8-3-15,-2-12-9 16,15 11-21-16,-3-6 0 16,10 4 0-16,-1-5 0 15</inkml:trace>
  <inkml:trace contextRef="#ctx0" brushRef="#br0" timeOffset="4">4656 13912 18 0,'7'15'13'16,"-7"-15"-2"-16,7 16 0 15,-7-16 0-15,3 18 0 16,-3-18-1-16,1 21-2 15,-1-21 0-15,-1 10-2 0,1-10 0 16,0 0-2-16,0 0 0 16,0 0-1-16,-5-16-1 15,4 2 0-15,1-3-1 16,0-3 2-16,0-5-1 15,-1 0 0-15,-4-2 0 16,0-1 0-16,4 0-1 16,-1-2 2-16,-4-1-2 15,-2-5-1-15,2-2 0 16,-1-6 0-16,3-2 0 15,-2-4 0-15,0-3 0 16,0-1 0-16,3-5 0 16,-3 0 0-16,-1-3 1 0,4 1 0 15,-2-1-1-15,-1-5 1 16,2 1 0-16,-5-2 0 15,3-1 0-15,-4-3-2 16,4 2 1-16,-2-6 0 16,-2 2 0-16,5-2 1 15,-4-2-1-15,2-1 1 16,-2 1-1-16,1-3 1 15,-3 0-1-15,1 2 0 16,1 0 1-16,-3 0-1 16,-1-1 0-16,3-1 1 15,-3 0-1-15,3-2 1 16,-1-5-1-16,3-2 0 15,0-1 0-15,3-4 0 0,3 1 1 16,1-2 0-16,-1 0 0 16,4-1 1-16,-1-1-1 15,-1-2 1-15,2 2 0 16,1-2-1-16,0-2 0 15,-1-1-1-15,1-1 2 16,-1 0-2-16,2 0 2 16,-4-1-2-16,0 0 0 15,4 2 1-15,-4-4-1 16,3 6 0-16,-5 1 0 15,5 2-1-15,-6-2 1 16,5 6-1-16,-2 2 0 16,0 3 1-16,-2 2-2 15,2 0 2-15,0 3-1 0,-1-1 1 16,1 7-1-16,-4 1 0 15,-1-1 2-15,0 1-1 16,1 0 1-16,-3 3 0 16,2-2 1-16,3-1-1 15,-2-5 0-15,3-3 0 16,-1-2 0-16,4 2 0 15,-3-6-1-15,2 0 1 16,-1 1 0-16,-2-3-1 16,0 3 1-16,-1 0 0 15,-1-1-1-15,-1-2 1 16,0 4-1-16,-3-3-1 15,2 0 1-15,-2-3-1 16,-1 2 2-16,2-4-2 16,1 2 1-16,-1 1 0 0,0-4-1 15,2-3 1-15,-1 1-1 16,1 2 0-16,2-2 0 15,-2 2 0-15,0-2 0 16,0 2 0-16,0 4 0 16,-1-1 2-16,-3 3-2 15,2 0 2-15,-5-2-2 16,3 3 1-16,-4-1 0 15,5-2 0-15,-2-2 1 16,1-1 0-16,-2-2 0 16,3-2 0-16,1 0 0 15,-2 0 0-15,0-1-1 0,3 2 0 16,-2-1 0-16,0 1 1 15,-2 4-1-15,3 1 0 16,-2 4 0-16,1-1 1 16,-1 2-1-16,1 3 0 15,-1-2 0-15,1 1 0 16,1 4 0-16,2-3-1 15,-1-1 2-15,0 1-2 16,3 1 2-16,0 8-2 16,-1 0 2-16,0 2 0 15,1 7-1-15,-4 10 1 16,2 8 0-16,-3 8 0 15,-1 5 0-15,-1 5 0 16,1 9 0-16,0 2-1 16,-2 1 0-16,6 2 0 0,-2-3-1 15,2 2 2-15,6-5-1 16,0 0 1-16,3-1-1 15,-2 1 1-15,3 4-1 16,-2 4 2-16,3 1-2 16,-5 5 0-16,-1 11-1 15,0 0-1-15,-2 21-4 16,-11-9-17-16,9 8-10 15,-6 0 0-15,7 5-1 16,-2-6 0-16</inkml:trace>
  <inkml:trace contextRef="#ctx0" brushRef="#br0" timeOffset="5">3979 1669 27 0,'0'0'26'15,"0"0"0"-15,-3-14 2 16,3 14-18-16,0 0-1 15,-2-11 0-15,2 11-2 16,-4-10 0-16,4 10-2 16,0 0 0-16,-6-13 0 15,6 13-1-15,0 0 0 16,0 0-1-16,0 0-1 15,0 0 2-15,19-25-3 16,0 5 3-16,4-10-3 16,8-8 3-16,6-10-2 0,6-2 0 15,0-3 1-15,5 0 0 16,-48 53 0-16,40-48-2 15,-40 48 1-15,0 0-1 16,54-60 2-16,-54 60-2 16,0 0 1-16,38-45-2 15,-38 45 1-15,0 0 0 16,0 0-1-16,0 0 1 15,36-52-1-15,-36 52 0 16,0 0 0-16,0 0 0 16,0 0 0-16,0 0 0 15,24-44-1-15,-24 44-2 0,0 0-3 16,0 0-13-1,0 0-18-15,0 0 1 0,0 0-2 16,0 0 2-16</inkml:trace>
  <inkml:trace contextRef="#ctx0" brushRef="#br0" timeOffset="6">2866 13757 1 0,'-2'15'25'0,"2"-15"3"15,0 0-4-15,-1 10-8 16,1-10-4-16,0 0-1 15,-10-1-1-15,10 1-3 16,0 0-2-16,0 0-1 16,0 0-1-16,0 0 0 0,0 0-1 15,0 0 0-15,-4-11 0 16,4 11 1-16,0 0 0 15,0 0-1-15,0 0 0 16,0 0 0-16,0 0-1 16,0 0 2-16,0 0-2 15,0 0-1-15,0 0 1 16,0 0-1-16,0 0 0 15,0 0 0-15,0 0 0 16,0 0 1-16,0 0-1 16,0 0 0-16,0 0 0 15,0 0 0-15,0 0 0 16,0 0 0-16,0 0 1 15,0 0-1-15,0 0-4 0,-15-13-28 16,15 13 0-16,0 0-3 16,0 0 0-16</inkml:trace>
  <inkml:trace contextRef="#ctx0" brushRef="#br0" timeOffset="7">2957 13945 21 0,'0'0'26'16,"0"0"-13"-16,0 0 0 0,-9 0-3 15,9 0 1-15,0 0-2 16,-13-6-2-16,13 6-1 16,0 0 0-16,0 0 0 15,0 0-2-15,0 0 1 16,-12 4-1-16,12-4 0 15,0 0-2-15,0 0 0 16,0 0 0-16,0 0 0 16,0 0-1-16,0 0 0 15,0 0-1-15,0 0 1 16,0 0-1-16,0 0 1 15,0 0-1-15,0 0 0 16,0 0 1-16,0 0-1 16,0 0 1-16,0 0-1 0,0 0 1 15,14 12-1-15,-14-12 1 16,11 5-1-16,-11-5 1 15,14 7-1-15,-14-7 1 16,15 5-1-16,-15-5 0 16,19 5 1-16,-19-5-1 15,20 5 1-15,-9-3-1 16,1 2 1-16,2-1-1 15,-2 1 0-15,2-1 1 16,-2 1-1-16,2-1 0 16,0 2 1-16,-1-3-1 15,0-1 0-15,-1 0 0 16,2 0 2-16,0 1-2 15,-1-2 0-15,1 0 0 0,2 0 1 16,-2-2-1-16,2 2 0 16,2 0 1-16,0 0-1 15,-3-1 0-15,0 2 1 16,3 1-1-16,-3 0 0 15,0-1 0-15,1 0 0 16,-2-1 1-16,2 0-1 16,-1-2 0-16,-1 0 0 15,2-2 0-15,1-3 0 16,1 3 1-16,-1-2-1 15,1 0 0-15,-2 1 0 16,1 2 0-16,0-1 0 16,0 3 1-16,-2 0-1 15,-1-1 0-15,1 1 0 16,1-2 0-16,-1 0 0 0,0-2 0 15,0 0 0-15,4-4 0 16,-1 4 1-16,1-3 0 16,0 1 0-16,0 2-1 15,0-1 2-15,-1 3-2 16,2 1 1-16,-4 2 0 15,-1-2-1-15,0 4 0 16,0-2 0-16,-1 0 0 16,3-3 0-16,-1 2 0 15,-1-3 0-15,2 0 1 16,-2-3-1-16,8 3 1 15,-3-1-1-15,-1 0 1 0,0 0-1 16,0 1 1-16,-2-1-1 16,1 3 1-16,-1 1-2 15,-3 0 1-15,2 0 1 16,-1 2-1-16,-1-1-1 15,0 1 1-15,0 0 0 16,-3 1 0-16,3 0 0 16,-2 0 0-16,0-2 0 15,-2 1 0-15,2-1 0 16,-1 1 0-16,1-1 0 15,-2 0-1-15,1 1 1 16,-1 1-1-16,-10-2 1 16,21 5 0-16,-21-5 0 15,16 8 0-15,-6-1 0 16,-10-7 0-16,18 12 0 0,-18-12 0 15,18 10 0-15,-6-6 0 16,-12-4 0-16,18 3 0 16,-18-3 0-16,19-6 0 15,-19 6 0-15,21-11 0 16,-21 11 0-16,20-17 1 15,-10 8-1-15,0 3 1 16,4 0-1-16,-3 0 1 16,3 3-1-16,-2 0 0 15,-1 2 0-15,-1 0 0 16,2 1 1-16,-2-1-1 15,2 0 0-15,-1-1-1 16,-11 2-6-16,24-9-28 16,-24 9-1-16,15-10-1 0,-15 10-1 15</inkml:trace>
  <inkml:trace contextRef="#ctx0" brushRef="#br0" timeOffset="8">2759 13344 50 0,'0'0'30'16,"0"0"2"-16,0 0-3 16,0 0-26-16,14 11-2 15,-14-11-1-15,11 2-1 16,5 1-5-16,-5-6-21 0,11 2-5 15,1-4 2-15,6 2-1 16</inkml:trace>
  <inkml:trace contextRef="#ctx0" brushRef="#br0" timeOffset="9">2737 12701 53 0,'0'0'34'16,"0"0"0"-16,10 8-1 0,-10-8-26 16,12 8-2-16,-12-8 0 15,24 10-2-15,-4-5-4 16,-6-9-30-16,14 1-2 15,-2-12-2-15,6-1 0 16</inkml:trace>
  <inkml:trace contextRef="#ctx0" brushRef="#br0" timeOffset="10">2694 12013 51 0,'0'0'34'0,"-1"11"-1"16,1-11-1-16,9 8-24 15,-9-8-3-15,21 5-1 16,-8-4 1-16,5 0-5 16,9 5-21-16,-4-14-12 15,8 2 0-15,-3-9-2 16,6 1 0-16</inkml:trace>
  <inkml:trace contextRef="#ctx0" brushRef="#br0" timeOffset="11">2696 11235 55 0,'0'0'34'0,"-4"9"-2"0,4-9 0 16,4 15-19-16,-4-15-11 15,17 10 0-15,0-9-4 16,10 7-15-16,-2-13-14 16,6 2-1-16,4-8-2 15,2 0 1-15</inkml:trace>
  <inkml:trace contextRef="#ctx0" brushRef="#br0" timeOffset="12">2633 10512 50 0,'-13'4'32'0,"13"-4"1"16,0 0 0-1,0 0-17-15,0 0-8 0,0 0-2 16,23 2-3-16,-3-7 0 15,2 1-2-15,4 5-11 16,1-12-23-16,7 7 0 16,-8-4-2-16,4 3 1 15</inkml:trace>
  <inkml:trace contextRef="#ctx0" brushRef="#br0" timeOffset="13">2599 9867 75 0,'0'13'32'0,"0"-13"0"16,13 9-1-16,-2-6-29 15,8 1-1-15,3-4-3 16,8 3-27-16,1-7-1 15,1 0-2-15,-1-7 0 16</inkml:trace>
  <inkml:trace contextRef="#ctx0" brushRef="#br0" timeOffset="14">2455 9053 66 0,'0'0'33'0,"13"5"-1"16,1-2-1-16,-5-6-25 15,12 2-1-15,-3-3-2 16,7-1-6-16,8-2-26 15,-1 1-2-15,2-1-2 16,-1 1 0-16</inkml:trace>
  <inkml:trace contextRef="#ctx0" brushRef="#br0" timeOffset="15">2438 8352 76 0,'-11'16'34'0,"11"-16"-1"16,0 0 1-16,-12 11-30 16,12-11-1-16,15 2-2 15,2-4 0-15,11 2-8 16,-1-9-26-16,12 3 1 0,-2-3-2 15,3 5 0-15</inkml:trace>
  <inkml:trace contextRef="#ctx0" brushRef="#br0" timeOffset="16">2410 7725 72 0,'0'0'32'0,"0"0"0"16,4-10-1-16,-4 10-24 15,16-10-3-15,3 5-2 16,-3-1 0-16,8 1-4 15,11 4-27-15,-6-4-2 16,3 4-1-16,-2-2-2 16</inkml:trace>
  <inkml:trace contextRef="#ctx0" brushRef="#br0" timeOffset="17">2281 6912 71 0,'0'0'35'16,"12"6"-2"-16,-1-4 1 15,-1-4-21-15,8 2-10 0,-1-4 0 16,8 2-1-16,2-5-1 16,4-1-1-16,8 3-15 15,-8-11-19-15,7 1 1 16,-7-2-2-16,3 1 1 15</inkml:trace>
  <inkml:trace contextRef="#ctx0" brushRef="#br0" timeOffset="18">2257 6123 67 0,'12'5'34'0,"-12"-5"-2"16,21 1 1-16,-7-3-25 15,5 1-6-15,2-4 1 16,8 0-2-16,-1-2 0 16,0-8-7-16,7 7-27 15,-3-6 1-15,2 1-1 16,-2-5 0-16</inkml:trace>
  <inkml:trace contextRef="#ctx0" brushRef="#br0" timeOffset="19">2335 5481 59 0,'-9'0'33'16,"9"0"0"-16,0 0 0 15,0 0-25-15,0 0-3 16,1 14-3-16,-1-14 1 15,23 7-1-15,-7-6-1 0,4-7-7 16,12 5-26-16,-6-6-1 16,6 0-1-16,-4-6 0 15</inkml:trace>
  <inkml:trace contextRef="#ctx0" brushRef="#br0" timeOffset="20">2374 4764 60 0,'-11'4'34'16,"11"-4"-2"-16,0 0 1 15,0 0-28-15,0 0 1 16,0 0-3-16,0 0-1 15,18-1-1-15,-3-6-7 16,17 3-25-16,-6-4-2 16,9-1 0-16,1-4 0 15</inkml:trace>
  <inkml:trace contextRef="#ctx0" brushRef="#br0" timeOffset="21">2337 3986 53 0,'0'0'30'0,"-10"-1"2"16,10 1-3-16,0 0-21 15,0 0-2-15,15 1-2 16,-3-4-1-16,5 3 0 16,6-2-1-16,1-8-11 15,10 6-20-15,-2-7-2 16,3 5-1-16,-1-6 1 15</inkml:trace>
  <inkml:trace contextRef="#ctx0" brushRef="#br0" timeOffset="22">2482 3119 43 0,'0'0'30'0,"-13"-3"2"16,13 3-1-16,0 0-19 15,-11-11-1-15,11 11-3 16,0 0-1-16,21-11-3 15,-9 2-1-15,7 1-2 16,2-4 0-16,4 2-1 0,1 7-7 16,-3-8-24-16,6 11-1 15,-7-5-1-15,2 6 0 16</inkml:trace>
  <inkml:trace contextRef="#ctx0" brushRef="#br0" timeOffset="23">2472 2137 24 0,'10'-3'27'0,"-10"3"0"16,12 3 1-16,0 3-16 15,-12-6-4-15,27 4-4 16,-7-2-4-16,3-5-12 0,4 0-14 16,7-1-2-16,-2-5 1 15,4 0-1-15</inkml:trace>
  <inkml:trace contextRef="#ctx0" brushRef="#br0" timeOffset="24">2449 1433 56 0,'0'0'35'16,"0"0"-1"-16,0 0 0 16,-21 4-18-16,21-4-8 15,0 0-3-15,0 0-2 0,0 0-1 16,22-1-2-16,-4-3 0 15,9-5-5-15,12 2-27 16,-2-3-2-16,11 3 0 16,-6 0-1-16</inkml:trace>
  <inkml:trace contextRef="#ctx0" brushRef="#br0" timeOffset="25">2420 2520 58 0,'18'-3'33'0,"1"-1"-1"16,8 0 0-16,4-2-33 15,2-3-24-15,12 0-4 16,3 0-3-16,0 0 1 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03T02:03:22.094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2267 1234 27 0,'0'0'23'0,"0"0"1"15,0 0 0-15,-14-1-22 16,14 1 0-16,0 0 0 15,-9 11 2-15,9-11 0 16,-2 13 0-16,2-13 1 16,-1 23-1-16,0-8 0 15,2 8 0-15,-4 5-1 16,5 5 0-16,-4 9-1 15,3 5-1-15,-5 5 1 16,6 2-1-16,-4 4 1 0,2-4-2 16,5 6 2-16,-4-2-2 15,4-4 1-15,1 2-1 16,2 1 1-16,-2 0-1 15,2 7 1-15,1 4-1 16,-2 0 1-16,1 5 1 16,-1 5-1-16,-2 7 1 15,-3 3-2-15,0 6 3 16,-4 1-2-16,-3 9 1 15,-1-2 0-15,-3 9-1 16,-2-5 0-16,1 10 2 16,-1-3-1-16,1 5-1 15,1 1 0-15,-1 0 0 16,2 2-1-16,1 4 1 15,0 0-1-15,1 2-1 0,1-1 1 16,1 1-1-16,1-1 2 16,1 0-2-16,-1 3 2 15,-2-2-1-15,3 1 0 16,0 5 0-16,-1 2 2 15,-2 2-2-15,5 2 1 16,-1 4 0-16,6 2 1 16,-3 2-1-16,4 2 1 15,-3-3 0-15,9 4-3 16,0-1 2-16,-3-4-1 15,1 5 1-15,2-2-2 16,-4-1 1-16,0 2-1 0,1-4 0 16,-3 2 0-1,3-1 1-15,0 0 0 0,-1-8 0 16,-1 3 0-16,3-2 0 15,2 1 0-15,-2 4 1 16,4-1 0-16,3 3-1 16,-5 2 1-16,4 2-1 15,0 0 0-15,2-1 1 16,-3-1-2-16,0-2 0 15,2-3 0-15,-5 0 2 16,2-6-2-16,-2-2 1 16,-3-2-2-16,-3 0 0 15,-1 1 2-15,0-4-1 16,-5-1 1-16,2-4-1 15,-1 1 1-15,-1-4-2 16,3 0 2-16,0-4 0 0,0-1 0 16,3-3 0-16,0 1 0 15,-1-5-2-15,2 1 2 16,-2-1 0-16,2-4 0 15,-1 0 1-15,1-2-2 16,-2-1 1-16,1-2-1 16,-1-5 1-16,2 3-1 15,0-4 2-15,4 2-2 16,-2-2 1-16,3-2 0 15,-2-6 0-15,-1-2 0 16,0-9-1-16,1-8 0 16,-6-9 0-16,4-12-4 15,-8-22-20-15,7 2-9 0,-7-27-1 16,5 13 0-16</inkml:trace>
  <inkml:trace contextRef="#ctx0" brushRef="#br0" timeOffset="1">2835 13932 5 0,'0'0'17'15,"0"0"-3"-15,0 0-3 16,-13 6-2-16,13-6-2 16,0 0-2-16,0 0 1 15,0 0-1-15,0 0 1 16,0 0 0-16,0 0 0 15,0 0 1-15,0 0 0 16,0 0-1-16,0 0 0 16,-10 10 0-16,10-10-2 15,-7 13-1-15,4-2 0 0,-6 0-1 16,0 6 0-16,-1-2-1 15,-4 8 1-15,-4 5-1 16,-3 4 0-16,-8 5 1 16,-6 7-1-16,-5 7 1 15,-10 9-1-15,-7 4-1 16,-2 8 1-16,-7 6-1 15,-6 6 0-15,-1 5 0 16,-2-1 0-16,-1 1-1 16,1-6 0-16,4-8 1 15,4-10-3-15,16-5-14 16,-1-26-15-16,20-15-3 15,3-21 1-15</inkml:trace>
  <inkml:trace contextRef="#ctx0" brushRef="#br0" timeOffset="2">1741 15164 9 0,'0'0'22'0,"12"8"1"16,-12-8-18-16,16 8-1 16,-6-6 0-16,7 3 0 15,-2-5 1-15,7 3-1 16,-5-4 2-16,9 4-1 15,-6-6-1-15,10 6 0 0,-6-5 0 16,7 5-1-16,-2-2-2 16,3 2 1-16,2 0-1 15,-2 1-1-15,6-3 1 16,0 2-1-16,1-2 1 15,2 0-1-15,2-6 1 16,5 1 0-16,4-5 0 16,2-1 0-16,4-2 0 15,0-3 0-15,4 2-1 16,-1 0 1-16,3 2-1 15,-3-2 0-15,3 3 0 16,1-2 0-16,1 4 0 16,4 2 0-16,2-3 0 15,-1 3 0-15,4-1 1 0,-4 2-1 16,-2-3 0-16,0 0 1 15,0 2-1-15,-2-5 0 16,2 6 1-16,0-2-1 16,3-3 1-16,1 4-1 15,1-1 1-15,-3 1-1 16,1-1 1-16,-2 2-1 15,-3 1 1-15,-4-1-1 16,-4 3 0-16,0 1 1 16,-3-2-1-16,-2 3 1 15,-2 4-1-15,2-3 1 16,-6 0-1-16,1 5 1 15,-3-4-1-15,-3 0 1 16,0-2 0-16,-4 2 0 0,2-4 0 16,-2 0-1-16,-1-2 1 15,1 0 0-15,2-1 0 16,-1 0 0-16,2-1 0 15,0 1 0-15,-2 0 0 16,0 0-1-16,3 0 1 16,-6 2-1-16,-1 1 0 15,-1 0 0-15,-6 2 1 16,-1 0-1-16,-4 0 0 15,-3 2 0-15,-4 0 0 16,-1 0 1-16,-2 4-1 16,-2 1 0-16,-3 3-1 15,-9-10-5-15,15 23-27 0,-15-11-1 16,4 4 0-16,-4-16 0 15</inkml:trace>
  <inkml:trace contextRef="#ctx0" brushRef="#br0" timeOffset="3">5810 14881 26 0,'0'0'27'16,"-11"4"0"-16,11-4-20 15,0 0-2-15,-8-14 0 16,8 14 0-16,-4-10-2 15,4 10 0-15,-5-12 0 16,5 12-1-16,-7-14 1 16,7 14 0-16,-13-18-1 15,4 6 1-15,-4-2-1 16,2 2 0-16,-6-6 0 15,2 1 0-15,-6-4-1 16,0 4 3-16,-4-4-2 16,-2 1 1-16,-3-1-1 15,-2 0 1-15,-3-2-1 16,0 1 1-16,-3-3-1 15,2 1-2-15,0-5 1 0,-2 2-1 16,2-3 1-16,1 0-1 16,1 1 1-16,-2 2-1 15,0 0 0-15,-1 1 1 16,1 0-1-16,-3 4 0 15,-1-2 0-15,-2 3 0 16,0-2 1-16,-1-2-1 16,0 3 0-16,4-2 0 15,-1-2 0-15,0 3 0 16,5 4 0-16,5-4 0 15,4 8-3-15,-2-12-9 16,15 11-21-16,-3-6 0 16,10 4 0-16,-1-5 0 15</inkml:trace>
  <inkml:trace contextRef="#ctx0" brushRef="#br0" timeOffset="4">4656 13912 18 0,'7'15'13'16,"-7"-15"-2"-16,7 16 0 15,-7-16 0-15,3 18 0 16,-3-18-1-16,1 21-2 15,-1-21 0-15,-1 10-2 0,1-10 0 16,0 0-2-16,0 0 0 16,0 0-1-16,-5-16-1 15,4 2 0-15,1-3-1 16,0-3 2-16,0-5-1 15,-1 0 0-15,-4-2 0 16,0-1 0-16,4 0-1 16,-1-2 2-16,-4-1-2 15,-2-5-1-15,2-2 0 16,-1-6 0-16,3-2 0 15,-2-4 0-15,0-3 0 16,0-1 0-16,3-5 0 16,-3 0 0-16,-1-3 1 0,4 1 0 15,-2-1-1-15,-1-5 1 16,2 1 0-16,-5-2 0 15,3-1 0-15,-4-3-2 16,4 2 1-16,-2-6 0 16,-2 2 0-16,5-2 1 15,-4-2-1-15,2-1 1 16,-2 1-1-16,1-3 1 15,-3 0-1-15,1 2 0 16,1 0 1-16,-3 0-1 16,-1-1 0-16,3-1 1 15,-3 0-1-15,3-2 1 16,-1-5-1-16,3-2 0 15,0-1 0-15,3-4 0 0,3 1 1 16,1-2 0-16,-1 0 0 16,4-1 1-16,-1-1-1 15,-1-2 1-15,2 2 0 16,1-2-1-16,0-2 0 15,-1-1-1-15,1-1 2 16,-1 0-2-16,2 0 2 16,-4-1-2-16,0 0 0 15,4 2 1-15,-4-4-1 16,3 6 0-16,-5 1 0 15,5 2-1-15,-6-2 1 16,5 6-1-16,-2 2 0 16,0 3 1-16,-2 2-2 15,2 0 2-15,0 3-1 0,-1-1 1 16,1 7-1-16,-4 1 0 15,-1-1 2-15,0 1-1 16,1 0 1-16,-3 3 0 16,2-2 1-16,3-1-1 15,-2-5 0-15,3-3 0 16,-1-2 0-16,4 2 0 15,-3-6-1-15,2 0 1 16,-1 1 0-16,-2-3-1 16,0 3 1-16,-1 0 0 15,-1-1-1-15,-1-2 1 16,0 4-1-16,-3-3-1 15,2 0 1-15,-2-3-1 16,-1 2 2-16,2-4-2 16,1 2 1-16,-1 1 0 0,0-4-1 15,2-3 1-15,-1 1-1 16,1 2 0-16,2-2 0 15,-2 2 0-15,0-2 0 16,0 2 0-16,0 4 0 16,-1-1 2-16,-3 3-2 15,2 0 2-15,-5-2-2 16,3 3 1-16,-4-1 0 15,5-2 0-15,-2-2 1 16,1-1 0-16,-2-2 0 16,3-2 0-16,1 0 0 15,-2 0 0-15,0-1-1 0,3 2 0 16,-2-1 0-16,0 1 1 15,-2 4-1-15,3 1 0 16,-2 4 0-16,1-1 1 16,-1 2-1-16,1 3 0 15,-1-2 0-15,1 1 0 16,1 4 0-16,2-3-1 15,-1-1 2-15,0 1-2 16,3 1 2-16,0 8-2 16,-1 0 2-16,0 2 0 15,1 7-1-15,-4 10 1 16,2 8 0-16,-3 8 0 15,-1 5 0-15,-1 5 0 16,1 9 0-16,0 2-1 16,-2 1 0-16,6 2 0 0,-2-3-1 15,2 2 2-15,6-5-1 16,0 0 1-16,3-1-1 15,-2 1 1-15,3 4-1 16,-2 4 2-16,3 1-2 16,-5 5 0-16,-1 11-1 15,0 0-1-15,-2 21-4 16,-11-9-17-16,9 8-10 15,-6 0 0-15,7 5-1 16,-2-6 0-16</inkml:trace>
  <inkml:trace contextRef="#ctx0" brushRef="#br0" timeOffset="5">3979 1669 27 0,'0'0'26'15,"0"0"0"-15,-3-14 2 16,3 14-18-16,0 0-1 15,-2-11 0-15,2 11-2 16,-4-10 0-16,4 10-2 16,0 0 0-16,-6-13 0 15,6 13-1-15,0 0 0 16,0 0-1-16,0 0-1 15,0 0 2-15,19-25-3 16,0 5 3-16,4-10-3 16,8-8 3-16,6-10-2 0,6-2 0 15,0-3 1-15,5 0 0 16,-48 53 0-16,40-48-2 15,-40 48 1-15,0 0-1 16,54-60 2-16,-54 60-2 16,0 0 1-16,38-45-2 15,-38 45 1-15,0 0 0 16,0 0-1-16,0 0 1 15,36-52-1-15,-36 52 0 16,0 0 0-16,0 0 0 16,0 0 0-16,0 0 0 15,24-44-1-15,-24 44-2 0,0 0-3 16,0 0-13-1,0 0-18-15,0 0 1 0,0 0-2 16,0 0 2-16</inkml:trace>
  <inkml:trace contextRef="#ctx0" brushRef="#br0" timeOffset="6">2866 13757 1 0,'-2'15'25'0,"2"-15"3"15,0 0-4-15,-1 10-8 16,1-10-4-16,0 0-1 15,-10-1-1-15,10 1-3 16,0 0-2-16,0 0-1 16,0 0-1-16,0 0 0 0,0 0-1 15,0 0 0-15,-4-11 0 16,4 11 1-16,0 0 0 15,0 0-1-15,0 0 0 16,0 0 0-16,0 0-1 16,0 0 2-16,0 0-2 15,0 0-1-15,0 0 1 16,0 0-1-16,0 0 0 15,0 0 0-15,0 0 0 16,0 0 1-16,0 0-1 16,0 0 0-16,0 0 0 15,0 0 0-15,0 0 0 16,0 0 0-16,0 0 1 15,0 0-1-15,0 0-4 0,-15-13-28 16,15 13 0-16,0 0-3 16,0 0 0-16</inkml:trace>
  <inkml:trace contextRef="#ctx0" brushRef="#br0" timeOffset="7">2957 13945 21 0,'0'0'26'16,"0"0"-13"-16,0 0 0 0,-9 0-3 15,9 0 1-15,0 0-2 16,-13-6-2-16,13 6-1 16,0 0 0-16,0 0 0 15,0 0-2-15,0 0 1 16,-12 4-1-16,12-4 0 15,0 0-2-15,0 0 0 16,0 0 0-16,0 0 0 16,0 0-1-16,0 0 0 15,0 0-1-15,0 0 1 16,0 0-1-16,0 0 1 15,0 0-1-15,0 0 0 16,0 0 1-16,0 0-1 16,0 0 1-16,0 0-1 0,0 0 1 15,14 12-1-15,-14-12 1 16,11 5-1-16,-11-5 1 15,14 7-1-15,-14-7 1 16,15 5-1-16,-15-5 0 16,19 5 1-16,-19-5-1 15,20 5 1-15,-9-3-1 16,1 2 1-16,2-1-1 15,-2 1 0-15,2-1 1 16,-2 1-1-16,2-1 0 16,0 2 1-16,-1-3-1 15,0-1 0-15,-1 0 0 16,2 0 2-16,0 1-2 15,-1-2 0-15,1 0 0 0,2 0 1 16,-2-2-1-16,2 2 0 16,2 0 1-16,0 0-1 15,-3-1 0-15,0 2 1 16,3 1-1-16,-3 0 0 15,0-1 0-15,1 0 0 16,-2-1 1-16,2 0-1 16,-1-2 0-16,-1 0 0 15,2-2 0-15,1-3 0 16,1 3 1-16,-1-2-1 15,1 0 0-15,-2 1 0 16,1 2 0-16,0-1 0 16,0 3 1-16,-2 0-1 15,-1-1 0-15,1 1 0 16,1-2 0-16,-1 0 0 0,0-2 0 15,0 0 0-15,4-4 0 16,-1 4 1-16,1-3 0 16,0 1 0-16,0 2-1 15,0-1 2-15,-1 3-2 16,2 1 1-16,-4 2 0 15,-1-2-1-15,0 4 0 16,0-2 0-16,-1 0 0 16,3-3 0-16,-1 2 0 15,-1-3 0-15,2 0 1 16,-2-3-1-16,8 3 1 15,-3-1-1-15,-1 0 1 0,0 0-1 16,0 1 1-16,-2-1-1 16,1 3 1-16,-1 1-2 15,-3 0 1-15,2 0 1 16,-1 2-1-16,-1-1-1 15,0 1 1-15,0 0 0 16,-3 1 0-16,3 0 0 16,-2 0 0-16,0-2 0 15,-2 1 0-15,2-1 0 16,-1 1 0-16,1-1 0 15,-2 0-1-15,1 1 1 16,-1 1-1-16,-10-2 1 16,21 5 0-16,-21-5 0 15,16 8 0-15,-6-1 0 16,-10-7 0-16,18 12 0 0,-18-12 0 15,18 10 0-15,-6-6 0 16,-12-4 0-16,18 3 0 16,-18-3 0-16,19-6 0 15,-19 6 0-15,21-11 0 16,-21 11 0-16,20-17 1 15,-10 8-1-15,0 3 1 16,4 0-1-16,-3 0 1 16,3 3-1-16,-2 0 0 15,-1 2 0-15,-1 0 0 16,2 1 1-16,-2-1-1 15,2 0 0-15,-1-1-1 16,-11 2-6-16,24-9-28 16,-24 9-1-16,15-10-1 0,-15 10-1 15</inkml:trace>
  <inkml:trace contextRef="#ctx0" brushRef="#br0" timeOffset="8">2759 13344 50 0,'0'0'30'16,"0"0"2"-16,0 0-3 16,0 0-26-16,14 11-2 15,-14-11-1-15,11 2-1 16,5 1-5-16,-5-6-21 0,11 2-5 15,1-4 2-15,6 2-1 16</inkml:trace>
  <inkml:trace contextRef="#ctx0" brushRef="#br0" timeOffset="9">2737 12701 53 0,'0'0'34'16,"0"0"0"-16,10 8-1 0,-10-8-26 16,12 8-2-16,-12-8 0 15,24 10-2-15,-4-5-4 16,-6-9-30-16,14 1-2 15,-2-12-2-15,6-1 0 16</inkml:trace>
  <inkml:trace contextRef="#ctx0" brushRef="#br0" timeOffset="10">2694 12013 51 0,'0'0'34'0,"-1"11"-1"16,1-11-1-16,9 8-24 15,-9-8-3-15,21 5-1 16,-8-4 1-16,5 0-5 16,9 5-21-16,-4-14-12 15,8 2 0-15,-3-9-2 16,6 1 0-16</inkml:trace>
  <inkml:trace contextRef="#ctx0" brushRef="#br0" timeOffset="11">2696 11235 55 0,'0'0'34'0,"-4"9"-2"0,4-9 0 16,4 15-19-16,-4-15-11 15,17 10 0-15,0-9-4 16,10 7-15-16,-2-13-14 16,6 2-1-16,4-8-2 15,2 0 1-15</inkml:trace>
  <inkml:trace contextRef="#ctx0" brushRef="#br0" timeOffset="12">2633 10512 50 0,'-13'4'32'0,"13"-4"1"16,0 0 0-1,0 0-17-15,0 0-8 0,0 0-2 16,23 2-3-16,-3-7 0 15,2 1-2-15,4 5-11 16,1-12-23-16,7 7 0 16,-8-4-2-16,4 3 1 15</inkml:trace>
  <inkml:trace contextRef="#ctx0" brushRef="#br0" timeOffset="13">2599 9867 75 0,'0'13'32'0,"0"-13"0"16,13 9-1-16,-2-6-29 15,8 1-1-15,3-4-3 16,8 3-27-16,1-7-1 15,1 0-2-15,-1-7 0 16</inkml:trace>
  <inkml:trace contextRef="#ctx0" brushRef="#br0" timeOffset="14">2455 9053 66 0,'0'0'33'0,"13"5"-1"16,1-2-1-16,-5-6-25 15,12 2-1-15,-3-3-2 16,7-1-6-16,8-2-26 15,-1 1-2-15,2-1-2 16,-1 1 0-16</inkml:trace>
  <inkml:trace contextRef="#ctx0" brushRef="#br0" timeOffset="15">2438 8352 76 0,'-11'16'34'0,"11"-16"-1"16,0 0 1-16,-12 11-30 16,12-11-1-16,15 2-2 15,2-4 0-15,11 2-8 16,-1-9-26-16,12 3 1 0,-2-3-2 15,3 5 0-15</inkml:trace>
  <inkml:trace contextRef="#ctx0" brushRef="#br0" timeOffset="16">2410 7725 72 0,'0'0'32'0,"0"0"0"16,4-10-1-16,-4 10-24 15,16-10-3-15,3 5-2 16,-3-1 0-16,8 1-4 15,11 4-27-15,-6-4-2 16,3 4-1-16,-2-2-2 16</inkml:trace>
  <inkml:trace contextRef="#ctx0" brushRef="#br0" timeOffset="17">2281 6912 71 0,'0'0'35'16,"12"6"-2"-16,-1-4 1 15,-1-4-21-15,8 2-10 0,-1-4 0 16,8 2-1-16,2-5-1 16,4-1-1-16,8 3-15 15,-8-11-19-15,7 1 1 16,-7-2-2-16,3 1 1 15</inkml:trace>
  <inkml:trace contextRef="#ctx0" brushRef="#br0" timeOffset="18">2257 6123 67 0,'12'5'34'0,"-12"-5"-2"16,21 1 1-16,-7-3-25 15,5 1-6-15,2-4 1 16,8 0-2-16,-1-2 0 16,0-8-7-16,7 7-27 15,-3-6 1-15,2 1-1 16,-2-5 0-16</inkml:trace>
  <inkml:trace contextRef="#ctx0" brushRef="#br0" timeOffset="19">2335 5481 59 0,'-9'0'33'16,"9"0"0"-16,0 0 0 15,0 0-25-15,0 0-3 16,1 14-3-16,-1-14 1 15,23 7-1-15,-7-6-1 0,4-7-7 16,12 5-26-16,-6-6-1 16,6 0-1-16,-4-6 0 15</inkml:trace>
  <inkml:trace contextRef="#ctx0" brushRef="#br0" timeOffset="20">2374 4764 60 0,'-11'4'34'16,"11"-4"-2"-16,0 0 1 15,0 0-28-15,0 0 1 16,0 0-3-16,0 0-1 15,18-1-1-15,-3-6-7 16,17 3-25-16,-6-4-2 16,9-1 0-16,1-4 0 15</inkml:trace>
  <inkml:trace contextRef="#ctx0" brushRef="#br0" timeOffset="21">2337 3986 53 0,'0'0'30'0,"-10"-1"2"16,10 1-3-16,0 0-21 15,0 0-2-15,15 1-2 16,-3-4-1-16,5 3 0 16,6-2-1-16,1-8-11 15,10 6-20-15,-2-7-2 16,3 5-1-16,-1-6 1 15</inkml:trace>
  <inkml:trace contextRef="#ctx0" brushRef="#br0" timeOffset="22">2482 3119 43 0,'0'0'30'0,"-13"-3"2"16,13 3-1-16,0 0-19 15,-11-11-1-15,11 11-3 16,0 0-1-16,21-11-3 15,-9 2-1-15,7 1-2 16,2-4 0-16,4 2-1 0,1 7-7 16,-3-8-24-16,6 11-1 15,-7-5-1-15,2 6 0 16</inkml:trace>
  <inkml:trace contextRef="#ctx0" brushRef="#br0" timeOffset="23">2472 2137 24 0,'10'-3'27'0,"-10"3"0"16,12 3 1-16,0 3-16 15,-12-6-4-15,27 4-4 16,-7-2-4-16,3-5-12 0,4 0-14 16,7-1-2-16,-2-5 1 15,4 0-1-15</inkml:trace>
  <inkml:trace contextRef="#ctx0" brushRef="#br0" timeOffset="24">2449 1433 56 0,'0'0'35'16,"0"0"-1"-16,0 0 0 16,-21 4-18-16,21-4-8 15,0 0-3-15,0 0-2 0,0 0-1 16,22-1-2-16,-4-3 0 15,9-5-5-15,12 2-27 16,-2-3-2-16,11 3 0 16,-6 0-1-16</inkml:trace>
  <inkml:trace contextRef="#ctx0" brushRef="#br0" timeOffset="25">2420 2520 58 0,'18'-3'33'0,"1"-1"-1"16,8 0 0-16,4-2-33 15,2-3-24-15,12 0-4 16,3 0-3-16,0 0 1 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03T02:03:51.935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2378 10519 23 0,'0'0'19'0,"0"0"0"15,0 0-4-15,0 0-4 16,-13-7-3-16,13 7-2 15,0 0-1-15,0 0-2 16,0 0 1-16,0 0 0 0,0 0 0 16,0 0 1-16,0 0 0 15,0 0 0-15,0 0 0 16,0 0 0-16,0 0-2 15,0 0 0-15,0 0-1 16,14 9 0-16,-14-9-1 16,17 4 1-16,-7-3 0 15,5 1 0-15,1-5 0 16,6 2 0-16,-1-4 1 15,4 0-1-15,-4 1-1 16,3 1 1-16,-2 0-2 16,-1 5 1-16,-3-1 0 0,-1 2-1 15,-2 0 0-15,1 0 1 16,-2-2-1-16,0-2 1 15,4-2-1-15,0-1 1 16,-2-3-1-16,3 0 1 16,-1 0 0-16,-4 0-1 15,2 2 1-15,0 2-1 16,-3 2 1-16,-1 1-1 15,1 1 0-15,-3 2 0 16,-1 0 0-16,4-1-1 16,-1 0 1-16,-1-2 0 15,0 3 1-15,-1-3-1 16,3 0 0-16,1-3 0 15,-5 3 0-15,3 1 0 16,0-1 0-16,-1 2 0 0,2-1 0 16,-2-1 0-16,4-1 0 15,1-1 0-15,3-2 1 16,1 1-1-16,3-3 0 15,1 0 0-15,4 0 0 16,0 0 0-16,-4-2 0 16,4 5 0-16,-5-1 0 15,0 2 0-15,-3 0 0 16,-1 1 0-16,-3 3 0 15,-1-2 0-15,-1 1 1 16,2-1-1-16,-1 0 0 16,-1-2 0-16,4-1 0 15,-1-1 0-15,0 0 0 16,-1 1 0-16,0-1 0 0,-2 2 0 15,1 0 0-15,-3 1 0 16,1 1 0-16,-3 0 0 16,-10 0 0-16,18 2 0 15,-18-2 0-15,17 6 0 16,-17-6 0-16,17 4 0 15,-6-3 0-15,-11-1 0 16,22 2 0-16,-11-4 0 16,1 1 0-16,-1-1 0 15,1 0 0-15,0-1 0 16,-2 2 0-16,-10 1 0 15,17-3 0-15,-17 3 0 16,17-1 0-16,-17 1 0 16,18-3 0-16,-18 3 0 0,20-3 1 15,-9 1-1-15,3-1 0 16,0 1 0-16,-1 0 0 15,1-1 0-15,-3 1 0 16,1 1 0-16,-12 1 0 16,17-1 0-16,-7 1 0 15,-10 0 0-15,21 0 0 16,-9-1 0-16,-1 1 0 15,4-2 0-15,-1 1 0 16,-2 0 0-16,-2 0 0 16,0 0 0-16,-10 1 0 15,18 1 0-15,-18-1 0 16,16 1 0-16,-16-1 0 0,16 1 0 15,-4-1 0-15,-2-1 0 16,0-1 0-16,3 2 0 16,-2-1 0-16,-1-1 0 15,-10 2 0-15,16 0 0 16,-16 0 0-16,11 3 0 15,-11-3-1-15,0 0 1 16,10 8 0-16,-10-8 0 16,13 9 0-16,-13-9-1 15,19 14 1-15,-5-6 0 16,0-2-1-16,1-3-3 15,7 5-29-15,-10-4 1 16,1 2-3-16,-13-6 1 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03T02:03:56.339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4252 10744 46 0,'9'-19'30'0,"-9"19"1"15,0-13-1-15,0 13-22 16,0 0-2-16,-13-8 0 16,0 6-2-16,13 2 1 15,-26 12-1-15,12 1-2 16,-2 0 1-16,0 7-1 15,-8 4 1-15,0 5-1 16,-3-1 0-16,2 6 0 16,0 0-1-16,3-1-2 15,6-4 1-15,8 0-1 16,6-8 1-16,9-4-2 15,7-7 2-15,7-5-2 16,7-6 3-16,2-6-1 0,1-6 0 16,3-3 2-16,-6-6-1 15,-2-1 2-15,-5 2-2 16,-2 1 1-16,-7 0-1 15,-3 6 2-15,-9 14-3 16,-5-11 1-16,-8 13-1 16,-4 11 0-16,-10 5-1 15,-3 7-1-15,-2 5 1 16,-7 8-1-16,-1 4 1 15,4 3-1-15,3 0 2 16,6 0-1-16,7-2 0 16,8-4 1-16,15-4 0 15,7-6 0-15,11-7 0 16,6-11 0-16,6-6 0 0,3-12 0 15,7-4 0-15,-5-8 0 16,-3-4 0-16,0-5 0 16,-9-2 1-16,-1-2-1 15,-7 2 0-15,-3 5 0 16,-7 0 0-16,-3 5 0 15,-5 9 1-15,0 11-1 16,-20-3 0-16,2 14 0 16,-7 8 0-16,-3 7 0 15,-4 7 0-15,-1 7 0 16,-1 5 0-16,2 3 0 15,3 5 0-15,6-4 0 16,3 2 1-16,5 1 0 0,7-8 0 16,8-3 0-16,4-8-1 15,6-9 1-15,5-3 0 16,3-12 0-16,6-7-1 15,1-5 0-15,0-11 0 16,2-5-1-16,-4-4 0 16,-2-1 0-16,-4-5 1 15,-3 4-1-15,-5-2 1 16,-4 5-1-16,-8 7 1 15,3 15 0-15,-25-11 0 16,7 15 0-16,-7 9 0 16,-2 7 1-16,-6 9-1 15,3 5 2-15,-1 4-2 16,2 3-1-16,6 2 2 0,4 1-2 15,9-1 2-15,11-3-3 16,9-5 2-16,8-5-2 16,9-7 2-16,7-7 0 15,9-9 0-15,-6-4 0 16,2-8 0-16,-3-6 0 15,-6-6 0-15,-3-1 0 16,-8-3 1-16,-9-2-1 16,-5 2 0-16,-8 3 0 15,-4 1 0-15,-8 4 0 16,-4 9 1-16,-3 5-1 15,-7 10 0-15,-4 9 0 16,-5 12 0-16,4 10 0 16,-4 9 0-16,1 8 1 15,6 3-1-15,4 1 0 0,6-1 0 16,13-8 0-16,11-6 0 15,6-9 1-15,11-10-2 16,3-9 1-16,4-13 0 16,9-10 0-16,0-7 0 15,-1-10 0-15,-1-6 0 16,-3-8 0-16,-3-5 0 15,-3-2 1-15,-5 2-1 16,-4 0 0-16,-7 8 1 16,-4 4-1-16,-8 9 1 15,3 18-1-15,-19-3 0 16,2 17 0-16,-4 10 0 15,-2 9 1-15,-3 9-2 16,3 6 1-16,-6 9 0 0,6-1 0 16,0 2 0-16,8-1 0 15,3-7 0-15,6-4 0 16,6-5 0-16,5-9 0 15,8-9 0-15,2-7 0 16,3-9-1-16,5-9 1 16,2-11 0-16,-1-6 0 15,4-11 0-15,0-3 0 16,-1-2 1-16,-3-2-1 15,-8 3 1-15,-2 5-1 16,-6 10 0-16,-8 7 1 16,-11 15-1-16,-2 10 0 15,-8 9 0-15,-4 9-1 0,-2 10 1 16,-2 10 0-16,0 5 0 15,1 7 0-15,7 6 0 16,1-1 0-16,6 0 0 16,6 0 0-16,7-4-1 15,2-6 1-15,9-7-1 16,3-12 0-16,7-8 0 15,-3-10 0-15,7-12 1 16,0-11 0-16,-1-10 0 16,0-10 1-16,-3-6-1 15,-1-5 1-15,-3-2 0 16,-3-3 0-16,-5 6 0 15,-3 3-1-15,-5 5 1 16,-3 9-1-16,3 15 0 16,-19-2 0-16,8 14 0 15,-3 10-1-15,-2 11 1 0,-2 7-1 16,3 6 1-16,3 5-1 15,0 2 1-15,4 0 0 16,2 1-1-16,4-3 1 16,1-7 0-16,5-5 0 15,3-9-1-15,0-5 1 16,5-10 0-16,-1-11 0 15,3-11 0-15,2-12 0 16,1-8 0-16,1-7 0 16,4-4 0-16,-4 0 0 15,-1 0 0-15,-3 3 0 16,-5 9 0-16,-3 10 0 0,-6 16 0 15,0 0 0-15,-21 16-1 16,4 12 1-16,-2 10 0 16,-1 11 0-16,1 10-1 15,-3 6 1-15,7 2 0 16,-5-1 1-16,7-1-1 15,5-5 0-15,1-7-1 16,6-9 1-16,4-11 0 16,3-7-2-16,5-15 1 15,1-5 1-15,2-14 0 16,3-5 0-16,-4-10 1 15,1-8-1-15,-1-5 1 16,-1 0 0-16,-3-2 0 16,-2 3-1-16,-5 5 0 15,1 5 0-15,-6 13 0 0,3 12 0 16,-14 0 0-16,4 17 0 15,-4 10 1-15,-1 7-1 16,-2 11-1-16,3 4 0 16,0 6 0-16,2 5 0 15,3 1 0-15,1-2 0 16,5 0 0-16,3-4 0 15,4-5 1-15,2-8 0 16,3-8 0-16,3-8 0 16,-1-11 0-16,0-9 0 15,0-12 0-15,-2-8 0 16,-2-9 0-16,0-2 0 15,-2-4 0-15,-3-2 0 16,2 1 0-16,-7 6 0 0,-1 5 0 16,-1 8 0-16,5 11 0 15,-18 3 0-15,5 15 0 16,0 9 0-16,-3 11 0 15,-1 8 1-15,2 7-2 16,-1 9 2-16,3-1-3 16,1 1 3-16,4-2-3 15,4-7 0-15,4-8 1 16,4-5-2-16,2-14 2 15,5-8-1-15,2-10 1 16,4-16-2-16,-2-7 5 16,5-9 0-16,-1-7 0 15,-4-3-1-15,1-1 1 16,-6-1-1-16,0 2 1 0,-5 9 0 15,-3 9-2-15,-4 4-1 16,2 12 1-16,-10 7 0 16,1 12 0-16,-5 8 0 15,1 9-1-15,-1 10-1 16,-2 8 1-16,-3 5 0 15,6 6-1-15,-1 2 1 16,2-3-1-16,4-1 1 16,6-9 1-16,3-7 0 15,7-9 0-15,5-12 0 16,4-11-2-16,2-14 2 15,1-9 0-15,-1-10 0 16,-2-2 0-16,-2-5 0 16,-4-2 0-16,-2-2 0 15,-7 2 2-15,0 4-2 0,-6 5 0 16,-1 3 0-16,1 1 0 15,4 14 0-15,-9-10 1 16,9 10-1-16,-10 13 0 16,4 4 1-16,2 7-1 15,-1 7 0-15,-3 5 0 16,0 7 0-16,1 1 0 15,0 4 0-15,1-3 0 16,4-2 0-16,0-6 0 16,2-1 1-16,4-9-1 15,6-9 0-15,2-11 0 16,1-9 0-16,2-10 0 0,5-5-1 15,-4-9 1-15,3-6 0 16,-6 1 0-16,0 1 0 16,-4 5 1-16,0 4-1 15,-8 9 0-15,-1 12 0 16,0 0 0-16,-18 22 1 15,7 5-1-15,-2 6 0 16,0 9 0-16,2 4-2 16,-2 3 2-16,7 0-2 15,0-3 2-15,8-4-3 16,0-9 3-16,9-10-3 15,3-11 3-15,0-12-1 16,5-11 1-16,-2-5-1 16,-2-7 1-16,0-2 0 15,-5 0 0-15,-9 2 2 0,-1 6-2 16,0 17 0-16,-11-10 0 15,1 14 1-15,-4 9-1 16,1 10 1-16,-2 7-1 16,0 8-2-16,1 6 2 15,1 8 0-15,2 5 0 16,-2 6 1-16,4 0-2 15,0 6 1-15,6-6-1 16,3-10 1-16,1-7 0 16,6-20 0-16,4-17-1 15,3-17 0-15,3-14 1 16,2-19 0-16,-4-7 0 15,-1-2-1-15,-3-1 2 16,0 10-1-16,-8 6 1 0,-1 10 0 16,-7 13 0-16,5 12 0 15,-19 13 0-15,7 9 0 16,0 10-1-16,-1 7 0 15,3 17 0-15,-3 5-1 16,0 7 2-16,3 4-2 16,-1 3 2-16,4 2-1 15,3-6 1-15,0-9-2 16,2-12 2-16,5-13-1 15,2-20 0-15,-5-17 0 16,20-11 0-16,-8-15-1 16,0-5 1-16,-3-4 0 15,0 2 0-15,0 0 0 16,-5 7 0-16,-1 8 0 0,-1 5 0 15,-2 13 1-15,-4-11-1 16,4 11 0-16,-3 13 0 16,-2 6 0-16,3 7 0 15,-3 12 0-15,1 5 0 16,-1 7 2-16,2-3-4 15,0-1 2-15,0-6 0 16,3-8 0-16,4-13 0 16,-4-19-1-16,14 0 0 15,-4-17 0-15,3-10 0 16,3-6 1-16,-3-4-1 15,0-1 0-15,-2 2 1 16,-3 4 0-16,-2 3 1 16,-6 12-1-16,0 5 1 0,0 12-1 15,0 0 0-15,-13 16 1 16,7 4-1-16,2 8 0 15,-1 4 0-15,0 3 0 16,0 1 0-16,-4-6-3 16,17 8-22-16,-20-25-10 15,12 1-3-15,-11-23 0 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03T02:04:15.543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4531 16362 21 0,'-14'-1'29'0,"14"1"-2"15,-11-12-7-15,11 12-19 16,-13-15 2-16,13 15 2 15,-13-11 3-15,13 11-1 16,-11-7 0-16,11 7 0 16,-13-1-1-16,13 1-2 15,-10 9-1-15,5 5 0 16,0 4-2-16,-3 10 0 15,-2 7 1-15,2 8-1 16,-3 5 0-16,1 4 1 0,1-4-1 16,-1-2 1-16,8-8-1 15,4-10 0-15,3-14 0 16,5-12 0-16,8-16-1 15,0-11 0-15,2-13 1 16,-4-6-1-16,-3-7 1 16,-4-3-1-16,-8 1 0 15,-5 3 0-15,-7 5-1 16,-3 11 1-16,-9 10-1 15,0 10 1-15,0 10 0 16,2 9 0-16,1 12 0 16,2 7 0-16,4 9 1 15,5 8 0-15,5 3 1 16,4 3-2-16,5-2 0 0,3-1 0 15,6-5 0-15,2-8 0 16,1-6-2-16,2-13 4 16,0-12-2-16,0-10-2 15,2-15 2-15,-5-9 0 16,-1-10 0-16,-4-3 0 15,-7-5 0-15,0 0 0 16,-8 4-1-16,-1 6 2 16,-5 10-2-16,0 10 1 15,-3 13 0-15,0 11 0 16,0 13 0-16,1 14 0 15,2 12 1-15,-3 14-2 16,3 3 2-16,4 6-1 0,-3 0 0 16,9 1 2-1,0-11-4-15,5-3 4 0,2-19-2 16,6-3 0-16,4-17-2 15,3-9 2-15,3-9 0 16,-2-10 0-16,2 1 0 16,-7-8 0-16,-1 6 0 15,-5-5 0-15,-5 5 2 16,-5 3-2-16,-4 5 0 15,4 9 0-15,-21-9 1 16,8 13-1-16,-1 2 0 16,0 6 0-16,0 5 1 15,4 10-1-15,1 1 0 16,2 4 0-16,2 2 0 15,3 1 1-15,1 1-1 16,4-1 1-16,1-5-2 0,0-7 2 16,3-4-1-16,1-5 0 15,3-9 0-15,1-10 0 16,2-7 0-16,1-8 0 15,-3-8 0-15,3-2-1 16,-4-3 1-16,-2 2-1 16,-3 2 1-16,-5 7-1 15,-6 3 1-15,-4 9-1 16,-3 10 2-16,-3 9-1 15,-3 6 0-15,-2 1 1 16,-1 6-1-16,-2 0 2 16,3-1-2-16,3 1 1 15,4-2-1-15,3-9 1 0,4 2-1 16,6-13-1-16,8 10 1 15,-8-10 0-15,23 7 0 16,-8-5 0-16,0-2 0 16,0 2 0-16,-2-6 0 15,-13 4 0-15,17-11 0 16,-11 0 0-16,-6-7 0 15,-2 0-1-15,-5-6 1 16,-2 1 0-16,-5 0 0 16,-4 1-1-16,-2 7 1 15,-2 5 0-15,-5 6 0 16,0 9 0-16,1 8 0 15,-3 5 0-15,3 4 0 16,1 2 1-16,3 0-1 0,6 1 0 16,6 1 0-16,3-11 0 15,10-2 0-15,-3-13 0 16,20 15 0-16,-1-14-1 15,6-4 1-15,1-4 0 16,1-3 0-16,-1-1 0 16,-5 0 0-16,0-2 0 15,-9 1 1-15,-12 12-1 16,5-23 0-16,-5 23 0 15,-25-10 0-15,1 10 0 16,-7 0 0-16,-5 3 0 16,-2 3 0-16,-2 2 1 15,-1 7-1-15,5-5 0 16,2 4 0-16,6-1 0 15,7 3 0-15,6 1 0 0,6 3-1 16,5-4 1-16,10 2-1 16,2-1 1-16,6-6 0 15,6-5 0-15,-1-6-1 16,6-8 1-16,2-7 0 15,0-5 0-15,-1-4 0 16,-3-5 0-16,-4-2 0 16,-6 2 0-16,-6 0 0 15,-8 8-1-15,-8 1 1 16,-9 11 0-16,-8 1 0 15,-9 11-1-15,-6 7 1 16,-8 7 1-16,-4 1-1 16,-2 7 1-16,-1 1-2 15,-1-3 3-15,4 2-2 0,7-4 0 16,4-4 0-16,13-5 0 15,11-1 0-15,18-11 0 16,0 0 0-16,18 5-1 16,11-13 1-16,6-2 0 15,8-3-1-15,1-6 1 16,0-3 0-16,-3-1 0 15,-7-5 0-15,-6-2-1 16,-8 3 1-16,-16 1-2 16,-8 1 2-16,-12 7-1 15,-11 3 1-15,-8 6 0 16,-10 10 0-16,-7 9 0 15,-4 6 0-15,-1 4 0 16,3 8 0-16,-1 3 1 0,6 1-2 16,5 3 2-16,5-2-2 15,11-4 1-15,10-6 0 16,9-2-1-16,9-7 1 15,0-14-1-15,26 8 1 16,-2-14 0-16,6-1 0 16,4-8 0-16,2 2 0 15,-4-2 0-15,1 0 0 16,-9 4 1-16,-6-1-1 15,-9 5 0-15,-9 7 0 16,-11-7 0-16,-10 9 0 16,-13 3 0-16,-6 1 0 15,-8 8 1-15,-10 2-2 0,-1 7 1 16,-3 7 2-16,0 6 0 15,5 3 0-15,4-3-1 16,6-2 0-16,14-5 0 16,11-5 0-16,7-10 0 15,15-14-1-15,12-10-1 16,8-14-1-16,8-5 1 15,12-8 0-15,3-1-1 16,-2-4 0-16,4 2 1 16,-9 4 0-16,-3 3 1 15,-10 6 0-15,-13 10 0 16,-11 2 1-16,-14 7-1 15,-8 7 0-15,-9 3 0 16,-4 4 1-16,-7 3-1 0,3-1 0 16,-1 3 0-16,4 1 0 15,6 0 0-15,5-4 0 16,6-1 0-16,10 1-1 15,10-8 1-15,-10 13-1 16,10-13 1-16,13 11-1 16,-1-5 1-16,5-5 0 15,3-1 0-15,0-1 0 16,3-6 0-16,1-5 0 15,-2-1 0-15,-2-6 0 16,-5 2 0-16,-2-3 1 16,-9 3-1-16,-7-6 0 15,-7 11 0-15,-5 3 0 16,-7 7 0-16,-3 4 0 15,-4 4 0-15,-4 5 0 0,0 5 0 16,2 9 0-16,2-3 1 16,2 3-2-16,7 2 1 15,4-2 0-15,2-2 0 16,7-3-1-16,7-5 1 15,0-15-1-15,19 10 1 16,-1-17 0-16,4-8 0 16,6-6 0-16,1-4 0 15,0-3 0-15,-1-1 0 16,-4-4 1-16,-4 6-2 15,-6 0 2-15,-6 9-2 16,-8 0 2-16,0 18-1 16,-23-10 0-16,-2 14 0 15,0 11 0-15,-5 0 1 0,-1 13-1 16,-1-3 1-16,1 12-2 15,4-3 2-15,6-3-1 16,6-1 0-16,5-5-1 16,5-8 1-16,12-4 0 15,6-12 0-15,6-8 0 16,5-10-1-16,4-7 2 15,2-6-2-15,1-9 2 16,-3 2-2-16,-4-3 2 16,-8 1-2-16,-2 5 2 15,-7 3-2-15,-9 6 2 16,-6 6-1-16,-6 8 0 15,-8 0 0-15,1 11 1 0,-6 4-1 16,2 5 0-16,-3 7 0 16,4 3 0-16,1 2 0 15,4 3 0-15,5 2 0 16,2 0 0-16,6-1 0 15,6-1-1-15,8-11 1 16,5-2-1-16,3-8 1 16,5-6 0-16,3-9 0 15,3-13 0-15,0-6 0 16,0-7 1-16,-4-3-2 15,-3-3 2-15,-4-2-2 16,-8 0 2-16,-2 4-1 16,-6 4 0-16,-9 5 0 15,-2 6 0-15,-6 6 0 0,-3 7 0 16,-1 11 0-16,-3 9 0 15,-1 8 1-15,-2 12-1 16,0 5 0-16,5 6 0 16,1 1 1-16,2-1-2 15,7 0 2-15,6-9-2 16,8-1 1-16,3-14 0 15,9-8-1-15,8-10 1 16,1-8 0-16,4-9 0 16,3-11 0-16,-3-4 0 15,-1-8-1-15,-4-3 2 16,-6 3-2-16,-11-1 1 15,-6 1 0-15,-3 6 0 16,-13 4 0-16,-8 9 0 0,-4 6 1 16,-2 10-1-16,-3 10 0 15,0 9 0-15,1 13 1 16,6 8-1-16,3 6 0 15,5 5 0-15,7 2 0 16,5-1-1-16,4-3 1 16,8-3 0-16,2-10 0 15,6-6 0-15,3-7-1 16,5-9 1-16,2-10 0 15,1-10 0-15,2-6 0 16,-1-17 0-16,1-5-1 16,-4-8 1-16,-3-5 0 15,-4 0-1-15,-9-2 2 16,-1 6-2-16,-10 4 3 15,-9 7-3-15,-3 5 2 0,-7 9-1 16,-2 14 1-16,-4 8 0 16,0 8-1-16,1 11 0 15,1 9-1-15,5 10 2 16,3 12-2-16,3-2 1 15,6 5 0-15,2-4 0 16,9-2-1-16,4-10 1 16,6-9 0-16,7-15 0 15,9-13-1-15,5-13 1 16,3-13 0-16,2-10-1 15,3-10 2-15,-4-5-2 16,-4-3 2-16,-4 1-2 16,-13 3 2-16,-5 5-2 15,-9 5 2-15,-10 8 0 0,-8 6-2 16,-7 11 2-16,-8 8-1 15,1 9 1-15,-2 7-1 16,2 9 1-16,-2 6-1 16,6 7 0-16,6 7 1 15,6 2-2-15,5 1 1 16,7-2 0-16,5-5-1 15,9-4 1-15,7-9 0 16,3-12 0-16,7-9 0 16,3-13-1-16,3-7 1 15,1-10 0-15,-3-7 0 16,-3-5 0-16,-6-3-1 15,-6 0 2-15,-8 3-1 16,-10 2 0-16,-4 3 0 0,-12 8 0 16,-5 8 1-16,-2 6-1 15,-4 11 1-15,0 10-1 16,-4 8 0-16,6 11 0 15,1 7 1-15,5 5-1 16,6 3 0-16,6 0-1 16,4-2 1-16,8-4 0 15,4-6 0-15,9-11-1 16,5-11 1-16,6-12 0 15,5-10-1-15,1-11 1 16,-1-7 0-16,1-7 0 16,-5-4-1-16,-5 0 1 15,-9 2 0-15,-5 6 0 16,-9 3 0-16,-10 9 1 15,-10 7 0-15,-6 8 0 0,-3 9-1 16,-4 6 1-16,-2 7-1 16,1 8 0-16,4 4 2 15,2 5-2-15,9 4-3 16,4 2 3-16,6-2 0 15,9-1 0-15,0-4 0 16,10-5-1-16,4-7 1 16,5-7 0-16,-1-8 0 15,7-11-1-15,2-11 1 16,0-8 0-16,-1-9 1 15,0-3-1-15,-5-7 1 16,-2 3-1-16,-5 2 1 0,-10 2-1 16,-5 8 3-16,-12 6-3 15,-5 11 0-15,-7 7 1 16,-5 11-1-16,-3 8 0 15,-3 8 0-15,-1 11 0 16,4 6 1-16,2 1-2 16,10 2 2-16,6-2-1 15,7-3 0-15,8-9 0 16,10-5 0-16,12-13 0 15,7-9 0-15,10-9-1 16,5-11 1-16,0-5 0 16,-2-9-1-16,-2-5 1 15,-2-5 0-15,-9 0 0 16,-13 0 0-16,-6 3 0 15,-13 4 0-15,-10 6 0 0,-10 6 0 16,-9 8 1-16,-4 8-1 16,-5 11 0-16,1 7 0 15,0 10 0-15,5 5 0 16,3 8 0-16,9 2 0 15,6 3-1-15,7 1 1 16,9-3 0-16,7-1 0 16,8-8-1-16,6-4 1 15,5-8 0-15,8-5 0 16,0-8 0-16,4-9 0 15,-2-11 0-15,-5-5 0 16,-2-7 0-16,-6-2-2 16,-7-2 2-16,-11-2 3 15,-11 4-2-15,-7 5 1 0,-8 8 0 16,-7 10-1-16,-6 7 0 15,-3 11 1-15,1 8-2 16,3 7-2-16,4 8 1 16,3 2-1-16,9 1 1 15,8 1-1-15,10-3 1 16,10-6-2-16,8-5 3 15,9-9 0-15,5-7 0 16,8-8 0-16,0-9-1 16,1-3 4-16,-1-7-2 15,-5-4 1-15,-6-3 0 16,-8-1 0-16,-9-1-1 15,-10 0 2-15,-9 2-2 16,-7 4 0-16,-9 4-1 16,-5 8 0-16,-3 5 1 0,-4 7-1 15,1 8 0-15,2 9 0 16,3 7 0-16,1 4 1 15,7 7-2-15,4-2 1 16,7 2-1-16,1-2 1 16,9-2 0-16,9-6-1 15,1-5 1-15,5-6 0 16,6-7 0-16,4-6 0 15,3-8 0-15,1-7 0 16,0-9 0-16,-3-4 0 16,-1-3 1-16,-8-3-1 15,-5 2 0-15,-4 0 0 0,-11 6 0 16,-3 5 1-16,-12 8-1 15,-1 5 0-15,-8 6 1 16,-2 11-1-16,-2 6 0 16,1 7 1-16,0 4-2 15,4 6 2-15,4 2-2 16,4 3 1-16,5 2 0 15,7-2-1-15,4-3 1 16,5-5 0-16,5-2-1 16,3-8 1-16,6-8 0 15,-1-7 0-15,6-9 0 16,-2-5 0-16,3-13 1 15,-2-3-2-15,0-8 2 16,-2-2-2-16,-4 0 2 16,-6-1-1-16,-5 4 0 0,-5 4 0 15,-6 6 0-15,-7 9 2 16,-2 9-2-16,-7 5 1 15,-1 9-1-15,-1 9 0 16,2 5 0-16,0 9 0 16,2 5-1-16,3-1 0 15,4 6 0-15,5-1 1 16,4-2 0-16,1-3 0 15,9-8-1-15,5-7 1 16,4-9 0-16,7-12 0 16,6-8 0-16,3-11 0 15,0-10 0-15,4-5 0 16,-3-2 1-16,-6-4 0 15,-5 3 0-15,-6 3 0 0,-9 4 0 16,-11 3 0-16,-9 4 0 16,-8 4 1-16,-4 4-2 15,-7 2 0-15,2 6 1 16,-2 4-1-16,3 5 0 15,6 6-1-15,4 9 1 16,3 3 0-16,5 5 0 16,6 4 0-16,2 3-1 15,3-1 1-15,6-2 0 16,1-2-1-16,6-7 1 15,3-2 0-15,4-11 0 16,-2-6 0-16,5-8 0 16,-1-9 0-16,-2-7 0 15,3-7 0-15,-4-3 0 0,-4-2 1 16,-5 2-1-16,-3 4 0 15,-8 3 0-15,-1 10 0 16,-9 8 1-16,-2 7-1 16,-6 9 0-16,-3 6 0 15,0 6-1-15,0 5 1 16,1 5 0-16,5 2 0 15,1 0 0-15,8-1 0 16,7 0-1-16,4-1 1 16,6-5-1-16,3-1 1 15,3-6 0-15,4-4 0 16,1-6 0-16,-1-10 0 15,3-6 0-15,-4-11 0 16,2-5 1-16,-2-5-1 16,-5-3 0-16,-4 1 0 0,-6 1 1 15,-3 3-1-15,-6 7 0 16,-6 7 0-16,-5 7 0 15,-4 7 0-15,-2 5 0 16,-2 9 0-16,1 4 0 16,0 4 0-16,3 4-1 15,6 3 1-15,3 0 0 16,8-2 0-16,1-1-1 15,4-2 1-15,8-5 0 16,3-4 0-16,4-9 0 16,6-7-1-16,3-8 2 15,1-9-2-15,3-5 2 16,0-6-1-16,-4-6 0 15,1 3 0-15,-9-5 1 0,-6 8 0 16,-4 0 0-16,-9 5 0 16,-7 3-1-16,-6 5 1 15,-2 9 0-15,-4 2-1 16,1 8 0-16,-1 5 0 15,2 5 0-15,0 8 0 16,5 2-1-16,5 6 0 16,2 3 1-16,2 1-1 15,6 1 0-15,1-3 1 16,6-4-1-16,5-2 1 15,1-6 0-15,4-5-1 16,2-11 1-16,2-7 0 16,-1-6 1-16,-2-6 0 15,1-8-1-15,-4-2 1 0,-5-4 0 16,-5 1 0-16,-6 2-1 15,-7 3 1-15,-8 6-1 16,-4 6 0-16,-8 9 0 16,-1 6 0-16,-4 9 0 15,0 4 0-15,5 6 0 16,2 4 0-16,5 4-1 15,7-4 1-15,6 2 0 16,10-2 0-16,5-1 0 16,7-6 0-16,8-2-1 15,0-3 1-15,4-6 0 16,1-2 0-16,0-7 1 15,0-5-1-15,-4-11 0 0,0-3 0 16,-8-8 1-16,-1-4-1 16,-8-2 1-16,-4 1-1 15,-10 0 0-15,-1 4 0 16,-11 8 0-16,-3 6 0 15,-4 11 1-15,-3 6-2 16,2 9 1-16,-1 7 0 16,1 6 0-16,4 7 0 15,4 3-1-15,3 1 1 16,11 1 0-16,4-4-1 15,8-5 1-15,5-4 0 16,12-5 0-16,5-14 0 16,1-6 0-16,9-8 0 15,-5-7 0-15,1-5 0 0,-2-5 1 16,-8-5-1-16,-10-1 0 15,-3 3 0-15,-13-1 0 16,-10 5 0-16,-8 2 1 16,-9 5-1-16,-7 6 0 15,-3 6 0-15,-2 4 0 16,-2 6 0-16,7 4-1 15,5 5 1-15,3 2 0 16,10 6 0-16,5-1-1 16,7 4 1-16,10 2 0 15,4 0 0-15,6 0-1 16,3-2 1-16,6-4 0 15,4-4 0-15,1-6 0 16,-3-8 0-16,5-4 1 16,-2-8-1-16,-6-8 0 0,1-4 0 15,-9-3 1-15,-4-3-1 16,-6-1 0-16,-8-1 0 15,-3 6 0-15,-10 2 1 16,-4 7-2-16,-3 4 1 16,0 7 0-16,-3 6 0 15,2 9 0-15,2 2 0 16,3 7-1-16,6 4 1 15,2 2 0-15,8 1 0 16,3 3 0-16,2 0 0 16,6-2 0-16,2 0 0 15,4-3 0-15,1-4 1 16,2-5-1-16,-2-6 0 15,4-6 0-15,2-5-1 0,-2-8 2 16,-1-4-2-16,-2-3 1 16,-4-6 0-16,-5 1 0 15,-1 0 0-15,-8 2 1 16,-5 2-1-16,-7 4 0 15,-3 7 0-15,-5 2 0 16,-4 5 0-16,-2 6 0 16,2 3 0-16,3 4 0 15,3 2-1-15,6 5 1 16,5 1 0-16,2 3-1 15,9 0 1-15,3 2 0 16,6-5 0-16,4 0-1 16,3-5 1-16,5-7 0 0,0-7 0 15,6-7 0-15,2-13 1 16,-2-5-1-16,2-8 0 15,-2-5 0-15,-9-2 0 16,-1-2 1-16,-13-2-1 16,-5 7 0-16,-9 4 0 15,-6 5 0-15,-9 5 0 16,-9 10 0-16,-3 5 0 15,-2 9 0-15,5 6-1 16,-1 7 1-16,2 5 0 16,7 5-1-16,4 4 1 15,10-1 0-15,2 1-1 16,9-1 1-16,5-3 0 15,9-2 0-15,7-5 0 0,3-7 0 16,3-4 0-16,4-5 0 16,1-6 0-16,-1-7 1 15,-4 0-1-15,-5-4 0 16,-6 0 0-16,-6-1 1 15,-5-3-1-15,-10 1 0 16,-4 5 2-16,-6 0-2 16,-5 4 2-16,-3 6-2 15,-5 6 2-15,0 4-2 16,3 7 0-16,-2 5-1 15,8 1-1-15,0 6 2 16,10-2-3-16,0 2 3 16,9-4-3-16,5 2 3 15,3-2 0-15,6-1 0 0,0-3 0 16,5-4 0-16,-1-2 0 15,2-10 0-15,3-5 0 16,1-10 0-16,-2-4 2 16,-1-7-1-16,-2-4 1 15,-5-2-2-15,-5-1 1 16,-7 2-1-16,-4 4 2 15,-11 6-2-15,-5 6-1 16,-8 5 1-16,-6 8-1 16,-4 8 1-16,1 4 0 15,-3 6 0-15,6 3 0 16,3 4 0-16,5 0 1 15,8 0-1-15,8 0 0 16,8-6 0-16,8-1 0 16,8-4 0-16,3-4 0 0,9-5 0 15,2-5-1-15,6-7 1 16,-2-4-1-16,2-7 2 15,-2-6-2-15,-6-2 1 16,-7-4-1-16,-4-2 2 16,-10-2-1-16,-6 3 0 15,-9 6 0-15,-6 2 1 16,-6 2-1-16,-5 12 1 15,-5 4-1-15,1 4 0 16,0 8 0-16,1 1-1 16,5 6 1-16,6 4 0 15,4 2-1-15,5 6 1 16,4 3 0-16,7 1-1 15,1-1 2-15,5 1-2 0,3-3 1 16,2-6 0-16,3-5 0 16,4-9 0-16,2-7 0 15,4-11 1-15,-2-9-1 16,3-6 0-16,-3-9 1 15,-5 1-1-15,-5-4 0 16,-4 3 1-16,-6 5-1 16,-10 7 0-16,-7 5 0 15,-9 8 0-15,-3 9 0 16,-7 4 0-16,-4 9 0 15,0 2 0-15,2 6 0 16,0 4-1-16,7 0 1 16,6 1 0-16,7 2-1 15,4-2 1-15,10 0 0 0,6-4-1 16,7-5 1-16,8-3 0 15,4-5 0-15,5-7 0 16,2-4 0-16,2-8 0 16,0-4 0-16,-3-6 1 15,-5 1-1-15,-4-4 0 16,-8 1 0-16,-8-2 1 15,-3 2 1-15,-10 0-2 16,-5 4 3-16,-6 4-3 16,-2 4 2-16,-3 4-1 15,0 4 1-15,0 6-2 16,0 5-1-16,3 4 1 15,4 3-1-15,3 2 1 16,4 2-1-16,3 3 0 0,5 0-2 16,5-1 3-16,1-2-2 15,5 1 1-15,1-5-1 16,3 0 2-16,2-7-1 15,2-7 1-15,-1-4 2 16,0-6-2-16,-1-5 3 16,-3-4-3-16,0-5 3 15,-6-2-2-15,-7-3 1 16,-5 4-1-16,-7 6 0 15,-11 3-1-15,-8 6 0 16,-6 10 0-16,-6 7 0 16,-4 11-1-16,-1 6 1 15,3 7 0-15,2 2-1 0,6 3 0 16,9-1 0-16,10 0 0 15,8-4-1-15,9-5 0 16,12-8 0-16,7-5 1 16,10-6 1-16,5-4 1 15,3-6-1-15,1-3 1 16,1-3 2-16,-7-1-2 15,-6-3 2-15,-7 3-3 16,-10 2 1-16,-11 1 0 16,-8-2-1-16,-7 1 1 15,-3 0-1-15,-3 4 0 16,-1-2 0-16,5 3 0 15,0 2-1-15,5 2 1 16,2 2 0-16,12 3 0 16,0 0-1-16,-11 13 1 0,11-13 0 15,9 19 0-15,-1-5 0 16,2 2-1-16,4-1 1 15,2-5 0-15,8 2 0 16,1-6 0-16,3-3 0 16,4-4 1-16,1-5-1 15,2-4 0-15,-1 0 0 16,-2-5 1-16,-6 0-1 15,-5 2 0-15,-8-1 1 16,-7 5-1-16,-6 9 0 16,-19-8 0-16,1 11 1 15,-11 5-1-15,-4 4-1 16,-4 4 1-16,2 1 0 15,2 5 0-15,5-2-1 0,6-2 1 16,13 2-1-16,12-7 1 16,11-2-1-16,14-4 1 15,7-5 0-15,10-3 0 16,8-3 1-16,3-3-1 15,2-7 0-15,-3 0 1 16,-2-1-1-16,-3 0 1 16,-5-4 0-16,-8-1-1 15,-9 0 0-15,-7-1 1 16,-6 2 0-16,-9-2-1 15,-5 3 1-15,-4 0-1 16,-3 7 0-16,-5-2 1 16,-2 7-1-16,-1 4 0 15,-5 3-1-15,4 4 1 0,-3 5 0 16,2 3 0-16,-1 3 0 15,2 1-1-15,1 1 1 16,4 0 0-16,2-2 0 16,8-1 0-16,3-3-1 15,8-3 1-15,11-3 0 16,8-5 0-16,15-6 0 15,10-4 0-15,8-5 0 16,9-4 0-16,1-4 0 16,-3-4 0-16,-2 4 0 15,-8-2 1-15,-15 5-1 16,-9 3 0-16,-14 6 1 15,-10 5-1-15,-12 5 0 0,0 0 0 16,-17 10 1-16,6-5-1 16,0 3-1-16,11-8 1 15,-17 13 0-15,17-13-1 16,0 0 1-16,18 2 0 15,-4-7 0-15,6 0 0 16,-1 1 0-16,1-2 0 16,-2 3 0-16,0 0 0 15,-4 3 0-15,0 3 0 16,-5 0 1-16,-9-3-1 15,19 14 0-15,-19-14 0 16,18 15 0-16,-5-5 0 16,0-5 0-16,-3-1 0 15,4 0 0-15,-2-3 0 16,1-1-1-16,-1 0 1 0,-1 0 0 15,-2-1 0-15,-9 1 0 16,20-1 0-16,-20 1 0 16,14 0 0-16,-14 0 0 15,10 1 0-15,-10-1 0 16,0 0 0-16,12 1 0 15,-12-1 0-15,0 0 0 16,0 0 0-16,0 0 0 16,10 3 0-16,-10-3 0 15,17 0 0-15,-5-1 0 16,1 1 0-16,-2-1 0 15,2-1 0-15,-2 2 0 16,-11 0 0-16,13-2 0 16,-13 2 1-16,0 0-1 0,0 0 0 15,0 0 0-15,0 0 0 16,0 0 0-16,0 0-1 15,10 4 1-15,-10-4 0 16,15 4 0-16,-15-4 0 16,18 5 0-16,-18-5 0 15,19 3 0-15,-19-3 0 16,0 0 1-16,0 0-1 15,0 0 0-15,-19 8 0 16,-4-1 0-16,-6 2 0 16,-14 6 0-16,-8 1 0 15,-3 4 0-15,-9 4 0 16,-4 4 0-16,-1-3-1 15,2 1-1-15,-4 0 1 0,5-5-1 16,2-2 1-16,2-3-1 16,2-3 1-16,1-3 0 15,6 0 1-15,3 0 0 16,-1 3 0-16,5 2 0 15,-1 3 0-15,0 5 0 16,1 1 0-16,5 6 0 16,1-2 0-16,2 2 1 15,5-6-2-15,7 2 2 16,2-6-2-16,8-3 1 15,6-4-1-15,9-13 1 16,-5 15 0-16,5-15 0 16,0 0 0-16,8 11 0 0,-8-11 0 15,0 0 0 1,3 15 0-16,-3-15 1 0,-9 15-1 15,9-15 0-15,-13 16 0 16,13-16 0-16,-7 13 0 16,7-13 0-16,13-5 0 15,7-5 0-15,13-5 0 16,8-7 0-16,13-3 0 15,10-3 0-15,7-1 0 16,6-1 1-16,-1 4-1 16,1 3-1-16,-5 8 1 15,-8 3 1-15,-7 7-1 16,-8 5 0-16,-10 4 0 15,-7 2 0-15,-4 5 0 16,-3 2 0-16,1-2 0 16,0-1 0-16,1-1 0 0,7-3 0 15,-1-4 0-15,1-4 0 16,4-2 0-16,-4-3 0 15,-1-1 1-15,-2-1-1 16,-7 3 0-16,-3-1 0 16,-6 3 0-16,-2 2 0 15,-13 2 0-15,0 0 1 16,10-4-1-16,-10 4 0 15,0 0 0-15,0 0 0 16,0 0 0-16,0 0-1 16,16 3 1-16,-16-3 0 15,12 1 0-15,-12-1 0 16,0 0 0-16,0 0 1 0,-3 11-1 15,-9-6 0-15,-9 3 0 16,-3 0 0-16,-3 1 0 16,-1 0 0-16,1-4 1 15,3 2-1-15,5-3 0 16,4-1 0-16,15-3-1 15,-15-1 1-15,15 1 0 16,0 0 0-16,0 0 0 16,0 0 0-16,0 0 0 15,-14-7 0-15,1 12 0 16,-8 2 0-16,-11 8 0 15,-11 2 0-15,-8 7 0 16,-15 4 0-16,-6 5 0 16,-8 1 0-16,-6 3-1 0,2 0 2 15,0-3-2-15,3-1 3 16,8-2-2-16,8-4 1 15,10-4-1-15,10-5 2 16,10-2-2-16,6-5 1 16,15-3-1-16,14-8-1 15,-12 12 1-15,12-12-1 16,0 0 1-16,12 15 0 15,-12-15 0-15,12 18 0 16,-10-7 0-16,0-1-2 16,-2 4 2-16,0-4-2 15,-2 1 3-15,2-11-4 16,0 17 3-16,0-17-2 15,9 7 2-15,5-6 0 0,8-4 0 16,7-2 0-16,5-6 0 16,7-2 2-16,7-3-2 15,7-2 2-15,3 2-2 16,4 0 2-16,0 1-2 15,1 2 3-15,1 7-3 16,-7-1 0-16,0 2 0 16,-6 2 0-16,-3 1 0 15,-10 1-1-15,0-1 2 16,-5 1-1-16,-3 0 0 15,-2 1 0-15,0 0 0 16,0-2 0-16,1 4 1 16,-1-2-1-16,4 0 0 15,1 1 0-15,-3-2 0 16,4 1 0-16,-7 0 1 0,-3 0-1 15,-5-2 0-15,-3 1 0 16,-4 1 0-16,-12 0 0 16,13-1 0-16,-13 1 0 15,0 0 0-15,0 0 0 16,0 0 0-16,0 0 0 15,0 0 0-15,0 0 0 16,0 0 0-16,0 0 0 16,0 0 0-16,-15 0 1 15,1 1-1-15,0 2 0 16,-3-2 0-16,-2 2 0 15,3 0 1-15,0-1-1 16,-1-1 0-16,3 1 0 0,2 1 0 16,-2 0 0-16,-1 3 0 15,-4-2 0-15,-4 5 0 16,-7 2 0-16,-7 2 0 15,-7 2-2-15,-7 2 2 16,-7 5-2-16,-9 0 2 16,-6 4-3-16,-7 4 3 15,-1 1-2-15,3 4 2 16,3 1 0-16,1 1 0 15,8 1 0-15,8-1-1 16,10-4 1-16,10-2 0 16,10-7 0-16,4-2-1 15,10-5 1-15,6-5 0 16,8-12 0-16,8 13 0 0,8-13-1 15,10-4 1-15,6-2 0 16,9-3 0-16,10-1 0 16,5-4 0-16,5 3 0 15,4-2 0-15,-1 0 0 16,0 3 0-16,-2 0 0 15,-2-1 0-15,-5 5 0 16,2 2 0-16,-1-3 1 16,1 3-1-16,0 2 0 15,4 1 0-15,2 3 0 16,0-1 0-16,-4 3 0 15,-5-2 0-15,-5 4 0 16,-8 1 0-16,-10-1 0 16,-7-1 0-16,-9 0 0 0,-15-5 0 15,15 9 0-15,-15-9 0 16,0 0 0-16,12 8 0 15,-12-8 0-15,10 5 0 16,-10-5 0-16,11 7 0 16,-11-7 0-16,0 0 0 15,0 0 1-15,0 0-1 16,-12 13 0-16,-12-5 0 15,-13 1 0-15,-8 5 0 16,-11 1 0-16,-9 3 0 16,-9 6 0-16,-4 1 0 15,-6 2 0-15,-2 2 0 16,-9 3 1-16,0 1-1 15,-2 0 0-15,3-2 0 0,0 0 0 16,6-3 0-16,5-3-1 16,13-4 2-16,16-6-2 15,13-3 1-15,12-2 0 16,15-3-1-16,14-7 1 15,14 7 0-15,11-5 0 16,12 1-1-16,7-3 1 16,11-2 0-16,10 1 0 15,5-2 0-15,7-3 0 16,4-2 0-16,5-4 0 15,2-1 0-15,1-5 0 16,9-1 0-16,-8-1 0 16,-4 0 0-16,-6 4 1 15,-10 1-1-15,-11 4 0 16,-12 6 0-16,-14 5 0 0,-16 7 0 15,-10 5 0-15,-19 3 0 16,-4 3-1-16,-11 5 2 16,-1 1-2-16,-2-2 1 15,-3-1 0-15,4-3 0 16,3-3 0-16,6-3 0 15,7-5 0-15,13-7 0 16,-17 2 0-16,17-2 0 16,-17-8 0-16,4 2 0 15,-4-2 0-15,-8 5 0 16,-9-1 0-16,-7 6 0 15,-11 3 1-15,-9 9-1 0,-15 3 0 16,-5 10-1 0,-8 5 2-16,2 5-1 0,-5 7 0 15,6-3 0-15,5 1 0 16,16-4 0-16,16-7 0 15,17-4 0-15,18-10 0 16,14-17 0-16,25 10-1 16,16-19 1-16,17-4 0 15,15-3 0-15,14-3 0 16,8-3 0-16,5 0 0 15,6-1 0-15,0 4 0 16,0 3 0-16,-3 2 0 16,-14 4 0-16,-4 2 0 15,-9 2 0-15,-11 3 0 16,-11 4 0-16,-13-1 0 15,-9 1 0-15,-12 4 0 16,-7-1 0-16,-13-4 1 0,-4 13-1 16,-7-5 0-16,-11 2 0 15,-8 2 1-15,-15 4-1 16,-9 0 0-16,-12 6 0 15,-8 2 0-15,-7 2 0 16,-12 1 0-16,-2 2 0 16,-4 0-1-16,0 1 1 15,4-1-1-15,7 1 1 16,8-3-1-16,14-1 0 15,9-1 0-15,20-2 0 16,15-2 1-16,15-1 0 16,17-5-1-16,14-5 1 0,18-1-1 15,13-4 1-15,16-4 0 16,5-4 0-16,9-4 0 15,8-3 0-15,-1 0 0 16,2 1 0-16,-7-3 0 16,-4 2 0-16,-6 3 0 15,-11 2 0-15,-10 4 0 16,-12 1 0-16,-11 3 0 15,-14 1 0-15,-19-4 1 16,-12 19-1-16,-16-4 0 16,-13 1 0-16,-15 4 0 15,-8 4 0-15,-13 4 0 16,-10 3 1-16,-8 5-1 15,-5 1 0-15,-3 4 0 16,4 0 0-16,4-2 0 0,9 0-1 16,14-7 1-16,12-2 0 15,20-7-1-15,22-8 1 16,18-15-1-16,20 11 1 15,18-15 0-15,18-7 0 16,13-2-1-16,10-5 2 16,9-5-1-16,4-1 0 15,1-3 0-15,0 3 0 16,-2 3 0-16,-6 2 0 15,-5 2 0-15,-6 6 0 16,-10 4 0-16,-9 4 0 16,-11 1 1-16,-10 4-1 15,-12 1 0-15,-22-3 0 16,-1 16 0-16,-23-2 0 0,-9 1 1 15,-14 5-1-15,-12 5 0 16,-9 5-1-16,-6 2 2 16,-11 4-2-16,-5 1 1 15,-4 2 0-15,4 0 0 16,3-2 0-16,8-4-1 15,13-6 0-15,14-6-1 16,17-3 1-16,20-7 0 16,27-8 0-16,19-7 1 15,19-8 0-15,15-4 1 16,12-4 0-16,14-4 0 15,6-2 0-15,8 1 0 16,-3 1 0-16,-7 5 0 16,-5 0-1-16,-14 8 0 0,-11 3 0 15,-13 4 0-15,-18 6 0 16,-16 4 0-16,-18 6 1 15,-16 3-1-15,-20 4-1 16,-11 8 1-16,-10 0 0 16,-14 7-2-16,-9 0 2 15,-4 8-2-15,-10-1 2 16,-4 8-2-16,1-2 2 15,3 2 0-15,9-4 0 16,10-4 0-16,14-7-1 16,14-10 1-16,22-10 0 15,25-14-1-15,14-7 1 16,23-11 0-16,17-2-1 15,6-6 1-15,16-1 0 16,5 1 0-16,3 3-1 0,0 1 1 16,-3 6 0-16,-1 5 0 15,-9 4 0-15,-5 3 0 16,-13 3 0-16,-5 2 0 15,-11 3 0-15,-14-1 0 16,-10 1 1-16,-13-4-1 16,-12 12 0-16,-10-5 0 15,-13 1 0-15,-10 4 1 16,-13 3-2-16,-14 1 1 15,-11 6 0-15,-14 7 0 16,-7 5 0-16,-9 4 1 16,3 0-2-16,7 5 2 0,8-5-1 15,16-1-1-15,18-8 1 16,23-6 0-16,19-10 0 15,19-13-1-15,28-6 1 16,11-15-1-16,17-8 1 16,9-5 0-16,9-9 0 15,2-3 0-15,2-3 0 16,-5 0-1-16,-7 4 0 15,-13 2 0-15,-16 7 0 16,-15 5 0-16,-15 6 0 16,-16 6-1-16,-14 7 1 15,-17 5 1-15,-15 7-1 16,-10 6 1-16,-8 6-1 15,-3 4 1-15,0 4 0 16,3 2 0-16,3 2 0 0,13-1 0 16,12-2 0-16,11-4 0 15,16-7 0-15,18-10 0 16,0 0-2-16,22-12 2 15,11-8-1-15,12-7 0 16,10-2 1-16,10-6 0 16,1-2 0-16,1 0 2 15,-1 5-2-15,-8 3 2 16,-12 6-1-16,-8 8 1 15,-14 6-2-15,-24 9 2 16,0 0-2-16,-21 25 0 16,-16 1 0-16,-13 8-1 15,-9 4 1-15,-5 12-1 16,-3 0 1-16,0 0-1 0,5 3 1 15,10-3 0-15,12-5 0 16,14-7 0-16,14-7-1 16,15-11 1-16,21-12-1 15,18-13 1-15,19-10 0 16,18-5 0-16,11-9 0 15,12-4 0-15,8 0 0 16,0 2 0-16,-2 4 0 16,-8 5 0-16,-19 10 0 15,-13 5 1-15,-18 6-1 16,-16 6 1-16,-23 5-1 15,-14 5 1-15,-18 7-1 16,-10 4 1-16,-12 4 0 16,-7 6-1-16,-6 1 0 0,-2 2 1 15,5 0-1-15,3-1 0 16,10-4 0-16,5-7-1 15,12-5 1-15,12-7 0 16,11-15-1-16,22 1 1 16,7-17-1-16,17-7 1 15,7-6 0-15,11-4 0 16,3-1 0-16,-1 1 0 15,-3 5 0-15,-7 8 0 16,-12 7 0-16,-11 9 1 16,-17 10-1-16,-13 7 0 15,-17 6 1-15,-7 6-1 16,-14 3 1-16,-5 8-1 0,-8 0-2 15,-6 3 3 1,1 3-3-16,0-4 1 0,3 0-1 16,6-5-1-16,8-4 2 15,7-7-1-15,13-7 1 16,16-15-2-16,0 0 3 15,24-9-1-15,10-12 1 16,12-7 2-16,15-1-1 16,5-4 1-16,6 1-1 15,-2 2 1-15,-5 3-1 16,-7 8 3-16,-11 5-4 15,-13 8 0-15,-16 6 1 16,-18 0-1-16,-8 21 1 16,-13-2-1-16,-11 8-1 0,-10 4 0 15,-3 9-1 1,-5 5 0-16,-1 0 0 0,7 4 1 15,5-5-1-15,6-4 0 16,16-8 2-16,11-8 0 16,14-11-1-16,12-11 1 15,12-10 0-15,12-11-1 16,6-3 1-16,2-5 0 15,-2 2 0-15,0 3 0 16,-11 5 1-16,-6 4-1 16,-11 10 0-16,-11 7 1 15,-11 8-1-15,-7 6 1 16,-9 5 0-16,1 8-1 15,-7 3 0-15,1 5 1 16,-1 0-1-16,3 3 0 0,5-3-1 16,4-3 1-16,6-5 0 15,7-6 0-15,5-6-1 16,7-8 1-16,5-5 0 15,3-3 0-15,4-3 0 16,-2 0 0-16,0 2 0 16,-1 1 0-16,-5 5 0 15,-3 6 0-15,-7 3 0 16,-1 6 1-16,-8 2-1 15,-3 5 0-15,-3 2 1 16,-5 1-3-16,-1 4 2 16,-2 6-1-16,-1 2 1 15,0 4-2-15,2 4 2 16,1 2-2-16,2 0 2 0,3-5 0 15,7-3 0-15,0-8 0 16,6-10-1-16,4-10 1 16,2-8 0-16,2-9 0 15,2-4-1-15,-1-5 1 16,0 1 0-16,-2 3 0 15,-3 3 0-15,-10 0 0 16,15 19 0-16,-14 0 1 16,-1 6-1-16,-4 6 0 15,0 3 0-15,-3-5 1 16,2-2-1-16,1-4 0 15,4-9 0-15,0-14 0 16,0 0 0-16,19-6-1 16,-5-6 1-16,1-6 0 0,3 2 0 15,1-2-1-15,-1 0 1 16,-3 0-1-16,-2 5 2 15,-3 0-2-15,-4 0 1 16,-1 0 0-16,-2 0 0 16,-3 13 0-16,4-15 0 15,-4 15 0-15,0 0 0 16,0 0 0-16,4 13 0 15,-2 1 0-15,-2 1 0 16,0 0 0-16,0 1 0 16,0-2 1-16,-3-3-2 15,3-11 2-15,-2 13-2 16,2-13 1-16,0 0 0 15,5-17 0-15,2 1-1 16,-1-3 1-16,6 0 0 0,1-3-1 16,0 3 1-16,-3 2 0 15,0 4 1-15,-10 13-2 16,11-8 2-16,-11 8-1 15,-5 16 0-15,-2-2 0 16,-2 4 0-16,0 1 0 16,-2 1 0-16,2-1 0 15,3-1 0-15,2-5 0 16,4 0-1-16,0-13 1 15,7 13 0-15,-7-13 0 16,17-1 0-16,-8-5-1 16,5-3 2-16,-2-7-2 15,0-2 2-15,-1-1-1 16,-2 0 0-16,-3 1 0 0,-1 3 0 15,-2 2 1-15,-3 13-1 16,-5-16 0-16,5 16 0 16,0 0 0-16,-14 10 0 15,6 1 0-15,1 5 0 16,-1 3 0-16,3 5 0 15,-1 3 0-15,-1 3 0 16,0-4 1-16,2-3-1 16,3-5 0-16,-2-8 0 15,4-10 1-15,0 0-1 16,-8-23 0-16,6-1 0 15,2-4-1-15,-4 0 1 16,1-2 0-16,-4 1 0 0,0 9 0 16,-2 4 0-16,-2 7 1 15,-5 7-1-15,0 7 0 16,-1 8 0-16,-2 5 0 15,-2 8 0-15,0 7 0 16,-4 6 0-16,2 5-1 16,3 2 2-16,-2 1-2 15,3 0 2-15,2 0-1 16,8-5 1-16,2-9-2 15,7-6 2-15,5-11-1 16,-5-16-1-16,22 0 1 16,-6-18 0-16,2-9 2 15,-3-6-3-15,-1-5 2 16,-3 0-1-16,-6 3 1 0,-3 1-1 15,-6 13 1-15,-7 12-2 16,-5 14-1-16,-7 11 4 16,-6 15-4-16,-4 13 3 15,-4 12-2-15,-4 15 2 16,2-2-1-16,-2 1 1 15,5-4-1-15,6-6 0 16,8-9 1-16,11-11-1 16,6-12 0-16,10-11-1 15,4-8 1-15,11-10 0 16,2-9-1-16,2-9 1 15,0-13 0-15,1-12 0 16,-7-11 0-16,1-5 0 16,-10-5 0-16,-3 0-1 15,-7 1 2-15,-6 6-2 0,-6 11 3 16,-2 13-2-16,-8 13 1 15,-1 13-1-15,-1 14 1 16,-6 14 0-16,1 15-3 16,-2 14 3-16,-1 15-2 15,1 5 1-15,2 5-1 16,1 2 1-16,6-2 1 15,5-6-1-15,10-15 1 16,6-20-1-16,12-18 0 16,9-19 0-16,10-24 0 15,15-26 0-15,10-26-1 16,4-22 0-16,2-15 1 15,2-7 0-15,-6-6 0 16,-9 2-1-16,-7 10 1 0,-14 21 0 16,-19 18 0-16,-11 31 0 15,-17 24 0-15,-15 30 1 16,-12 22-1-16,-11 32 0 15,-4 20 0-15,-4 18 1 16,-5 10-1-16,3 9 1 16,10-2 0-16,8-11 0 15,13-8-2-15,14-20 2 16,18-16 0-16,12-20-1 15,12-25 0-15,18-24 0 16,6-25-1-16,8-22 1 16,10-21 1-16,1-25-2 15,-2-14 1-15,-2-14 0 16,-8-6 0-16,-10 4-1 0,-12 14 2 15,-9 14-2-15,-16 19 1 16,-18 25 0-16,-12 26 0 16,-12 30 0-16,-9 23 0 15,-7 30 0-15,-2 20 1 16,-8 25-2-16,1 15 1 15,2 16 1-15,7 7-1 16,3-1 0-16,13-9 0 16,9-14 1-16,16-15-2 15,13-24 2-15,17-21-1 16,14-28 0-16,11-29-1 15,12-32 1-15,7-22 1 16,11-26-2-16,0-17 1 0,1-15-2 16,-6-13 1-1,-11 0-1-15,-9 5 1 0,-13 18-1 16,-15 13 0-16,-18 22 2 16,-18 22-1-16,-12 22 2 15,-12 23 0-15,-7 22 0 16,-6 25 0-16,-8 24-1 15,1 24 1-15,-4 19 0 16,2 20-1-16,-2 14 1 16,6 5-1-16,4 3 0 15,11-9 1-15,7-13-1 16,16-25 0-16,19-20 0 15,11-32 1-15,18-37-1 16,16-29 0-16,14-43 0 0,9-29 1 16,8-33-2-16,4-24 1 15,5-19-1-15,-5-14-1 16,-7 0 1-16,-11 7 2 15,-13 22-2-15,-18 21 1 16,-18 30 0-16,-21 29 1 16,-18 37 0-16,-17 33 2 15,-17 35-3-15,-7 33 0 16,-14 33 0-16,-8 26 0 15,-3 24 2-15,-4 21-3 16,10 4 3-16,5-2-3 16,15-15 2-16,21-15 0 15,20-24 0-15,26-29-1 16,23-37 1-16,23-34-2 15,18-35 2-15,12-28-2 0,12-31 0 16,3-34 2-16,3-23-2 16,-2-19 1-16,-8-11-1 15,-5-15 0-15,-12 0 1 16,-18 7 1-16,-15 17-1 15,-20 19 1-15,-15 24-1 16,-18 27 2-16,-16 30-1 16,-11 37 1-16,-9 33-1 15,-6 35 0-15,0 31-1 16,-3 29-1-16,-4 27 0 15,3 22 1-15,1 13 0 16,6 3-3-16,7-11 3 16,10-15-2-16,15-23 3 15,19-30-2-15,16-36 1 0,17-44-1 16,20-44 0-16,11-46 2 15,16-30-2-15,5-30 1 16,5-24 0-16,0-19-1 16,-5-6 0-16,-10 1 2 15,-11 11-1-15,-17 19 0 16,-16 23-1-16,-18 28 2 15,-22 32-1-15,-16 34 2 16,-16 36-2-16,-14 33 1 16,-10 33-1-16,-11 29 0 15,-4 22 1-15,-4 20-1 16,5 8 0-16,8 5 1 15,9-13-1-15,19-15-1 16,20-25 2-16,22-25-1 0,21-39 0 16,25-34 0-16,18-39 0 15,13-32-1-15,11-29 1 16,5-21 0-16,-2-16 0 15,0-10 0-15,-9-1 0 16,-18 3 0-16,-15 11-1 16,-22 16 2-16,-16 18-1 15,-18 24 1-15,-11 23-1 16,-16 27 0-16,-14 30 0 15,-7 26 1-15,-6 22-1 16,1 25 0-16,-1 17 0 16,7 13-1-16,4 4 1 15,11 1-1-15,13-8 1 16,16-10-2-16,12-15 2 15,15-18-1-15,12-22 0 0,15-22 1 16,10-25 0-16,8-22 0 16,4-22 0-16,3-21 1 15,-1-17-1-15,-2-17 1 16,-2-8-1-16,-15-8 0 15,-9 9 0-15,-14 3 1 16,-11 15-1-16,-9 13 1 16,-19 19-1-16,-7 18 1 15,-12 25-1-15,-8 22 1 16,-5 20-1-16,-1 21 0 15,-2 17 2-15,4 14-4 16,3 11 1-16,8 1 1 0,9 2-1 16,11-10 0-16,8-12 1 15,14-12-2-15,7-21 2 16,14-24 0-16,10-25 0 15,14-23-1-15,9-24 2 16,8-18 0-16,1-13 0 16,-1-9 0-16,-6 1 1 15,-11 4 0-15,-11 11 0 16,-17 12 0-16,-15 22 0 15,-17 15 0-15,-17 18-1 16,-10 17 1-16,-9 16-3 16,-6 10-1-16,-4 12 1 15,4 7-1-15,3 5 1 16,5 1-1-16,11-2 0 15,10-3 0-15,10-7 2 0,17-11-1 16,12-12 1-16,12-12 0 16,13-13 0-16,11-14-1 15,8-11 1-15,5-9 2 16,-2-4 1-16,-3 3-1 15,-9 4 0-15,-12 7 0 16,-13 9 0-16,-18 16 0 16,-21 11-2-16,-9 12 0 15,-9 9-1-15,-3 0-1 16,0 5-2-16,3-7-2 15,17 3-8-15,-2-22-14 16,23-1-8-16,4-17-4 16,20-4 5-16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03T02:05:19.620"/>
    </inkml:context>
    <inkml:brush xml:id="br0">
      <inkml:brushProperty name="width" value="0.05292" units="cm"/>
      <inkml:brushProperty name="height" value="0.05292" units="cm"/>
      <inkml:brushProperty name="color" value="#92D050"/>
    </inkml:brush>
    <inkml:brush xml:id="br1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10667 3962 18 0,'0'0'23'0,"0"0"1"15,0 0-6-15,-4-15-3 16,4 15-4-16,0 0-2 16,0 0 0-16,0 0-2 15,0 0 0-15,-1 14-1 16,2-1-1-16,-4 1-1 15,5 5-1-15,-6 5-1 16,4 10-2-16,0 4 1 16,-1 13 0-16,4 9 0 15,-1 9 0-15,0 7 1 16,4 7-1-16,-4 2 1 0,4 2 0 15,-5-2 0-15,4-7-1 16,-2-4 2-16,1-5-3 16,0-4 2-16,2-3-2 15,-1-2 2-15,3-4-2 16,0-1 0-16,-1 0 1 15,2 0-1-15,0 3 0 16,-2-3 0-16,0 0 3 16,0-3-1-16,-2-3-1 15,-1 0 1-15,-4-2-1 16,2-1 1-16,-4-3 0 15,-1 3 0-15,0 0-3 16,0 4 0-16,-3 0 2 16,1 4-1-16,0-1 0 0,2 2 0 15,-3 0 1-15,2-4-1 16,0-1 1-16,4-5 0 15,-2-7 0-15,4-3-1 16,-2-5 2-16,1-1-2 16,0-7 1-16,1-2-1 15,-1 0 0-15,2 5 1 16,-1 1-1-16,0 6 0 15,1 2 0-15,-3 5 0 16,2 3 1-16,0 1-1 16,-2 2 0-16,1-1 0 15,-1-5 1-15,0 1-1 16,0 0-2-16,-1-4 1 15,0-1-1-15,-2-3 2 16,3-5-3-16,0-2-4 0,-10-16-27 16,10-9 0-16,-4-27 3 15,8-14-4-15</inkml:trace>
  <inkml:trace contextRef="#ctx0" brushRef="#br0" timeOffset="2223.1272">10901 7239 6 0,'0'0'23'16,"-16"-13"1"-16,16 13 1 16,0 0-12-16,-10 8-2 15,10-8 1-15,-8 10-2 16,8-10-2-16,-11 10 0 15,11-10-1-15,-10 6 0 16,10-6 1-16,0 0-2 16,0 0 0-16,-13-14-1 15,13 14-2-15,0 0 1 16,0 0-1-16,2-11-1 15,-2 11 0-15,0 0 0 16,11 6 0-16,-11-6-1 0,13 3 0 16,-3-2 0-16,3 2 0 15,3-5 0-15,4 0 0 16,6-3 0-16,1 0 0 15,3-2 0-15,4 1-1 16,-1 0 1-16,0 0-1 16,-2 2 0-16,-2 0 0 15,-7 3 0-15,0 0 0 16,-7 2 0-16,-3 2 0 15,-12-3 0-15,16 4 1 16,-16-4-1-16,0 0 0 16,11 9 0-16,-11-9 0 15,0 0 0-15,0 0-1 16,15 7-4-16,-15-7-25 0,0 0-6 15,0 0 1-15,-10-9-2 16</inkml:trace>
  <inkml:trace contextRef="#ctx0" brushRef="#br0" timeOffset="2794.1598">10870 7034 50 0,'0'0'28'15,"0"0"3"-15,0 0-4 16,12 12-15-16,-12-12-3 15,18 3-2-15,-6-3 0 16,10 5-2-16,-1-5 0 16,7 4-2-16,0-4 0 15,6 2-1-15,-1 0 0 16,1-2-2-16,2 3-3 15,-6-8-20-15,5 5-8 16,-8-4-1-16,0 3-1 16,-3-4 0-16</inkml:trace>
  <inkml:trace contextRef="#ctx0" brushRef="#br0" timeOffset="3132.1792">10939 6834 65 0,'0'0'29'0,"0"0"1"16,0 0-1-16,0 0-22 15,9 19-1-15,-9-19 0 16,31 16-1-16,-12-8 0 15,7 0-1-15,2-4-1 16,4 1-1-16,3-4-1 16,1-4-4-16,7 6-27 15,-12-6-2-15,-2 7 0 16,-4-1-2-16</inkml:trace>
  <inkml:trace contextRef="#ctx0" brushRef="#br0" timeOffset="3478.1989">10925 6589 67 0,'-11'-3'33'0,"11"3"-2"15,-13-7 1-15,13 7-24 16,0 0-1-16,14-6 0 15,-14 6-1-15,27 0-2 16,-6 1 0-16,3 4-2 16,4 3 0-16,4 1-1 15,0 3 0-15,1-3-2 0,2 5-1 16,-4-10-6-16,10 7-22 15,-15-10-3-15,6 2-1 16,-11-5 0-16</inkml:trace>
  <inkml:trace contextRef="#ctx0" brushRef="#br0" timeOffset="3823.2187">10897 6459 15 0,'0'0'22'0,"0"0"1"15,0 0 5-15,0 0-8 16,9-6-9-16,7 5 0 16,-16 1 2-16,28-9-1 15,-11 3-1-15,9 9-2 16,-4-4-4-16,7 6 0 15,-1-2-2-15,5 4-1 16,0 1-3-16,0-5-6 16,9 7-24-16,-11-4 0 15,-1 2-2-15,-4-1 1 16</inkml:trace>
  <inkml:trace contextRef="#ctx0" brushRef="#br0" timeOffset="4146.2371">10919 6255 56 0,'0'0'30'0,"0"0"0"16,0 0 1-16,16 0-22 15,-16 0-2-15,29-8 0 16,-9 3-1-16,6 2-1 15,-1-1-1-15,6 4-1 16,-2 0-2-16,1 1-2 16,6 11-12-16,-12-8-20 15,8 6 1-15,-12-3-2 16,4 3 1-16</inkml:trace>
  <inkml:trace contextRef="#ctx0" brushRef="#br0" timeOffset="4414.2525">10994 6059 72 0,'-14'-6'32'16,"14"6"-1"-16,0 0 0 16,23-2-25-16,-9 0-3 15,7 4-1-15,2 0-3 16,2-6-25-16,5 4-4 15,2-1-1-15,1-2-2 16</inkml:trace>
  <inkml:trace contextRef="#ctx0" brushRef="#br0" timeOffset="7344.4201">11316 3982 11 0,'0'0'21'0,"0"0"3"15,0 0 0-15,0 0-10 16,-9-1-4-16,9 1-1 0,0 0 1 16,0 0-1-16,0 0 0 15,0 0-1-15,0 0-1 16,0 0-1-16,-12-6 0 15,12 6-1-15,0 0-1 16,0 0-1-16,0 0-1 16,0 0 0-16,0 0 0 15,0 0-1-15,0 0 0 16,0 0 0-16,17-4 0 15,-17 4 0-15,23-11 0 16,-9 6 0-16,1-2 0 16,3 3 0-16,1-1 0 15,-2 3 0-15,-1-2-1 16,2 4 1-16,-4 2-1 15,-1-1 0-15,0 1 0 0,0-1 1 16,-1-1-1-16,-1 0 0 16,-2-3 0-16,4 0 1 15,-1 1-1-15,-12 2 0 16,17-3 0-16,-17 3 0 15,11-4 1-15,-11 4-1 16,0 0 1-16,0 0-1 16,0 0 1-16,0 0-1 15,0 0 1-15,0 0-1 16,0 0 1-16,0 0-1 15,0 0 0-15,0 0 0 16,0 0 1-16,0 0-1 16,0 0 0-16,0 0 0 15,0 0 0-15,0 0 0 0,0 0 0 16,0 0 0-16,0 0 0 15,0 0 0-15,0 0 0 16,0 0 0-16,0 0 0 16,0 0 1-16,0 0-1 15,0 0 0-15,0 0 0 16,0 0 0-16,0 0 0 15,0 0 0-15,0 0 0 16,0 0 0-16,0 0 0 16,0 0 0-16,0 0 0 15,-10-11 0-15,10 11 1 16,0-18-1-16,0 18 0 15,0-18 0-15,0 18 0 16,0-17 1-16,0 17-1 0,-3-19 0 16,3 19 0-16,-1-19 0 15,1 19 1-15,-5-21-1 16,5 12 0-16,0 9 0 15,-5-21 0-15,1 9 1 16,-1 0-1-16,3 0 0 16,-5 2 0-16,2-3 0 15,-1-3 0-15,1-1 1 16,-1 4-1-16,0-3 0 15,-1 3 0-15,1-1 0 16,-1 3 1-16,3 0-1 16,-1 0 0-16,-2 0 0 15,1 1 1-15,-4-2-1 16,1 2 0-16,-1-3 0 15,0 2 0-15,-3-3 1 0,3 4-1 16,-3-4 0-16,1 2 0 16,1 0 0-16,2 1 0 15,-1 2 0-15,10 9 0 16,-19-17 1-16,19 17-1 15,-19-15 0-15,8 7 0 16,-2 2 0-16,-1 0 0 16,1 1 1-16,-2 0-1 15,0 1 0-15,0 0 0 16,1-1 0-16,1 0 0 15,1 1 0-15,-1 0 1 16,4 0-1-16,-3 0 0 0,0 2 0 16,2-3 0-16,-2 3 0 15,0 1-1-15,-2-1 2 16,-1 2-2-16,1-2 1 15,-5 2 0-15,3 0 1 16,0 0-2-16,-2-1 2 16,2 0-2-16,0 0 3 15,2-1-2-15,0 1 1 16,3-1-1-16,0 0 0 15,11 2 0-15,-18-3 0 16,18 3 0-16,-17-4-1 16,17 4 1-16,-16 2-1 15,16-2 1-15,-19 4 0 16,7-1 0-16,0 0 0 15,-2 0 0-15,2 2 1 0,1-3-1 16,-4 2 0-16,0-1 0 16,2 0 1-16,0 0-1 15,-1 3 0-15,1-2 0 16,-3 2 0-16,5 0 0 15,-3 2 0-15,2-1 0 16,0 3 0-16,-1-1 0 16,-1 0-1-16,5 3 1 15,9-12 0-15,-21 16 0 16,21-16 0-16,-17 14 0 15,17-14 0-15,-16 15 0 16,16-15 0-16,-17 18 0 16,8-7 0-16,1-1 0 15,-1 4 0-15,1-2 0 0,0 3 0 16,-2-2 0-16,3 2 0 15,-2-2-1-15,1 1 1 16,-1-1 0-16,3-3 1 16,6-10-1-16,-13 18 0 15,13-18 0-15,-4 10 0 16,4-10 0-16,0 0 0 15,-10 16-1-15,10-16 1 16,-4 16 0-16,-1-5 0 16,-1 2 0-16,5-2 0 15,-4 1 0-15,2 1 0 16,-2 0 0-16,1-2 0 15,-1-1 0-15,5-10 0 16,-6 19 0-16,6-19 0 0,-4 17 0 16,4-17 0-16,-4 15 0 15,4-15 0-15,-1 14 0 16,1-14 0-16,1 15 0 15,-1-15 0-15,-2 10 0 16,2-10 0-16,-2 12 0 16,2-12 0-16,0 0 0 15,-3 14 0-15,3-14 0 16,0 0 0-16,-2 11 0 15,2-11 0-15,0 0 0 16,0 0 0-16,-5 14 0 16,5-14 0-16,0 0 0 15,0 9-1-15,0-9 1 0,0 0 0 16,5 15 0-16,-5-15 0 15,0 0-1-15,5 12 1 16,-5-12 0-16,0 0 0 16,0 0 0-16,13 8-1 15,-13-8 1-15,10 2 0 16,-10-2 0-16,17 4 0 15,-17-4 0-15,16 3 1 16,-16-3-1-16,16 3 0 16,-16-3 0-16,16 4 0 15,-16-4 0-15,15 1 0 16,-15-1 0-16,16 4 0 15,-16-4 0-15,18 4 0 16,-18-4 0-16,20 4 0 16,-10-2 0-16,1 2 0 0,-1-3 0 15,-10-1 0-15,22-1 0 16,-11-1 0-16,2 0 0 15,-1-1 0-15,2-2 0 16,-1-1 0-16,1 3 0 16,3 1 0-16,-3 0 0 15,-1 2 0-15,-2 0 0 16,1 2 0-16,-12-2 0 15,16 3 0-15,-16-3 0 16,14 2 0-16,-14-2 0 16,11 0 0-16,-11 0 0 15,0 0 0-15,10-2 0 16,-10 2 0-16,0 0 0 15,0 0 0-15,10-3 0 0,-10 3 0 16,0 0 0-16,0 0-2 16,0 0-9-16,0 0-25 15,12 9 1-15,-12-9-3 16,0 0 0-16</inkml:trace>
  <inkml:trace contextRef="#ctx0" brushRef="#br0" timeOffset="25142.4381">11245 7275 3 0,'0'0'19'15,"10"-12"-1"-15,-10 12-6 0,7-18-4 16,-4 7-2-16,-3 11-1 15,5-25 5-15,-4 12 4 16,-2-4-10-16,2-1 2 16,-2-5-1-16,3 2 1 15,-2-6-2-15,2 3 1 16,-2 0-2-16,3 2 0 15,-6-3 1-15,6 7-1 16,-8-2 0-16,5 1-1 16,-5 0 1-16,5 3 0 15,-4-5 0-15,4 1 0 16,-4 0 0-16,4-1 0 15,-1-5 0-15,2 6-1 16,-1-7 2-16,0 3-2 0,0-1 1 16,0 3-1-16,0-1-1 15,0 2 1-15,-2-1-1 16,2 2 0-16,-2 1-1 15,2 0 1-15,0-1 0 16,0 1-1-16,0 0 1 16,2 0 0-16,-2-3 0 15,1 1-1-15,-1 1 1 16,0-1-1-16,-3 1 1 15,3 4-1-15,-4-1 1 16,3 1-2-16,-2 0 2 16,1 3-1-16,-1 0 1 15,3-2-1-15,-1 0 0 0,1-1 1 16,0 0-1-16,0-3 1 15,-2 1-1-15,2-2 0 16,0 2 1-16,-2 0-1 16,1-3 0-16,-1 1 0 15,0 2 1-15,2-2-1 16,-4 1 1-16,4-1-1 15,-1-3 0-15,1 1 0 16,1-3 1-16,-1 0-1 16,2-3 0-16,2-1 0 15,-1 1 0-15,2 1 2 16,0 1-4-16,-2-1 3 15,1 6-3-15,-4 0 4 16,0 1-4-16,0 3 4 0,-4-2-4 16,-1 1 2-16,1-5 1 15,-2 1-4-15,1-2 4 16,2 0-4-16,-1-3 3 15,2-1-2-15,4 1 2 16,2-1-2-16,-4 3 2 16,5 0 0-16,-5 2 1 15,0-2-1-15,0 2 0 16,-3 0 0-16,0-2 1 15,-1-1-1-15,0 0 0 16,3-1 0-16,-3-1 0 16,4-2 0-16,0 4 0 15,2-3 0-15,1 0 1 16,0 2-1-16,1-2-2 15,-1 3 4-15,2-2-4 0,-1 2 3 16,-1-1-2-16,-1 1 1 16,-1 2-1-16,-1 1 1 15,0 0 1-15,-2 2-2 16,0 1 1-16,0 2 0 15,-1 0 1-15,3-2-1 16,-1 4 0-16,2-4 0 16,0 1 0-16,1-1 0 15,1-1 0-15,-3 3 0 16,2-1 1-16,-1 2-1 15,-1 0 0-15,0 1 0 16,-1-2 1-16,0 2-1 16,0 1 0-16,0-1 0 15,1-5 1-15,1 2-2 0,1-1 2 16,0-3-1-16,3 1 0 15,0-1 0-15,0-1 0 16,1 1 1-16,0 1-1 16,-1 2 0-16,-3 1 0 15,0 4 2-15,-2-2-2 16,-1 5 1-16,0 0-1 15,-1 2 2-15,-1-3-2 16,1 1 1-16,2-1-1 16,0-2 0-16,2-1 0 15,1-3 0-15,-1 1 0 16,1 3 0-16,1 0 1 15,-2 2-1-15,1 2 0 16,-3 11 0-16,0-17 1 0,0 17-1 16,0 0 0-16,-9-12 0 15,9 12 0-15,0 0 0 16,-9-14 1-16,9 14-1 15,0 0 0-15,-7-9 0 16,7 9 0-16,0 0 0 16,0 0-1-16,-11 15-4 15,13 3-13-15,-2-18-15 16,-5 22 0-16,5-22-2 15,-1 19 0-15</inkml:trace>
  <inkml:trace contextRef="#ctx0" brushRef="#br1" timeOffset="31041.7755">10759 4053 31 0,'2'-14'17'0,"-2"14"2"0,0 0 1 15,0 0-11-15,0 0-1 16,-2-13 0-16,2 13 1 15,0 0 1-15,0 0-2 16,0 0 0-16,0 0-2 16,0 0 1-16,0 0-2 15,0 0 1-15,0 0-3 16,0 0 0-16,0 0-1 15,0 0-1-15,0 0 1 16,0 0-1-16,0 0 0 16,0 0-1-16,0 0 1 15,0 0 0-15,-9 12 0 16,9-12 0-16,0 0-1 0,0 0 1 15,-7 15 0-15,7-15 0 16,-3 12 0-16,3-12-1 16,-1 18 1-16,1-18-1 15,1 20 1-15,-1-9 0 16,3 0-2-16,-3 0 1 15,0-11 0-15,4 19 0 16,-4-19-1-16,8 19 2 16,-8-19-2-16,12 15 1 15,-12-15 0-15,14 14 1 16,-14-14-1-16,14 13 0 15,-14-13 0-15,16 11 1 16,-16-11-1-16,13 9 0 16,-13-9 0-16,10 9 1 0,-10-9-1 15,11 7 0-15,-11-7 0 16,14 7 0-16,-14-7 0 15,18 5 0-15,-18-5 0 16,20 7 0-16,-11-6 1 16,0 2-1-16,5-2 0 15,-14-1 0-15,19 3 0 16,-19-3 1-16,15 5-1 15,-15-5 0-15,14 6 0 16,-14-6 1-16,14 3-1 16,-14-3 0-16,18 0 0 15,-7-1 0-15,-11 1 1 16,19-2-1-16,-6-1 0 15,-4 1 0-15,-9 2 0 0,14-2 0 16,-14 2 1-16,15-1-1 16,-15 1 0-16,12 1 0 15,-12-1 0-15,0 0 0 16,15-1 0-16,-15 1 0 15,10-6 0-15,-10 6 0 16,17-6 0-16,-17 6 0 16,15-6 0-16,-15 6 0 15,16-7 0-15,-16 7 0 16,14-8 0-16,-14 8 0 15,15-10 0-15,-15 10 0 16,17-14 0-16,-17 14 0 16,20-16 0-16,-10 7 0 15,1 0 1-15,-1 2-1 16,-10 7 0-16,18-14 0 0,-18 14 0 15,11-9 0-15,-11 9 1 16,6-13-1-16,-6 13 1 16,0-15-1-16,0 15-1 15,2-12-9-15,-10 0-25 16,8 12 1-16,-3-12-1 15,3 12-2-15</inkml:trace>
  <inkml:trace contextRef="#ctx0" brushRef="#br1" timeOffset="33750.9304">11364 3391 22 0,'7'-11'13'15,"2"-4"3"-15,-1 3 1 16,-3-3-6-16,-5 15 0 16,3-20-1-16,-3 20 0 15,0-20-1-15,0 20-1 16,-3-17-3-16,3 17-1 15,-3-20-1-15,3 20 0 16,-4-24 0-16,2 14 0 0,0-8 0 16,2 6 0-16,-3-6 0 15,4 3-1-15,-6-4 1 16,3 4 0-16,-3-5-1 15,4 4 1-15,-6-5-2 16,5 6 1-16,-4-2-1 16,1 2 0-16,4-5-1 15,-1 2 0-15,2 1 0 16,1-3 0-16,0 0 1 15,2-2-1-15,-3 0 1 16,0 5-1-16,0-1 1 16,0-1 0-16,0 1 0 15,-3 2 0-15,2-3 0 16,0 0-1-16,-3-1 1 0,4-2-1 15,-2-1 0-15,3-1 0 16,0-2 0-16,2 0 0 16,-1 3 0-16,2 3-1 15,-3-2 2-15,-1 6-1 16,0-1 0-16,0 3 1 15,-1-3-1-15,-3 4 1 16,2-2 0-16,-2 0-1 16,0-4 1-16,0 0-1 15,2-4 0-15,0 1 0 16,-1-2 1-16,2 0-1 15,1-2 0-15,-2 2 0 16,2 1 0-16,0 1 0 16,0 3 1-16,0 1-1 0,0 1 0 15,-1 2 1-15,-3-2-1 16,3 0 0-16,-2-1 0 15,1-2 0-15,1-1 0 16,1 0 1-16,0-6-1 16,1 1 0-16,2-1 1 15,-1 0-1-15,1 1 0 16,0 3 1-16,-1-1-1 15,3 2 1-15,-3 5-1 16,0-2 1-16,-2 2-1 16,2-2 0-16,-4 1 1 15,1-2-1-15,0-3-1 16,-1 1 3-16,1-2-3 0,2-3 3 15,0 2-2 1,1-1 1-16,2-1-2 0,0 5 3 16,2-2-1-16,1 0-1 15,-3 5 0-15,1 1 1 16,-2 0-1-16,-1-3 1 15,-1 1-1-15,-1-3 1 16,-3 1 0-16,3-2-1 16,-5-1 0-16,3-1 0 15,-1 0 1-15,3 26-1 16,0 0 0-16,0 0 1 15,10-53-1-15,-10 53 0 16,0 0 1-16,0 0-1 16,15-61 0-16,-15 61 1 0,0 0 0 15,14-47-1-15,-14 47 0 16,0 0-1-16,9-46 1 15,-9 46-1-15,0 0 1 16,0 0 0-16,4-58-1 16,-4 58 0-16,0 0 1 15,0 0 1-15,-1-51-1 16,1 51 1-16,0 0-1 15,0 0 0-15,0 0 0 16,-4-46-2-16,4 46-2 16,0 0-11-16,0 0-21 15,0 0 1-15,0 0-3 16,0 0 0-16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customXml" Target="../ink/ink7.xml"/><Relationship Id="rId13" Type="http://schemas.openxmlformats.org/officeDocument/2006/relationships/image" Target="../media/image10.emf"/><Relationship Id="rId18" Type="http://schemas.openxmlformats.org/officeDocument/2006/relationships/customXml" Target="../ink/ink12.xml"/><Relationship Id="rId26" Type="http://schemas.openxmlformats.org/officeDocument/2006/relationships/customXml" Target="../ink/ink16.xml"/><Relationship Id="rId3" Type="http://schemas.openxmlformats.org/officeDocument/2006/relationships/image" Target="../media/image6.emf"/><Relationship Id="rId21" Type="http://schemas.openxmlformats.org/officeDocument/2006/relationships/image" Target="../media/image14.emf"/><Relationship Id="rId34" Type="http://schemas.openxmlformats.org/officeDocument/2006/relationships/customXml" Target="../ink/ink20.xml"/><Relationship Id="rId7" Type="http://schemas.openxmlformats.org/officeDocument/2006/relationships/image" Target="../media/image7.emf"/><Relationship Id="rId12" Type="http://schemas.openxmlformats.org/officeDocument/2006/relationships/customXml" Target="../ink/ink9.xml"/><Relationship Id="rId17" Type="http://schemas.openxmlformats.org/officeDocument/2006/relationships/image" Target="../media/image12.emf"/><Relationship Id="rId25" Type="http://schemas.openxmlformats.org/officeDocument/2006/relationships/image" Target="../media/image16.emf"/><Relationship Id="rId33" Type="http://schemas.openxmlformats.org/officeDocument/2006/relationships/image" Target="../media/image20.emf"/><Relationship Id="rId2" Type="http://schemas.openxmlformats.org/officeDocument/2006/relationships/customXml" Target="../ink/ink3.xml"/><Relationship Id="rId16" Type="http://schemas.openxmlformats.org/officeDocument/2006/relationships/customXml" Target="../ink/ink11.xml"/><Relationship Id="rId20" Type="http://schemas.openxmlformats.org/officeDocument/2006/relationships/customXml" Target="../ink/ink13.xml"/><Relationship Id="rId29" Type="http://schemas.openxmlformats.org/officeDocument/2006/relationships/image" Target="../media/image18.em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6.xml"/><Relationship Id="rId11" Type="http://schemas.openxmlformats.org/officeDocument/2006/relationships/image" Target="../media/image9.emf"/><Relationship Id="rId24" Type="http://schemas.openxmlformats.org/officeDocument/2006/relationships/customXml" Target="../ink/ink15.xml"/><Relationship Id="rId32" Type="http://schemas.openxmlformats.org/officeDocument/2006/relationships/customXml" Target="../ink/ink19.xml"/><Relationship Id="rId5" Type="http://schemas.openxmlformats.org/officeDocument/2006/relationships/customXml" Target="../ink/ink5.xml"/><Relationship Id="rId15" Type="http://schemas.openxmlformats.org/officeDocument/2006/relationships/image" Target="../media/image11.emf"/><Relationship Id="rId23" Type="http://schemas.openxmlformats.org/officeDocument/2006/relationships/image" Target="../media/image15.emf"/><Relationship Id="rId28" Type="http://schemas.openxmlformats.org/officeDocument/2006/relationships/customXml" Target="../ink/ink17.xml"/><Relationship Id="rId10" Type="http://schemas.openxmlformats.org/officeDocument/2006/relationships/customXml" Target="../ink/ink8.xml"/><Relationship Id="rId19" Type="http://schemas.openxmlformats.org/officeDocument/2006/relationships/image" Target="../media/image13.emf"/><Relationship Id="rId31" Type="http://schemas.openxmlformats.org/officeDocument/2006/relationships/image" Target="../media/image19.emf"/><Relationship Id="rId4" Type="http://schemas.openxmlformats.org/officeDocument/2006/relationships/customXml" Target="../ink/ink4.xml"/><Relationship Id="rId9" Type="http://schemas.openxmlformats.org/officeDocument/2006/relationships/image" Target="../media/image8.emf"/><Relationship Id="rId14" Type="http://schemas.openxmlformats.org/officeDocument/2006/relationships/customXml" Target="../ink/ink10.xml"/><Relationship Id="rId22" Type="http://schemas.openxmlformats.org/officeDocument/2006/relationships/customXml" Target="../ink/ink14.xml"/><Relationship Id="rId27" Type="http://schemas.openxmlformats.org/officeDocument/2006/relationships/image" Target="../media/image17.emf"/><Relationship Id="rId30" Type="http://schemas.openxmlformats.org/officeDocument/2006/relationships/customXml" Target="../ink/ink18.xml"/><Relationship Id="rId35" Type="http://schemas.openxmlformats.org/officeDocument/2006/relationships/image" Target="../media/image21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9Pipi 03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11715403"/>
              </p:ext>
            </p:extLst>
          </p:nvPr>
        </p:nvGraphicFramePr>
        <p:xfrm>
          <a:off x="214283" y="762000"/>
          <a:ext cx="8750332" cy="429768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Make a list of possible observations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Scientists use senses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the HW and due date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stay on track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 our Bunsen burner licenses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we have the skills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09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find the volume of an odd shaped object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strategies to find our way around problems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09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Find the area of a rectangles (important for graphing skills)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extend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maths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to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Check the objectives of the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Have we covered the objectives?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time well.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727440" y="979560"/>
              <a:ext cx="1324080" cy="8794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714120" y="973440"/>
                <a:ext cx="1343520" cy="900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/>
          </p:nvPr>
        </p:nvGraphicFramePr>
        <p:xfrm>
          <a:off x="533400" y="533400"/>
          <a:ext cx="8094663" cy="273710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7 - 12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 10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in the lab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17, 18, 19, 20, 23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 10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in the lab – part two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785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051" y="228600"/>
            <a:ext cx="8961897" cy="5505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8358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10320" y="258120"/>
              <a:ext cx="8547480" cy="43441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8080" y="242280"/>
                <a:ext cx="8569080" cy="4369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8926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616320" y="1609440"/>
              <a:ext cx="1475640" cy="50961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12000" y="1595040"/>
                <a:ext cx="1485360" cy="5119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3401160" y="1609440"/>
              <a:ext cx="1475640" cy="509616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396840" y="1595040"/>
                <a:ext cx="1485360" cy="5119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5" name="Ink 4"/>
              <p14:cNvContentPartPr/>
              <p14:nvPr/>
            </p14:nvContentPartPr>
            <p14:xfrm>
              <a:off x="7058760" y="1609440"/>
              <a:ext cx="1475640" cy="509616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054440" y="1595040"/>
                <a:ext cx="1485360" cy="5119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3" name="Ink 2"/>
              <p14:cNvContentPartPr/>
              <p14:nvPr/>
            </p14:nvContentPartPr>
            <p14:xfrm>
              <a:off x="851400" y="3736440"/>
              <a:ext cx="696960" cy="540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833040" y="3650760"/>
                <a:ext cx="726480" cy="217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6" name="Ink 5"/>
              <p14:cNvContentPartPr/>
              <p14:nvPr/>
            </p14:nvContentPartPr>
            <p14:xfrm>
              <a:off x="1417680" y="3852720"/>
              <a:ext cx="164880" cy="215208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396080" y="3774960"/>
                <a:ext cx="205560" cy="2308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7" name="Ink 6"/>
              <p14:cNvContentPartPr/>
              <p14:nvPr/>
            </p14:nvContentPartPr>
            <p14:xfrm>
              <a:off x="829440" y="3837240"/>
              <a:ext cx="811800" cy="239832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806760" y="3742920"/>
                <a:ext cx="852840" cy="2574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8" name="Ink 7"/>
              <p14:cNvContentPartPr/>
              <p14:nvPr/>
            </p14:nvContentPartPr>
            <p14:xfrm>
              <a:off x="3723840" y="316440"/>
              <a:ext cx="448920" cy="2302920"/>
            </p14:xfrm>
          </p:contentPart>
        </mc:Choice>
        <mc:Fallback xmlns="">
          <p:pic>
            <p:nvPicPr>
              <p:cNvPr id="8" name="Ink 7"/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3709080" y="302400"/>
                <a:ext cx="477720" cy="2323800"/>
              </a:xfrm>
              <a:prstGeom prst="rect">
                <a:avLst/>
              </a:prstGeom>
            </p:spPr>
          </p:pic>
        </mc:Fallback>
      </mc:AlternateContent>
      <p:sp>
        <p:nvSpPr>
          <p:cNvPr id="10" name="TextBox 9"/>
          <p:cNvSpPr txBox="1"/>
          <p:nvPr/>
        </p:nvSpPr>
        <p:spPr>
          <a:xfrm>
            <a:off x="1524000" y="3505200"/>
            <a:ext cx="15591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300mL</a:t>
            </a:r>
          </a:p>
          <a:p>
            <a:r>
              <a:rPr lang="en-NZ" dirty="0" smtClean="0"/>
              <a:t>300 cubic</a:t>
            </a:r>
          </a:p>
          <a:p>
            <a:r>
              <a:rPr lang="en-NZ" dirty="0" smtClean="0"/>
              <a:t>centimetres</a:t>
            </a:r>
            <a:endParaRPr lang="en-NZ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12" name="Ink 11"/>
              <p14:cNvContentPartPr/>
              <p14:nvPr/>
            </p14:nvContentPartPr>
            <p14:xfrm>
              <a:off x="7399680" y="3869280"/>
              <a:ext cx="448920" cy="2302920"/>
            </p14:xfrm>
          </p:contentPart>
        </mc:Choice>
        <mc:Fallback xmlns="">
          <p:pic>
            <p:nvPicPr>
              <p:cNvPr id="12" name="Ink 11"/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7384920" y="3855240"/>
                <a:ext cx="477720" cy="2323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11" name="Ink 10"/>
              <p14:cNvContentPartPr/>
              <p14:nvPr/>
            </p14:nvContentPartPr>
            <p14:xfrm>
              <a:off x="3641040" y="3742920"/>
              <a:ext cx="688320" cy="39600"/>
            </p14:xfrm>
          </p:contentPart>
        </mc:Choice>
        <mc:Fallback xmlns="">
          <p:pic>
            <p:nvPicPr>
              <p:cNvPr id="11" name="Ink 10"/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3623040" y="3657960"/>
                <a:ext cx="729720" cy="213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13" name="Ink 12"/>
              <p14:cNvContentPartPr/>
              <p14:nvPr/>
            </p14:nvContentPartPr>
            <p14:xfrm>
              <a:off x="3620160" y="3791880"/>
              <a:ext cx="188640" cy="1742040"/>
            </p14:xfrm>
          </p:contentPart>
        </mc:Choice>
        <mc:Fallback xmlns="">
          <p:pic>
            <p:nvPicPr>
              <p:cNvPr id="13" name="Ink 12"/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3596760" y="3702240"/>
                <a:ext cx="234360" cy="1896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0">
            <p14:nvContentPartPr>
              <p14:cNvPr id="14" name="Ink 13"/>
              <p14:cNvContentPartPr/>
              <p14:nvPr/>
            </p14:nvContentPartPr>
            <p14:xfrm>
              <a:off x="3749400" y="5587200"/>
              <a:ext cx="123480" cy="569160"/>
            </p14:xfrm>
          </p:contentPart>
        </mc:Choice>
        <mc:Fallback xmlns="">
          <p:pic>
            <p:nvPicPr>
              <p:cNvPr id="14" name="Ink 13"/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3728160" y="5514480"/>
                <a:ext cx="166320" cy="731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2">
            <p14:nvContentPartPr>
              <p14:cNvPr id="15" name="Ink 14"/>
              <p14:cNvContentPartPr/>
              <p14:nvPr/>
            </p14:nvContentPartPr>
            <p14:xfrm>
              <a:off x="3865680" y="6109560"/>
              <a:ext cx="590760" cy="90720"/>
            </p14:xfrm>
          </p:contentPart>
        </mc:Choice>
        <mc:Fallback xmlns="">
          <p:pic>
            <p:nvPicPr>
              <p:cNvPr id="15" name="Ink 14"/>
              <p:cNvPicPr/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3849480" y="6024960"/>
                <a:ext cx="621000" cy="264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4">
            <p14:nvContentPartPr>
              <p14:cNvPr id="16" name="Ink 15"/>
              <p14:cNvContentPartPr/>
              <p14:nvPr/>
            </p14:nvContentPartPr>
            <p14:xfrm>
              <a:off x="3731040" y="3870000"/>
              <a:ext cx="708840" cy="2220120"/>
            </p14:xfrm>
          </p:contentPart>
        </mc:Choice>
        <mc:Fallback xmlns="">
          <p:pic>
            <p:nvPicPr>
              <p:cNvPr id="16" name="Ink 15"/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3708000" y="3775320"/>
                <a:ext cx="752040" cy="237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6">
            <p14:nvContentPartPr>
              <p14:cNvPr id="17" name="Ink 16"/>
              <p14:cNvContentPartPr/>
              <p14:nvPr/>
            </p14:nvContentPartPr>
            <p14:xfrm>
              <a:off x="3737160" y="3886920"/>
              <a:ext cx="576720" cy="2164320"/>
            </p14:xfrm>
          </p:contentPart>
        </mc:Choice>
        <mc:Fallback xmlns="">
          <p:pic>
            <p:nvPicPr>
              <p:cNvPr id="17" name="Ink 16"/>
              <p:cNvPicPr/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3713760" y="3825720"/>
                <a:ext cx="623160" cy="2319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8">
            <p14:nvContentPartPr>
              <p14:cNvPr id="18" name="Ink 17"/>
              <p14:cNvContentPartPr/>
              <p14:nvPr/>
            </p14:nvContentPartPr>
            <p14:xfrm>
              <a:off x="7279920" y="2710800"/>
              <a:ext cx="632160" cy="36000"/>
            </p14:xfrm>
          </p:contentPart>
        </mc:Choice>
        <mc:Fallback xmlns="">
          <p:pic>
            <p:nvPicPr>
              <p:cNvPr id="18" name="Ink 17"/>
              <p:cNvPicPr/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7260480" y="2617920"/>
                <a:ext cx="675000" cy="215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0">
            <p14:nvContentPartPr>
              <p14:cNvPr id="19" name="Ink 18"/>
              <p14:cNvContentPartPr/>
              <p14:nvPr/>
            </p14:nvContentPartPr>
            <p14:xfrm>
              <a:off x="7239000" y="2809800"/>
              <a:ext cx="853200" cy="3413160"/>
            </p14:xfrm>
          </p:contentPart>
        </mc:Choice>
        <mc:Fallback xmlns="">
          <p:pic>
            <p:nvPicPr>
              <p:cNvPr id="19" name="Ink 18"/>
              <p:cNvPicPr/>
              <p:nvPr/>
            </p:nvPicPr>
            <p:blipFill>
              <a:blip r:embed="rId31"/>
              <a:stretch>
                <a:fillRect/>
              </a:stretch>
            </p:blipFill>
            <p:spPr>
              <a:xfrm>
                <a:off x="7214520" y="2708640"/>
                <a:ext cx="898560" cy="3599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2">
            <p14:nvContentPartPr>
              <p14:cNvPr id="20" name="Ink 19"/>
              <p14:cNvContentPartPr/>
              <p14:nvPr/>
            </p14:nvContentPartPr>
            <p14:xfrm>
              <a:off x="7700760" y="1034640"/>
              <a:ext cx="91080" cy="2867040"/>
            </p14:xfrm>
          </p:contentPart>
        </mc:Choice>
        <mc:Fallback xmlns="">
          <p:pic>
            <p:nvPicPr>
              <p:cNvPr id="20" name="Ink 19"/>
              <p:cNvPicPr/>
              <p:nvPr/>
            </p:nvPicPr>
            <p:blipFill>
              <a:blip r:embed="rId33"/>
              <a:stretch>
                <a:fillRect/>
              </a:stretch>
            </p:blipFill>
            <p:spPr>
              <a:xfrm>
                <a:off x="7687440" y="1030320"/>
                <a:ext cx="115200" cy="2878200"/>
              </a:xfrm>
              <a:prstGeom prst="rect">
                <a:avLst/>
              </a:prstGeom>
            </p:spPr>
          </p:pic>
        </mc:Fallback>
      </mc:AlternateContent>
      <p:sp>
        <p:nvSpPr>
          <p:cNvPr id="22" name="TextBox 21"/>
          <p:cNvSpPr txBox="1"/>
          <p:nvPr/>
        </p:nvSpPr>
        <p:spPr>
          <a:xfrm>
            <a:off x="5908440" y="2667000"/>
            <a:ext cx="15591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355mL</a:t>
            </a:r>
          </a:p>
          <a:p>
            <a:r>
              <a:rPr lang="en-NZ" dirty="0" smtClean="0"/>
              <a:t>355 cubic</a:t>
            </a:r>
          </a:p>
          <a:p>
            <a:r>
              <a:rPr lang="en-NZ" dirty="0" smtClean="0"/>
              <a:t>centimetres</a:t>
            </a:r>
            <a:endParaRPr lang="en-NZ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4">
            <p14:nvContentPartPr>
              <p14:cNvPr id="21" name="Ink 20"/>
              <p14:cNvContentPartPr/>
              <p14:nvPr/>
            </p14:nvContentPartPr>
            <p14:xfrm>
              <a:off x="4499280" y="3684600"/>
              <a:ext cx="2710800" cy="2558160"/>
            </p14:xfrm>
          </p:contentPart>
        </mc:Choice>
        <mc:Fallback xmlns="">
          <p:pic>
            <p:nvPicPr>
              <p:cNvPr id="21" name="Ink 20"/>
              <p:cNvPicPr/>
              <p:nvPr/>
            </p:nvPicPr>
            <p:blipFill>
              <a:blip r:embed="rId35"/>
              <a:stretch>
                <a:fillRect/>
              </a:stretch>
            </p:blipFill>
            <p:spPr>
              <a:xfrm>
                <a:off x="4484880" y="3670560"/>
                <a:ext cx="2734200" cy="2580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46396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9649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721</TotalTime>
  <Words>163</Words>
  <Application>Microsoft Office PowerPoint</Application>
  <PresentationFormat>On-screen Show (4:3)</PresentationFormat>
  <Paragraphs>33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52</cp:revision>
  <dcterms:created xsi:type="dcterms:W3CDTF">2006-08-16T00:00:00Z</dcterms:created>
  <dcterms:modified xsi:type="dcterms:W3CDTF">2014-03-03T04:25:50Z</dcterms:modified>
</cp:coreProperties>
</file>