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02" r:id="rId4"/>
    <p:sldId id="300" r:id="rId5"/>
    <p:sldId id="30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1:15:44.9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4892 1973 57 0,'12'-17'33'16,"3"6"0"-16,-10 1-1 15,-5 10-23-15,0 0 2 16,-16 10-7-16,-4-2-1 16,-2 14 1-16,-11 3-1 15,-2 11 0-15,-6 7 1 16,0 19-1-16,-7 11 0 15,3 17 2-15,-3 10-3 16,3 13 1-16,6 5-2 16,8 1 0-16,6-10 0 15,19-14 0-15,16-21 0 16,19-22 0-16,22-29 0 0,13-22-1 15,12-23 2-15,4-19-1 16,-5-9 0-16,-1-11 1 16,-21-2-1-16,-11 0 1 15,-28 10-1-15,-21 3 0 16,-22 13-1-16,-18 15 0 15,-12 11-2-15,-14 13-1 16,2 29-18-16,-7-8-16 16,17 18-1-16,2-9-2 15,23 6 0-15</inkml:trace>
  <inkml:trace contextRef="#ctx0" brushRef="#br1" timeOffset="6318.3614">6671 2038 61 0,'3'-12'29'16,"-3"-4"0"-16,6 2 0 16,-10-2-23-16,8 6 0 15,-4-5 1-15,0 15 2 16,6-15-2-16,-6 15-1 15,0 0-1-15,9 22 0 16,-5-6-2-16,2 15 1 16,-3 6-1-16,6 17-2 15,1 9 1-15,1 15 1 16,-2 15-2-16,-2 13 1 15,-7 11-1-15,-2 12 1 16,-5 8-2-16,-3-2 1 16,-3-7 0-16,-1-7-2 15,5-15 1-15,-1-9-1 0,8-15 1 16,3-20-2-16,5-12-1 15,-1-15-1-15,6 1-3 16,-8-17-5-16,11 8-19 16,-17-15-2-16,7 5-2 15,-4-17 0-15</inkml:trace>
  <inkml:trace contextRef="#ctx0" brushRef="#br1" timeOffset="7063.404">6723 1970 64 0,'2'-14'32'15,"-2"14"-1"-15,0 0 0 16,0 0-22-16,-11 4 0 16,5 14-3-16,-8-1-2 15,-2 12-1-15,-6 5-1 16,-5 12 0-16,-3 10 0 15,-2 8 1-15,-2 2 0 16,0 2 1-16,2-6-2 16,8-4 1-16,5-16-1 0,10-14 0 15,9-28-1-15,18-3 0 16,11-28 0-16,7-19-1 15,6-10 2-15,3-8-2 16,3-4 1-16,0-2 0 16,-5 1 1-16,-5 7 0 15,-9 13 0-15,-3 14 0 16,-11 8 0-16,-3 13 1 15,-12 18-1-15,10 8-1 16,-5 16 0-16,5 10-1 16,6 8 1-16,7 8-2 15,11 6-1-15,4 1-3 16,16 9-18-16,-6-22-12 0,12 11-3 15,-9-17-2-15,4 2 0 16</inkml:trace>
  <inkml:trace contextRef="#ctx0" brushRef="#br1" timeOffset="7731.4422">7784 2129 50 0,'9'-16'30'0,"-5"-10"3"16,3 10-1-16,-5-12-15 15,5 17-7-15,-7-12 0 16,0 23 0-16,5-27-2 15,-5 27-1-15,0 0-2 16,0 0-1-16,0 0 0 16,-1 36-2-16,1 3 0 15,1 17-1-15,0 13-1 0,2 10 1 16,-3 9 0-16,2 9 0 15,-4-1-1-15,0-4-1 16,4-1-4-16,-6-28-9 16,10 2-20-16,0-29-3 15,14-6 0-15,-5-28-2 16</inkml:trace>
  <inkml:trace contextRef="#ctx0" brushRef="#br1" timeOffset="8077.462">8370 2501 69 0,'10'-19'32'16,"-10"19"2"-16,7-23-1 15,-7 23-24-15,0-28 0 16,0 28-1-16,-12-22-1 16,12 22-2-16,-24-9-1 15,3 12 0-15,-4 6-1 16,-5 11 0-16,-2 7-1 15,-6 7 2-15,2 5-3 16,2 6 2-16,5 0-2 16,7-1 1-16,11-2-1 15,6-4-1-15,12-7-2 16,9-8-4-16,26 1-28 0,-13-22-4 15,23 9 1-15,-6-18-2 16</inkml:trace>
  <inkml:trace contextRef="#ctx0" brushRef="#br1" timeOffset="8463.4841">8623 2614 102 0,'-2'14'38'16,"2"-14"-1"-16,20 7-1 16,1-11-33-16,9 0 0 15,5-9-2-15,3-3 0 0,3-6-1 16,2-2-1-16,-6-3 2 15,-4 0-2-15,-8-3 1 16,-8 3-1-16,-12 1 2 16,-13 6 0-16,-9 10 0 15,-10 9 0-15,-12 7 0 16,-3 13 0-16,-7 13 1 15,-1 14 0-15,0 7 0 16,3 6 1-16,11 1-1 16,12-4-1-16,15-9 0 15,16-10-2-15,27-7-13 16,9-31-18-16,36-1-8 15,4-24 1-15,26-1-3 16</inkml:trace>
  <inkml:trace contextRef="#ctx0" brushRef="#br1" timeOffset="8965.5128">9594 2503 79 0,'7'-19'37'16,"-7"19"0"-16,-5-13-1 15,-8 22-26-15,-13 1-4 16,0 13 0-16,-9-4-2 15,3 6-1-15,1 0-1 16,4-2 1-16,13-3-2 16,12-8 1-16,13-6-1 15,16-5-1-15,10-4 0 16,7-2 0-16,6-2 0 15,-2 5 1-15,-2 1-1 16,-9 12 1-16,-12 8-1 0,-17 8 1 16,-12 8 0-1,-14 6-1-15,-7 1 1 0,-4-2-1 16,1 0 0-16,1-16-1 15,12-10-3-15,15-14-6 16,11-20-25-16,11-22-3 16,24-2 1-16,-1-27-3 15</inkml:trace>
  <inkml:trace contextRef="#ctx0" brushRef="#br1" timeOffset="9174.5248">10197 1957 103 0,'-24'14'37'0,"10"20"1"0,-14 1-1 15,6 24-35-15,1 5 0 16,4 10-1-16,2 5 0 16,-1 5 2-16,1 2-3 15,1-5 0-15,3-3-4 16,1-21-4-16,14-1-26 15,-13-23-2-15,18-8-2 16,-9-25 0-16</inkml:trace>
  <inkml:trace contextRef="#ctx0" brushRef="#br1" timeOffset="9489.5428">9964 2440 98 0,'-3'12'38'0,"3"-12"1"0,1 19-1 16,-1-19-33-16,29 13-2 15,0-11 0-15,11-1-1 16,-1-2 0-16,5-2 0 16,1-1-1-16,-2 1 0 15,-7 2 0-15,-6 3-1 16,-6 4 1-16,-5 5 0 15,-10 8-1-15,-7 1 2 16,-8 9-2-16,-4 7 2 16,0 1-2-16,-7 1 1 15,3 1-3-15,1-7-1 16,9 5-12-16,-6-24-15 15,24 7-8-15,-14-20-2 16,34-7-1-16,-8-14 1 0</inkml:trace>
  <inkml:trace contextRef="#ctx0" brushRef="#br1" timeOffset="9647.5518">10457 2316 110 0,'-21'-14'40'0,"-5"-8"-2"16,11 18-3-16,15 4-42 15,-23-19-23-15,23 19-8 16,6-18 1-16,12 13-2 16</inkml:trace>
  <inkml:trace contextRef="#ctx0" brushRef="#br1" timeOffset="9932.568">10811 1832 105 0,'-9'-15'39'0,"9"15"0"16,0 0 0-16,-19 7-35 16,9 11 0-16,2 15 0 15,-4 10-1-15,-3 21-2 16,-6 15 0-16,-3 12 0 15,1 4-1-15,0 5 1 16,3-3-1-16,8-9-1 0,8-7-2 16,8-23-3-16,25-9-19 15,-6-35-13-15,20-7-1 16,-3-27-2-16,12-3 1 15</inkml:trace>
  <inkml:trace contextRef="#ctx0" brushRef="#br1" timeOffset="10127.5793">11073 1819 113 0,'-14'36'39'0,"-13"9"1"15,6 30-3-15,-5 1-35 16,4 16 0-16,2 2-2 15,3 2-2-15,6 3-8 0,-7-14-20 16,14 4-10-16,-10-23 3 16,12-2-4-16</inkml:trace>
  <inkml:trace contextRef="#ctx0" brushRef="#br1" timeOffset="18909.0815">7916 3399 37 0,'0'0'31'16,"5"-23"2"-16,-5 23 0 16,4-21-9-16,7 21 1 15,-11 0-19-15,0 0 1 16,0 0-1-16,3 19-3 15,-7 6 0-15,-1 9-2 16,-1 5 1-16,1 11-1 0,0 4 0 16,-2 8 0-16,0 3-1 15,2 0 1-15,-2 0 0 16,3-5 0-16,-4-5-1 15,2-7 1-15,0-10-1 16,1-13 0-16,2-11 1 16,3-14-1-16,-3-13 0 15,5-11 1-15,2-16-1 16,2-11 0-16,4-8 1 15,-1-11-1-15,2-4 1 16,4-6-2-16,2 3 2 16,-1 4-1-16,4 8 0 15,2 8 1-15,-2 10-2 16,5 11 2-16,1 10-2 0,-1 13 2 15,0 8-1-15,2 8 0 16,-4 7 0-16,-3 5-1 16,-2 7 2-16,-6 6-2 15,-4 5 2-15,-6 2-1 16,-4 4 0-16,-7 1 0 15,-9-1 0-15,-1 1 0 16,-6-3 0-16,-3-4 1 16,1-3-1-16,-1-2 0 15,4-6 0-15,4 0 0 16,2-1 0-16,7 2 1 15,2 4-2-15,4 4 2 16,-3 6-1-16,-1 9 0 0,-1 12-1 16,-6 3 1-16,-6 8-1 15,-5 1 0-15,1 0 1 16,-2-9-1-16,5-5-2 15,3-22-9-15,25-8-22 16,-5-26-2-16,29-18 0 16,-4-26-1-16</inkml:trace>
  <inkml:trace contextRef="#ctx0" brushRef="#br1" timeOffset="19329.1056">8493 3406 93 0,'14'-2'36'16,"-14"2"0"-16,-9 13 1 15,-6-1-30-15,4 8-4 16,-5 8 0-16,1 7 0 15,1 7-1-15,-1 3 0 16,-1 5-1-16,1-1 0 16,4-2 0-16,2 0-1 15,3-13 0-15,6-7 1 16,0-11-1-16,0-16 0 15,12-6 0-15,-1-18 0 16,3-10 1-16,1-9-1 16,2-8 1-16,0-8 0 0,-1-2-1 15,0 2 1-15,2 5-1 16,-4 8 1-16,-3 5-1 15,2 15 1-15,-1 4-2 16,2 12 0-16,-1 11-3 16,0-2-6-16,11 20-24 15,-8-14-5-15,12 13 4 16,-4-13-4-16</inkml:trace>
  <inkml:trace contextRef="#ctx0" brushRef="#br1" timeOffset="19682.1258">8824 3494 98 0,'-17'16'36'0,"14"7"0"15,3-23 0-15,16 8-32 16,6-10-1-16,16-5-1 15,5-9 0-15,14-6 0 16,1-3-1-16,-2-3 0 16,-4-1 0-16,-4 0 0 15,-14 2 0-15,-12 1 0 16,-18 9-1-16,-17 7 2 15,-11 5-2-15,-11 10 1 16,-8 6 0-16,-4 15 0 16,2 5 0-16,0 7-1 15,9 4 1-15,8 2-1 16,13 0-1-16,10-8-2 0,21 0-10 15,8-25-22-15,28 2-2 16,2-24 1-16,21 4-2 16</inkml:trace>
  <inkml:trace contextRef="#ctx0" brushRef="#br1" timeOffset="20002.1441">9650 3282 86 0,'-25'14'38'0,"-20"-4"0"16,6 19 0-16,-10-6-16 15,10 2-19-15,5 2 0 16,12-4 0-16,10-3-1 16,12-8-1-16,19-3-1 0,8-6 0 15,9-4 0-15,5-2 0 16,1 1 0-16,-4 3 0 15,-5 1 0-15,-13 8 0 16,-7 5 0-16,-15 4 1 16,-12 7-1-16,-7 4 0 15,-8 1-1-15,-1-2 0 16,-2-1-1-16,3-6-3 15,12 7-19-15,-3-27-13 16,20-2 1-16,0 0-1 16,34-13-1-16</inkml:trace>
  <inkml:trace contextRef="#ctx0" brushRef="#br1" timeOffset="20336.1632">9777 3493 81 0,'-12'6'37'16,"11"5"-2"-16,1-11 2 15,10 2-23-15,11-10-11 16,10 3 1-16,7-9-1 16,4-1 0-16,0-5-1 15,-1 2 0-15,-7-2-1 16,-4 3 1-16,-14 0-2 15,-14 5 2-15,-13 4-2 16,-8 6 1-16,-11 6 0 16,-7 7 0-16,-6 5 0 15,0 7-1-15,3 5 1 16,3 4 0-16,7 2 0 0,14-1-1 15,10-2 0-15,18-10-2 16,20-8-1-16,12-13-5 16,28 4-26-16,-5-25-2 15,19 5-1-15,-11-21-1 16</inkml:trace>
  <inkml:trace contextRef="#ctx0" brushRef="#br1" timeOffset="20855.1928">10461 3321 96 0,'-21'20'36'16,"-19"-1"2"-16,7 18 0 15,-9-3-23-15,9 6-11 16,4-2-1-16,11 1-2 0,3-8 1 16,11-9-1-16,13-10 0 15,8-14-1-15,9-13 1 16,7-9-1-16,0-9 1 15,4-5 0-15,-2-8 0 16,-1 0 0-16,-4 2-1 16,-4 6 1-16,-4 7-2 15,-7 11 2-15,-1 15 0 16,-14 5-1-16,10 32 0 15,-15 3 0-15,-1 10 1 16,-1 3-1-16,5-1 0 16,2-4 0-16,14-15 0 15,8-17-1-15,20-17-1 16,11-21 0-16,16-15-2 0,3-19-1 15,8-13-2-15,-6-22-5 16,10 7-24-16,-25-21-1 16,3 12 1-16,-21-6 13 15,-10 20 23-15,-9 21 2 16,-16 18 5-16,-6 45 5 15,-24-2 23-15,5 48 3 16,-19 15-1-16,2 41-11 16,-9 2-22-16,3 10-1 15,0-2-2-15,10-5-1 16,9-4-3-16,3-16-3 15,15-4-20-15,-5-37-12 16,17-6 0-16,-7-40 0 16,7 11-2-16</inkml:trace>
  <inkml:trace contextRef="#ctx0" brushRef="#br1" timeOffset="20982.2001">10932 3210 115 0,'13'-10'36'15,"13"11"-5"-15,2 7-29 16,-2-5-38-16,10 13-1 15,-7-8-2-15</inkml:trace>
  <inkml:trace contextRef="#ctx0" brushRef="#br1" timeOffset="21643.2379">8197 4026 103 0,'-14'32'37'15,"-18"6"-1"-15,5 28-2 16,-15 11-31-16,4 19 0 16,-5 6-1-16,5 9 0 15,2-4 0-15,9-4-2 16,15-15 1-16,14-17-2 15,16-17-1-15,11-27-7 16,21-3-21-16,-3-29-6 16,18-2 1-16,-10-23-2 15</inkml:trace>
  <inkml:trace contextRef="#ctx0" brushRef="#br1" timeOffset="21838.2491">8461 4555 102 0,'-15'1'37'16,"10"23"0"-16,-11 2 0 15,-2 15-35-15,4 8-1 16,5 5 0-16,3 2 0 16,-2-1-2-16,8-5-1 15,1-19-13-15,18 2-21 16,-3-29 0-16,17-5 0 15,-3-23-1-15</inkml:trace>
  <inkml:trace contextRef="#ctx0" brushRef="#br1" timeOffset="22257.273">8587 4261 70 0,'-28'-25'36'0,"13"18"-2"16,-1-3 0-16,16 10-11 15,0 0-24-15,22-10-3 16,6 8-2-16,-1-4-4 15,16 17-9-15,-13-8-3 16,12 24 5-16,-12 0 9 16,0 11 5-16,-8 13 5 15,-10-2 4-15,-2 18 6 16,-22-13 9-16,12 17 6 15,-25-22-6-15,14 8-8 16,-9-12-6-16,6-6-2 0,1-11-2 16,9-9 0-16,4-19-2 15,14-1-1-15,8-18 1 16,6-11-1-16,4-11 1 15,7-1-1-15,0-2 1 16,2 2-1-16,-7 5 1 16,-4 15 0-16,-9 17 0 15,-6 12-1-15,-12 16 0 16,-3 9-1-16,-2 12-5 15,-10-11-18-15,9 24-13 16,-7-16-1-16,8 9-1 16,-6-17-1-16</inkml:trace>
  <inkml:trace contextRef="#ctx0" brushRef="#br1" timeOffset="26445.5124">9624 4067 63 0,'0'0'34'0,"2"-22"-2"15,-2 22 1-15,0 0-16 16,-5 36-13-16,1 2-1 15,0 17-2-15,0 10 1 16,-1 12-3-16,-3 10 2 16,1-1-2-16,-2 0 1 15,2-12-4-15,1 3-4 16,-6-26-23-16,15-4-2 15,-4-24 1-15,6-9-1 16</inkml:trace>
  <inkml:trace contextRef="#ctx0" brushRef="#br1" timeOffset="26618.5225">9509 4662 83 0,'-15'-3'36'16,"-9"-8"0"-16,13 14 1 16,0-13-31-16,11 10-1 15,9-21-2-15,12 3-2 16,14-11-3-16,-2-16-19 15,24 5-14-15,-3-13 0 16,15 5-2-16,-13-10 1 16</inkml:trace>
  <inkml:trace contextRef="#ctx0" brushRef="#br1" timeOffset="27025.5458">9985 4042 91 0,'0'0'36'0,"-21"-1"-1"16,21 1 2-16,-22 10-33 15,22-10 0-15,-10 22 0 16,9 0-1-16,-4 10-1 16,2 13-1-16,-3 12 0 15,-1 9-1-15,-4 11 1 16,2 0-1-16,-2 1 0 15,0-5 0-15,5-10 0 16,1-11 1-16,5-16-1 0,8-14 1 16,3-16 0-16,9-16-1 15,2-14 1-15,7-7 0 16,-2-5-1-16,3-5 1 15,-3-1-1-15,-3 5 0 16,-2 7 1-16,-5 11-1 16,-5 15-1-16,-5 15 1 15,-7 12 0-15,-3 10 0 16,1 9-1-16,-3 0-1 15,5 9-2-15,-2-10-4 16,16 3-26-16,-9-20-2 16,13-1-1-16,-4-21-1 15</inkml:trace>
  <inkml:trace contextRef="#ctx0" brushRef="#br1" timeOffset="27383.5663">10313 4645 78 0,'-10'28'36'0,"10"-28"-1"16,0 21 2-16,0-21-29 16,19 5-3-16,0-14-1 15,9-3 0-15,1-7-1 16,2-5-2-16,-1-4 1 15,1 1-1-15,-9-3 0 16,-6 3 0-16,-6 1-1 16,-11 9 0-16,-12 5 1 15,-9 8-1-15,-5 6 0 0,-5 7 0 16,-3 12 0-16,-1 7 0 15,5 2 0-15,8 2 0 16,6-1 0-16,13-2 0 16,12-5-1-16,9-9-2 15,20-4-3-15,3-22-11 16,19 10-18-16,-8-16-1 15,15 8-2-15,-15-13 2 16</inkml:trace>
  <inkml:trace contextRef="#ctx0" brushRef="#br1" timeOffset="27648.5814">10717 4713 62 0,'-12'35'32'0,"-5"-7"0"16,8 5 2-16,-5-13-22 15,13 3-4-15,1-23-1 16,0 18-2-16,0-18-1 15,17-20-1-15,-5-5 0 16,4-4-2-16,-3-8 1 16,1-2-2-16,0-3 1 15,0 2-1-15,-5 3 0 16,-3 6 0-16,-2 4 0 15,2 4-3-15,7 12-4 16,-12-6-27-16,18 12 0 16,-6-9-1-16,11 9-2 15</inkml:trace>
  <inkml:trace contextRef="#ctx0" brushRef="#br1" timeOffset="28024.6029">10986 4575 88 0,'9'13'35'15,"-9"-13"-1"-15,27 2 2 16,-5-13-32-16,7-3-1 15,1-6 0-15,2-4-1 16,-3-2-1-16,-4-1 1 0,-8 3-1 16,-6 1 0-16,-11 5 0 15,-5 4-1-15,-9 6 1 16,-8 10-1-16,-4 10 1 15,-1 7 0-15,-6 12 0 16,5 11 0-16,1 7-1 16,7 6 1-16,7 0 0 15,12-5-1-15,10-7-1 16,14-11-2-16,19-5-19 15,2-28-15-15,20-6 1 16,-8-22-2-16,12-4 0 16</inkml:trace>
  <inkml:trace contextRef="#ctx0" brushRef="#br1" timeOffset="28309.6189">11352 3969 102 0,'-6'21'37'0,"14"19"2"16,-5-9-3-16,8 12-33 16,3 1 1-16,6 8-1 15,-3 1-1-15,-2 3-1 16,-1 8 0-16,-11 3-1 15,-8 4 0-15,-11 10 1 16,-12-2 0-16,-10 3-1 16,-8 1 0-16,-7-5-3 15,2 2-9-15,-8-22-24 0,19-6-3 16,-4-26 0-16,18-7-2 15</inkml:trace>
  <inkml:trace contextRef="#ctx0" brushRef="#br0" timeOffset="121449.9461">4434 3680 82 0,'-12'-1'36'0,"-5"-11"0"16,17 12-1-16,-11-23-30 15,19 8-1-15,8-7-1 0,16-3-1 16,9 0 0-16,5 1-2 16,5 7 1-16,-2 5-1 15,-5 10 0-15,-6 15 1 16,-15 14-1-16,-15 21 1 15,-18 9-1-15,-17 16 1 16,-10 5 0-16,-9 10 1 16,-9-3 0-16,3 0-1 15,1-13 0-15,7-6 1 16,10-13-1-16,7-13 0 15,13-8-1-15,13-11 0 16,10-8 0-16,11-8 0 16,12-6 0-16,12-11-1 15,11-2-1-15,6-8-3 16,11 2-1-16,-4-15-4 0,10 13-25 15,-12-14 0-15,5 12-1 16,-19-8 0-16</inkml:trace>
  <inkml:trace contextRef="#ctx0" brushRef="#br0" timeOffset="121884.9714">5462 3530 98 0,'-11'-18'34'16,"-12"-7"1"-16,9 17-4 16,-18-13-28-16,2 12 1 15,-4 7-1-15,-1 11-1 16,0 12 0-16,3 14 0 15,-5 9 0-15,4 7 0 16,8 3-1-16,6-2 0 16,10-5 1-16,9-11-1 15,14-17 1-15,14-18-1 16,12-17 0-16,15-13 0 15,6-9 0-15,2-4 0 16,-3-3 0-16,-2 4 0 16,-8 10 0-16,-12 11-1 15,-10 23 1-15,-19 22 0 16,-17 24 0-16,-15 24-1 0,-15 21 0 15,-10 15 0-15,-6 5-1 16,2-2 0-16,4-7-2 16,6-23-11-16,23-15-23 15,2-40-4-15,31-18 1 16,9-30-2-16</inkml:trace>
  <inkml:trace contextRef="#ctx0" brushRef="#br0" timeOffset="125176.1597">4289 5018 65 0,'0'0'37'15,"1"-20"-2"-15,26-1 1 16,7-15-14-16,7 3-21 0,21-2-3 16,0 5 3-16,5 5-3 15,-7 5 3-15,-12 9 0 16,-8 11 0-16,-17 8 0 15,-14 10 0-15,-18 9 1 16,-6 6-2-16,-17 5 2 16,-5 6-1-16,-3 0 1 15,3 0-2-15,3-4 1 16,9-5-1-16,18-7 0 15,7-8 0-15,23-7 0 16,12-6 0-16,12-4 0 16,5-2 1-16,2 3-1 15,-2 0 0-15,-11 7 0 16,-6 12 1-16,-19 10-1 0,-14 9 1 15,-26 10-1-15,-3 8 1 16,-15 2-1-16,-6-4 2 16,5-4-3-16,5-15 1 15,21-8-15-15,17-31-20 16,16-17-1-16,17-26-1 15,24-5-1-15</inkml:trace>
  <inkml:trace contextRef="#ctx0" brushRef="#br0" timeOffset="125529.1799">5312 4887 88 0,'-21'7'37'0,"-1"-12"-2"15,1 13 2-15,-3-5-33 16,1 8-4-16,4 4 4 15,2 8-3-15,1 3 2 16,1 4-1-16,1 4 1 16,10 1-2-16,4-1 0 15,14-5-1-15,5 0 1 16,17-5-1-16,9-5 0 15,5 4 0-15,6-4 0 16,1 4 0-16,-6 2 0 16,-7 6 1-16,-14 3-2 15,-11 7 2-15,-19 0-1 16,-14 1 0-16,-12-5 0 15,-2-2-1-15,-6-8-2 16,-1-14-6-16,19-6-25 0,-8-21-4 16,19-7 1-16,2-21-2 15</inkml:trace>
  <inkml:trace contextRef="#ctx0" brushRef="#br0" timeOffset="125722.1909">5282 4858 99 0,'0'0'39'15,"-17"5"0"-15,32 1 0 16,19-14-37-16,10-1 0 16,14-3-1-16,11-6-2 15,9 7-6-15,-3-12-16 0,10 18-13 16,-16-2-3-16,6 14 0 15,-18-3-2-15</inkml:trace>
  <inkml:trace contextRef="#ctx0" brushRef="#br0" timeOffset="526117.0922">4696 6230 73 0,'0'0'35'16,"15"-3"-1"-16,3-7-1 15,15 3-23-15,0-6-10 16,10-3 0-16,4-1 1 16,2 2-1-16,-7 4 0 15,-2 8 1-15,-13 9-1 16,-10 11 1-16,-16 12-1 15,-9 11 1-15,-16 12 0 16,-8 9 1-16,-10 6 0 16,-3 6 0-16,0-4 0 15,8-1 0-15,9-8 0 16,12-7 0-16,15-12-1 15,16-12-1-15,17-12-3 16,9-24-28-16,21-5-4 0,8-19 1 16,12-10-2-16</inkml:trace>
  <inkml:trace contextRef="#ctx0" brushRef="#br0" timeOffset="526462.1119">5869 5947 92 0,'-33'30'36'0,"1"21"-1"16,-16 0 2-16,4 17-36 15,-6 12 1-15,6 9 1 16,6 4-1-16,9-3 1 0,15-6-2 15,16-8 2-15,17-17-2 16,17-18 1-16,15-19-1 16,9-17 0-16,1-16 1 15,-2-11-1-15,-12-13 1 16,-8-4 0-16,-17 0 0 15,-18-3-2-15,-23 8-1 16,-18 0-2-16,-7 11-2 16,-14 5-2-16,2 14-9 15,-7 0-21-15,11 12 0 16,-1-2 0-16,21 11-1 15</inkml:trace>
  <inkml:trace contextRef="#ctx0" brushRef="#br0" timeOffset="527965.1978">4658 7566 100 0,'-19'-1'37'0,"23"-20"0"16,26-2-2-16,26-13-35 15,13 1-1-15,8 0 1 16,8 2 0-16,-7 9 0 0,-12 10-1 15,-13 11 1-15,-13 12 0 16,-19 8 0-16,-18 15 1 16,-21 7-1-16,-14 9 1 15,-11 3-1-15,1 2 1 16,-3-8 0-16,5-2 0 15,14-10-1-15,12-10 1 16,19-10-1-16,13-7 0 16,17-8 0-16,8-1 0 15,6 2 1-15,-1 4-1 16,-1 5 0-16,-9 10 0 15,-12 12 0-15,-16 7 0 16,-13 9 0-16,-14 6 0 16,-8 1 0-16,-6 1 0 0,-3-8 0 15,7-8-3-15,10-11-6 16,6-23-26-16,22-8-2 15,13-22 1-15,18-12-1 16</inkml:trace>
  <inkml:trace contextRef="#ctx0" brushRef="#br0" timeOffset="528175.2098">5818 7264 83 0,'3'14'38'15,"-8"24"0"-15,-14 2 0 16,4 18-16-16,-9 7-22 15,6 10 2-15,0 7-2 16,1 2 0-16,1-1 0 0,1-5-2 16,11 3-16-16,-4-21-20 15,13 2 1-15,-7-19-1 16,15-5-2-16</inkml:trace>
  <inkml:trace contextRef="#ctx0" brushRef="#br0" timeOffset="530183.3248">4710 8668 83 0,'23'-14'34'15,"1"4"-2"-15,13 3 2 16,3-2-36-16,6 0 2 15,2 3 0-15,-1 1 0 16,-4 4 0-16,-6 6 0 16,-8 0 2-16,-8 9-1 15,-12 2 0-15,-9 8 1 0,-12 4 0 16,-6 3-1-16,-6-2 1 15,-4 2-1-15,0-3-1 16,4-3 0-16,5-4 0 16,8-5 0-16,8-4 0 15,3-12 0-15,23 17 0 16,-4-11 0-16,9 1 0 15,1 3 0-15,0 3 0 16,-4 4 0-16,-5 6 1 16,-7 11-1-16,-11 4 0 15,-7 6 1-15,-9 4 0 16,-4-1 0-16,-5-1-1 15,2-4-1-15,7 0-18 16,0-25-15-16,14-17 1 0,20-9-3 16,10-20 1-16</inkml:trace>
  <inkml:trace contextRef="#ctx0" brushRef="#br0" timeOffset="530517.3439">5927 8373 88 0,'-33'45'37'16,"-22"7"0"-16,7 21 1 16,-12 1-35-16,7 14 0 15,7 3 1-15,13 5-2 0,13-6 2 16,14-2-2-16,14-15 0 15,14-13-1-15,16-18 0 16,10-18 0-16,3-21 0 16,0-16-1-16,-7-16 2 15,-6-10-2-15,-7-8 1 16,-16-4-1-16,-14 1-1 15,-16 0 0-15,-11 12-2 16,-14 6 0-16,-10 15 0 16,-9 5-4-16,7 23-28 15,-13-1-1-15,15 15 0 16,-2-4 0-16</inkml:trace>
  <inkml:trace contextRef="#ctx0" brushRef="#br0" timeOffset="531915.4238">4865 10013 87 0,'15'-20'34'0,"-6"-2"0"15,3 13 2-15,-12 9-33 16,0 0-2-16,-14 17 1 0,-2 18-1 15,-14 9 1 1,-5 10 1-16,-1 6-1 0,0 1 1 16,2-6-1-16,12-3 0 15,16-13 0-15,18-12 1 16,23-18-1-16,17-12-2 15,19-13 1-15,15-11-3 16,10-6 0-16,1-12-5 16,8 5-16-16,-21-14-14 15,4 9 1-15,-24-11-2 16,-7 9 3-16</inkml:trace>
  <inkml:trace contextRef="#ctx0" brushRef="#br0" timeOffset="532071.4327">5408 9849 96 0,'-51'32'36'0,"-5"6"-1"16,13 23 2-16,-12 8-34 15,19 15 1-15,4 2-4 16,11 8 2-16,11-1-4 16,6-13-6-16,24-2-29 15,3-25 2-15,27-6-1 16,5-28-2-16</inkml:trace>
  <inkml:trace contextRef="#ctx0" brushRef="#br0" timeOffset="532463.4552">5835 10040 59 0,'-13'0'28'0,"1"-1"-1"16,-1 2 0-16,3 2-25 16,1-3 0-16,9 0 2 15,-12 3 0-15,12-3 3 16,0 0-1-16,0 21 2 15,0-21 0-15,-2 32-1 16,-4-9-1-16,4 14 1 16,-12 1-2-16,7 10 0 15,-6-2-2-15,7-4 1 16,9-5-3-16,12-16 2 0,15-18-1 15,22-14-2-15,23-18 1 16,16-12-3-16,13-9-1 16,0-15-7-16,10 7-24 15,-18-8-5-15,-5 14 2 16,-26-4-1-16</inkml:trace>
  <inkml:trace contextRef="#ctx0" brushRef="#br0" timeOffset="532623.4643">6307 9995 102 0,'-64'67'37'15,"17"18"2"-15,-4-10-3 16,21-4-28-16,7 0-8 16,16-4-1-16,13 3-21 15,-3-20-15-15,17 1 0 0,-5-20 0 16,13-1-2-16</inkml:trace>
  <inkml:trace contextRef="#ctx0" brushRef="#br0" timeOffset="534374.5645">5080 11273 78 0,'4'-23'36'16,"-4"23"-2"-16,-15-10 0 15,-9 19-33-15,-4 12-1 16,-1 9 1-16,-5 5 1 15,2 6-1-15,2 3 1 16,9-1-1-16,12-3 1 0,12-6-1 16,11-6 0-16,17-6 1 15,10-6-1-15,10 0 1 16,1-2-1-16,-2 4 1 15,-4 1-1-15,-7 7-1 16,-9 7 1-16,-14 4-2 16,-15 4 2-16,-7 4-2 15,-17 0 1-15,0-3-2 16,-6-6-1-16,-5-17-10 15,17-4-24-15,-3-21 1 16,15-10-2-16,9-22 1 16</inkml:trace>
  <inkml:trace contextRef="#ctx0" brushRef="#br0" timeOffset="534561.5752">5130 11191 93 0,'-26'1'38'16,"13"11"-1"-16,2-13 1 15,11 1-37-15,31-4 0 16,8-4-2-16,15 0-4 16,3-10-29-16,21 9 0 15,2-10-3-15,7 8-1 16</inkml:trace>
  <inkml:trace contextRef="#ctx0" brushRef="#br0" timeOffset="535041.6026">5773 11244 88 0,'-22'8'37'0,"22"-8"0"16,0 0-1-16,16-4-34 15,11-2-1-15,12 0-1 16,7 1 2-16,0 1-1 16,4 4 0-16,-6 5-1 15,-7 3 0-15,-4 4 1 16,-9 7-1-16,-9 5 1 15,-11 1-1-15,-5 4 0 0,-9 2 1 16,-3 1 0-16,-6-1-1 16,0-5 1-16,-2 1-1 15,5-8 1-15,4-3-1 16,5-1 0-16,7-15 0 15,16 14 0-15,6-13 0 16,11 1 0-16,8-1 0 16,2 3 0-16,0 3 0 15,-3 4 2-15,-6 5-1 16,-10 8 1-16,-13 1-2 15,-16 9 1-15,-13 3-1 16,-9 2 0-16,-7-2 1 16,-5 0-3-16,1-1-3 15,-7-22-31-15,23 5-2 0,-2-20 0 16,24 1-2-16</inkml:trace>
  <inkml:trace contextRef="#ctx0" brushRef="#br0" timeOffset="535686.6394">6611 10917 25 0,'-26'11'29'15,"4"6"2"-15,-3-9 1 0,2 10-10 16,-6-13-10-16,15 10-1 16,-9-13-1-16,23-2-1 15,-14 2-2-15,14-2-2 16,11-17 0-16,10 8 1 15,3-5-3-15,10 1 2 16,7-1-3-16,6 4 1 16,5 2-2-16,14 3 2 15,1 4-3-15,10 2 0 16,4 0 0-16,5 3 0 15,1-2 1-15,2-1-2 16,-1-1 1-16,-5 0 1 16,-4-2-1-16,-11-1 0 15,-9-1-1-15,-11-2-1 0,-11 5-4 16,-24-10-27-16,-2 11-4 15,-25-6-1-15,-7 8 0 16</inkml:trace>
  <inkml:trace contextRef="#ctx0" brushRef="#br0" timeOffset="536182.6679">6784 10773 67 0,'26'-28'32'0,"-1"4"0"15,-1 0-1-15,0 10-28 16,-9-4 3-16,-1 8-2 16,-7-1 0-16,-7 11 0 15,0 0 0-15,0 0 0 16,-21 16 0-16,1-1-1 15,-10 3-1-15,-7 10 1 16,-3 2-1-16,-9 9 0 16,-7 1 0-16,3 5-2 15,1 1 1-15,3-2-1 16,9-2 2-16,8-6-3 15,14-5 3-15,16-9-2 0,20-12 2 16,11-5-1-16,14-9 0 16,8 1 1-16,9-9-2 15,6 1 1-15,-1 1-1 16,0 3 1-16,-7 6-1 15,-5 1-3-15,2 12-4 16,-15-9-28-16,6 12-4 16,-9-9 1-16,6 4-2 15</inkml:trace>
  <inkml:trace contextRef="#ctx0" brushRef="#br0" timeOffset="536628.6934">8129 10574 85 0,'14'-17'35'0,"-4"-5"0"16,5 11 1-16,-15 11-33 15,13-13-1-15,-13 13 0 16,4 14 1-16,-12 10-1 15,-3 13 0-15,-6 7-1 16,1 9 1-16,-8 3-1 16,6 1-2-16,3-5 1 15,7-10-4-15,16-1-16 16,1-25-20-16,17-8 5 15,6-20-3-15,16-7 2 16</inkml:trace>
  <inkml:trace contextRef="#ctx0" brushRef="#br0" timeOffset="536782.7019">8332 10222 80 0,'-36'-14'35'0,"11"15"-3"15,2 2 1-15,3 4-35 16,27 13-19-16,1-6-9 15,15 3-4-15,5 0 2 16,12 7-1-16</inkml:trace>
  <inkml:trace contextRef="#ctx0" brushRef="#br0" timeOffset="537014.7154">8784 10552 82 0,'-19'21'36'0,"-11"-3"-1"16,0 8 2-16,-10-1-31 15,6 8 0-15,-7-2-1 16,11 2 1-16,4 0-2 16,11-5-1-16,10-5-1 15,17-8 0-15,17-10-4 16,11-13-8-16,21 0-26 15,1-12-3-15,13 4 1 16,-9-13-2-16</inkml:trace>
  <inkml:trace contextRef="#ctx0" brushRef="#br0" timeOffset="537354.7348">8941 10737 92 0,'0'0'37'16,"0"0"-1"-16,29 5 2 15,1-19-34-15,16 2 0 16,0-9-1-16,8 1-1 16,-1-6 0-16,-2 0-1 15,-9-1 0-15,-6 2-1 16,-16 0 0-16,-11 4 0 15,-18 2 1-15,-13 7-1 16,-13 7 0-16,-12 10 1 0,-7 8 0 16,-6 13 1-16,1 7-1 15,6 10 1-15,8 0 0 16,15 0 0-16,16-2-1 15,26-12 0-15,27-7-4 16,14-21-32-16,29 1-4 16,4-15 0-16,14 2-2 15</inkml:trace>
  <inkml:trace contextRef="#ctx0" brushRef="#br0" timeOffset="538047.7742">8404 11386 69 0,'15'-34'36'0,"5"7"-1"16,-18 5-1-16,-2 22-26 15,0 0-1-15,-20 15-2 16,-5 11 0-16,2 7-1 16,-4 4-1-16,3 2-1 15,2-2 0-15,8-4 0 0,4-7-1 16,10-9 1-16,0-17-1 15,26 4-1-15,-4-18 1 16,5-8-1-16,3-8 0 16,-2-7 1-16,-2-5-1 15,-1 0 0-15,-7-1 0 16,-1 4 0-16,-7 4 0 15,-2 10 0-15,-7 10 0 16,-1 15 0-16,0 0 0 16,-7 15 1-16,4 7-1 15,-1 5 0-15,6 0 1 16,5-2-1-16,7-6 1 15,8-8 0-15,7-13 0 16,13-7 0-16,4-11 0 16,3-6 0-16,1-7 0 0,-5 1-1 15,-5 1 1-15,-1 4-1 16,-16 8 1-16,-8 7-1 15,-15 12 0-15,0 0 0 16,-5 26 0-16,-10 3 0 16,-8 10 0-16,4 6 0 15,-5 2 0-15,6 0-2 16,8-1-3-16,1-12-7 15,18 3-25-15,-2-21-2 16,21-3 2-16,-6-17-3 16</inkml:trace>
  <inkml:trace contextRef="#ctx0" brushRef="#br0" timeOffset="538413.7951">9101 11300 85 0,'-9'16'37'16,"11"0"1"-16,-2-16 1 15,11 15-29-15,4-10-7 16,10-2 0-16,7-8-1 16,5-4 0-16,4-7 0 15,2-1-2-15,1-7 1 16,-7-2-1-16,-4 2 1 15,-10 2-1-15,-9 4 0 16,-12 3 0-16,-2 15 0 16,-27-7 0-16,1 12 0 15,-9 10 1-15,-7 7-1 0,-3 9 0 16,3 4 0-16,4 5 1 15,7 2-1-15,10-1 1 16,13-2-1-16,15-9 1 16,21-9-1-16,13-13-1 15,17-9-3-15,4-24-9 16,17 4-24-16,-1-20-3 15,7-2 1-15,-10-15-2 16</inkml:trace>
  <inkml:trace contextRef="#ctx0" brushRef="#br0" timeOffset="538617.8072">9905 10870 104 0,'-14'19'39'16,"-11"1"0"-16,4 18-1 0,-5 3-35 15,1 10-1-15,4 6 0 16,-2 9-1-16,3-1 0 15,3 1-1-15,8-4-1 16,7-11-2-16,11-4-11 16,4-25-24-16,21-10-1 15,1-31 1-15,16-5-2 16</inkml:trace>
  <inkml:trace contextRef="#ctx0" brushRef="#br0" timeOffset="538834.8196">10370 10687 110 0,'-10'12'39'0,"-6"26"2"16,-16 2-2-16,3 13-38 16,-6 8 1-16,3 10-1 15,-1 4 0-15,4 1-1 16,7 1 0-16,4-4-3 15,7-5 0-15,2-11-3 16,17 0-31-16,-11-24-3 16,17-5 2-16,-14-28-4 15</inkml:trace>
  <inkml:trace contextRef="#ctx0" brushRef="#br0" timeOffset="539029.8307">10075 11092 103 0,'-13'0'39'0,"-5"0"1"15,14 12-1-15,4-12-37 16,4 12 0-16,17-9-1 16,11-5-1-16,13 0-3 15,2-7-5-15,21 7-29 16,-14-14-2-16,7 12 0 15,-15-7-1-15</inkml:trace>
  <inkml:trace contextRef="#ctx0" brushRef="#br0" timeOffset="539366.85">10395 11265 98 0,'3'20'40'15,"-3"-20"0"-15,12 8-2 16,10-14-36-16,11-7 0 15,6-4-1-15,9-1 0 16,-1-5 0-16,6-4-1 16,-3 0 0-16,-6 2 0 15,-7 2 0-15,-11 3 0 16,-12 7 1-16,-14 1-1 15,-12 7 0-15,-15 8 1 16,-11 7 0-16,-3 5-1 16,-7 6 1-16,3 8 0 15,3 2 0-15,10 0-1 0,12 1-1 16,14-8-1-16,24 8-9 15,4-22-27-15,26 5-2 16,1-18 0-16,16 3-2 16</inkml:trace>
  <inkml:trace contextRef="#ctx0" brushRef="#br0" timeOffset="539767.873">11191 11083 106 0,'-42'16'40'0,"-13"-2"1"0,7 17-6 16,-6-6-30-16,9 8-1 16,8-2-1-16,12 1-1 15,15-4-1-15,16-9 0 16,17-8-1-16,15-11 1 15,11-14-1-15,12-13 0 16,7-11 1-16,3-10-1 16,0-9 1-16,-2-4 0 15,-7-4 0-15,-10-1 0 16,-9 6 0-16,-13 7 1 15,-9 11-2-15,-14 13 2 16,-10 19-2-16,-11 16 1 16,-9 18-1-16,-6 14-1 15,0 13 1-15,-1 4-1 0,10 5 0 16,4-4-4-16,17 1-7 15,-2-22-8-15,30 1-19 16,-14-20-3-16,13-1 0 16,-9-20-1-16</inkml:trace>
  <inkml:trace contextRef="#ctx0" brushRef="#br0" timeOffset="552367.5936">5276 12538 52 0,'14'-13'35'0,"-14"13"-1"16,0 0 0-16,-9 12-24 16,-21 4-5-16,2 14 0 15,-10 6-1-15,1 17 1 16,-3 10-1-16,8 9-1 15,3 3-1-15,13 4 0 16,6-1-1-16,16-5 0 0,8-6 0 16,9-11 0-16,7-16-1 15,5-11 1-15,0-14 0 16,2-13-1-16,-5-15 1 15,-7-11 0-15,-7-8 0 16,-7-8-1-16,-11-3 1 16,-11-2 0-16,-10 5-1 15,-6 3 0-15,-9 14 0 16,-3 7-1-16,-1 10-2 15,0 0-4-15,22 14-29 16,-3-8-1-16,21 0 1 16,13-3-2-16</inkml:trace>
  <inkml:trace contextRef="#ctx0" brushRef="#br0" timeOffset="552652.6098">5712 12606 68 0,'0'-14'37'0,"0"14"0"15,-5-11 1-15,5 11-31 16,-18 16 0-16,7 7-1 16,-6 2-1-16,2 15-1 15,-7 0-1-15,6 7 0 16,2-1-1-16,11-1 0 15,9-8 0-15,15-10-1 16,21-16 0-16,16-12 0 16,17-17-1-16,12-13-1 15,12-7-1-15,-5-16-5 0,10 6-30 16,-27-8-2-16,-5 11 0 15,-27-6-1-15</inkml:trace>
  <inkml:trace contextRef="#ctx0" brushRef="#br0" timeOffset="552842.6208">6065 12562 90 0,'-37'59'39'0,"-4"-3"2"16,17 14-1-16,-4 7-35 15,12-4-2-15,8-3 0 16,5-1-1-16,4-5-3 15,2-14-8-15,18-1-29 16,-9-19-2-16,12 1 0 0,-8-16-1 16</inkml:trace>
  <inkml:trace contextRef="#ctx0" brushRef="#br0" timeOffset="554049.6894">4815 13897 56 0,'0'0'38'0,"0"0"-1"15,18-8 0-15,1 4-22 16,0-1-13-16,10 5 0 16,3 2 0-16,11 2 1 0,5 1-1 15,4-1-1-15,7-1 1 16,4-3-1-16,3-5 0 15,3-3 0-15,-1-5 0 16,-9 1 0-16,-5 0 0 16,-9 4-1-16,-12 6 1 15,-10 12 0-15,-16 12-1 16,-11 17-1-16,-15 15 1 15,-10 18 0-15,-5 12-1 16,-7 8 1-16,-5 5-1 16,2 0 1-16,2-6-2 15,4-11-2-15,17-3-26 16,1-32-8-16,24-5-1 15,-3-28-1-15</inkml:trace>
  <inkml:trace contextRef="#ctx0" brushRef="#br0" timeOffset="554746.7296">5989 13872 77 0,'11'-3'38'0,"3"-14"-1"15,20 3 1-15,3-14-35 16,11 5-3-16,8-1 1 0,2 3 0 16,-2 8 0-16,-8 10-1 15,-11 8 1-15,-16 12 0 16,-15 11-2-16,-13 8 2 15,-19 9-1-15,-7 4 0 16,-8-2 0-16,3 2-1 16,1-10 1-16,8-4-1 15,13-8 1-15,16-10-1 16,16-5 1-16,14-8 1 15,15-1-1-15,5 0 0 16,7 3 1-16,-4 3 0 16,-5 8 0-16,-10 10 0 15,-17 8 0-15,-17 7 1 0,-16 9-1 16,-13 3 1-16,-16 2-2 15,-8 2 2-15,-9-6-3 16,0-6 2-16,5-5-3 16,1-17-4-16,24-1-33 15,-9-23-2-15,24-2 1 16,2-20-1-16</inkml:trace>
  <inkml:trace contextRef="#ctx0" brushRef="#br0" timeOffset="581648.2684">5503 15178 22 0,'0'0'31'0,"-10"-9"-4"16,10 9-11-16,-35 0-3 16,14 5-1-16,-20-14-2 15,7 13-3-15,-14-10-1 16,7 6-2-16,-9-1-1 0,5 4 0 15,-3 2-1-15,10 4-1 16,2 1 0-16,8 4 0 16,7 2-1-16,8 4 0 15,13-2 0-15,9 1 0 16,12-2 0-16,15-1 1 15,16-3-1-15,14 1 1 16,10-4-1-16,8 3 0 16,0 1 1-16,-4 2 0 15,-10 3-1-15,-11 8-1 16,-16 2 1-16,-20 5-2 15,-19 3 3-15,-18 4-3 16,-13-1 3-16,-15-1-3 16,-7-3 2-16,-7-2 1 15,-1-8-1-15,-2-8 1 0,9-10-1 16,5-10 0-16,12-13 0 15,12-15-1-15,14-9 1 16,21-14 1-16,15-7-2 16,13-6 2-16,11-5-1 15,8 4 1-15,-2 7-3 16,-5 2-3-16,3 26-27 15,-26 2-3-15,-8 19-1 16,-23 11 0-16</inkml:trace>
  <inkml:trace contextRef="#ctx0" brushRef="#br0" timeOffset="582205.3002">5884 15181 57 0,'13'-8'39'15,"0"-11"-3"-15,17 7 0 16,5-6-34-16,8-1-2 0,4 4 0 15,10 0 1-15,-5 4-1 16,0 6 1-16,-9 8-1 16,-11 7 0-16,-7 9 1 15,-14 11-1-15,-13 3 1 16,-15 13-1-16,-10 8 1 15,-9 5-1-15,-10 3 1 16,-3 1-1-16,-2-2 1 16,5-2-1-16,6-10 1 15,11-4 0-15,11-10 0 16,16-8 1-16,13-10-1 15,16-5 0-15,15-10 0 16,10-4 0-16,10-5 0 16,5-4 0-16,3-4-1 15,1-2 1-15,-8 2-1 0,-5-1 0 16,-9 6-1-16,-12-3-5 15,1 18-27-15,-22-13-3 16,4 17-3-16,-20-9 1 16</inkml:trace>
  <inkml:trace contextRef="#ctx0" brushRef="#br0" timeOffset="702448.1773">5837 16497 7 0,'-7'-25'27'16,"5"8"1"-16,-11-13 2 16,8 14-17-16,-12-17-1 15,5 14-1-15,-14-7-5 16,5 13-1-16,-10 3-1 15,-3 12-1-15,-9 3-1 16,0 14 1-16,-4 9-1 16,3 10-1-16,1 4 2 15,5 1-2-15,6-1 0 16,10-1 0-16,13-7 0 15,11-10-1-15,19-7 0 16,9-10 1-16,13-8-1 16,13-6 1-16,2-8-1 0,2-2 1 15,-4 2-1-15,-3 1 1 16,-10 4-1-16,-11 7 1 15,-14 7-1-15,-13 11 0 16,-10 9 0-16,-11 10 1 16,-9 12-2-16,-10 9 1 15,-4 13 0-15,-6 5 0 16,2 10 1-16,-1-3 0 15,7 0-4-15,4-14-16 16,29-9-16-16,2-24 0 16,27-16-1-16,3-27-2 15</inkml:trace>
  <inkml:trace contextRef="#ctx0" brushRef="#br0" timeOffset="702844.2004">6165 16613 26 0,'0'-15'34'16,"0"15"2"-16,-1-17-2 15,1 17-21-15,-13 14-10 16,4 10 0-16,-9 6 0 15,5 17 1-15,-6 9-2 16,4 8 1-16,1 7-2 16,6-2 3-16,5-2-2 15,11-7 3-15,11-13-3 16,13-19 1-16,10-19-2 0,10-16 0 15,7-16 0-15,4-23-1 16,-2-14 0-16,-4-7 0 16,-8-5-1-16,-17 0-2 15,-16 3 2-15,-16 9-2 16,-18 10 1-16,-16 18-3 15,-12 21 2-15,-14 14-2 16,1 27-6-16,-11-1-22 16,13 24-3-16,1-8 1 15,21 4-1-15</inkml:trace>
  <inkml:trace contextRef="#ctx0" brushRef="#br0" timeOffset="703717.2503">5912 17913 36 0,'20'-35'34'15,"-26"-5"-1"-15,-6 2-17 16,-6 1 9-16,-6 6-22 15,-5 6 0-15,-8 6-1 16,-2 10 1-16,39 9-2 16,0 0 1-16,-68 21 1 15,68-21 0-15,-54 35 1 16,54-35 1-16,-53 42-2 15,53-42 0-15,0 0 0 16,-55 70-3-16,55-70 2 0,0 0 0 16,-11 56-1-16,11-56-3 15,0 0 1-15,0 0 0 16,58 32 0-16,-58-32 2 15,59-4-2-15,-59 4 0 16,64-15 0-16,-64 15 1 16,62-11 2-16,-62 11-1 15,47 8 1-15,-47-8-1 16,0 0 0-16,28 74 0 15,-28-74 0-15,-14 108-3 16,-1-43 1-16,-3 6-2 16,2 1-14-16,-1-3-21 15,3-7-1-15,1-6-1 0,13-56 0 16</inkml:trace>
  <inkml:trace contextRef="#ctx0" brushRef="#br0" timeOffset="704177.2766">6213 17773 42 0,'0'0'36'0,"0"0"1"15,0 0-3-15,-32 52-15 16,32-52-14-16,0 0-3 15,32-2 2-15,7-11-2 16,13-17-2-16,13-3 2 16,15-11 0-16,6 1 0 15,-3 3-3-15,-7 11 2 16,-26 19-3-16,-13 12 3 15,-37-2-1-15,0 0 0 16,19 57 1-16,-19-57-2 16,-11 82 3-16,1-28-1 15,-10 10 1-15,0 9-1 16,-4 7 0-16,2 6-2 0,-6 4 1 15,0 1 2-15,4-6-5 16,-4 2-5-16,12-8-32 16,-8-1 1-16,7-17-1 15,4-23 2-15</inkml:trace>
  <inkml:trace contextRef="#ctx0" brushRef="#br0" timeOffset="708743.5378">7309 17560 0 0,'0'0'16'15,"0"0"2"-15,-11-6-11 16,11 6 0-16,-11-7 2 16,11 7-1-16,0 0 2 15,-14-12-2-15,14 12 1 16,0 0-2-16,0 0 0 15,-4-13-1-15,4 13-2 0,0 0 0 16,0 0 0-16,0 0-1 16,0 0-1-16,0 0 1 15,16 0-1-15,-16 0 0 16,21 2 1-16,-7-4-1 15,4 2 0-15,5-5 0 16,6 1 0-16,5-4 0 16,6-1 0-16,2-1-1 15,3 1 0-15,6 3-1 16,4 1 1-16,-3 2-1 15,3 2 0-15,-1 1 0 16,-1 0 0-16,4 1 0 16,3-2 1-16,-2-2 0 15,5-5 0-15,0-3-1 0,3 3 1 16,3-3-1-16,-1 0 1 15,-2 0-1-15,-5 1 0 16,0 4 0-16,-8-4 0 16,-2 6 1-16,-8 1 0 15,-10 1-1-15,-5 1-1 16,-1 7-12-16,-11-5-20 15,-16-1-2-15,0 0 0 16,-9 13-2-16</inkml:trace>
  <inkml:trace contextRef="#ctx0" brushRef="#br0" timeOffset="709354.5728">7797 17260 11 0,'16'-18'22'16,"-2"5"3"-16,-14 13-19 15,5-17 1-15,-5 17 0 16,-24 2 2-16,5 14 0 15,-14-2 0-15,2 6 1 16,-11-5-2-16,5 9-1 16,-8-4-1-16,10 4 0 15,-6-7-1-15,12-2 0 16,1-2-2-16,9-3 0 15,8-4-1-15,11-6 0 16,1 14 0-16,12-11-1 16,8-2 0-16,10 5 0 15,4-2 0-15,10 1 1 0,5-1-1 16,2 4-1-16,-1 2 0 15,1 1 0-15,-4 4 1 16,-1 3-1-16,-4 2 0 16,-6 0 0-16,0 5-2 15,-8-6-6-15,14 3-26 16,-11-9-2-16,9-2 0 15,-6-9-1-15</inkml:trace>
  <inkml:trace contextRef="#ctx0" brushRef="#br0" timeOffset="710147.6181">9248 16800 39 0,'10'-17'33'16,"-10"17"1"-16,0 0-1 16,-10 13-31-16,1-2 0 15,4 14-1-15,1 1 0 16,0 13 1-16,3 4 0 15,4 11 0-15,-1 4 0 16,6 7 1-16,-3 1-1 0,4-3 1 16,-2-1-1-16,0-8 1 15,1-9-2-15,1-7 2 16,-1-14-2-16,4-10 1 15,-12-14-1-15,18-4 0 16,-10-14 0-16,2-3 0 16,-1-5 1-16,-1-9-2 15,0 0 1-15,1-4-1 16,2 4 0-16,4 2 0 15,2 9 0-15,3 6 0 16,4 7 1-16,1 11-1 16,1 9 1-16,-2 12 0 15,-6 3 0-15,-2 5 0 16,-3 2 0-16,-8 2 0 15,-8-2-1-15,-6 0 0 0,-6-5-1 16,-5-4 1-16,-4-2-1 16,-3-7 1-16,-2-8-1 15,2-3 1-15,1-6-3 16,2-5-3-16,24 9-30 15,-19-23-1-15,19 12-1 16,0 0 1-16</inkml:trace>
  <inkml:trace contextRef="#ctx0" brushRef="#br0" timeOffset="710501.6384">9819 17225 45 0,'5'-15'35'0,"-5"15"-1"15,-7-17 1-15,7 17-32 16,-21 4 0-16,9 11 1 16,-5 6-1-16,6 5 0 15,-3 5-1-15,7 3 2 16,0-1-1-16,7 2 0 15,3-9-1-15,10-4 0 16,1-6-1-16,6-9 0 16,3-7 0-16,2-5 0 15,2-14-1-15,-3-5 0 16,1-5-1-16,-8-8 0 15,-2 1-1-15,-8-3-1 0,-1 2 0 16,-10 6-2-16,3 16-7 16,-17 0-23-16,6 14-1 15,-4 8 0-15,3 8 0 16</inkml:trace>
  <inkml:trace contextRef="#ctx0" brushRef="#br0" timeOffset="710742.6522">10122 17211 38 0,'15'23'34'0,"-16"-6"2"15,0 11-7-15,-9-10-17 0,11 13-2 16,-9 0-4-16,8 4-1 15,-2-5-3-15,3-5-1 16,3-3 0-16,1-9-3 16,11-3-15-16,-3-20-19 15,8-13-1-15,-6-14 2 16,6-11 0-16</inkml:trace>
  <inkml:trace contextRef="#ctx0" brushRef="#br0" timeOffset="711065.6706">10431 16839 43 0,'5'45'36'16,"-2"5"0"-16,-3 2 0 15,6 4-26-15,-8-4-6 16,3 6 1-16,-2-10-2 16,1-3-1-16,1-5-3 15,-3-9-16-15,8-8-19 16,-6-23 2-16,17 8-4 15,-6-23 3-15</inkml:trace>
  <inkml:trace contextRef="#ctx0" brushRef="#br0" timeOffset="711258.6817">10637 17099 56 0,'0'0'39'16,"-4"21"-2"-16,6 1-4 16,-19 5-26-16,15 9-2 15,-3 3-2-15,2 2 0 16,2 0-2-16,2-2-1 15,9 4-14-15,-9-15-23 16,10-9 0-16,-11-19-1 16,20 3 0-16</inkml:trace>
  <inkml:trace contextRef="#ctx0" brushRef="#br0" timeOffset="711402.6895">10769 16996 40 0,'-10'15'11'0,"6"-2"-11"16,4-13-1-16,-1 16-30 16</inkml:trace>
  <inkml:trace contextRef="#ctx0" brushRef="#br0" timeOffset="711718.708">10846 17176 60 0,'-1'27'38'16,"2"10"-4"-16,-15-10 0 0,14 6-23 15,-13-5-5-15,9-5-2 16,-1-6-2-16,5-17 0 15,0 0-2-15,20-10 0 16,2-17 1-16,3-9-2 16,10-10 0-16,5-1 1 15,4-1-1-15,-3 3 0 16,-4 6 1-16,-8 11 0 15,-5 12 0-15,-6 14 0 16,-18 2 1-16,4 30 0 16,-12 1 0-16,-1 9 0 15,1 4-1-15,2-1 1 0,6-2-3 16,-1-7-10-1,22 0-12-15,-5-17-13 0,14-12-2 16,0-16 1-16,10-10 0 16</inkml:trace>
  <inkml:trace contextRef="#ctx0" brushRef="#br0" timeOffset="712093.7294">11416 17153 73 0,'-34'17'39'15,"4"13"3"-15,-10-9-3 16,8 4-33-16,2-1-3 15,6-6 1-15,8 2-2 16,4-2 0-16,7-2-1 16,8-3 0-16,4 2 0 0,5-5-1 15,3 2 1-15,3-5-1 16,-1-2 0-16,-1-3 1 15,1-4-1-15,-3-3 0 16,-5-7 1-16,-1 1-1 16,-8 11 0-16,2-21 0 15,-2 21 0-15,-10-15 0 16,10 15 0-16,-21 15-1 15,9 7 1-15,-4 15 0 16,16-37 0-16,-20 55 1 16,20-55-1-16,-32 73-2 15,32-73-1-15,-41 83-19 16,41-83-18-16,-47 70-2 15,47-70 1-15,0 0-1 0</inkml:trace>
  <inkml:trace contextRef="#ctx0" brushRef="#br0" timeOffset="712327.7428">10095 17093 58 0,'-14'14'41'16,"17"-4"1"-16,-3-10-1 15,16-7-21-15,2 5-35 0,-1-14-27 16,5 8 2-16,-11-2-3 15,-11 10 3-15</inkml:trace>
  <inkml:trace contextRef="#ctx0" brushRef="#br0" timeOffset="761177.5369">17017 2208 25 0,'14'-8'29'16,"-14"8"0"-16,5-17 2 15,-5 17-14-15,-11-29 2 16,4 15-15-16,-6-7 1 15,1 8 0-15,-10-3 2 16,2 7-3-16,-12 4 1 16,-2 7-1-16,-14 3 0 15,-1 11 0-15,-6 2-1 16,3 8 0-16,-5 2-2 15,8 5 1-15,8-2-1 0,8 2 1 16,15-5-2-16,13 1 1 16,18-7-1-16,12-4 1 15,17-8-1-15,10-7 0 16,11-9 1-16,7-6-1 15,0-4 1-15,-4-3-1 16,-5-2 0-16,-11-1 0 16,-9 4 0-16,-14 3 1 15,-10 7-1-15,-17 8 0 16,0 0 0-16,-14 31 0 15,-9 0 0-15,-4 13 0 16,-6 12 1-16,-7 15 1 16,-3 9 0-16,0 8-1 15,-1 4 0-15,1 3 1 0,6-1-3 16,4-18-10-16,19 0-24 15,1-28-2-15,26-10 0 16,5-31-2-16</inkml:trace>
  <inkml:trace contextRef="#ctx0" brushRef="#br0">17794 2206 81 0,'-14'-7'35'15,"-15"-9"-2"-15,4 14 0 16,-10-6-30-16,2 3-1 16,-5 4 1-16,6 1 0 15,0 1 0-15,7 6-1 16,1 1 0-16,6 1-1 15,3 6-1-15,11 4 1 16,7 0-1-16,8 5 0 16,7 3 0-16,9 1 1 15,10 0-1-15,8 4 0 0,4-1 0 16,5 0 0-16,2 1 0 15,-3 2 2-15,-8 0-1 16,-4 9 1-16,-16-1-1 16,-10 5 1-16,-14 0-1 15,-10 0 0-15,-11-1 1 16,-10-1-3-16,-6-4 1 15,-1-10-1-15,-1-7 1 16,1-9 0-16,7-9-1 16,4-14 0-16,9-12-1 15,8-15 0-15,12-10 1 16,9-8-3-16,10-9 2 15,6-7 0-15,5-1 0 16,5-2 1-16,5 3 0 0,-2 8 1 16,-3 4 0-16,-3 8 1 15,-7 6 1-15,-4 4-1 16,-4 5 1-16,-11 8-1 15,-7 4 1-15,-9 2-1 16,-9 9-1-16,-11 6 0 16,-9 12-2-16,-11 1-5 15,3 19-27-15,-16-6-2 16,11 6 0-16,2-13-3 15</inkml:trace>
  <inkml:trace contextRef="#ctx0" brushRef="#br0" timeOffset="887929.7867">16966 3495 58 0,'-3'-17'32'16,"1"7"0"-16,-14-7 0 15,1 14-19-15,-22-11 2 16,0 13-10-16,-13-1-3 15,-5 7 2-15,0 1 0 16,-3 7-1-16,0-2 1 16,5 7-2-16,6 0 2 15,10 5-3-15,11 3 2 0,7 2-2 16,9 4 0-16,10 2-1 15,8-2 0-15,9 0 1 16,10-7-1-16,11-8 1 16,9-11 0-16,10-11-1 15,2-11 1-15,4-9 0 16,-2-12 0-16,0-5 0 15,-8-3-2-15,-11 3 2 16,-9 1-2-16,-5 7 2 16,-15 6-2-16,-8 11 1 15,-5 17 0-15,-19 16 0 16,-4 19 1-16,-9 19 0 15,-6 20 0-15,-2 16-1 16,-7 12 1-16,2 9-2 16,6-4-1-16,3-8-3 0,23 3-30 15,1-32-2-15,25-11 0 16,3-30-2-16</inkml:trace>
  <inkml:trace contextRef="#ctx0" brushRef="#br0" timeOffset="888522.8206">17551 3529 99 0,'-25'-7'35'0,"7"10"1"16,-16-12-9-16,2 14-24 15,-11-1 1-15,6 7 0 16,-9 4-1-16,4 5-1 15,2 5 1-15,7 6-2 16,6-1 0-16,11 7 0 16,9-2 0-16,14 2-1 15,12-1 0-15,12-5 0 16,14-6 0-16,14 0 0 15,8-6-1-15,7-4 2 16,3 0-2-16,-5 0 1 16,-6 3 0-16,-12 3 1 15,-17 6-2-15,-16 5 1 16,-19 6 0-16,-14 3-1 0,-16 2 1 15,-13-1 0-15,-7-6 0 16,-4-7-1-16,-3-10 1 16,5-11 0-16,7-12 0 15,9-17 0-15,14-16 0 16,12-17 0-16,21-17 0 15,9-10 0-15,11-9-1 16,5-3 2-16,3 0-2 16,-1 3 1-16,-5 12 0 15,-9 11 0-15,-17 13-1 16,-12 17 1-16,-16 15-1 15,-9 11 1-15,-3 18-3 16,-13 1-31-16,16 18-2 16,-2-7-1-16,16 11-1 0</inkml:trace>
  <inkml:trace contextRef="#ctx0" brushRef="#br0" timeOffset="889394.8705">17024 4920 53 0,'-7'-15'30'15,"-7"-6"2"-15,0 1 0 16,-10-4-16-16,2 12-8 15,-14-2-1-15,2 16 0 0,-16 3-1 16,2 14-2-16,-8 4 1 16,4 10-2-16,0 2 1 15,9 5-3-15,7-3 2 16,15-1-1-16,13-8 0 15,25-9-1-15,13-12 0 16,20-10 0-16,8-11-2 16,12-9 4-16,2-7-4 15,0-7 2-15,-3 0-2 16,-10 1 2-16,-15 6-2 15,-9 6 1-15,-17 9 1 16,-18 15-3-16,0 0 3 16,-16 32-1-16,-11 12 1 15,-5 20-1-15,-6 16 1 16,-5 17-1-16,-3 11 1 0,3 4-1 15,4-1 2-15,7-14-6 16,22-5-23-16,3-34-9 16,24-16-1-16,8-29 0 15,26-21-1-15</inkml:trace>
  <inkml:trace contextRef="#ctx0" brushRef="#br0" timeOffset="889888.8987">17858 4676 96 0,'-11'-16'38'0,"-20"-3"0"15,1 18-2-15,-13 5-35 16,-9 11 1-16,-10 10-1 15,-4 10 0-15,-5 10 0 16,2 9 1-16,4 1 0 16,18 4-1-16,11-7 1 15,20-1-1-15,22-10 0 16,21-7-1-16,25-14 2 15,17-4-2-15,11-3-1 16,5-5 1-16,4-1 0 16,-6 5 0-16,-10 5 0 15,-16 11 0-15,-20 11 0 16,-20 10 0-16,-20 10 0 0,-21 6-1 15,-16 3 3-15,-15-1-1 16,-9-5 0-16,-6-9 0 16,-1-15 1-16,7-17 1 15,6-16-3-15,18-30 3 16,12-23-5-16,24-20 1 15,18-26 0-15,19-17 1 16,15-9-3-16,12-5 1 16,6 3 0-16,-3 10-4 15,-2 27-17-15,-19 2-13 16,-4 35-3-16,-24 11-1 15,-8 24 1-15</inkml:trace>
  <inkml:trace contextRef="#ctx0" brushRef="#br0" timeOffset="1.06368E6">16930 8661 53 0,'-3'-11'30'0,"-3"-3"1"0,4 4-3 16,-16-11-20-1,7 12 1-15,-12-10-1 0,1 14 1 16,-18-1-2-16,-1 11-2 16,-10 2-1-16,0 11-1 15,-6 1 2-15,10 11-2 16,-2 1 1-16,13 2-3 15,11-5 1-15,12 2-1 16,17-8 1-16,11 0-2 16,14-6 0-16,12-8 1 15,11-5-1-15,5-7 1 16,6-2 0-16,-1-6-1 15,2-7 1-15,-5 0-1 16,-10-5-1-16,-4 0 2 16,-11 4-2-16,-9-1 1 0,-6 4-1 15,-6 6 1-15,-13 11-1 16,0 0 1-16,-9 23 2 15,-9 6-3-15,-5 13 2 16,-6 10-1-16,-5 13 1 16,-4 8-1-16,-1 5 1 15,6-6-2-15,7 2-9 16,-1-16-25-16,17-4-1 15,3-20 0-15,14-7-2 16</inkml:trace>
  <inkml:trace contextRef="#ctx0" brushRef="#br0" timeOffset="1.0651E6">17748 8771 79 0,'9'-16'34'0,"-3"2"-2"16,-12-7-6-16,1 6-19 0,-14-7-2 15,-3 6 0-15,-6-5-1 16,-4 9 1-16,-3 0-3 15,-1 6 1-15,-7 4 0 16,8 11-1-16,-2 3 2 16,8 10-2-16,1 4 0 15,10 4 0-15,5-1 0 16,12 0-1-16,10-4 1 15,10-3-1-15,13-7 0 16,6-8-1-16,10-7 1 16,-1-5 0-16,3-4-1 15,-6-3 0-15,-6-1 1 16,-5 0-1-16,-10 7 0 15,-10 8 1-15,-12 7-1 0,-12 17 0 16,-7 16 0-16,-10 18 1 16,-8 15-1-16,-6 7 0 15,-4 4 0-15,2 1-1 16,10-7-2-16,4-23-24 15,25-12-11-15,8-28 1 16,21-20-1-16,10-29-1 16</inkml:trace>
  <inkml:trace contextRef="#ctx0" brushRef="#br0" timeOffset="1.06596E6">17217 6234 85 0,'-12'-21'33'0,"-10"4"-1"15,-3 10-6-15,-16-2-22 16,1 13 0-16,-11 2 1 15,3 10-1-15,-4-2 1 16,8 8-1-16,0-2 0 16,13 5-1-16,8-4 0 15,14-1-1-15,11-2-1 16,16-6 0-16,16-2 0 15,10-7 0-15,12-6 0 16,5-5-1-16,3-4 1 16,2-4-1-16,-6 1 1 0,-7 0-1 15,-14 1 0-15,-9 5 0 16,-13 4 0-16,-17 5 0 15,-5 15 0-15,-13 6 0 16,-6 11-1-16,-11 9 3 16,-1 11-2-16,-6 8 2 15,-2 4-2-15,6 2 1 16,7 1-4-16,2-17-17 15,23 3-16-15,4-19-1 16,18-9-1-16,8-21 0 16</inkml:trace>
  <inkml:trace contextRef="#ctx0" brushRef="#br0" timeOffset="1.06643E6">17836 6156 94 0,'3'-29'36'15,"-6"13"0"-15,-16 3 0 16,-3 11-33-16,-13 10 0 16,-3 10-1-16,-8 7 0 15,-5 8 0-15,0 5-1 16,5 2 1-16,10 2-1 15,9-1 0-15,13-2-1 16,15-2 3-16,17-4-2 16,9-2 1-16,16-4-2 0,6 1 2 15,2-5-1 1,0 1 0-16,-7 1 0 0,-6 1-1 15,-11-1 0-15,-12 3 0 16,-16 2 0-16,-13 0 0 16,-11 0 0-16,-10-1 0 15,-7-5 0-15,-2-8 0 16,1-9-1-16,7-10 1 15,11-16 0-15,9-14 0 16,14-14-1-16,15-16-1 16,9-9 2-16,13-5-2 15,9-1 1-15,-1 3 0 16,4 9 0-16,-5 10-1 15,-6 19-3-15,-20 7-29 16,6 24-2-16,-22 6 0 16,-6 15-2-16</inkml:trace>
  <inkml:trace contextRef="#ctx0" brushRef="#br0" timeOffset="1.06708E6">17072 7583 63 0,'-8'-24'32'0,"-2"2"0"16,-9-3-14-16,4 14 11 15,-12-1-23-15,4 9 0 16,-2 1 0-16,2 15 0 16,0 2-1-16,3 12-1 0,1 4-1 15,5 4 0-15,5 1-2 16,4 2 0-16,4-6 0 15,7-5 0-15,7-10 0 16,7-9 0-16,5-13 0 16,6-10 0-16,8-12 0 15,-1-7-1-15,0-4 1 16,4-3-1-16,-5 3 1 15,-5 3-1-15,-7 9 0 16,-5 12 0-16,-20 14 0 16,4 19 0-16,-17 18 0 15,-12 19 0-15,-9 20 1 16,-8 10-2-16,-5 14 2 15,-5 4-1-15,9-3 0 0,6-15-4 16,23-5-29-16,3-30-5 16,27-20 1-16,9-30-2 15</inkml:trace>
  <inkml:trace contextRef="#ctx0" brushRef="#br0" timeOffset="1.06762E6">17771 7492 109 0,'-25'-9'37'0,"-1"16"0"0,-15-5-7 15,-4 15-28-15,-1 6 0 16,-1 5-1-16,3 4 0 16,7 4-1-16,6 1 1 15,11-2-1-15,12-4 0 16,15-5 0-16,15-5 0 15,7-5 0-15,15-4 0 16,6-2 1-16,4-3-1 16,1 0 0-16,-2 1 0 15,-8 5 0-15,-5 3 0 16,-10 9 1-16,-12 7-1 15,-9 5 0-15,-13 7 0 16,-6 2 0-16,-17 2 1 0,-3 3-2 16,-7-4 2-16,-1-8-2 15,-1-10 1-15,6-9 1 16,1-14-1-16,13-15 0 15,6-15-1-15,16-17 1 16,9-15-2-16,14-18 1 16,7-9 0-16,9-15 0 15,10-1 0-15,0 1 1 16,-3 6-1-16,-5 10 1 15,-7 16-1-15,-15 7-7 16,-4 27-27-16,-20 13-1 16,2 19 0-16,-32 4-1 15</inkml:trace>
  <inkml:trace contextRef="#ctx0" brushRef="#br0" timeOffset="1.13109E6">17203 9863 60 0,'-13'-6'30'0,"1"-4"0"16,1 7-5-16,-12-13-13 0,3 9-3 16,-11-6 0-16,4 11-1 15,-11-7-1-15,3 13-1 16,-4 5-2-16,6 8 0 15,-3 2-2-15,7 9 0 16,4 0-1-16,9 1 0 16,9-1 0-16,12-8 0 15,9-6 0-15,10-8 0 16,13-11-1-16,7-5 1 15,6-7 0-15,2-1 0 16,-2 0-1-16,-5 5 1 16,-6 5-1-16,-11 9 0 15,-10 11 0-15,-14 11 1 16,-8 10-1-16,-13 16-2 15,-5 7 1-15,-9 13 0 0,-5 8 0 16,-2 4 1-16,-1 2-2 16,-2 2 2-16,4-5-3 15,6-14-1-15,13-4-30 16,2-19-3-16,18-10 0 15,8-21-1-15</inkml:trace>
  <inkml:trace contextRef="#ctx0" brushRef="#br0" timeOffset="1.1317E6">17833 10083 77 0,'-4'-15'35'16,"-11"-1"-2"-16,5 4 2 16,-13-4-27-16,0 11-3 15,-9-1-1-15,-1 10 0 16,-7 3 0-16,-2 12-1 15,-3-1 0-15,5 8 0 16,4 2-3-16,11 4 2 16,8-1-3-16,14 0 2 15,13 0-2-15,10 0 2 16,14-1-2-16,9 4 0 15,6-5 2-15,1 4-1 0,3 0 0 16,-2-2 0-16,-2 2 0 16,-6-1 0-16,-7-1 0 15,-10 0 0-15,-10 1 0 16,-9-2 0-16,-11-1-1 15,-11 0 1-15,-10-1 0 16,-12-4-1-16,-5-4 1 16,-7-5-1-16,-2-6 1 15,0-9-1-15,9-9 1 16,3-13-1-16,15-11 1 15,15-13-1-15,15-10 1 16,12-5-1-16,16-9 1 16,9 1-1-16,7 0 3 15,1 5-2-15,-2 6 1 0,-3 8 0 16,-8 8 0-16,-10 7 0 15,-7 5 0-15,-7 4 0 16,-9 8-3-16,-6 1-2 16,1 17-7-16,-19-15-24 15,8 15 1-15,-6-4-2 16,3 11-1-16</inkml:trace>
  <inkml:trace contextRef="#ctx0" brushRef="#br0" timeOffset="1.24263E6">17417 12523 62 0,'5'-14'33'0,"-7"-6"-8"16,8 6 1-16,-17-8-18 15,4 3-2-15,-9-4-2 16,0 5 0-16,-9-1 1 15,-7 14-2-15,-6 1 0 16,-3 10 0-16,-10 10 0 16,3 11-1-16,-1 5 0 15,0 8 0-15,5 3-1 16,11 1 1-16,7-5-1 15,13-2 0-15,17-13-1 16,12-5 1-16,14-14 0 16,13-9-1-16,10-11 0 15,9-6 0-15,4-7 0 16,5-3 0-16,-10 0 1 0,-7 4 0 15,-8 7-1-15,-14 8 0 16,-13 14 0-16,-15 16 0 16,-17 13 0-16,-11 20 0 15,-10 16 0-15,-8 11-1 16,-5 7 1-16,-4 5 0 15,7-4 0-15,3-10-3 16,17-1-16-16,5-29-18 16,15-9 0-16,7-25-2 15,17-7 1-15</inkml:trace>
  <inkml:trace contextRef="#ctx0" brushRef="#br0" timeOffset="1.243E6">17782 12513 76 0,'-2'10'37'0,"2"-10"0"16,15-3-1-16,4-3-32 16,13-10-3-16,7 0 1 15,12-3 1-15,2 3-1 16,-6 7 0-16,1 4-1 15,-8 13 2-15,-9 11-3 0,-10 13 0 16,-13 11 0-16,-10 13-1 16,-13 13 1-16,-7 10 0 15,-5 6-1-15,-3 3 0 16,-2-1 1-16,-1-6-3 15,14-2-30-15,-6-23-3 16,11-10-1-16,0-22-2 16</inkml:trace>
  <inkml:trace contextRef="#ctx0" brushRef="#br0" timeOffset="1.24407E6">17451 11323 53 0,'-1'-15'32'15,"-4"-5"-1"-15,5 6-7 16,-17-11-16-16,4 8-2 16,-10-5-1-16,1 9 0 15,-7 0-1-15,-1 9 0 16,-7 7-1-16,1 10 0 15,-2 3 0-15,2 14 0 16,-1 5 0-16,4 7-1 16,2 1 1-16,9 0-1 15,8-3 0-15,11-4 0 16,10-11-1-16,11-9 1 0,13-13-1 15,16-12 0 1,7-9 0-16,8-11 0 0,0-4-1 16,2-2 0-16,-10 2 1 15,-5 4-1-15,-13 9 0 16,-14 9 0-16,-22 11 0 15,0 25 1-15,-23 11-1 16,-11 12 1-16,-9 17-1 16,-3 9-1-16,-3 6 1 15,2 6-1-15,5-6-1 16,8-14-8-16,25 1-25 15,5-27-4-15,22-11 1 16,11-23 1-16</inkml:trace>
  <inkml:trace contextRef="#ctx0" brushRef="#br0" timeOffset="1.24457E6">18094 11228 90 0,'-7'-14'36'16,"-16"1"-2"-16,4 16-3 16,-18-1-30-16,-4 10 1 15,-3 5-1-15,-3 11 1 16,-5 6 0-16,2 6 0 15,5-1-1-15,8 2 1 16,6-5 0-16,11-2 0 0,13-6-1 16,16-7 0-16,12-8-1 15,13-3 1-15,11-3-1 16,9 0 0-16,1 3 0 15,0 2 2-15,-2 6-1 16,-11 8 1-16,-13 4-2 16,-10 4-1-16,-14 4 2 15,-15 3-2-15,-9-2 1 16,-10-2-3-16,-8-4 4 15,-2-11-4-15,3-6 3 16,2-11 0-16,6-12 0 16,8-15-1-16,11-11 0 15,10-13 2-15,12-12-3 16,11-6 2-16,10-1-1 0,4-3 0 15,5 5-2-15,-4 3-4 16,6 17-29-16,-19 0 1 16,1 20-1-16,-22 0-1 15</inkml:trace>
  <inkml:trace contextRef="#ctx0" brushRef="#br0" timeOffset="3.55537E6">17479 13855 22 0,'6'-14'30'0,"-2"-4"1"16,-1-6-13-16,1 7 4 15,-16-11-14-15,1 11-1 16,-14-1-1-16,-4 9-1 15,-13 3 0-15,-3 13-1 16,-11 3 0-16,1 10 0 16,-3 0 0-16,9 5-1 15,6 0 0-15,12 5 0 16,12-4-2-16,12 1 1 15,15-1-1-15,11-2-1 16,10-5 1-16,14-1-1 0,8-10 0 16,9-8 1-16,6-14 0 15,4-9-1-15,0-14 1 16,3-7 1-16,-3-2-1 15,-9 0 0-15,-13 4 0 16,-10 11-1-16,-18 16 1 16,-20 15-1-16,-5 41 0 15,-24 14-1-15,-19 25 1 16,-13 18 0-16,-10 18-1 15,-2 7 1-15,3 1-3 16,5-18-9-16,25-7-26 16,13-23 1-16,28-16-2 15,19-30 1-15</inkml:trace>
  <inkml:trace contextRef="#ctx0" brushRef="#br0" timeOffset="3.55583E6">18276 13874 58 0,'-23'-19'37'15,"-17"-2"-1"-15,-3 18 3 16,-18 1-34-16,3 12 0 15,-4 3-2-15,4 11 2 16,-3 1-3-16,15 4 0 16,9-1-1-16,17-2 1 15,17-2-1-15,20-5-1 0,16-1 1 16,19-2-1-16,14 3 1 15,6 1-1-15,-4 7 1 16,-2 5-1-16,-12 11 0 16,-14 4 0-16,-19 10 0 15,-24 1 0-15,-15 2 0 16,-17-4 0-16,-11-6 1 15,-1-8-1-15,2-17 0 16,5-17 0-16,12-22 0 16,16-21 0-16,20-22 0 15,19-17 0-15,12-17 0 16,14-11 0-16,3-4 0 0,2 2-1 15,-3 22-14 1,-16-1-22-16,-6 30 1 0,-29 14-4 16,-4 39 1-16</inkml:trace>
  <inkml:trace contextRef="#ctx0" brushRef="#br0" timeOffset="3.55644E6">17665 14994 48 0,'-20'0'37'0,"-21"5"-2"16,0 17 0-16,-18 1-31 15,11 7-1-15,-8 2 0 16,10 3 0-16,4-5 0 0,12 0 0 16,13-4-1-16,19-4 0 15,16-6 0-15,17-2 0 16,13-9-1-16,8-4 0 15,8-3 0-15,0-3 0 16,-3-5 0-16,-6-6-1 16,-12-1 1-16,-9-2 0 15,-12 0 0-15,-9 7-1 16,-13 12 1-16,0 0 0 15,-25 12 0-15,0 21 0 16,-5 15 0-16,-6 15-2 16,-8 17 1-16,-2 10-1 15,2 7 0-15,2-6-2 16,12 0-10-16,7-30-25 0,23-4 0 15,6-34-1-15,27-18 0 16</inkml:trace>
  <inkml:trace contextRef="#ctx0" brushRef="#br0" timeOffset="3.55699E6">18320 15130 66 0,'-15'-19'37'0,"1"13"-1"16,-14-7-8-16,-1 15-22 16,-6 1-3-16,3 11 1 15,-4 5-2-15,2 9 0 16,5 8 0-16,6 3 0 15,13 3-1-15,11 0 0 16,12-1 0-16,16-3-2 16,9-7 1-16,14-1-1 15,8-8 1-15,8 0-2 16,-4 1 2-16,-2-3-2 15,-7 8 0-15,-12 2 1 16,-11 6 0-16,-14 3 0 0,-12 6 0 16,-20 0 0-16,-12 3 0 15,-14 3 1-15,-9-5 0 16,-6-4 2-16,-3-13-1 15,4-11 0-15,8-19 0 16,18-21 0-16,19-29 0 16,21-25-1-16,21-18 0 15,22-16 0-15,14-5 0 16,9 1-1-16,-2 11-1 15,-9 3-9-15,-6 34-25 16,-31 15 1-16,-10 30-3 16,-32 10 0-16</inkml:trace>
  <inkml:trace contextRef="#ctx0" brushRef="#br0" timeOffset="3.55777E6">17676 16341 24 0,'0'0'32'16,"2"-25"4"-16,-2 25-1 15,-18-29-26-15,7 23-1 16,-13-9-2-16,4 12 0 15,-11-3-1-15,0 11 0 16,-11 5 0-16,0 12-3 16,-3 10 2-16,3 11-2 15,1 4 1-15,7 2-1 16,9-4 0-16,12-4-1 15,13-10 0-15,16-10 0 16,16-22-1-16,16-18 0 16,13-13 1-16,9-11-1 15,5-8 1-15,-1 0-1 0,-5 1 1 16,-8 9 0-16,-15 14 0 15,-11 19 0-15,-18 22-1 16,-14 23 1-16,-16 18-1 16,-10 13 0-16,-10 11 0 15,-2 13 0-15,-11 2-2 16,2-5 1-16,6-1-5 15,-4-21-30-15,27-3-3 16,1-20-1-16,25-7-1 16</inkml:trace>
  <inkml:trace contextRef="#ctx0" brushRef="#br0" timeOffset="3.55831E6">18514 16448 54 0,'-52'-5'38'0,"0"15"-3"15,-14-6 1-15,0 14-33 0,5 3-1 16,9 2 1-1,8 1-1-15,11 3 0 0,10-2 0 16,23 0-1-16,22-4 0 16,15-2 0-16,15 0 0 15,11 0-1-15,7 0 1 16,0 3-1-16,-3 10 0 15,-9 1 1-15,-12 7-1 16,-14 2 1-16,-15-1-2 16,-15 3 2-16,-13-3-2 15,-9-5 1-15,-4-10-1 16,-4-8 1-16,-1-9 0 15,1-10-1-15,4-13 1 16,1-9 0-16,11-17 0 0,3-8-1 16,10-11 2-16,6-7-2 15,10-7 1-15,7 0-1 16,8 9-7-16,-8-10-27 15,12 25-2-15,-8 0 0 16,3 21-1-16</inkml:trace>
  <inkml:trace contextRef="#ctx0" brushRef="#br0" timeOffset="3.55891E6">17913 17489 44 0,'-10'-15'36'16,"-4"5"1"-16,-16 2-1 16,-1 7-30-16,-11 2-2 15,1 7-1-15,-4 5 1 0,3 11 0 16,0 2-2-16,42-26 1 15,0 0-1-15,-60 55 0 16,60-55 0-16,0 0 0 16,-33 62 0-16,33-62-1 15,0 0-1-15,22 52 1 16,11-45 0-16,12-15 0 15,10-8 0-15,8-12 0 16,-3-11 1-16,-2 0-1 16,-14 5 0-16,-14 18 1 15,-13 12-2-15,-10 21 1 16,-7-17 0-16,0 0-1 15,-22 74 1-15,22-74-1 16,-34 84 0-16,14-31 0 0,-6 1-1 16,4 3-3-16,3 1-9 15,0 0-28-15,5-5 1 16,14-53-3-16,-14 89 2 15</inkml:trace>
  <inkml:trace contextRef="#ctx0" brushRef="#br0" timeOffset="3.55944E6">18536 17680 62 0,'20'-46'38'16,"-20"7"-1"-16,-15 0-1 15,4 19-32-15,-14 6-1 0,-3 9-1 16,-6 11-1-16,-6 17 1 16,40-23-1-16,-53 30 2 15,53-30-2-15,-57 44 1 16,57-44 0-16,-50 50-1 15,50-50 0-15,0 0 0 16,-45 69 1-16,45-69-2 16,0 0 2-16,15 63-2 15,-15-63 1-15,0 0 0 16,71 59 0-16,-71-59-3 15,66 47 2-15,-66-47-1 16,78 49 0-16,-78-49-1 16,76 62 1-16,-76-62 1 15,61 70 0-15,-61-70-1 0,40 71 1 16,-40-71 1-16,15 55-1 15,-15-55 1-15,0 0 0 16,0 0-2-16,0 0 0 16,0 0 4-16,-48-51-1 15,52-32-1-15,10-27-1 16,18-16 0-16,3-2 1 15,10 17 0-15,3 22-1 16,-10 35-1-16,-10 23-4 16,-20 10-17-16,5 16-17 15,-13 5-1-15,-16-2-2 16,-7 1 1-16</inkml:trace>
  <inkml:trace contextRef="#ctx0" brushRef="#br0" timeOffset="3.56109E6">18721 18081 27 0,'0'0'32'0,"0"0"2"15,0 0-3-15,-19-52-25 16,19 52 0-16,0 0-1 16,0 0 1-16,0 0 3 15,5-50-5-15,-5 50 0 16,0 0-2-16,0 0 2 15,0 0-2-15,0 0 0 0,0 0 0 16,-11-50-2-16,11 50 3 16,0 0-3-16,0 0 3 15,-52 30-1-15,52-30 0 16,0 0-2-16,-59 72 2 15,59-72-3-15,-39 70 2 16,39-70 2-16,-28 86-2 16,28-86-3-16,-17 92 3 15,17-92-1-15,3 83 1 16,-3-83-1-16,23 60 2 15,-23-60-3-15,52 28 2 16,-52-28 2-16,72-7-3 16,-72 7 2-16,79-40-1 15,-79 40 3-15,74-63-4 0,-74 63 2 16,52-83-2-16,-52 83-2 15,22-90 4-15,-22 90-1 16,-8-87-1-16,8 87-3 16,-37-68 2-16,37 68-2 15,-46-39-24-15,46 39-13 16,-56-10-2-16,56 10-3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4-02-21T03:20:36.52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7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8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9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0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1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2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3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5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6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7">5623 17791 83,'0'0'38,"-12"-8"-3,12 8 2,-6 16-27,-6 4-4,1 10 0,-5 11-2,-1 10-1,-1 7 3,1 4-4,2 0 0,4-3 3,6-9-2,6-8-2,-1-42-11,27 45-26,-27-45-6,55-16 4,-55 16-2</inkml:trace>
  <inkml:trace contextRef="#ctx0" brushRef="#br0" timeOffset="18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19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">10423 17741 27,'0'0'29,"-6"-11"3,6 11-3,-1-13-9,1 13-3,0 0-1,0 0-4,-12 10-4,0 3-2,1 7-2,-4 5-3,0 3-1,2 3-5,-4 0-8,14 0-16,3-4-5,6-8-1,8-8-1</inkml:trace>
  <inkml:trace contextRef="#ctx0" brushRef="#br0" timeOffset="21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2">12019 17833 61,'2'-17'33,"-2"17"1,0-16-2,0 16-18,-5-14-5,5 14-2,0 0-2,0 0-2,-9 16 0,4 3-1,0 2 0,0 6-1,1 2-2,4 2-4,-3-1-11,11-8-20,4-6 1,8-11-2,4-6 2</inkml:trace>
  <inkml:trace contextRef="#ctx0" brushRef="#br0" timeOffset="23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4">13654 17761 58,'11'-15'31,"-1"-1"0,0 1-1,2 4-19,-12 11 0,11 0-4,-14 12-1,2 8 0,-12 2-1,0 6-1,-1-1-2,1 2-3,3-5-4,0-5-10,17-4-15,-7-15-4,22 11-2,-2-17 1</inkml:trace>
  <inkml:trace contextRef="#ctx0" brushRef="#br0" timeOffset="25">13980 17624 65,'-8'-11'33,"8"11"-1,-21 14 0,3-1-17,9 8-6,-4 0-1,8 2-2,0-1-1,6-1-1,4-3-1,8-4 0,8-7 0,6-6-2,8-7-2,6-7 0,8-5-1,2-4-3,9 1-7,-7-5-20,0 1-3,-6 0-1,-8 5 0</inkml:trace>
  <inkml:trace contextRef="#ctx0" brushRef="#br0" timeOffset="26">14240 17575 83,'-12'16'35,"4"5"-2,0 8 3,-4 3-28,8 6-4,-3 1 0,4 3-3,0-1-2,-1-6-3,11-3-14,-3-11-18,9-7 1,4-8-1,6-9-1</inkml:trace>
  <inkml:trace contextRef="#ctx0" brushRef="#br0" timeOffset="27">15513 17628 54,'0'0'36,"0"0"-2,0 0-1,0 0-8,0 0-16,6 28-3,-12-6-1,0 9-2,-6 3-2,-1 3 0,-1 2-3,-1-6-2,10 1-7,-3-10-12,17-9-12,7-8 0,8-11-2,10-7 2</inkml:trace>
  <inkml:trace contextRef="#ctx0" brushRef="#br0" timeOffset="28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9">17343 17667 62,'0'0'34,"9"-13"-1,-9 13 0,2 10-18,-8 4-9,2 10-3,-4 4 0,-1 6-1,-3 2 0,1 1-2,3 1-2,-1-6-7,11 0-13,0-8-12,8-6 0,4-7 0,8-6-1</inkml:trace>
  <inkml:trace contextRef="#ctx0" brushRef="#br0" timeOffset="30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31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32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33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34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35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36">22737 17787 53,'-16'6'34,"-1"1"-2,0 1 2,0 4-15,-5-1-11,4 7 0,-5-1-1,8 3-1,-2 0-1,8 0 0,4-3-2,12-3 1,9-7-2,17-3 0,12-8-1,13-5-1,9-5-2,5-2-2,-1 1-20,-5-4-15,-8 3 1,-14-3-1,-10 3 0</inkml:trace>
  <inkml:trace contextRef="#ctx0" brushRef="#br0" timeOffset="37">22826 17834 99,'-16'28'38,"0"-3"0,8 5-4,0-1-31,4 0-4,5 7-14,-1-36-23,-1 55 1,1-55-1,7 31 1</inkml:trace>
  <inkml:trace contextRef="#ctx0" brushRef="#br0" timeOffset="38">2903 17262 42,'0'0'33,"0"0"1,0 0 0,10 17-10,-10-17-10,-1 24-5,-1-6-4,4 7 0,-2 5-6,0 2-2,4 5-11,-1-3-20,3 0 0,0-5-1,3-5 1</inkml:trace>
  <inkml:trace contextRef="#ctx0" brushRef="#br0" timeOffset="39">4574 17324 28,'0'0'25,"0"0"1,-12 2-3,12-2-3,0 0-3,0 0-2,0 0-3,0 0-1,0 0-3,-8 10-3,8-10-2,-3 25-1,3-5-5,-3-3-9,6 3-22,4 1 1,0-6-1,7-4 0</inkml:trace>
  <inkml:trace contextRef="#ctx0" brushRef="#br0" timeOffset="40">6240 17242 41,'0'0'28,"-7"-11"2,7 11-6,5-10-7,-5 10-3,0 0-2,0 0-2,15 5-3,-14 10-2,2 8-2,-5 5-3,-3 1-9,5 5-17,-1-2-7,0-3 1,2-5-2</inkml:trace>
  <inkml:trace contextRef="#ctx0" brushRef="#br0" timeOffset="41">8080 17230 14,'4'-16'26,"-4"16"3,3-11 0,-3 11-5,0 0-3,-4-12-2,4 12-2,0 0-5,-3 18-4,-1-6-2,2 9-2,-3 2-2,2 4-4,3 6-9,0-3-24,2-1 1,6-4-1,3-7-1</inkml:trace>
  <inkml:trace contextRef="#ctx0" brushRef="#br0" timeOffset="42">9718 17238 24,'0'0'24,"0"0"3,-11-7-4,11 7-5,0 0-2,0 0-2,-15-15-1,15 15-1,0 0-2,0 0-2,0 0-2,-4 28-2,3-6-1,-1 8-3,2 6-12,-1 1-22,2 3 0,1-3-1,3-5 0</inkml:trace>
  <inkml:trace contextRef="#ctx0" brushRef="#br0" timeOffset="43">11376 17235 11,'-9'-11'22,"9"11"1,0 0-4,0 0 0,-10-11-1,10 11-2,0 0-1,-7-12-3,7 12-1,0 0-1,1 13-3,-2 1-2,5 6-3,-2 5-5,-3 1-13,5 3-17,3 3 0,-4-2-1,6-4 0</inkml:trace>
  <inkml:trace contextRef="#ctx0" brushRef="#br0" timeOffset="44">13103 17220 26,'0'0'26,"0"0"0,0 0-2,-12 1-5,12-1-4,0 0-3,-13-4-1,13 4-2,0 0 1,0 0-3,0 0-2,0 0 0,-9 20-2,9-1 0,-2 4-4,1 1-7,4 2-27,1 4 1,1-5 0,5-3-2</inkml:trace>
  <inkml:trace contextRef="#ctx0" brushRef="#br0" timeOffset="45">14888 17223 44,'0'0'29,"8"-10"2,-8 10-9,0 0-7,0 0-3,3 13-3,-9 2-1,5 7-4,-3 1-3,1 3-6,5 3-19,-2-1-6,1-2-1,5-3-1</inkml:trace>
  <inkml:trace contextRef="#ctx0" brushRef="#br0" timeOffset="46">16587 17261 33,'0'0'28,"5"-11"2,-5 11-4,0 0-9,-4 12-4,4 3-3,-5-2-4,4 5-4,-1 2-6,-2 1-17,3-1-8,8 1-1,-4-6 0,9-2 0</inkml:trace>
  <inkml:trace contextRef="#ctx0" brushRef="#br0" timeOffset="47">18388 17160 24,'0'0'23,"0"0"1,0 0-4,0 0-5,0 0-1,0 0 0,12 0-2,-12 0-1,-3 22-2,-3 1-1,3 6-3,-8 2-2,2 4-4,3 3-9,-1-3-20,1-6-2,5-4-1,1-9 1</inkml:trace>
  <inkml:trace contextRef="#ctx0" brushRef="#br0" timeOffset="48">20055 17205 18,'0'0'21,"0"0"1,0 0-1,0 0-1,0 0-3,-11-11-1,11 11-3,0 0-1,-6 21-1,0-6-4,4 7-1,-2 2-3,0 3-1,0-1-2,1 0-4,6 2-17,2-7-12,4-9 1,4-6-3,6-10 2</inkml:trace>
  <inkml:trace contextRef="#ctx0" brushRef="#br0" timeOffset="49">21676 17227 7,'0'0'14,"0"0"-6,0 0 0,-13-6 2,13 6 0,0 0 1,2-11 1,-2 11 1,2-10 0,-2 10-1,3-11 1,-3 11-2,0 0-2,0 0-2,0 0-1,0 0 0,0 19-2,-2-3-1,-1 5-2,0 4-1,3 3-8,-3-1-19,3-3-4,2 0-1,0-6 1</inkml:trace>
  <inkml:trace contextRef="#ctx0" brushRef="#br0" timeOffset="50">23293 17186 16,'0'0'25,"0"0"2,0 0-2,13-11-4,-13 11-4,0 0-3,0 0-3,3 16-3,-7-6-1,1 9-4,0 3-5,-3-2-16,0 4-12,4 0-1,-1-3-1,2-4 1</inkml:trace>
  <inkml:trace contextRef="#ctx0" brushRef="#br0" timeOffset="51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52">1758 15640 47,'-13'10'29,"13"-10"2,0 0 0,-12 6-13,12-6-4,0 0-5,0 0-2,14-3-2,2-3-1,4-2-4,3-1-3,6 4-12,-1 3-18,-3 3 1,-5 6-1,-1 2-1</inkml:trace>
  <inkml:trace contextRef="#ctx0" brushRef="#br0" timeOffset="53">1873 14146 48,'-13'1'27,"13"-1"3,-20 7-3,20-7-11,0 0-4,-13 3-1,13-3-4,0 0 0,0 0-2,0 0-1,12 10 0,-12-10 0,16 6-2,1-6-1,6-7-6,10-7-27,9-1 0,6-8-1,4-2-1</inkml:trace>
  <inkml:trace contextRef="#ctx0" brushRef="#br0" timeOffset="54">1827 12409 80,'-22'7'33,"22"-7"-1,-21 13-2,9-10-18,12-3-4,0 0-2,3 10-2,-3-10-1,30-6-1,-4-1 0,5 0-1,4 0-2,1-2-6,1 1-25,0 5-1,-5 1 0,-3 3-2</inkml:trace>
  <inkml:trace contextRef="#ctx0" brushRef="#br0" timeOffset="55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56">1843 9227 35,'-14'-14'24,"14"14"3,-13-1-3,13 1-4,-12 6-4,12-6-3,0 0 0,-6 12-3,6-12-2,17 9-2,3-5 0,2-7-3,9 0-3,2-2-9,3-1-23,-1-7 1,5 4-1,-4-6-2</inkml:trace>
  <inkml:trace contextRef="#ctx0" brushRef="#br0" timeOffset="57">1885 7715 26,'0'0'22,"-9"-7"1,9 7 0,0 0-4,-14-5-2,14 5-3,0 0-1,-12 3-2,12-3 0,0 0-3,-16 2-2,16-2-1,0 0-1,0 0-1,0 0-1,23 8 0,-3-8-3,4-3-5,10 3-14,5-2-12,1-6 0,8 1 0,-2-5-2</inkml:trace>
  <inkml:trace contextRef="#ctx0" brushRef="#br0" timeOffset="58">1825 6119 33,'0'0'24,"0"0"2,14-13-1,-14 13-4,0 0-3,0 0-3,0 0-2,0 0-3,0 0-2,11 4-3,-11-4-1,26 2-2,-8-2-2,6-2-3,8 2-12,4-2-17,-2-1 1,2-1 0,-4-3-2</inkml:trace>
  <inkml:trace contextRef="#ctx0" brushRef="#br0" timeOffset="59">1769 4605 34,'0'0'23,"-3"-13"0,3 13 2,3-14-8,-3 4-3,0 10-1,0-18-1,0 18 0,0-12-1,0 12-2,0 0-1,0 0-1,0 0-2,0 0-2,0 0 0,0 0-1,17 13-1,0-8-1,8 0-2,4-5-3,11 3-11,4-6-17,1-4 0,4-4-1,-4-4-1</inkml:trace>
  <inkml:trace contextRef="#ctx0" brushRef="#br0" timeOffset="60">1827 2945 15,'0'0'22,"0"0"3,0 0-1,0 0-3,0 0-1,0 0-3,0 0-3,0 0-1,0 0-5,0 0-2,0 0-2,16 8-1,-3-5-1,4-1-2,10-1-2,1-4-5,12-2-21,5-2-4,4-5 1,-1-2-2</inkml:trace>
  <inkml:trace contextRef="#ctx0" brushRef="#br0" timeOffset="61">1777 1276 42,'0'0'26,"-19"-2"3,19 2-3,0 0-7,-14 2-3,14-2-2,0 0-3,0 0-3,0 0-2,14 1-2,-14-1 0,19-5-1,-6 4 0,9 1-1,6-1-2,5-1-3,9 0-8,0 0-22,9-3 0,6 1 0,2-3-2</inkml:trace>
  <inkml:trace contextRef="#ctx0" brushRef="#br0" timeOffset="6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63">497 1164 65,'5'-21'33,"1"1"-1,-4 0 1,1 6-10,-7-2-13,9 5 0,-5 11-2,-3-10-2,3 10-1,-8 20-2,3 3-1,-1 5-1,-1 10 0,1 4-2,1 6-1,0-1-2,7 0-7,-2-10-14,10-3-10,5-7 0,5-11 1,6-10-1</inkml:trace>
  <inkml:trace contextRef="#ctx0" brushRef="#br0" timeOffset="64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65">1024 15510 49,'0'0'29,"0"0"2,0 0-2,0 0-14,-17 1-3,5 13-3,-2 1-3,0 6-3,1 2-2,1 2-1,3 2-4,2-4-5,11-2-15,8-5-6,4-6-1,9-7-1</inkml:trace>
  <inkml:trace contextRef="#ctx0" brushRef="#br0" timeOffset="66">1308 15494 35,'0'0'24,"-25"19"3,13-1 1,-2 5-13,-1 3-4,9 4-1,-1 0-1,7 4-1,3-5 0,8-1-3,4-8 0,7-8-1,1-12 0,5-4-1,-3-11-1,3-7 0,-3-7-1,-3-3 0,-4-1-2,-7-1 0,-5 3-2,-10 1-5,2 9-7,-8 3-18,-2 4 0,1 7 0,-2 2 1</inkml:trace>
  <inkml:trace contextRef="#ctx0" brushRef="#br0" timeOffset="67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68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69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70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71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72">1527 10767 87,'-11'17'31,"-4"1"1,5 3 2,-1 7-18,2-1-10,4 6-3,-1 3 0,3 1-3,2-2-2,1-5-6,7-6-26,4-2 1,4-13-1,4-5 0</inkml:trace>
  <inkml:trace contextRef="#ctx0" brushRef="#br0" timeOffset="73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74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75">1367 9052 85,'-22'-16'34,"22"16"0,-19 0 1,19 0-14,0 0-12,0 0-5,0 0-1,0 0-3,22-6-2,2 0-3,1-4-6,11 3-9,0-1-15,2-3 1,1 4-2,0 0 3</inkml:trace>
  <inkml:trace contextRef="#ctx0" brushRef="#br0" timeOffset="76">1675 9027 70,'-21'12'31,"4"7"1,-1 2-1,2-1-14,8 7-5,-1-3-4,7 4-2,3-3-1,8-2-1,1-5-1,7-4 0,-1-8-1,5-6 0,1-9 0,1-3-1,-4-8 1,-3-4-2,-2-1 1,-6-3-2,-5 0 0,-8-2-1,-3 8-4,-7-2-7,0 4-21,-4 9-2,-1 2 2,5 7-1</inkml:trace>
  <inkml:trace contextRef="#ctx0" brushRef="#br0" timeOffset="77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78">1737 7595 55,'-12'0'28,"0"6"3,-8 1-1,2 3-8,-1 8-9,-1 1-4,5 7-2,6-3-2,4 4 0,5-3-1,7 0-1,5-6 0,7-2 0,2-11-1,5-5 0,-2-7 0,2-7-1,-7-5 0,0-4 0,-6-2-1,-5-2 0,-5 1-2,-7-2-2,-1 6-8,-7 2-21,2 4-1,0 4 1,-4 2-2</inkml:trace>
  <inkml:trace contextRef="#ctx0" brushRef="#br0" timeOffset="79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80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81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8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83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84">1759 2879 58,'-21'3'31,"3"10"-2,-5 3 1,2 6-6,3 8-17,0 0-2,8 5 1,3-4-2,7 2 0,3-8 0,8-4 0,6-11-2,5-6 0,3-10-1,1-7 1,0-10-1,-2-5 0,-1-6-2,-3-4 1,-6 0-2,-8-2-2,-2 8-5,-10 0-20,-3 11-5,-6 8 0,-7 7-1</inkml:trace>
  <inkml:trace contextRef="#ctx0" brushRef="#br0" timeOffset="85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86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7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8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9Pipi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2826667"/>
              </p:ext>
            </p:extLst>
          </p:nvPr>
        </p:nvGraphicFramePr>
        <p:xfrm>
          <a:off x="214283" y="762000"/>
          <a:ext cx="8750332" cy="476439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HW and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get the Bunsen burner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licence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will check to see if we have the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hottest part of a Bunsen flame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heat things effectively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safe way to heat liquids in a boiling tube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hurting people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the volume of an odd shaped object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strategies to find our way around problems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851467"/>
              </p:ext>
            </p:extLst>
          </p:nvPr>
        </p:nvGraphicFramePr>
        <p:xfrm>
          <a:off x="381001" y="228611"/>
          <a:ext cx="3581399" cy="6505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5812"/>
                <a:gridCol w="2495587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523385"/>
              </p:ext>
            </p:extLst>
          </p:nvPr>
        </p:nvGraphicFramePr>
        <p:xfrm>
          <a:off x="4114800" y="228611"/>
          <a:ext cx="4267200" cy="6476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3734"/>
                <a:gridCol w="2973466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544040" y="654120"/>
              <a:ext cx="5252400" cy="6073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4320" y="639360"/>
                <a:ext cx="5276160" cy="609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25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096512"/>
              </p:ext>
            </p:extLst>
          </p:nvPr>
        </p:nvGraphicFramePr>
        <p:xfrm>
          <a:off x="683562" y="476670"/>
          <a:ext cx="8064901" cy="5760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</a:tblGrid>
              <a:tr h="576064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462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Graph of Temperature versus Time for melting ice</a:t>
            </a:r>
            <a:endParaRPr lang="en-NZ" sz="2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874131" y="289532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5163" y="6495727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68840" y="246600"/>
              <a:ext cx="8736120" cy="634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720" y="230400"/>
                <a:ext cx="8766000" cy="637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17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580</TotalTime>
  <Words>216</Words>
  <Application>Microsoft Office PowerPoint</Application>
  <PresentationFormat>On-screen Show (4:3)</PresentationFormat>
  <Paragraphs>84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</cp:revision>
  <dcterms:created xsi:type="dcterms:W3CDTF">2006-08-16T00:00:00Z</dcterms:created>
  <dcterms:modified xsi:type="dcterms:W3CDTF">2014-02-28T00:02:33Z</dcterms:modified>
</cp:coreProperties>
</file>