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2" r:id="rId4"/>
    <p:sldId id="300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3:11:22.09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10331 4705 62 0,'0'0'37'0,"-13"-6"-2"15,13 18 1-15,-5 8-31 16,7 23-1-16,-1 11 3 15,4 20-3-15,-6 4 2 16,6 3-3-16,4-20 2 16,19-35-2-16,25-66 1 0,41-67 0 15,56-77-1-15,50-72-1 16,61-53-13-16,31-55-25 15,37-14-4-15,-6 5 1 16,-20 44-3-16</inkml:trace>
  <inkml:trace contextRef="#ctx0" brushRef="#br0" timeOffset="1173.0671">10533 7799 32 0,'-3'-29'29'16,"-2"1"2"-16,0 5 0 15,6 12-21-15,-12-7 0 16,11 18 0-16,2 19-1 15,10 23 1-15,-12 9-2 16,6 21-1-16,-5-7-1 16,14-2-1-16,11-31 0 15,36-45 1-15,86-73 1 16,18-76 0-16,74-69-5 15,92-74-34-15,34-43-5 0,19-42-3 16,-3-3-2-16</inkml:trace>
  <inkml:trace contextRef="#ctx0" brushRef="#br0" timeOffset="3525.2016">11403 12614 38 0,'0'0'33'16,"0"0"1"-16,0 0 0 15,-6 38-26-15,-2 6-3 16,5 22 1-16,-7 8 0 16,6 6 0-16,-2-17-1 0,24-22 2 15,22-66 0-15,46-61-2 16,56-74 2-16,68-66-4 15,67-57-4-15,43-54-35 16,98-21 0-16,-47-14-4 16,-14 21 1-16</inkml:trace>
  <inkml:trace contextRef="#ctx0" brushRef="#br0" timeOffset="4421.2529">12199 14916 46 0,'0'0'35'0,"0"0"2"0,-11 18-2 15,-16 16-34-15,-8 17 1 16,-11 17 0-16,-11 19-1 15,-16 19 0-15,-8 17 0 16,-11 8 0-16,-4 6-1 16,1-4 1-16,5-18-8 15,14-9-28-15,8-28 0 16,16-24-2-16,8-39 2 15</inkml:trace>
  <inkml:trace contextRef="#ctx0" brushRef="#br0" timeOffset="4624.2645">11259 15211 64 0,'0'-13'40'16,"11"30"0"-16,0 15 1 16,17 20-38-16,17 8 0 15,17 8 0-15,17-1-1 16,13 2-1-16,14-9 0 15,5-1 0-15,6-5-6 16,-16-20-33-16,12 2-1 16,-11-19-3-16,-7-2 1 15</inkml:trace>
  <inkml:trace contextRef="#ctx0" brushRef="#br0" timeOffset="4775.2731">12807 15975 74 0,'-14'23'42'0,"4"-3"-2"15,-9-14-8-15,-19-17-72 16,24 0-1-16,-6-14-1 16,4 3 1-16</inkml:trace>
  <inkml:trace contextRef="#ctx0" brushRef="#br0" timeOffset="6365.3641">11390 17339 48 0,'0'0'39'16,"0"0"-3"-16,0 0 2 16,-12 5-35-16,-14 16-1 15,-5 12 0-15,-12 10 0 16,43-43-7-16,-60 82 8 15,17-24 0-15,-7 11-2 16,-3 9 1-16,-4 7-1 16,1-1-1-16,0 1 0 0,-2-8-24 15,6-3-15-15,-1-14-2 16,6-7 3-16</inkml:trace>
  <inkml:trace contextRef="#ctx0" brushRef="#br0" timeOffset="6580.3764">10769 17459 70 0,'47'10'42'16,"4"8"-1"-16,-51-18 2 15,65 44-41-15,-65-44 1 16,85 58 0-16,-36-23-1 15,5 3 0-15,10-1-2 16,1 3-2-16,-1 3-38 0,6-2-1 16,1-2-3-16,0-3-1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1:15:44.9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4892 1973 57 0,'12'-17'33'16,"3"6"0"-16,-10 1-1 15,-5 10-23-15,0 0 2 16,-16 10-7-16,-4-2-1 16,-2 14 1-16,-11 3-1 15,-2 11 0-15,-6 7 1 16,0 19-1-16,-7 11 0 15,3 17 2-15,-3 10-3 16,3 13 1-16,6 5-2 16,8 1 0-16,6-10 0 15,19-14 0-15,16-21 0 16,19-22 0-16,22-29 0 0,13-22-1 15,12-23 2-15,4-19-1 16,-5-9 0-16,-1-11 1 16,-21-2-1-16,-11 0 1 15,-28 10-1-15,-21 3 0 16,-22 13-1-16,-18 15 0 15,-12 11-2-15,-14 13-1 16,2 29-18-16,-7-8-16 16,17 18-1-16,2-9-2 15,23 6 0-15</inkml:trace>
  <inkml:trace contextRef="#ctx0" brushRef="#br1" timeOffset="6318.3614">6671 2038 61 0,'3'-12'29'16,"-3"-4"0"-16,6 2 0 16,-10-2-23-16,8 6 0 15,-4-5 1-15,0 15 2 16,6-15-2-16,-6 15-1 15,0 0-1-15,9 22 0 16,-5-6-2-16,2 15 1 16,-3 6-1-16,6 17-2 15,1 9 1-15,1 15 1 16,-2 15-2-16,-2 13 1 15,-7 11-1-15,-2 12 1 16,-5 8-2-16,-3-2 1 16,-3-7 0-16,-1-7-2 15,5-15 1-15,-1-9-1 0,8-15 1 16,3-20-2-16,5-12-1 15,-1-15-1-15,6 1-3 16,-8-17-5-16,11 8-19 16,-17-15-2-16,7 5-2 15,-4-17 0-15</inkml:trace>
  <inkml:trace contextRef="#ctx0" brushRef="#br1" timeOffset="7063.404">6723 1970 64 0,'2'-14'32'15,"-2"14"-1"-15,0 0 0 16,0 0-22-16,-11 4 0 16,5 14-3-16,-8-1-2 15,-2 12-1-15,-6 5-1 16,-5 12 0-16,-3 10 0 15,-2 8 1-15,-2 2 0 16,0 2 1-16,2-6-2 16,8-4 1-16,5-16-1 0,10-14 0 15,9-28-1-15,18-3 0 16,11-28 0-16,7-19-1 15,6-10 2-15,3-8-2 16,3-4 1-16,0-2 0 16,-5 1 1-16,-5 7 0 15,-9 13 0-15,-3 14 0 16,-11 8 0-16,-3 13 1 15,-12 18-1-15,10 8-1 16,-5 16 0-16,5 10-1 16,6 8 1-16,7 8-2 15,11 6-1-15,4 1-3 16,16 9-18-16,-6-22-12 0,12 11-3 15,-9-17-2-15,4 2 0 16</inkml:trace>
  <inkml:trace contextRef="#ctx0" brushRef="#br1" timeOffset="7731.4422">7784 2129 50 0,'9'-16'30'0,"-5"-10"3"16,3 10-1-16,-5-12-15 15,5 17-7-15,-7-12 0 16,0 23 0-16,5-27-2 15,-5 27-1-15,0 0-2 16,0 0-1-16,0 0 0 16,-1 36-2-16,1 3 0 15,1 17-1-15,0 13-1 0,2 10 1 16,-3 9 0-16,2 9 0 15,-4-1-1-15,0-4-1 16,4-1-4-16,-6-28-9 16,10 2-20-16,0-29-3 15,14-6 0-15,-5-28-2 16</inkml:trace>
  <inkml:trace contextRef="#ctx0" brushRef="#br1" timeOffset="8077.462">8370 2501 69 0,'10'-19'32'16,"-10"19"2"-16,7-23-1 15,-7 23-24-15,0-28 0 16,0 28-1-16,-12-22-1 16,12 22-2-16,-24-9-1 15,3 12 0-15,-4 6-1 16,-5 11 0-16,-2 7-1 15,-6 7 2-15,2 5-3 16,2 6 2-16,5 0-2 16,7-1 1-16,11-2-1 15,6-4-1-15,12-7-2 16,9-8-4-16,26 1-28 0,-13-22-4 15,23 9 1-15,-6-18-2 16</inkml:trace>
  <inkml:trace contextRef="#ctx0" brushRef="#br1" timeOffset="8463.4841">8623 2614 102 0,'-2'14'38'16,"2"-14"-1"-16,20 7-1 16,1-11-33-16,9 0 0 15,5-9-2-15,3-3 0 0,3-6-1 16,2-2-1-16,-6-3 2 15,-4 0-2-15,-8-3 1 16,-8 3-1-16,-12 1 2 16,-13 6 0-16,-9 10 0 15,-10 9 0-15,-12 7 0 16,-3 13 0-16,-7 13 1 15,-1 14 0-15,0 7 0 16,3 6 1-16,11 1-1 16,12-4-1-16,15-9 0 15,16-10-2-15,27-7-13 16,9-31-18-16,36-1-8 15,4-24 1-15,26-1-3 16</inkml:trace>
  <inkml:trace contextRef="#ctx0" brushRef="#br1" timeOffset="8965.5128">9594 2503 79 0,'7'-19'37'16,"-7"19"0"-16,-5-13-1 15,-8 22-26-15,-13 1-4 16,0 13 0-16,-9-4-2 15,3 6-1-15,1 0-1 16,4-2 1-16,13-3-2 16,12-8 1-16,13-6-1 15,16-5-1-15,10-4 0 16,7-2 0-16,6-2 0 15,-2 5 1-15,-2 1-1 16,-9 12 1-16,-12 8-1 0,-17 8 1 16,-12 8 0-1,-14 6-1-15,-7 1 1 0,-4-2-1 16,1 0 0-16,1-16-1 15,12-10-3-15,15-14-6 16,11-20-25-16,11-22-3 16,24-2 1-16,-1-27-3 15</inkml:trace>
  <inkml:trace contextRef="#ctx0" brushRef="#br1" timeOffset="9174.5248">10197 1957 103 0,'-24'14'37'0,"10"20"1"0,-14 1-1 15,6 24-35-15,1 5 0 16,4 10-1-16,2 5 0 16,-1 5 2-16,1 2-3 15,1-5 0-15,3-3-4 16,1-21-4-16,14-1-26 15,-13-23-2-15,18-8-2 16,-9-25 0-16</inkml:trace>
  <inkml:trace contextRef="#ctx0" brushRef="#br1" timeOffset="9489.5428">9964 2440 98 0,'-3'12'38'0,"3"-12"1"0,1 19-1 16,-1-19-33-16,29 13-2 15,0-11 0-15,11-1-1 16,-1-2 0-16,5-2 0 16,1-1-1-16,-2 1 0 15,-7 2 0-15,-6 3-1 16,-6 4 1-16,-5 5 0 15,-10 8-1-15,-7 1 2 16,-8 9-2-16,-4 7 2 16,0 1-2-16,-7 1 1 15,3 1-3-15,1-7-1 16,9 5-12-16,-6-24-15 15,24 7-8-15,-14-20-2 16,34-7-1-16,-8-14 1 0</inkml:trace>
  <inkml:trace contextRef="#ctx0" brushRef="#br1" timeOffset="9647.5518">10457 2316 110 0,'-21'-14'40'0,"-5"-8"-2"16,11 18-3-16,15 4-42 15,-23-19-23-15,23 19-8 16,6-18 1-16,12 13-2 16</inkml:trace>
  <inkml:trace contextRef="#ctx0" brushRef="#br1" timeOffset="9932.568">10811 1832 105 0,'-9'-15'39'0,"9"15"0"16,0 0 0-16,-19 7-35 16,9 11 0-16,2 15 0 15,-4 10-1-15,-3 21-2 16,-6 15 0-16,-3 12 0 15,1 4-1-15,0 5 1 16,3-3-1-16,8-9-1 0,8-7-2 16,8-23-3-16,25-9-19 15,-6-35-13-15,20-7-1 16,-3-27-2-16,12-3 1 15</inkml:trace>
  <inkml:trace contextRef="#ctx0" brushRef="#br1" timeOffset="10127.5793">11073 1819 113 0,'-14'36'39'0,"-13"9"1"15,6 30-3-15,-5 1-35 16,4 16 0-16,2 2-2 15,3 2-2-15,6 3-8 0,-7-14-20 16,14 4-10-16,-10-23 3 16,12-2-4-16</inkml:trace>
  <inkml:trace contextRef="#ctx0" brushRef="#br1" timeOffset="18909.0815">7916 3399 37 0,'0'0'31'16,"5"-23"2"-16,-5 23 0 16,4-21-9-16,7 21 1 15,-11 0-19-15,0 0 1 16,0 0-1-16,3 19-3 15,-7 6 0-15,-1 9-2 16,-1 5 1-16,1 11-1 0,0 4 0 16,-2 8 0-16,0 3-1 15,2 0 1-15,-2 0 0 16,3-5 0-16,-4-5-1 15,2-7 1-15,0-10-1 16,1-13 0-16,2-11 1 16,3-14-1-16,-3-13 0 15,5-11 1-15,2-16-1 16,2-11 0-16,4-8 1 15,-1-11-1-15,2-4 1 16,4-6-2-16,2 3 2 16,-1 4-1-16,4 8 0 15,2 8 1-15,-2 10-2 16,5 11 2-16,1 10-2 0,-1 13 2 15,0 8-1-15,2 8 0 16,-4 7 0-16,-3 5-1 16,-2 7 2-16,-6 6-2 15,-4 5 2-15,-6 2-1 16,-4 4 0-16,-7 1 0 15,-9-1 0-15,-1 1 0 16,-6-3 0-16,-3-4 1 16,1-3-1-16,-1-2 0 15,4-6 0-15,4 0 0 16,2-1 0-16,7 2 1 15,2 4-2-15,4 4 2 16,-3 6-1-16,-1 9 0 0,-1 12-1 16,-6 3 1-16,-6 8-1 15,-5 1 0-15,1 0 1 16,-2-9-1-16,5-5-2 15,3-22-9-15,25-8-22 16,-5-26-2-16,29-18 0 16,-4-26-1-16</inkml:trace>
  <inkml:trace contextRef="#ctx0" brushRef="#br1" timeOffset="19329.1056">8493 3406 93 0,'14'-2'36'16,"-14"2"0"-16,-9 13 1 15,-6-1-30-15,4 8-4 16,-5 8 0-16,1 7 0 15,1 7-1-15,-1 3 0 16,-1 5-1-16,1-1 0 16,4-2 0-16,2 0-1 15,3-13 0-15,6-7 1 16,0-11-1-16,0-16 0 15,12-6 0-15,-1-18 0 16,3-10 1-16,1-9-1 16,2-8 1-16,0-8 0 0,-1-2-1 15,0 2 1-15,2 5-1 16,-4 8 1-16,-3 5-1 15,2 15 1-15,-1 4-2 16,2 12 0-16,-1 11-3 16,0-2-6-16,11 20-24 15,-8-14-5-15,12 13 4 16,-4-13-4-16</inkml:trace>
  <inkml:trace contextRef="#ctx0" brushRef="#br1" timeOffset="19682.1258">8824 3494 98 0,'-17'16'36'0,"14"7"0"15,3-23 0-15,16 8-32 16,6-10-1-16,16-5-1 15,5-9 0-15,14-6 0 16,1-3-1-16,-2-3 0 16,-4-1 0-16,-4 0 0 15,-14 2 0-15,-12 1 0 16,-18 9-1-16,-17 7 2 15,-11 5-2-15,-11 10 1 16,-8 6 0-16,-4 15 0 16,2 5 0-16,0 7-1 15,9 4 1-15,8 2-1 16,13 0-1-16,10-8-2 0,21 0-10 15,8-25-22-15,28 2-2 16,2-24 1-16,21 4-2 16</inkml:trace>
  <inkml:trace contextRef="#ctx0" brushRef="#br1" timeOffset="20002.1441">9650 3282 86 0,'-25'14'38'0,"-20"-4"0"16,6 19 0-16,-10-6-16 15,10 2-19-15,5 2 0 16,12-4 0-16,10-3-1 16,12-8-1-16,19-3-1 0,8-6 0 15,9-4 0-15,5-2 0 16,1 1 0-16,-4 3 0 15,-5 1 0-15,-13 8 0 16,-7 5 0-16,-15 4 1 16,-12 7-1-16,-7 4 0 15,-8 1-1-15,-1-2 0 16,-2-1-1-16,3-6-3 15,12 7-19-15,-3-27-13 16,20-2 1-16,0 0-1 16,34-13-1-16</inkml:trace>
  <inkml:trace contextRef="#ctx0" brushRef="#br1" timeOffset="20336.1632">9777 3493 81 0,'-12'6'37'16,"11"5"-2"-16,1-11 2 15,10 2-23-15,11-10-11 16,10 3 1-16,7-9-1 16,4-1 0-16,0-5-1 15,-1 2 0-15,-7-2-1 16,-4 3 1-16,-14 0-2 15,-14 5 2-15,-13 4-2 16,-8 6 1-16,-11 6 0 16,-7 7 0-16,-6 5 0 15,0 7-1-15,3 5 1 16,3 4 0-16,7 2 0 0,14-1-1 15,10-2 0-15,18-10-2 16,20-8-1-16,12-13-5 16,28 4-26-16,-5-25-2 15,19 5-1-15,-11-21-1 16</inkml:trace>
  <inkml:trace contextRef="#ctx0" brushRef="#br1" timeOffset="20855.1928">10461 3321 96 0,'-21'20'36'16,"-19"-1"2"-16,7 18 0 15,-9-3-23-15,9 6-11 16,4-2-1-16,11 1-2 0,3-8 1 16,11-9-1-16,13-10 0 15,8-14-1-15,9-13 1 16,7-9-1-16,0-9 1 15,4-5 0-15,-2-8 0 16,-1 0 0-16,-4 2-1 16,-4 6 1-16,-4 7-2 15,-7 11 2-15,-1 15 0 16,-14 5-1-16,10 32 0 15,-15 3 0-15,-1 10 1 16,-1 3-1-16,5-1 0 16,2-4 0-16,14-15 0 15,8-17-1-15,20-17-1 16,11-21 0-16,16-15-2 0,3-19-1 15,8-13-2-15,-6-22-5 16,10 7-24-16,-25-21-1 16,3 12 1-16,-21-6 13 15,-10 20 23-15,-9 21 2 16,-16 18 5-16,-6 45 5 15,-24-2 23-15,5 48 3 16,-19 15-1-16,2 41-11 16,-9 2-22-16,3 10-1 15,0-2-2-15,10-5-1 16,9-4-3-16,3-16-3 15,15-4-20-15,-5-37-12 16,17-6 0-16,-7-40 0 16,7 11-2-16</inkml:trace>
  <inkml:trace contextRef="#ctx0" brushRef="#br1" timeOffset="20982.2001">10932 3210 115 0,'13'-10'36'15,"13"11"-5"-15,2 7-29 16,-2-5-38-16,10 13-1 15,-7-8-2-15</inkml:trace>
  <inkml:trace contextRef="#ctx0" brushRef="#br1" timeOffset="21643.2379">8197 4026 103 0,'-14'32'37'15,"-18"6"-1"-15,5 28-2 16,-15 11-31-16,4 19 0 16,-5 6-1-16,5 9 0 15,2-4 0-15,9-4-2 16,15-15 1-16,14-17-2 15,16-17-1-15,11-27-7 16,21-3-21-16,-3-29-6 16,18-2 1-16,-10-23-2 15</inkml:trace>
  <inkml:trace contextRef="#ctx0" brushRef="#br1" timeOffset="21838.2491">8461 4555 102 0,'-15'1'37'16,"10"23"0"-16,-11 2 0 15,-2 15-35-15,4 8-1 16,5 5 0-16,3 2 0 16,-2-1-2-16,8-5-1 15,1-19-13-15,18 2-21 16,-3-29 0-16,17-5 0 15,-3-23-1-15</inkml:trace>
  <inkml:trace contextRef="#ctx0" brushRef="#br1" timeOffset="22257.273">8587 4261 70 0,'-28'-25'36'0,"13"18"-2"16,-1-3 0-16,16 10-11 15,0 0-24-15,22-10-3 16,6 8-2-16,-1-4-4 15,16 17-9-15,-13-8-3 16,12 24 5-16,-12 0 9 16,0 11 5-16,-8 13 5 15,-10-2 4-15,-2 18 6 16,-22-13 9-16,12 17 6 15,-25-22-6-15,14 8-8 16,-9-12-6-16,6-6-2 0,1-11-2 16,9-9 0-16,4-19-2 15,14-1-1-15,8-18 1 16,6-11-1-16,4-11 1 15,7-1-1-15,0-2 1 16,2 2-1-16,-7 5 1 16,-4 15 0-16,-9 17 0 15,-6 12-1-15,-12 16 0 16,-3 9-1-16,-2 12-5 15,-10-11-18-15,9 24-13 16,-7-16-1-16,8 9-1 16,-6-17-1-16</inkml:trace>
  <inkml:trace contextRef="#ctx0" brushRef="#br1" timeOffset="26445.5124">9624 4067 63 0,'0'0'34'0,"2"-22"-2"15,-2 22 1-15,0 0-16 16,-5 36-13-16,1 2-1 15,0 17-2-15,0 10 1 16,-1 12-3-16,-3 10 2 16,1-1-2-16,-2 0 1 15,2-12-4-15,1 3-4 16,-6-26-23-16,15-4-2 15,-4-24 1-15,6-9-1 16</inkml:trace>
  <inkml:trace contextRef="#ctx0" brushRef="#br1" timeOffset="26618.5225">9509 4662 83 0,'-15'-3'36'16,"-9"-8"0"-16,13 14 1 16,0-13-31-16,11 10-1 15,9-21-2-15,12 3-2 16,14-11-3-16,-2-16-19 15,24 5-14-15,-3-13 0 16,15 5-2-16,-13-10 1 16</inkml:trace>
  <inkml:trace contextRef="#ctx0" brushRef="#br1" timeOffset="27025.5458">9985 4042 91 0,'0'0'36'0,"-21"-1"-1"16,21 1 2-16,-22 10-33 15,22-10 0-15,-10 22 0 16,9 0-1-16,-4 10-1 16,2 13-1-16,-3 12 0 15,-1 9-1-15,-4 11 1 16,2 0-1-16,-2 1 0 15,0-5 0-15,5-10 0 16,1-11 1-16,5-16-1 0,8-14 1 16,3-16 0-16,9-16-1 15,2-14 1-15,7-7 0 16,-2-5-1-16,3-5 1 15,-3-1-1-15,-3 5 0 16,-2 7 1-16,-5 11-1 16,-5 15-1-16,-5 15 1 15,-7 12 0-15,-3 10 0 16,1 9-1-16,-3 0-1 15,5 9-2-15,-2-10-4 16,16 3-26-16,-9-20-2 16,13-1-1-16,-4-21-1 15</inkml:trace>
  <inkml:trace contextRef="#ctx0" brushRef="#br1" timeOffset="27383.5663">10313 4645 78 0,'-10'28'36'0,"10"-28"-1"16,0 21 2-16,0-21-29 16,19 5-3-16,0-14-1 15,9-3 0-15,1-7-1 16,2-5-2-16,-1-4 1 15,1 1-1-15,-9-3 0 16,-6 3 0-16,-6 1-1 16,-11 9 0-16,-12 5 1 15,-9 8-1-15,-5 6 0 0,-5 7 0 16,-3 12 0-16,-1 7 0 15,5 2 0-15,8 2 0 16,6-1 0-16,13-2 0 16,12-5-1-16,9-9-2 15,20-4-3-15,3-22-11 16,19 10-18-16,-8-16-1 15,15 8-2-15,-15-13 2 16</inkml:trace>
  <inkml:trace contextRef="#ctx0" brushRef="#br1" timeOffset="27648.5814">10717 4713 62 0,'-12'35'32'0,"-5"-7"0"16,8 5 2-16,-5-13-22 15,13 3-4-15,1-23-1 16,0 18-2-16,0-18-1 15,17-20-1-15,-5-5 0 16,4-4-2-16,-3-8 1 16,1-2-2-16,0-3 1 15,0 2-1-15,-5 3 0 16,-3 6 0-16,-2 4 0 15,2 4-3-15,7 12-4 16,-12-6-27-16,18 12 0 16,-6-9-1-16,11 9-2 15</inkml:trace>
  <inkml:trace contextRef="#ctx0" brushRef="#br1" timeOffset="28024.6029">10986 4575 88 0,'9'13'35'15,"-9"-13"-1"-15,27 2 2 16,-5-13-32-16,7-3-1 15,1-6 0-15,2-4-1 16,-3-2-1-16,-4-1 1 0,-8 3-1 16,-6 1 0-16,-11 5 0 15,-5 4-1-15,-9 6 1 16,-8 10-1-16,-4 10 1 15,-1 7 0-15,-6 12 0 16,5 11 0-16,1 7-1 16,7 6 1-16,7 0 0 15,12-5-1-15,10-7-1 16,14-11-2-16,19-5-19 15,2-28-15-15,20-6 1 16,-8-22-2-16,12-4 0 16</inkml:trace>
  <inkml:trace contextRef="#ctx0" brushRef="#br1" timeOffset="28309.619">11352 3969 102 0,'-6'21'37'0,"14"19"2"16,-5-9-3-16,8 12-33 16,3 1 1-16,6 8-1 15,-3 1-1-15,-2 3-1 16,-1 8 0-16,-11 3-1 15,-8 4 0-15,-11 10 1 16,-12-2 0-16,-10 3-1 16,-8 1 0-16,-7-5-3 15,2 2-9-15,-8-22-24 0,19-6-3 16,-4-26 0-16,18-7-2 15</inkml:trace>
  <inkml:trace contextRef="#ctx0" brushRef="#br0" timeOffset="121449.9463">4434 3680 82 0,'-12'-1'36'0,"-5"-11"0"16,17 12-1-16,-11-23-30 15,19 8-1-15,8-7-1 0,16-3-1 16,9 0 0-16,5 1-2 16,5 7 1-16,-2 5-1 15,-5 10 0-15,-6 15 1 16,-15 14-1-16,-15 21 1 15,-18 9-1-15,-17 16 1 16,-10 5 0-16,-9 10 1 16,-9-3 0-16,3 0-1 15,1-13 0-15,7-6 1 16,10-13-1-16,7-13 0 15,13-8-1-15,13-11 0 16,10-8 0-16,11-8 0 16,12-6 0-16,12-11-1 15,11-2-1-15,6-8-3 16,11 2-1-16,-4-15-4 0,10 13-25 15,-12-14 0-15,5 12-1 16,-19-8 0-16</inkml:trace>
  <inkml:trace contextRef="#ctx0" brushRef="#br0" timeOffset="121884.9714">5462 3530 98 0,'-11'-18'34'16,"-12"-7"1"-16,9 17-4 16,-18-13-28-16,2 12 1 15,-4 7-1-15,-1 11-1 16,0 12 0-16,3 14 0 15,-5 9 0-15,4 7 0 16,8 3-1-16,6-2 0 16,10-5 1-16,9-11-1 15,14-17 1-15,14-18-1 16,12-17 0-16,15-13 0 15,6-9 0-15,2-4 0 16,-3-3 0-16,-2 4 0 16,-8 10 0-16,-12 11-1 15,-10 23 1-15,-19 22 0 16,-17 24 0-16,-15 24-1 0,-15 21 0 15,-10 15 0-15,-6 5-1 16,2-2 0-16,4-7-2 16,6-23-11-16,23-15-23 15,2-40-4-15,31-18 1 16,9-30-2-16</inkml:trace>
  <inkml:trace contextRef="#ctx0" brushRef="#br0" timeOffset="125176.1597">4289 5018 65 0,'0'0'37'15,"1"-20"-2"-15,26-1 1 16,7-15-14-16,7 3-21 0,21-2-3 16,0 5 3-16,5 5-3 15,-7 5 3-15,-12 9 0 16,-8 11 0-16,-17 8 0 15,-14 10 0-15,-18 9 1 16,-6 6-2-16,-17 5 2 16,-5 6-1-16,-3 0 1 15,3 0-2-15,3-4 1 16,9-5-1-16,18-7 0 15,7-8 0-15,23-7 0 16,12-6 0-16,12-4 0 16,5-2 1-16,2 3-1 15,-2 0 0-15,-11 7 0 16,-6 12 1-16,-19 10-1 0,-14 9 1 15,-26 10-1-15,-3 8 1 16,-15 2-1-16,-6-4 2 16,5-4-3-16,5-15 1 15,21-8-15-15,17-31-20 16,16-17-1-16,17-26-1 15,24-5-1-15</inkml:trace>
  <inkml:trace contextRef="#ctx0" brushRef="#br0" timeOffset="125529.1799">5312 4887 88 0,'-21'7'37'0,"-1"-12"-2"15,1 13 2-15,-3-5-33 16,1 8-4-16,4 4 4 15,2 8-3-15,1 3 2 16,1 4-1-16,1 4 1 16,10 1-2-16,4-1 0 15,14-5-1-15,5 0 1 16,17-5-1-16,9-5 0 15,5 4 0-15,6-4 0 16,1 4 0-16,-6 2 0 16,-7 6 1-16,-14 3-2 15,-11 7 2-15,-19 0-1 16,-14 1 0-16,-12-5 0 15,-2-2-1-15,-6-8-2 16,-1-14-6-16,19-6-25 0,-8-21-4 16,19-7 1-16,2-21-2 15</inkml:trace>
  <inkml:trace contextRef="#ctx0" brushRef="#br0" timeOffset="125722.1909">5282 4858 99 0,'0'0'39'15,"-17"5"0"-15,32 1 0 16,19-14-37-16,10-1 0 16,14-3-1-16,11-6-2 15,9 7-6-15,-3-12-16 0,10 18-13 16,-16-2-3-16,6 14 0 15,-18-3-2-15</inkml:trace>
  <inkml:trace contextRef="#ctx0" brushRef="#br0" timeOffset="526117.0922">4696 6230 73 0,'0'0'35'16,"15"-3"-1"-16,3-7-1 15,15 3-23-15,0-6-10 16,10-3 0-16,4-1 1 16,2 2-1-16,-7 4 0 15,-2 8 1-15,-13 9-1 16,-10 11 1-16,-16 12-1 15,-9 11 1-15,-16 12 0 16,-8 9 1-16,-10 6 0 16,-3 6 0-16,0-4 0 15,8-1 0-15,9-8 0 16,12-7 0-16,15-12-1 15,16-12-1-15,17-12-3 16,9-24-28-16,21-5-4 0,8-19 1 16,12-10-2-16</inkml:trace>
  <inkml:trace contextRef="#ctx0" brushRef="#br0" timeOffset="526462.1119">5869 5947 92 0,'-33'30'36'0,"1"21"-1"16,-16 0 2-16,4 17-36 15,-6 12 1-15,6 9 1 16,6 4-1-16,9-3 1 0,15-6-2 15,16-8 2-15,17-17-2 16,17-18 1-16,15-19-1 16,9-17 0-16,1-16 1 15,-2-11-1-15,-12-13 1 16,-8-4 0-16,-17 0 0 15,-18-3-2-15,-23 8-1 16,-18 0-2-16,-7 11-2 16,-14 5-2-16,2 14-9 15,-7 0-21-15,11 12 0 16,-1-2 0-16,21 11-1 15</inkml:trace>
  <inkml:trace contextRef="#ctx0" brushRef="#br0" timeOffset="527965.1978">4658 7566 100 0,'-19'-1'37'0,"23"-20"0"16,26-2-2-16,26-13-35 15,13 1-1-15,8 0 1 16,8 2 0-16,-7 9 0 0,-12 10-1 15,-13 11 1-15,-13 12 0 16,-19 8 0-16,-18 15 1 16,-21 7-1-16,-14 9 1 15,-11 3-1-15,1 2 1 16,-3-8 0-16,5-2 0 15,14-10-1-15,12-10 1 16,19-10-1-16,13-7 0 16,17-8 0-16,8-1 0 15,6 2 1-15,-1 4-1 16,-1 5 0-16,-9 10 0 15,-12 12 0-15,-16 7 0 16,-13 9 0-16,-14 6 0 16,-8 1 0-16,-6 1 0 0,-3-8 0 15,7-8-3-15,10-11-6 16,6-23-26-16,22-8-2 15,13-22 1-15,18-12-1 16</inkml:trace>
  <inkml:trace contextRef="#ctx0" brushRef="#br0" timeOffset="528175.2098">5818 7264 83 0,'3'14'38'15,"-8"24"0"-15,-14 2 0 16,4 18-16-16,-9 7-22 15,6 10 2-15,0 7-2 16,1 2 0-16,1-1 0 0,1-5-2 16,11 3-16-16,-4-21-20 15,13 2 1-15,-7-19-1 16,15-5-2-16</inkml:trace>
  <inkml:trace contextRef="#ctx0" brushRef="#br0" timeOffset="530183.3248">4710 8668 83 0,'23'-14'34'15,"1"4"-2"-15,13 3 2 16,3-2-36-16,6 0 2 15,2 3 0-15,-1 1 0 16,-4 4 0-16,-6 6 0 16,-8 0 2-16,-8 9-1 15,-12 2 0-15,-9 8 1 0,-12 4 0 16,-6 3-1-16,-6-2 1 15,-4 2-1-15,0-3-1 16,4-3 0-16,5-4 0 16,8-5 0-16,8-4 0 15,3-12 0-15,23 17 0 16,-4-11 0-16,9 1 0 15,1 3 0-15,0 3 0 16,-4 4 0-16,-5 6 1 16,-7 11-1-16,-11 4 0 15,-7 6 1-15,-9 4 0 16,-4-1 0-16,-5-1-1 15,2-4-1-15,7 0-18 16,0-25-15-16,14-17 1 0,20-9-3 16,10-20 1-16</inkml:trace>
  <inkml:trace contextRef="#ctx0" brushRef="#br0" timeOffset="530517.3439">5927 8373 88 0,'-33'45'37'16,"-22"7"0"-16,7 21 1 16,-12 1-35-16,7 14 0 15,7 3 1-15,13 5-2 0,13-6 2 16,14-2-2-16,14-15 0 15,14-13-1-15,16-18 0 16,10-18 0-16,3-21 0 16,0-16-1-16,-7-16 2 15,-6-10-2-15,-7-8 1 16,-16-4-1-16,-14 1-1 15,-16 0 0-15,-11 12-2 16,-14 6 0-16,-10 15 0 16,-9 5-4-16,7 23-28 15,-13-1-1-15,15 15 0 16,-2-4 0-16</inkml:trace>
  <inkml:trace contextRef="#ctx0" brushRef="#br0" timeOffset="531915.4238">4865 10013 87 0,'15'-20'34'0,"-6"-2"0"15,3 13 2-15,-12 9-33 16,0 0-2-16,-14 17 1 0,-2 18-1 15,-14 9 1 1,-5 10 1-16,-1 6-1 0,0 1 1 16,2-6-1-16,12-3 0 15,16-13 0-15,18-12 1 16,23-18-1-16,17-12-2 15,19-13 1-15,15-11-3 16,10-6 0-16,1-12-5 16,8 5-16-16,-21-14-14 15,4 9 1-15,-24-11-2 16,-7 9 3-16</inkml:trace>
  <inkml:trace contextRef="#ctx0" brushRef="#br0" timeOffset="532071.4327">5408 9849 96 0,'-51'32'36'0,"-5"6"-1"16,13 23 2-16,-12 8-34 15,19 15 1-15,4 2-4 16,11 8 2-16,11-1-4 16,6-13-6-16,24-2-29 15,3-25 2-15,27-6-1 16,5-28-2-16</inkml:trace>
  <inkml:trace contextRef="#ctx0" brushRef="#br0" timeOffset="532463.4552">5835 10040 59 0,'-13'0'28'0,"1"-1"-1"16,-1 2 0-16,3 2-25 16,1-3 0-16,9 0 2 15,-12 3 0-15,12-3 3 16,0 0-1-16,0 21 2 15,0-21 0-15,-2 32-1 16,-4-9-1-16,4 14 1 16,-12 1-2-16,7 10 0 15,-6-2-2-15,7-4 1 16,9-5-3-16,12-16 2 0,15-18-1 15,22-14-2-15,23-18 1 16,16-12-3-16,13-9-1 16,0-15-7-16,10 7-24 15,-18-8-5-15,-5 14 2 16,-26-4-1-16</inkml:trace>
  <inkml:trace contextRef="#ctx0" brushRef="#br0" timeOffset="532623.4643">6307 9995 102 0,'-64'67'37'15,"17"18"2"-15,-4-10-3 16,21-4-28-16,7 0-8 16,16-4-1-16,13 3-21 15,-3-20-15-15,17 1 0 0,-5-20 0 16,13-1-2-16</inkml:trace>
  <inkml:trace contextRef="#ctx0" brushRef="#br0" timeOffset="534374.5645">5080 11273 78 0,'4'-23'36'16,"-4"23"-2"-16,-15-10 0 15,-9 19-33-15,-4 12-1 16,-1 9 1-16,-5 5 1 15,2 6-1-15,2 3 1 16,9-1-1-16,12-3 1 0,12-6-1 16,11-6 0-16,17-6 1 15,10-6-1-15,10 0 1 16,1-2-1-16,-2 4 1 15,-4 1-1-15,-7 7-1 16,-9 7 1-16,-14 4-2 16,-15 4 2-16,-7 4-2 15,-17 0 1-15,0-3-2 16,-6-6-1-16,-5-17-10 15,17-4-24-15,-3-21 1 16,15-10-2-16,9-22 1 16</inkml:trace>
  <inkml:trace contextRef="#ctx0" brushRef="#br0" timeOffset="534561.5752">5130 11191 93 0,'-26'1'38'16,"13"11"-1"-16,2-13 1 15,11 1-37-15,31-4 0 16,8-4-2-16,15 0-4 16,3-10-29-16,21 9 0 15,2-10-3-15,7 8-1 16</inkml:trace>
  <inkml:trace contextRef="#ctx0" brushRef="#br0" timeOffset="535041.6026">5773 11244 88 0,'-22'8'37'0,"22"-8"0"16,0 0-1-16,16-4-34 15,11-2-1-15,12 0-1 16,7 1 2-16,0 1-1 16,4 4 0-16,-6 5-1 15,-7 3 0-15,-4 4 1 16,-9 7-1-16,-9 5 1 15,-11 1-1-15,-5 4 0 0,-9 2 1 16,-3 1 0-16,-6-1-1 16,0-5 1-16,-2 1-1 15,5-8 1-15,4-3-1 16,5-1 0-16,7-15 0 15,16 14 0-15,6-13 0 16,11 1 0-16,8-1 0 16,2 3 0-16,0 3 0 15,-3 4 2-15,-6 5-1 16,-10 8 1-16,-13 1-2 15,-16 9 1-15,-13 3-1 16,-9 2 0-16,-7-2 1 16,-5 0-3-16,1-1-3 15,-7-22-31-15,23 5-2 0,-2-20 0 16,24 1-2-16</inkml:trace>
  <inkml:trace contextRef="#ctx0" brushRef="#br0" timeOffset="535686.6394">6611 10917 25 0,'-26'11'29'15,"4"6"2"-15,-3-9 1 0,2 10-10 16,-6-13-10-16,15 10-1 16,-9-13-1-16,23-2-1 15,-14 2-2-15,14-2-2 16,11-17 0-16,10 8 1 15,3-5-3-15,10 1 2 16,7-1-3-16,6 4 1 16,5 2-2-16,14 3 2 15,1 4-3-15,10 2 0 16,4 0 0-16,5 3 0 15,1-2 1-15,2-1-2 16,-1-1 1-16,-5 0 1 16,-4-2-1-16,-11-1 0 15,-9-1-1-15,-11-2-1 0,-11 5-4 16,-24-10-27-16,-2 11-4 15,-25-6-1-15,-7 8 0 16</inkml:trace>
  <inkml:trace contextRef="#ctx0" brushRef="#br0" timeOffset="536182.6679">6784 10773 67 0,'26'-28'32'0,"-1"4"0"15,-1 0-1-15,0 10-28 16,-9-4 3-16,-1 8-2 16,-7-1 0-16,-7 11 0 15,0 0 0-15,0 0 0 16,-21 16 0-16,1-1-1 15,-10 3-1-15,-7 10 1 16,-3 2-1-16,-9 9 0 16,-7 1 0-16,3 5-2 15,1 1 1-15,3-2-1 16,9-2 2-16,8-6-3 15,14-5 3-15,16-9-2 0,20-12 2 16,11-5-1-16,14-9 0 16,8 1 1-16,9-9-2 15,6 1 1-15,-1 1-1 16,0 3 1-16,-7 6-1 15,-5 1-3-15,2 12-4 16,-15-9-28-16,6 12-4 16,-9-9 1-16,6 4-2 15</inkml:trace>
  <inkml:trace contextRef="#ctx0" brushRef="#br0" timeOffset="536628.6934">8129 10574 85 0,'14'-17'35'0,"-4"-5"0"16,5 11 1-16,-15 11-33 15,13-13-1-15,-13 13 0 16,4 14 1-16,-12 10-1 15,-3 13 0-15,-6 7-1 16,1 9 1-16,-8 3-1 16,6 1-2-16,3-5 1 15,7-10-4-15,16-1-16 16,1-25-20-16,17-8 5 15,6-20-3-15,16-7 2 16</inkml:trace>
  <inkml:trace contextRef="#ctx0" brushRef="#br0" timeOffset="536782.702">8332 10222 80 0,'-36'-14'35'0,"11"15"-3"15,2 2 1-15,3 4-35 16,27 13-19-16,1-6-9 15,15 3-4-15,5 0 2 16,12 7-1-16</inkml:trace>
  <inkml:trace contextRef="#ctx0" brushRef="#br0" timeOffset="537014.7154">8784 10552 82 0,'-19'21'36'0,"-11"-3"-1"16,0 8 2-16,-10-1-31 15,6 8 0-15,-7-2-1 16,11 2 1-16,4 0-2 16,11-5-1-16,10-5-1 15,17-8 0-15,17-10-4 16,11-13-8-16,21 0-26 15,1-12-3-15,13 4 1 16,-9-13-2-16</inkml:trace>
  <inkml:trace contextRef="#ctx0" brushRef="#br0" timeOffset="537354.7348">8941 10737 92 0,'0'0'37'16,"0"0"-1"-16,29 5 2 15,1-19-34-15,16 2 0 16,0-9-1-16,8 1-1 16,-1-6 0-16,-2 0-1 15,-9-1 0-15,-6 2-1 16,-16 0 0-16,-11 4 0 15,-18 2 1-15,-13 7-1 16,-13 7 0-16,-12 10 1 0,-7 8 0 16,-6 13 1-16,1 7-1 15,6 10 1-15,8 0 0 16,15 0 0-16,16-2-1 15,26-12 0-15,27-7-4 16,14-21-32-16,29 1-4 16,4-15 0-16,14 2-2 15</inkml:trace>
  <inkml:trace contextRef="#ctx0" brushRef="#br0" timeOffset="538047.7744">8404 11386 69 0,'15'-34'36'0,"5"7"-1"16,-18 5-1-16,-2 22-26 15,0 0-1-15,-20 15-2 16,-5 11 0-16,2 7-1 16,-4 4-1-16,3 2-1 15,2-2 0-15,8-4 0 0,4-7-1 16,10-9 1-16,0-17-1 15,26 4-1-15,-4-18 1 16,5-8-1-16,3-8 0 16,-2-7 1-16,-2-5-1 15,-1 0 0-15,-7-1 0 16,-1 4 0-16,-7 4 0 15,-2 10 0-15,-7 10 0 16,-1 15 0-16,0 0 0 16,-7 15 1-16,4 7-1 15,-1 5 0-15,6 0 1 16,5-2-1-16,7-6 1 15,8-8 0-15,7-13 0 16,13-7 0-16,4-11 0 16,3-6 0-16,1-7 0 0,-5 1-1 15,-5 1 1-15,-1 4-1 16,-16 8 1-16,-8 7-1 15,-15 12 0-15,0 0 0 16,-5 26 0-16,-10 3 0 16,-8 10 0-16,4 6 0 15,-5 2 0-15,6 0-2 16,8-1-3-16,1-12-7 15,18 3-25-15,-2-21-2 16,21-3 2-16,-6-17-3 16</inkml:trace>
  <inkml:trace contextRef="#ctx0" brushRef="#br0" timeOffset="538413.7953">9101 11300 85 0,'-9'16'37'16,"11"0"1"-16,-2-16 1 15,11 15-29-15,4-10-7 16,10-2 0-16,7-8-1 16,5-4 0-16,4-7 0 15,2-1-2-15,1-7 1 16,-7-2-1-16,-4 2 1 15,-10 2-1-15,-9 4 0 16,-12 3 0-16,-2 15 0 16,-27-7 0-16,1 12 0 15,-9 10 1-15,-7 7-1 0,-3 9 0 16,3 4 0-16,4 5 1 15,7 2-1-15,10-1 1 16,13-2-1-16,15-9 1 16,21-9-1-16,13-13-1 15,17-9-3-15,4-24-9 16,17 4-24-16,-1-20-3 15,7-2 1-15,-10-15-2 16</inkml:trace>
  <inkml:trace contextRef="#ctx0" brushRef="#br0" timeOffset="538617.8072">9905 10870 104 0,'-14'19'39'16,"-11"1"0"-16,4 18-1 0,-5 3-35 15,1 10-1-15,4 6 0 16,-2 9-1-16,3-1 0 15,3 1-1-15,8-4-1 16,7-11-2-16,11-4-11 16,4-25-24-16,21-10-1 15,1-31 1-15,16-5-2 16</inkml:trace>
  <inkml:trace contextRef="#ctx0" brushRef="#br0" timeOffset="538834.8196">10370 10687 110 0,'-10'12'39'0,"-6"26"2"16,-16 2-2-16,3 13-38 16,-6 8 1-16,3 10-1 15,-1 4 0-15,4 1-1 16,7 1 0-16,4-4-3 15,7-5 0-15,2-11-3 16,17 0-31-16,-11-24-3 16,17-5 2-16,-14-28-4 15</inkml:trace>
  <inkml:trace contextRef="#ctx0" brushRef="#br0" timeOffset="539029.8307">10075 11092 103 0,'-13'0'39'0,"-5"0"1"15,14 12-1-15,4-12-37 16,4 12 0-16,17-9-1 16,11-5-1-16,13 0-3 15,2-7-5-15,21 7-29 16,-14-14-2-16,7 12 0 15,-15-7-1-15</inkml:trace>
  <inkml:trace contextRef="#ctx0" brushRef="#br0" timeOffset="539366.85">10395 11265 98 0,'3'20'40'15,"-3"-20"0"-15,12 8-2 16,10-14-36-16,11-7 0 15,6-4-1-15,9-1 0 16,-1-5 0-16,6-4-1 16,-3 0 0-16,-6 2 0 15,-7 2 0-15,-11 3 0 16,-12 7 1-16,-14 1-1 15,-12 7 0-15,-15 8 1 16,-11 7 0-16,-3 5-1 16,-7 6 1-16,3 8 0 15,3 2 0-15,10 0-1 0,12 1-1 16,14-8-1-16,24 8-9 15,4-22-27-15,26 5-2 16,1-18 0-16,16 3-2 16</inkml:trace>
  <inkml:trace contextRef="#ctx0" brushRef="#br0" timeOffset="539767.873">11191 11083 106 0,'-42'16'40'0,"-13"-2"1"0,7 17-6 16,-6-6-30-16,9 8-1 16,8-2-1-16,12 1-1 15,15-4-1-15,16-9 0 16,17-8-1-16,15-11 1 15,11-14-1-15,12-13 0 16,7-11 1-16,3-10-1 16,0-9 1-16,-2-4 0 15,-7-4 0-15,-10-1 0 16,-9 6 0-16,-13 7 1 15,-9 11-2-15,-14 13 2 16,-10 19-2-16,-11 16 1 16,-9 18-1-16,-6 14-1 15,0 13 1-15,-1 4-1 0,10 5 0 16,4-4-4-16,17 1-7 15,-2-22-8-15,30 1-19 16,-14-20-3-16,13-1 0 16,-9-20-1-16</inkml:trace>
  <inkml:trace contextRef="#ctx0" brushRef="#br0" timeOffset="552367.5936">5276 12538 52 0,'14'-13'35'0,"-14"13"-1"16,0 0 0-16,-9 12-24 16,-21 4-5-16,2 14 0 15,-10 6-1-15,1 17 1 16,-3 10-1-16,8 9-1 15,3 3-1-15,13 4 0 16,6-1-1-16,16-5 0 0,8-6 0 16,9-11 0-16,7-16-1 15,5-11 1-15,0-14 0 16,2-13-1-16,-5-15 1 15,-7-11 0-15,-7-8 0 16,-7-8-1-16,-11-3 1 16,-11-2 0-16,-10 5-1 15,-6 3 0-15,-9 14 0 16,-3 7-1-16,-1 10-2 15,0 0-4-15,22 14-29 16,-3-8-1-16,21 0 1 16,13-3-2-16</inkml:trace>
  <inkml:trace contextRef="#ctx0" brushRef="#br0" timeOffset="552652.6098">5712 12606 68 0,'0'-14'37'0,"0"14"0"15,-5-11 1-15,5 11-31 16,-18 16 0-16,7 7-1 16,-6 2-1-16,2 15-1 15,-7 0-1-15,6 7 0 16,2-1-1-16,11-1 0 15,9-8 0-15,15-10-1 16,21-16 0-16,16-12 0 16,17-17-1-16,12-13-1 15,12-7-1-15,-5-16-5 0,10 6-30 16,-27-8-2-16,-5 11 0 15,-27-6-1-15</inkml:trace>
  <inkml:trace contextRef="#ctx0" brushRef="#br0" timeOffset="552842.6208">6065 12562 90 0,'-37'59'39'0,"-4"-3"2"16,17 14-1-16,-4 7-35 15,12-4-2-15,8-3 0 16,5-1-1-16,4-5-3 15,2-14-8-15,18-1-29 16,-9-19-2-16,12 1 0 0,-8-16-1 16</inkml:trace>
  <inkml:trace contextRef="#ctx0" brushRef="#br0" timeOffset="554049.6896">4815 13897 56 0,'0'0'38'0,"0"0"-1"15,18-8 0-15,1 4-22 16,0-1-13-16,10 5 0 16,3 2 0-16,11 2 1 0,5 1-1 15,4-1-1-15,7-1 1 16,4-3-1-16,3-5 0 15,3-3 0-15,-1-5 0 16,-9 1 0-16,-5 0 0 16,-9 4-1-16,-12 6 1 15,-10 12 0-15,-16 12-1 16,-11 17-1-16,-15 15 1 15,-10 18 0-15,-5 12-1 16,-7 8 1-16,-5 5-1 16,2 0 1-16,2-6-2 15,4-11-2-15,17-3-26 16,1-32-8-16,24-5-1 15,-3-28-1-15</inkml:trace>
  <inkml:trace contextRef="#ctx0" brushRef="#br0" timeOffset="554746.7296">5989 13872 77 0,'11'-3'38'0,"3"-14"-1"15,20 3 1-15,3-14-35 16,11 5-3-16,8-1 1 0,2 3 0 16,-2 8 0-16,-8 10-1 15,-11 8 1-15,-16 12 0 16,-15 11-2-16,-13 8 2 15,-19 9-1-15,-7 4 0 16,-8-2 0-16,3 2-1 16,1-10 1-16,8-4-1 15,13-8 1-15,16-10-1 16,16-5 1-16,14-8 1 15,15-1-1-15,5 0 0 16,7 3 1-16,-4 3 0 16,-5 8 0-16,-10 10 0 15,-17 8 0-15,-17 7 1 0,-16 9-1 16,-13 3 1-16,-16 2-2 15,-8 2 2-15,-9-6-3 16,0-6 2-16,5-5-3 16,1-17-4-16,24-1-33 15,-9-23-2-15,24-2 1 16,2-20-1-16</inkml:trace>
  <inkml:trace contextRef="#ctx0" brushRef="#br0" timeOffset="581648.2684">5503 15178 22 0,'0'0'31'0,"-10"-9"-4"16,10 9-11-16,-35 0-3 16,14 5-1-16,-20-14-2 15,7 13-3-15,-14-10-1 16,7 6-2-16,-9-1-1 0,5 4 0 15,-3 2-1-15,10 4-1 16,2 1 0-16,8 4 0 16,7 2-1-16,8 4 0 15,13-2 0-15,9 1 0 16,12-2 0-16,15-1 1 15,16-3-1-15,14 1 1 16,10-4-1-16,8 3 0 16,0 1 1-16,-4 2 0 15,-10 3-1-15,-11 8-1 16,-16 2 1-16,-20 5-2 15,-19 3 3-15,-18 4-3 16,-13-1 3-16,-15-1-3 16,-7-3 2-16,-7-2 1 15,-1-8-1-15,-2-8 1 0,9-10-1 16,5-10 0-16,12-13 0 15,12-15-1-15,14-9 1 16,21-14 1-16,15-7-2 16,13-6 2-16,11-5-1 15,8 4 1-15,-2 7-3 16,-5 2-3-16,3 26-27 15,-26 2-3-15,-8 19-1 16,-23 11 0-16</inkml:trace>
  <inkml:trace contextRef="#ctx0" brushRef="#br0" timeOffset="582205.3002">5884 15181 57 0,'13'-8'39'15,"0"-11"-3"-15,17 7 0 16,5-6-34-16,8-1-2 0,4 4 0 15,10 0 1-15,-5 4-1 16,0 6 1-16,-9 8-1 16,-11 7 0-16,-7 9 1 15,-14 11-1-15,-13 3 1 16,-15 13-1-16,-10 8 1 15,-9 5-1-15,-10 3 1 16,-3 1-1-16,-2-2 1 16,5-2-1-16,6-10 1 15,11-4 0-15,11-10 0 16,16-8 1-16,13-10-1 15,16-5 0-15,15-10 0 16,10-4 0-16,10-5 0 16,5-4 0-16,3-4-1 15,1-2 1-15,-8 2-1 0,-5-1 0 16,-9 6-1-16,-12-3-5 15,1 18-27-15,-22-13-3 16,4 17-3-16,-20-9 1 16</inkml:trace>
  <inkml:trace contextRef="#ctx0" brushRef="#br0" timeOffset="702448.1775">5837 16497 7 0,'-7'-25'27'16,"5"8"1"-16,-11-13 2 16,8 14-17-16,-12-17-1 15,5 14-1-15,-14-7-5 16,5 13-1-16,-10 3-1 15,-3 12-1-15,-9 3-1 16,0 14 1-16,-4 9-1 16,3 10-1-16,1 4 2 15,5 1-2-15,6-1 0 16,10-1 0-16,13-7 0 15,11-10-1-15,19-7 0 16,9-10 1-16,13-8-1 16,13-6 1-16,2-8-1 0,2-2 1 15,-4 2-1-15,-3 1 1 16,-10 4-1-16,-11 7 1 15,-14 7-1-15,-13 11 0 16,-10 9 0-16,-11 10 1 16,-9 12-2-16,-10 9 1 15,-4 13 0-15,-6 5 0 16,2 10 1-16,-1-3 0 15,7 0-4-15,4-14-16 16,29-9-16-16,2-24 0 16,27-16-1-16,3-27-2 15</inkml:trace>
  <inkml:trace contextRef="#ctx0" brushRef="#br0" timeOffset="702844.2004">6165 16613 26 0,'0'-15'34'16,"0"15"2"-16,-1-17-2 15,1 17-21-15,-13 14-10 16,4 10 0-16,-9 6 0 15,5 17 1-15,-6 9-2 16,4 8 1-16,1 7-2 16,6-2 3-16,5-2-2 15,11-7 3-15,11-13-3 16,13-19 1-16,10-19-2 0,10-16 0 15,7-16 0-15,4-23-1 16,-2-14 0-16,-4-7 0 16,-8-5-1-16,-17 0-2 15,-16 3 2-15,-16 9-2 16,-18 10 1-16,-16 18-3 15,-12 21 2-15,-14 14-2 16,1 27-6-16,-11-1-22 16,13 24-3-16,1-8 1 15,21 4-1-15</inkml:trace>
  <inkml:trace contextRef="#ctx0" brushRef="#br0" timeOffset="703717.2503">5912 17913 36 0,'20'-35'34'15,"-26"-5"-1"-15,-6 2-17 16,-6 1 9-16,-6 6-22 15,-5 6 0-15,-8 6-1 16,-2 10 1-16,39 9-2 16,0 0 1-16,-68 21 1 15,68-21 0-15,-54 35 1 16,54-35 1-16,-53 42-2 15,53-42 0-15,0 0 0 16,-55 70-3-16,55-70 2 0,0 0 0 16,-11 56-1-16,11-56-3 15,0 0 1-15,0 0 0 16,58 32 0-16,-58-32 2 15,59-4-2-15,-59 4 0 16,64-15 0-16,-64 15 1 16,62-11 2-16,-62 11-1 15,47 8 1-15,-47-8-1 16,0 0 0-16,28 74 0 15,-28-74 0-15,-14 108-3 16,-1-43 1-16,-3 6-2 16,2 1-14-16,-1-3-21 15,3-7-1-15,1-6-1 0,13-56 0 16</inkml:trace>
  <inkml:trace contextRef="#ctx0" brushRef="#br0" timeOffset="704177.2766">6213 17773 42 0,'0'0'36'0,"0"0"1"15,0 0-3-15,-32 52-15 16,32-52-14-16,0 0-3 15,32-2 2-15,7-11-2 16,13-17-2-16,13-3 2 16,15-11 0-16,6 1 0 15,-3 3-3-15,-7 11 2 16,-26 19-3-16,-13 12 3 15,-37-2-1-15,0 0 0 16,19 57 1-16,-19-57-2 16,-11 82 3-16,1-28-1 15,-10 10 1-15,0 9-1 16,-4 7 0-16,2 6-2 0,-6 4 1 15,0 1 2-15,4-6-5 16,-4 2-5-16,12-8-32 16,-8-1 1-16,7-17-1 15,4-23 2-15</inkml:trace>
  <inkml:trace contextRef="#ctx0" brushRef="#br0" timeOffset="708743.5378">7309 17560 0 0,'0'0'16'15,"0"0"2"-15,-11-6-11 16,11 6 0-16,-11-7 2 16,11 7-1-16,0 0 2 15,-14-12-2-15,14 12 1 16,0 0-2-16,0 0 0 15,-4-13-1-15,4 13-2 0,0 0 0 16,0 0 0-16,0 0-1 16,0 0-1-16,0 0 1 15,16 0-1-15,-16 0 0 16,21 2 1-16,-7-4-1 15,4 2 0-15,5-5 0 16,6 1 0-16,5-4 0 16,6-1 0-16,2-1-1 15,3 1 0-15,6 3-1 16,4 1 1-16,-3 2-1 15,3 2 0-15,-1 1 0 16,-1 0 0-16,4 1 0 16,3-2 1-16,-2-2 0 15,5-5 0-15,0-3-1 0,3 3 1 16,3-3-1-16,-1 0 1 15,-2 0-1-15,-5 1 0 16,0 4 0-16,-8-4 0 16,-2 6 1-16,-8 1 0 15,-10 1-1-15,-5 1-1 16,-1 7-12-16,-11-5-20 15,-16-1-2-15,0 0 0 16,-9 13-2-16</inkml:trace>
  <inkml:trace contextRef="#ctx0" brushRef="#br0" timeOffset="709354.5728">7797 17260 11 0,'16'-18'22'16,"-2"5"3"-16,-14 13-19 15,5-17 1-15,-5 17 0 16,-24 2 2-16,5 14 0 15,-14-2 0-15,2 6 1 16,-11-5-2-16,5 9-1 16,-8-4-1-16,10 4 0 15,-6-7-1-15,12-2 0 16,1-2-2-16,9-3 0 15,8-4-1-15,11-6 0 16,1 14 0-16,12-11-1 16,8-2 0-16,10 5 0 15,4-2 0-15,10 1 1 0,5-1-1 16,2 4-1-16,-1 2 0 15,1 1 0-15,-4 4 1 16,-1 3-1-16,-4 2 0 16,-6 0 0-16,0 5-2 15,-8-6-6-15,14 3-26 16,-11-9-2-16,9-2 0 15,-6-9-1-15</inkml:trace>
  <inkml:trace contextRef="#ctx0" brushRef="#br0" timeOffset="710147.6181">9248 16800 39 0,'10'-17'33'16,"-10"17"1"-16,0 0-1 16,-10 13-31-16,1-2 0 15,4 14-1-15,1 1 0 16,0 13 1-16,3 4 0 15,4 11 0-15,-1 4 0 16,6 7 1-16,-3 1-1 0,4-3 1 16,-2-1-1-16,0-8 1 15,1-9-2-15,1-7 2 16,-1-14-2-16,4-10 1 15,-12-14-1-15,18-4 0 16,-10-14 0-16,2-3 0 16,-1-5 1-16,-1-9-2 15,0 0 1-15,1-4-1 16,2 4 0-16,4 2 0 15,2 9 0-15,3 6 0 16,4 7 1-16,1 11-1 16,1 9 1-16,-2 12 0 15,-6 3 0-15,-2 5 0 16,-3 2 0-16,-8 2 0 15,-8-2-1-15,-6 0 0 0,-6-5-1 16,-5-4 1-16,-4-2-1 16,-3-7 1-16,-2-8-1 15,2-3 1-15,1-6-3 16,2-5-3-16,24 9-30 15,-19-23-1-15,19 12-1 16,0 0 1-16</inkml:trace>
  <inkml:trace contextRef="#ctx0" brushRef="#br0" timeOffset="710501.6384">9819 17225 45 0,'5'-15'35'0,"-5"15"-1"15,-7-17 1-15,7 17-32 16,-21 4 0-16,9 11 1 16,-5 6-1-16,6 5 0 15,-3 5-1-15,7 3 2 16,0-1-1-16,7 2 0 15,3-9-1-15,10-4 0 16,1-6-1-16,6-9 0 16,3-7 0-16,2-5 0 15,2-14-1-15,-3-5 0 16,1-5-1-16,-8-8 0 15,-2 1-1-15,-8-3-1 0,-1 2 0 16,-10 6-2-16,3 16-7 16,-17 0-23-16,6 14-1 15,-4 8 0-15,3 8 0 16</inkml:trace>
  <inkml:trace contextRef="#ctx0" brushRef="#br0" timeOffset="710742.6522">10122 17211 38 0,'15'23'34'0,"-16"-6"2"15,0 11-7-15,-9-10-17 0,11 13-2 16,-9 0-4-16,8 4-1 15,-2-5-3-15,3-5-1 16,3-3 0-16,1-9-3 16,11-3-15-16,-3-20-19 15,8-13-1-15,-6-14 2 16,6-11 0-16</inkml:trace>
  <inkml:trace contextRef="#ctx0" brushRef="#br0" timeOffset="711065.6706">10431 16839 43 0,'5'45'36'16,"-2"5"0"-16,-3 2 0 15,6 4-26-15,-8-4-6 16,3 6 1-16,-2-10-2 16,1-3-1-16,1-5-3 15,-3-9-16-15,8-8-19 16,-6-23 2-16,17 8-4 15,-6-23 3-15</inkml:trace>
  <inkml:trace contextRef="#ctx0" brushRef="#br0" timeOffset="711258.6817">10637 17099 56 0,'0'0'39'16,"-4"21"-2"-16,6 1-4 16,-19 5-26-16,15 9-2 15,-3 3-2-15,2 2 0 16,2 0-2-16,2-2-1 15,9 4-14-15,-9-15-23 16,10-9 0-16,-11-19-1 16,20 3 0-16</inkml:trace>
  <inkml:trace contextRef="#ctx0" brushRef="#br0" timeOffset="711402.6897">10769 16996 40 0,'-10'15'11'0,"6"-2"-11"16,4-13-1-16,-1 16-30 16</inkml:trace>
  <inkml:trace contextRef="#ctx0" brushRef="#br0" timeOffset="711718.708">10846 17176 60 0,'-1'27'38'16,"2"10"-4"-16,-15-10 0 0,14 6-23 15,-13-5-5-15,9-5-2 16,-1-6-2-16,5-17 0 15,0 0-2-15,20-10 0 16,2-17 1-16,3-9-2 16,10-10 0-16,5-1 1 15,4-1-1-15,-3 3 0 16,-4 6 1-16,-8 11 0 15,-5 12 0-15,-6 14 0 16,-18 2 1-16,4 30 0 16,-12 1 0-16,-1 9 0 15,1 4-1-15,2-1 1 0,6-2-3 16,-1-7-10-1,22 0-12-15,-5-17-13 0,14-12-2 16,0-16 1-16,10-10 0 16</inkml:trace>
  <inkml:trace contextRef="#ctx0" brushRef="#br0" timeOffset="712093.7294">11416 17153 73 0,'-34'17'39'15,"4"13"3"-15,-10-9-3 16,8 4-33-16,2-1-3 15,6-6 1-15,8 2-2 16,4-2 0-16,7-2-1 16,8-3 0-16,4 2 0 0,5-5-1 15,3 2 1-15,3-5-1 16,-1-2 0-16,-1-3 1 15,1-4-1-15,-3-3 0 16,-5-7 1-16,-1 1-1 16,-8 11 0-16,2-21 0 15,-2 21 0-15,-10-15 0 16,10 15 0-16,-21 15-1 15,9 7 1-15,-4 15 0 16,16-37 0-16,-20 55 1 16,20-55-1-16,-32 73-2 15,32-73-1-15,-41 83-19 16,41-83-18-16,-47 70-2 15,47-70 1-15,0 0-1 0</inkml:trace>
  <inkml:trace contextRef="#ctx0" brushRef="#br0" timeOffset="712327.7428">10095 17093 58 0,'-14'14'41'16,"17"-4"1"-16,-3-10-1 15,16-7-21-15,2 5-35 0,-1-14-27 16,5 8 2-16,-11-2-3 15,-11 10 3-15</inkml:trace>
  <inkml:trace contextRef="#ctx0" brushRef="#br0" timeOffset="761177.5369">17017 2208 25 0,'14'-8'29'16,"-14"8"0"-16,5-17 2 15,-5 17-14-15,-11-29 2 16,4 15-15-16,-6-7 1 15,1 8 0-15,-10-3 2 16,2 7-3-16,-12 4 1 16,-2 7-1-16,-14 3 0 15,-1 11 0-15,-6 2-1 16,3 8 0-16,-5 2-2 15,8 5 1-15,8-2-1 0,8 2 1 16,15-5-2-16,13 1 1 16,18-7-1-16,12-4 1 15,17-8-1-15,10-7 0 16,11-9 1-16,7-6-1 15,0-4 1-15,-4-3-1 16,-5-2 0-16,-11-1 0 16,-9 4 0-16,-14 3 1 15,-10 7-1-15,-17 8 0 16,0 0 0-16,-14 31 0 15,-9 0 0-15,-4 13 0 16,-6 12 1-16,-7 15 1 16,-3 9 0-16,0 8-1 15,-1 4 0-15,1 3 1 0,6-1-3 16,4-18-10-16,19 0-24 15,1-28-2-15,26-10 0 16,5-31-2-16</inkml:trace>
  <inkml:trace contextRef="#ctx0" brushRef="#br0">17794 2206 81 0,'-14'-7'35'15,"-15"-9"-2"-15,4 14 0 16,-10-6-30-16,2 3-1 16,-5 4 1-16,6 1 0 15,0 1 0-15,7 6-1 16,1 1 0-16,6 1-1 15,3 6-1-15,11 4 1 16,7 0-1-16,8 5 0 16,7 3 0-16,9 1 1 15,10 0-1-15,8 4 0 0,4-1 0 16,5 0 0-16,2 1 0 15,-3 2 2-15,-8 0-1 16,-4 9 1-16,-16-1-1 16,-10 5 1-16,-14 0-1 15,-10 0 0-15,-11-1 1 16,-10-1-3-16,-6-4 1 15,-1-10-1-15,-1-7 1 16,1-9 0-16,7-9-1 16,4-14 0-16,9-12-1 15,8-15 0-15,12-10 1 16,9-8-3-16,10-9 2 15,6-7 0-15,5-1 0 16,5-2 1-16,5 3 0 0,-2 8 1 16,-3 4 0-16,-3 8 1 15,-7 6 1-15,-4 4-1 16,-4 5 1-16,-11 8-1 15,-7 4 1-15,-9 2-1 16,-9 9-1-16,-11 6 0 16,-9 12-2-16,-11 1-5 15,3 19-27-15,-16-6-2 16,11 6 0-16,2-13-3 15</inkml:trace>
  <inkml:trace contextRef="#ctx0" brushRef="#br0" timeOffset="887929.7867">16966 3495 58 0,'-3'-17'32'16,"1"7"0"-16,-14-7 0 15,1 14-19-15,-22-11 2 16,0 13-10-16,-13-1-3 15,-5 7 2-15,0 1 0 16,-3 7-1-16,0-2 1 16,5 7-2-16,6 0 2 15,10 5-3-15,11 3 2 0,7 2-2 16,9 4 0-16,10 2-1 15,8-2 0-15,9 0 1 16,10-7-1-16,11-8 1 16,9-11 0-16,10-11-1 15,2-11 1-15,4-9 0 16,-2-12 0-16,0-5 0 15,-8-3-2-15,-11 3 2 16,-9 1-2-16,-5 7 2 16,-15 6-2-16,-8 11 1 15,-5 17 0-15,-19 16 0 16,-4 19 1-16,-9 19 0 15,-6 20 0-15,-2 16-1 16,-7 12 1-16,2 9-2 16,6-4-1-16,3-8-3 0,23 3-30 15,1-32-2-15,25-11 0 16,3-30-2-16</inkml:trace>
  <inkml:trace contextRef="#ctx0" brushRef="#br0" timeOffset="888522.8206">17551 3529 99 0,'-25'-7'35'0,"7"10"1"16,-16-12-9-16,2 14-24 15,-11-1 1-15,6 7 0 16,-9 4-1-16,4 5-1 15,2 5 1-15,7 6-2 16,6-1 0-16,11 7 0 16,9-2 0-16,14 2-1 15,12-1 0-15,12-5 0 16,14-6 0-16,14 0 0 15,8-6-1-15,7-4 2 16,3 0-2-16,-5 0 1 16,-6 3 0-16,-12 3 1 15,-17 6-2-15,-16 5 1 16,-19 6 0-16,-14 3-1 0,-16 2 1 15,-13-1 0-15,-7-6 0 16,-4-7-1-16,-3-10 1 16,5-11 0-16,7-12 0 15,9-17 0-15,14-16 0 16,12-17 0-16,21-17 0 15,9-10 0-15,11-9-1 16,5-3 2-16,3 0-2 16,-1 3 1-16,-5 12 0 15,-9 11 0-15,-17 13-1 16,-12 17 1-16,-16 15-1 15,-9 11 1-15,-3 18-3 16,-13 1-31-16,16 18-2 16,-2-7-1-16,16 11-1 0</inkml:trace>
  <inkml:trace contextRef="#ctx0" brushRef="#br0" timeOffset="889394.8705">17024 4920 53 0,'-7'-15'30'15,"-7"-6"2"-15,0 1 0 16,-10-4-16-16,2 12-8 15,-14-2-1-15,2 16 0 0,-16 3-1 16,2 14-2-16,-8 4 1 16,4 10-2-16,0 2 1 15,9 5-3-15,7-3 2 16,15-1-1-16,13-8 0 15,25-9-1-15,13-12 0 16,20-10 0-16,8-11-2 16,12-9 4-16,2-7-4 15,0-7 2-15,-3 0-2 16,-10 1 2-16,-15 6-2 15,-9 6 1-15,-17 9 1 16,-18 15-3-16,0 0 3 16,-16 32-1-16,-11 12 1 15,-5 20-1-15,-6 16 1 16,-5 17-1-16,-3 11 1 0,3 4-1 15,4-1 2-15,7-14-6 16,22-5-23-16,3-34-9 16,24-16-1-16,8-29 0 15,26-21-1-15</inkml:trace>
  <inkml:trace contextRef="#ctx0" brushRef="#br0" timeOffset="889888.8987">17858 4676 96 0,'-11'-16'38'0,"-20"-3"0"15,1 18-2-15,-13 5-35 16,-9 11 1-16,-10 10-1 15,-4 10 0-15,-5 10 0 16,2 9 1-16,4 1 0 16,18 4-1-16,11-7 1 15,20-1-1-15,22-10 0 16,21-7-1-16,25-14 2 15,17-4-2-15,11-3-1 16,5-5 1-16,4-1 0 16,-6 5 0-16,-10 5 0 15,-16 11 0-15,-20 11 0 16,-20 10 0-16,-20 10 0 0,-21 6-1 15,-16 3 3-15,-15-1-1 16,-9-5 0-16,-6-9 0 16,-1-15 1-16,7-17 1 15,6-16-3-15,18-30 3 16,12-23-5-16,24-20 1 15,18-26 0-15,19-17 1 16,15-9-3-16,12-5 1 16,6 3 0-16,-3 10-4 15,-2 27-17-15,-19 2-13 16,-4 35-3-16,-24 11-1 15,-8 24 1-15</inkml:trace>
  <inkml:trace contextRef="#ctx0" brushRef="#br0" timeOffset="1.06368E6">16930 8661 53 0,'-3'-11'30'0,"-3"-3"1"0,4 4-3 16,-16-11-20-1,7 12 1-15,-12-10-1 0,1 14 1 16,-18-1-2-16,-1 11-2 16,-10 2-1-16,0 11-1 15,-6 1 2-15,10 11-2 16,-2 1 1-16,13 2-3 15,11-5 1-15,12 2-1 16,17-8 1-16,11 0-2 16,14-6 0-16,12-8 1 15,11-5-1-15,5-7 1 16,6-2 0-16,-1-6-1 15,2-7 1-15,-5 0-1 16,-10-5-1-16,-4 0 2 16,-11 4-2-16,-9-1 1 0,-6 4-1 15,-6 6 1-15,-13 11-1 16,0 0 1-16,-9 23 2 15,-9 6-3-15,-5 13 2 16,-6 10-1-16,-5 13 1 16,-4 8-1-16,-1 5 1 15,6-6-2-15,7 2-9 16,-1-16-25-16,17-4-1 15,3-20 0-15,14-7-2 16</inkml:trace>
  <inkml:trace contextRef="#ctx0" brushRef="#br0" timeOffset="1.0651E6">17748 8771 79 0,'9'-16'34'0,"-3"2"-2"16,-12-7-6-16,1 6-19 0,-14-7-2 15,-3 6 0-15,-6-5-1 16,-4 9 1-16,-3 0-3 15,-1 6 1-15,-7 4 0 16,8 11-1-16,-2 3 2 16,8 10-2-16,1 4 0 15,10 4 0-15,5-1 0 16,12 0-1-16,10-4 1 15,10-3-1-15,13-7 0 16,6-8-1-16,10-7 1 16,-1-5 0-16,3-4-1 15,-6-3 0-15,-6-1 1 16,-5 0-1-16,-10 7 0 15,-10 8 1-15,-12 7-1 0,-12 17 0 16,-7 16 0-16,-10 18 1 16,-8 15-1-16,-6 7 0 15,-4 4 0-15,2 1-1 16,10-7-2-16,4-23-24 15,25-12-11-15,8-28 1 16,21-20-1-16,10-29-1 16</inkml:trace>
  <inkml:trace contextRef="#ctx0" brushRef="#br0" timeOffset="1.06596E6">17217 6234 85 0,'-12'-21'33'0,"-10"4"-1"15,-3 10-6-15,-16-2-22 16,1 13 0-16,-11 2 1 15,3 10-1-15,-4-2 1 16,8 8-1-16,0-2 0 16,13 5-1-16,8-4 0 15,14-1-1-15,11-2-1 16,16-6 0-16,16-2 0 15,10-7 0-15,12-6 0 16,5-5-1-16,3-4 1 16,2-4-1-16,-6 1 1 0,-7 0-1 15,-14 1 0-15,-9 5 0 16,-13 4 0-16,-17 5 0 15,-5 15 0-15,-13 6 0 16,-6 11-1-16,-11 9 3 16,-1 11-2-16,-6 8 2 15,-2 4-2-15,6 2 1 16,7 1-4-16,2-17-17 15,23 3-16-15,4-19-1 16,18-9-1-16,8-21 0 16</inkml:trace>
  <inkml:trace contextRef="#ctx0" brushRef="#br0" timeOffset="1.06643E6">17836 6156 94 0,'3'-29'36'15,"-6"13"0"-15,-16 3 0 16,-3 11-33-16,-13 10 0 16,-3 10-1-16,-8 7 0 15,-5 8 0-15,0 5-1 16,5 2 1-16,10 2-1 15,9-1 0-15,13-2-1 16,15-2 3-16,17-4-2 16,9-2 1-16,16-4-2 0,6 1 2 15,2-5-1 1,0 1 0-16,-7 1 0 0,-6 1-1 15,-11-1 0-15,-12 3 0 16,-16 2 0-16,-13 0 0 16,-11 0 0-16,-10-1 0 15,-7-5 0-15,-2-8 0 16,1-9-1-16,7-10 1 15,11-16 0-15,9-14 0 16,14-14-1-16,15-16-1 16,9-9 2-16,13-5-2 15,9-1 1-15,-1 3 0 16,4 9 0-16,-5 10-1 15,-6 19-3-15,-20 7-29 16,6 24-2-16,-22 6 0 16,-6 15-2-16</inkml:trace>
  <inkml:trace contextRef="#ctx0" brushRef="#br0" timeOffset="1.06708E6">17072 7583 63 0,'-8'-24'32'0,"-2"2"0"16,-9-3-14-16,4 14 11 15,-12-1-23-15,4 9 0 16,-2 1 0-16,2 15 0 16,0 2-1-16,3 12-1 0,1 4-1 15,5 4 0-15,5 1-2 16,4 2 0-16,4-6 0 15,7-5 0-15,7-10 0 16,7-9 0-16,5-13 0 16,6-10 0-16,8-12 0 15,-1-7-1-15,0-4 1 16,4-3-1-16,-5 3 1 15,-5 3-1-15,-7 9 0 16,-5 12 0-16,-20 14 0 16,4 19 0-16,-17 18 0 15,-12 19 0-15,-9 20 1 16,-8 10-2-16,-5 14 2 15,-5 4-1-15,9-3 0 0,6-15-4 16,23-5-29-16,3-30-5 16,27-20 1-16,9-30-2 15</inkml:trace>
  <inkml:trace contextRef="#ctx0" brushRef="#br0" timeOffset="1.06762E6">17771 7492 109 0,'-25'-9'37'0,"-1"16"0"0,-15-5-7 15,-4 15-28-15,-1 6 0 16,-1 5-1-16,3 4 0 16,7 4-1-16,6 1 1 15,11-2-1-15,12-4 0 16,15-5 0-16,15-5 0 15,7-5 0-15,15-4 0 16,6-2 1-16,4-3-1 16,1 0 0-16,-2 1 0 15,-8 5 0-15,-5 3 0 16,-10 9 1-16,-12 7-1 15,-9 5 0-15,-13 7 0 16,-6 2 0-16,-17 2 1 0,-3 3-2 16,-7-4 2-16,-1-8-2 15,-1-10 1-15,6-9 1 16,1-14-1-16,13-15 0 15,6-15-1-15,16-17 1 16,9-15-2-16,14-18 1 16,7-9 0-16,9-15 0 15,10-1 0-15,0 1 1 16,-3 6-1-16,-5 10 1 15,-7 16-1-15,-15 7-7 16,-4 27-27-16,-20 13-1 16,2 19 0-16,-32 4-1 15</inkml:trace>
  <inkml:trace contextRef="#ctx0" brushRef="#br0" timeOffset="1.13109E6">17203 9863 60 0,'-13'-6'30'0,"1"-4"0"16,1 7-5-16,-12-13-13 0,3 9-3 16,-11-6 0-16,4 11-1 15,-11-7-1-15,3 13-1 16,-4 5-2-16,6 8 0 15,-3 2-2-15,7 9 0 16,4 0-1-16,9 1 0 16,9-1 0-16,12-8 0 15,9-6 0-15,10-8 0 16,13-11-1-16,7-5 1 15,6-7 0-15,2-1 0 16,-2 0-1-16,-5 5 1 16,-6 5-1-16,-11 9 0 15,-10 11 0-15,-14 11 1 16,-8 10-1-16,-13 16-2 15,-5 7 1-15,-9 13 0 0,-5 8 0 16,-2 4 1-16,-1 2-2 16,-2 2 2-16,4-5-3 15,6-14-1-15,13-4-30 16,2-19-3-16,18-10 0 15,8-21-1-15</inkml:trace>
  <inkml:trace contextRef="#ctx0" brushRef="#br0" timeOffset="1.1317E6">17833 10083 77 0,'-4'-15'35'16,"-11"-1"-2"-16,5 4 2 16,-13-4-27-16,0 11-3 15,-9-1-1-15,-1 10 0 16,-7 3 0-16,-2 12-1 15,-3-1 0-15,5 8 0 16,4 2-3-16,11 4 2 16,8-1-3-16,14 0 2 15,13 0-2-15,10 0 2 16,14-1-2-16,9 4 0 15,6-5 2-15,1 4-1 0,3 0 0 16,-2-2 0-16,-2 2 0 16,-6-1 0-16,-7-1 0 15,-10 0 0-15,-10 1 0 16,-9-2 0-16,-11-1-1 15,-11 0 1-15,-10-1 0 16,-12-4-1-16,-5-4 1 16,-7-5-1-16,-2-6 1 15,0-9-1-15,9-9 1 16,3-13-1-16,15-11 1 15,15-13-1-15,15-10 1 16,12-5-1-16,16-9 1 16,9 1-1-16,7 0 3 15,1 5-2-15,-2 6 1 0,-3 8 0 16,-8 8 0-16,-10 7 0 15,-7 5 0-15,-7 4 0 16,-9 8-3-16,-6 1-2 16,1 17-7-16,-19-15-24 15,8 15 1-15,-6-4-2 16,3 11-1-16</inkml:trace>
  <inkml:trace contextRef="#ctx0" brushRef="#br0" timeOffset="1.24263E6">17417 12523 62 0,'5'-14'33'0,"-7"-6"-8"16,8 6 1-16,-17-8-18 15,4 3-2-15,-9-4-2 16,0 5 0-16,-9-1 1 15,-7 14-2-15,-6 1 0 16,-3 10 0-16,-10 10 0 16,3 11-1-16,-1 5 0 15,0 8 0-15,5 3-1 16,11 1 1-16,7-5-1 15,13-2 0-15,17-13-1 16,12-5 1-16,14-14 0 16,13-9-1-16,10-11 0 15,9-6 0-15,4-7 0 16,5-3 0-16,-10 0 1 0,-7 4 0 15,-8 7-1-15,-14 8 0 16,-13 14 0-16,-15 16 0 16,-17 13 0-16,-11 20 0 15,-10 16 0-15,-8 11-1 16,-5 7 1-16,-4 5 0 15,7-4 0-15,3-10-3 16,17-1-16-16,5-29-18 16,15-9 0-16,7-25-2 15,17-7 1-15</inkml:trace>
  <inkml:trace contextRef="#ctx0" brushRef="#br0" timeOffset="1.243E6">17782 12513 76 0,'-2'10'37'0,"2"-10"0"16,15-3-1-16,4-3-32 16,13-10-3-16,7 0 1 15,12-3 1-15,2 3-1 16,-6 7 0-16,1 4-1 15,-8 13 2-15,-9 11-3 0,-10 13 0 16,-13 11 0-16,-10 13-1 16,-13 13 1-16,-7 10 0 15,-5 6-1-15,-3 3 0 16,-2-1 1-16,-1-6-3 15,14-2-30-15,-6-23-3 16,11-10-1-16,0-22-2 16</inkml:trace>
  <inkml:trace contextRef="#ctx0" brushRef="#br0" timeOffset="1.24407E6">17451 11323 53 0,'-1'-15'32'15,"-4"-5"-1"-15,5 6-7 16,-17-11-16-16,4 8-2 16,-10-5-1-16,1 9 0 15,-7 0-1-15,-1 9 0 16,-7 7-1-16,1 10 0 15,-2 3 0-15,2 14 0 16,-1 5 0-16,4 7-1 16,2 1 1-16,9 0-1 15,8-3 0-15,11-4 0 16,10-11-1-16,11-9 1 0,13-13-1 15,16-12 0 1,7-9 0-16,8-11 0 0,0-4-1 16,2-2 0-16,-10 2 1 15,-5 4-1-15,-13 9 0 16,-14 9 0-16,-22 11 0 15,0 25 1-15,-23 11-1 16,-11 12 1-16,-9 17-1 16,-3 9-1-16,-3 6 1 15,2 6-1-15,5-6-1 16,8-14-8-16,25 1-25 15,5-27-4-15,22-11 1 16,11-23 1-16</inkml:trace>
  <inkml:trace contextRef="#ctx0" brushRef="#br0" timeOffset="1.24457E6">18094 11228 90 0,'-7'-14'36'16,"-16"1"-2"-16,4 16-3 16,-18-1-30-16,-4 10 1 15,-3 5-1-15,-3 11 1 16,-5 6 0-16,2 6 0 15,5-1-1-15,8 2 1 16,6-5 0-16,11-2 0 0,13-6-1 16,16-7 0-16,12-8-1 15,13-3 1-15,11-3-1 16,9 0 0-16,1 3 0 15,0 2 2-15,-2 6-1 16,-11 8 1-16,-13 4-2 16,-10 4-1-16,-14 4 2 15,-15 3-2-15,-9-2 1 16,-10-2-3-16,-8-4 4 15,-2-11-4-15,3-6 3 16,2-11 0-16,6-12 0 16,8-15-1-16,11-11 0 15,10-13 2-15,12-12-3 16,11-6 2-16,10-1-1 0,4-3 0 15,5 5-2-15,-4 3-4 16,6 17-29-16,-19 0 1 16,1 20-1-16,-22 0-1 15</inkml:trace>
  <inkml:trace contextRef="#ctx0" brushRef="#br0" timeOffset="3.55537E6">17479 13855 22 0,'6'-14'30'0,"-2"-4"1"16,-1-6-13-16,1 7 4 15,-16-11-14-15,1 11-1 16,-14-1-1-16,-4 9-1 15,-13 3 0-15,-3 13-1 16,-11 3 0-16,1 10 0 16,-3 0 0-16,9 5-1 15,6 0 0-15,12 5 0 16,12-4-2-16,12 1 1 15,15-1-1-15,11-2-1 16,10-5 1-16,14-1-1 0,8-10 0 16,9-8 1-16,6-14 0 15,4-9-1-15,0-14 1 16,3-7 1-16,-3-2-1 15,-9 0 0-15,-13 4 0 16,-10 11-1-16,-18 16 1 16,-20 15-1-16,-5 41 0 15,-24 14-1-15,-19 25 1 16,-13 18 0-16,-10 18-1 15,-2 7 1-15,3 1-3 16,5-18-9-16,25-7-26 16,13-23 1-16,28-16-2 15,19-30 1-15</inkml:trace>
  <inkml:trace contextRef="#ctx0" brushRef="#br0" timeOffset="3.55583E6">18276 13874 58 0,'-23'-19'37'15,"-17"-2"-1"-15,-3 18 3 16,-18 1-34-16,3 12 0 15,-4 3-2-15,4 11 2 16,-3 1-3-16,15 4 0 16,9-1-1-16,17-2 1 15,17-2-1-15,20-5-1 0,16-1 1 16,19-2-1-16,14 3 1 15,6 1-1-15,-4 7 1 16,-2 5-1-16,-12 11 0 16,-14 4 0-16,-19 10 0 15,-24 1 0-15,-15 2 0 16,-17-4 0-16,-11-6 1 15,-1-8-1-15,2-17 0 16,5-17 0-16,12-22 0 16,16-21 0-16,20-22 0 15,19-17 0-15,12-17 0 16,14-11 0-16,3-4 0 0,2 2-1 15,-3 22-14 1,-16-1-22-16,-6 30 1 0,-29 14-4 16,-4 39 1-16</inkml:trace>
  <inkml:trace contextRef="#ctx0" brushRef="#br0" timeOffset="3.55644E6">17665 14994 48 0,'-20'0'37'0,"-21"5"-2"16,0 17 0-16,-18 1-31 15,11 7-1-15,-8 2 0 16,10 3 0-16,4-5 0 0,12 0 0 16,13-4-1-16,19-4 0 15,16-6 0-15,17-2 0 16,13-9-1-16,8-4 0 15,8-3 0-15,0-3 0 16,-3-5 0-16,-6-6-1 16,-12-1 1-16,-9-2 0 15,-12 0 0-15,-9 7-1 16,-13 12 1-16,0 0 0 15,-25 12 0-15,0 21 0 16,-5 15 0-16,-6 15-2 16,-8 17 1-16,-2 10-1 15,2 7 0-15,2-6-2 16,12 0-10-16,7-30-25 0,23-4 0 15,6-34-1-15,27-18 0 16</inkml:trace>
  <inkml:trace contextRef="#ctx0" brushRef="#br0" timeOffset="3.55699E6">18320 15130 66 0,'-15'-19'37'0,"1"13"-1"16,-14-7-8-16,-1 15-22 16,-6 1-3-16,3 11 1 15,-4 5-2-15,2 9 0 16,5 8 0-16,6 3 0 15,13 3-1-15,11 0 0 16,12-1 0-16,16-3-2 16,9-7 1-16,14-1-1 15,8-8 1-15,8 0-2 16,-4 1 2-16,-2-3-2 15,-7 8 0-15,-12 2 1 16,-11 6 0-16,-14 3 0 0,-12 6 0 16,-20 0 0-16,-12 3 0 15,-14 3 1-15,-9-5 0 16,-6-4 2-16,-3-13-1 15,4-11 0-15,8-19 0 16,18-21 0-16,19-29 0 16,21-25-1-16,21-18 0 15,22-16 0-15,14-5 0 16,9 1-1-16,-2 11-1 15,-9 3-9-15,-6 34-25 16,-31 15 1-16,-10 30-3 16,-32 10 0-16</inkml:trace>
  <inkml:trace contextRef="#ctx0" brushRef="#br0" timeOffset="3.55777E6">17676 16341 24 0,'0'0'32'16,"2"-25"4"-16,-2 25-1 15,-18-29-26-15,7 23-1 16,-13-9-2-16,4 12 0 15,-11-3-1-15,0 11 0 16,-11 5 0-16,0 12-3 16,-3 10 2-16,3 11-2 15,1 4 1-15,7 2-1 16,9-4 0-16,12-4-1 15,13-10 0-15,16-10 0 16,16-22-1-16,16-18 0 16,13-13 1-16,9-11-1 15,5-8 1-15,-1 0-1 0,-5 1 1 16,-8 9 0-16,-15 14 0 15,-11 19 0-15,-18 22-1 16,-14 23 1-16,-16 18-1 16,-10 13 0-16,-10 11 0 15,-2 13 0-15,-11 2-2 16,2-5 1-16,6-1-5 15,-4-21-30-15,27-3-3 16,1-20-1-16,25-7-1 16</inkml:trace>
  <inkml:trace contextRef="#ctx0" brushRef="#br0" timeOffset="3.55831E6">18514 16448 54 0,'-52'-5'38'0,"0"15"-3"15,-14-6 1-15,0 14-33 0,5 3-1 16,9 2 1-1,8 1-1-15,11 3 0 0,10-2 0 16,23 0-1-16,22-4 0 16,15-2 0-16,15 0 0 15,11 0-1-15,7 0 1 16,0 3-1-16,-3 10 0 15,-9 1 1-15,-12 7-1 16,-14 2 1-16,-15-1-2 16,-15 3 2-16,-13-3-2 15,-9-5 1-15,-4-10-1 16,-4-8 1-16,-1-9 0 15,1-10-1-15,4-13 1 16,1-9 0-16,11-17 0 0,3-8-1 16,10-11 2-16,6-7-2 15,10-7 1-15,7 0-1 16,8 9-7-16,-8-10-27 15,12 25-2-15,-8 0 0 16,3 21-1-16</inkml:trace>
  <inkml:trace contextRef="#ctx0" brushRef="#br0" timeOffset="3.55891E6">17913 17489 44 0,'-10'-15'36'16,"-4"5"1"-16,-16 2-1 16,-1 7-30-16,-11 2-2 15,1 7-1-15,-4 5 1 0,3 11 0 16,0 2-2-16,42-26 1 15,0 0-1-15,-60 55 0 16,60-55 0-16,0 0 0 16,-33 62 0-16,33-62-1 15,0 0-1-15,22 52 1 16,11-45 0-16,12-15 0 15,10-8 0-15,8-12 0 16,-3-11 1-16,-2 0-1 16,-14 5 0-16,-14 18 1 15,-13 12-2-15,-10 21 1 16,-7-17 0-16,0 0-1 15,-22 74 1-15,22-74-1 16,-34 84 0-16,14-31 0 0,-6 1-1 16,4 3-3-16,3 1-9 15,0 0-28-15,5-5 1 16,14-53-3-16,-14 89 2 15</inkml:trace>
  <inkml:trace contextRef="#ctx0" brushRef="#br0" timeOffset="3.55944E6">18536 17680 62 0,'20'-46'38'16,"-20"7"-1"-16,-15 0-1 15,4 19-32-15,-14 6-1 0,-3 9-1 16,-6 11-1-16,-6 17 1 16,40-23-1-16,-53 30 2 15,53-30-2-15,-57 44 1 16,57-44 0-16,-50 50-1 15,50-50 0-15,0 0 0 16,-45 69 1-16,45-69-2 16,0 0 2-16,15 63-2 15,-15-63 1-15,0 0 0 16,71 59 0-16,-71-59-3 15,66 47 2-15,-66-47-1 16,78 49 0-16,-78-49-1 16,76 62 1-16,-76-62 1 15,61 70 0-15,-61-70-1 0,40 71 1 16,-40-71 1-16,15 55-1 15,-15-55 1-15,0 0 0 16,0 0-2-16,0 0 0 16,0 0 4-16,-48-51-1 15,52-32-1-15,10-27-1 16,18-16 0-16,3-2 1 15,10 17 0-15,3 22-1 16,-10 35-1-16,-10 23-4 16,-20 10-17-16,5 16-17 15,-13 5-1-15,-16-2-2 16,-7 1 1-16</inkml:trace>
  <inkml:trace contextRef="#ctx0" brushRef="#br0" timeOffset="3.56109E6">18721 18081 27 0,'0'0'32'0,"0"0"2"15,0 0-3-15,-19-52-25 16,19 52 0-16,0 0-1 16,0 0 1-16,0 0 3 15,5-50-5-15,-5 50 0 16,0 0-2-16,0 0 2 15,0 0-2-15,0 0 0 0,0 0 0 16,-11-50-2-16,11 50 3 16,0 0-3-16,0 0 3 15,-52 30-1-15,52-30 0 16,0 0-2-16,-59 72 2 15,59-72-3-15,-39 70 2 16,39-70 2-16,-28 86-2 16,28-86-3-16,-17 92 3 15,17-92-1-15,3 83 1 16,-3-83-1-16,23 60 2 15,-23-60-3-15,52 28 2 16,-52-28 2-16,72-7-3 16,-72 7 2-16,79-40-1 15,-79 40 3-15,74-63-4 0,-74 63 2 16,52-83-2-16,-52 83-2 15,22-90 4-15,-22 90-1 16,-8-87-1-16,8 87-3 16,-37-68 2-16,37 68-2 15,-46-39-24-15,46 39-13 16,-56-10-2-16,56 10-3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2:23:28.0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2308 16005 7 0,'0'0'23'0,"-2"19"-4"15,2-19-4-15,-7 14-4 16,7-14 0-16,-11 12-3 0,1-11-2 16,10-1-1-16,-17 8-1 15,17-8-1-15,-22 12-1 16,10-4 0-16,-4 3-1 15,-1 7 0-15,-4 8 0 16,-2 4 1-16,-6 4 0 16,-3 10 0-16,-3 0 3 15,-5 9-2-15,-7 0 3 16,1 3-3-16,-5-8 3 15,5-1-3-15,-1-8 1 16,8-5-2-16,8-8-1 16,6-7 0-16,14-9-1 15,11-10-4-15,13 5-29 16,1-21-2-16,16 6-2 0,-2-15 1 15</inkml:trace>
  <inkml:trace contextRef="#ctx0" brushRef="#br0" timeOffset="1080.0618">1943 16123 5 0,'0'-11'29'0,"0"11"1"15,0 0 0-15,0 0-21 16,-8-14-3-16,8 14-2 16,0 0 0-16,0 0 0 15,0 0-2-15,0 0 0 0,0 0-1 16,0 0 1-16,0 0-1 15,18 2 0-15,-9-1 1 16,5 2-1-16,1 1 0 16,-1 0 1-16,-1 2-1 15,-3 3 0-15,2 2 0 16,-2 3 0-16,-1 1 0 15,-2 2 0-15,1-3-1 16,4 1 0-16,0-3 0 16,-1 2 1-16,4-5-2 15,-1-2 1-15,2-3 0 16,-2 4 0-16,1-2 0 15,-1 3 0-15,-3 0 2 16,1-1-3-16,-2 2 3 0,1-1-3 16,-11-9 3-16,20 17-3 15,-9-8 2-15,1-3 0 16,0 0-1-16,0-1 0 15,0-1 0-15,2 0 1 16,-3-1-1-16,2 2 0 16,-2 0 1-16,1-1-1 15,-12-4 1-15,17 15-1 16,-17-15 0-16,17 18 1 15,-17-18-1-15,17 20 0 16,-9-11 1-16,-8-9-1 16,19 20 0-16,-19-20 0 15,15 16 0-15,-15-16 1 16,13 13-1-16,-13-13 0 0,13 5 0 15,-13-5 1-15,0 0-1 16,0 0-1-16,0 0-2 16,0 0-9-16,0 0-21 15,0 0-2-15,-13 10 0 16,2-14 0-16</inkml:trace>
  <inkml:trace contextRef="#ctx0" brushRef="#br0" timeOffset="20438.169">2921 12530 42 0,'-15'30'20'15,"-10"-3"0"-15,4 8 3 0,-7-10-10 16,13 10 0-16,-11-12-3 15,13 5-1-15,-6-13-3 16,11 0-2-16,8-15 0 16,-14 14-3-16,14-14 0 15,0 0 0-15,-10 11 0 16,10-11-1-16,-10 17 0 15,6-4 0-15,-3-1 0 16,0 1 2-16,0-2-2 16,0 1 0-16,7-12 0 15,0 0-5-15,0 0-26 16,0 0-1-16,11-18-2 15,-4 1 1-15</inkml:trace>
  <inkml:trace contextRef="#ctx0" brushRef="#br0" timeOffset="21170.2109">2774 12509 7 0,'0'0'27'16,"-13"-1"0"-16,13 1 1 15,0 0-12-15,-3-11-3 0,3 11-3 16,0 0-1-16,11-4-2 15,-11 4-2-15,0 0-1 16,0 0 0-16,14 15-2 16,-14-15 0-16,10 19 0 15,-6-8-1-15,2 2 0 16,-1 0 0-16,3 0 0 15,-1 1 0-15,4 0 1 16,-1-1-2-16,1 4 1 16,-2-3 0-16,5 2-1 15,-4 2 1-15,-1 3 0 16,-5 0-1-16,6-5 1 15,-6 0-1-15,3-2 1 16,1-4-1-16,-8-10 1 0,14 14-1 16,-3-11 0-16,2-3 0 15,0-2 0-15,1 2 0 16,-2 2-1-16,2 2-5 15,-14-4-16-15,15 5-11 16,-15-5-1-16,6 11 0 16,-6-11-1-16</inkml:trace>
  <inkml:trace contextRef="#ctx0" brushRef="#br0" timeOffset="30285.7323">3763 11542 18 0,'0'0'10'0,"4"-12"1"16,-4 12-1-16,0 0-1 16,0 0-2-16,0 0 0 15,0 0-2-15,0 0 0 16,-12 1 2-16,12-1-1 15,0 0 1-15,0 0 0 16,0 0 0-16,0 0-1 16,-10-4 0-16,10 4-1 0,-14 15-3 15,1 2 0-15,-9 7 0 16,-1 8 0-16,-7 6 0 15,-6 8-2-15,0 1 2 16,-2 1-2-16,-2-5 2 16,3-4-1-16,7-6 0 15,8-8 0-15,4-8 1 16,6-6-1-16,12-11 1 15,0 0-2-15,0 0 0 16,11-11-4-16,7 9-14 16,-4-11-13-16,7 5-2 15,-4-5 2-15,3 4-1 16</inkml:trace>
  <inkml:trace contextRef="#ctx0" brushRef="#br0" timeOffset="30796.7615">3528 11627 10 0,'2'-12'27'0,"-2"12"0"16,4-19 1-16,-5 5-13 15,1 14-4-15,4-15-1 16,-4 15-2-16,0 0-2 15,0 0-2-15,0 0 0 16,0 0-1-16,0 0-1 16,14 12 0-16,-4-2-1 15,4 3 0-15,3 3 0 16,6 0 1-16,3 3-1 15,5 4 1-15,-2 0-1 16,4 3-2-16,1 1 2 16,-3 2-2-16,-3-2 1 0,0 1-2 15,1-4 2-15,-3-7-5 16,9 4-14-16,-10-14-12 15,2-1-2-15,-5-11 1 16,-1 2 0-16</inkml:trace>
  <inkml:trace contextRef="#ctx0" brushRef="#br0" timeOffset="39554.2624">4595 12989 19 0,'0'0'18'16,"-1"-16"-7"-16,1 16 0 15,0 0-1-15,0 0 1 16,-1-10 1-16,1 10-2 15,0 0-2-15,0 0-1 0,-14 2-1 16,14-2-1-16,-18 9-2 16,10 3 0-16,-8-2-1 15,1 8 0-15,-6 3-1 16,2 3 1-16,-5 6-1 15,4 2 0-15,-2-1 0 16,1-1-1-16,-1-4 0 16,8-2 0-16,1-5 0 15,4-4 0-15,9-15-1 16,-13 16 1-16,13-16-1 15,0 0 0-15,-3 13-5 16,3-13-21-16,0 0-5 16,0 0 2-16,0 0-1 15</inkml:trace>
  <inkml:trace contextRef="#ctx0" brushRef="#br0" timeOffset="40190.2988">4400 12969 14 0,'0'0'27'15,"4"-17"2"-15,-5 7-6 16,1 10-12-16,0 0-1 15,0 0 0-15,-9-5-2 16,9 5-2-16,0 0-2 16,0 0-1-16,0 0-1 15,0 0 1-15,0 0-1 16,0 0-1-16,0 0 1 15,0 0 0-15,0 13 0 0,0-13 0 16,9 22-1-16,-3-5 1 16,1 3-1-16,3 4 0 15,3-3 0-15,1 3-1 16,3-2 1-16,4-4-1 15,4-2 0-15,4 2 0 16,-3-9-1-16,2-1 1 16,-1 2 0-16,-2 0 0 15,-6 1 0-15,-2-2-1 16,-7 3 0-16,-10-12-1 15,12 22 0-15,-12-22-1 16,-3 17-3-16,3-17-2 16,0 0-24-16,-11 1-1 15,11-1 0-15,-5-12 1 0</inkml:trace>
  <inkml:trace contextRef="#ctx0" brushRef="#br0" timeOffset="64641.6973">5474 12240 2 0,'-4'-10'19'0,"4"10"-5"15,0 0-1-15,0 0-1 0,0 0-3 16,0 0-5-16,0 0 4 16,0 0 1-16,0 11-1 15,0-11-2-15,0 0-2 16,0 0 0-16,-11 12 2 15,-2-9 3-15,3 8-6 16,-5 2 0-16,-4 8 0 16,-5 2 0-16,1 7 0 15,-6-4 1-15,2 4-2 16,3-6 1-16,4-1-1 15,3-8-1-15,4 0 0 16,13-15-1-16,-11 9 0 16,11-9 0-16,0 0-1 15,0 0 1-15,0 0 0 16,0 0 0-16,-11 9 0 0,11-9 0 15,-14 11-1-15,14-11-3 16,-15 11-23-16,15-11-5 16,0 0-1-16,0 0 1 15</inkml:trace>
  <inkml:trace contextRef="#ctx0" brushRef="#br0" timeOffset="65057.7211">5261 12240 35 0,'-11'-17'32'0,"11"17"2"16,-12-11-2-16,12 11-17 15,-13-4-9-15,13 4-2 16,0 0-1-16,0 0 0 15,0 0-2-15,6 18 1 16,4-8-1-16,4 4 1 16,5 2-1-16,2 4 0 15,3 0 0-15,4 5 0 16,0 0 0-16,-1 3-1 0,1-2 0 15,-1 2 0-15,-4-2 0 16,-2 0 0-16,-4-1-2 16,-4-12-14-16,2 4-18 15,-15-17 0-15,15 16-2 16,-15-16 1-16</inkml:trace>
  <inkml:trace contextRef="#ctx0" brushRef="#br0" timeOffset="74487.2605">20963 1415 39 0,'13'-5'24'15,"-13"5"1"-15,0 0-2 16,14-7-11-16,-14 7-1 16,0 0-2-16,0 0-1 15,0 0-1-15,0 0-2 16,0 0 2-16,0 0-3 15,0 0 0-15,-12 14-1 16,5-2-1-16,-6 3-1 16,-5 4 1-16,-6 8-1 15,-4 5 1-15,-7 4-1 0,-3 2 0 16,-2 2 2-16,2-4-2 15,4-4 1-15,7-3-2 16,3-7 1-16,5-8-5 16,19-3-20-16,0-11-12 15,0 0 0-15,12-11-1 16</inkml:trace>
  <inkml:trace contextRef="#ctx0" brushRef="#br0" timeOffset="74945.2867">20775 1468 76 0,'-11'-7'33'15,"11"7"0"-15,0 0-3 16,0 0-24-16,-13-3-1 15,13 3 2-15,0 0-3 16,0 0-1-16,0 0-1 16,0 0 1-16,0 0-1 15,0 0-1-15,12 13 1 0,-5 1-1 16,2-1-1-1,6 3 1-15,1 1 0 0,8 3-1 16,3-6 0-16,6 3 1 16,0-4-1-16,3-1 0 15,1 0 0-15,0-4 0 16,-3 2-1-16,-10 0 1 15,-2 1-5-15,-22-11-2 16,24 19-10-16,-24-19-14 16,0 0-3-16,-14 10-4 15,14-10 3-15</inkml:trace>
  <inkml:trace contextRef="#ctx0" brushRef="#br0" timeOffset="76073.3512">21852 1473 29 0,'0'0'27'16,"0"0"2"-16,-5-15-8 15,5 15-8-15,0 0 0 16,0 0 0-16,0 0-3 15,0 0-2-15,0 0 1 16,0 0-3-16,-16 0-1 16,16 0 0-16,-22 17-2 15,8-4 0-15,-7 0-1 16,-2 8 0-16,-8 9-1 15,0-1-1-15,-1 3 2 16,-3 3-1-16,5-3 1 16,1-3-2-16,9 1 0 0,-2-13-6 15,16 3-8-15,-7-16-20 16,13-4-2-16,0 0-1 15,0 0 1-15</inkml:trace>
  <inkml:trace contextRef="#ctx0" brushRef="#br0" timeOffset="76325.3656">21617 1503 83 0,'2'-11'36'0,"-2"11"1"16,0 0-1-16,0 0-30 15,0 0-2-15,5 15-2 0,-5-15 0 16,14 23-1-16,-4-5 0 16,5 5-1-16,4 0 0 15,1 4 1-15,6-1-1 16,1-2-2-16,6 4-11 15,-7-13-23-15,4 0 1 16,-11-9-2-16,3 6 0 16</inkml:trace>
  <inkml:trace contextRef="#ctx0" brushRef="#br0" timeOffset="77122.4112">22735 1414 57 0,'0'0'25'0,"12"-8"3"15,-12 8 0-15,0 0-17 16,0 0 0-16,0 0 1 15,-17 2-4-15,12 10-2 16,-13-1-1-16,-2 9-2 16,-8 2-1-16,-4 5 0 0,-2 6-1 15,-4 1 1-15,-1 0-1 16,3-3 0-16,3-4-1 15,10-4 0-15,7-1-4 16,-5-15-27-16,21-7-4 16,0 0-1-16,0 0 0 15</inkml:trace>
  <inkml:trace contextRef="#ctx0" brushRef="#br0" timeOffset="77343.4238">22524 1490 68 0,'0'0'37'0,"0"0"-1"0,11 18 1 16,-11-18-14 0,10 16-20-16,1-6-2 0,11 2 1 15,3 0-1-15,2 1 0 16,12-2-4-16,-7-9-20 15,15 11-13-15,-13-1-1 16,-2 6 0-16,-8-4-1 16</inkml:trace>
  <inkml:trace contextRef="#ctx0" brushRef="#br0" timeOffset="78797.507">23534 1464 52 0,'0'0'23'0,"14"-1"2"15,-14 1-1-15,0 0-6 16,0 0-9-16,0 0-1 15,0 0-1-15,0 0 1 16,0 0-2-16,0 0-1 16,0 0 0-16,0 0-1 0,-14 14 0 15,3-1-1-15,-8 3 0 16,0 9-1-16,-9 3-1 15,-5 3 0-15,0 3 0 16,3 1-1-16,-2-1 2 16,2-2-2-16,8-1-2 15,-4-15-7-15,22 3-25 16,-8-12 0-16,12-7-1 15,0 0-2-15</inkml:trace>
  <inkml:trace contextRef="#ctx0" brushRef="#br0" timeOffset="79032.5204">23342 1516 91 0,'0'0'36'15,"0"0"-1"-15,4 14 2 16,-4-14-33-16,7 20-2 15,8-11-1-15,3 7 0 16,5-2 0-16,2 3-1 16,7 1 1-16,-4 2-2 15,11 1-24-15,-15-9-12 16,8 2 2-16,-8-9-3 15,0 2 2-15</inkml:trace>
  <inkml:trace contextRef="#ctx0" brushRef="#br1" timeOffset="91965.2601">2871 12594 29 0,'0'0'13'0,"3"-12"1"16,-3 12 1-16,0 0-3 15,0 0 0-15,9-14-4 16,-9 14-2-16,0 0 0 16,0 0-2-16,0 0 0 15,9 14-1-15,-9-14-1 16,0 16-1-16,0-3 0 15,-3 3 0-15,2 5 0 16,-3 5 0-16,2 5-1 16,-5 3 0-16,1 5 1 15,-3 4-1-15,-2 3 0 16,2-2 0-16,-3 2 0 15,2 0-1-15,0-1 1 0,0 0 0 16,2 1 0-16,2-1-1 16,1 0 1-16,1 3 0 15,0 2 0-15,-1 1 1 16,0 3-1-16,0 1 0 15,-5 5 0-15,0 1 1 16,-4 5-2-16,-2 0 2 16,-1 1-1-16,-3 3 0 15,-2-1 0-15,0 0 0 16,-4-2 1-16,5 4-1 15,-2-5 1-15,5 1 0 16,-3-1 0-16,5-1 0 16,-3-1-2-16,6 1 0 15,-2-2 0-15,4-1-1 0,-3-2 1 16,1 0 0-16,-1-2 0 15,0 0 0-15,0 2 1 16,2-4 0-16,0 3 0 16,0 1 1-16,2 0-1 15,3-2-1-15,-1-1 1 16,3 0-1-16,1-6 1 15,-1-3-1-15,0-4 1 16,2-3-1-16,2-3 1 16,-3-1 1-16,0 0-1 15,-3-2 0-15,-1 0 0 16,-2 2 1-16,0 0-1 15,3 0 0-15,-5 0 0 16,2 1 0-16,1 1 0 0,4 2 0 16,0-1-1-16,-2 0 2 15,4-2-1-15,1-4-2 16,0-4 1-16,-3-11-24 15,6 3-7-15,-1-22 0 16,0 21 1-16</inkml:trace>
  <inkml:trace contextRef="#ctx0" brushRef="#br1" timeOffset="93102.3252">2840 12694 18 0,'-10'8'25'0,"10"-8"-1"15,-13 9-9-15,13-9-4 16,-7 12-3-16,7-12-2 16,0 0-1-16,0 0 1 15,10-7-1-15,1-1 1 16,-1-12 1-16,9 4-1 15,-2-16 1-15,9 2-1 0,1-13-1 16,7-1-1 0,2-5-2-16,2-3 2 0,2-4-2 15,5 1-1-15,-4-4 1 16,3 4-1-16,-4-1 0 15,3 1 0-15,-5 0 0 16,2 2-1-16,-2 2 1 16,-4 1-1-16,0 7 1 15,-5 6 1-15,-5 4-1 16,-3 9 2-16,-7 6-3 15,-5 7 3-15,-9 11-3 16,0 0 3-16,-3 11-4 16,-8-1-4-16,4 10-20 15,-4-10-11-15,4 6 0 0,7-16-2 16</inkml:trace>
  <inkml:trace contextRef="#ctx0" brushRef="#br1" timeOffset="94602.411">3672 11657 31 0,'0'0'26'0,"2"14"3"15,-4-2-8-15,2-12-16 16,-4 10 0-16,4-10 0 15,0 0 1-15,0 0-3 16,0 0 0-16,-1-13 0 16,1 13 1-16,0 0-1 15,0 0 0-15,11-2 0 16,-11 2-1-16,8 18 0 15,-1 0 0-15,0-1 0 16,0 4-1-16,4 2 0 16,3 1 0-16,1 3 0 0,4 1 0 15,0 6 0-15,6 4 0 16,0 1-1-16,3 6 1 15,-3 3 0-15,8 2-1 16,-4 1 0-16,0 1 1 16,2-3-1-16,-1-1 0 15,3-2-1-15,-3-1 1 16,1 2 0-16,-1-1 0 15,-3 4 1-15,2 2-1 16,-3 3 0-16,-4 3 2 16,2-2-1-16,-2 1 0 15,-4-3 0-15,-3-7 0 16,0-7-1-16,-4-7 0 15,-2-9 0-15,-2-8 0 0,-7-16 0 16,8 12 0-16,-8-12 0 16,0 0-2-16,8-12-2 15,-9-2-5-15,1 14-22 16,0 0-2-16,14-8-1 15,-14 8 0-15</inkml:trace>
  <inkml:trace contextRef="#ctx0" brushRef="#br1" timeOffset="95798.4794">4461 13069 3 0,'-1'-19'25'0,"1"19"0"0,5-14 1 16,-5 14-17-16,10-15-2 16,-2 3 1-16,7 4 1 15,1-13 0-15,14 0-1 16,4-16 0-16,16-1-1 15,4-16 1-15,10 0-3 16,3-12 0-16,9 3-2 16,-7-3 0-16,2 9 0 15,-8 2-2-15,-5 11 0 16,-12 7-1-16,-3 8 1 15,-10 5-1-15,-8 9 1 16,-5 3-1-16,-5 1 0 16,-6 3 0-16,-9 8 0 15,16-16 0-15,-16 16-1 0,12-12 1 16,-12 12-1-16,0 0-11 15,0 0-21-15,0 0-1 16,-6 14-2-16,-2-3 2 16</inkml:trace>
  <inkml:trace contextRef="#ctx0" brushRef="#br1" timeOffset="97049.551">20792 1544 39 0,'0'0'27'16,"0"0"3"-16,0 0-1 15,-2-10-17-15,2 10-8 16,0 0 0-16,0 0 0 16,0 0-2-16,0 0 1 15,0 0-1-15,0 0 0 16,11-11 1-16,-11 11-1 15,21-1 0-15,-4-1 3 16,8 1-2-16,1 1 0 16,8-1 0-16,3 1 1 15,9 1-2-15,2 1 0 16,5 1-1-16,-2 1 1 0,4 1-2 15,-1-3 1-15,3 2 0 16,0-2-1-16,-2-2 1 16,-3-3 0-16,-2-1 0 15,-5-3-1-15,-5 1 1 16,-7 0 0-16,-10-2-4 15,-2 6-20-15,-21 2-12 16,0 0 1-16,0 0-3 16,-12 0 2-16</inkml:trace>
  <inkml:trace contextRef="#ctx0" brushRef="#br1" timeOffset="97840.5962">21757 1483 51 0,'-14'3'30'16,"14"-3"2"-16,-10 4-1 16,10-4-22-16,13 6-2 15,6-4 0-15,-3-2-1 16,15 1-1-16,3 0-2 15,8 2 1-15,2-3-1 16,11 0-1-16,2-2 0 16,5 4 0-16,-1-6 0 0,5 2 0 15,-3-2 0-15,0 0-1 16,-4 0 0-16,-5 2-1 15,-7 1-2-15,-8-5-5 16,1 9-27-16,-20-3 0 16,2 5-1-16,-22-5-2 15</inkml:trace>
  <inkml:trace contextRef="#ctx0" brushRef="#br1" timeOffset="98604.6399">22688 1390 35 0,'0'0'28'0,"0"0"2"15,-8-12-1-15,8 12-16 0,0 0-3 16,0 0-2-16,0 0-2 16,0 0-1-16,-2 9-1 15,2-9 0-15,0 0-2 16,0 0 0-16,6 14 1 15,-6-14-1-15,18 8 1 16,1-1 0-16,4-2 0 16,6 2-1-16,9 1 1 15,4 0-1-15,5 1 0 16,2 0-1-16,5-1 0 15,2 0 0-15,3 3-1 16,2-4 1-16,-2-2-1 16,2 0 0-16,-7-3 0 15,-3 2 0-15,-7-3-1 16,-8 0 0-16,-9 1-3 0,-15-6-8 15,2 5-21-15,-14-1-1 16,0 0-1-16,-18 7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2:38:54.50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6340 11398 46 0,'0'0'28'16,"-3"15"3"-16,-7 1-7 15,-4 12-22-15,-10 5 1 16,-3 11 2-16,-8 3-2 15,2 10 1-15,-8-8 0 16,4 2-1-16,1-8 0 16,6-5-2-16,7-8-1 15,5-18-10-15,18-12-21 16,0 0-2-16,10-17 0 15,5-11 1-15</inkml:trace>
  <inkml:trace contextRef="#ctx0" brushRef="#br0" timeOffset="175.01">6160 11529 65 0,'-12'-2'36'0,"9"18"2"16,-6-3-1-16,11 14-28 16,-2-1-3-16,13 3-2 15,2-4-1-15,10-3-2 16,8-5 0-16,4-9-6 15,17 0-30-15,-9-16-3 16,10-1-1-16,-10-6 1 16</inkml:trace>
  <inkml:trace contextRef="#ctx0" brushRef="#br0" timeOffset="4732.2706">7203 10178 1 0,'7'-14'25'0,"3"7"-1"15,-10 7 5-15,13-20-12 0,-13 20-5 16,0 0-2-16,15 8 0 16,-15-8-1-16,-7 14-1 15,-7-9 2-15,7 10-4 16,-16 0-2-16,2 10 3 15,-13 2-4-15,2 10 2 16,-11 4-3-16,1 3 1 16,0 0-3-16,3-2 0 15,7-4 0-15,8-9-3 16,14-4-25-16,10-25-5 15,0 0-1-15,14-10-1 16</inkml:trace>
  <inkml:trace contextRef="#ctx0" brushRef="#br0" timeOffset="5010.2865">7054 10133 63 0,'0'0'37'0,"-4"-14"-4"16,4 14 5-16,0 0-32 16,0 0 2-16,-10 17-3 15,15 3 0-15,-3 2-2 16,5 4-1-16,3 3-1 15,7 3 1-15,0 1-2 16,3-5 0-16,6 5-6 16,-10-13-29-16,12 4-1 0,-8-11-1 15,11 2-1-15</inkml:trace>
  <inkml:trace contextRef="#ctx0" brushRef="#br0" timeOffset="9628.5507">7983 8673 27 0,'0'0'19'0,"10"-12"2"16,-10 12 3-16,0 0-10 16,0 0-2-16,-19 7-1 15,15 5-2-15,-12-3 0 16,6 15-1-16,-13-3-2 15,2 10 0-15,-8-2-1 16,4 5-1-16,-3-2-2 16,3-2-2-16,9-2-9 15,-3-15-23-15,12-2-1 16,7-11-1-16,0 0 0 15</inkml:trace>
  <inkml:trace contextRef="#ctx0" brushRef="#br0" timeOffset="9835.5625">7822 8771 59 0,'13'-2'34'16,"-13"2"-1"-16,11 10 0 15,-11-10-25-15,20 10-2 16,-5-5-1-16,11 4-1 15,-2-3-2-15,9 0-4 16,7 5-31-16,-6-5 0 16,5 1-2-16,-3-5 0 15</inkml:trace>
  <inkml:trace contextRef="#ctx0" brushRef="#br0" timeOffset="15299.8751">8916 7015 3 0,'0'0'26'0,"0"0"0"16,0 0 2-16,-11 7-13 15,3 6 5-15,-8-3-3 16,1 8-8-16,-12 3-2 16,7 10-1-16,-9-2 0 15,3 8-3-15,-6-2 1 16,5 1-2-16,6-2-1 15,4-8-3-15,6-4-3 16,0-16-10-16,11-6-16 16,0 0-1-16,17-11-1 15,-6-5 2-15</inkml:trace>
  <inkml:trace contextRef="#ctx0" brushRef="#br0" timeOffset="15482.8855">8733 7158 38 0,'0'0'29'0,"0"0"3"16,-2-10 0-16,2 10-20 15,0 0-2-15,19 5-2 16,-19-5-2-16,27 12-1 16,-5-6-1-16,6-2-6 15,9 0-30-15,-1 0 0 16,5-2-2-16,6-1 0 15</inkml:trace>
  <inkml:trace contextRef="#ctx0" brushRef="#br0" timeOffset="17511.0015">9678 5762 30 0,'0'0'26'16,"9"-14"0"-16,-9 14-5 0,0 0-5 16,0 0-3-16,0 0-5 15,-13 2 0-15,7 10-2 16,-13 1 0-16,2 5-2 15,-10 7 0-15,1 3 0 16,-3 1-1-16,1 4 0 16,0-3-3-16,4-10-11 15,6 5-21-15,8-10 0 16,10-15-2-16,0 9 1 15</inkml:trace>
  <inkml:trace contextRef="#ctx0" brushRef="#br0" timeOffset="17856.0213">9560 5688 60 0,'-12'-6'34'0,"12"6"-2"16,-11 0-2-16,0-4-22 15,11 4 0-15,-5 15 1 16,9 4-5-16,-1-2 3 16,6 8-6-16,4 3 4 15,3 2-4-15,6 0 2 0,2-4-3 16,7 1 0-16,0-10-7 15,4 5-28-15,-6-8 0 16,2 2-1-16,-9-4-1 16</inkml:trace>
  <inkml:trace contextRef="#ctx0" brushRef="#br0" timeOffset="24315.3907">10649 4127 5 0,'0'0'27'16,"9"-16"0"-16,-9 16 2 16,2-16-16-16,-2 16-2 15,0 0-3-15,0 0-1 16,-11 7 3-16,2 12-7 15,-11 0 0-15,-3 10-1 0,-7-1 2 16,-3 12-2-16,2-1 1 16,0 1-1-16,-3-4-1 15,11-4 1-15,2-1-5 16,4-17-21-16,12-1-6 15,5-13-2-15,0 0 0 16</inkml:trace>
  <inkml:trace contextRef="#ctx0" brushRef="#br0" timeOffset="24524.4027">10472 4212 58 0,'0'0'34'15,"0"0"0"-15,-12-4 1 0,20 13-26 16,-8-9-3-16,20 23 0 15,-5-10-2-15,13 4-1 16,4-1-2-16,10-2-2 16,12 5-11-16,-5-15-23 15,8 3 0-15,-5-8-1 16,3 1-1-16</inkml:trace>
  <inkml:trace contextRef="#ctx0" brushRef="#br0" timeOffset="25805.476">11413 2723 22 0,'0'0'26'16,"14"-15"1"-16,-11 2-3 0,11 11-10 15,-14-11 0-15,12 13-1 16,-13-10 0-16,1 10-4 15,6 11-1-15,-6 8-2 16,-10 1-2-16,-4 10-2 16,-7 4 0-16,2 5-1 15,-10 4-1-15,3-3 0 16,0-3-2-16,0-9-5 15,15 1-24-15,-4-16-1 16,15-13-2-16,0 0 2 16</inkml:trace>
  <inkml:trace contextRef="#ctx0" brushRef="#br0" timeOffset="25988.4864">11316 2800 71 0,'0'0'33'15,"0"0"0"-15,0 0 0 16,15 21-27-16,4-12-3 15,13 5 0-15,-1-2-2 16,10-2-4-16,6 3-29 16,-1-7 0-16,0 5-3 15,-7-9 1-15</inkml:trace>
  <inkml:trace contextRef="#ctx0" brushRef="#br0" timeOffset="27405.5675">12311 1700 9 0,'0'0'16'15,"5"-11"-2"-15,-5 11-9 16,0 0-3-16,0 0-2 16,0 0 0-16,0 0-1 15,0 0-1-15,0 18-12 16,0-18-2-16</inkml:trace>
  <inkml:trace contextRef="#ctx0" brushRef="#br0" timeOffset="27791.5896">12334 1723 17 0,'0'0'27'0,"0"0"2"16,3-11 1-16,-3 11-13 15,0 0-2-15,0 0-2 16,0 0-2-16,-13-3-3 15,13 3-1-15,-13 9-2 16,5 2-1-16,-10 2-1 16,-2 8-2-16,-6 5 1 0,-5 8-1 15,-1 4 0-15,-2 5-1 16,-1-3 0-16,4-3 0 15,6-2-1-15,3-6 0 16,9-5-2-16,13-24-4 16,0 15-24-16,0-15-2 15,21-12-1-15,-11-4 0 16</inkml:trace>
  <inkml:trace contextRef="#ctx0" brushRef="#br0" timeOffset="28047.6042">12146 1812 56 0,'0'0'33'0,"-11"-15"1"16,11 15-1-16,-11-11-18 16,11 11-7-16,0 0 0 15,0 0-2-15,2 12-1 16,11-1-2-16,4 7 0 15,4 5-1-15,4 7-1 16,4-2 0-16,4 6-1 16,1 0 0-16,2-5-2 15,-5-6-9-15,6 6-25 16,-13-17-1-16,6 4 0 15,-7-11-1-15</inkml:trace>
  <inkml:trace contextRef="#ctx0" brushRef="#br0" timeOffset="37384.1382">13153 1432 21 0,'11'-11'28'16,"-11"11"-2"-16,0 0 5 16,13 0-15-16,-13 0-5 15,0 0 0-15,0 0-2 16,8 12-4-16,-8-12-1 15,-5 20 2-15,-8-11-3 16,4 2-2-16,-5 4 0 0,0 4 0 16,-2-3-1-16,2 3 1 15,1-3-3-15,2-7-4 16,12 3-22-16,-1-12-4 15,-2 10 0-15,2-10 0 16</inkml:trace>
  <inkml:trace contextRef="#ctx0" brushRef="#br0" timeOffset="37560.1483">13111 1466 55 0,'0'0'34'16,"0"-13"-1"-16,0 13 1 16,0 0-23-16,-2 10-1 15,2-10-3-15,6 21-2 16,3-5-3-16,4-2-1 15,13 3-9-15,1-9-27 0,12 4 1 16,2-7-2-16,8 5 1 16</inkml:trace>
  <inkml:trace contextRef="#ctx0" brushRef="#br0" timeOffset="38460.1998">14089 1361 34 0,'0'0'30'0,"0"0"2"16,0 0-2-16,0 0-16 16,0 0-3-16,-4 18-2 15,-6-6-3-15,4 4 0 16,-12-1-4-16,4 4 0 15,-5 2-1-15,-1 0-1 16,-2 0 0-16,2-3-1 16,5 1-2-16,-2-12-5 15,17-7-10-15,0 0-13 16,0 0 0-16,7-15-2 15,4-5 3-15,-1-10 16 16,5 0 8-16,-4 6 8 0,-6-5 13 16,1 9 15-16,-10 3 3 15,4 17 2-15,-10-14-2 16,5 25-13-16,-12-2-8 15,14 5-4-15,-7 1-2 16,8 1-3-16,6 0-1 16,9-5 0-16,8 0-5 15,2-10-32-15,25-1 0 16,2-5-1-16,12 0-1 15</inkml:trace>
  <inkml:trace contextRef="#ctx0" brushRef="#br0" timeOffset="40205.2996">14905 1324 55 0,'0'0'33'15,"0"0"-1"-15,5-17-6 16,-5 17-13-16,0 0-4 15,5 13 0-15,-5-13-4 16,-14 25-2-16,1-7-2 16,-3 7 0-16,-7 3-1 15,-3 3 0-15,-1 4-1 16,-1-3-1-16,5 0-4 15,-6-12-26-15,19 1 0 0,10-21-2 16,0 0 2-16</inkml:trace>
  <inkml:trace contextRef="#ctx0" brushRef="#br0" timeOffset="40377.3094">14808 1394 75 0,'0'0'35'16,"-21"-10"-2"-16,21 10 0 15,-14 7-26-15,14-7-2 16,15 17-1-16,13-9-1 15,9 0-2-15,10-4-4 16,23-1-30-16,-2-3-1 16,9 2 0-16,-4-2-3 0</inkml:trace>
  <inkml:trace contextRef="#ctx0" brushRef="#br0" timeOffset="41143.3532">15835 1317 17 0,'0'0'27'0,"-3"-16"2"16,3 16 1-16,-18-6-13 16,18 6-2-16,-18 2-1 0,18-2-3 15,-12 6-5-15,12-6-1 16,-17 14-2-16,17-14-1 15,-21 23-1-15,4-3 0 16,-2 1 0-16,-5 4-1 16,-1 0 0-16,-4 3 0 15,3 1 0-15,1-8-2 16,11 4-4-16,-3-17-15 15,15 3-10-15,2-11 0 16,10 1-2-16,3-9 1 16</inkml:trace>
  <inkml:trace contextRef="#ctx0" brushRef="#br0" timeOffset="41338.3644">15646 1369 48 0,'-9'-11'31'16,"9"11"2"-16,-14-7-2 15,14 7-8-15,-3 14-16 16,13-4-2-16,4-2-1 15,9 0-1-15,4 3-1 16,8 1 0-16,5 0-1 16,3-7-12-16,3 9-21 15,-6 1-2-15,0 6-1 16,-10-2 0-16</inkml:trace>
  <inkml:trace contextRef="#ctx0" brushRef="#br0" timeOffset="41917.3975">16965 1366 52 0,'-10'-10'29'16,"0"10"0"-16,-9 7-2 15,-13 9-20-15,-2 6-1 16,-13 2-1-16,0 4-2 16,-4 4-1-16,1-1 0 15,1 1-1-15,8-9-1 16,11-2-4-16,5-16-19 15,25-5-6-15,0 0-2 16,0 0 2-16</inkml:trace>
  <inkml:trace contextRef="#ctx0" brushRef="#br0" timeOffset="42098.4079">16636 1458 85 0,'-5'-14'33'0,"5"14"0"16,-11-3-9-16,11 3-17 0,6 12-3 15,8-7-1-15,9 3-2 16,11-3 0-16,4 2 0 15,7 0-2-15,7 2-5 16,-5-4-26-16,10 7-1 16,-15-3-1-16,7 9-1 15</inkml:trace>
  <inkml:trace contextRef="#ctx0" brushRef="#br0" timeOffset="42562.4344">17767 1240 14 0,'0'0'19'15,"0"0"3"-15,-9-50-1 16,9 50-15-16,0 0-1 15,0 0 2-15,0 0-1 16,0 0 1-16,0 0-1 16,0 0-1-16,0 0 0 0,-22-47-1 15,22 47 3-15,-50-5-1 16,50 5 1-16,-21 11 0 15,3 0 0-15,-5 8 0 16,-10 4 0-16,-5 2-2 16,-5 4-1-16,-6 2-4 15,3 4 2-15,1-3-2 16,2-5 0-16,8 0-1 15,8-10-1-15,17-5-7 16,10-12-23-16,0 0 0 16,27-24-2-16,5 3 1 15</inkml:trace>
  <inkml:trace contextRef="#ctx0" brushRef="#br0" timeOffset="42736.4444">17451 1223 68 0,'-16'-11'34'0,"2"16"-1"16,-8 3-1-16,15 8-22 15,-8 1-4-15,15 3-2 16,3-2-1-16,14-1-2 15,12 2-1-15,8-6 0 16,7 3-3-16,0-11-15 16,11 7-16-16,-7-2 0 15,4 3-1-15,-14-1-1 16</inkml:trace>
  <inkml:trace contextRef="#ctx0" brushRef="#br0" timeOffset="43487.4873">18528 1450 48 0,'-15'5'29'16,"-4"6"1"-16,-9-1-2 15,6 5-22-15,-9-1-3 16,4-1-1-16,0 3-3 15,4-9-3-15,9 4-3 16,1-9 0-16,13-2 0 16,0 0 0-16,0 0 2 15,17-15 1-15,-6 6 4 16,-1 5 5-16,-10 4 3 15,13-13 1-15,-13 13 0 16,0 0 0-16,0 0-1 16,0 0-1-16,0 0-2 0,20 3-2 15,-20-3-2-15,21 7-1 16,-3 0-1-16,1-6-12 15,7 6-18-15,-1-6-1 16,5 5 0-16,1-6-1 16</inkml:trace>
  <inkml:trace contextRef="#ctx0" brushRef="#br0" timeOffset="44058.52">19218 1151 49 0,'48'-26'33'0,"-48"26"1"16,0 0-1-16,-18 24-22 15,14-11-1-15,-5 8-2 0,-5 6-3 16,-4 3-3-16,-6 3-1 15,-5 5 0-15,-1 2 0 16,0-5-2-16,6-4 2 16,2-5-2-16,6-7 0 15,6-4-1-15,10-15 1 16,0 0-2-16,0 0 1 15,17-6 0-15,-6-6 1 16,4-2 0-16,-3-2 1 16,-3 1 1-16,-2 2 1 15,-2 3 1-15,-5 10-1 16,4-12 1-16,-4 12-1 15,10 4 0-15,0 5-1 16,9 4-1-16,-3-8-17 16,14 9-17-16,-2 0-1 0,8 3 0 15,1-2 0-15</inkml:trace>
  <inkml:trace contextRef="#ctx0" brushRef="#br0" timeOffset="44779.5612">20258 1426 60 0,'0'0'32'0,"-13"-3"-1"15,3 11 0-15,-9 0-27 16,1 6 0-16,-11 2-2 15,0 7-1-15,-9 3-1 16,0 2 1-16,0 4-2 16,2-5 0-16,11 1-3 15,-1-12-3-15,22 2-6 16,4-18-5-16,0 0 2 15,10-12 1-15,12-3 5 16,-7-4 7-16,3 0 5 16,-1 3 5-16,-14-5 8 0,12 13 5 15,-19-7 1-15,4 15-2 16,0 0-4-16,0 0-7 15,0 0-1-15,0 0-3 16,6 12-1-16,13 0-1 16,10-2-4-16,7-8-12 15,16 8-20-15,0-3-2 16,14 4 0-16,-8-7 0 15</inkml:trace>
  <inkml:trace contextRef="#ctx0" brushRef="#br1" timeOffset="50150.8684">5552 12266 20 0,'-16'3'25'0,"16"-3"-2"16,-23 12-5-16,6-10-9 15,3 8-3-15,-2-8-1 16,5 4-1-16,0-5 0 0,11-1 1 16,0 0 0-16,0 0-1 15,7-21 1-15,14 8-1 16,0-11-1-16,14-2 1 15,0-11 0-15,18 0-2 16,-2-5 1-16,10 0-1 16,2-1 0-16,-2 4 0 15,1 2-1-15,-4 6 0 16,-3 3 0-16,-5 5-2 15,-9 3 2-15,-6 3-2 16,-6 2 0-16,-8-6-4 16,1 13-12-16,-12-7-13 15,-10 15-4-15,12-22 2 16,-12 22-1-16</inkml:trace>
  <inkml:trace contextRef="#ctx0" brushRef="#br1" timeOffset="50984.9161">6264 11715 25 0,'0'0'29'0,"0"0"0"0,0 0 2 15,-12-5-22-15,12 5-1 16,13-29-1-16,5 10 0 15,-1-22-1-15,13-5-1 16,0-17 0-16,13-6 0 16,-1-13 0-16,9-5-3 15,2-8 1-15,2-1 1 16,-3-1-2-16,2 4 0 15,-4 6-1-15,-4 10 2 16,-2 7-3-16,-2 7 2 16,-4 11-1-16,-2 7-1 15,-3 9 0-15,-3 7 0 16,-3 8-1-16,-7 5 0 15,0 7-1-15,-8-2-4 16,4 19-21-16,-16-8-6 0,5 14-2 16,-5-14 0-16</inkml:trace>
  <inkml:trace contextRef="#ctx0" brushRef="#br1" timeOffset="51765.9608">7144 10356 23 0,'-11'10'23'0,"10"0"0"15,1-10 1-15,-17 14-21 16,17-14 0-16,-7 15 0 15,7-15 2-15,-5 11 2 16,5-11 1-16,0 0 0 16,0 0 2-16,12-20-1 15,4 1 0-15,-6-17-1 16,11 0-2-16,2-23 0 15,14-7-3-15,0-17 2 16,9-9-3-16,5-10 2 0,8-4-2 16,3-8 0-16,8-4-1 15,-2-3 1-15,-1 6-3 16,-3 3 2-16,-3 13-2 15,-9 6 1-15,-5 12-1 16,-14 13 2-16,-4 16-1 16,-11 13 0-16,-6 12 0 15,-3 6-2-15,-5 8 2 16,-4 13-2-16,12-14 0 15,-12 14-3-15,10-14-18 16,1 17-12-16,-11-3 1 16,14 7-1-16,-14-7 0 15</inkml:trace>
  <inkml:trace contextRef="#ctx0" brushRef="#br1" timeOffset="52502.0029">7944 8879 30 0,'0'0'28'0,"-1"-10"2"15,1 10-1-15,-6-14-19 16,6 14-1-16,1-12-2 16,-1 12-1-16,0 0-2 15,0 0 0-15,0 0-2 16,0 0 0-16,0 0 0 15,11 2 0-15,-11-2 1 16,15-22 1-16,-4-8-3 16,12-8 3-16,4-22-1 15,10-11 1-15,5-16-2 16,10-8 1-16,2-13-2 15,11-1 1-15,5-5 1 16,-3-2-2-16,-1-2 1 16,1 4-1-16,-1 3 0 15,-5 5 0-15,-6 6-1 0,-5 11 1 16,-7 12-1-16,-8 15 1 15,-9 17-2-15,-8 12 2 16,-8 15-2-16,-10 18 1 16,0 0-3-16,-5 11-6 15,8 12-21-15,-11-5-5 16,6 4 1-16,-1-9-3 15</inkml:trace>
  <inkml:trace contextRef="#ctx0" brushRef="#br1" timeOffset="53200.0428">8809 7205 24 0,'0'0'21'0,"-2"17"1"16,2-17 1-16,-2 13-3 15,2-13-4-15,0 0-4 16,-12 8-2-16,12-8-3 15,0 0-2-15,0 0 1 16,5-29-2-16,4 7 0 0,4-16-2 16,8-8 2-1,5-17-2-15,10-12 1 0,6-12-1 16,7-3 0-16,7-9 0 15,7 0-2-15,1-3 1 16,-1 4 0-16,1 3 0 16,-3 6-1-16,-4 4 1 15,-5 5-1-15,-9 11-1 16,-5 3 3-16,-5 11-4 15,-4 5 4-15,-10 12-4 16,-5 9 2-16,-3 11-2 16,-3 3 1-16,-8 15-6 15,0 0-28-15,1 17 3 16,-8-4-4-16,4 6 3 0</inkml:trace>
  <inkml:trace contextRef="#ctx0" brushRef="#br1" timeOffset="53943.0853">9638 5893 16 0,'0'0'24'15,"0"0"1"-15,-12-3-9 16,12 3 1-16,-9 3-2 15,9-3-1-15,-11 3-4 16,11-3-1-16,0 0-1 16,-8-18-1-16,17 5 2 15,1-16-6-15,9-7 4 16,5-18-5-16,13-6 2 15,6-18-2-15,9-6 0 16,4-12-1-16,9-6 0 16,-2-4-1-16,2 3-1 15,-5-4 2-15,-1 1 0 16,-10 9-1-16,-3 2 1 0,-8 7-2 15,-4 7 0-15,-3 6 2 16,-2 10 0-16,-6 6-1 16,0 12 1-16,-5 7-1 15,-1 13 0-15,-4 6 0 16,-4 8 0-16,-9 13-6 15,0 0-13-15,12 12-16 16,-12-12 0-16,3 25-2 16,-3-12 2-16</inkml:trace>
  <inkml:trace contextRef="#ctx0" brushRef="#br1" timeOffset="54696.1284">10502 4384 33 0,'0'0'29'15,"-20"6"0"-15,20-6 1 0,0 0-21 16,-14-2-3-16,14 2 0 15,3-19 0-15,6 7-1 16,1-15 0-16,8-6 0 16,5-15-2-16,14-9 2 15,6-22-2-15,9-4 1 16,7-12-1-16,5-7 0 15,2-6-2-15,0 0 1 16,-5 0 0-16,-3 7-1 16,-7 9 0-16,-6 6 0 15,-3 9 0-15,-4 9 0 16,-2 8 0-16,-2 8-1 15,-1 13 1-15,-5 4-1 16,-3 10 0-16,-3 6 0 0,-5 3-1 16,-5 6-1-16,-12 10-1 15,10-11-9-15,-10 11-21 16,0 0 0-16,4 15-2 15,-4-15 2-15</inkml:trace>
  <inkml:trace contextRef="#ctx0" brushRef="#br1" timeOffset="55392.1682">11468 2894 51 0,'-14'5'28'16,"14"-5"1"-16,-10 0-5 16,10 0-16-16,0 0-2 15,0 0 0-15,3-13-2 16,11-1 1-16,0-15-1 0,11-5-2 15,9-17 2-15,10-9-3 16,7-16 2-16,9-7-2 16,2-4 1-16,4 0-2 15,-4 3 2-15,0 9-1 16,-7 3 0-16,-10 14 1 15,-10 14-1-15,-8 9 0 16,-11 12 1-16,-7 4-1 16,-5 6-2-16,-4 13 0 15,0 0-12-15,-18-6-20 16,18 6 0-16,-12 8-2 15,12-8 1-15</inkml:trace>
  <inkml:trace contextRef="#ctx0" brushRef="#br1" timeOffset="56155.2119">12210 1830 22 0,'0'0'27'15,"0"0"-1"-15,5-10 0 16,-5 10-11-16,0 0-2 15,0 0-2-15,-13 3-4 16,13-3 0-16,0 0-2 16,0 0-1-16,14-4 0 15,12 0 0-15,2-10-2 16,17-1 1-16,6-3-1 15,12-3 1-15,3-4-2 16,7 2 2-16,2-2-2 16,-4 2 1-16,-2 0 0 15,-7 2-2-15,-3 1 2 0,-1 2-2 16,-7 1 1-16,-4-2 0 15,-7 2-1-15,-5 2 0 16,-11 5-1-16,-9-2-8 16,3 9-24-16,-18 3-1 15,0 0-1-15,-25 15 0 16</inkml:trace>
  <inkml:trace contextRef="#ctx0" brushRef="#br1" timeOffset="56881.2534">13219 1500 24 0,'10'6'29'0,"-10"-6"0"16,25 1-4-16,-12-4-5 15,15 6-4-15,-9-7-3 16,18 1-4-16,-5 0-1 16,14-3-2-16,-3-2-2 15,10 0-2-15,1 0 1 16,5 0-2-16,-3 0 0 15,2 0 0-15,-4 1-1 16,-2 3 1-16,-8 3-1 16,-5 0 0-16,-10 2 0 15,-6-1-1-15,-3 4-9 16,-20-4-25-16,14-2 2 15,-14 2-3-15,0 0 1 0</inkml:trace>
  <inkml:trace contextRef="#ctx0" brushRef="#br1" timeOffset="57751.3032">14099 1441 18 0,'0'0'26'15,"-11"-3"1"-15,11 3 0 16,0 0-10-16,0 0-5 16,0 0-3-16,0 0-2 15,0 0-2-15,6-9-2 16,-6 9 0-16,0 0-1 15,0 0-1-15,0 0 0 16,0 0 1-16,14 3 0 16,0-3 1-16,3 0-1 15,12 1 3-15,5 1-2 16,13 0 0-16,2 0 0 15,5 2-1-15,3 1 0 16,-1 1-1-16,-4-1 0 0,-5 0-1 16,-7 2 1-16,-4-3-1 15,-9 0 0-15,-3 1 0 16,-1-1-4-16,-23-4-22 15,26-6-6-15,-26 6-2 16,15-9 0-16</inkml:trace>
  <inkml:trace contextRef="#ctx0" brushRef="#br1" timeOffset="58557.3493">14891 1394 36 0,'24'-8'28'16,"-4"3"2"-16,11-5-1 15,11 5-16-15,-3-5-5 16,16 1-3-16,-3-2-2 15,4 1-1-15,-4 0 0 16,1 1 0-16,-10 0-1 16,0 1 1-16,-3-1 0 15,0 1 0-15,-4-1-1 0,-2 2 0 16,-4 1 0-1,-1 5 1-15,-4 1-2 0,-10-1-16 16,-6 11-14-16,-10 3 0 16,-5 3-3-16,-8 0 1 15</inkml:trace>
  <inkml:trace contextRef="#ctx0" brushRef="#br1" timeOffset="59310.3923">15680 1191 24 0,'0'0'26'0,"0"0"1"16,0 0 0-16,-8 11-13 16,17 7-5-16,-4-6-2 15,-4 4-2-15,10 3 0 0,3-4 0 16,11 1-1-16,4-5 0 15,15 2 0-15,3-3 0 16,12-2 1-16,1-1-2 16,4 1 0-16,0-1-1 15,3 3-1-15,-10 4 0 16,-2 3-1-16,-9 2 0 15,-4-1 0-15,-6 3 0 16,-6-5 0-16,-6 1 0 16,-5-6 1-16,-1-1-1 15,-3-4 1-15,-1-5-1 16,-14-1-9-16,24-14-21 15,-24 14-3-15,10-17 0 16,-10 17 0-16</inkml:trace>
  <inkml:trace contextRef="#ctx0" brushRef="#br1" timeOffset="59959.4295">16631 1467 28 0,'-5'-14'26'16,"5"14"-1"-16,-2-13 0 15,2 13-15-15,0 0-1 16,0 0-2-16,0 0-1 16,16 3 0-16,17-2 0 15,3-4 0-15,16 0 0 16,4-4 0-16,15-3 1 15,1-4-3-15,6-1-2 16,-6 0-1-16,1 1 0 16,-10 5-1-16,-2 5 0 15,-8 4 1-15,-11 4-1 16,-1 3-1-16,-11 0 1 15,-2 1-1-15,-11-3-4 0,3 0-21 16,-20-5-6-16,12 6 0 16,-12-6-2-16</inkml:trace>
  <inkml:trace contextRef="#ctx0" brushRef="#br1" timeOffset="60620.4673">17534 1341 28 0,'-13'-13'24'0,"13"13"1"16,0 0 1-16,0 0-19 15,12-1-1-15,-12 1 1 16,29 1 1-16,-10-2 0 15,16 6 0-15,-4-3-1 16,13 4-2-16,-5 1 0 16,9 4-2-16,-1 3-2 15,2 6 2-15,-2-1-2 16,1 1 0-16,1 0 0 0,-3-4-1 15,0-4 1-15,1-1 0 16,-6-5-1-16,-1-3 1 16,-7-2 0-16,-5-1-2 15,-2-1-9-15,-15-4-22 16,1 5 0-16,-12 0-3 15,0 0 2-15</inkml:trace>
  <inkml:trace contextRef="#ctx0" brushRef="#br1" timeOffset="61208.5009">18327 1569 11 0,'-13'-12'24'16,"13"12"0"-16,-7-13 2 15,7 13-12-15,1-13-6 16,-1 13 0-16,0 0-1 15,-9-11 0-15,9 11-1 16,0 0 1-16,0 0-1 16,16-13 0-16,3 7-1 15,7-2 0-15,16-2-1 16,7-4 1-16,16-3-2 15,5 0 0-15,9-2 0 16,1-1-2-16,-1 1 0 16,-11 2 0-16,-8 3-1 15,-12 2 1-15,-11 3-1 0,-9 2 0 16,-13 2 0-16,-15 5-3 15,0 0-4-15,0 0-14 16,0 0-12-16,-19-4-1 16,2 6-1-16,3 3 1 15</inkml:trace>
  <inkml:trace contextRef="#ctx0" brushRef="#br1" timeOffset="61755.5322">18980 1300 46 0,'0'0'27'0,"0"0"1"0,15-3-4 16,-3 6-21-16,-1-1 0 16,8 5 1-16,-1-1 0 15,7 3 1-15,3-1 0 16,10 1 1-16,-1-3 0 15,9 3-1-15,-2-4 1 16,12 0-2-16,-2 0-1 16,4 1 0-16,-6 1-2 15,2 2 0-15,-9 0 0 16,-3 0-1-16,-11 2-1 15,-7-1 0-15,-5-1-5 16,-19-9-11-16,0 0-15 16,-4 14-1-16,4-14-1 15,-11 1 0-15</inkml:trace>
  <inkml:trace contextRef="#ctx0" brushRef="#br1" timeOffset="62410.5697">19910 1466 30 0,'0'0'21'15,"15"3"-1"-15,-5 3 0 16,-10-6-3-16,26 13-3 15,-26-13-3-15,35 17 0 16,-14-11-1-16,21 2-3 16,1-4 0-16,20 0 0 15,2-4-3-15,10-1 0 16,1-4-3-16,-1-1 1 15,-2 2-2-15,-13-1 1 16,-10 0-1-16,-8 2-1 16,-14 4-4-16,-17-3-5 0,6 6-11 15,-17-4-11-15,0 0-1 16,-9 13-1-16,9-13 1 15</inkml:trace>
  <inkml:trace contextRef="#ctx0" brushRef="#br2" timeOffset="78264.4764">7142 11676 2 0,'5'-18'12'0,"-5"2"1"0,5-1 1 15,-1 3-10-15,-4-2 2 16,0 16 4-16,7-20-1 15,-7 20 3-15,0 0-1 16,0 0 1-16,-9 19-1 16,7 7-2-16,-12-3 0 15,6 13-5-15,-4 3 1 16,5 11-1-16,0 4 0 15,4 11-2-15,2 3 0 16,5 4 1-16,-3 4-2 16,5 9 1-16,-2 1-1 15,1 6 0-15,-3 3 0 16,0 4 0-16,-2 4 0 0,0 4 1 15,-1 1 1-15,3 3-2 16,-2-3 0-16,4 4 1 16,-1-2 0-16,3-1-1 15,-5-5-1-15,-1 2 0 16,2-1 0-16,-3 0 0 15,-2-2 0-15,-2 3 0 16,-2-5 0-16,-1 1 1 16,1-1-1-16,1-4-2 15,-1-3 2-15,5 1 0 16,-4-1-1-16,3-7 0 15,-2 1 1-15,5-3-2 16,-1-3 3-16,2 0-1 16,-1-1 0-16,0-4-1 0,1-2 1 15,0 2-1-15,-1 1 1 16,3 0-1-16,-6-1 1 15,1 2-1-15,-1 1 1 16,1 0 1-16,1-1-1 16,0-1 1-16,1-2 0 15,1 3-1-15,0 0 1 16,3 2-1-16,0-8 1 15,0 2-1-15,1 3 0 16,-2-4 1-16,1 0-2 16,-3-5 2-16,-1 3 0 15,0 1 0-15,-3 0-1 16,0 0 1-16,-3-3 0 15,0 0 1-15,-1 3-2 0,3 1 1 16,4-74-1-16,-4 76 1 16,4-76-1-16,-7 76 0 15,7-76-1-15,-3 64 2 16,3-64-1-16,-8 30 0 15,8-30-1-15,-1-22 1 16,4-38 0-16,1-31-1 16,-6-16 0-16,0-31-2 15,-3-23 3-15,1 3-2 16,-4-2 1-16,0-9 0 15,-2 4 0-15,-1 1 1 16,0-3-1-16,3 4 1 16,-1 2 0-16,1 5 1 15,0-2 0-15,1 4-1 0,1 0 2 16,1 0 0-16,2-1 0 15,-1 2 0-15,3 2 0 16,-1 4-1-16,1 7 0 16,-2 9 2-16,0 6-3 15,-4 5 1-15,-1 10-1 16,2 1 1-16,1 7-1 15,-1-3 1-15,2 4-1 16,-2-2 0-16,3 0 1 16,-2-1-1-16,5 5 0 15,-1 2 1-15,-4 3-1 16,0 2 0-16,-1 7 0 15,0 4 1-15,-1 4-1 16,0 7 1-16,2-3 0 16,2 3 0-16,2-3-1 0,2 3 1 15,7-2 0-15,-3 2-1 16,4 0 0-16,5 2 0 15,-5 5 0-15,2 9 1 16,-6 5-1-16,0 9 0 16,-3 7 0-16,-4 4 1 15,1 13-1-15,-5 2-1 16,6 14 1-16,-12-11-1 15,12 11 1-15,0 0 0 16,0 0-1-16,0 0 1 16,-4 17 0-16,11-7 0 15,-3 3 0-15,3 5 1 16,1 8-1-16,2 3-1 15,-4 7 1-15,3 7 0 0,-1 8 0 16,2 8-1-16,-3 9 1 16,0 9-1-16,0 5 1 15,0 11 0-15,0 4 0 16,-1 8-1-16,0 5 1 15,-1 1-1-15,4 4 1 16,-4 1-1-16,5-3 1 16,2 1-1-16,1-1 1 15,2 3 0-15,1-2 0 16,1-4 0-16,-5 6-1 15,5-3 0-15,-7 3 0 16,-2 4 2-16,-3 1-2 16,-6-2 1-16,-2 2-2 0,-3 0 0 15,0-3 1-15,0 2 0 16,-2-4 0-16,2 1 0 15,1-4 0-15,2-1 0 16,4-4 1-16,0-4-2 16,2-6 2-16,0-8-1 15,3-13 0-15,-1-15 0 16,0-19 0-16,-1-24-1 15,-4-19 2-15,6-33-2 16,-2-13-3-16,-9-34-19 16,6 3-12-16,-10-14-1 15,0 10-1-15</inkml:trace>
  <inkml:trace contextRef="#ctx0" brushRef="#br2" timeOffset="79548.5499">3511 13757 55 0,'0'0'38'16,"6"-22"-2"-16,-6 22 1 16,0 0-29-16,-9 21-2 15,4-3-1-15,0 15-1 16,-4 7-2-16,0 12-1 15,-1 10-1-15,1 7 0 16,2 5-1-16,2-2 0 16,1-4 0-16,4-11-3 15,9-6-3-15,-4-24-29 16,13-8-1-16,-3-28-1 0,8-8 0 15</inkml:trace>
  <inkml:trace contextRef="#ctx0" brushRef="#br2" timeOffset="79721.5598">3499 13398 52 0,'-26'-17'39'15,"7"15"-2"-15,-3 0-1 16,10 4-16-16,12-2-25 15,0 0-26-15,0 0-5 16,25-5 0-16,4 6-1 16</inkml:trace>
  <inkml:trace contextRef="#ctx0" brushRef="#br2" timeOffset="80059.5791">4340 13802 60 0,'-13'-12'35'0,"-5"7"0"16,-20-6-7-16,-3 16-24 15,-7 4 1-15,0 15 1 0,-9 10-1 16,5 12-1-16,-2 10 0 16,5 11-2-16,7-3 1 15,9 4-2-15,13-6 0 16,13-4-1-16,16-12 1 15,15-13-1-15,16-12-2 16,12-21-6-16,22 1-28 16,-3-19-2-16,12-3-1 15,-6-16 0-15</inkml:trace>
  <inkml:trace contextRef="#ctx0" brushRef="#br2" timeOffset="80472.6027">4573 14012 55 0,'-6'10'38'0,"12"9"-2"16,-6-19 1-16,41 4-33 15,-4-9-1-15,10-7-1 16,8-6 1-16,3-10 0 16,2-6 0-16,-2-1-1 15,-3-3 0-15,-12-2 0 16,-14 4 0-16,-12 1 0 15,-17 7-1-15,-13 10-1 0,-20 10 1 16,-14 9-1-16,-11 12 1 16,-9 12 0-16,-3 14-1 15,3 10 1-15,3 6 0 16,13 5-1-16,13 1 1 15,19-3-1-15,21-6 1 16,21-12-2-16,22-10 1 16,17-17-2-16,23 0-16 15,4-28-19-15,25-1-3 16,-3-16 0-16,8 3-1 15</inkml:trace>
  <inkml:trace contextRef="#ctx0" brushRef="#br2" timeOffset="81034.6349">2958 15118 13 0,'5'-20'35'15,"-5"20"0"-15,2-24 1 16,-2 24-18-16,-24 0-8 16,8 10-3-16,-10 1 0 15,5 7-3-15,-6 6 1 16,6 3-2-16,1 2-1 15,5-3 0-15,10 2-2 16,8-4 1-16,7-4 0 16,9-1-1-16,4-5 0 15,1 0 1-15,5 0-1 16,-6 1 1-16,0 1-1 15,-9 4-1-15,0 4 1 0,-14 1-1 16,0 3 2-16,-9-2-2 16,4-1 0-16,-5-9-4 15,2 2-5-15,-5-24-25 16,13 6-3-16,3-38-1 15,10 6 0-15</inkml:trace>
  <inkml:trace contextRef="#ctx0" brushRef="#br2" timeOffset="81269.6483">3312 14643 54 0,'13'-6'40'15,"-13"6"-3"-15,7 22 0 0,-12 15-34 16,1 9-3-16,1 10 1 15,0 17-1-15,-1 11 1 16,0 8-1-16,-2 2 0 16,5-2 0-16,2-5-1 15,-1-15-4-15,10-3-4 16,-10-27-24-16,16-9-3 15,-16-33-3-15,24 8 2 16</inkml:trace>
  <inkml:trace contextRef="#ctx0" brushRef="#br2" timeOffset="81621.6685">3270 15207 60 0,'-28'-6'38'0,"12"15"-1"16,-5-11-2-16,21 2-31 15,-1 14-2-15,19-11 0 16,7-5 0-16,15-4-1 15,5-7-1-15,10-4 1 16,4-4-2-16,1-1 1 16,6-1-2-16,-9-2 0 15,3 8-1-15,-11 0 0 16,-3 7-1-16,-10 3 1 15,-8 7 0-15,-11 5 1 16,-5 3 0-16,-6 9 2 16,-6 5 0-16,-2 6 1 15,-2 6 0-15,-1 4 0 16,-1 5 0-16,3 2 1 0,3-1-2 15,1-5-1-15,4-2 0 16,1-16-5-16,13-2-26 16,-19-19-4-16,30-17 0 15,-16-15-1-15</inkml:trace>
  <inkml:trace contextRef="#ctx0" brushRef="#br2" timeOffset="81788.678">3753 14869 58 0,'-20'-1'38'0,"-1"-3"-2"16,21 4-4-16,0 0-30 16,0 0-6-16,29-17-30 0,-8-5-2 15,13 3-2-15,2-9 1 16</inkml:trace>
  <inkml:trace contextRef="#ctx0" brushRef="#br2" timeOffset="82027.6917">4318 14534 47 0,'3'27'40'16,"-13"-13"-1"-16,10 16 0 16,-8-5-22-16,0 11-14 15,3 8 0-15,1 10-1 16,4 7 0-16,-5 10-2 15,5 7 0-15,0 1-1 0,0-2 2 16,0-3-1-16,5-8-3 16,-1-21-6-16,15 1-30 15,-10-30-1-15,14-11 0 16,-5-28-1-16</inkml:trace>
  <inkml:trace contextRef="#ctx0" brushRef="#br2" timeOffset="82236.7036">4717 14527 83 0,'3'12'40'16,"-7"27"1"-16,-18-1-7 0,8 24-32 15,0 8-1 1,0 11 0-16,3 4-2 0,3 0-1 15,3 0-1-15,0-15-14 16,20 13-15-16,-19-25-7 16,20 2-3-16,-12-19 0 15</inkml:trace>
  <inkml:trace contextRef="#ctx0" brushRef="#br2" timeOffset="83596.7814">3532 16389 21 0,'1'-18'29'15,"-2"-7"-5"-15,1 25-4 16,2-24-13-16,-2 24 0 16,0-14-1-16,0 14 0 15,0 0 0-15,2 23-1 16,-3-1-1-16,3 12 1 15,-5 7-2-15,6 9 0 16,-4 7-1-16,2 2 0 16,-1 1-1-16,5 4 1 15,-5-6-1-15,4-10 0 16,-1-10 0-16,2-8-1 0,-4-11 1 15,-1-19-1-15,0 0 1 16,13-29 0-16,-12-6-1 16,1-9 1-16,-3-12 0 15,3-6-1-15,-2-8 0 16,-1-7 0-16,2 7-1 15,2 0 2-15,1 3-2 16,5 8 2-16,4 7-2 16,-4 13 2-16,8 10-2 15,-1 16 2-15,5 3-1 16,1 14-1-16,0 8 1 15,-4 3 1-15,3 6-1 16,-5 3-1-16,-1 0 2 16,-5 4-1-16,-6 4 1 0,-4-1-1 15,-4 3 1-15,-6 1-2 16,-6-1 2-16,-1 1-1 15,-6-2 0-15,-1-3 1 16,4-1-1-16,-4-5 0 16,5 3 0-16,1-3 0 15,3 2 0-15,1 4 1 16,5 12-1-16,-1 6 1 15,2 9-1-15,-2 5 1 16,-1 6 0-16,0 0 1 16,2 1-1-16,2-2-1 15,5-9-4-15,-5-15-25 16,17-9-7-16,-10-34-3 0,33 6 0 15</inkml:trace>
  <inkml:trace contextRef="#ctx0" brushRef="#br2" timeOffset="84077.8089">4170 16285 24 0,'5'-13'34'0,"-11"0"2"0,6 13-2 15,-14 13-28-15,7 10-2 16,-7 4 1-16,7 16-2 15,-5 7 1-15,3 5-2 16,2 2 1-16,1 1-1 16,3-3 0-16,4-4 0 15,-2-12-1-15,3-8 0 16,3-11 0-16,-5-20 0 15,9 7-1-15,0-20 1 16,1-14-1-16,-1-10 1 16,0-8-1-16,1-8 1 15,0-7-1-15,-3 2 0 16,-2 0 0-16,2 7 0 15,-5 12-1-15,2 6 1 16,3 12-1-16,3 9 0 0,5 9 1 16,1 4 0-16,5 4-1 15,5-3-3-15,14 11-9 16,-7-16-20-16,14 10-5 15,-9-11 2-15,11 5-2 16</inkml:trace>
  <inkml:trace contextRef="#ctx0" brushRef="#br2" timeOffset="84461.8309">4565 16364 30 0,'-10'36'36'0,"-4"-7"3"0,14 3-3 15,0-10-23-15,14-1-9 16,4-12-1-16,16-4 0 16,5-11 0-16,9-7 0 15,1-11-1-15,3-3-1 16,-2-4-1-16,-8-6 0 15,-8 4 0-15,-11 1 2 16,-13 4-2-16,-11 7 1 16,-13 10-1-16,-11 6 0 15,-9 12 2-15,-3 13-2 16,-6 7 1-16,4 14-2 15,-1 5 3-15,6 5-3 16,6 3 2-16,12-5-1 0,12-4 0 16,11-10-1-16,16-11-2 15,8-20-7-15,25-2-27 16,-6-25 0-16,18-3-3 15,-8-17 2-15</inkml:trace>
  <inkml:trace contextRef="#ctx0" brushRef="#br2" timeOffset="84775.8489">5223 16184 47 0,'-36'18'39'16,"11"15"-3"-16,-17-12-3 15,15 17-30-15,2-8 3 16,7 2-4-16,8-3 3 0,8-6-3 15,9-7-1 1,10-11 1-16,10-4-2 0,4-3 1 16,4-3 0-16,2 1 0 15,-1 0-1-15,-3 6 2 16,-4 8-1-16,-9 11 0 15,-7 12-1-15,-11 6 1 16,-8 7 0-16,-8 0-1 16,-2 2 0-16,-5-5 0 15,1-3-3-15,0-16-5 16,17 1-24-16,-10-25-6 15,13 0-3-15,9-28 1 16</inkml:trace>
  <inkml:trace contextRef="#ctx0" brushRef="#br2" timeOffset="85475.8889">5499 16404 52 0,'-12'13'39'16,"14"2"-3"-16,-2-15-6 15,10-10-27-15,14-5 0 16,12-7-1-16,4-4-1 16,1-2 1-16,2-8 0 15,-4 5-1-15,-9-5 0 16,-5 4 0-16,-14 4 0 15,-8 5 0-15,-14 7 0 16,-4 6 0-16,-8 11 0 0,-4 7 0 16,-3 13 0-16,-2 11-1 15,-3 7 2-15,5 8-2 16,5 3 1-16,7 5-1 15,10-7 1-15,11-6-2 16,9-12 1-16,12-11 0 16,12-16-1-16,7-17-2 15,9-10-1-15,-1-16-4 16,8-1 0-16,-9-17 2 15,2 12-2-15,-16-4 4 16,-2 11 2-16,-11 9 3 16,-14 8 1-16,-9 22 4 15,0 0 1-15,-16 32-1 16,-5 0 3-16,6 12-5 0,-4 6 0 15,7 3-3-15,-1-1 1 16,8-8-1-16,4-10 0 16,7-13 0-16,7-14 0 15,5-14 0-15,3-14-1 16,6-15 1-16,-2-6-1 15,6-11 2-15,-4-3-2 16,-1 2 1-16,-4 8 0 16,-6 5 1-16,-2 9-2 15,-7 19 2-15,-7 13-1 16,9 18 0-16,-11 13 0 15,-1 8-1-15,1 9 1 16,2 2-1-16,1-1 0 16,8-11-2-16,6-10-1 0,6-20-2 15,14-7-12-15,-1-39-22 16,18-4-1-16,-6-28-1 15,12 3 0-15</inkml:trace>
  <inkml:trace contextRef="#ctx0" brushRef="#br2" timeOffset="85648.8988">6622 15619 55 0,'-8'41'38'16,"-10"14"-1"-16,11 30-7 16,-11 3-25-16,8 8-2 15,-1 3 0-15,8 0-2 16,-2-3 0-16,8-19-9 15,8 6-18-15,-8-32-10 16,7-7-2-16,-10-25 0 0</inkml:trace>
  <inkml:trace contextRef="#ctx0" brushRef="#br2" timeOffset="85829.9092">6398 16108 69 0,'-18'-25'42'15,"18"25"0"-15,2-24-2 16,15 15-37-16,14-8 0 15,16-5-1-15,14-2-3 16,7-10-6-16,25 8-33 16,-13-9-1-16,11 9-2 0,-7-7-1 15</inkml:trace>
  <inkml:trace contextRef="#ctx0" brushRef="#br3" timeOffset="91089.21">9641 9347 70 0,'4'-15'33'16,"-4"15"-1"-16,1-11 1 15,-1 11-30-15,-1 29 0 16,1 5-1-16,-2 11 0 15,-1 18 1-15,-6 14-1 16,-1 13 1-16,-5 8-1 16,-1 3 1-16,-2-5-3 15,3-7 3-15,-1-17-3 0,6-10 2 16,2-26-1-16,9-19 0 15,8-29 0-15,5-21 0 16,4-23 2-16,4-14-2 16,-2-15 2-16,3-9-3 15,-4-8 2-15,-3-2-1 16,-3 3 0-16,-4 11-1 15,1 13 0-15,-5 11-1 16,-1 18 1-16,1 18-1 16,-5 30 1-16,10 8 0 15,4 29 1-15,-1 22 0 16,4 15-1-16,7 17 2 15,8 6-2-15,5 3 1 16,3-4 0-16,4-12 0 0,4-13-1 16,-5-13 1-16,3-25 0 15,-7-21 0-15,-2-26 1 16,-5-20-1-16,-3-21 0 15,-5-13 0-15,-9-10 0 16,-3-10 0-16,-7-2-1 16,-7 5-2-16,-3 11-1 15,-7 10-4-15,5 24-28 16,-14 6-4-16,7 25 1 15,-2 7-3-15</inkml:trace>
  <inkml:trace contextRef="#ctx0" brushRef="#br3" timeOffset="91433.2297">10542 9705 79 0,'-14'7'37'0,"-5"3"-1"15,-9 2 1-15,-1 12-32 16,1 0 0-16,5 13-1 16,3 0 0-16,6 6 0 15,5-3-2-15,11-2 1 16,5-6-2-16,10-5 1 15,6-13-1-15,8-10 0 16,2-11 0-16,-1-11 0 16,-2-12 1-16,-2-6-2 15,-6-4 1-15,-6-3 0 0,-11 1-1 16,-10 0-1-16,-9 11-4 15,-10 3-4-15,5 21-27 16,-14 5-3-16,5 18 1 16,-10 1-3-16</inkml:trace>
  <inkml:trace contextRef="#ctx0" brushRef="#br3" timeOffset="91855.2538">9497 11305 51 0,'5'-13'38'16,"-5"0"-2"-16,0 13 0 15,0 0-24-15,0 17-4 0,-5 13-2 16,2 13-2-16,-4 8-1 15,0 12 0-15,1 2-2 16,-2-3-2-16,4-3 1 16,2-18-5-16,12-10-28 15,-10-31-4-15,19-15 0 16,-5-26-2-16</inkml:trace>
  <inkml:trace contextRef="#ctx0" brushRef="#br3" timeOffset="92005.2624">9500 10896 73 0,'-29'-18'38'0,"-4"8"-3"16,10 16 2-16,9 2-35 0,14-8-10 16,11 24-26-16,7-12-1 15,18 2-2-15,7-4 1 16</inkml:trace>
  <inkml:trace contextRef="#ctx0" brushRef="#br3" timeOffset="92259.2769">10198 11151 70 0,'-23'22'39'16,"1"-14"-1"-16,-3 12 0 15,-9-5-31-15,2 12-1 16,-8 5 0-16,4 10-1 15,2 1-2-15,5 2 0 0,7 1-2 16,9-2 3-16,13-6-4 16,14-10 2-16,15-6-4 15,4-14-6-15,18 1-28 16,-4-18-4-16,13 4 2 15,-10-20-4-15</inkml:trace>
  <inkml:trace contextRef="#ctx0" brushRef="#br3" timeOffset="92620.2976">10365 11375 75 0,'-3'13'37'0,"8"1"1"15,-5-14 0-15,28 4-34 16,-2-15 0-16,11-2 0 15,6-12-1-15,8-5-1 16,-3-4 1-16,0-3-2 16,-8 0 0-16,-10-1 0 15,-12 4 0-15,-12 7-1 16,-19 4 1-16,-14 8-1 15,-15 10 1-15,-5 6-1 16,-5 13 1-16,-5 10 0 16,3 13 0-16,5 13 0 15,8 2 1-15,15 7-1 16,14-4 1-16,19-6-1 15,18-9 0-15,25-14-1 0,22-14-4 16,7-26-17-16,32 2-14 16,-6-19-5-16,13 1-2 15,-5-11 0-15</inkml:trace>
  <inkml:trace contextRef="#ctx0" brushRef="#br4" timeOffset="101979.8329">12261 2183 33 0,'0'0'11'0,"11"-7"2"16,-11 7 1-16,0 0-5 16,0 0-1-16,0 0 1 0,0 0 0 15,0 0 2-15,3 10-1 16,3 15 0-16,-8-1-1 15,8 23 0-15,-10 10-2 16,9 29-1-16,-5 21 0 16,3 29-1-16,-5 21-2 15,1 25 0-15,-5 11-1 16,2 11 0-16,-5 3-2 15,-1-1 0-15,-1-11 0 16,-3-16-1-16,3-19 0 16,0-21 0-16,1-21 2 15,3-26-4-15,6-18-1 16,-5-37-21-16,10-14-8 0,-4-23-1 15,10-20-1 1</inkml:trace>
  <inkml:trace contextRef="#ctx0" brushRef="#br4" timeOffset="103480.9187">12447 3365 31 0,'-6'11'25'16,"6"-11"4"-16,0 0-8 16,0 0-6-16,14 4-6 15,-14-4-2-15,16-6 3 16,-16 6-2-16,24-7-1 0,-12 4-2 15,8 6-2-15,-3-3 0 16,6 5-2-16,0 1 0 16,3-1 0-16,5 0-1 15,3-2 1-15,4 0-1 16,7-1 1-16,5-2-1 15,6-1 1-15,1 1-1 16,5-2 0-16,5-1 0 16,-1 2 1-16,4-4-1 15,-2 2 1-15,3-2-1 16,2 3 2-16,3-3-3 15,3 1 3-15,-2-2-2 16,2 3 0-16,1-3 1 16,1 1-1-16,-1 1 0 0,-2 1 0 15,-1 1 1-15,3 0-1 16,-3 2 0-16,0 1 0 15,-2 1 0-15,-1 2 1 16,-1-3-1-16,-4 1 0 16,-2-2 0-16,2 0 1 15,-3 0-1-15,1-3 0 16,5-1 1-16,-3 2-1 15,1 1 1-15,-2-2 0 16,-3 3-1-16,-1 2 1 16,-5 0-1-16,-4 1 0 15,-4 2 0-15,-3 1 0 16,-7-4 0-16,-3 2 0 0,-5-3 0 15,0 0 0 1,-10-2 1-16,-4 0-1 0,-5-3 1 16,0 1-1-16,-14 3 1 15,5-13-1-15,-10 3 1 16,-4-1-1-16,-3-3 1 15,-5-3-1-15,-6-5 0 16,-5-2 0-16,-2-4 1 16,-5 1-1-16,-4-1 0 15,-2-1 1-15,-3 1-1 16,-1 3 0-16,-4 2 1 15,0 3-1-15,2 3 0 16,1 3 1-16,1 1-1 16,4 8 0-16,6-4 1 15,4 3-1-15,8 2 1 16,7 1-1-16,3-2 0 0,13 5 1 15,0 0-1-15,19-7 0 16,4 7 0-16,8 3 0 16,7 1 1-16,7 5-1 15,3 4 1-15,5 6-1 16,2 4 1-16,-4 8-1 15,-2 0 0-15,-3 5 0 16,-6 2 0-16,-4-1 1 16,-6-2-1-16,-8 1 0 15,-3-4 0-15,-13-4 0 16,-4-1 2-16,-9-4-2 15,-9-4 2-15,-7 0-2 16,-10-3 1-16,-5 0-1 0,-5-1 1 16,-8 0-1-16,-3-1 0 15,-3 2 0-15,0 0-2 16,8-3-1-16,13 8-9 15,1-11-24-15,25 8 0 16,7-7-1-16,20 6-1 16</inkml:trace>
  <inkml:trace contextRef="#ctx0" brushRef="#br4" timeOffset="104306.966">16523 2666 74 0,'-8'-30'35'16,"6"10"-3"-16,-6 0 1 16,4 2-34-16,0 7 2 15,4 11 1-15,0 0 1 16,3 28 1-16,0 10-2 15,4 16 1-15,3 20-1 16,1 16 0-16,-1 18 1 16,2 12 0-16,0 4-2 15,-3 4-1-15,-1-5 2 16,-3-10-1-16,0-13 0 15,-1-18 0-15,-2-18-1 16,1-14 1-16,-2-18-1 0,1-14 1 16,-2-18 0-16,3-18-1 15,-5-14 1-15,6-8 0 16,-3-9 1-16,1-6-1 15,3-9-2-15,1 1 2 16,4 3-1-16,5 7 0 16,4 6-1-16,5 10 1 15,7 8-1-15,6 11 1 16,2 11 0-16,7 10 0 15,0 10 0-15,-2 8 0 16,-1 11 0-16,-4 6 0 16,-11 6 1-16,-9 5 0 15,-10 7 0-15,-15 0 0 16,-12 2 0-16,-10-4 0 0,-12-6-1 15,-10-6 1-15,-7-10-1 16,-3-10 0-16,3-14-2 16,6-15-4-16,17 3-12 15,0-24-18-15,21 2 0 16,12-10-2-16,22 5 2 15</inkml:trace>
  <inkml:trace contextRef="#ctx0" brushRef="#br4" timeOffset="104704.9888">17640 3341 86 0,'-15'-5'37'15,"-16"-3"-2"-15,0 15 2 16,-20 2-33-16,6 11-1 16,1 10 1-16,3 12-1 15,1 11 2-15,7 9-2 16,7 4 0-16,15 2-2 15,7-5 2-15,18-8-2 16,14-13 0-16,12-18-1 16,9-18 0-16,4-18 0 15,6-18 0-15,-2-14 0 16,0-10 1-16,-11-8-1 0,-11 1 0 15,-14 3 0-15,-14 5-1 16,-12 10 0-16,-13 13-1 16,-13 13 1-16,-6 14-4 15,-8-1-4-15,16 20-23 16,-8-12-6-16,20 10 1 15,4-16-2-15</inkml:trace>
  <inkml:trace contextRef="#ctx0" brushRef="#br4" timeOffset="104919.001">18057 3394 87 0,'-11'48'36'15,"0"16"0"-15,-15-10 0 0,6 16-32 16,-2-5 0-16,1 2 0 15,3-7-2-15,7-7-1 16,6-10-3-16,5-22-7 16,20-7-26-16,-1-28-1 15,17-10-1-15,1-28-2 16</inkml:trace>
  <inkml:trace contextRef="#ctx0" brushRef="#br4" timeOffset="105073.0098">18079 2687 98 0,'-38'-15'37'0,"13"14"-5"0,7 4-14 16,18-3-57-16,7-11 2 15,16-7-3-15,19 3 3 16</inkml:trace>
  <inkml:trace contextRef="#ctx0" brushRef="#br4" timeOffset="105280.0216">18552 2736 74 0,'0'83'39'0,"-11"5"-4"16,4 17 4-16,-7 2-34 16,4 10-1-16,-4-9 1 15,5 6-1-15,-4-8-1 0,5-8-1 16,3-10-3-16,2-20-9 15,11-3-27-15,1-23 0 16,11-8 0-16,1-27-1 16</inkml:trace>
  <inkml:trace contextRef="#ctx0" brushRef="#br4" timeOffset="105484.0333">19032 3416 97 0,'-11'40'38'15,"-15"-1"1"-15,5 18-1 16,-5-4-36-16,5 3-1 0,5 2-1 16,5-7-2-16,11 4-11 15,1-19-25-15,18-5 1 16,-2-23-1-16,12-9-2 15</inkml:trace>
  <inkml:trace contextRef="#ctx0" brushRef="#br4" timeOffset="105641.0423">19069 2994 94 0,'-18'-15'36'0,"-2"11"-4"15,10 8-5-15,7 16-62 16,3-20-1-16,28 22-1 0,1-13 2 15</inkml:trace>
  <inkml:trace contextRef="#ctx0" brushRef="#br4" timeOffset="105993.0624">19450 3319 93 0,'-2'55'37'16,"-12"-6"1"-16,2 14 1 16,-13-1-34-16,10 6-2 15,0-5 0-15,2 1 0 16,3-6-1-16,5-9 0 15,5-14-1-15,10-15 0 16,3-23 0-16,12-19 0 16,4-15 0-16,7-13 0 15,-3-11 0-15,5-10 0 0,0-5 0 16,-1 3-1-16,-6 8 1 15,-4 12-1-15,-7 10 0 16,-2 14 1-16,-3 18-1 16,-4 15 0-16,-3 21 0 15,1 9 0-15,-5 12 0 16,6 3-1-16,3 8-1 15,4-4-2-15,15 8-10 16,-6-24-22-16,21 4-5 16,-4-19 1-16,14 1-1 15</inkml:trace>
  <inkml:trace contextRef="#ctx0" brushRef="#br4" timeOffset="106527.093">20492 3424 103 0,'-38'-19'39'0,"1"17"3"15,-20-2-3-15,10 7-35 16,-9 13-1-16,1 6-1 16,5 8 1-16,8 7-1 15,7 3 0-15,12 4-1 16,15-1 0-16,15-7 0 15,9-3-1-15,13-10 0 16,10-12 1-16,11-8-1 16,3-13 0-16,4-9 0 15,-3-11 1-15,1-6 0 16,-5-7-2-16,-6-3 2 0,-8-1-1 15,-7 6 0-15,-10 7 0 16,-4 8 1-16,-7 9-2 16,-8 17 1-16,2 19 0 15,-5 15-1-15,-4 23 1 16,-3 21-1-16,-1 20 1 15,2 19-1-15,0 7 1 16,-2 8-1-16,-2 5 0 16,-4 0 0-16,-5-6 1 15,-5-14-1-15,-7-11 3 16,-5-12-3-16,-8-17 2 15,-4-12 0-15,-2-20 1 16,-1-17-2-16,-2-18 0 16,4-18 1-16,3-19-4 0,3-21 0 15,12-16-2-15,5-14-2 16,21 5-12-16,-6-20-8 15,27 13-15-15,-1-5 1 16,19 17-1-16,4 4 2 16</inkml:trace>
  <inkml:trace contextRef="#ctx0" brushRef="#br4" timeOffset="106707.1033">21298 3977 119 0,'-17'12'41'0,"-16"-11"-3"16,-3-8-12-16,6 7-62 16,-7-21-7-16,12 10 1 15,-4-8-2-15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2:41:42.1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1919 798 76 0,'0'0'35'0,"-3"-44"-1"16,3 44 1-16,0 0-31 15,0 0 0-15,-5-45 0 16,5 45-1-16,0 0 0 16,0 0-1-16,0 0 0 15,-21 66-1-15,18 3-1 16,-2 15 0-16,0 9 0 15,2 5-1-15,-2-2-1 16,8-3-14-16,-7-18-19 0,15-36 1 16,-2-16-2-16,7-12 2 15</inkml:trace>
  <inkml:trace contextRef="#ctx0" brushRef="#br0" timeOffset="1">2019 970 94 0,'-14'-72'37'16,"14"72"0"-16,-5-65 0 16,5 65-35-16,0-59-1 0,0 59 0 15,25-51 0-15,-25 51-1 16,48-40-2-16,-48 40-4 15,69-28-9-15,-69 28-21 16,77-24 1-16,-77 24-3 16,78-12 1-16</inkml:trace>
  <inkml:trace contextRef="#ctx0" brushRef="#br0" timeOffset="2">2260 834 69 0,'0'0'36'0,"-57"37"0"16,57-37-1-16,0 0-15 0,0 0-20 16,-41 45-2-16,41-45 2 15,0 0-3-15,51 9-1 16,-51-9-7-16,63-1-6 15,-63 1-13-15,67-7-3 16,-67 7 0-16,65-1 0 16</inkml:trace>
  <inkml:trace contextRef="#ctx0" brushRef="#br0" timeOffset="3">2164 1251 95 0,'-32'31'34'15,"21"-8"1"-15,1-8-4 16,22-2-27-16,10-11 0 0,20-5-2 15,13-7-2-15,14-16-3 16,-69 26-15-16,85-36-17 16,-37 11 0-16,3-3-3 15,1-4 2-15</inkml:trace>
  <inkml:trace contextRef="#ctx0" brushRef="#br0" timeOffset="4">3098 587 92 0,'26'-53'37'16,"-26"53"-1"-16,0 0 0 0,0 0-35 16,0 0-1-16,0 0 2 15,0 0 1-15,-31 106-2 16,0-5 1-16,11 9-3 15,2 3 1-15,9 1-7 16,3-16-27-16,21-17-1 16,5-30-1-16,18-24-2 15</inkml:trace>
  <inkml:trace contextRef="#ctx0" brushRef="#br0" timeOffset="5">3412 1055 96 0,'0'0'37'0,"0"0"1"15,0 0-1-15,0 0-34 16,0 0-1-16,0 0 1 15,61-8 1-15,-61 8-2 16,59-3-2-16,-59 3 1 16,69-13-1-16,-69 13 0 15,73-30 1-15,-73 30-2 16,63-36 1-16,-63 36-1 15,0 0 2-15,53-64 0 16,-53 64 0-16,0 0-2 16,0 0 2-16,0 0 2 15,-51-41-1-15,51 41 1 0,-44 26-1 16,-30 16 0-16,-3 12-1 15,17 12 1-15,15 6-2 16,24-1 1-16,28-10-3 16,30-16 0-16,35-30-5 15,13-18-17-15,23-4-15 16,-3-9 2-16,9-3-2 15,-9-5 0-15</inkml:trace>
  <inkml:trace contextRef="#ctx0" brushRef="#br0" timeOffset="6">8770 684 75 0,'0'0'36'16,"0"0"0"-16,3-50 1 0,-3 50-22 16,0 0-13-16,0 0 1 15,0 0-1-15,0 0 1 16,0 0 0-16,0 0-1 15,5 69 0-15,-18-17 0 16,2 31 0-16,-4 6-1 16,3 5 1-16,-1-7-2 15,8-8 0-15,1-19 0 16,4-17 0-16,6-24 0 15,-6-19 0-15,15-14 1 16,-15 14 0-16,0 0 0 16,16-60 0-16,-16 60 0 15,4-68-1-15,-4 68 1 16,1-91-1-16,-1 39 0 0,1-2 0 15,-3-4 0-15,6 3 0 16,2-4 0-16,0 2 1 16,5-1 0-16,7 5-1 15,3-2 0-15,2 6 1 16,-23 49-1-16,50-79 0 15,-50 79 0-15,55-41 0 16,-55 41 0-16,47-7 0 16,-47 7 0-16,0 0 0 15,39 48 0-15,-39-48-1 16,0 58 1-16,0-58 0 15,-19 69-1-15,19-69 0 16,-34 74 1-16,34-74-1 16,-39 70 1-16,39-70 0 15,-26 59 0-15,26-59-1 0,0 0 1 16,11 52-1-16,-11-52 1 15,0 0 0-15,72 24 0 16,-72-24 1-16,60 15 1 16,-60-15 0-16,54 22-1 15,-54-22 2-15,22 27-1 16,-18 13 0-16,-26 9-1 15,-23 6 1-15,-28-1-2 16,-6-3 1-16,-5-7-2 16,17-14 0-16,39-23-3 15,9-17-4-15,19 10-29 16,0 0-2-16,0 0 0 15,29-48-2-15</inkml:trace>
  <inkml:trace contextRef="#ctx0" brushRef="#br0" timeOffset="7">9697 912 108 0,'0'0'37'15,"0"0"1"-15,0 0-4 16,0 0-29-16,-61-30 1 15,61 30-2-15,-71 24-1 0,71-24-1 16,-57 32 0-16,-18 11-1 16,24 2-1-16,11-2 0 15,25 2 1-15,20-14-2 16,-5-31 2-16,0 0 0 15,58 17 0-15,-58-17 1 16,69-17-1-16,-69 17 0 16,77-36-1-16,-77 36 0 15,77-43-1-15,-77 43 1 16,70-45-2-16,-70 45 1 15,60-40 0-15,-60 40 2 16,46-25 0-16,-46 25-1 0,0 0 2 16,52-2-2-1,-40 20 1-15,-17 11-2 0,5 8-2 16,9 0-4-16,-9-37-14 15,0 0-18-15,47 23 0 16,-47-23 0-16,70-15-2 16</inkml:trace>
  <inkml:trace contextRef="#ctx0" brushRef="#br0" timeOffset="8">10490 432 125 0,'11'-46'39'0,"-11"46"1"16,8-54-7-16,-8 54-30 15,0 0-3-15,0 0 2 16,-45 34 0-16,45-34-1 0,-33 95-1 16,31 3 1-16,-43 48-2 15,31 0-2-15,11-9-5 16,12-38-27-16,25-26-5 15,2-33 2-15,17-27-2 16</inkml:trace>
  <inkml:trace contextRef="#ctx0" brushRef="#br0" timeOffset="9">11153 917 83 0,'33'-48'38'0,"-33"48"-1"16,0 0-5-16,0 0-13 15,0 0-11-15,-52-36-1 16,52 36-1-16,-48 0-2 0,48 0 0 16,-69 16-1-16,69-16 0 15,-82 30-1-15,82-30 0 16,-85 49-1-16,12 0-1 15,20 5 1-15,17-3-1 16,32-4 0-16,22-16-1 16,31-17 1-16,-49-14 0 15,68-4 0-15,-68 4 2 16,81-24-2-16,-81 24 1 15,88-37-2-15,-88 37 2 16,79-48-1-16,-79 48 0 16,72-50 0-16,-72 50 0 15,50-42-1-15,-50 42 2 16,0 0 0-16,0 0 1 15,53-43-2-15,-53 43 0 0,0 0 0 16,-16 22-3-16,12 15 1 16,4 8-3-16,6 1-3 15,21 0-17-15,6-16-13 16,19-12-2-16,-52-18 2 15,58 3-1-15</inkml:trace>
  <inkml:trace contextRef="#ctx0" brushRef="#br0" timeOffset="10">11636 1059 106 0,'57'-58'38'16,"-57"58"2"-16,0 0-2 16,0 0-32-16,47-50-1 15,-47 50-2-15,0 0 0 0,0 0-1 16,0 15 0-16,-15 20-1 15,-6 8 0-15,-4-2-1 16,5 4 0-16,1-8 0 16,7-9 1-16,6-19-1 15,6-9 0-15,0 0 1 16,0 0 0-16,0 0 1 15,0 0-2-15,58-66 2 16,-58 66-2-16,39-48 0 16,-39 48 0-16,40-58 0 15,-40 58-1-15,47-51 1 16,-47 51 0-16,42-49 0 15,-42 49 1-15,47-34-1 16,-47 34 3-16,0 0-3 0,52-12 0 16,-52 12 0-16,50 28 0 15,-39 15 0-15,-3 9 0 16,-4 6 0-16,2-5-3 15,2-8-2-15,6-19-7 16,16-14-26-16,-30-12-1 16,0 0 0-16,58-11-3 15</inkml:trace>
  <inkml:trace contextRef="#ctx0" brushRef="#br0" timeOffset="11">12683 904 93 0,'0'0'38'0,"0"0"-1"16,0 0-5-16,8-46-21 16,-8 46-4-16,0 0 0 15,0 0-2-15,-54-14 0 16,54 14-1-16,-49 12 0 15,49-12-1-15,-61 25-1 16,61-25 1-16,-37 32-2 0,-20 14 0 16,2 7 1-16,14 4-2 15,15-4-2-15,23-6 1 16,14-13 0-16,23-9-2 15,19-18-1-15,-53-7-7 16,62-12-28-16,-62 12 0 16,75-19 0-16,-75 19-2 15</inkml:trace>
  <inkml:trace contextRef="#ctx0" brushRef="#br0" timeOffset="12">12873 1027 97 0,'0'0'39'16,"0"0"1"-16,0 0-3 16,0 0-22-16,-45 49-10 15,45-49-1-15,0 0-1 16,0 0-1-16,67 14 0 15,-67-14-1-15,67-7 0 16,-67 7-1-16,87-22 0 16,-87 22 0-16,89-32 0 15,-89 32 0-15,83-37-1 16,-83 37 0-16,61-42 1 15,-61 42 0-15,0 0 1 16,32-46 0-16,-32 46 0 16,0 0 1-16,-48-11 0 15,48 11 0-15,-36 17 0 0,-38 19-2 16,-7 11 0-16,15 11 0 15,19 5 0-15,32-1 0 16,34-9 0-16,37-16 0 16,28-21-7-16,6-23-9 15,24-3-24-15,-63-3 0 16,5-1 0-16,0-2-2 15</inkml:trace>
  <inkml:trace contextRef="#ctx0" brushRef="#br0" timeOffset="13">13962 929 89 0,'0'0'40'0,"0"0"1"16,29-53-1-16,-29 53-14 16,0 0-21-16,0 0-1 15,-71-22 1-15,71 22-2 16,-65 13-1-16,65-13-2 15,-68 23 0-15,68-23 0 16,-58 29 0-16,58-29 0 16,0 0 0-16,0 0 0 15,-30 51 0-15,30-51 0 16,0 0 0-16,0 0 0 15,71 45 0-15,-71-45 0 16,99 31 0-16,-41-6 0 16,-8 5 0-16,-25 3 0 15,-27 6 0-15,-33 1 0 16,-6 4 0-16,-15-7 0 15,12-3 0-15,8-7 0 0,3-14-19 16,33-13-21-16,0 0-2 16,27 0 0-16,10-17-1 15</inkml:trace>
  <inkml:trace contextRef="#ctx0" brushRef="#br0" timeOffset="14">14538 1386 134 0,'-41'12'42'0,"13"-4"-2"16,-1-6-5-16,7-30-71 0,20 17-5 16,-1-3-2-16,13 6 0 15</inkml:trace>
  <inkml:trace contextRef="#ctx0" brushRef="#br1" timeOffset="15">2303 1613 45 0,'0'0'30'0,"-20"-7"-1"16,20 7 0-16,-11-5-18 15,11 5-2-15,0 0-3 16,0 0-1-16,5-12-2 16,-5 12 0-16,0 0-1 15,15-6-1-15,-15 6 0 16,14 5 0-16,-14-5 0 15,23 10 0-15,-8-4-1 0,7-3 1 16,7 0 0-16,6-3-1 16,6-5 1-16,6-1 0 15,3-3-1-15,3 0 1 16,4 1-1-16,-4 2 0 15,-1 3 1-15,0 3-1 16,-1 1 0-16,4 2 0 16,0 1 0-16,7-2-1 15,5 0 2-15,3-3-1 16,5-1 0-16,4-3 1 15,2 0-1-15,2-5 0 16,-1 6 0-16,4-2 0 16,1 1 1-16,-1 3-1 15,1 2 0-15,-1 1 0 0,-1 0 1 16,4 0-1-16,5-2 1 15,0 1-1-15,1-3 1 16,3-2-1-16,2 2 1 16,3-5 0-16,1 4-1 15,2 1 1-15,-2 2-1 16,4 2 1-16,-6 1-1 15,-2 5 1-15,1 1-1 16,-1 1 0-16,-1 1 0 16,0-2 0-16,-1 1 0 15,1-3 1-15,0 1-1 16,0-3 0-16,-1-2 0 15,2-2 0-15,-2 2 0 16,1-2 0-16,-3 1 0 16,-2 0-1-16,-1 1 1 0,-2 2 0 15,1 0 0-15,-4 2-1 16,1 0 1-16,1-2 0 15,-1 0-1-15,-2 0 1 16,2-1-1-16,1-2 1 16,-3 0 0-16,2 0 0 15,-5 0-1-15,4 2 1 16,-7-2 0-16,4 2 0 15,-5-2-1-15,3 5 1 16,-3-1 0-16,1-1 0 16,2 1 0-16,-1 0 0 15,1-2 0-15,5-1 0 16,2 2 0-16,1-3 0 15,5-1 0-15,3 0 1 0,-1-2-1 16,4 2 0-16,1 0 0 16,1 0 1-16,1 1-1 15,-5 1 0-15,5 1 0 16,-3-1 0-16,3 1 0 15,-2 0 0-15,5 0 0 16,-3-2 0-16,-3 0 1 16,4 1-2-16,-3-4 1 15,0 4 0-15,-4-4 0 16,1 4 0-16,-5-4 0 15,-1 4 1-15,-4-2-2 16,1 1 2-16,-2-2-1 16,1-1 0-16,-1 1 0 0,1 0 0 15,2-2 0-15,0-2 1 16,2-1-1-16,-1-2 0 15,0 0 1-15,0 1-1 16,-3-1 1-16,0 0-1 16,0-1 1-16,-3 3-1 15,-1 0 1-15,0 0-1 16,-6 2 0-16,3 2 1 15,-4-2-1-15,-3 2 1 16,-7-3-1-16,-2 2 1 16,-3 0-1-16,-4-1 1 15,-4 0-1-15,-8-1 1 16,-4 1-1-16,-4 1 0 15,-9-1 1-15,-7 2-1 0,-4 2 0 16,-2 0 0-16,-7 0 1 16,-2 0-1-16,-9 0 0 15,14 3 1-15,-14-3 0 16,0 0-1-16,0 0 1 15,0 0-2-15,12 0-6 16,-12 0-27-16,0 0 1 16,-17-15-1-16,17 15-2 15</inkml:trace>
  <inkml:trace contextRef="#ctx0" brushRef="#br0" timeOffset="16">4420 906 56 0,'49'-2'30'15,"-49"2"-7"-15,0 0 2 16,0 0-10-16,0 0-2 16,0 0-3-16,48-18-2 15,-48 18-4-15,0 0 0 16,0 0 0-16,0 0-1 15,0 0 1-15,0 0-1 16,0 0 0-16,0 0-1 0,0 0 0 16,0 0 0-16,0 0 0 15,0 0 0-15,0 0-2 16,0 0 1-16,-53-41 2 15,53 41-2-15,0 0-1 16,-55 15 2-16,55-15 0 16,0 0 0-16,-69 38 0 15,69-38 0-15,-41 33 0 16,-4 12-1-16,12 1 2 15,6 1-3-15,15 4 0 16,8-9 0-16,21-5 0 16,14-14 0-16,11-18 0 15,17-9 0-15,-59 4-4 0,69-13-3 16,-69 13-27-16,74-26-5 15,-74 26 1-15,74-30-2 16</inkml:trace>
  <inkml:trace contextRef="#ctx0" brushRef="#br0" timeOffset="17">4973 442 76 0,'0'0'38'0,"0"0"-2"16,11-52 2-16,-11 52-19 16,0 0-16-16,0 0 1 15,0 0 0-15,0 0-1 16,0 0-1-16,0 0 0 15,7 46 1-15,-7-46-2 16,-6 61 1-16,6-61 0 16,-4 76 0-16,4-76-1 15,-6 92 0-15,11-59-1 16,-9 70 1-16,-5-3-1 0,4-8 1 15,-4-16-3-15,4-17 0 16,-2-17-5-16,7-42-12 16,0 0-18-16,0 0-2 15,0 0 1-15,0 0-2 16</inkml:trace>
  <inkml:trace contextRef="#ctx0" brushRef="#br0" timeOffset="18">4800 816 101 0,'0'0'38'15,"0"0"1"-15,-52-31 0 16,52 31-36-16,0 0 0 15,0 0 1-15,0 0-2 16,0 0 0-16,0 0 0 16,52-22 0-16,-52 22-1 15,51-3 0-15,-51 3-3 16,61-5-6-16,-61 5-25 15,77-9-6-15,-77 9 1 16,82-11-2-16</inkml:trace>
  <inkml:trace contextRef="#ctx0" brushRef="#br0" timeOffset="19">5407 735 74 0,'0'0'36'0,"0"0"-2"15,0 0 2-15,0 0-16 16,0 0-15-16,0 0-2 16,-18 48 0-16,18-48 1 15,0 0-1-15,0 0 1 0,-6 59-1 16,6-59 0-16,0 0-1 15,-7 77 1-15,-2-32-2 16,2 3-1-16,-3-5 0 16,3-8 0-16,3-12-1 15,4-23 1-15,0 0 1 16,0 0 0-16,0 0 0 15,0 0 0-15,0 0 0 16,0 0-1-16,24-46 1 16,-24 46-1-16,15-50 0 15,-15 50 0-15,22-52-1 16,-22 52 1-16,21-55 0 15,-21 55 0-15,30-54 0 16,-30 54 0-16,29-53 0 0,-29 53 0 16,0 0 0-16,53-62-1 15,-53 62-2-15,0 0-6 16,71-31-27-16,-71 31-2 15,0 0 0-15,66-2-1 16</inkml:trace>
  <inkml:trace contextRef="#ctx0" brushRef="#br0" timeOffset="20">5924 775 62 0,'0'0'35'0,"0"0"0"15,0 0 3-15,0 0-10 16,0 0-21-16,0 0-1 16,0 0 0-16,0 0 0 15,-50 48-1-15,50-48-1 16,0 0-1-16,-54 41 0 15,54-41 0-15,0 0-1 16,-40 54 0-16,46-41-1 0,-14 32 0 16,8-45-2-16,0 0 2 15,11 57 0-15,-11-57-1 16,0 0 1-16,49 30 0 15,-49-30 0-15,50-3-1 16,-50 3 1-16,58-21-2 16,-58 21 1-16,48-37-1 15,-48 37 1-15,37-46-2 16,-37 46 1-16,14-45 1 15,-14 45 0-15,0 0-1 16,-4-55-1-16,4 55-5 16,0 0-19-16,0 0-13 15,-25-46-1-15,25 46 1 16,0 0-2-16</inkml:trace>
  <inkml:trace contextRef="#ctx0" brushRef="#br0" timeOffset="21">6366 781 87 0,'0'0'37'0,"0"0"0"16,0 0 2-16,0 0-18 15,30 58-17-15,-30-58 0 16,0 0 1-16,-24 52-2 16,24-52 0-16,-28 55-2 15,12-8 0-15,3-11-1 0,9 1 0 16,-3-9 1-16,10-6-1 15,-3-22 0-15,0 0 0 16,0 0 1-16,0 0 0 16,0 0 0-16,0 0 0 15,42-46 0-15,-42 46-1 16,0 0 1-16,40-69-1 15,-40 69 0-15,33-50 0 16,-33 50 0-16,40-49 0 16,-40 49 0-16,39-49 0 15,-39 49 0-15,0 0 1 16,62-52-1-16,-62 52 0 15,0 0 0-15,56-16 0 0,-56 16 0 16,0 0 2-16,0 0-2 16,58 43 1-16,-58-43 1 15,0 0-2-15,22 63 0 16,-22-63 0-16,0 0-3 15,22 61-5-15,-22-61-22 16,0 0-9-16,0 0-2 16,39 50 2-16,-39-50-3 15</inkml:trace>
  <inkml:trace contextRef="#ctx0" brushRef="#br0" timeOffset="22">6986 874 113 0,'0'0'40'0,"53"-40"0"15,-53 40-1-15,0 0-33 16,0 0-2-16,0 0 0 15,0 0-1-15,0 0-1 16,0 0-1-16,0 0 2 16,7 49-3-16,-7-49 0 15,0 0 0-15,-17 52 0 16,17-52-4-16,0 0-10 15,-7 52-22-15,7-52-5 16,0 0 1-16,0 0-1 0</inkml:trace>
  <inkml:trace contextRef="#ctx0" brushRef="#br0" timeOffset="23">7125 774 102 0,'-5'-60'40'16,"5"60"1"-16,-10-51-3 16,10 51-20-16,0 0-33 15,-15-61-23-15,15 61-2 16,0 0 1-16,0 0-3 15</inkml:trace>
  <inkml:trace contextRef="#ctx0" brushRef="#br0" timeOffset="24">7617 814 30 0,'0'0'26'16,"0"0"3"-16,0 0-9 15,0 0 2-15,0 0 2 16,0 0-14-16,49-28 0 15,-49 28 0-15,0 0 0 16,0 0-1-16,0 0 0 16,0 0-2-16,0 0-2 15,0 0-2-15,0 0 0 16,0 0 0-16,0 0 0 15,0 0-1-15,0 0 1 16,-53-8-2-16,53 8 2 16,0 0-2-16,-56 19 1 15,56-19 0-15,0 0 0 0,-60 34 0 16,60-34 0-16,0 0 0 15,-65 58-2-15,65-58 0 16,-66 62 0-16,45-10 0 16,5-3 0-16,14-1 0 15,6-5 0-15,11-9 0 16,13-13 0-16,14-9 0 15,4-16 0-15,-46 4 0 16,53-10 0-16,-53 10-7 16,76-22-17-16,-76 22-16 15,65-29-1-15,-65 29 0 16,62-28-2-16</inkml:trace>
  <inkml:trace contextRef="#ctx0" brushRef="#br2" timeOffset="25">1276 2241 78 0,'6'-21'33'0,"6"17"-1"16,-12 4 1-16,9 34-28 16,-7 0-2-16,3 23 2 15,-9 11-1-15,3 11 1 16,-3 5-2-16,-2 4 1 15,-2-1-2-15,2 2 1 16,-1-4-2-16,0-2 0 16,1-9-4-16,-1-19-6 15,13 6-26-15,-11-23 1 16,10-3 0-16,-6-25-3 15</inkml:trace>
  <inkml:trace contextRef="#ctx0" brushRef="#br2" timeOffset="26">961 2467 93 0,'-39'1'37'0,"-2"-9"-1"16,20 8 1-16,12-8-31 15,20-15-4-15,24-7-1 16,16-10 0-16,17-3 0 16,14-5 0-16,1-1 0 15,12 6-1-15,-4 4 1 16,-5 9-1-16,-9 10 1 15,-11 12 0-15,-12 9-1 0,-11 15 1 16,-6 12-1-16,-8 12 1 16,-6 11-1-16,-4 10 2 15,-6 7-1-15,-3 13 1 16,-5 3-2-16,-8 0 2 15,0 1-1-15,-4-6 1 16,-2-10-1-16,4-4-1 16,-1-12 0-16,2-12 0 15,4-12 0-15,4-14 1 16,-4-15 0-16,22-12-1 15,-3-15 1-15,2-11 0 16,2-12 0-16,1-4 0 16,1-3 0-16,-2-1 0 0,-4 6-1 15,0 9 0 1,0 11 0-16,-3 10-1 0,0 16 1 15,0 16 0-15,2 14-1 16,-3 10 1-16,2 11 0 16,-3 8 0-16,1 9-1 15,-6 0 0-15,7 4-3 16,-6-16-4-16,11 8-27 15,-8-28-4-15,14-2 1 16,-6-23-2-16</inkml:trace>
  <inkml:trace contextRef="#ctx0" brushRef="#br2" timeOffset="27">2437 2796 102 0,'-12'13'38'0,"17"8"0"16,-5-10-2-16,22-3-33 15,5-5 0-15,12-6-1 16,5-8 1-16,9-6-1 16,9-13-1-16,-4-4 1 15,-3-6-1-15,-7-1 0 16,-10 1-1-16,-8 1 0 15,-15 3-1-15,-14 6 1 16,-15 11 1-16,-6 10 0 16,-13 12 0-16,-6 9 0 15,-4 15 1-15,-1 10 0 16,3 9-1-16,3 4 1 0,11 2-2 15,10-1 1-15,15-6-2 16,12-7 0-16,20-8-4 16,12-16-3-16,28 1-29 15,-3-24-1-15,24 3-1 16,-6-20-1-16</inkml:trace>
  <inkml:trace contextRef="#ctx0" brushRef="#br2" timeOffset="28">3475 2465 76 0,'-30'-4'40'0,"-21"-3"-3"16,8 17 2-16,-12-4-17 16,15 11-17-16,1 2-1 0,8 0 0 15,14 1-2-15,15 1 0 16,16-5 0-16,13-1 0 15,8-2-2-15,7-2 1 16,4 1-1-16,1 4 1 16,-5 2-1-16,-6 2 0 15,-12 8 1-15,-14 1-1 16,-14 10 0-16,-11-1 0 15,-9 1 1-15,-3-5-2 16,-3-1-1-16,-2-9-1 16,10-4-5-16,-2-18-28 15,24-2-3-15,10-20 0 16,15-2-2-16</inkml:trace>
  <inkml:trace contextRef="#ctx0" brushRef="#br2" timeOffset="29">3688 2589 93 0,'-14'13'38'16,"14"-1"-1"-16,0-12 1 16,12 6-32-16,5-6-3 15,12 1 0-15,12-3 0 16,7-1-1-16,7-6 0 15,3-5-2-15,1-3 0 16,-3-5 0-16,-5-4 1 16,-8-4-2-16,-9-5 2 15,-16 2-2-15,-8-1 2 16,-17 5-1-16,-12 10 1 0,-12 13 0 15,-13 13 0-15,-6 15 2 16,-3 14-2-16,-4 12 2 16,4 10-1-16,11 1 1 15,13-2-2-15,18-4 0 16,20-9-2-16,19-17-6 15,29-3-30-15,4-31-3 16,26-1-1-16,1-18 0 16</inkml:trace>
  <inkml:trace contextRef="#ctx0" brushRef="#br2" timeOffset="30">5378 1975 102 0,'0'0'36'16,"0"0"1"-16,0 0-2 16,0 0-34-16,-1 23 1 15,-2 2-1-15,1 15 2 16,-1 11-2-16,-3 14 2 15,-2 13-2-15,0 5 2 16,-1 6-2-16,-3-2 0 16,4-5-2-16,0-13 0 0,8-6-5 15,-6-27-26-15,20-1-5 16,-8-22 0-16,16-6-2 15</inkml:trace>
  <inkml:trace contextRef="#ctx0" brushRef="#br2" timeOffset="31">5188 2480 111 0,'0'0'38'0,"0"0"0"15,0 0-1-15,34-3-36 16,7-18-2-16,19-3-4 15,-1-23-27-15,23 11-4 16,-1-17-1-16,8 6 0 0</inkml:trace>
  <inkml:trace contextRef="#ctx0" brushRef="#br2" timeOffset="32">5993 1793 112 0,'-22'22'37'16,"-8"5"2"-16,10 12-2 15,-11 2-33-15,11 8-3 16,-2 6 2-16,4 13-1 16,-2 6 0-16,2 5 1 0,-1-1-2 15,5-1 2 1,5-7-3-16,0-4 2 0,9-14-2 15,2-9 2-15,10-20-2 16,7-12 0-16,6-14 1 16,7-13-2-16,4-11 2 15,0-7-2-15,3-5 2 16,-3 1-2-16,-9 3 2 15,-3 6-2-15,-9 8 1 16,-2 8 0-16,-13 13 0 16,8 14 0-16,-8 7 0 15,-2 4 0-15,3 8-1 16,2-2 0-16,10 7-4 15,2-12 0-15,16 7-8 16,-5-25-22-16,24 3-3 0,-7-22 0 16,16 0 0-16</inkml:trace>
  <inkml:trace contextRef="#ctx0" brushRef="#br2" timeOffset="33">6626 2273 112 0,'-13'-15'37'0,"6"32"1"16,-10-2-2-16,4 20-32 15,-4 9-1-15,5 5 0 16,-2 7-1-16,2 2 0 16,7 1-2-16,4-12-2 15,10 2-7-15,-5-27-25 16,23-3-5-16,-4-28 1 0,15-4-1 15</inkml:trace>
  <inkml:trace contextRef="#ctx0" brushRef="#br2" timeOffset="34">6818 1921 119 0,'-12'-6'38'15,"17"18"0"-15,-5-12-5 16,21 10-34-16,1 4 1 15,7 5-1-15,0 2 0 16,0 5 0-16,-3 2 2 16,1 4-2-16,-7-1 2 0,-5 7 1 15,-8 2-1-15,-4 5 1 16,-6 0-1-16,-4 5 1 15,-2-2 0-15,-3-2 0 16,-2 2 0-16,3-9 0 16,1-6-1-16,4-5 0 15,3-9 0-15,3-19 1 16,19 2-1-16,-1-14-2 15,9-12 2-15,-1-8-2 16,7-11 2-16,-2-2-2 16,0-4 2-16,-4 1-2 15,-3 7 1-15,-2 5-1 16,-10 9 1-16,1 13-1 15,-13 14 1-15,16 10-1 16,-11 11 0-16,1 6-1 0,5 10-2 16,-6-1 0-16,18 10-5 15,-8-18-18-15,21 14-12 16,-7-21 1-16,20 6-1 15,-9-20 1-15</inkml:trace>
  <inkml:trace contextRef="#ctx0" brushRef="#br2" timeOffset="35">7788 2201 103 0,'-35'-15'37'16,"4"22"1"-16,-16-3-1 15,9 15-31-15,-5 6-1 16,7 6-1-16,7 2-1 0,8 1 0 15,9-2-2-15,8-4 1 16,14-4-2-16,3-6 1 16,9-9-1-16,5-5 1 15,2-8-1-15,2-1 1 16,2-13-1-16,-2-4 1 15,-6-4-1-15,1-3 0 16,-5-1 0-16,-6 2 0 16,-1 5 0-16,-5 7-1 15,-9 16 1-15,0 0-1 16,-5 30 0-16,-5 8 0 15,-3 16 1-15,-2 15 0 16,-3 11 0-16,-4 8 1 16,0 6-1-16,-2 1 1 0,2-5-1 15,0 0 2-15,2-13-3 16,-2-9 1-16,5-11 0 15,-1-12 1-15,4-17-1 16,-3-13 0-16,6-15 0 16,2-15 0-16,3-13 0 15,3-15 0-15,8-14 0 16,6-13 0-16,7-13 0 15,10-7-1-15,7-1 2 16,4 6-2-16,2 7 1 16,2 10-1-16,0 17 1 15,-6 10-5-15,5 29-7 16,-17-1-24-16,13 17-3 15,-7-7-1-15,10 9 0 16</inkml:trace>
  <inkml:trace contextRef="#ctx0" brushRef="#br2" timeOffset="36">8493 2124 91 0,'-17'-9'38'0,"17"9"0"16,-29-6 1-16,16 12-22 0,-10-4-15 15,-1 6 0-15,-4 6-1 16,-5 8 0-16,3 2 0 15,6 5 0-15,2 3-1 16,6 1 2-16,8-5-1 16,11-3 0-16,11-8-1 15,9-6 1-15,7-4 0 16,5-3-1-16,0-3 1 15,1 1-1-15,-7 1 1 16,-5 4-1-16,-15 8 1 16,-9 4 0-16,-10 8 0 15,-13 3 1-15,-10 4-1 16,0-1 1-16,-5 1-2 15,4-4-1-15,2-5-3 16,7-19-9-16,20 8-25 0,5-14-4 16,0-16 3-16,5-9-5 15</inkml:trace>
  <inkml:trace contextRef="#ctx0" brushRef="#br2" timeOffset="37">9371 2214 81 0,'0'-10'36'0,"0"10"0"15,0 0 1-15,0 0-31 16,0 0-1-16,-4 15 0 15,-10 3 0-15,3 11-2 16,-7 7 0-16,-3 6 0 16,-3 3-2-16,3 3 2 15,-3-3-2-15,5-4 2 16,4-7-3-16,2-9 2 0,8-11-2 15,5-14 2-15,0 0-2 16,14-16-1-16,0-11 1 16,1-9-1-16,4-13 2 15,-4-4-2-15,2-6 1 16,-2-1-1-16,-1 6 2 15,-5 1-1-15,1 11 0 16,-5 9 0-16,1 17 0 16,-6 16 0-16,0 0 0 15,15 8-1-15,-8 11 1 16,3 12 0-16,0 1 0 15,9 8 0-15,3-4 0 16,6-1 0-16,6-5 0 16,3-7 1-16,12-12-1 15,3-9 1-15,4-15 0 0,1-6-1 16,1-8 1-16,-6-5 0 15,-3 2-1-15,-8 0 1 16,-11 7 0-16,-7 5-1 16,-7 8 1-16,-16 10-1 15,0 0 1-15,-11 33-1 16,-7 3 0-16,-5 7 0 15,2 9 0-15,-3 5 1 16,5 1-1-16,3 1 0 16,13-3-4-16,3-11-1 15,24 2-18-15,-4-29-13 16,18 4-3-16,-4-22 0 15,8 1-2-15</inkml:trace>
  <inkml:trace contextRef="#ctx0" brushRef="#br2" timeOffset="38">10174 2378 101 0,'0'22'38'0,"0"-22"-1"15,18 20 1-15,2-13-36 16,9 0 0-16,4-4 0 15,12-5 0-15,1-6 0 16,4-3-1-16,2-8 0 16,-1-4 0-16,-4-5 0 15,-5-2 0-15,-9-3 0 16,-8 2 0-16,-12 2 0 0,-10 0-1 15,-11 11 1-15,-14 4 0 16,-9 8-1-16,-13 11 1 16,-6 10 1-16,-9 12-1 15,2 8-1-15,1 7 2 16,3 5-1-16,8 3 0 15,16-2-1-15,19-2 2 16,17-2-2-16,21-12 0 16,21-6-1-16,20-7-2 15,18-1-2-15,8-15-1 16,17 7-13-16,-15-21-20 15,13 5 0-15,-18-16-1 16,-2 4 2-16</inkml:trace>
  <inkml:trace contextRef="#ctx0" brushRef="#br2" timeOffset="39">11232 2218 102 0,'-22'-9'38'0,"-13"-3"0"16,5 22 1-16,-15 2-33 15,3 11-2-15,-6 6 0 16,3 9-1-16,0 4 0 15,3 6 0-15,10-2-1 16,9-1 0-16,10-4-1 16,13-10 1-16,14-8-1 15,16-12 1-15,10-12-2 16,11-10-1-16,9-13 2 15,3-7-2-15,-1-13 1 16,-1 0-1-16,-8-4 2 0,-9 4-2 16,-7 2 1-16,-15 9 0 15,-9 11 0-15,-13 22 0 16,0 0 0-16,-20 20-1 15,2 14 0-15,-3 9-1 16,4 5-1-16,6 2-1 16,11 4-4-16,4-19-7 15,27 10-22-15,-3-27 0 16,24-1-1-16,-6-20-2 15</inkml:trace>
  <inkml:trace contextRef="#ctx0" brushRef="#br2" timeOffset="40">11847 2119 102 0,'-42'6'39'16,"5"20"1"-16,-13-3-2 15,12 11-32-15,1 0-2 16,8 1 0-16,11-2-1 15,17-4-2-15,11-6 0 16,13-8 0-16,14-5-1 16,1-4 1-16,6-4-1 15,-3-2 0-15,-2 0 1 16,-10 1-1-16,-7 5 0 15,-14 6 0-15,-9 3 0 16,-13 5 1-16,-9 3-2 0,-3 3 2 16,-3 1-1-16,-1 1-1 15,4 1-2-15,4-8-2 16,18 4-10-16,4-25-20 15,12 15-3-15,5-23-3 16,20 2 2-16</inkml:trace>
  <inkml:trace contextRef="#ctx0" brushRef="#br2" timeOffset="41">12272 2144 104 0,'-26'-4'38'0,"3"25"1"16,-15-5-1-16,6 18-33 0,-2 4-1 15,8 8 0-15,6-1-1 16,7 2-1-16,15-5-1 16,13-6 0-16,8-4 0 15,10-13 0-15,10-12-1 16,5-9 0-16,8-13 1 15,5-11 0-15,1-10-1 16,-6-11 1-16,-2-2-1 16,-9-2 1-16,-5 3-1 15,-12 2 1-15,-6 10-1 16,-16 8 0-16,-7 14-1 15,1 14 1-15,-26 11 0 16,8 15 0-16,-4 6-1 16,5 10 1-16,-1 1-1 15,10 4 0-15,6-6-2 0,4-7-2 16,15-5-1-16,2-17-5 15,20 5-14-15,-11-34-13 16,20 10 0-16,-14-25-1 16,14 8 3-16</inkml:trace>
  <inkml:trace contextRef="#ctx0" brushRef="#br2" timeOffset="42">12931 2214 102 0,'0'0'36'0,"-8"24"2"16,-10-5-1-16,2 14-32 15,1 5-2-15,2 7 0 16,-3 0-1-16,8 2 1 15,-1-6-2-15,4-9 1 0,3-4-1 16,4-14 1-16,-2-14-2 16,21-7 1-16,-4-15 0 15,3-7-1-15,2-14 1 16,1-7-1-16,2-6 1 15,-2-4-2-15,1 3 2 16,-3 4-1-16,0 9 0 16,-3 3 0-16,1 17 0 15,-1 5-1-15,6 12-1 16,-1 5-3-16,7 14-9 15,-9-10-23-15,17 14-1 16,-7-13-1-16,13 8-2 16</inkml:trace>
  <inkml:trace contextRef="#ctx0" brushRef="#br2" timeOffset="43">13480 2178 99 0,'-36'28'38'15,"-1"-10"1"-15,21 8 0 16,3-14-34-16,24-2-2 16,13-10 1-16,15-5-2 15,8-8 0-15,11-5 0 16,2-6-1-16,0-5-1 15,1 0 1-15,-13-3 0 16,-10 2-1-16,-10 1 0 0,-19 5 1 16,-13 9 0-16,-20 6 0 15,-14 12 0-15,-9 10 0 16,-9 11 0-16,-2 8 0 15,3 12 0-15,1 8 0 16,16-1-1-16,16-2-1 16,19-5-2-16,25-1-9 15,3-32-18-15,33 9-10 16,-2-29 0-16,22-2-3 15,2-22 1-15</inkml:trace>
  <inkml:trace contextRef="#ctx0" brushRef="#br2" timeOffset="44">14941 1920 82 0,'10'-18'38'0,"5"9"-1"16,-11-6 0-16,-4 15-31 15,-4 17-2-15,-6 5-1 16,-9 6 1-16,-3 15-1 0,-3 9-2 15,-4 16-1-15,-2 3 1 16,2 9 0-16,3-5-1 16,4-2 2-16,7-8-1 15,6-7 0-15,4-14 1 16,7-13 0-16,5-18-1 15,-7-13 0-15,21-22 0 16,-8-13-1-16,0-17 1 16,1-9-1-16,0-10 0 15,-3-10 0-15,2-4 0 16,1 2 1-16,-1 9 0 15,-1 6 0-15,-2 17-1 16,-1 11 0-16,-3 10 0 0,2 16 1 16,-8 14-1-1,10 12 0-15,-4 6 0 0,3 6 0 16,5 4 0-16,7 3 0 15,9-5 1-15,12-3-1 16,6-8 0-16,12-11 0 16,3-9 1-16,7-12 0 15,-3-6 0-15,-3-4 0 16,-9-5 0-16,-12 1 1 15,-6 1-2-15,-13 6 1 16,-6 8 0-16,-18 16-1 16,0 0 0-16,0 0 0 15,-5 30 0-15,-8 11 0 16,-5 13 0-16,-2 15-1 0,-3 13 1 15,1 7-1-15,2-2 1 16,4-2-2-16,12-8-2 16,2-18-3-16,24 2-22 15,-4-35-10-15,20-7 1 16,-4-22-4-16,19-2 3 15</inkml:trace>
  <inkml:trace contextRef="#ctx0" brushRef="#br2" timeOffset="45">16118 1948 75 0,'0'0'35'0,"-10"-13"-1"15,10 13 2-15,-6 16-28 16,6 0-3-16,-9 3 1 16,5 8-1-16,-10 8-1 15,0 10-1-15,-8 5 0 16,-2 10-1-16,-2-4 0 15,3 2 0-15,-1-6-1 16,5-4 0-16,6-11 0 16,4-7 0-16,6-14 0 15,3-16-1-15,14-8 1 16,1-16 0-16,7-12 0 0,2-9 0 15,1-9 1-15,6-10-1 16,-1-5 0-16,2-3 0 16,-4 6 0-16,0 4 0 15,-6 13 0-15,-3 6 0 16,-2 15-1-16,-3 8 1 15,-3 22-1-15,1 19 0 16,-7 10 0-16,5 13 0 16,-4 9 0-16,2 12-1 15,1 6 0-15,-4 8 1 16,3-3-2-16,-3-7 1 15,5-5-2-15,-2-9-2 16,6-8-3-16,-13-27-16 0,16 1-13 16,-17-21-1-16,19-11-1 15,-18-16 1-15</inkml:trace>
  <inkml:trace contextRef="#ctx0" brushRef="#br2" timeOffset="46">16152 2191 109 0,'0'0'38'0,"-10"-2"1"15,27 3-3-15,9-8-36 16,13-7-2-16,17 1-4 16,6-13-7-16,27 12-23 15,-6-14 0-15,18 10-2 16,-12-13 0-16</inkml:trace>
  <inkml:trace contextRef="#ctx0" brushRef="#br2" timeOffset="47">17127 1877 97 0,'-26'1'37'15,"-15"-3"1"-15,6 14-1 16,-19 2-32-16,9 6-2 16,-1 2 1-16,8 6-2 15,4 2 0-15,11 1-1 16,13-2 1-16,15-1-3 15,19-5 1-15,18-8 0 16,11-3-1-16,8-1 2 16,4-1-2-16,0-2 1 15,-6 2 0-15,-11 3 0 0,-11 4 0 16,-13 8 0-16,-20 5 0 15,-14 2 0-15,-13 7 0 16,-12 1 0-16,-9 1 0 16,-1-1 0-16,1-3-3 15,-1-12-1-15,14 8-10 16,1-30-23-16,30-3 0 15,0 0-2-15,43-25-1 16</inkml:trace>
  <inkml:trace contextRef="#ctx0" brushRef="#br2" timeOffset="48">17829 1735 106 0,'-36'12'38'16,"-14"-5"3"-16,12 16-5 15,-4-8-33-15,14 5 0 16,5-2-1-16,13 3 0 16,11-3-1-16,15 1 0 15,13-3 0-15,7 5-1 16,7-4 0-16,2 7 0 15,-6 1 1-15,-2 5-2 16,-12 5 1-16,-15 7-1 16,-18 1 1-16,-16 7 0 15,-17 4 0-15,-10 0-1 16,-7-2 1-16,-7 1 0 15,2-7-1-15,1-5-3 0,22 1-15 16,-4-24-19-16,30-2-1 16,3-20-2-16,25 0-1 15</inkml:trace>
  <inkml:trace contextRef="#ctx0" brushRef="#br2" timeOffset="49">19022 1455 99 0,'-56'16'37'16,"4"26"1"-16,-14 16-1 15,5 15-35-15,-1 13 0 16,10 11-2-16,8 4 1 15,13 11-2-15,17-8 2 16,17-9-2-16,22-10-3 16,12-19-3-16,29-2-29 15,-4-27-1-15,16-3 1 0,-5-28-3 16</inkml:trace>
  <inkml:trace contextRef="#ctx0" brushRef="#br2" timeOffset="50">19338 2042 104 0,'-9'24'37'16,"-12"0"2"-16,11 27-4 15,-9-9-35-15,6 10 0 16,4 0 1-16,7 1-1 15,4-3-4-15,3-20-16 16,16 6-17-16,-2-27 0 0,16-4-2 16,-6-27 1-16</inkml:trace>
  <inkml:trace contextRef="#ctx0" brushRef="#br2" timeOffset="51">19403 1694 100 0,'-16'-7'35'15,"16"7"1"-15,0 0-2 16,15 16-39-16,14 0 1 16,6 4-1-16,10 5 3 15,-5 3-2-15,5 4 3 16,-5 7 1-16,-11 1 2 15,-1 5 1-15,-18-2 1 0,-4 6 0 16,-17-1 1-16,-1 8 0 16,-10-7-1-16,0 3 0 15,2-7-1-15,1-1-1 16,5-8 0-16,8-9-1 15,8-13 0-15,11-13 0 16,16-17 0-16,10-13-1 16,7-5 1-16,10-10 0 15,-2-4 0-15,3-4 0 16,-5 2 0-16,-8 10 1 15,-9 10-1-15,-12 9 1 16,-9 14-2-16,-14 7 1 16,4 19-2-16,-14 6 0 15,0 15-4-15,-3-11-12 0,10 29-20 16,-4-13-4-16,16 4 2 15,0-13-3-15</inkml:trace>
  <inkml:trace contextRef="#ctx0" brushRef="#br2" timeOffset="52">21031 2176 82 0,'4'-24'38'0,"5"10"-1"15,-13-8 1-15,8 9-27 16,-20-4-3-16,3 7-3 16,-11 5-2-16,-7 10-1 15,-4 6 0-15,-3 13 0 0,-6 6-1 16,3 14 0-16,3 1 0 15,9 7 0-15,6-5-1 16,15 1 1-16,10-10 0 16,14-8-1-16,9-12 1 15,6-12-1-15,8-12 1 16,2-9-1-16,2-9 1 15,-6-6 0-15,-1-2-1 16,-7-2 0-16,-5 4 0 16,-5 1 0-16,-5 10-1 15,-8 8 0-15,-6 11 0 16,2 19-1-16,-10 13 1 15,-4 12 0-15,-4 16 0 16,-6 14 2-16,0 10-1 0,-6 5 0 16,0 4 0-16,-2-3 0 15,1-3 0-15,1-7 1 16,4-9-2-16,-3-14 1 15,3-11 0-15,2-11 0 16,1-19 1-16,5-12 0 16,3-18 0-16,8-15 0 15,3-14 0-15,9-13-1 16,8-18 1-16,6-9-1 15,8-9-1-15,7-2 1 16,-1 2 0-16,3 4-1 16,0 11-1-16,-5 7-4 15,14 29-11-15,-20-2-19 16,19 24-1-16,-14-2-1 15,15 17-1-15</inkml:trace>
  <inkml:trace contextRef="#ctx0" brushRef="#br2" timeOffset="53">21581 2123 114 0,'0'0'38'0,"-20"-1"1"15,9 12-1-15,-3-1-36 16,-3 8 0-16,-1 4-1 15,-2 9 0-15,2 7-1 16,3 6 0-16,1-3 1 0,3 3-1 16,5-3 0-16,-1-6 1 15,7-7-1-15,4-10 0 16,-4-18 1-16,21 6-1 15,-4-22 0-15,4-6 1 16,2-11 0-16,2-8 0 16,0-6-1-16,-2-2 1 15,-2 4 0-15,-5 0-1 16,-2 10 0-16,-2 4 0 15,-2 10 0-15,2 6 0 16,2 8 0-16,4 7 0 16,5 1 0-16,6 3 0 15,10 0 0-15,5 2 0 16,4 0 0-16,1-1 0 15,0-4 0-15,-4 1 0 0,-7-2 0 16,-7 0 1-16,-9-1-1 16,-9 0 0-16,-13 1 1 15,0 0-1-15,-16 5 0 16,-7 4 1-16,-6 1-1 15,-8 7 0-15,-6 1 0 16,-1 9 1-16,-3-3-1 16,8 8 1-16,3-1-1 15,13 0 1-15,10-6-1 16,17 1 1-16,13-10-1 15,14-7 0-15,12-9 0 16,5-5 0-16,5-10 1 16,1-3-1-16,-2-9 0 15,-4-4 0-15,-10 1 1 0,-10-2-1 16,-8 8 0-16,-10-3 0 15,-6 11 0-15,-13 5 0 16,-2 8 0-16,-9 9-1 16,-2 7 1-16,0 11-1 15,1 2 0-15,4 7 0 16,8 1-2-16,6 1-1 15,14-1-3-15,-1-15-8 16,27 12-13-16,-4-29-11 16,18 9 2-16,-7-29-3 15,16 8 3-15</inkml:trace>
  <inkml:trace contextRef="#ctx0" brushRef="#br2" timeOffset="54">22645 2160 88 0,'0'0'37'0,"-27"4"1"16,12 14 0-16,-14-9-12 15,5 16-23-15,1 2-1 16,4 7 1-16,0-1-1 16,7-1 0-16,3-2-1 15,6-5 0-15,4-10 0 16,-1-15 0-16,21 4 0 15,-3-18 0-15,4-9-1 16,4-6 1-16,0-7 0 16,2-3-1-16,0 1 0 15,1-3 1-15,-6 9-1 16,-3 1 0-16,-5 11 0 15,-5 3-1-15,-10 17 1 0,0 0 0 16,0 0 0-16,4 29 0 16,-9-5 0-16,-1 3 0 15,4 0 0-15,3 0 0 16,7-8 1-16,10-3-1 15,9-10 0-15,12-8 1 16,7-6 0-16,7-8 0 16,4-5-1-16,4-6 1 15,-3 0 0-15,-7 0 1 16,-6 3-2-16,-11 5 0 15,-6 3 0-15,-13 8 0 16,-15 8 0-16,-5 11 0 16,-12 4 0-16,0 11 0 15,-5 4-2-15,2 4 0 0,1 6-2 16,5-5-3-16,24 11-11 15,-10-27-11-15,27 11-10 16,-2-26 0-16,20 8-1 16,-2-28 2-16</inkml:trace>
  <inkml:trace contextRef="#ctx0" brushRef="#br2" timeOffset="55">23681 2015 114 0,'-35'-4'39'16,"11"21"1"-16,-11-7-1 15,11 14-33-15,-2-5-3 16,8 7-1-16,5-4 0 0,11-3-1 16,12-1 0-16,6-2 0 15,10-2-1-15,6-1 1 16,2-4-1-16,-1 2 1 15,-6 1-1-15,-5-1 1 16,-7 2 0-16,-8 4-1 16,-14 3 0-16,-9 2 0 15,-7 1 0-15,-8 1-3 16,-5 2-5-16,-12-13-11 15,11 16-19-15,-13-20-2 16,10 12 0-16,-3-16-2 16</inkml:trace>
  <inkml:trace contextRef="#ctx0" brushRef="#br2" timeOffset="56">1562 4225 69 0,'18'5'31'0,"-18"-5"0"16,9-21-1-16,-4 0-27 15,-2-1 1-15,-4-8 2 16,2 6 1-16,-12-7-1 16,5 9 2-16,-14 1-2 15,0 11 1-15,-14 9-2 16,-1 16 0-16,-10 9-2 15,-3 14-2-15,-4 8 0 16,1 13 0-16,4 1-1 16,7 0 0-16,12-2 1 15,13-10-1-15,15-8 0 0,14-14 1 16,23-16 0-16,13-16 0 15,15-12-1-15,8-13 1 16,3-11 0-16,4-5-1 16,-4-5 1-16,-7-1 1 15,-13 2-1-15,-9 9 0 16,-14 5 0-16,-10 9 0 15,-12 7 0-15,-13 10 0 16,2 11-2-16,-23 16 1 16,4 8 0-16,0 8-2 15,-3 9 2-15,2 6-1 16,5 5-1-16,2-1-1 15,13-1-2-15,5-17-4 16,27 8-17-16,-7-27-10 16,22-4-1-16,-2-23-1 0,16-5 0 15</inkml:trace>
  <inkml:trace contextRef="#ctx0" brushRef="#br2" timeOffset="57">2300 4056 97 0,'0'0'36'0,"-17"0"1"16,6 20-2-16,-17 9-31 15,8 8-2-15,-3 9 0 16,4 5 0-16,-2 1 0 16,6 4-1-16,-1-10 1 15,7-5 0-15,6-11-2 0,3-9 1 16,0-21 0-1,24-4 0-15,0-21-1 0,5-12 1 16,11-8-1-16,0-9 2 16,5-9-1-16,-1-1 0 15,-1 5 0-15,-6 7 0 16,-5 12-1-16,-10 12 1 15,-5 15 0-15,-17 13-1 16,8 28 0-16,-15 7-1 16,-1 12 0-16,1 7-2 15,3 8 0-15,8-3-2 16,10 1-1-16,2-15-5 15,25 4-19-15,-5-25-6 16,22-6-1-16,-3-20 0 16</inkml:trace>
  <inkml:trace contextRef="#ctx0" brushRef="#br2" timeOffset="58">3100 4071 104 0,'-19'-7'37'0,"-13"3"1"15,3 25-3-15,-7 4-31 16,1 11-1-16,4 7-1 15,6 3-1-15,10-1 0 16,11-4 0-16,12-12 0 16,18-11 1-16,9-18-1 15,14-17 0-15,10-16 0 16,8-16 1-16,0-12 0 15,-2-16-1-15,-3-8 1 0,-10-10-1 16,-8-2 0-16,-8 5 0 16,-12 7 0-16,-11 16 0 15,-9 17-1-15,-7 22 1 16,-11 32-1-16,-9 30 0 15,-5 28 0-15,-6 19 0 16,0 16-1-16,1 5-1 16,11 7-4-16,6-15-10 15,23 10-15-15,0-32-9 16,23-2 1-16,0-25-3 15</inkml:trace>
  <inkml:trace contextRef="#ctx0" brushRef="#br2" timeOffset="59">4726 3398 96 0,'-6'-26'37'0,"7"15"1"15,-10 2-2-15,-3 16-33 16,8 12-1-16,3 14-1 16,-2 13 1-16,5 16-1 15,0 17-1-15,0 10 0 16,2 7 1-16,-1 5-2 15,3-2 0-15,0-8-2 0,6-6-2 16,-7-22-6-16,23-2-17 16,-13-30-8-16,17-11 0 15,-7-29-1-15,14-4 0 16</inkml:trace>
  <inkml:trace contextRef="#ctx0" brushRef="#br2" timeOffset="60">5051 3742 92 0,'-28'-13'36'15,"-3"29"0"-15,-14-1 1 16,7 20-30-16,-11-5-3 16,9 5 0-16,2-5-1 15,5 2 0-15,10-6-1 0,10-1 0 16,7-7-1-16,15-5 0 15,9-3 0-15,10-1-1 16,4 2 0-16,5-4 1 16,2 0-1-16,0 1 0 15,3-1 0-15,-4-2-3 16,5 1-3-16,-6-13-12 15,13 13-18-15,-11-15-1 16,9 8-1-16,-8-17-1 16</inkml:trace>
  <inkml:trace contextRef="#ctx0" brushRef="#br2" timeOffset="61">5401 3896 99 0,'-24'-4'36'16,"12"19"2"-16,-10-1-3 15,21 11-31-15,-12 9-2 16,2 7 0-16,2 5-1 15,-1 1-1-15,9 3-2 16,1-10-2-16,12-4-4 16,-8-19-28-16,18-3 0 15,-5-25 0-15,14-7-1 16</inkml:trace>
  <inkml:trace contextRef="#ctx0" brushRef="#br2" timeOffset="62">5423 3240 74 0,'-27'-45'37'0,"13"22"-1"16,-1 4-1-16,15 19-13 16,0 0-41-16,19 0-15 15,8 7 0-15,-2-7-2 16,14 11 2-16</inkml:trace>
  <inkml:trace contextRef="#ctx0" brushRef="#br2" timeOffset="63">5902 3241 102 0,'-3'25'36'16,"-19"-3"2"-16,7 20-2 16,-8 1-30-16,4 15-2 0,-10 6 0 15,5 15-2-15,-3 4 1 16,3 7-2-16,11-4-1 15,-1-2-1-15,12-5-3 16,4-16-3-16,22-2-18 16,-2-32-14-16,18-5 1 15,-4-28-2-15,18-7 3 16</inkml:trace>
  <inkml:trace contextRef="#ctx0" brushRef="#br2" timeOffset="64">6137 3739 115 0,'-24'-2'37'0,"14"28"2"15,-14-7-10-15,4 21-24 16,3 2-1-16,6 5 0 16,3-2-2-16,8 3 0 15,10-10 0-15,7-8-1 16,9-13 0-16,8-10-1 15,4-17 1-15,7-10-1 16,-4-11 1-16,2-14-2 16,-1-5 0-16,-9-9-3 15,-4 4-3-15,-9-11-9 16,2 21-20-16,-22-3-3 15,6 25 1-15,-15 1-1 16</inkml:trace>
  <inkml:trace contextRef="#ctx0" brushRef="#br2" timeOffset="65">6876 3737 110 0,'-16'-4'39'0,"-22"-9"0"16,4 15-1-16,-9-2-34 15,-1 14-1-15,-3 6 0 16,1 9 0-16,8 3-2 15,6 6 1-15,10 1-1 0,11-3 0 16,18-5-1-16,11-6 0 16,8-13 0-16,12-9 1 15,5-13-1-15,7-11 1 16,1-10-1-16,-1-8 1 15,-6-8-1-15,-1-4 1 16,-10 5-1-16,-5 3 0 16,-9 9 0-16,-4 10 0 15,-15 24-1-15,0 0 1 16,-21 44 0-16,-1 12-1 15,-2 21 0-15,-7 17-1 16,-1 18 1-16,2 9-1 16,-1 5 1-16,5-4-1 15,4-8 1-15,4-10 0 0,-2-16 2 16,6-18-2-16,0-19 1 15,5-21 0-15,-3-16 0 16,12-14 0-16,-18-21 1 16,12-15-1-16,4-14-1 15,3-18 2-15,9-15-1 16,8-10 1-16,9-7 0 15,10 2-1-15,7 3 0 16,9 7-1-16,3 11-4 16,-5 6-7-16,15 32-16 15,-20-3-9-15,7 21-2 16,-16-4-1-16,7 14 1 15</inkml:trace>
  <inkml:trace contextRef="#ctx0" brushRef="#br2" timeOffset="66">7423 3665 106 0,'-10'10'38'16,"-6"0"1"-16,7 22-2 15,-15-2-31-15,10 9-1 16,-5 3-2-16,1 3-1 15,-2 3 0-15,8-4 0 16,-3-3-1-16,7-9-1 16,5-6 1-16,4-10-1 15,-1-16 0-15,23-6 1 16,-4-12-1-16,1-12 0 15,6-10 1-15,-1-6-1 0,2-3 1 16,-1-1-1-16,-3 1 0 16,-2 6 0-16,-5 8 0 15,1 9 0-15,-1 8 0 16,2 10 0-16,3 6 0 15,3 3-1-15,6 7 1 16,6-4 0-16,9 0 0 16,5-2 0-16,2-2 0 15,3-4 0-15,-3-1 0 16,-5-3 0-16,-6 1 0 15,-10-3 0-15,-8 0 0 16,-9-1 1-16,-9 1-1 16,-10-2 0-16,-7 7 0 15,-5 4 1-15,-8 5-1 16,-7 12 0-16,-2 7 0 0,-7 10 1 15,3 9-1-15,2 8 1 16,5 1-1-16,6 2 1 16,11-4-1-16,14-10 1 15,10-6-1-15,12-15 1 16,11-16-1-16,10-13 0 15,7-13 1-15,-1-12-1 16,4-9 0-16,-3-7 1 16,-3-1-1-16,-5 4 0 15,-10 4 0-15,-8 5 2 16,-13 16-2-16,-3 13 0 15,-8 11-2-15,-10 17 2 0,-8 9 0 16,3 12-1-16,-3 5 0 16,-1 7 0-16,10 0-2 15,0-6-3-15,18 5-9 16,-9-29-11-16,24 9-13 15,-5-25 0-15,19 2-2 16,-1-21 1-16</inkml:trace>
  <inkml:trace contextRef="#ctx0" brushRef="#br2" timeOffset="67">8609 3635 105 0,'-17'14'38'0,"-10"-5"2"16,4 18-2-16,-7 3-32 0,4 7-1 15,0 0-1-15,2 5 0 16,5-8-2-16,8-1-1 16,8-10 0-16,9-8 0 15,9-13 0-15,5-11-1 16,5-11 0-16,3-8 1 15,4-7-1-15,-3-7 1 16,-1 1-1-16,-5-2 0 16,-5 6 1-16,-2 6-1 15,-7 7 0-15,-3 8 0 16,-6 16 0-16,0 0 0 15,0 13 0-15,-5 7 0 16,0 3 0-16,3 5 1 16,0-3-1-16,6-1 1 0,1-6-1 15,9-7 1-15,1-10-1 16,12-4 0-16,2-13 0 15,3-6 0-15,0 0 1 16,0-5-1-16,-2 6 0 16,-7 2-1-16,-3 4 1 15,-9 8 0-15,-11 7 0 16,1 15 0-16,-5 7-1 15,-2 8 0-15,1 5-2 16,0 4-1-16,5 7-4 16,-5-13-7-16,19 11-11 15,-12-21-13-15,26 2 0 16,-5-21-2-16,19-3 3 15</inkml:trace>
  <inkml:trace contextRef="#ctx0" brushRef="#br2" timeOffset="68">9446 3444 115 0,'-23'17'40'16,"-20"-6"2"-16,8 17-2 15,-9-6-37-15,10 2 0 16,1 1-2-16,11-2 1 15,13-1-1-15,14-4-1 16,17-3 0-16,6-5 0 16,8-1 0-16,2-3 1 0,1 1-2 15,-2 4 1-15,-7 2 0 16,-8 4 0-16,-12 8 0 15,-10 6 0-15,-14 2 0 16,-7 5 1-16,-10 3-1 16,-3-2-1-16,-3 0-2 15,3-10-4-15,11 3-10 16,-8-24-13-16,25 6-10 15,6-14 0-15,2-17-1 16,8-13 0-16</inkml:trace>
  <inkml:trace contextRef="#ctx0" brushRef="#br2" timeOffset="69">9692 3005 97 0,'21'-5'37'16,"13"20"0"-16,-6 4 0 15,-2 18-34-15,8 9 0 16,-1 17 0-16,-7 9 0 15,-8 12-1-15,-13 9 1 16,-8 2-1-16,-13-2-1 16,-10-4 0-16,-6-8-1 0,-7-12-3 15,11-1-20-15,-8-27-14 16,22-7-1-16,3-22-2 15,25-3 0-15</inkml:trace>
  <inkml:trace contextRef="#ctx0" brushRef="#br2" timeOffset="70">10340 4009 110 0,'0'0'40'0,"1"12"-2"15,-1-12-13-15,-16-18-52 16,16 18-12-16,-14-23-2 15,14 23-1-15</inkml:trace>
  <inkml:trace contextRef="#ctx0" brushRef="#br3" timeOffset="71">11116 3269 79 0,'0'0'34'15,"11"14"0"-15,-15-1 1 16,9 16-27-16,-9 3-2 16,4 12-2-16,-2 6 0 15,-4 13-2-15,-1 1 0 16,1 4-1-16,-2 1-1 15,0-5-1-15,5 2-7 16,-6-20-26-16,10-1-1 16,2-21 0-16,8-1-1 0</inkml:trace>
  <inkml:trace contextRef="#ctx0" brushRef="#br3" timeOffset="72">11542 3210 67 0,'1'-12'31'16,"-1"12"0"-16,0 0-3 15,0 0-19-15,3-13-3 16,-3 13-2-16,0 0 0 15,0 0-2-15,0 0 0 16,0 0 0-16,0 0 0 16,6 14 1-16,-4 1-1 15,1 10 0-15,-3 6 1 16,1 13-1-16,-5 6 1 15,-2 11-2-15,-3 6 0 16,-4 2 0-16,-3-2-1 16,1-5 0-16,1-4-2 15,-3-14-5-15,17-2-27 16,-7-22 0-16,14-3 0 0,-7-17-2 15</inkml:trace>
  <inkml:trace contextRef="#ctx0" brushRef="#br3" timeOffset="73">11402 3575 101 0,'-14'-12'38'0,"28"12"0"15,1-16-1-15,24 6-32 16,1-4-2-16,15-1-2 15,4-4-3-15,-5-9-29 16,9 14-6-16,-12-10 0 16,3 13-3-16</inkml:trace>
  <inkml:trace contextRef="#ctx0" brushRef="#br3" timeOffset="74">12629 3526 87 0,'15'-17'34'0,"4"4"0"0,-9-10 1 16,4 9-30-16,-12-4-1 15,0 6 0-15,-2 12 0 16,-24-4-2-16,0 11 0 16,-5 8 1-16,-7 2 0 15,1 6-1-15,1 0-1 16,3-1 1-16,7 1-2 15,5-3 1-15,15-5 0 16,13-1-1-16,10-4 0 16,9 0 1-16,6 1-1 15,3-1 0-15,1 2 1 16,2 4-1-16,-10 2 1 15,-11 3-1-15,-8 3 0 16,-11 6 0-16,-12 0 0 0,-9 2 1 16,-4-2-1-16,-6-4-1 15,2-4-4-15,0-15-5 16,15 5-26-16,3-26-1 15,21 3 0-15,0-22-1 16</inkml:trace>
  <inkml:trace contextRef="#ctx0" brushRef="#br3" timeOffset="75">13111 3125 97 0,'4'-21'36'16,"-10"-3"1"-16,6 24 0 15,0-22-33-15,0 22 0 0,0 0-1 16,-3 28 1-16,-2-2-2 16,-1 17-1-16,-4 8 1 15,-2 14-1-15,-7 9 1 16,-2 7-1-16,-7 2 1 15,1-1 0-15,0-9-1 16,5-4 0-16,3-12 0 16,9-12 0-16,6-11-1 15,13-19 0-15,13-16 1 16,9-12-1-16,6-11 0 15,3-12 0-15,3-6 1 16,1-2-1-16,-1-3 1 16,-7 5 0-16,-4 8-1 15,-9 7 0-15,-5 7 1 0,-9 13-1 16,-9 7 0-16,9 14 0 15,-11 3 0-15,2 7 0 16,0 5-1-16,1 1 0 16,6 3-2-16,2-6-2 15,12 1-3-15,-3-17-14 16,22 10-15-16,-9-22-1 15,22 4 0-15,-14-18 0 16</inkml:trace>
  <inkml:trace contextRef="#ctx0" brushRef="#br3" timeOffset="76">13696 3540 104 0,'-26'-14'38'16,"5"17"0"-16,-11-5 0 16,3 13-33-16,1 6-1 15,1 11 0-15,2 1-2 16,6 10 0-16,4-3-1 15,11 4 0-15,8-3 0 16,12-4 0-16,11-11-1 16,9-8 0-16,8-10 1 15,5-10-1-15,1-13 0 16,-3-8 0-16,-2-7 0 15,-10-4-1-15,-7-1 1 16,-16-1-1-16,-10 5 0 16,-13 4 0-16,-12 9 1 15,-8 7-1-15,-4 6 0 0,-1 9 1 16,5 2-1-16,9 7 1 15,9 2 0-15,13-1-1 16,19 0 1-16,8-4-1 16,16-4 1-16,8-3 0 15,5-2-1-15,2-4 1 16,-4-1 0-16,-4 2 1 15,-11-1-1-15,-3 3 1 16,-15 1-1-16,-5 4 1 16,-16-1 0-16,5 17 0 15,-11 0 1-15,-3 6-1 16,-1 5-1-16,1 6 1 15,1 1 0-15,0 4 0 16,4-3-1-16,8-4 1 0,2-8-1 16,11-10 1-16,4-10-1 15,11-11 1-15,3-12-1 16,6-10 1-16,2-6-1 15,0-7 1-15,-3 3-1 16,-5-3 0-16,-8 9 1 16,-8 4-1-16,-8 12 0 15,-11 17 0-15,0 0 0 16,-11 12 0-16,-3 14 0 15,1 7-1-15,-3 5 0 16,4 6 0-16,7 0-1 16,5-6-3-16,19 4-8 15,-8-31-9-15,29 8-14 16,-5-28-2-16,22-2-2 15,-3-26 0-15</inkml:trace>
  <inkml:trace contextRef="#ctx0" brushRef="#br3" timeOffset="77">15057 3074 105 0,'-25'-5'38'0,"2"33"3"16,-15 8-3-16,10 17-25 15,-2 11-10-15,-1 9-2 16,8 6 1-16,3 4-1 15,6 1-1-15,8-6-2 16,7 0-4-16,-1-22-12 0,25 8-18 16,-10-28-4-16,17 1 1 15,-3-26-2-15</inkml:trace>
  <inkml:trace contextRef="#ctx0" brushRef="#br3" timeOffset="78">15320 3605 89 0,'2'-14'39'0,"-13"-6"0"16,11 20 1-16,-35-16-15 16,7 24-19-16,-12 7-2 15,-1 13 1-15,-3 5-3 16,3 9 0-16,2 2-1 15,11-1 0-15,11-4 1 0,15-6-2 16,19-17 0-16,16-12 0 16,15-17 0-16,11-16 0 15,10-10 0-15,3-14 0 16,6-12 0-16,-5-9 0 15,-4-6 0-15,-7-6 0 16,-14 6 0-16,-5 5 0 16,-13 12 0-16,-15 16 0 15,-14 18 0-15,-11 26 0 16,-14 26 0-16,-10 27 0 15,-6 16 0-15,-3 13 0 16,3 8 0-16,4 2 0 16,17 0-8-16,1-20-6 15,31 7-6-15,-2-35-6 0,29 8-12 16,-5-26-5-16,20-3 1 15,3-19 2-15</inkml:trace>
  <inkml:trace contextRef="#ctx0" brushRef="#br3" timeOffset="79">16440 3653 80 0,'9'-4'37'16,"-9"-9"-1"-16,0 13 1 15,1-12-16-15,-1 12-16 0,0 0-2 16,0 0-1-16,-6 23 1 16,-3-4-1-16,1 3 0 15,-1 5 0-15,-2 5 0 16,2-1 0-16,0 0-1 15,3-2 0-15,3-9 0 16,1-3-1-16,2-17 1 16,17 4-1-16,-5-15 1 15,7-10-1-15,-1-4 1 16,6-8 0-16,-5 0 0 15,4-6 0-15,-3 2-1 16,3 2 1-16,-4 6 0 16,-1 5-1-16,-3 8 0 15,2 8 0-15,-3 9 1 0,-2 13-1 16,0 5 0-16,-5 11 0 15,0 5 0-15,0 7 0 16,2 2-2-16,4-1-1 16,10-1-3-16,1-18-5 15,23 8-18-15,-6-26-10 16,17 1 1-16,-9-27-2 15,13 5 3-15</inkml:trace>
  <inkml:trace contextRef="#ctx0" brushRef="#br3" timeOffset="80">17201 3636 94 0,'-22'-27'38'0,"2"18"1"15,-19-2 0-15,6 15-19 16,-8 1-15-16,4 12-1 16,-1 3 0-16,6 7-2 0,8 8 0 15,5 4 0-15,15 2-2 16,14-2 1-16,9-5-1 15,15-4 1-15,9-10-1 16,9-10 0-16,6-12 0 16,1-11 0-16,-5-11-1 15,-3-7 0-15,-10-7 0 16,-12-1-1-16,-14 0 0 15,-12-2 0-15,-15 7-1 16,-7 1-2-16,-1 9 1 16,-12 1-3-16,14 20-9 15,-11-16-11-15,29 19-11 0,-1-13 2 16,24 13-2-16,6-12 2 15</inkml:trace>
  <inkml:trace contextRef="#ctx0" brushRef="#br3" timeOffset="81">17923 3130 68 0,'9'-23'37'16,"-18"-3"0"-16,9 26 1 15,-24 12-12-15,14 23-17 16,-13 12-6-16,4 16 1 15,0 11-1-15,-2 11-1 16,0 4 0-16,8-4-1 16,2-2-1-16,1-12-6 0,14 4-17 15,-9-29-16-15,11-4 2 16,-8-22-2-16,13-8 0 15</inkml:trace>
  <inkml:trace contextRef="#ctx0" brushRef="#br3" timeOffset="82">17627 3563 116 0,'-18'-26'41'16,"18"26"-1"-16,11-25 0 16,22 16-33-16,8 1-8 15,11-4-5-15,21 10-11 16,-7-20-10-16,19 16-13 15,-7-11-1-15,7 14-2 0,-6-10 1 16</inkml:trace>
  <inkml:trace contextRef="#ctx0" brushRef="#br3" timeOffset="83">18914 3210 36 0,'13'-33'33'0,"-2"-5"1"16,6 9 1-16,-10-11-18 15,11 25 10-15,-14-10-18 16,7 21 0-16,-11 4-3 15,0 14 0-15,-2 13-1 16,0 15-1-16,-5 9-2 0,-1 9 0 16,-2 9 0-16,-1 5 0 15,-4 5-1-15,1-3 1 16,-5-4-1-16,4-7 0 15,1-11 0-15,3-7 0 16,5-14-1-16,5-9 0 16,5-10 0-16,-4-14 0 15,26-14 0-15,-9-9 1 16,5-3-1-16,0-13 0 15,3-4 1-15,-1-4-1 16,2-3 0-16,-1 5-1 16,0 4 1-16,-3 8 0 15,0 10-1-15,3 12 1 0,-2 11 0 16,-1 11 0-16,-2 11 1 15,-5 9 0-15,-6 5-1 16,-2 4 1-16,-10 3 0 16,-9-4-1-16,-9 1 0 15,-10-4 0-15,-6-1 0 16,-5-8 0-16,-2-7-1 15,1-8-2-15,9-3-2 16,5-20-10-16,29 11-13 16,-7-25-11-16,26 8-1 15,0-15 0-15,25 10 1 16</inkml:trace>
  <inkml:trace contextRef="#ctx0" brushRef="#br3" timeOffset="84">19376 3650 114 0,'0'0'38'0,"6"23"0"16,-6-23-7-16,28-4-28 16,7-1-1-16,11-2 1 15,10-7-2-15,6-4 1 16,0-8-1-16,2 1 0 15,-9-5 0-15,-6 0 0 16,-19 1 0-16,-16 2 0 16,-17 7 0-16,-14 6 0 15,-20 9 0-15,-12 11 0 16,-8 10 1-16,-4 8-2 15,-3 12 1-15,8 4 0 0,8 5-1 16,16 1 1-16,21-2-2 16,22-10-2-16,30 1-9 15,7-20-5-15,36 8-11 16,-5-23-13-16,29 3 0 15,-3-17-1-15,23 5 1 16</inkml:trace>
  <inkml:trace contextRef="#ctx0" brushRef="#br3" timeOffset="85">20989 3548 61 0,'8'-25'35'0,"2"6"1"0,-15-6 0 15,6 14-7-15,-21-7-22 16,-2 15 0-16,-8 0 0 15,-6 17-2-15,-5 6 0 16,-3 6-3-16,4 6 1 16,2 3-2-16,8 5 1 15,8-2-2-15,9 0 0 16,15-7-1-16,14-1-1 15,10-10-2-15,19 6-9 16,1-20-23-16,26 3-2 16,-2-20-1-16,15 3 0 15</inkml:trace>
  <inkml:trace contextRef="#ctx0" brushRef="#br3" timeOffset="86">21408 3486 87 0,'-45'-1'38'0,"3"17"0"15,-13-7 2-15,6 23-14 16,-5-5-22-16,6 8-1 16,2 3 0-16,11 1-1 15,7 0-1-15,14 0 0 16,19-8 0-16,15-5-1 15,16-10 0-15,10-10 1 16,9-11-1-16,8-9 1 16,3-5-1-16,-3-10 1 0,-4-5 0 15,-9-5 0-15,-9 3-1 16,-11 3 1-16,-8 4-1 15,-9 5 0-15,-8 9 0 16,-5 15 0-16,-12-1 0 16,-1 16 0-16,-3 7-1 15,2 9 0-15,2 1 0 16,6 3-1-16,6-2-2 15,9-8-2-15,14 1-5 16,2-27-14-16,35 2-14 16,-7-23 1-16,22-2-1 15,-7-18 2-15</inkml:trace>
  <inkml:trace contextRef="#ctx0" brushRef="#br3" timeOffset="87">22262 2997 119 0,'-30'0'38'0,"11"37"1"15,-15 8-2-15,-1 22-34 16,-1 7 0-16,5 11-1 16,-2 4 0-16,5 2-1 15,9-5-1-15,7-12-1 16,13-10-3-16,7-21-2 15,24-1-16-15,-5-35-16 16,26-5-1-16,-4-30 1 16,19-4-2-16</inkml:trace>
  <inkml:trace contextRef="#ctx0" brushRef="#br3" timeOffset="88">22738 2905 126 0,'-8'15'40'0,"-21"7"0"16,2 31-1-16,-20 16-35 15,11 0-3-15,0 6 1 16,-1 8-1-16,5 0 1 16,7-3-2-16,7-5 0 15,6-10-4-15,9-6-1 16,1-22-13-16,27 6-13 15,-10-29-9-15,23-1 0 16,-10-21-1-16,19-1 1 16</inkml:trace>
  <inkml:trace contextRef="#ctx0" brushRef="#br3" timeOffset="89">22714 3549 117 0,'-8'15'37'15,"-3"-9"2"-15,11-6-2 16,26 11-35-16,-2-14 0 15,13-1 1-15,9-4 0 16,7-6-2-16,4-4 1 16,4-2-1-16,-5-2 1 15,-2-5-1-15,-8 1 1 16,-14-2-2-16,-5-2 1 0,-12 0 0 15,-9 4 0-15,-15 2-1 16,-12 9 1-16,-10 10-1 16,-8 9 2-16,-9 12-2 15,-6 12-2-15,3 9 4 16,2 8-2-16,10 3 0 15,10 2 0-15,14-3 0 16,24-4-3-16,19-3 0 16,13-20-6-16,31 11-16 15,-7-26-11-15,22 2-5 16,-5-18 1-16,9 1 0 15</inkml:trace>
  <inkml:trace contextRef="#ctx0" brushRef="#br3" timeOffset="90">23688 3451 116 0,'-50'-2'41'0,"1"19"0"16,-19-6 0-16,7 15-31 16,-2 0-6-16,8 4-2 15,7 0-2-15,13-2 0 16,17-1 0-16,18-11 0 15,21-7 0-15,19-13 0 16,16-9 0-16,14-10 0 16,8-9 0-16,1-11 0 15,5-11 0-15,-4-7 0 16,-6-10 0-16,-8-2 0 15,-11-5 0-15,-17 7 0 0,-11 7 0 16,-14 11 0-16,-16 21 0 16,-11 20 0-16,-15 30 0 15,-12 23 0-15,-3 24 0 16,-3 13 0-16,1 8 0 15,11 4 0-15,9-2 0 16,1-10-7-16,25-2-7 16,-7-30-6-16,28 7-6 15,-16-35-8-15,17 8-8 16,-12-21-2-16,1-3 5 15</inkml:trace>
  <inkml:trace contextRef="#ctx0" brushRef="#br3" timeOffset="91">1041 5536 93 0,'2'-20'35'0,"-2"20"0"15,-4-22-6-15,4 22-20 16,0 0-3-16,-12 9-1 15,-2 5-2-15,-1 10-1 16,5 8 0-16,-6 9 0 16,1 7 0-16,2 6 0 15,4 3 0-15,3 0-1 16,9-2 1-16,8-7 0 15,4-9-2-15,7-5 1 0,7-17-1 16,3-14 1-16,4-13 0 16,3-14-1-16,5-11 1 15,-3-11 0-15,-1-9-2 16,2-3 0-16,-7 4 0 15,-1 4 0-15,-9 12 0 16,-4 8 0-16,-7 14-1 16,-14 16 2-16,10 16 1 15,-12 11 0-15,-5 10 1 16,5 4-1-16,-1 5 0 15,2 5 0-15,6-3 1 16,4-5-1-16,8-11-1 16,5-7 1-16,7-15 0 15,10-13 0-15,-1-14 0 16,4-11-1-16,2-13 1 0,-4-10 1 15,-2-6-3-15,-5-4 1 16,-9-2-2-16,-4 2-1 16,-6 8-1-16,-10 3-1 15,3 14-5-15,-14-6-15 16,18 30-10-16,-16-6-3 15,5 18 1-15,0 0-2 16</inkml:trace>
  <inkml:trace contextRef="#ctx0" brushRef="#br3" timeOffset="92">2159 5638 88 0,'7'22'38'0,"-7"-11"0"16,7 8 2-16,-7-19-23 15,0 0-13-15,15 7-3 16,2-10 3-16,-1-11-3 16,12-3 1-16,0-8-2 15,3-3 1-15,-2-5-2 16,1-4 2-16,-8 1 0 15,-5 0-2-15,-8 7 2 16,-11 5-1-16,-12 8 1 16,-9 9-1-16,-6 11 0 15,-6 9 0-15,-3 10 0 16,-1 14 0-16,2 6 2 15,7 3-1-15,8 3 1 0,9-1-1 16,13-6 1-16,12-4-1 16,12-11 0-16,16-13-3 15,20-5-3-15,0-16-2 16,25 4-15-16,-17-26-8 15,21 4-10-15,-12-13 0 16,2 3 0-16</inkml:trace>
  <inkml:trace contextRef="#ctx0" brushRef="#br3" timeOffset="93">2942 5444 76 0,'2'-12'38'15,"-13"0"0"-15,11 12 0 16,-32 14-9-16,15 10-25 16,-1 4-1-16,3 14 0 0,-1 3 1 15,5 1-2-15,4 0 0 16,8-3-1-16,8-6-2 15,-1-13-2-15,16 2-14 16,-10-30-13-16,13-2-9 16,-7-22 1-16,9-2-3 15</inkml:trace>
  <inkml:trace contextRef="#ctx0" brushRef="#br3" timeOffset="94">2937 5173 88 0,'-31'-46'39'15,"13"19"-2"-15,-9 1 2 16,27 26-20-16,-10-5-20 15,10 5-10-15,32 6-25 0,-7-3-1 16,22 16-1-16,-1-6-1 16</inkml:trace>
  <inkml:trace contextRef="#ctx0" brushRef="#br3" timeOffset="95">3515 5355 80 0,'10'18'39'15,"-21"-17"-1"-15,-1 9 2 16,-17-10-17-16,4 13-18 15,-11 3 0-15,2 8-1 16,-8 6 0-16,5 10-1 16,3 2 1-16,10-1-2 15,5-1 1-15,12-5-1 16,14-7 1-16,13-12-3 0,12-12 0 15,8-14 0-15,6-10 0 16,5-6-2-16,2-7 0 16,-4-4 1-16,-7 0-1 15,-9 4 1-15,-6 6 0 16,-7 9 0-16,-10 13 0 15,-10 5 1-15,-13 36 1 16,-2 10 0-16,-5 21 0 16,-4 19 0-16,-3 19 0 15,-1 13 1-15,-1 6-1 16,4 0 2-16,7-5-3 15,1-6 0-15,0-15 0 16,3-21 0-16,2-17 0 16,-3-19 0-16,-2-18 0 0,4-16 0 15,-1-17 0-15,2-18 0 16,3-14 0-16,-1-15 0 15,6-17 0-15,6-9 0 16,9-10 0-16,3-5 0 16,5 2 0-16,8 3 0 15,3 4 0-15,6 6-3 16,4 13-4-16,0 3-5 15,12 19-6-15,-10-10-8 16,23 18-6-16,-16-16-4 16,21 11-7-16,-10-9 3 15,7 5 4-15</inkml:trace>
  <inkml:trace contextRef="#ctx0" brushRef="#br3" timeOffset="96">4261 4953 110 0,'0'-15'40'0,"-11"-9"0"16,11 24-4-16,-12-20-34 15,12 20 1-15,-14-7 1 16,14 7-2-16,-11 31 2 16,3 3-3-16,-5 14 2 15,-1 15-2-15,-3 16 1 16,-7 7-1-16,0 9 1 15,3-1-1-15,0-1 2 16,5-10-3-16,5-12 0 16,6-17 0-16,6-17 0 15,12-16 0-15,7-21 0 16,4-18 0-16,8-15 0 0,2-10 0 15,3-9 0-15,-3-4 0 16,-2 0 0-16,-2 7 0 16,-8 7 0-16,-8 15 0 15,-7 13 0-15,-7 14 0 16,-2 18 0-16,-6 7 0 15,2 12 0-15,1 8 0 16,1 3 0-16,8 0-3 16,5-5 1-16,7-13-3 15,16-4-4-15,-1-25-3 16,18 4-7-16,-10-38-4 15,27 7-9-15,-16-32-1 0,15 0-7 16,-11-17 4-16,3-5 3 16</inkml:trace>
  <inkml:trace contextRef="#ctx0" brushRef="#br3" timeOffset="97">5017 4904 86 0,'-4'-14'39'16,"1"32"0"-16,-24 13 2 16,7 32-22-16,-9 2-12 15,-1 12-4-15,6 6 1 16,1 1-2-16,7-3-1 15,3-5-2-15,13-8-2 16,-5-17-7-16,16 0-5 16,-17-39-10-16,19 6-12 15,-13-18-2-15,7-22-1 16,-11-10 0-16</inkml:trace>
  <inkml:trace contextRef="#ctx0" brushRef="#br3" timeOffset="98">4751 5283 93 0,'-15'-23'41'0,"15"23"0"16,0 0 0-16,17 8-14 15,1-6-26-15,10 0 0 16,8-2-3-16,7-8-4 16,16 8-8-16,-12-22-4 15,23 15-8-15,-20-22-11 16,14 8-6-16,-10-11 0 15,7 5 1-15</inkml:trace>
  <inkml:trace contextRef="#ctx0" brushRef="#br3" timeOffset="99">6490 5243 102 0,'0'0'37'0,"-40"-18"-6"16,18 28-3-16,-21-4-20 15,0 13-1-15,-6 1-1 16,1 11-1-16,-4 6-2 16,5 3 0-16,7 2-1 15,6 2-1-15,11-2 0 16,14-3 2-16,13-7-3 15,16-5 2-15,15-15-1 16,6-5-1-16,12-11 0 16,1-14 1-16,5-6-1 15,-2-8-1-15,-5-5 1 16,-3-5-1-16,-12 1 1 15,-8 0 1-15,-10 3-1 16,0 8 0-16,-11 5 0 0,-7 10 0 16,-1 15 0-16,-16 7 0 15,2 17 0-15,-3 5 0 16,6 10-1-16,-4 0 0 15,7 5-1-15,6-6-3 16,18 1-4-16,2-25-4 16,30 4-8-16,-6-29-7 15,29 5-4-15,-5-20-7 16,12 1 1-16,-5-16 3 15</inkml:trace>
  <inkml:trace contextRef="#ctx0" brushRef="#br3" timeOffset="100">7179 5231 93 0,'0'-10'38'16,"-16"-8"2"-16,4 19-2 0,-16-5-22 15,5 8-12-15,-1 2-2 16,5 7 0-16,4 2 0 16,4 3-1-16,7 5-1 15,8-2 1-15,7-2-1 16,6 2 1-16,6-2-1 15,4-3 0-15,5-3 0 16,-4-2 0-16,-2-2 0 16,-3-2 0-16,-6 4 0 15,-8-6 1-15,-6 7-1 16,-13-1 0-16,-8 7 0 15,-10 0 0-15,-9 3-1 16,-5 5 1-16,-2 1-2 16,-2-3 2-16,10 2-5 0,1-15-3 15,23 11-11-15,-9-30-6 16,35 9-8-16,-3-23-7 15,18-1-1-15,6-15 0 16</inkml:trace>
  <inkml:trace contextRef="#ctx0" brushRef="#br3" timeOffset="101">8559 4679 71 0,'0'0'37'0,"0"24"-1"15,-15 4 2-15,5 30-19 16,-17 1-15-16,8 15-1 15,0 5 0-15,-1 10-1 16,3 0 1-16,7-4-3 16,2-4-1-16,5-10-1 15,12-3-8-15,-7-24-23 16,16-3-5-16,-7-29 3 15,8-1-3-15</inkml:trace>
  <inkml:trace contextRef="#ctx0" brushRef="#br3" timeOffset="102">8226 5289 103 0,'-21'-3'39'0,"2"-10"0"16,19 13 0-16,0 0-35 15,31-15-2-15,8-2 0 16,13-4-1-16,11-3-1 15,8-7-2-15,10 4-5 16,-7-16-19-16,13 13-12 16,-9-11 1-16,5 9-4 15,-18-12 3-15</inkml:trace>
  <inkml:trace contextRef="#ctx0" brushRef="#br3" timeOffset="103">9138 4572 77 0,'-33'3'40'0,"5"20"-2"15,-10 1 2-15,9 20-18 16,-7 3-17-16,5 13-1 16,-2 6 0-16,8 10-1 15,-3 4 0-15,6 2-1 16,1-4 0-16,7-3-1 15,4-6-1-15,2-12 1 16,8-11-1-16,3-9 0 16,7-15 1-16,7-14-1 0,4-11 0 15,3-13 0-15,4-10 0 16,-1-8 0-16,2-5 1 15,0-1-1-15,-2 1 0 16,-3 5 0-16,-4 7 0 16,1 10 0-16,-5 13-1 15,-2 8 0-15,5 13-2 16,-4 4-2-16,11 11-4 15,-5-10-6-15,23 18-8 16,-15-23-8-16,23 8-7 16,-5-20-2-16,10 4 3 15,-3-18 1-15</inkml:trace>
  <inkml:trace contextRef="#ctx0" brushRef="#br3" timeOffset="104">9678 5121 68 0,'-30'-19'38'0,"2"16"0"16,-15-3 0-16,9 27-10 15,-12-1-21-15,4 13 0 16,0 3-2-16,5 8-1 16,8 1-2-16,9-4 0 15,12-1 0-15,13-12-1 16,16-8-1-16,12-10 1 15,10-13-1-15,9-10 0 16,5-11 1-16,1-6-1 16,-1-8 0-16,-6 0 1 15,-12-2-1-15,-11 1 0 16,-7 7 1-16,-11 7-1 0,-8 9 0 15,-2 16 0-15,-16 0 0 16,3 15 0-16,3 10 0 16,-3 7-1-16,7 9 0 15,6-1-1-15,10 2-1 16,5-12-3-16,17 0-6 15,-2-26-7-15,27 4-8 16,-11-32-5-16,26-3-7 16,-8-22 0-16,7-4 1 15</inkml:trace>
  <inkml:trace contextRef="#ctx0" brushRef="#br3" timeOffset="105">10502 4561 93 0,'-16'50'38'16,"-18"8"2"-16,6 27-4 15,-14 3-22-15,16 9-11 16,-1 0 0-16,9-3-2 16,7-6-3-16,3-20-13 15,15 2-16-15,-7-27-8 16,10-6 1-16,-11-22-2 15</inkml:trace>
  <inkml:trace contextRef="#ctx0" brushRef="#br3" timeOffset="106">10158 5090 117 0,'0'0'42'16,"25"-10"-2"-16,9 3 1 15,12 0-40-15,20-6-3 16,6-11-7-16,17 10-8 15,-9-21-8-15,15 18-16 16,-10-9 1-16,5 14-3 16,-12-5 3-16</inkml:trace>
  <inkml:trace contextRef="#ctx0" brushRef="#br3" timeOffset="107">11725 5036 67 0,'14'-12'38'15,"-11"-2"-1"-15,9 17 1 16,-12-3-12-16,-10 11-22 0,5 13 0 16,0 16 0-16,-6 6-1 15,-5 6 0-15,4 2-2 16,0 0-1-16,8-3-4 15,3-19-11-15,20 0-23 16,-5-24 1-16,14-6-2 16,2-23 0-16</inkml:trace>
  <inkml:trace contextRef="#ctx0" brushRef="#br3" timeOffset="108">11733 4600 103 0,'-33'-19'35'0,"13"9"-13"15,20 10-21-15,0 0-36 16,29 14-3-16,4-8-1 16</inkml:trace>
  <inkml:trace contextRef="#ctx0" brushRef="#br3" timeOffset="109">12421 4961 106 0,'-22'14'36'16,"-16"-7"3"-16,14 17-11 0,-13-6-22 16,8 6-1-16,-1 1-1 15,9 5-1-15,9-5-1 16,12 0 0-16,12-6-1 15,11-6-1-15,13-5 0 16,8-6 0-16,0 0 0 16,1-1 0-16,-2 3 1 15,-8 2-1-15,-9 4 0 16,-8 7 1-16,-16 6-1 15,-11 3 0-15,-8 4 0 16,-6-1 0-16,-5 2 0 16,-3-5-1-16,5 1-2 15,-5-12-3-15,19 8-15 16,-14-21-10-16,26-2-7 0,-22 4-1 15,22-4-1 1</inkml:trace>
  <inkml:trace contextRef="#ctx0" brushRef="#br3" timeOffset="110">13753 5122 90 0,'-27'-22'37'0,"12"25"-9"16,-21-15 3-16,14 23-10 15,-20-6-14-15,5 14-2 16,-7 4-1-16,2 9 0 15,7 7-2-15,4 3 0 16,6 4 0-16,8-2-1 16,13-4 0-16,13-8 0 15,14-7 0-15,15-16-1 16,13-13 1-16,10-18-1 15,7-19 1-15,8-13 0 16,-1-15-2-16,-2-10 2 16,-7-7-1-16,-10-2 0 15,-9-3 0-15,-13 8 0 16,-8 8-1-16,-12 14 2 0,-8 15-1 15,-8 18-1-15,2 28 1 16,-20 7 0-16,-1 32 0 16,-1 19 0-16,-3 17 1 15,1 11-1-15,0 9 1 16,4-1-1-16,10-5 0 15,9-10-2-15,12-13-2 16,9-21-7-16,20-3-10 16,-5-36-6-16,22-1-13 15,-6-24 1-15,11-4-2 16,-6-23 4-16</inkml:trace>
  <inkml:trace contextRef="#ctx0" brushRef="#br3" timeOffset="111">14523 4959 104 0,'-6'31'38'15,"-12"1"1"-15,10 16-1 16,-13 4-33-16,8 1-2 16,-1-3-1-16,8-4 0 15,2-3-4-15,2-11-1 16,14 1-12-16,-12-33-20 15,27 7-4-15,-7-26 1 16,11-3-1-16</inkml:trace>
  <inkml:trace contextRef="#ctx0" brushRef="#br3" timeOffset="112">14518 4675 110 0,'-34'-54'36'16,"15"16"1"-16,-8 4-8 15,18 15-28-15,9 19-7 16,18-7-27-16,21 20-3 15,-5 1-1-15,23 12 0 16</inkml:trace>
  <inkml:trace contextRef="#ctx0" brushRef="#br3" timeOffset="113">15477 4541 77 0,'-30'-41'39'0,"2"18"-1"16,-12-9-1-16,6 32-8 16,-13 2-24-16,-1 17 0 15,-1 15-3-15,0 17 0 16,-1 19-1-16,3 10-1 15,5 10 2-15,6 6-2 16,9-3 1-16,10 0-2 16,6-8 1-16,7-12-3 15,14-9-1-15,-3-26-11 16,17 6-15-16,-14-31-9 15,7-3 0-15,-12-22-1 16,4-1 2-16</inkml:trace>
  <inkml:trace contextRef="#ctx0" brushRef="#br3" timeOffset="114">14861 5057 88 0,'-16'-22'39'16,"16"22"-1"-16,-2-15 2 16,20 20-13-16,7-8-25 15,14-1-1-15,12 2-2 16,9-2-1-16,12 8-6 15,-10-12-20-15,19 13-11 16,-7-9 0-16,7 8-1 16,-10-12 2-16</inkml:trace>
  <inkml:trace contextRef="#ctx0" brushRef="#br3" timeOffset="115">16183 4517 87 0,'-31'-42'39'0,"3"20"-1"15,-25-2 2-15,7 27-20 16,-15 3-17-16,-1 18 0 16,-1 11-1-16,1 18 1 15,0 12-2-15,7 9 0 16,4 5 1-16,9 7-1 15,9 5 1-15,5-4-2 16,12-2 0-16,8-9-3 16,11 0-8-16,-3-24-8 15,23 4-12-15,-12-26-10 0,11-3 1 16,-12-24-1-16</inkml:trace>
  <inkml:trace contextRef="#ctx0" brushRef="#br3" timeOffset="116">15449 5144 90 0,'-14'-12'40'0,"-2"-5"1"16,16 17-2-16,-2-10-12 16,19 9-25-16,6 0-2 15,15-2 0-15,11 0 1 16,7-1-3-16,15 2-1 15,2-8-5-15,9 16-14 0,-18-18-16 16,9 10-2-16,-18-11 1 16,-3 8-2-16</inkml:trace>
  <inkml:trace contextRef="#ctx0" brushRef="#br3" timeOffset="117">16046 5125 91 0,'-19'33'38'15,"-6"-13"1"-15,18 11 1 16,-2-17-20-16,11 1-17 15,15-4 0-15,12-4-2 16,10-9 1-16,7-7-1 16,4-9-1-16,4-6 1 15,-2-5-1-15,-5-3 1 0,-9-4-2 16,-6-4 3-16,-11 2-3 15,-10-1 2-15,-11 6-2 16,-10 6 1-16,-9 7-2 16,-14 13 3-16,-5 14 1 15,-6 16-4-15,-1 14 4 16,1 14-1-16,1 5 2 15,12 5-2-15,13 0 2 16,18-5-2-16,18-10-1 16,17-14-2-16,19-10-3 15,5-21-5-15,22 2-7 16,-14-32-6-16,20 14-10 15,-24-23-8-15,3 5-1 16,-19-9 2-16</inkml:trace>
  <inkml:trace contextRef="#ctx0" brushRef="#br3" timeOffset="118">16894 5048 74 0,'0'0'39'16,"0"0"-1"-16,-6-10 1 16,12 25-13-16,-6-15-22 15,3 30-1-15,-6-2-1 0,2 10 1 16,-7 4 0-16,-2 9-1 15,0 1-1-15,-2 1 1 16,1-7-1-16,3-3 0 16,2-12-1-16,4-9 1 15,4-9 0-15,-2-13-1 16,20-12 1-16,-4-6-1 15,0-11 1-15,1-7 0 16,1-8 0-16,-3-5-1 16,-6-3 1-16,0 0 0 15,-6 7-1-15,-3 2 1 16,-2 9-1-16,2 1 0 15,3 8 1-15,10 7-1 16,5 4-2-16,8 2 1 0,12 6-2 16,8 2-1-16,12 6-4 15,-2-9-7-15,21 22-10 16,-23-17-7-16,14 17-7 15,-18-9-1-15,3 9 1 16</inkml:trace>
  <inkml:trace contextRef="#ctx0" brushRef="#br3" timeOffset="119">17420 5148 88 0,'-30'9'38'16,"12"7"0"-16,0-15 2 15,18-1-21-15,21 4-16 16,3-14 0-16,13-2-2 0,6-6 1 15,9 0-1-15,1-3 0 16,-1-2 0-16,-4 0-1 16,-8 1-1-16,-7-1 3 15,-13 0-3-15,-7 2 2 16,-13-1-2-16,-6 3 1 15,-12 5-1-15,-10 6 2 16,-5 8-1-16,-12 9-1 16,-3 10 3-16,-1 9-2 15,-2 12 2-15,5 6-1 16,11 6 1-16,12-1-2 15,14 0 2-15,15-5-2 16,20-4 0-16,13-12-2 0,17-6-2 16,6-15-3-16,13 2-8 15,-9-27-11-15,17 9-8 16,-15-21-6-16,6 3 0 15,-17-13 2-15</inkml:trace>
  <inkml:trace contextRef="#ctx0" brushRef="#br3" timeOffset="120">18159 5040 100 0,'0'0'37'0,"-26"2"3"15,9 18-4-15,-7 1-30 16,3 9-1-16,-5 3-1 16,7 4-1-16,-2 3-1 15,5-3 1-15,2-5-2 16,7-6 0-16,7-7 0 0,0-19 0 15,21 11-1-15,-2-20 1 16,4-9-1-16,10-9 1 16,0-10-1-16,5-2 0 15,3-3 1-15,-4-2-1 16,-2 0-2-16,-3 3 4 15,-1 10-4-15,-8 8 2 16,-5 12 0-16,-6 13 0 16,-6 14 0-16,-6 15 0 15,-6 13 2-15,-1 7-3 16,-2 4 2-16,4 2-1 15,3-6-1-15,10-8-2 16,16-11-4-16,9-25-5 16,28-3-6-16,-2-34-6 15,34 6-8-15,-14-29-7 0,19-4-2 16,-9-16 4-16</inkml:trace>
  <inkml:trace contextRef="#ctx0" brushRef="#br3" timeOffset="121">19278 4487 110 0,'-48'49'41'16,"-3"16"-1"-16,2 13-1 16,-4 10-35-16,-76-7-3 15,102 0 1-15,5-3 0 16,5-7-2-16,7-7-1 15,0-12-4-15,13 0-6 0,-16-28-9 16,22 6-9-16,-22-30-10 16,13 0-1-16,-9-24-1 15,7 2 3-15</inkml:trace>
  <inkml:trace contextRef="#ctx0" brushRef="#br3" timeOffset="122">18676 4941 98 0,'-9'-12'39'15,"-2"-5"2"-15,25 20-2 16,1-10-19-16,24 10-19 15,14 0 0-15,13 1 0 16,13 2-1-16,7-4 0 16,9 9-4-16,-6-13-8 15,13 21-6-15,-27-21-8 0,16 19-12 16,-23-9-2-16,0 8-1 15,-17-4 2-15</inkml:trace>
  <inkml:trace contextRef="#ctx0" brushRef="#br3" timeOffset="123">19694 5213 121 0,'-29'18'42'15,"10"6"1"-15,-7-19-3 16,26-5-38-16,-19-4-4 16,9-7-7-16,10 11-7 15,-3-29-5-15,18 22-8 16,-23-16-13-16,14 4 0 15,-9-11-1-15,-1 5 3 16</inkml:trace>
  <inkml:trace contextRef="#ctx0" brushRef="#br1" timeOffset="124">1450 6772 91 0,'8'-20'34'15,"-9"-3"0"-15,1 23-5 0,0 0-24 16,-5 12-1-16,1 18-1 16,1 19 0-16,-5 12-1 15,5 10-1-15,-3 11 0 16,1 4 0-16,4-2 0 15,6-8-1-15,1-14 1 16,8-10-1-16,3-21 1 16,7-14 0-16,4-20 0 15,7-15 0-15,2-14-1 16,2-10 1-16,-1-10 0 15,1-2 0-15,-7-1-1 16,1 6 1-16,-10 10-1 0,-7 10 1 16,-3 11-1-1,-13 18 1-15,12 22-1 0,-10 13 0 16,0 12 0-16,-3 12 0 15,5 3 0-15,4 2 0 16,4-3 0-16,5-16 0 16,8-20 1-16,7-17 0 15,5-27 0-15,6-22 0 16,0-19 1-16,0-13 0 15,-3-15-1-15,-3-5 1 16,-6-1-2-16,-9 3-2 16,-5 16-5-16,-16 1-15 15,5 35-14-15,-16 8 1 16,10 31-1-16,-23 10-2 15</inkml:trace>
  <inkml:trace contextRef="#ctx0" brushRef="#br1" timeOffset="125">2585 7201 81 0,'0'0'35'16,"6"26"0"-16,-6-26 0 15,13 25-20-15,-2-18-13 16,7-2-1-16,4-8 1 16,7-5 1-16,2-8-1 15,4-12-1-15,-2-4 1 0,1-6 1 16,-16-3-1-16,-5 4 0 15,-16 0 0-15,-7 10 0 16,-14 9-1-16,-13 16 1 16,-10 12 0-16,-9 16-1 15,-1 15 0-15,5 16 1 16,5 6-1-16,8 7 0 15,16-3 0-15,20-4 0 16,22-8-1-16,23-19-4 16,31-8-31-16,9-29-4 15,27-6 0-15,8-19-2 16</inkml:trace>
  <inkml:trace contextRef="#ctx0" brushRef="#br1" timeOffset="126">4136 7020 72 0,'-2'-16'34'15,"2"16"1"-15,-10 4 0 0,0 20-19 16,-13 2-11-16,6 12 0 16,-3 1-1-16,5 11 0 15,-4 3-1-15,4 5-1 16,3-7 0-16,5-2-1 15,4-7 0-15,5-10 0 16,3-15 0-16,-5-17 0 16,24-7 0-16,-5-21 0 15,0-14 0-15,4-6 0 16,-2-11 1-16,-3-2-1 15,-3-2 0-15,-1 7 0 16,-4 10 0-16,-5 11 0 16,-1 9 0-16,-3 12 0 15,-1 14 0-15,0 0 0 0,13 26-1 16,-4-3 0-16,3 3 0 15,6 0 0-15,8-1 0 16,5-2 0-16,4-5 0 16,5-10-1-16,4-3 2 15,5-9-1-15,-1-9 1 16,-3-8-1-16,-5-6 1 15,-1-6 0-15,-3-6 0 16,-6-2 0-16,-4 2-1 16,-10 2 1-16,-1 12 0 15,-7 7-1-15,-8 18 0 16,0 0 0-16,-9 42 0 15,-5 9 0-15,-3 13 0 0,1 7-1 16,-3 8 0-16,5 3 0 16,7-6-1-16,7-12-2 15,20-7-10-15,0-34-22 16,24-11-4-16,1-27 1 15,12-8-1-15</inkml:trace>
  <inkml:trace contextRef="#ctx0" brushRef="#br1" timeOffset="127">5130 7228 85 0,'0'0'34'16,"30"7"1"-16,-15-18-6 15,20 6-22-15,-7-9-1 16,7 0-1-16,2-10-1 16,5 1 0-16,-5-3-2 15,1-4 0-15,-6-3 0 16,0 0-1-16,-10-6 0 15,-10 7 0-15,-14 1 1 16,-11 8-1-16,-13 6 1 16,-10 12 0-16,-11 10 0 15,-2 11 1-15,-6 13-1 16,1 13 1-16,0 6 0 15,11 6-1-15,9 1 0 16,14-2-1-16,11-4-1 0,17-4 1 16,14-9-1-16,15-8-2 15,20-8-3-15,5-17-10 16,22 12-10-16,-10-22-13 15,7 4-1-15,-12-12-1 16,8-1 0-16</inkml:trace>
  <inkml:trace contextRef="#ctx0" brushRef="#br1" timeOffset="128">5996 6944 109 0,'-15'-15'37'0,"15"15"1"15,-36-11-4-15,16 15-30 0,-4 8 0 16,-1 10-1-16,-7 8-1 16,1 14 1-16,-1 2-1 15,1 4-1-15,2 1 1 16,11-4-1-16,5-7 0 15,10-10 0-15,13-15 0 16,14-15 0-16,10-18-1 16,12-9 1-16,4-14 0 15,4-6-1-15,-2-7 1 16,-4 2-1-16,-9 1 1 15,-7 10-1-15,-14 8 1 16,-11 11-1-16,-7 22 0 0,-12 6 0 16,-1 21 0-16,-6 11-2 15,3 11 1-15,1 3-3 16,11 9-3-16,-4-12-17 15,28 7-13-15,-4-21-4 16,22 0 1-16,0-25 0 16</inkml:trace>
  <inkml:trace contextRef="#ctx0" brushRef="#br1" timeOffset="129">6599 6926 71 0,'5'-17'36'15,"-5"17"1"-15,-6-11 0 16,6 11-17-16,-23 8-9 15,8 6-5-15,-11 2-1 16,0 11-1-16,-6 0 0 16,3 9-3-16,4-2 1 15,3-1 0-15,10-2-1 16,10-5 0-16,7-7-1 15,8-6 0-15,11-2 0 16,6-7 2-16,-1 2-2 16,1-3 0-16,-2 4 0 15,-6 2 1-15,-11 8-1 0,-7 4 0 16,-10 5 0-16,-11 2 0 15,-4 1 0-15,-1-2-1 16,1-1-3-16,-2-16-11 16,19 3-21-16,-6-18-2 15,10 5-1-15,14-27-1 16</inkml:trace>
  <inkml:trace contextRef="#ctx0" brushRef="#br1" timeOffset="130">6808 7005 113 0,'-6'15'38'0,"-12"-4"0"15,15 16-8-15,-11-7-26 16,2 9-1-16,-1-3 1 16,4 6-2-16,0-4 0 15,8 0 0-15,9-6 0 16,8-9 0-16,8-8-1 15,8-7-1-15,6-11 0 16,4-9 1-16,5-6 0 16,2-8 0-16,-5-3-1 15,-5-4 0-15,0-1 1 16,-10 2 0-16,-8 10-1 15,-9 6 0-15,-7 10 1 0,-5 16-1 16,-13 10 0-16,-4 18 0 16,-5 9 0-16,-4 7-1 15,8 3 0-15,4-5-1 16,13 3-3-16,2-19-9 15,27 3-14-15,-5-27-12 16,23-1 0-16,-2-22-1 16,13 1 2-16</inkml:trace>
  <inkml:trace contextRef="#ctx0" brushRef="#br1" timeOffset="131">7468 6981 111 0,'-15'11'36'0,"2"15"2"0,-7-3-6 16,16 6-29-16,-5 4-1 15,2 3-1-15,4-1 1 16,2-3-1-16,1-3 1 16,6-10-2-16,-6-19 1 15,13 12 0-15,-13-12-1 16,10-21 1-16,-4-4-1 15,0-6 2-15,2-7-2 16,-2-4 1-16,4-5-1 16,4 3 1-16,2-1 0 15,8 2 0-15,0 10-1 16,3 3 0-16,2 10-3 15,-5-4-20-15,9 21-15 16,-6-3-1-16,3 16 0 16,-9-6-1-16</inkml:trace>
  <inkml:trace contextRef="#ctx0" brushRef="#br1" timeOffset="132">7935 7051 103 0,'0'0'36'16,"11"14"2"-16,0-16-5 15,14 1-30-15,9-8-1 16,5-2 1-16,8-6-1 16,0-3 0-16,-1-3-1 15,-2-2 1-15,-12-2-1 16,-8 2 0-16,-15-1 1 15,-10 6-1-15,-17 7 0 16,-14 9 0-16,-14 9 0 16,-8 9 0-16,-6 13 1 0,5 5-1 15,6 8 0-15,10 5-1 16,13 1 1-16,17-5 0 15,23-5-3-15,14-19-15 16,26 7-21-16,2-17-3 16,16 1 2-16,-1-18-2 15</inkml:trace>
  <inkml:trace contextRef="#ctx0" brushRef="#br1" timeOffset="133">9127 6787 105 0,'0'0'36'0,"-4"29"0"15,-8-8-2-15,3 7-31 16,-9 11-1-16,2 2 0 16,-4 6 0-16,3 0-2 15,-1-6 2-15,8-1-2 16,2-14 2-16,9-7-2 15,-1-19 1-15,13-2 0 16,-1-16 0-16,6-12 1 16,3-8-2-16,-5-5 1 15,-1-6 0-15,-1-4 0 16,-3 6 0-16,-5 7-1 15,-2 8 0-15,1 3 1 0,-5 12-1 16,0 5 0 0,0 12 1-16,4 14-1 0,0 3 0 15,3 7 1-15,2 1-1 16,6 1 0-16,4 2 1 15,4-3 0-15,9-6-1 16,3-9 1-16,6-8 0 16,-3-9 0-16,9-8 0 15,-6-8 1-15,0-5-1 16,-6 0 0-16,-5-4 1 15,-6 7-1-15,-8 4 0 16,-4 4 0-16,-12 17-1 16,0 0 1-16,-1 32-1 15,-8 1 0-15,-2 10 0 16,7 3 0-16,-1 6-1 0,4 3-1 15,7-1 0-15,5-16-4 16,16-1-4-16,-6-25-22 16,24 5-7-16,-6-20-1 15,16-6 1-15</inkml:trace>
  <inkml:trace contextRef="#ctx0" brushRef="#br1" timeOffset="134">10101 6797 123 0,'-2'-16'38'16,"-18"-2"1"-16,6 19-8 15,-16 2-26-15,1 12-2 16,-5 3 0-16,3 11 0 16,-6 8-1-16,9 2-1 0,0-1 1 15,13 4 0-15,6-5-1 16,10-8 1-16,10-8-2 15,10-9 0-15,8-12 0 16,8-11 0-16,2-5 0 16,-1-10 0-16,3-7 0 15,-4-3 0-15,-6-3 0 16,-5-1 0-16,-6 9 0 15,-7 7 0-15,-7 6 0 16,-6 18 0-16,0 0 0 16,-12 33 0-16,2-2 0 15,1 8 0-15,4 3 0 16,3-3-6-16,14 7-11 15,-7-26-17-15,29-2-6 0,-5-16 1 16,19-1 0-16</inkml:trace>
  <inkml:trace contextRef="#ctx0" brushRef="#br1" timeOffset="135">10702 6729 126 0,'-32'-4'40'0,"0"20"-1"16,-16-4-2-16,5 11-33 15,0 3-1-15,7 3-1 16,12-1 0-16,6-2 0 16,17-5-2-16,16-5 0 15,12-8 0-15,15-3 0 0,3-4 0 16,2 0 0-16,-1 0 0 15,-5 2 0-15,-7 4 0 16,-11 3 0-16,-13 5 0 16,-11 6 0-16,-11 2 0 15,-8 8 0-15,-4 0 0 16,-4 0-4-16,5-1 0 15,-2-5-4-15,16 6-10 16,-5-24-15-16,28 2-8 16,3-20 2-16,18-1 0 15</inkml:trace>
  <inkml:trace contextRef="#ctx0" brushRef="#br1" timeOffset="136">11232 6723 99 0,'0'-22'39'0,"0"22"1"15,-34 0-1-15,15 18-19 16,-4-7-16-16,-1 5 0 16,0 2-2-16,6 3 0 15,2 2-1-15,8 3 0 16,6-2 0-16,7-3 0 15,7-1-1-15,7-2 2 16,6-5-2-16,-1 0 0 16,2-1 0-16,-3 0 0 15,-4 1 0-15,-7 1 0 0,-11 3 0 16,-10 5 0-1,-6 0 0-15,-10 4 0 0,-9 0-2 16,-8 2-1-16,2-2-1 16,-11-9-10-16,18 10-16 15,-7-20-11-15,11 5 0 16,-1-13 1-16,30 1-2 15</inkml:trace>
  <inkml:trace contextRef="#ctx0" brushRef="#br1" timeOffset="137">12296 6774 80 0,'14'-7'35'0,"-12"-6"0"15,-2 13 0-15,-10-10-19 16,-3 12-10-16,-13 5-2 15,0 10 1-15,-10 4-1 16,4 11 0-16,-5 3 0 16,5 6-1-16,5 0 0 15,10 4-1-15,13-6 0 0,12-3-3 16,13-10 2-16,12-10 0 15,16-11-1-15,7-7 0 16,4-13 0-16,2-9 0 16,-5-8 0-16,-5-7 3 15,-14-5-3-15,-7 2 0 16,-19-5 0-16,-12 5 0 15,-9 4 1-15,-11 8-1 16,-9 12 0-16,-3 9 0 16,-3 10 1-16,3 10-1 15,6 4 0-15,10 3 1 16,11 1-1-16,15-8 0 15,12-3 1-15,17-8 0 16,12-6 0-16,12-5 0 16,5 1 0-16,-3-1 0 0,-4 4 0 15,-6 4 0-15,-14 9-1 16,-11 9 2-16,-13 8-2 15,-15 9 0-15,-10 5 0 16,-6 3 0-16,-2 2 0 16,0-1 0-16,4-7 0 15,7-13 0-15,9-10 0 16,11-12 0-16,14-17 0 15,9-8 0-15,8-12 0 16,2-13 0-16,1-5 0 16,-4-2 0-16,-4-1 0 15,-10 5 0-15,-7 9 0 16,-8 9 0-16,-10 17 0 0,-6 19 0 15,-17 18 0-15,1 19 0 16,-8 15 0-16,1 3 0 16,14 11-8-16,-5-13-16 15,32 10-15-15,0-21-2 16,26-2 1-16,8-22-2 15</inkml:trace>
  <inkml:trace contextRef="#ctx0" brushRef="#br1" timeOffset="138">14537 6799 69 0,'9'-14'35'16,"-14"-2"-2"-16,5 16-13 15,-38-13 10-15,5 20-22 16,-15 1-1-16,-1 14 1 16,-8 4-2-16,2 10-1 15,-2 4 0-15,7 3-1 16,9-2 0-16,13 0-1 0,13-6-1 15,17-7 0-15,14-13-1 16,13-11-1-16,15-11 1 16,13-9 0-16,4-10-1 15,3-14 1-15,-1-1-1 16,-5-3 1-16,-13 5-1 15,-7 2 1-15,-11 8-1 16,-12 5 0-16,-15 24 1 16,0 0-1-16,-19 18 0 15,1 11 0-15,-3 7 0 16,2 7 0-16,4 0-1 15,7 0-2-15,14 4-11 16,2-26-24-16,21-4-1 16,1-18 0-16,20-2-1 0</inkml:trace>
  <inkml:trace contextRef="#ctx0" brushRef="#br1" timeOffset="139">14983 6804 65 0,'0'0'36'0,"4"-11"0"16,-4 11 2-16,2-10-15 15,-2 10-5-15,0 0-12 16,10 18-2-16,-15 0 0 16,-1 7-2-16,-3 4 0 15,-3 8 0-15,-1 1-1 16,-3 0 0-16,3-2 0 15,-5-3 1-15,9-10-1 16,4-11 0-16,5-12 0 16,14-9 0-16,8-12 1 0,7-11-1 15,6-3 0-15,7-8 0 16,-2 5-1-16,2 2 1 15,-4 7 0-15,-8 10-1 16,-3 14 1-16,-11 12 1 16,-2 12-2-16,-6 4 0 15,0 9 0-15,-2 1-3 16,3 9-4-16,-5-18-16 15,7 14-16-15,-4-17-3 16,9 1 2-16,-3-14-3 16</inkml:trace>
  <inkml:trace contextRef="#ctx0" brushRef="#br1" timeOffset="140">16194 6357 62 0,'9'-14'33'0,"3"8"2"15,-12 6-14-15,10 6 10 16,-15 11-23-16,2 17 0 15,-11 10-2-15,5 15 0 16,-6 7-3-16,1 9 0 16,0 4-2-16,-1-3 1 15,3-4-3-15,5-10 0 0,4-3-6 16,-5-22-26-16,13-5-2 15,-5-18-1-15,0-14 0 16</inkml:trace>
  <inkml:trace contextRef="#ctx0" brushRef="#br1" timeOffset="141">16156 6447 88 0,'-7'-25'37'15,"7"25"-3"-15,-1-17 3 16,8 27-19-16,8-10-15 15,5 1-2-15,12-5-1 0,10-5 0 16,10 0 0 0,6-3-4-16,12 9-8 0,-8-12-24 15,-1 9 1-15,-17 0-2 16,-6 10 1-16</inkml:trace>
  <inkml:trace contextRef="#ctx0" brushRef="#br1" timeOffset="142">16227 6682 87 0,'-26'26'36'0,"17"0"0"16,7-11 2-16,20 6-16 15,6-20-20-15,9-2-1 16,5-5 1-16,7-3-1 0,3-5-1 15,-3-1-3-15,2 5-3 16,-13-11-24-16,12 12-7 16,-18-10 3-16,-1 14-4 15</inkml:trace>
  <inkml:trace contextRef="#ctx0" brushRef="#br1" timeOffset="143">16222 6947 98 0,'-45'32'36'16,"20"1"0"-16,13-17-1 15,29-7-27-15,11-13-6 16,21-9-2-16,21-7-1 16,10-21-18-16,19 4-16 0,-4-13 1 15,5-1-1-15,-9-10-1 16</inkml:trace>
  <inkml:trace contextRef="#ctx0" brushRef="#br1" timeOffset="144">17020 6190 78 0,'-21'0'37'0,"7"19"-1"16,-6 8-1-16,10 26-13 16,-11 5-18-16,6 12 1 15,-1 8-2-15,1 10 0 16,1 2-2-16,3 3 2 15,4-7-4-15,2-10-1 0,13-2-32 16,-7-23-4-16,15-11 1 16,0-23-2-16</inkml:trace>
  <inkml:trace contextRef="#ctx0" brushRef="#br1" timeOffset="145">17126 6806 97 0,'-7'16'37'16,"12"4"0"-16,-5-20-1 16,34 5-24-16,-6-8-10 0,10-7 0 15,11-9 1 1,3-3-1-16,1-5 0 0,0-3-1 15,-7-2 1-15,-8 4-1 16,-12-4 1-16,-12 8-1 16,-17 3 0-16,-12 10 0 15,-16 7 0-15,-9 11 1 16,-7 8-1-16,-4 14 0 15,-3 8 0-15,5 10 1 16,6 2-1-16,9 5 0 16,16-4 0-16,15-8-1 15,22-6 0-15,19-13-1 16,23-11-3-16,7-17-3 15,27 3-17-15,-7-27-13 0,19 3-2 16,-13-12 1-16,5 4-1 16</inkml:trace>
  <inkml:trace contextRef="#ctx0" brushRef="#br1" timeOffset="146">18002 6626 127 0,'-46'8'38'16,"3"17"0"-16,-5-7-7 15,6 16-25-15,5 0-1 16,14 5-2-16,8-2-1 15,10-3 0-15,17-5-1 16,12-9 1-16,20-6-5 16,8-12-1-16,21 0-13 15,-2-25-19-15,17 0-5 16,-8-18 2-16,10 1-2 0</inkml:trace>
  <inkml:trace contextRef="#ctx0" brushRef="#br1" timeOffset="147">18554 6109 88 0,'-22'23'38'16,"-7"12"0"-16,7 23 2 16,-7-2-15-16,9 10-20 15,3 9-3-15,6 3 1 16,7-4-2-16,4 0 1 15,7-3-5-15,-6-13-6 16,14 1-28-16,-12-22 0 16,10-1-2-16,-9-19-1 0</inkml:trace>
  <inkml:trace contextRef="#ctx0" brushRef="#br1" timeOffset="148">18223 6635 121 0,'4'12'38'0,"-4"-12"2"16,38-8-1-16,-2-8-36 15,14-3 0-15,8 1-1 16,7-1 1-16,-3 3-1 15,0 4 0-15,-8 6 0 16,-11 9-2-16,-12 7 0 0,-13 10 0 16,-12 5 0-16,-12 12 0 15,-13 4 0-15,-7 7 0 16,-3 2 0-16,0-1 0 15,0-3 0-15,6-5 0 16,4-9 0-16,10-8 0 16,5-11 0-16,4-13 0 15,21-13 0-15,-2-9 0 16,2-8 0-16,6-10 0 15,1-4 0-15,1-5 0 16,-1-3 0-16,-4 6 0 16,-4 8 0-16,-3 4 0 15,-3 8 0-15,-2 7 0 16,-1 9 0-16,1 5 0 0,2 9 0 15,6-1 0-15,6 3 0 16,3-2 0-16,8 3 0 16,1-1 0-16,4 1 0 15,1-1 0-15,-7-2 0 16,-2 1 0-16,-14 0 0 15,-8 2 0-15,-12-7 0 16,-7 21 0-16,-13-8 0 16,-9 9 0-16,-8 2 0 15,-1 5 0-15,-4 1 0 16,9 2 0-16,4 1 0 15,9 0 0-15,12-5 0 16,12-5 0-16,12-7 0 16,9-9 0-16,11-8 0 0,1-8 0 15,1-8 0-15,3-7 0 16,-9-7 0-16,-3-2 0 15,-7-5 0-15,-5-2 0 16,-5 3 0-16,-4 3 0 16,-3 6 0-16,-4 3 0 15,2 7 0-15,-2 3 0 16,-1 15 0-16,10-11 0 15,1 11 0-15,2 1 0 16,5 1 0-16,5 4 0 16,0 0 0-16,1 5 0 15,-1 3 0-15,-3 6 0 16,-7 2 0-16,-4 3 0 0,-9 4 0 15,-4 0 0-15,-8 1 0 16,-3-1 0-16,0-5 0 16,-1-2 0-16,3-7 0 15,4-4 0-15,9-11 0 16,0 0 0-16,9-11 0 15,5-7 0-15,8-2 0 16,1-7 0-16,7-4 0 16,0-2 0-16,-1 4 0 15,-1 5 0-15,-8 6 0 16,-4 9 0-16,-16 9 0 15,13 5 0-15,-16 14 0 16,-5 12 0-16,-2 5 0 16,1 3 0-16,4 2 0 0,2 0 0 15,11-2 0-15,7-5 0 16,14-6-5-16,2-20-8 15,18 1-2-15,-8-25-3 16,20 8-4-16,-19-30-5 16,20 12 3-16,-23-16 17 15,4-6 9-15,-4 9 7 16,-17-8 2-16,7 20 4 15,-26-10 8-15,11 30 3 16,-28-9-2-16,9 27-14 16,-17 8-6-16,-3 11-1 15,-3 8-1-15,3 6 0 16,3 3-2-16,6 0-2 15,8-2-1-15,6-14-4 16,18 3-7-16,-16-34-7 0,41 23-7 16,-25-34-10-16,13-1 0 15,-7-18-2-15,8 3 9 16,-17-22 10-16,-3-6 29 15,4 4 6-15,-20-19 11 16,11 13 8-16,-18-3 4 16,4 16-3-16,-10-5-2 15,10 25-9-15,2 12-31 16,-7-2-21-16,14 14-7 15,7 15 0-15,14 0-2 16</inkml:trace>
  <inkml:trace contextRef="#ctx0" brushRef="#br1" timeOffset="149">20541 6560 101 0,'0'0'40'16,"-19"5"1"-16,0 9-1 15,-21-6-16-15,-1 13-19 16,-6 5-1-16,4 7-4 15,1 4 0-15,8 6 0 16,10 0 0-16,14-5 0 16,15-7 0-16,14-13-2 15,23 2-14-15,-5-26-5 16,22 6-11-16,-10-23-9 15,16-2 0-15,-6-17-1 16,9 0 2-16</inkml:trace>
  <inkml:trace contextRef="#ctx0" brushRef="#br1" timeOffset="150">21406 6392 103 0,'0'0'34'0,"-2"-12"0"16,2 12-6-16,4 15-23 16,-2 5 1-16,-6 4 0 15,2 17 0-15,-3 6-1 16,-1 15 0-16,-2 6-1 15,2 6 0-15,0 1-3 16,5-5 1-16,2-8-1 16,4-6 0-16,2-17-1 15,6-11 1-15,-4-17-1 16,5-14 1-16,-5-17 0 15,2-13-1-15,-6-16 1 16,1-11 0-16,-3-11-1 0,-1-16 0 16,-1-7 0-16,-2-7-1 15,3 3 1-15,2 6-1 16,-2 13 2-16,0 14-3 15,5 13 3-15,-1 18-1 16,7 15 0-16,1 18 0 16,5 13 1-16,5 4-1 15,4 8 0-15,5 1 1 16,-1 8-1-16,1 1 0 15,-5 5 0-15,-13 4-1 16,-11 4 1-16,-8 1 2 16,-16 0-2-16,-9 0 2 15,-9-5-2-15,2-4 2 16,-1-4-2-16,8-10 0 0,8-7 0 15,14-9 0-15,7-9 0 16,25 6 0-16,7-9 0 16,6 1 0-16,6 3 0 15,-5 6 0-15,-4 7 0 16,-6 5 0-16,-16 10 0 15,-18 7 0-15,-13 9 0 16,-17 6 0-16,-13-1 0 16,-4 5 0-16,-1-5 0 15,3-6 0-15,11-2-7 16,5-20-8-16,32 0-18 15,2-22-8-15,25 0 2 16,7-21-2-16</inkml:trace>
  <inkml:trace contextRef="#ctx0" brushRef="#br1" timeOffset="151">22172 6783 95 0,'-17'-16'37'0,"3"13"1"16,-16-8-13-16,4 22 8 15,-14-6-26-15,7 10-1 16,-9 3-1-16,5 10-1 16,-2 6-1-16,6 2-1 15,2 5-2-15,10-3 0 16,9 0 0-16,11-6 0 15,11-8 0-15,9-10 0 16,12-7 0-16,7-13 0 0,4-7 0 16,6-8 0-16,-1-9 0 15,0-7 0-15,-9-5 0 16,-2 2 0-16,-11 1 0 15,-4 7 0-15,-9 5 0 16,-8 12 0-16,-4 15 0 16,-16 12 0-16,2 14 0 15,-3 9 0-15,0 7 0 16,2 3 0-16,5 0 0 15,10-5 0-15,18-9-11 16,1-28-13-16,25-1-15 16,4-29-1-16,21-8 0 0,3-24 1 15</inkml:trace>
  <inkml:trace contextRef="#ctx0" brushRef="#br1" timeOffset="152">22911 6063 125 0,'-35'29'38'0,"-1"39"1"15,-13 11 0-15,11 20-33 16,-8 1-4-16,12 6 0 16,11 0-2-16,15-10 1 15,16-10-5-15,7-15-1 16,29-3-28-16,-5-27-4 15,21-7-3-15,-6-24 1 16</inkml:trace>
  <inkml:trace contextRef="#ctx0" brushRef="#br1" timeOffset="153">23258 6737 114 0,'-25'-10'40'0,"-21"4"1"16,5 16 0-16,-18-3-25 15,10 14-13-15,-7 6-3 16,9 9 0-16,3 0 0 15,7 2 0-15,13 0 0 16,7-2 0-16,16-5 0 16,14-9 0-16,11-10 0 15,13-6 0-15,6-9 0 16,8-7 0-16,1-10 0 0,0-6 0 15,-3-7 0-15,-3-4 0 16,-9-5 0-16,-6 3 0 16,-9 5 0-16,-9 5 0 15,-6 9 0-15,-7 20 0 16,-16 3 0-16,-3 20 0 15,-5 11 0-15,-2 8 0 16,5 6 0-16,0-2 0 16,13 5 0-16,6-14-5 15,22 6-13-15,-3-28-19 16,30 1-4-16,-2-16 1 15,13-4-1-15</inkml:trace>
  <inkml:trace contextRef="#ctx0" brushRef="#br1" timeOffset="154">23688 6839 125 0,'-23'-4'39'16,"9"20"0"-16,-15-1-4 16,6 14-30-16,-5 4-1 15,4 5-1-15,0 4-1 16,5 1 1-16,0-8-3 15,10-1 0-15,4-14 0 16,10-4 0-16,4-12 0 16,9-12 0-16,4-8 0 15,4-13 0-15,7-3 0 16,-4-10 0-16,4-3 0 0,-4 0 0 15,-1 2 0 1,-4 9 0-16,-3 6 0 0,-9 11 0 16,-12 17 0-16,0 0 0 15,8 16 0-15,-14 13 0 16,-1 5 0-16,0 3 0 15,4 4 0-15,2-6-3 16,11 6-10-16,-7-23-13 16,22 6-13-16,-2-17-2 15,14 3 1-15,-1-16-1 16</inkml:trace>
  <inkml:trace contextRef="#ctx0" brushRef="#br1" timeOffset="155">24283 6792 111 0,'-11'-2'39'0,"-16"-1"2"16,2 16-3-16,-17-5-23 15,1 13-9-15,-8 3-1 16,-1 8-5-16,0 3 0 15,8 5 0-15,10-2 0 16,14 1 0-16,14-7 0 16,20-8 0-16,18-9 0 15,18-6 0-15,10-5 0 16,2-16-14-16,19 10-15 15,-12-20-12-15,4 5-1 16,-13-9 1-16,-2 8 0 0</inkml:trace>
  <inkml:trace contextRef="#ctx0" brushRef="#br1" timeOffset="156">24472 6971 113 0,'-6'11'39'15,"6"-11"0"-15,0 0 0 16,7 12-29-16,16-13-8 15,3-6 1-15,6 1-1 16,2-6-1-16,3-4 0 16,-1-6 0-16,-4-2 0 15,-5-6 0-15,-6 0-1 16,-6-6 0-16,-10 1 0 0,-12 2 1 15,-7 10 1-15,-14 11-2 16,-9 11 0-16,-11 16 0 16,-7 18 0-16,-3 12 0 15,3 13 0-15,8 5 0 16,13 7 0-16,15-7 0 15,19-6 0-15,19-13 0 16,23-12 0-16,16-9 0 16,2-17-6-16,24 0-8 15,-9-22-5-15,21 11-8 16,-25-14-14-16,10 8 2 15,-15-7-1-15,-9 9 5 16,-17 2 24-16,-24 6 21 16,-2 19 7-16,-30-18 9 15,15 18 15-15,-25-11-1 0,12 11 2 16,-8-20-3-16,22 2-22 15,0 0-23-15,-8-21-6 16,27 15-9-16,-21-24-13 16,19 15-8-16,-10-11 0 15,7 7-1-15</inkml:trace>
  <inkml:trace contextRef="#ctx0" brushRef="#br4" timeOffset="157">1349 8431 75 0,'0'0'32'15,"3"15"0"-15,-10 4-1 16,-2 19-28-16,-4 8-1 15,1 14 0-15,-10 10 1 16,3 8-1-16,-5 5 1 16,2 5-2-16,-2-6 2 0,3-5-2 15,5-16 0-15,3-11 2 16,4-21-1-16,9-16 0 15,3-30 0-15,9-23 0 16,5-22 0-16,3-16 1 16,2-14-2-16,4-13 1 15,1-7-1-15,-1 2 0 16,3 5-1-16,-3 16 0 15,-4 12 0-15,1 20 0 16,-5 15 0-16,0 20 0 16,2 25 0-16,-3 22 1 15,4 21-1-15,0 18 1 16,3 15 1-16,3 13-1 15,2 12 0-15,-1 2-1 0,0 3 1 16,-2-7-1-16,0-7 0 16,-4-18-5-16,7-8-28 15,-20-23-3-15,8-11 1 16,-17-35-3-16</inkml:trace>
  <inkml:trace contextRef="#ctx0" brushRef="#br4" timeOffset="158">1400 8860 98 0,'-32'-11'37'16,"17"12"1"-16,15-1-3 16,3-17-28-16,23 6-6 15,18-10-3-15,25 1-15 0,11-14-18 16,22 2-1-16,-2-3 0 15,13 8-2-15</inkml:trace>
  <inkml:trace contextRef="#ctx0" brushRef="#br4" timeOffset="159">2860 8696 86 0,'-19'-16'34'16,"4"13"0"-16,-3-1 1 15,7 14-29-15,-11 6-2 16,11 12-1-16,-2 4 1 16,4 12-1-16,4 3 0 15,8 3-2-15,3 0 1 16,12-9-1-16,4-7 0 15,8-11 0-15,6-16 0 16,5-12 0-16,6-19 0 16,3-9 0-16,-2-14 0 15,3-5 0-15,-7-2-1 16,-2 1 0-16,-10 7 0 0,-7 5 0 15,-10 14-1-15,-10 14 1 16,-5 13 0-16,-15 34 0 16,0 5 1-16,-3 12-1 15,3 8 0-15,2 7-3 16,16 1-3-16,1-16-9 15,27-5-22-15,2-22 1 16,18-9 0-16,2-23-1 16</inkml:trace>
  <inkml:trace contextRef="#ctx0" brushRef="#br4" timeOffset="160">3715 8569 98 0,'-15'-2'37'0,"-10"1"0"16,8 17 0-16,-5-1-33 15,-1 8 0-15,3 4-1 16,4 2-1-16,4-1 0 16,10 1-2-16,4-8 2 15,11-4-1-15,10-6-1 16,7-7 0-16,13-4 0 15,1-4 0-15,4 2 0 16,-1-1 0-16,-5 6 0 16,-9 7 1-16,-8 11-1 15,-18 13 0-15,-14 4 1 16,-13 11-1-16,-8 4 0 15,-6 2 1-15,-1-4-2 16,0-8-2-16,12-5-6 0,-1-27-27 16,24-11-1-16,8-19-1 15,16-9-2-15</inkml:trace>
  <inkml:trace contextRef="#ctx0" brushRef="#br4" timeOffset="161">4020 8804 89 0,'-4'22'37'0,"12"9"-1"16,-3-16 2-16,15-2-30 16,7-10-4-16,11-3-1 0,6-15 0 15,7-6-1 1,1-8-2-16,1-5 1 0,-4-4-2 15,-7 1 2-15,-12-1-2 16,-11 5 1-16,-18 4-1 16,-12 13 2-16,-15 8-1 15,-11 11 2-15,-7 9 0 16,-3 12-1-16,0 9 2 15,4 12-2-15,6 5 1 16,13 5-1-16,11-2 1 16,19-2-3-16,15-4-2 15,9-20-26-15,25 3-8 16,4-16-2-16,27-6 0 15,6-20-2-15</inkml:trace>
  <inkml:trace contextRef="#ctx0" brushRef="#br4" timeOffset="162">5544 8005 79 0,'-37'-31'35'15,"-3"17"0"-15,-12 4 1 16,0 18-31-16,-6 11 0 16,1 25-1-16,5 21-2 15,4 16 0-15,2 11 0 16,16 8 0-16,7 5 0 15,10 1 0-15,10 1-2 16,11-12-2-16,11-3-6 16,-4-18-28-16,12-7 1 0,-9-24-2 15,7-8-1-15</inkml:trace>
  <inkml:trace contextRef="#ctx0" brushRef="#br4" timeOffset="163">4937 8736 104 0,'-8'13'38'0,"22"1"-1"16,-4-13 0-16,12-2-36 15,16-5 0-15,9-4 0 16,6-7 0-16,8 0 0 15,3-4-2-15,1 1 1 16,-5 2-1-16,-4 6 2 0,-10 4-3 16,-8 3 3-16,-9 4-1 15,-10 7 0-15,-10 4 2 16,-6 12-1-16,-6 4 1 15,-2 3-2-15,1 5 2 16,-1 1-1-16,5 1-1 16,2-2 1-16,5-7-1 15,11-11 0-15,6-10 1 16,5-13-1-16,9-12 1 15,3-10 0-15,5-9-2 16,-4-5 2-16,-2-1-2 16,-6 4 2-16,-6 3-2 15,-9 9 2-15,-7 15-2 16,-12 13 1-16,0 0 1 0,-2 20 0 15,-5 8 0-15,1 2-1 16,6 2 0-16,3-1-1 16,10-3-1-16,8-12-6 15,21-3-28-15,-4-28-3 16,19-5 0-16,-5-19-1 15</inkml:trace>
  <inkml:trace contextRef="#ctx0" brushRef="#br4" timeOffset="164">6473 7966 98 0,'-13'0'38'0,"8"39"1"16,-14 18-1-16,11 21-34 0,-6 11-2 15,4 10 0-15,0 1 1 16,3 1-3-16,4 1-3 15,-4-16-24-15,10 4-10 16,-7-21-2-16,9 0 1 16,-5-18-2-16</inkml:trace>
  <inkml:trace contextRef="#ctx0" brushRef="#br4" timeOffset="165">7534 7771 85 0,'-23'-11'34'16,"-17"11"-1"-16,-1 25 2 15,-14 18-34-15,-3 22 1 16,0 19 0-16,3 21 0 15,3 8 2-15,10 17-1 16,15-6 0-16,18-4-1 16,17-6-1-16,14-22-8 15,28-7-27-15,9-28-2 16,21-11-1-16,6-27 0 15</inkml:trace>
  <inkml:trace contextRef="#ctx0" brushRef="#br4" timeOffset="166">8227 8909 53 0,'0'0'33'16,"1"15"-1"-16,-1-15 1 15,0 0-25-15,-5-27 1 16,6 10 0-16,-10-10-2 0,3-2-2 16,-13-13-2-16,-5-3-1 15,-8-10-1-15,-11-11 0 16,-9-9-2-16,-8-8 2 15,-6-5-2-15,-1-1 1 16,1-3 1-16,10 5 1 16,8 6-1-16,15 13 1 15,13 12 0-15,18 12-1 16,15 10 0-16,10 13 1 15,8 13-1-15,4 10-1 16,6 9 1-16,-2 17-2 16,-2 9 2-16,-6 10-2 15,-5 11 1-15,-13 11 0 16,-7 9 0-16,-10 8 0 0,-10 4 1 15,-9 0 0 1,-9-3 2-16,4-1-1 0,1-11 1 16,10-13-1-16,12-15 1 15,15-18-2-15,18-20 1 16,18-18-5-16,29-7-30 15,-2-22-4-15,20 4-1 16,-7-9-2-16</inkml:trace>
  <inkml:trace contextRef="#ctx0" brushRef="#br4" timeOffset="167">9087 8397 65 0,'0'0'35'0,"-14"-18"0"15,3 13 1-15,-16-8-26 16,6 17-1-16,-13-1-2 15,1 14-1-15,-6 6-2 16,4 10 0-16,-2 4-1 16,6 7 0-16,6 1 0 15,7 2-2-15,13-3 1 16,11-6-2-16,16-6 0 15,9-11-4-15,19 2-6 16,2-24-26-16,24 3-2 16,-1-19 1-16,9-2-3 15</inkml:trace>
  <inkml:trace contextRef="#ctx0" brushRef="#br4" timeOffset="168">9550 8410 90 0,'-21'15'37'16,"-14"2"-1"-16,6 14 3 15,-6 2-34-15,4 6-1 16,5 0 1-16,8 5-1 16,4-4 0-16,13-3-2 15,12-10 1-15,16-9-2 16,13-13 0-16,9-10-1 15,9-10-1-15,4-10 2 16,-3-9-2-16,-3-4 1 16,-10-3-2-16,-15-2 1 15,-15 7 1-15,-16 2-1 0,-15 4 0 16,-13 8 0-16,-10 10 0 15,-7 7-1-15,2 10 1 16,4 3-1-16,12 8-3 16,7-9-9-16,26 12-22 15,6-12-1-15,25 1 0 16,7-14-2-16</inkml:trace>
  <inkml:trace contextRef="#ctx0" brushRef="#br4" timeOffset="169">10220 8298 94 0,'0'0'38'0,"-32"4"0"16,9 13 0-16,-19 2-32 0,7 10-2 16,-1 7-1-16,4 7 0 15,3 4-1-15,9 4 0 16,10-5 1-16,14-1-2 15,12-8 1-15,7-9-1 16,10-13 0-16,8-8-1 16,-1-14 1-16,2-9-1 15,-8-8-1-15,-2-8 2 16,-12-7-2-16,-11-3 0 15,-5 2 1-15,-9-1-2 16,-4 7 0-16,-5 2-1 16,1 8-2-16,-2 0-4 15,15 24-20-15,-1-21-9 0,16 17 0 16,0-9-1-16,17 6 1 15</inkml:trace>
  <inkml:trace contextRef="#ctx0" brushRef="#br4" timeOffset="170">10771 7808 104 0,'-16'26'38'0,"-16"13"0"15,7 22-2-15,-6 7-34 16,5 12 0-16,-1 7-2 15,12 2 0-15,6 2-6 16,-6-20-29-16,26 0-3 0,-5-19 0 16,15-9-2-16</inkml:trace>
  <inkml:trace contextRef="#ctx0" brushRef="#br4" timeOffset="171">11054 7658 83 0,'3'-17'34'16,"-3"17"1"-16,15 0-1 15,-1 9-31-15,9 4-1 16,10 10 0-16,6 7 0 16,2 14 0-16,-1 9-1 15,-3 13-1-15,-12 11 1 16,-10 11-1-16,-17 13 0 15,-15 4 1-15,-16 4 0 16,-10-3-1-16,-10-8 2 16,6-11-4-16,8-5-13 15,5-30-21-15,17-17 2 0,13-22-3 16,21-22-1-16</inkml:trace>
  <inkml:trace contextRef="#ctx0" brushRef="#br4" timeOffset="172">12115 7761 77 0,'-1'-12'35'0,"1"12"-1"16,-9 17 1-16,-7 18-32 15,10 19-1-15,-4 12 1 16,0 17-2-16,-1 9 0 16,-2 11-1-16,-1-2 0 15,4-3 0-15,-2-7 1 16,6-12-2-16,11-5-24 0,-5-28-9 15,13-12 1-15,-4-22-3 16,9-11 1-16</inkml:trace>
  <inkml:trace contextRef="#ctx0" brushRef="#br4" timeOffset="173">11859 8378 96 0,'0'0'39'0,"-4"18"0"15,4-18-2-15,23 1-35 16,6-5-1-16,14-7 0 16,8-3 0-16,4-3 0 15,4 0-1-15,3 2 1 0,-5 1-1 16,-3 7 0-16,-10 5 0 15,-8 11 0-15,-11 7 0 16,-7 9 0-16,-10 7 0 16,-7 9 0-16,-8 2 0 15,-3 2 0-15,-4 3 2 16,-1-4-2-16,2-5 2 15,0-6-2-15,4-12 1 16,4-8 0-16,5-13-1 16,0 0 0-16,21-30-1 15,-2-4 1-15,-2-9-1 16,4-6 2-16,-1-1-2 15,-2-2 1-15,-2 3 1 16,0 7-1-16,-6 7 0 0,0 9 0 16,-2 9 1-16,3 6-2 15,3 9 0-15,3-1-2 16,9 9-5-16,-8-11-28 15,25 9-1-15,-6-12-2 16,16 1 0-16</inkml:trace>
  <inkml:trace contextRef="#ctx0" brushRef="#br4" timeOffset="174">13083 8172 93 0,'-19'40'37'15,"-9"-1"1"-15,9 14 0 16,-6 2-35-16,6 3 0 0,4-4-2 15,8-1 1-15,5-7-2 16,8-14-2-16,13-6-4 16,-3-27-26-16,15-2-5 15,-5-21-1-15,9-2 0 16</inkml:trace>
  <inkml:trace contextRef="#ctx0" brushRef="#br4" timeOffset="175">13073 7952 85 0,'-26'-40'38'0,"-4"6"0"15,16 18 0-15,0 12-27 16,14 4-12-16,23 10-33 0,0-3-3 16,22 14-1-16,1-3 0 15</inkml:trace>
  <inkml:trace contextRef="#ctx0" brushRef="#br4" timeOffset="176">13651 8160 88 0,'-17'9'37'15,"-18"-6"2"-15,3 14-1 16,-12-1-33-16,5 15-1 16,-3 3 0-16,7 13 0 15,4 1-1-15,6 3-1 16,15-3-1-16,12-3 0 0,15-13 0 15,15-11-3-15,19-9-4 16,3-24-30-16,23-4-3 16,0-21 0-16,13-6-2 15</inkml:trace>
  <inkml:trace contextRef="#ctx0" brushRef="#br4" timeOffset="177">14164 7803 100 0,'-20'28'40'0,"-5"4"-1"16,9 13-1-16,6 5-35 16,4 6-2-16,0 7 1 15,5 6-2-15,1 5 1 0,4-3-4 16,8 2-4-16,-11-14-30 15,19-5-1-15,-11-17-1 16,18-8 0-16</inkml:trace>
  <inkml:trace contextRef="#ctx0" brushRef="#br4" timeOffset="178">14380 8141 96 0,'-17'7'38'16,"-12"-2"1"-16,7 10-1 15,-3-5-35-15,0 4 0 16,-2-1 0-16,4 4 0 0,2-1-1 16,3 4 0-16,4-3 0 15,9 6 0-15,5-2-1 16,13 0 1-16,8-1-1 15,7-1 0-15,10-3 0 16,5 0 0-16,3-3-1 16,2-3-1-16,0-2-2 15,-6-3-4-15,5 13-23 16,-19-17-9-16,6 12 0 15,-18-11-3-15</inkml:trace>
  <inkml:trace contextRef="#ctx0" brushRef="#br4" timeOffset="179">15388 8144 95 0,'10'3'37'0,"-10"-3"2"16,7 27-2-16,-12-2-34 15,1 13-1-15,-4 7-1 16,3 7 0-16,-2 1 0 16,4-4-3-16,10 6-8 15,-1-24-28-15,18 0 2 16,0-24-1-16,16-7-1 15</inkml:trace>
  <inkml:trace contextRef="#ctx0" brushRef="#br4" timeOffset="180">15454 7811 102 0,'-31'-16'37'16,"2"6"0"-16,18 10-4 15,11 0-45-15,6 10-24 16,28 0 0-16,5-4-1 15,18 8 0-15</inkml:trace>
  <inkml:trace contextRef="#ctx0" brushRef="#br4" timeOffset="181">15957 8058 100 0,'-33'28'37'16,"-11"-9"2"-16,8 8-4 15,-7-5-30-15,11 6-1 0,8-2-1 16,13 1 0-16,12-2-2 15,19-4 0-15,16-4 0 16,8-5-1-16,7-1 1 16,4-2-1-16,-7 2 1 15,-5 0 0-15,-12 3-1 16,-17 6 1-16,-17 6-1 15,-16 2 0-15,-13 5 0 16,-8 0 0-16,-2 1-2 16,-6-4-1-16,4 8-7 15,-1-19-26-15,16 3-2 16,0-13-1-16,18 0-1 15</inkml:trace>
  <inkml:trace contextRef="#ctx0" brushRef="#br4" timeOffset="182">16791 8112 79 0,'16'-13'34'0,"-16"13"0"16,0 0 0-16,0 0-30 16,-13 13-1-16,1 5 1 15,1 11 0-15,-4 3-1 16,6 9 0-16,-1 4 0 15,8 3-1-15,4-1-1 16,12 0 1-16,5-7-1 16,6-7 0-16,9-15 0 15,10-12 0-15,2-15-1 0,5-17 1 16,-1-13-1-16,3-9 0 15,-3-9 1-15,-2-2-1 16,-5-1 1-16,-6 6-1 16,-7 8 0-16,-13 9 0 15,-2 17 1-15,-15 20-1 16,0 0 1-16,-13 27-1 15,-4 11 0-15,-7 13 1 16,-2 10-1-16,4 4 1 16,5-1-2-16,4-6-3 15,21 3-16-15,4-28-17 16,20-6 2-16,7-22-2 15,15-12 0-15</inkml:trace>
  <inkml:trace contextRef="#ctx0" brushRef="#br4" timeOffset="183">17753 8044 106 0,'-10'-11'36'0,"-11"3"1"16,3 15-8-16,-8 2-25 15,2 7-1-15,-2 5 0 16,7 5 0-16,2 2-1 15,8 2 1-15,9-3-2 16,11-6 0-16,7-3 0 16,15-3-1-16,2-4 0 15,5-3 0-15,-2 6 0 0,-2 0 0 16,-8 8 0-16,-12 8 0 15,-13 7 0-15,-13 7 0 16,-15 5 0-16,-9 1 0 16,-4 2 0-16,-4-6-4 15,11-5-8-15,-1-23-22 16,23-6-3-16,5-24-1 15,23-6 0-15</inkml:trace>
  <inkml:trace contextRef="#ctx0" brushRef="#br4" timeOffset="184">18006 8257 96 0,'-7'19'36'0,"0"-7"2"15,13 3-2-15,-6-15-30 16,35-1-2-16,0-10-1 15,12-4 0-15,3-6-1 16,1-4 0-16,-2-3 0 16,-5 0-1-16,-13-1 0 15,-13 3-1-15,-16 3 1 16,-14 8-1-16,-16 8 1 15,-12 7-1-15,-10 10 0 16,-3 10 1-16,-3 13-1 16,3 8 1-16,7 8-1 15,14 1 1-15,19-1-1 16,19-7 0-16,26 1-12 15,12-26-25-15,28-5-2 0,7-21-1 16,25-5-1-16</inkml:trace>
  <inkml:trace contextRef="#ctx0" brushRef="#br4" timeOffset="185">19505 7708 77 0,'0'0'35'16,"16"3"0"-16,-19 17-1 16,-1 19-18-16,-6 8-14 15,-3 14 0-15,-6 8 0 16,4 8-1-16,-3 7 0 15,2-1-1-15,3-5 0 16,4-7-3-16,10-2-15 16,-2-22-17-16,11-8 0 0,-4-20-1 15,10-12 1-15</inkml:trace>
  <inkml:trace contextRef="#ctx0" brushRef="#br4" timeOffset="186">19273 8157 88 0,'-9'-3'38'0,"18"10"0"16,6-11 0-16,27 6-16 16,1-13-21-16,18-3-1 15,12-1-5-15,1-18-22 16,17 10-11-16,-9-12 1 15,7 3-1-15,-12-7 2 0</inkml:trace>
  <inkml:trace contextRef="#ctx0" brushRef="#br4" timeOffset="187">20229 7520 95 0,'-24'14'37'0,"-10"2"2"15,7 23-2-15,-7-1-21 16,7 16-11-16,-3 7-2 15,6 10-1-15,0 0 1 16,4 3-2-16,1-4 0 16,6-2-1-16,0-4 1 15,7-4-2-15,2-14 2 0,9-6-1 16,3-12 0-16,2-9 1 15,5-13-1-15,5-12 1 16,2-12-1-16,2-7 1 16,1-5-1-16,-3-3 1 15,-1 2 0-15,1 0-1 16,-7 8 0-16,-2 9 1 15,-2 10-1-15,-11 4 1 16,18 25-2-16,-9 1 1 16,-5 8 0-16,5 7-1 15,6 2-1-15,4 0-2 16,12 3-10-16,-8-16-24 15,19-1-2-15,-6-19 1 0,13 0-2 16</inkml:trace>
  <inkml:trace contextRef="#ctx0" brushRef="#br4" timeOffset="188">20609 8120 97 0,'-4'10'36'0,"4"-10"3"16,-9 31-2-16,3-10-27 15,17-5-7-15,3-4 0 16,7 1-1-16,7-8 0 16,5-6 0-16,3-9-1 15,6-2 1-15,-4-10-2 0,-1-2 1 16,-6-4-1-16,-8-2 1 15,-7-4-1-15,-10 7 2 16,-12 1-2-16,-12 13 2 16,-13 11-2-16,-10 12 1 15,-10 14-1-15,-1 16 1 16,-2 12-1-16,5 5 0 15,14 4 0-15,13-5 0 16,26-7-1-16,15-19-4 16,43-2-26-16,3-25-9 15,28-7-1-15,9-16-1 16</inkml:trace>
  <inkml:trace contextRef="#ctx0" brushRef="#br4" timeOffset="189">1835 10059 73 0,'-5'-19'35'16,"5"19"3"-16,-5-24-2 15,5 24-18-15,0 0-13 16,0 0-1-16,-4 31 0 16,5 9-1-16,0 11-1 15,-2 20 0-15,0 14-2 16,-2 10 1-16,0 7-1 15,-1 3 0-15,0-7-2 16,1-7 0-16,5-12-1 16,-2-23-7-16,12-11-27 0,-7-24-1 15,9-11 1-15,-9-26-3 16</inkml:trace>
  <inkml:trace contextRef="#ctx0" brushRef="#br4" timeOffset="190">1364 10153 98 0,'-16'-10'39'0,"16"10"1"15,0 0-5-15,36-9-30 0,-4-7-3 16,18-8 0-1,15-10-1-15,12 3 2 0,8-6-2 16,6-1 0-16,2 1 0 16,0 7-1-16,-4 4 0 15,-4 5-1-15,-14 7 1 16,-15 6-1-16,-4 4 0 15,-9 2 0-15,-10 4 0 16,-8 3 0-16,-6 4 1 16,-9 3-1-16,-8 7 1 15,-2 2 0-15,0 7 0 16,-2 5 1-16,-1 9-1 15,-3 6 1-15,5 10-2 16,-5 8 2-16,-1 7-2 16,0 7 2-16,-6 4-1 15,4 0 2-15,-5-3-3 16,0-7 3-16,2-10-1 0,2-11 0 15,6-14 0-15,6-20 0 16,-2-19-1-16,16-15 1 16,3-23 0-16,5-14-1 15,3-12 1-15,-1-12 0 16,1-8 1-16,-3-2-3 15,-2 1 3-15,-3 7-2 16,-3 12 2-16,-4 11-1 16,-3 16 1-16,5 10-2 15,1 19 1-15,1 13 1 16,3 18-2-16,3 10 0 15,1 10-1-15,2 11 2 0,2 10-2 16,0 7 1-16,-2 7-1 16,-2 1 0-16,-5 3 0 15,-2-5-1-15,-2-2-3 16,-7-15-5-16,8 5-23 15,-20-31-9-15,6-3 2 16,-11-24-1-16</inkml:trace>
  <inkml:trace contextRef="#ctx0" brushRef="#br4" timeOffset="191">2450 10457 114 0,'-23'-6'37'16,"23"6"0"-16,17-1-10 0,17-12-26 15,15-8 0-15,20-7 0 16,13-11 0-16,2-4-4 16,14-1 1-16,-4-7-1 15,1 6 0-15,-13 2-1 16,-6 10 1-16,-15 3 0 15,-10 8 0-15,-16 6 3 16,-13 2 1-16,-9 10 1 16,-13 4 1-16,-1 12 0 15,-7 7 1-15,2 12 0 16,-3 8-1-16,4 13 0 15,-2 9-1-15,5 8 1 16,-4 3-1-16,6 2 0 16,2-4-1-16,1-4 0 0,-2-8 0 15,2-8 1-15,1-12-2 16,-1-11 1-16,1-10-1 15,-4-17 0-15,0 0 0 16,4-16 0-16,-1-14 0 16,-2-11 0-16,-2-14 0 15,1-10 0-15,-3-12 2 16,3-8-2-16,-2-3 1 15,3 3-1-15,2 6 1 16,4 7-1-16,3 12 2 16,6 13-2-16,6 9 0 15,5 14 0-15,3 14 1 16,5 8-1-16,1 6 0 15,1 9 0-15,1 4 0 0,-8 9 0 16,-3 4 0-16,-6 7 0 16,-14 1 0-16,-9 3 0 15,-9-2-1-15,-4-1 1 16,-7-4-1-16,-4-4 0 15,-2-6 0-15,2-4 1 16,4-6-1-16,3-3 1 16,5-4 0-16,14-7 0 15,-7 17 0-15,12-4 1 16,8 2-1-16,4 6 0 15,7 4 1-15,4 3 0 16,5 4-1-16,4 3 1 16,1-2-1-16,5-1 0 15,6-4-1-15,-4-13-4 0,9 1-7 16,-10-23-19-16,13 1-7 15,-15-21-1-15,9-3-1 16,-13-22 0-16</inkml:trace>
  <inkml:trace contextRef="#ctx0" brushRef="#br4" timeOffset="192">4329 9984 98 0,'3'-16'40'0,"-3"16"-1"16,-13 8-1-16,-4 21-22 15,5 11-12-15,1 10-2 16,0 10 0-16,1 8-2 15,3 5 1-15,4 0-1 16,-1-3 0-16,6-3-2 0,1-14-1 16,5 3-9-16,-12-27-23 15,17-4-4-15,-13-25-1 16,15-6 0-16</inkml:trace>
  <inkml:trace contextRef="#ctx0" brushRef="#br4" timeOffset="193">4305 9984 111 0,'-4'-15'39'0,"4"15"0"16,14-1-1-16,8 3-33 15,1-4-3-15,8-3-1 16,11-5 0-16,5-3 0 0,9-1-4 15,-3-12-7-15,14 13-26 16,-14-15-4-16,-2 12 1 16,-18-3-1-16</inkml:trace>
  <inkml:trace contextRef="#ctx0" brushRef="#br4" timeOffset="194">4358 10281 102 0,'-34'37'36'15,"21"-6"3"-15,13-31-1 16,21 6-35-16,13-23 1 16,18-5-4-16,10-9 3 0,8-3-2 15,2 2-1-15,-6 0-3 16,-3 15-4-16,-28-4-26 15,-4 29-5-15,-31-8 2 16,-18 38-3-16</inkml:trace>
  <inkml:trace contextRef="#ctx0" brushRef="#br4" timeOffset="195">4311 10717 116 0,'-30'38'39'0,"22"-1"1"16,8-37-4-16,14 10-31 15,17-27-2-15,17-9-1 16,10-9-2-16,6-4-4 15,12 11-10-15,-15-19-13 0,8 21-12 16,-15-8-1-16,6 20-2 16,-16-1 0-16</inkml:trace>
  <inkml:trace contextRef="#ctx0" brushRef="#br4" timeOffset="196">6521 9776 98 0,'0'0'35'15,"6"19"-1"-15,-14-9 0 16,4 19-32-16,0 7 0 16,3 13 0-16,-1 11 0 15,-1 14 1-15,-4 8-1 16,4 5 1-16,2-3-2 15,-3-2 2-15,5-12-3 0,3-8 1 16,0-16 0-16,7-11 0 16,-2-22-1-16,3-12 1 15,2-16 0-15,-3-13 0 16,0-8 0-16,-2-9-1 15,-2-4 1-15,0 0-1 16,2 0 1-16,-1 8-2 16,3 8 2-16,1 11-1 15,5 12 0-15,2 11 0 16,2 8 0-16,3 13 0 15,-5 9-1-15,2 6 3 16,-7 4-2-16,-5 4 0 16,-8 4 0-16,-10 0 1 0,-6-1-1 15,-13-3 1-15,-1-6-1 16,-4-9 0-16,-5-5-1 15,8-14-3-15,7-3-7 16,-1-27-23-16,25 2-5 16,1-19 1-16,20 3-1 15</inkml:trace>
  <inkml:trace contextRef="#ctx0" brushRef="#br4" timeOffset="197">7058 10298 97 0,'18'3'36'0,"-18"-3"2"0,5 16-5 16,-13-5-27-16,1 7 0 16,-6 4-2-16,4 6 0 15,-5 5-2-15,4 4 1 16,-1 0-1-16,5-4 0 15,8-2-1-15,6-6 1 16,6-12-1-16,9-11-1 16,8-14 1-16,6-13-1 15,5-12 1-15,2-7-1 16,-2-3 1-16,-4-3-1 15,-1 3 2-15,-13 8-2 16,-3 8 2-16,-8 10-2 16,-13 21 1-16,0 0-1 15,1 14 1-15,-6 13-1 16,2 4-1-16,3 7 1 0,6-1-3 15,4-4-1-15,15-4-4 16,1-26-19-16,24 0-13 16,-5-22 1-16,17-4 1 15,-6-21-5-15</inkml:trace>
  <inkml:trace contextRef="#ctx0" brushRef="#br4" timeOffset="198">7930 9827 97 0,'-32'70'35'16,"13"18"3"-16,-9-5-4 16,18 4-28-16,-4-8-5 0,13-8 0 15,7-9-9-15,-2-21-25 16,18-4-4-16,-9-19 1 15,7-8-3-15</inkml:trace>
  <inkml:trace contextRef="#ctx0" brushRef="#br4" timeOffset="199">7774 10207 116 0,'-14'-10'40'0,"25"13"0"15,0-15-7-15,17 2-31 16,11-4-1-16,12-5-3 15,9 6-2-15,2-15-12 0,14 12-19 16,-8-13-2-16,14 9-1 16,-13-10-2-16</inkml:trace>
  <inkml:trace contextRef="#ctx0" brushRef="#br4" timeOffset="200">8616 9758 106 0,'-26'0'38'15,"7"22"1"-15,-16-1-3 16,8 22-32-16,0 9 0 15,5 14-1-15,-2 7-2 16,6 5 1-16,7 2-2 16,1-2 0-16,5-4-1 0,2-7-2 15,9-6-8-15,-8-22-25 16,12-3-4-16,-10-19 2 15,4-2-2-15</inkml:trace>
  <inkml:trace contextRef="#ctx0" brushRef="#br4" timeOffset="201">8237 10261 119 0,'-21'-23'40'0,"21"23"0"16,-1-19-8-16,21 16-29 15,4-3 0-15,13 0-4 16,11 2 3-16,8-4-4 15,9 2-1-15,1-6-4 16,12 10-7-16,-14-14-24 0,7 13 0 16,-15-10 0-16,2 6 1 15</inkml:trace>
  <inkml:trace contextRef="#ctx0" brushRef="#br4" timeOffset="202">8969 10095 105 0,'-14'4'38'0,"-12"2"-1"16,8 18-4-16,-20-5-24 15,9 14-2-15,-3 5-3 16,5 8 1-16,2 0-3 15,7-1 0-15,8 0-1 16,14-7 1-16,11-9-1 16,13-10 0-16,8-16-1 15,9-16 0-15,6-12 1 16,0-11-1-16,-3-6 1 0,-3-8-2 15,-11-5 2-15,-8 2-1 16,-12 3 1-16,-14 7-1 16,-8 11 1-16,-7 8-1 15,-6 12-1-15,-6 10 3 16,3 11-2-16,2 8-1 15,8 2 1-15,10 1 0 16,8 2 0-16,12-6-1 16,9-7 1-16,11-7-2 15,5-3 2-15,5-3 0 16,1-2 0-16,-4-2 1 15,-6-2-1-15,-3 8 0 16,-11 4 0-16,-7 8 2 0,-11 6-2 16,-7 5 0-16,-8 11-1 15,-2 4 1-15,-6 4-1 16,3 0 2-16,1 1-3 15,5-7 2-15,5-7 0 16,11-17 1-16,8-13-1 16,9-17 0-16,10-8 0 15,7-13-2-15,3-3 4 16,2-8-2-16,-3 5 2 15,-4 7-2-15,-6 6 2 16,-7 15 0-16,-7 12-2 16,-19 7 0-16,11 25 0 15,-11 4 0-15,-5 7 0 16,0 5 0-16,5 3-5 0,-1-6-5 15,14 10-7 1,-6-23-22-16,21-2-4 0,1-20 1 16,21-1-2-16</inkml:trace>
  <inkml:trace contextRef="#ctx0" brushRef="#br4" timeOffset="203">10197 10389 95 0,'-22'18'41'15,"-8"-5"0"-15,10-3-6 16,6-10-45-16,-6-9-29 16,20 9-2-16,-19-8-1 0</inkml:trace>
  <inkml:trace contextRef="#ctx0" brushRef="#br4" timeOffset="204">10406 9314 41 0,'-15'15'30'16,"0"6"0"-16,-6 2 1 15,2 2-17-15,3 12-8 0,-10 3-2 16,4 12 1-16,-8 5 1 15,1 20 2-15,-8 0 0 16,8 17-3-16,-2-4-1 16,18 4 2-16,7-5-3 15,17-6 0-15,12-8-3 16,19-15-3-16,16-2-17 15,2-25-15-15,8 1-1 16,-9-16-1-16,-2 2 0 16</inkml:trace>
  <inkml:trace contextRef="#ctx0" brushRef="#br4" timeOffset="205">10958 10000 67 0,'15'1'34'16,"-3"0"-2"-16,2 10 1 16,0-1-27-16,4 11-2 15,-2 3-1-15,5 15 1 16,-8 6-2-16,-4 12 1 15,-12 5-2-15,-5 12 2 0,-14 2-3 16,-6 4 1-16,-10-10 0 16,-3-4-1-16,2-6-7 15,-9-24-28-15,15-14 1 16,0-27-3-16,15-20 2 15</inkml:trace>
  <inkml:trace contextRef="#ctx0" brushRef="#br4" timeOffset="206">10731 9523 100 0,'-15'-15'36'0,"-7"5"0"15,13 7-2-15,9 3-45 0,0 0-25 16,31-5 0-16,-7 2-1 15,15 8 0-15</inkml:trace>
  <inkml:trace contextRef="#ctx0" brushRef="#br4" timeOffset="207">11379 9782 90 0,'-1'28'36'15,"-13"-3"-1"-15,4 11 2 16,-8-3-34-16,3 10 0 0,-3-3 0 16,10 5 0-16,-2-8 0 15,10-1-1-15,8-13 0 16,11-9-1-16,9-14 0 15,12-8-1-15,7-14 1 16,7-7-1-16,-1-7 1 16,-1-4-1-16,-3-1 0 15,-10 5 1-15,-9 6-1 16,-7 9 0-16,-13 11 0 15,-10 10 0-15,-5 22 0 16,-9 5 1-16,0 10-1 16,-5 6 0-16,7 6-2 15,3-4 0-15,9 0-4 16,4-16-10-16,22 1-22 15,2-18-1-15,16-2-1 0,2-20 1 16</inkml:trace>
  <inkml:trace contextRef="#ctx0" brushRef="#br4" timeOffset="208">12157 9827 95 0,'-22'8'37'15,"-11"0"1"-15,8 13-1 16,-8-1-33-16,9 3-1 15,8-3-1-15,9 1 0 16,8-7-1-16,10-1 0 16,11-9 0-16,7 3-1 15,2-1 0-15,3 0 1 0,-1 4-1 16,-4 3 0-16,-9 6 0 15,-6 7 0-15,-14 6-1 16,-9 4 2-16,-5 3-2 16,-6-2 2-16,-3-1-2 15,2-7 1-15,4-5-1 16,5-15 0-16,12-9-8 15,14-15-29-15,16-10 2 16,-1-18-2-16,18-4 0 16</inkml:trace>
  <inkml:trace contextRef="#ctx0" brushRef="#br4" timeOffset="209">12545 9424 91 0,'0'0'36'0,"0"0"0"15,-18 35 1-15,6 8-33 16,3 10-1-16,2 15 0 15,-1 7-1-15,2 8 0 16,0 1-1-16,0-3-4 16,9 4-22-16,-10-21-12 15,6-6-1-15,-8-23 1 16,8-11-2-16</inkml:trace>
  <inkml:trace contextRef="#ctx0" brushRef="#br4" timeOffset="210">12383 9775 106 0,'5'-10'39'16,"13"13"1"-16,1-6-2 16,15-6-36-16,9 13-11 15,1-16-27-15,18 6-3 16,-8-15 1-16,11 5-2 15</inkml:trace>
  <inkml:trace contextRef="#ctx0" brushRef="#br4" timeOffset="211">13317 9472 63 0,'15'-13'37'0,"0"16"-3"16,-15-3 2-16,9 40-14 15,-12-4-19-15,-1 10-1 0,1 11 1 16,-1 12 0-16,-2 7-1 16,3 2 0-16,-2-1-2 15,6-3 1-15,3-7-3 16,3-14-3-16,17-8-32 15,-5-22 0-15,13-9 2 16,2-22-5-16</inkml:trace>
  <inkml:trace contextRef="#ctx0" brushRef="#br4" timeOffset="212">13682 9794 96 0,'-22'1'35'15,"7"21"1"-15,-5 2-1 0,1 16-33 16,8 5-1-16,4 8 0 15,2-2-1-15,5-1-3 16,15 3-23-16,-6-21-9 16,15-5-2-16,-6-22-2 15,12-10 4-15</inkml:trace>
  <inkml:trace contextRef="#ctx0" brushRef="#br4" timeOffset="213">13733 9317 79 0,'-28'-35'36'0,"8"17"-3"0,0 9 0 16,9 0-41-16,11 9-26 16,13 5 0-16,7-3-1 15,4-8 0-15</inkml:trace>
  <inkml:trace contextRef="#ctx0" brushRef="#br4" timeOffset="214">14036 9212 63 0,'2'29'36'0,"-10"2"-1"15,4 19 1-15,-8-6-18 16,7 22-11-16,-4 2-1 16,6 14 0-16,-4 3-2 15,3 5-1-15,0-1 0 0,1-1-2 16,2-5-3-16,-2-13-6 15,13-4-29-15,-6-21 0 16,9-7-2-16,1-23 1 16</inkml:trace>
  <inkml:trace contextRef="#ctx0" brushRef="#br4" timeOffset="215">14264 9615 106 0,'-38'22'39'0,"8"14"0"16,-11-6-1-16,14 11-36 16,0-5 0-16,8 3 0 0,7-6 1 15,8 2-1-15,8-8 0 16,10-2 0-16,10-7-1 15,8-5 0-15,7-5-1 16,1-4 0-16,4-2-1 16,-1-1-1-16,-1 7-2 15,-9-9-7-15,6 14-26 16,-15-9-3-16,4 10 1 15,-13-9-2-15</inkml:trace>
  <inkml:trace contextRef="#ctx0" brushRef="#br4" timeOffset="216">14523 9870 82 0,'0'0'38'0,"-5"25"0"15,5-25-1-15,24 21-21 16,-7-20-12-16,13-1-2 16,4-10 1-16,8-3-1 15,-4-4-1-15,1-5 0 16,-8 0 0-16,-5-6 0 15,-10-1-1-15,-12 2 0 16,-13 1 1-16,-7 6-1 16,-12 2 0-16,-7 8 1 15,-7 9 0-15,1 10 0 0,0 12 0 16,5 16 1-16,11 3-1 15,7 8 1-15,17 0-1 16,15-2 0-16,12-5-3 16,10-21-19-16,19 8-16 15,0-23-2-15,13-2-1 16,-6-18-2-16</inkml:trace>
  <inkml:trace contextRef="#ctx0" brushRef="#br4" timeOffset="217">15740 9306 91 0,'0'0'32'16,"0"0"1"-16,-13 1-8 15,12 21-24-15,-2 9 1 16,3 14 0-16,-4 7 0 16,3 15 1-16,1 5 0 15,0 8 0-15,0-3-1 16,5-2 1-16,-3-7-1 15,6-8 0-15,0-11-1 0,2-10 0 16,0-17 0-16,0-8 1 16,1-14-1-16,0-8 0 15,-3-11 0-15,2-5 0 16,-4-11 0-16,2-3 0 15,1-6-1-15,8 1 0 16,3 1 1-16,5 2-1 16,7 9 0-16,0 5 0 15,5 14 0-15,-1 9 0 16,1 12 0-16,-4 13 0 15,-9 11 0-15,-8 7 0 16,-8 5 1-16,-11 5-1 16,-11 2 1-16,-10-5 0 15,-15-5-1-15,-5-2-1 0,-7-13 1 16,0-9 1-16,4-10-3 15,4-16-3-15,20-6-29 16,0-13-4-16,22-5 2 16,5-13-1-16</inkml:trace>
  <inkml:trace contextRef="#ctx0" brushRef="#br4" timeOffset="218">16667 9801 57 0,'-25'-7'36'0,"-2"10"-1"16,-18 1 0-16,0 21-13 15,-16-10-6-15,11 15-8 16,-6-2 0-16,10 9-2 16,5-3-1-16,16 5-1 15,8-4-2-15,17-6 0 16,13-10-1-16,12-6 0 15,17-12-1-15,9-7 1 16,4-10-1-16,2-8 0 16,0-8 0-16,-3-6 0 15,-10 1 0-15,-5-1 0 0,-14 2 1 16,-9 6-2-1,-10 12 2-15,-6 18-1 0,-14-3 0 16,-4 23 0-16,-5 11-1 16,-1 9 2-16,7 9-2 15,2 0-4-15,14 2-4 16,0-21-28-16,27 1 1 15,1-26-2-15,19-9-1 16</inkml:trace>
  <inkml:trace contextRef="#ctx0" brushRef="#br4" timeOffset="219">17227 9236 107 0,'-18'66'38'16,"-11"16"0"-16,6 24-1 15,-5 0-35-15,11 3 1 16,6-5-1-16,5-6-2 16,12-16-5-16,-1-24-28 15,19-5-6-15,-3-30 0 16,11-11 2-16</inkml:trace>
  <inkml:trace contextRef="#ctx0" brushRef="#br4" timeOffset="220">17411 9592 100 0,'-28'29'38'0,"-14"2"2"16,5 14-1-16,-6-11-26 15,3 6-10-15,14-10 0 16,12-3 0-16,7-11-1 15,16-3 0-15,10-12-1 16,9-3 0-16,9-4-1 16,6-4 0-16,0 1 1 15,1-3-2-15,-5 5 0 16,-8-1-1-16,3 9-5 15,-16-5-3-15,10 12-27 16,-15-8-2-16,3 15 1 16,-16-15-2-16</inkml:trace>
  <inkml:trace contextRef="#ctx0" brushRef="#br4" timeOffset="221">17671 9983 65 0,'8'10'28'0,"-8"-10"-1"15,12 14-6-15,-12-14-14 16,10 15-3-16,-5-3-3 15,-5-2-1-15,-1-1-1 16,1 4-24-16,-5 1-3 16,5-14 0-16,-16 17 0 15</inkml:trace>
  <inkml:trace contextRef="#ctx0" brushRef="#br4" timeOffset="222">17821 9471 122 0,'0'0'40'0,"-18"0"2"16,18 0-5-16,-17-5-36 15,17 5-2-15,0-9-3 16,0-6-23-16,11 23-12 16,-11-8 0-16,19 15-2 15,-19-15 2-15</inkml:trace>
  <inkml:trace contextRef="#ctx0" brushRef="#br4" timeOffset="223">17790 9803 90 0,'10'-21'33'16,"-10"21"-1"-16,4-19-5 0,-4 19-23 15,0 0 0 1,0 0 0-16,10 13-1 0,-10 14 1 15,-5 6-2-15,0 12 1 16,-4 1-1-16,1 6-1 16,1 0-1-16,-1-7-4 15,11 4-30-15,-6-21-2 16,10-3-1-16,-7-25-1 15</inkml:trace>
  <inkml:trace contextRef="#ctx0" brushRef="#br4" timeOffset="224">18117 9836 49 0,'0'0'30'16,"0"0"2"-16,-2 11-9 16,0 5 4-16,-14-5-16 15,12 16-2-15,-15-5-1 16,10 15-2-16,-3-7-1 0,3 5-2 15,1-5 0-15,3-2 0 16,5-7-1-16,3-8 0 16,-3-13 1-16,16-5-1 15,-2-16 0-15,10-4 0 16,1-13 0-16,0-4 0 15,3-5 1-15,3 3-2 16,-5 0 1-16,-1 7-1 16,-5 9 0-16,-3 10 0 15,-4 16 0-15,-13 2-1 16,14 29 0-16,-10 3 0 15,1 5 0-15,1 6-1 16,7 5-2-16,-1-9-3 16,16 13-9-16,-6-23-22 0,18 4 0 15,-3-19-1-15,11-3 1 16</inkml:trace>
  <inkml:trace contextRef="#ctx0" brushRef="#br4" timeOffset="225">18783 9927 85 0,'4'-39'35'0,"-18"-2"0"16,0 12 3-16,-16-7-24 15,7 23-5-15,-16 5-2 16,3 21-1-16,-4 6-2 16,4 15-1-16,2 5 0 15,10 11-1-15,7-2-1 16,12 1 1-16,10-8-1 15,10-6 0-15,14-13 0 0,7-10 0 16,3-13-1-16,7-10 1 16,2-10-1-16,-1-10 0 15,-5-4 1-15,-3-5-1 16,-6 1 0-16,-5 2 0 15,-10 7 0-15,-5 8 0 16,-13 22-1-16,0 0 1 16,-13 31 0-16,-3 19-1 15,-4 17-1-15,-5 23 2 16,-6 14-2-16,0 13 3 15,-2 4-3-15,4-2 1 16,2-5-2-16,3-13 2 16,5-13 0-16,0-19-1 15,5-19 1-15,0-19-1 16,8-20 1-16,6-11-1 0,-10-31 4 15,7-8 0-15,8-22-1 16,3-17 1-16,5-22-1 16,9-11 0-16,7-8 1 15,4 1 0-15,4 5-2 16,1 2-4-16,3 25-2 15,-12 2-30-15,11 27-1 16,-14 9 0-16,8 18-3 16</inkml:trace>
  <inkml:trace contextRef="#ctx0" brushRef="#br4" timeOffset="226">19343 9308 89 0,'0'0'37'16,"0"-24"-2"-16,0 24 3 16,10-24-25-16,-10 24-11 15,30-11-1-15,2 17 0 16,6 6 1-16,5 12 0 15,0 9 0-15,3 11-1 0,-6 12 1 16,-5 10 0-16,-9 5 0 16,-12 8 1-16,-16 3-1 15,-12 5 1-15,-19-3-2 16,-4-1 1-16,-8-9-2 15,-5-9 1-15,1-12-2 16,3-11 1-16,11-12-5 16,4-27-32-16,31-3-1 15,-9-23 0-15,28-3-1 16</inkml:trace>
  <inkml:trace contextRef="#ctx0" brushRef="#br4" timeOffset="227">19901 10181 120 0,'-2'21'41'16,"-13"-15"0"-16,15-6-3 15,-19 4-34-15,11-16-9 16,8 12-31-16,4-28-4 15,-3 18 0-15,-6-9-1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5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4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9970078"/>
              </p:ext>
            </p:extLst>
          </p:nvPr>
        </p:nvGraphicFramePr>
        <p:xfrm>
          <a:off x="214283" y="762000"/>
          <a:ext cx="8750332" cy="594677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plotting the line graph AND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then comment on it.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a graph for data that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changes with respect to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help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an electronic balance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mass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get the Bunsen burner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check to see if we have the skills needed 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(if time)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712680" y="1010880"/>
              <a:ext cx="1185480" cy="555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00440" y="1005480"/>
                <a:ext cx="1203120" cy="556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330724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5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851467"/>
              </p:ext>
            </p:extLst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3385"/>
              </p:ext>
            </p:extLst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544040" y="654120"/>
              <a:ext cx="5252400" cy="6073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4320" y="639360"/>
                <a:ext cx="5276160" cy="609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096512"/>
              </p:ext>
            </p:extLst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01560" y="496080"/>
              <a:ext cx="7908120" cy="550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0400" y="484560"/>
                <a:ext cx="7923600" cy="55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1004400" y="405000"/>
              <a:ext cx="6663240" cy="5962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92160" y="394200"/>
                <a:ext cx="6684480" cy="598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6360" y="343320"/>
              <a:ext cx="8743680" cy="384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320" y="327480"/>
                <a:ext cx="8762760" cy="38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525</TotalTime>
  <Words>215</Words>
  <Application>Microsoft Office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</cp:revision>
  <dcterms:created xsi:type="dcterms:W3CDTF">2006-08-16T00:00:00Z</dcterms:created>
  <dcterms:modified xsi:type="dcterms:W3CDTF">2014-02-26T23:18:27Z</dcterms:modified>
</cp:coreProperties>
</file>