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98" r:id="rId4"/>
    <p:sldId id="299" r:id="rId5"/>
    <p:sldId id="300" r:id="rId6"/>
    <p:sldId id="30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1T02:18:49.27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11576 3923 64 0,'10'-10'34'16,"2"5"0"-16,-12 5-3 15,0 0-26-15,7 20 1 16,-2 19 0-16,-10 15 0 15,3 20 0-15,-8-3 0 0,4 5-1 16,4-17 0-16,17-26-2 16,23-48 1-16,42-57-1 15,52-62 0-15,55-57-1 16,64-36-14-16,24-56-12 15,37 4-8-15,-20-7-7 16,-17 26-3-16,-50 35 0 16</inkml:trace>
  <inkml:trace contextRef="#ctx0" brushRef="#br0" timeOffset="554.0317">12287 5738 81 0,'-14'-9'38'15,"14"9"-1"-15,-6 23-3 16,-5 5-27-16,6 17-2 15,-4 6 4-15,8 9-4 16,-2-5 3-16,10-6-4 16,13-23 0-16,20-35 0 15,31-48-4-15,38-50 0 0,45-53-2 16,44-48-4-1,50-25-17-15,3-49-6 0,23-7-12 16,-26-13-1-16,-22 16 0 16,-46 24 0-16</inkml:trace>
  <inkml:trace contextRef="#ctx0" brushRef="#br0" timeOffset="1119.064">12586 7432 75 0,'7'-25'36'0,"-4"-3"-9"15,-3 28 6-15,1 20-24 16,2 22-1-16,-11 12 0 16,3 17 0-16,-7-5-1 15,12-4-1-15,8-24-2 16,38-38 0-16,39-59 0 15,61-62-1-15,66-57-4 16,48-61-20-16,107-22-7 16,-32-37-10-16,4-1-3 15,-42 3-2-15,-59 30-1 0</inkml:trace>
  <inkml:trace contextRef="#ctx0" brushRef="#br0" timeOffset="1653.0946">11522 9500 76 0,'18'-10'37'15,"-18"10"1"-15,15 53-2 16,-36 11-27-16,-1 20-1 16,-12-2 0-16,15-1-1 15,17-38 0-15,41-46-2 16,57-67-3-16,63-79-2 15,92-62-16-15,59-70-8 16,111-24-8-16,-17-39-7 16,5 7-2-16,-35 11-1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0:10:25.7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2108 896 65 0,'64'-42'37'16,"-64"42"-3"-16,0 0 3 16,0 0-33-16,0 0-1 15,0 0 1-15,-47-33 2 16,47 33-2-16,-73 20 1 15,73-20-1-15,-85 34 0 16,61-22-1-16,-51 39 1 0,18 6-4 16,19 5 1-16,28 0-1 15,31-9 0-15,28-10 0 16,21-8 0-16,1-10-1 15,-10 0 2-15,-12 5-2 16,-13 2 2-16,-24 6-1 16,-16 3-1-16,-18 8 2 15,-14-3-2-15,-1 0-2 16,-9-15-13-16,21 0-12 15,-6-20-4-15,31-11-2 16,-1-16-2-16</inkml:trace>
  <inkml:trace contextRef="#ctx0" brushRef="#br0" timeOffset="1">2481 1303 88 0,'-17'13'37'0,"11"5"0"15,1-5 0-15,16-2-34 16,7-7 0-16,19-2-1 16,4-4 1-16,10-6-1 15,5-10 0-15,4-2 0 16,0-9-1-16,-7-5 1 15,-53 34-1-15,0 0 0 16,60-55 2-16,-60 55-2 0,0 0 1 16,20-55-1-16,-20 55 1 15,-20-18 0-15,-21 15-1 16,-15 17 1-16,-12 12-1 15,-3 12 1-15,-3 9-2 16,9 13 1-16,16 1 0 16,35-6-1-16,19-7-1 15,19-13-1-15,26-12-2 16,13-13-3-16,26-7-10 15,-6-24-13-15,27 0-7 16,-9-18-1-16,7-1-1 16,-15-10 2-16</inkml:trace>
  <inkml:trace contextRef="#ctx0" brushRef="#br0" timeOffset="2">3463 1138 97 0,'0'0'37'16,"-25"2"1"-16,0 23 0 15,0 9-32-15,3 15-1 16,0 3-3-16,10 5 1 15,0 3 1-15,5 2-3 16,-1-3 1-16,4-7-1 16,2-6 0-16,2-8-1 15,1-11 1-15,1-11-2 16,-2-16 0-16,15-14 2 15,-2-15-2-15,2-10 2 16,3-10-2-16,-2-15 2 16,7-14 0-16,-23 78 0 15,22-88 0-15,-22 88 0 0,31-88-1 16,-31 88-2-16,30-84 3 15,-30 84-4-15,37-69 3 16,-37 69 0-16,39-60 0 16,-39 60 0-16,0 0 0 15,88-53 3-15,-50 65-3 16,-1 19 2-16,-15 16-3 15,-5 13 1-15,-14 2-1 16,-8 1 0-16,-15-8 0 16,-5-14 1-16,-1-7-1 15,-4-10 0-15,-1-7 1 16,-3-4 0-16,2-10 0 15,1-4 1-15,4-4-1 16,0 0 1-16,2 4-1 0,2 5 1 16,-2 11 0-16,3 13-1 15,-1 14 1-15,-1 9-1 16,1 15 0-16,-2 11-1 15,0 8 1-15,4 0-3 16,6-4 0-16,3-10-4 16,18 3-10-16,-5-32-8 15,29 3-7-15,-10-34-4 16,28-4-2-16,-8-30-1 15</inkml:trace>
  <inkml:trace contextRef="#ctx0" brushRef="#br0" timeOffset="3">4361 1149 100 0,'0'0'39'15,"0"0"1"-15,0 0 0 16,0 0-32-16,-65-42-4 16,25 52 1-16,-18 5-1 15,4 13-1-15,-10 6-1 16,9 13 1-16,4 4-2 15,14 4 0-15,14-8 0 16,17-4 0-16,12-11-1 16,16-13 1-16,16-13-1 15,8-11 0-15,9-15 2 0,6-9-2 16,3-9 0-16,-5-10 0 15,-59 48 0-15,56-50 0 16,-56 50 0-16,41-51 0 16,-41 51 0-16,0 0 0 15,42-70 0-15,-31 60 0 16,-11 10 0-16,-15 19 0 15,-2 10 0-15,8 10 0 16,2 4-2-16,12 1 0 16,12-10-3-16,13-7 0 15,20-11-4-15,3-17-7 16,28-5-6-16,-13-19-7 15,20-1-4-15,-20-8-3 0,5-2 0 16,-27 0 2-16,-46 36 35 16,34-31 10-16,-18 13 9 15,-21 4 4-15,5 14 10 16,-29 13 1-16,6 7 3 15,-7 12-1-15,5 2-32 16,3 2-1-16,5 2-2 16,8 2 0-16,5-2-1 15,1-1 0-15,7-9 0 16,2-8 0-16,2-8 0 15,3-12 0-15,5-12 0 16,2-13 0-16,0-10 0 16,3-14 0-16,-21 49 1 15,27-59-1-15,-27 59 2 0,28-69-3 16,-28 69 0-16,31-62 0 15,-31 62 0-15,29-58 0 16,-29 58 0-16,0 0-2 16,57-57-2-16,-57 57 0 15,59-33-2-15,4 23 1 16,17 13-3-16,-80-3-1 15,87 10-1-15,-87-10 0 16,89 11 2-16,-89-11 4 16,90 10 5-16,-90-10 1 15,76 5 3-15,-76-5 2 16,56-2 3-16,-56 2 1 15,15 0 0-15,-15 0-3 16,-25 14-3-16,-21 4-1 16,-6 6-1-16,-6 9 0 0,-6 1-3 15,20 8 0-15,21-8 0 16,14-1 0-16,18-7 0 15,10-9 0-15,19-6 0 16,4-11 0-16,7-7 0 16,5-8 0-16,-3-8 0 15,-1-8 0-15,-6-2 0 16,-9-2 0-16,-7 3 0 15,-8 7 0-15,-4 3 0 16,-10 13 0-16,-6 9 0 16,0 9 0-16,-8 11 0 15,2 7 0-15,5 7 0 16,1-5 0-16,9 3-3 15,5-8-5-15,21-8-8 0,-3-14-4 16,35-7-4-16,-10-23-3 16,27-2-4-16,-84 30-3 15,82-48-3-15,-82 48 3 16</inkml:trace>
  <inkml:trace contextRef="#ctx0" brushRef="#br0" timeOffset="4">6585 820 127 0,'25'-52'41'0,"-25"52"1"15,0 0-2-15,0 0-35 16,0 0-5-16,-51 2 0 16,8 61 0-16,0 31 0 15,1 8 0-15,12-4 0 0,11-7-12 16,6-24-6-16,20-18-5 15,-12-27-3-15,21-10-5 16,-16-12-2-16,8-20-3 16,-11-6 2-16,3 26 5 15</inkml:trace>
  <inkml:trace contextRef="#ctx0" brushRef="#br0" timeOffset="5">6354 1089 129 0,'0'0'41'0,"0"0"-1"16,1-56 0-16,-1 56-35 15,0 0-5-15,0 0 0 16,70-29 0-16,-70 29 0 0,55 2 0 16,-55-2 0-16,64 6 0 15,-64-6 0-15,74 3 0 16,-74-3 0-16,70 6 0 15,-70-6 0-15,25 17 0 16,22 4 0-16,-10 10 0 16,-23 4 0-16,-7 9 0 15,-10 1 0-15,-1-1-5 16,12-7-9-16,-5-27-5 15,22-7-5-15,-16-22-4 16,-9 19-3-16,0 0-5 16,56-52-1-16,-56 52 1 15</inkml:trace>
  <inkml:trace contextRef="#ctx0" brushRef="#br0" timeOffset="6">7034 859 129 0,'-4'-62'41'15,"4"62"-2"-15,-14-50-2 16,14 50-41-16,0 0-9 15,0 0-7-15,0 0-5 16,0 0-4-16,0 0-2 16,0 0-1-16,0 0-2 15,0 0 4-15,0 0 5 16,60 36 41-16,-60-36 5 15,0 0 5-15,59 60 4 16,-59-60 4-16,0 0 1 16,64 65 2-16,-52-16 0 0,-17 8-32 15,-16-1 0-15,-1 2-2 16,-10-6 0-16,17-10-3 15,3-8 0-15,14-18 0 16,-2-16 0-16,23 1 0 16,-3-18 0-16,-20 17 0 15,0 0 0-15,48-46 0 16,-48 46 0-16,44-50 0 15,-44 50 0-15,47-54 0 16,-47 54 0-16,48-50 0 16,-48 50 0-16,0 0 0 15,62-55 0-15,-62 55 0 16,0 0 0-16,75-17 0 15,-60 27-5-15,-6 18-6 0,4 16-9 16,-13-1-3-16,24 8-6 16,0-13-7-16,27-6-4 15,8-15 0-15,20-7 3 16</inkml:trace>
  <inkml:trace contextRef="#ctx0" brushRef="#br0" timeOffset="7">8188 1080 97 0,'-35'-50'41'16,"35"50"1"-16,-49-18 0 0,49 18-24 15,-80 2-10-15,16 17-3 16,-1 12-3-16,14 14-2 15,12 3 0-15,23-1 0 16,16-6 0-16,24-11 0 16,10-19 0-16,4-9 0 15,5-10 0-15,0-13 0 16,-43 21-2-16,45-29 0 15,-45 29 0-15,0 0-1 16,61-57 1-16,-61 57 0 16,0 0 0-16,48-46 1 15,-37 36 0-15,-11 10 0 16,4 36 0-16,-19 11 1 15,-10 26 0-15,-6 23 0 0,-4 13-1 16,3 17 1 0,2-12 0-16,2 2-2 0,4-7 3 15,-3-2-3-15,7-18 2 16,-3-12-1-16,-5-14-2 15,-5-28-6-15,4 2-11 16,-19-44-8-16,16-5-9 16,-12-36-1-16,8-15-2 15,-2-27 1-15</inkml:trace>
  <inkml:trace contextRef="#ctx0" brushRef="#br0" timeOffset="8">9485 767 69 0,'0'0'37'16,"0"0"0"-16,31-50 0 16,-31 50-15-16,0 0-19 15,0 0 0-15,0 0 2 16,-59 11-2-16,59-11 2 15,-53 37-2-15,53-37 1 16,-54 49-3-16,54-49 2 16,-31 47-3-16,31-47 1 15,-5 48-1-15,5-48 1 16,0 0-1-16,44 65 1 15,-44-65-1-15,19 36 1 16,27 6-1-16,1-3 0 16,-15-3-1-16,-18 2 1 15,-34 1-1-15,-19 4 0 0,-10-3-3 16,10-19-1-16,18-7-9 15,4-21-6-15,34-1-4 16,-17 8-2-16,0 0-3 16,52-44-2-16,-52 44 1 15,70-42 2-15</inkml:trace>
  <inkml:trace contextRef="#ctx0" brushRef="#br0" timeOffset="9">9721 1074 120 0,'0'0'32'16,"71"-43"2"-16,-71 43 1 15,46-31-27-15,-46 31-4 16,0 0 0-16,0 0-1 15,14-9-1-15,-45 37 1 0,-3 15-1 16,-13 3-1-16,14 7 1 16,13-3-2-16,29-2 1 15,16-20-1-15,26-13 0 16,6-16 0-16,5-11 1 15,0-7-1-15,-62 19 0 16,53-28 1-16,-53 28-2 16,0 0 1-16,54-52-3 15,-54 52 1-15,0 0-2 16,13-54-2-16,-13 54-3 15,0 0-8-15,-17-49-3 16,17 49-4-16,0 0 0 16,0-51-2-16,0 51-1 15,0 0-1-15,30-66 3 0,-30 66 6 16,42-53 3-16</inkml:trace>
  <inkml:trace contextRef="#ctx0" brushRef="#br0" timeOffset="10">10352 714 122 0,'0'0'33'15,"73"-65"1"-15,-73 65 0 16,50-44-29-16,-50 44-1 15,0 0-1-15,0 0-1 16,0 0 0-16,0 0 0 16,15 88 0-16,-46-1-3 15,1 13 1-15,9 6-4 16,8-8-2-16,24-16-8 15,7-34-4-15,27-21-5 16,-45-27-2-16,58-6-1 16,-58 6-1-16,77-24 0 0,-77 24 1 15,76-44 7-15,-76 44 3 16,78-53 34-16,-78 53 2 15,70-51 6-15,-70 51 1 16,49-45 4-16,-49 45 1 16,0 0 3-16,50-26 0 15,-74 25-30-15,39 13 0 16,-19 16-4-16,-7 18 0 15,-7 9-4-15,-6-3-4 16,17-9-9-16,-1-23-4 16,34-20-5-16,-26 0-2 15,0 0-1-15,0 0-1 16,62-67-1-16,-62 67 3 15,29-72 8-15,-19 26 4 0</inkml:trace>
  <inkml:trace contextRef="#ctx0" brushRef="#br0" timeOffset="11">10989 810 130 0,'-5'-89'32'16,"5"89"0"-16,-22-79-4 15,22 79-42-15,-10-56-7 16,10 56-6-16,0 0-2 16,0 0-4-16,0 0-1 15,0 0 1-15</inkml:trace>
  <inkml:trace contextRef="#ctx0" brushRef="#br0" timeOffset="12">11483 918 123 0,'0'0'37'0,"0"0"1"15,0 0-1-15,-6 45-31 16,6-45-1-16,-51 22-1 16,27-7 1-16,-33 18-5 15,4 3 0-15,11 4 0 16,19 3 0-16,28 1 0 15,22-13 0-15,27-11 0 16,-54-20 0-16,75-14 0 16,-75 14 0-16,82-41 0 15,-82 41 0-15,89-61 0 16,-89 61 0-16,83-83 0 15,-47 37 0-15,3 0 0 0,-39 46 0 16,56-84 0-16,-56 84 0 16,37-59 0-16,-37 59 0 15,0 0 0-15,0 0 0 16,0 0 0-16,-46-2 0 15,19 63-3-15,-2 24-4 16,6 19 0-16,17 4-8 16,12-20-3-16,40-18-3 15,3-35-3-15,28-21 1 16,-13-26-1-16,22-9-1 15,-86 21 2-15,76-43 4 16,-76 43 4-16,70-63 2 16,-70 63 0-16,66-63 36 15,-66 63 1-15,42-70 4 16,-42 70 1-16,39-56 3 0,-39 56 1 15,-2-51 1-15,2 51 2 16,0 0-32-16,0 0-1 16,0 0 1-16,0 0-4 15,-69-32 0-15,69 32 0 16,0 0 0-16,0 0 0 15,-29 57 0-15,29-57 0 16,19 26 0-16,-10 11 0 16,8-5 0-16,18-2 0 15,-4-3 0-15,-4 2 0 16,-23-3 0-16,-14 8 0 15,-19-2 0-15,-8 4 0 16,-4-4 0-16,-3-3-6 16,6-7-5-16,-9-15-4 0,28-3-11 15,-18-16-8-15,27-2-7 16,-3-12-2-16,12-4 2 15</inkml:trace>
  <inkml:trace contextRef="#ctx0" brushRef="#br0" timeOffset="13">13979 1041 100 0,'0'0'30'0,"-45"-45"1"16,45 45 1-16,0 0-23 16,0 0-2-16,0 0-1 15,-57-39-2-15,57 39 1 16,-46-2-1-16,46 2 1 15,-66 12-1-15,42 0 0 16,-47 20-1-16,-7 6-1 16,8 10 2-16,4 0-3 15,18 5 0-15,16-10-1 16,31-6 0-16,30-29 0 15,19-12 1-15,-48 4 1 0,70-16-2 16,-70 16 0-16,79-38 0 16,-79 38 0-16,86-46 0 15,-86 46 0-15,78-52 0 16,-78 52 0-16,72-48 0 15,-72 48 0-15,50-38 0 16,-50 38 0-16,0 0 0 16,26-13 0-16,-19 31 0 15,-16 13 0-15,-4 20-3 16,3 5-3-16,10-5-4 15,18-3-6-15,8-25-4 16,27-14-3-16,-11-23-1 16,28 0-1-16,-70 14 0 15,68-32-2-15,-68 32 4 16,69-44 5-16,-69 44 2 0,59-45 33 15,-59 45 1-15,0 0 5 16,67-63 2-16,-67 63 3 16,0 0 2-16,31-47 3 15,-31 47 0-15,0 0-27 16,-24-10 0-16,2 24-3 15,-3 15 0-15,-10 8-1 16,4 1 1-16,1-1-2 16,17-5 0-16,8-13-1 15,24-16 1-15,-19-3 0 16,0 0-1-16,57-26 2 15,-57 26-2-15,56-32 0 16,-56 32 0-16,65-38 0 16,-65 38 0-16,63-39 0 0,-63 39 0 15,58-30 0-15,-58 30 0 16,52-21 0-16,-16 23 0 15,-8 15 0-15,-11 14-2 16,-9 9-2-16,4 5-2 16,4-1-2-16,11-15-4 15,21-11-6-15,-3-18-1 16,28-1-2-16,-14-16 0 15,24 0-1-15,-83 17 1 16,72-30 0-16,-72 30 3 16,57-36 28-16,-57 36 4 15,54-37 4-15,-54 37 2 16,0 0 4-16,33-60 2 15,-33 60 1-15,0 0 2 0,0 0-21 16,0 0-2-16,-55-40-1 16,-6 47-1-16,13 10-2 15,0 18-2-15,-1 0 0 16,17 11 0-16,21-6 0 15,31-8 0-15,30-30 0 16,-50-2 0-16,69-15 0 16,-69 15 0-16,90-38 0 15,-43 11 0-15,3-8 0 16,2-7 0-16,-2-4 0 15,-3-6 0-15,-3 0 0 16,-3 5 0-16,-4 0 0 16,-37 47 0-16,55-72 0 15,-55 72 0-15,0 0 0 16,0 0 0-16,45-23 0 0,-68 58 0 15,-8 30-12-15,-17 22-4 16,18 32-7-16,-7-3-2 16,32-6-4-16,8-36-1 15,50-33-2-15,0-19 1 16,31-2 5-16,8-12 3 15</inkml:trace>
  <inkml:trace contextRef="#ctx0" brushRef="#br0" timeOffset="14">16630 627 54 0,'54'-46'36'0,"-54"46"1"15,0 0-1-15,0 0-12 16,0 0-17-16,49-10 0 15,-49 10 0-15,0 0-2 16,0 0 0-16,0 0-1 16,0 0-1-16,0 0 0 15,0 0-1-15,0 0-1 16,0 0-1-16,0 0 1 15,0 0-1-15,18 48 0 16,-18-48 1-16,-25 54 0 16,25-54 0-16,-38 70 1 15,11-43 0-15,-23 57-1 16,5 3 1-16,0-5-1 0,3-4 0 15,5-13-1-15,14-16 0 16,10-22 0-16,26-26 1 16,9-7-1-16,3-6 1 15,4 1-1-15,6 2 1 16,-1-1-1-16,2 5 0 15,3-3 1-15,2 6-1 16,-41 2 0-16,53-6-1 16,-53 6 2-16,66-9-3 15,-66 9 0-15,80-13-1 16,-80 13 0-16,79-18-3 15,-79 18-3-15,77-17-8 16,-77 17-14-16,62-18-8 16,-62 18 1-16,55-9 0 15</inkml:trace>
  <inkml:trace contextRef="#ctx0" brushRef="#br0" timeOffset="15">17501 839 80 0,'0'0'38'0,"0"0"-1"16,0 0 2-16,0 0-22 0,33-47-14 16,-33 47 0-16,0 0-1 15,0 0 2-15,0 0 1 16,0 0-2-16,-13 64-1 15,13-64 0-15,-19 41-1 16,6 14-2-16,6 5 1 16,-2 4-6-16,1-11-6 15,16-10-24-15,-8-17-2 16,0-26-2-16,0 0 1 15</inkml:trace>
  <inkml:trace contextRef="#ctx0" brushRef="#br0" timeOffset="16">17583 760 90 0,'-3'-92'41'16,"3"92"1"-16,-8-81-3 15,8 81-22-15,-9-63-29 16,9 63-23-16,0 0-5 15,-4-59 0-15,4 59-1 16</inkml:trace>
  <inkml:trace contextRef="#ctx0" brushRef="#br0" timeOffset="17">18234 770 81 0,'0'0'40'15,"0"0"0"-15,0 0-1 16,0 0-32-16,30-52-2 15,-30 52-1-15,0 0 0 16,0 0-1-16,0 0-1 16,-48-42-1-16,48 42 2 15,-48 7-1-15,48-7 0 16,-66 28 0-16,66-28 1 0,-71 39 0 15,71-39-1-15,-66 51 0 16,66-51 0-16,-48 57-1 16,48-57 1-16,-26 47-2 15,26-47-3-15,0 0 3 16,0 0-3-16,44 50 3 15,-44-50-1-15,63-7-1 16,-63 7 2-16,86-28-1 16,-35 9 2-16,-4-1-1 15,-1-3 2-15,-46 23-2 16,85-46 0-16,-85 46 0 15,61-35 0-15,-61 35-1 16,0 0 1-16,0 0 0 16,0 0 1-16,0 0-1 15,-7 58 0-15,-38 27 0 0,-9 16 1 16,-17 18-2-16,-2 14 2 15,-8 0-2-15,7-4 0 16,-1-18 1-16,19-40 0 16,13-16 0-16,14-12-1 15,18-20 2-15,11-23-1 16,24-7 0-16,11-18 1 15,18-13-1-15,11-8 1 16,11-3-1-16,5-11 1 16,0 5-1-16,-3 1 0 15,-11 3-2-15,-8 6-2 16,-6 13-6-16,-24-5-6 15,9 13-9-15,-26 1-15 16,8 4 0-16,-13-1-2 0,8 8 3 16</inkml:trace>
  <inkml:trace contextRef="#ctx0" brushRef="#br0" timeOffset="18">18826 763 80 0,'0'0'40'15,"0"0"-1"-15,0 0 1 16,19-49-33-16,-19 49-1 15,0 0-2-15,0 0 0 16,0 0-3-16,0 0 2 16,0 0-1-16,0 0 0 15,0 0 1-15,-40 49 0 16,40-49 0-16,0 0-1 15,-28 68 1-15,28-68-1 16,-9 53 0-16,9-53 0 16,5 49-2-16,-5-49 1 15,0 0-1-15,44 55 1 16,-44-55-3-16,51 15 2 0,-51-15-1 15,69-9 0-15,-69 9 0 16,77-29 0-16,-77 29-1 16,80-40 2-16,-80 40 1 15,75-51 0-15,-75 51-2 16,60-47 2-16,-60 47 0 15,0 0 0-15,51-45-1 16,-51 45 0-16,0 0 1 16,0 0-2-16,0 0 4 15,0 0-3-15,0 0 0 16,-2 55-1-16,2-55-1 15,0 0-2-15,-9 62-4 16,9-62-9-16,0 0-16 16,4 51-9-16,-4-51 1 15,0 0-1-15</inkml:trace>
  <inkml:trace contextRef="#ctx0" brushRef="#br0" timeOffset="19">19603 836 97 0,'0'0'40'15,"0"0"0"-15,58-40-1 16,-58 40-33-16,0 0-2 16,0 0 0-16,0 0-1 15,0 0 1-15,0 0 0 16,0 0-1-16,12 63-1 15,-29-46 0-15,-4 41-2 16,6 9 1-16,-5 2-1 0,7 1-3 16,9-11-4-16,4-22-8 15,22-14-22-15,-7-22-5 16,11-4 1-16,-26 3 0 15</inkml:trace>
  <inkml:trace contextRef="#ctx0" brushRef="#br0" timeOffset="20">19879 589 110 0,'-9'-69'42'0,"9"69"1"15,-16-51-1-15,16 51-42 16,0 0-1-16,0 0-2 16,-49-48-9-16,49 48-27 15,0 0-3-15,0 0 2 16,0 0-3-16</inkml:trace>
  <inkml:trace contextRef="#ctx0" brushRef="#br0" timeOffset="21">20354 810 63 0,'49'-2'34'0,"-49"2"-2"16,0 0 2-16,0 0-20 16,0 0-3-16,0 0-2 15,0 0-1-15,0 0 0 16,0 0-2-16,0 0-1 15,0 0-2-15,0 0 0 16,1-49-1-16,-1 49-1 16,0 0 1-16,-70 8 0 15,70-8-1-15,-58 19 2 16,58-19 0-16,-62 33-1 15,62-33 0-15,-59 45 0 16,59-45 0-16,-45 52 1 16,45-52-3-16,-21 49 0 15,21-49 0-15,0 0 0 0,31 52 0 16,-31-52 0-16,60 10 0 15,-60-10-2-15,87-17 0 16,-34-1 1-16,2-11 0 16,4-3 0-16,-1-10-1 15,1-4 2-15,-3-2 0 16,-4-6 1-16,-5 6 0 15,-7-2-1-15,-40 50 1 16,59-83-1-16,-59 83 1 16,27-60 0-16,-27 60-1 15,0 0 0-15,0 0 1 16,0 0-1-16,0 0-1 15,-48 3 1-15,48-3 0 16,-45 68 1-16,45-68 0 0,-42 86 1 16,23-38-2-16,1 0-3 15,3 0 2-15,15-48-3 16,-16 89-4-16,16-89-11 15,-4 72-16-15,4-72-7 16,13 48 0-16,-13-48-1 16</inkml:trace>
  <inkml:trace contextRef="#ctx0" brushRef="#br0" timeOffset="22">21371 668 78 0,'0'0'35'16,"0"0"-4"-16,0 0 5 0,0 0-28 15,0 0 0-15,0 0-1 16,0 0-2-16,0 0 0 15,0 0 0-15,0 0-1 16,0 0-1-16,0 0 1 16,-47-20-1-16,47 20 0 15,0 0-1-15,-64 13 0 16,64-13 0-16,-53 16-1 15,53-16 0-15,-55 22 0 16,55-22-2-16,-46 25 2 16,46-25-1-16,0 0 0 15,0 0 1-15,-52 57-1 16,52-57-1-16,0 0 2 15,0 0-1-15,21 49 1 0,-21-49-1 16,0 0 0-16,54 33 0 16,-54-33 1-16,0 0 1 15,60 32-1-15,-60-32 0 16,0 0 0-16,0 0-1 15,48 52 1-15,-48-52 1 16,0 0-4-16,-16 50 2 16,16-50 0-16,0 0 0 15,-60 52 0-15,60-52 0 16,-49 27 0-16,49-27-1 15,-52 17-2-15,52-17 0 16,-47 12-5-16,47-12-8 16,0 0-10-16,-57-8-9 15,57 8-6-15,0 0-1 0,0 0 4 16</inkml:trace>
  <inkml:trace contextRef="#ctx0" brushRef="#br1" timeOffset="23">2621 1731 71 0,'-16'2'34'0,"5"2"-2"16,-4-4-1-16,15 0-27 15,0 0-1-15,0 0 0 16,0 0 0-16,0 0 0 15,15 7-1-15,1-1 0 16,-1 0-1-16,8 0 1 16,6 0 0-16,9 3-1 15,5-4 0-15,9-1 0 16,12-3-1-16,11 2 1 15,6-4 0-15,9 1 0 16,8-2 0-16,6 0-1 0,4 3 1 16,10 0 0-16,2 3-1 15,7-3 1-15,5 4-1 16,4-1 1-16,9-1-1 15,8 1 1-15,9 0 0 16,3-4 0-16,5 1 0 16,7 2 0-16,4 1 0 15,1-2-1-15,7 1 1 16,2 3-1-16,2 0 0 15,7 0 0-15,2-2 0 16,6 2-1-16,4 1 1 16,5-2 0-16,5-2-1 15,2-2 0-15,6-1 1 16,-1 0-1-16,0-1 0 0,4-1 1 15,2-1 0-15,1 0-1 16,3-3 1-16,7-1 0 16,4 2 0-16,8-2 0 15,8-1 1-15,-1 1-2 16,5-3 2-16,3 0-2 15,-2 1 0-15,4-2 1 16,-3 3-1-16,3-1 2 16,2 0-2-16,1 1 2 15,-4-1-2-15,4 3 2 16,-2-1 0-16,-3-2 0 15,2 1-1-15,-5 0 1 16,-3-3-1-16,-3 0 0 16,1-4 1-16,-3 2-1 0,-1-2 0 15,-5-1 0-15,-1 1 0 16,-5-1 1-16,-4 2-1 15,-3 1 0-15,-3 4 0 16,-5-4 0-16,-1 4 0 16,-6 1 0-16,-4-1 0 15,-2 3 0-15,-9-3 0 16,-3 2 0-16,-13-2 1 15,-7 3-1-15,-15 1 1 16,-12 1-1-16,-15 1 1 16,-16 2-1-16,-15 0 1 15,-17-1 0-15,-15 3-1 16,-16-2 1-16,-16-2 0 15,-9 1 0-15,-13 1 1 0,-9-2-2 16,-8-3 0-16,-14 6-1 16,11-13-2-16,-11 13 0 15,-5-15-5-15,-6 0-10 16,11 15-10-16,-12-21-2 15,12 21-3-15,-12-5-3 16,12 5 2-16</inkml:trace>
  <inkml:trace contextRef="#ctx0" brushRef="#br2" timeOffset="24">1737 2685 82 0,'13'-11'38'0,"-7"-2"-1"15,4 25 1-15,-10-12-23 16,0 39-12-16,-2 8-1 0,2 19 0 15,-4 11 0-15,1 19-2 16,-4 6 1-16,0-2-1 16,0-1-1-16,2-11-2 15,10-5-8-15,-7-34-16 16,20-6-7-16,-7-33 0 15,14-15-4-15,-5-26 0 16</inkml:trace>
  <inkml:trace contextRef="#ctx0" brushRef="#br2" timeOffset="25">1540 2636 114 0,'-24'-14'40'0,"5"2"2"15,19 12-2-15,28-4-36 16,21-3-1-16,23-1-1 15,16-2-1-15,13-3-2 16,9-1-2-16,8 6-3 16,-4-7-8-16,9 24-9 15,-31-13-10-15,5 22-6 16,-25-7 0-16,0 17-1 15</inkml:trace>
  <inkml:trace contextRef="#ctx0" brushRef="#br2" timeOffset="26">2683 2919 107 0,'-12'26'40'0,"-8"-7"0"0,12 11-1 16,-8-2-35-16,9 7-1 15,1 2 0-15,6 3 0 16,0 1-1-16,5 1-1 15,3-3 0-15,6-5-1 16,6-10 1-16,8-8-2 16,7-11 1-16,5-9 0 15,4-13-1-15,2-9 1 16,1-15-1-16,1-5 1 15,-9-2 0-15,-4-2 0 16,-9 6 0-16,-7 4 0 16,-7 11 0-16,-6 8 0 15,-6 21 0-15,-5 11 0 16,-3 14 0-16,1 14 0 0,-1 9-1 15,2 6 1-15,6 1 0 16,5 0 0-16,10-8 1 16,8-13-1-16,11-15 0 15,5-18 1-15,8-17 0 16,4-19 1-16,2-13-1 15,-3-16 0-15,-1-5 0 16,-8-6-1-16,-10 2 0 16,-2 3-1-16,-12 8-2 15,-2 12 0-15,-3 17-2 16,-9 11-4-16,9 28-11 15,-12-6-6-15,12 23-8 16,-7-3-3-16,17 20-2 16,2-13 2-16</inkml:trace>
  <inkml:trace contextRef="#ctx0" brushRef="#br2" timeOffset="27">4099 2921 102 0,'0'0'39'15,"-17"3"1"-15,3 20 0 16,-18-1-33-16,5 18-2 15,1 5-1-15,9 9 0 16,7 0-2-16,13-1 0 16,11-6-1-16,13-10-1 15,12-14 1-15,4-16-1 16,6-16 1-16,0-14-1 15,-2-16 0-15,-6-9-1 16,-9-9 1-16,-10-4-1 0,-13 1 0 16,-10-1-2-16,-12 11 0 15,-9 6-2-15,-8 21 0 16,-11 1-7-16,8 33-9 15,-15-13-4-15,23 28-5 16,-9-14-3-16,23 16-4 16,1-12 1-16</inkml:trace>
  <inkml:trace contextRef="#ctx0" brushRef="#br2" timeOffset="28">5674 2834 74 0,'0'0'39'0,"-3"14"-1"0,-12 1 0 16,5 18-11-16,-10-1-24 15,-2 13 0-15,-2 4-1 16,-4 9 1-16,4-4 0 15,-1-2-1-15,8-9 0 16,8-10 1-16,9-15-2 16,0-18 1-16,26-19-1 15,0-13-1-15,5-14 1 16,1-7-1-16,1-6 1 15,-3-3-1-15,-2 4 0 16,-8 5 1-16,-7 11-1 16,-2 9 0-16,-3 10 1 15,-7 11-1-15,-1 12 1 16,0 0-1-16,9 20 1 0,-2 4 0 15,5 3 0-15,3 0 0 16,10 4 1-16,6-4-1 16,6-4 1-16,5-8-2 15,8-6 0-15,5-12 0 16,6-9 0-16,-4-6 0 15,-1-6 0-15,-4-4 0 16,-9-3 0-16,-11 5 0 16,-7 5 0-16,-8 3 0 15,-17 18 0-15,0 0 0 16,0 0 0-16,-4 20 0 15,-4 11 0-15,-1 6 0 16,4 6-3-16,1 0-2 16,8 9-5-16,-3-16-7 0,22 11-8 15,-13-31-4-15,27 11-3 16,-14-31-5-16,18 1-2 15,-9-18 3-15</inkml:trace>
  <inkml:trace contextRef="#ctx0" brushRef="#br2" timeOffset="29">6596 2896 117 0,'-2'17'38'0,"2"-17"1"16,3 28-2-16,13-19-34 15,11 0 0-15,12-6 0 16,4-3 0-16,9-4-1 15,1-7 0-15,-2-5-1 0,-4-3 1 16,-10-4-1-16,-13 0 0 16,-9-4-1-16,-14 2 1 15,-16 4-1-15,-9 4 0 16,-10 6 0-16,-9 11 0 15,-5 11 2-15,-4 13-2 16,-2 7 0-16,8 14 0 16,7 6 0-16,13 4 0 15,13-1 0-15,18-5 0 16,24-9 0-16,22-12 0 15,25-16-4-15,25-20-1 16,20-4-6-16,0-32-9 16,23 10-6-16,-21-30-5 0,13 8-4 15,-31-22-6-15,-7 8 5 16,-27-16 0-16</inkml:trace>
  <inkml:trace contextRef="#ctx0" brushRef="#br2" timeOffset="30">7925 2310 117 0,'-19'-26'38'15,"6"38"2"-15,-12 8-3 16,-6 31-31-16,7 20-3 15,1 11 0-15,0 12-1 16,3 5 0-16,2 2-2 16,4-6 0-16,8-5-2 15,-2-11-3-15,11-9-8 16,-12-31-8-16,25 5-6 15,-16-44-6-15,7 14-6 16,-7-35-1-16,13-3 3 0</inkml:trace>
  <inkml:trace contextRef="#ctx0" brushRef="#br2" timeOffset="31">7622 2844 123 0,'-5'11'40'16,"5"-11"0"-16,7 14-2 15,16-14-35-15,16-6-3 16,12-8 0-16,10-6-2 15,6-9-1-15,4-10-2 16,3-3 0-16,-9-12-2 16,0-1 0-16,-14-9 0 15,-3-3 3-15,-11-4 0 16,-4 7 3-16,-9 7 1 0,-6 5 5 15,-7 11 0-15,-8 15 1 16,-3 26 0-16,-17 10 0 16,-2 27-1-16,-12 15 0 15,-1 15 0-15,-6 15-2 16,-3 7 1-16,1 6-2 15,3-2 2-15,8-5-4 16,7-7 0-16,7-13 0 16,9-8 0-16,10-24 0 15,10-14 0-15,10-19 0 16,5-13 0-16,5-16 0 15,7-13 0-15,-2-3 0 16,-4-7 0-16,-1 3 0 16,-4 10 0-16,-9 6 0 15,-4 12 0-15,-17 18 0 0,10 7 0 16,-10 16 0-16,-1 8 0 15,-5 13 0-15,2-2 0 16,6 8-3-16,0-6-2 16,15 1-5-16,-1-17-4 15,20 4-5-15,-7-32-4 16,23 10-3-16,-14-34-1 15,22 10 0-15,-11-30-2 16,8 7 4-16,-11-14 4 16,-5 1 2-16,-1 14 37 15,-26-18 4-15,7 25 3 16,-28-10 4-16,7 39 2 0,-28-23 2 15,10 34 2 1,-22-5 2-16,8 16-32 0,-3 13-1 16,5 7-1-16,0 1-1 15,10 3 0-15,8-1 0 16,11-2-2-16,13-12 0 15,10-8 0-15,13-14 0 16,6-11 0-16,7-14 0 16,4-12 0-16,-3-10 0 15,-2-6 0-15,-10-5 0 16,-10-1 0-16,-10 3-2 15,-9 5 0-15,-11 10 0 16,-8 10-2-16,-1 14-1 16,-9 3-4-16,14 24-5 15,-9-9-5-15,25 21-4 0,-13-19-2 16,36 21-1-16,-11-27-1 15,34 13-1-15,-3-17 3 16,14 1 3-16,-1-3 2 16</inkml:trace>
  <inkml:trace contextRef="#ctx0" brushRef="#br2" timeOffset="32">9477 2721 117 0,'-42'-18'40'0,"1"20"1"16,-18-5 0-16,15 14-36 15,-8 11-1-15,0 8-1 16,8 13-1-16,8 4 0 15,12 2-2-15,14-3 0 16,15-7 0-16,14-9 0 0,13-14 0 16,9-17 0-16,10-18 0 15,9-15 0-15,4-16 0 16,3-12 0-16,1-9 0 15,-2-9 0-15,-3-7 0 16,-7 2-2-16,-6 8 2 16,-13 12-2-16,-11 20 2 15,-17 26-2-15,-9 19 1 16,-30 29 2-16,-3 18-1 15,-4 20 0-15,-1 11-4 16,1-2-1-16,17 3-5 16,4-27-3-16,29 4-6 15,2-36-4-15,35 4-4 16,-7-40 0-16,34 5 0 0,-11-28-3 15,21-1 5-15,-14-12 0 16</inkml:trace>
  <inkml:trace contextRef="#ctx0" brushRef="#br2" timeOffset="33">10208 2410 121 0,'-16'7'38'15,"-22"-6"2"-15,10 25 0 16,-1-1-36-16,4 6-1 16,9 2-1-16,8 0 0 15,15-3-1-15,9-3 3 16,12-1-4-16,4-2 0 15,2 0 0-15,-2 0 0 16,-12 4 0-16,-13 6 0 16,-20 2 0-16,-17 6 0 15,-15 4 0-15,-12-2-4 0,-4 7-6 16,-10-16-3-16,13 12-6 15,-14-34-8-15,33 15-5 16,-9-31-2-16,29 5-4 16,-10-18-1-16,7-7 4 15</inkml:trace>
  <inkml:trace contextRef="#ctx0" brushRef="#br2" timeOffset="34">1561 4608 99 0,'0'0'39'0,"0"0"1"16,-14 2-5-16,14 19-29 15,-3 15-3-15,-3 13 0 16,-6 17 1-16,0 11-3 15,-2 12 0-15,-2 5-2 16,6-2 0-16,0-10-3 16,17-6-8-16,-3-32-8 15,35-3-5-15,-13-37-3 16,32-3-3-16,-13-35-3 0,24-3 1 15,-17-20 1-15</inkml:trace>
  <inkml:trace contextRef="#ctx0" brushRef="#br2" timeOffset="35">1689 4080 105 0,'-77'-14'37'15,"2"31"2"-15,-22 10-3 16,4 28-34-16,-4 22 0 15,6 26 0-15,8 25 1 16,13 25-1-16,14 19 0 16,18 12-1-16,32-1 2 15,30-9-1-15,34-24 2 0,33-34-3 16,36-42 0-16,31-50 1 15,26-54 0-15,23-41-2 16,-3-37 1-16,-11-28-1 16,-18-19-1-16,-35-11 1 15,-47-2 0-15,-50 4-2 16,-56 13 1-16,-53 10 1 15,-38 15-2-15,-37 16 0 16,-16 27-1-16,-10 26 1 16,8 39-5-16,8 17-8 15,38 47-4-15,11 6-7 16,44 28-15-16,39 10-3 15,41 7 3-15</inkml:trace>
  <inkml:trace contextRef="#ctx0" brushRef="#br2" timeOffset="36">3449 5313 73 0,'-3'-19'36'0,"-16"14"-3"15,-6 25 3-15,-23 19-33 16,-3 27 1-16,-10 19 2 0,4 26-1 16,-1 9 1-16,10 10-1 15,13-6 0-15,23-6-2 16,25-15-2-16,23-27-7 15,39-10-17-15,3-40-7 16,26-6-3-16,2-27-2 16,13-2-3-16</inkml:trace>
  <inkml:trace contextRef="#ctx0" brushRef="#br2" timeOffset="37">3983 5563 68 0,'0'0'35'15,"-11"-4"0"-15,2 22 3 16,-8 1-23-16,7 12-10 15,-7 9 0-15,7 10 0 16,-2 11 0-16,2 12-1 16,2 3 1-16,7-1-2 15,-2-1-1-15,4-6-1 16,3-10 0-16,6-15 1 15,-2-14-2-15,2-21 1 16,1-18 0-16,-1-19 0 16,-3-14 0-16,2-16-1 15,-4-11 1-15,-1-9-1 16,2-12-1-16,4-4-1 15,-1 2 1-15,4 3 0 0,3 8-1 16,5 10 1-16,2 11 0 16,2 15 0-16,2 18 1 15,1 19 0-15,-2 17 0 16,-5 13 1-16,0 16-1 15,-7 9 0-15,-6 8 2 16,-7 4-1-16,-9 2 1 16,-5 1-1-16,-10-7 0 15,-3-5-1-15,-7-6 0 16,0-16-4-16,5 0-10 15,-6-26-6-15,34-1-4 16,-28-5-4-16,42 3-2 16,-6-19-3-16,22 13 0 15,3-6 3-15</inkml:trace>
  <inkml:trace contextRef="#ctx0" brushRef="#br2" timeOffset="38">4526 5825 101 0,'11'2'34'16,"-11"-2"2"-16,0 0-5 15,-23-1-25-15,9 11-1 16,-10-1-1-16,3 16 1 16,-7 1-1-16,5 12-1 15,-3 1 0-15,11 5 0 16,6-2 0-16,9-4-1 15,9-6 0-15,12-8-1 16,14-12 0-16,8-15 0 0,7-8-1 16,6-12 1-16,-2-13-1 15,-2-4 0-15,-6-8 0 16,-12-1 0-16,-12-1 1 15,-15 4-1-15,-12 6 0 16,-12 7 0-16,-8 10 0 16,-6 5 0-16,2 8 0 15,1 6 0-15,9 6 0 16,6 7 0-16,13-9 0 15,17 19 0-15,8-7 0 16,8-2 0-16,10-1 0 16,9-2 0-16,3-1 0 15,3-5 0-15,-4-3 0 0,-3-3 0 16,-4-3 0-16,-5-2 0 15,-9-2 0-15,-9 3 0 16,-6 1 0-16,-18 8 0 16,0 0 0-16,0 0 0 15,-9 22 0-15,-5 0 1 16,-5 8-1-16,-1 4 0 15,5 7 0-15,3 2 1 16,5 0-1-16,8-2 1 16,9-5-1-16,9-8 1 15,13-11-1-15,7-10 0 16,7-12 0-16,5-15 0 15,5-11 1-15,3-12-1 16,-2-6 0-16,-6-6 0 0,-7 0-1 16,-7 1 2-16,-12 5-3 15,-8 14 1-15,-12 13 0 16,-5 22 1-16,-15-1 0 15,-3 24 0-15,-7 15 1 16,1 8-2-16,2 10 3 16,7-2-2-16,8 0-1 15,11-9-2-15,15-6-2 16,10-20-3-16,22-5-6 15,-3-27-4-15,19 5-4 16,-11-28-2-16,15 8 1 16,-16-24 0-16,9 17 0 15,-26-12 7-15,-7 3 25 16,-1 20 5-16,-25-9 5 15,6 28 1-15,-27-8 2 0,12 29 3 16,-23-5 0-16,15 25-4 16,-6 0-17-16,3 9 0 15,0 6-2-15,2 5 1 16,6-1-1-16,2-6 0 15,4-4-1-15,1-9 1 16,1-10-1-16,7-14 0 16,-8-12-1-16,21-17 1 15,-6-14 0-15,6-8 0 16,-2-13-1-16,2-8 1 15,2-4-2-15,-1 1 1 16,-3 6-2-16,1 9 3 16,-4 9-3-16,1 11 2 15,0 13-3-15,0 6 2 0,4 11 0 16,0 2-4-16,11 5 1 15,-4-7-8-15,15 12-2 16,-13-17-5-16,21 15-1 16,-17-21-1-16,13 19-1 15,-13-11 20-15,-5-2 5 16,-5 7 6-16,-24-4 5 15,20 7 4-15,-33-7 4 16,13 25 0-16,-25-13 3 16,7 20-19-16,-3 4-3 15,4 10 0-15,2 3-2 16,2 0 0-16,10-1-2 15,4-9-1-15,12-7-2 16,2-19-4-16,15-4-6 0,-5-31-4 16,20 4-4-16,-13-37-3 15,19 14-1-15,-17-33 2 16,14 13-3-16,-18-20 7 15,6 11 2-15,-11 3 4 16,-4 6 7-16,0 25 27 16,-23-9 2-16,12 34 3 15,-22-11 2-15,12 22 0 16,0 0 3-16,4 32 1 15,-10-19-3-15,16 11-24 16,0 3-1-16,5 1 1 16,-2 5 0-16,-2 4-1 15,-1 5 0-15,-7 2 1 16,-2 0-4-16,-3 1 0 15,-5-5 0-15,-2 1 0 0,0-8 0 16,-1-6 0-16,7-15 0 16,3-12 0-16,16-4 0 15,3-21 0-15,7-5 0 16,9-9 0-16,4-6 0 15,1-2 0-15,0-1 0 16,2 8 0-16,-13 7 0 16,0 12-2-16,-9 10 0 15,-6 15 2-15,-11 10 1 16,0 10-4-16,-1 12 3 15,-6 0-2-15,13 8 0 16,-4-6-3-16,18 1 0 0,0-10-4 16,27 2-4-16,-6-24-2 15,25 10-2-15,-18-26-1 16,20 8 1-16,-20-22 6 15,5-1 8-15,-14-3 5 16,-15-12 3-16,5 7 8 16,-30-12 0-16,4 17 6 15,-28-16-1-15,8 26-4 16,-23 0-7-16,-3 14 1 15,-12 11 0-15,1 17-4 16,-1 10 2-16,4 13-3 16,7 1 0-16,14 1-3 15,15-4 0-15,16-6 0 16,17-10 0-16,13-16 0 15,10-15 0-15,10-12 0 0,3-13 0 16,2-9 0-16,-5-5 0 16,-4 0 0-16,-3-1 0 15,-13 9 0-15,-6 9 0 16,-10 11 0-16,-18 12 0 15,7 35 0-15,-18 13 0 16,-12 17 0-16,-13 17 0 16,-9 11 0-16,-6 10 0 15,-6 2 0-15,-1-1 0 16,-2-11 0-16,-1-12 0 15,5-17 0-15,8-13 0 16,4-21 0-16,12-13-4 16,-4-23-7-16,15-5-2 15,-9-29-6-15,16 0-6 0,-15-30-3 16,23 1 0-16,-23-28-2 15,20 0 2-15,-8-17 2 16,10 4 1-16</inkml:trace>
  <inkml:trace contextRef="#ctx0" brushRef="#br2" timeOffset="39">9124 5181 57 0,'6'-26'38'15,"8"7"-1"-15,-13-2 1 16,-1 21-13-16,0 0-21 15,0 0 0-15,-4 40-1 16,-6 7 0-16,-2 16-1 16,-5 17 0-16,2 6 0 15,1 4 0-15,8 5-2 16,-4-11-1-16,17-4-2 15,-4-20-8-15,24 1-8 16,-6-31-7-16,20 0-5 16,-9-28-1-16,14-1-2 15,-7-19 1-15</inkml:trace>
  <inkml:trace contextRef="#ctx0" brushRef="#br2" timeOffset="40">9541 5550 78 0,'13'-22'33'15,"-16"7"1"-15,2 29 0 16,-13 8-23-16,2 19-4 15,-4 9 0-15,2 12-2 16,-1 5 0-16,2 1-1 16,7-4-1-16,3-11-2 15,11-11-1-15,1-17-7 16,17-6-13-16,-9-35-5 15,25-1-6-15,-13-29-1 16,18-1-3-16,-8-23 2 16</inkml:trace>
  <inkml:trace contextRef="#ctx0" brushRef="#br2" timeOffset="41">9667 5159 94 0,'-33'-24'35'16,"16"21"-2"-16,2 6-2 15,15-3-46-15,9 26-12 16,1-12-3-16,26 16-4 15,0-5-2-15</inkml:trace>
  <inkml:trace contextRef="#ctx0" brushRef="#br2" timeOffset="42">10177 5532 96 0,'-37'3'38'0,"4"16"1"16,-16-6-2-16,0 9-29 15,-2 3-3-15,5 5 1 16,1 3-1-16,10 2-1 16,9-1 0-16,13-2 0 15,12-6-1-15,17-5-3 16,16-9 3-16,11-8-2 15,14-14-3-15,7-7 3 16,2-11-3-16,-1-7 3 16,-2-7-2-16,-8-4-1 15,-11 3 0-15,-13 5 1 0,-12 8 1 16,-15 14-2-16,-4 16 2 15,-28 16 0-15,-1 22 2 16,-9 17-1-16,-8 20 1 16,-4 12 0-16,-9 12 0 15,2 6 1-15,0-2-3 16,9-5 0-16,6-9 0 15,12-14 0-15,10-14 0 16,12-17 0-16,16-20 0 16,12-17 0-16,12-19 0 15,7-13 0-15,8-15 0 16,4-12 0-16,6-13 0 15,0-9 0-15,1-4-2 16,-2-3-3-16,0 5-1 16,-11 1-3-16,10 20-7 0,-21-8-3 15,14 32-3-15,-25-11-2 16,14 29 0-16,-18-5 1 15,13 18-3-15,-18-7 5 16,10 7 6-16,-4-2 2 16,2-1 1-16,5-2 2 15</inkml:trace>
  <inkml:trace contextRef="#ctx0" brushRef="#br2" timeOffset="43">10908 5522 87 0,'10'-11'35'0,"-10"11"2"15,0 0-11-15,0 0-19 16,-17 13-3-16,12 3 0 16,-5 2-1-16,5 10 2 15,-4 1-3-15,5 5 2 16,-2 2 0-16,3 3-1 15,5-3 1-15,3-3-1 0,1-5 1 16,4-4-4-16,4-5 2 16,5-9-1-16,2-6-1 15,5-9 0-15,3-5-2 16,1-11 3-16,2-6-3 15,2-5 3-15,-2-7-2 16,1 0-1-16,-4 3 1 16,-6 5-1-16,-5 5 3 15,-8 17-4-15,-10 9 4 16,0 0-1-16,-14 32 3 15,0 1-2-15,-4 4 2 16,2 3-2-16,2 1 1 16,5-4-2-16,7-1-1 15,5-12-5-15,15-1 0 16,-1-16-7-16,22 0-23 0,-9-15-2 15,17 1 1-15,-9-16 1 16</inkml:trace>
  <inkml:trace contextRef="#ctx0" brushRef="#br2" timeOffset="44">11578 5673 85 0,'17'-18'33'15,"-14"0"0"-15,-3 18 4 16,0 0-28-16,-11 3-2 16,0 13 0-16,-1 10-5 15,-2 9 2-15,4-1-1 16,-2 5 1-16,5-1-5 15,4-1 3-15,4-8-8 16,15 2-28-16,-7-18-3 16,13-3 0-16,0-16-1 0</inkml:trace>
  <inkml:trace contextRef="#ctx0" brushRef="#br2" timeOffset="45">11700 5353 98 0,'-24'-20'35'0,"-2"6"2"15,7 14-2-15,8 9-36 16,11-9-6-16,4 17-28 16,7-9-1-16,19 8-1 15,1-6-1-15</inkml:trace>
  <inkml:trace contextRef="#ctx0" brushRef="#br2" timeOffset="46">12067 5575 100 0,'-19'-5'35'16,"-13"1"4"-16,7 18-3 15,-9-5-31-15,1 19-1 16,-3 5 2-16,11 9 0 15,3 1-1-15,13-2-1 16,11-11-1-16,14-8-2 16,18-15 0-16,12-16 1 15,15-20-4-15,6-17 1 16,4-14 0-16,1-9 0 0,-2-13-1 15,-7-4 1-15,-13-5 2 16,-8 5-3-16,-14 11 1 16,-13 11 1-16,-7 19 1 15,-12 25-1-15,-10 27 0 16,-6 27 0-16,-8 28 1 15,-5 22-1-15,1 12 1 16,6 1-2-16,10 6-5 16,0-22-18-16,25-2-14 15,1-27-1-15,23-7 0 16,1-25-1-16</inkml:trace>
  <inkml:trace contextRef="#ctx0" brushRef="#br2" timeOffset="47">13565 5578 90 0,'5'-29'35'15,"-5"29"-5"-15,-17-29 2 16,17 29-25-16,-31-21 0 16,12 20-2-16,-5 5-1 0,1 12 0 15,-2 7 0-15,2 10 1 16,2 3-1-16,5 7-1 15,5-2 0-15,9 1 0 16,7-6-1-16,11-9 0 16,7-12 1-16,12-9-4 15,10-12-1-15,7-9 3 16,4-11-2-16,1-10 1 15,-5-4-2-15,-7-3-1 16,-11 0 0-16,-15 5 0 16,-14 8 1-16,-16 9-3 15,-13 10 2-15,-12 9-3 16,5 14-2-16,-11-9-11 15,20 16-17-15,4-12 2 16,24 6-3-16,11-17 1 0</inkml:trace>
  <inkml:trace contextRef="#ctx0" brushRef="#br2" timeOffset="48">14548 5066 81 0,'-11'-44'37'0,"-3"6"0"15,-18-2 0-15,7 10-23 16,-17 8-11-16,0 17 2 15,-6 13-1-15,-2 22-2 16,1 17 1-16,3 20-1 16,4 11 1-16,9 9-2 15,7 9 1-15,10-5-1 16,9 1-1-16,7-9-3 15,10-5-3-15,-1-24-17 16,20 0-15-16,-11-21 2 16,10-7-1-16,-8-19-3 15</inkml:trace>
  <inkml:trace contextRef="#ctx0" brushRef="#br2" timeOffset="49">14022 5512 109 0,'-31'-21'38'16,"17"18"-1"-16,9-9-8 15,5 12-25-15,36-8-2 16,7 0-3-16,19 6-7 16,2-12-28-16,19 5-1 15,-5-9-1-15,7 10-1 16</inkml:trace>
  <inkml:trace contextRef="#ctx0" brushRef="#br2" timeOffset="50">15350 5044 76 0,'-25'-50'38'0,"0"16"0"16,-14-2 0-16,1 24-22 15,-7 7-11-15,-6 20-1 16,-2 17 1-16,1 20-2 15,0 10 1-15,5 12-2 16,9 8 1-16,9 5-2 16,6 0 0-16,9-5 1 0,11-6-4 15,4-15-1-15,14 2-14 16,-10-23-20-16,15-3-1 15,-14-25 0-15,8 0-2 16</inkml:trace>
  <inkml:trace contextRef="#ctx0" brushRef="#br2" timeOffset="51">14665 5572 111 0,'-5'10'39'0,"5"-10"2"15,26 17-1-15,-2-16-35 16,25-4-2-16,15-1-4 15,9-15-6-15,17 10-30 16,-11-16-3-16,2 10 0 0,-15-13-2 16</inkml:trace>
  <inkml:trace contextRef="#ctx0" brushRef="#br2" timeOffset="52">16252 5130 91 0,'11'-26'36'0,"1"15"0"16,-9-6 0-16,-3 17-32 15,-3 11-1-15,3 15 1 16,-9 13 0-16,1 13 0 15,-6 12-2-15,0 12 1 16,-1 6-1-16,-1-2 0 16,2-1-2-16,1-9-1 15,7-1-8-15,-6-25-19 16,15 1-9-16,-3-24-1 0,13-4-1 15,-13-17 1-15</inkml:trace>
  <inkml:trace contextRef="#ctx0" brushRef="#br2" timeOffset="53">16058 5573 90 0,'-19'-9'37'0,"-4"0"2"16,18 20 0-16,5-11-21 15,14 1-15-15,15 2 0 16,19-6-2-16,15-5-2 15,9-4-2-15,15-7-4 16,-3-18-10-16,18 15-15 16,-17-18-6-16,1 8 0 0,-16-14 0 15</inkml:trace>
  <inkml:trace contextRef="#ctx0" brushRef="#br2" timeOffset="54">16931 4888 78 0,'-17'17'41'0,"11"25"-2"15,-14 4 1-15,8 22-18 16,-8 3-16-16,-1 7-3 16,-4 4 1-16,0 7-1 15,-4-8-1-15,4-7 0 16,3-8-1-16,8-14 0 15,8-9 1-15,7-15-1 16,11-10-1-16,6-14 2 0,8-8-2 16,5-9 2-16,2-11-2 15,6-3-1-15,-5 0 0 16,0 0 0-16,-4 1 1 15,-6 8-2-15,-6 8 2 16,-8 12-2-16,-5 13 2 16,-5 4 1-16,-5 9-3 15,3 0 0-15,2 7-2 16,0-9-5-16,14 10-7 15,-8-27-8-15,23 12-7 16,-11-20-6-16,23 1-1 16,-12-12 3-16</inkml:trace>
  <inkml:trace contextRef="#ctx0" brushRef="#br2" timeOffset="55">17338 5557 103 0,'-3'14'36'15,"-11"-6"3"-15,14 12 1 16,-9-4-34-16,19 0 1 15,9-3-4-15,10-4 2 16,9-8-4-16,10-9 1 16,-2-5-2-16,7-8-2 15,-2 1 3-15,-8-7-3 16,-12-1 2-16,-9 1-2 15,-10 1 2-15,-15 6 0 16,-11 7 0-16,-12 6 0 0,-12 9 0 16,-5 10 0-16,-7 7 0 15,0 13 1-15,5 1 0 16,8 5 2-16,13-2-3 15,15-2 3-15,18-6-6 16,13-13-2-16,28 6-11 16,-12-27-11-16,29 6-13 15,-5-17-1-15,12 3-1 16,-7-9-2-16</inkml:trace>
  <inkml:trace contextRef="#ctx0" brushRef="#br2" timeOffset="56">18592 4965 88 0,'0'0'37'0,"-17"11"1"16,14 27-2-16,-13 2-28 16,7 19-4-16,0 11 2 15,2 10-4-15,-1 6 2 16,-1 2-1-16,4-3-1 15,2-11-3-15,8-5-3 16,-4-21-8-16,14 1-10 16,-11-25-8-16,11 0-3 15,-15-24-5-15,19 1 1 16</inkml:trace>
  <inkml:trace contextRef="#ctx0" brushRef="#br2" timeOffset="57">18306 5537 96 0,'-26'-7'37'0,"26"7"1"15,-2 12-1-15,29 0-32 16,16-6-1-16,16 4-1 16,14-7-1-16,15-1 0 15,3-4-1-15,5 0 0 16,-8-4 0-16,-6-3-1 15,-13-2 1-15,-14 2 0 16,-16-2 0-16,-17-1-1 16,-14 3 1-16,-8 9 0 15,-23-12 0-15,-1 16 0 16,-8 4 0-16,-4 12 0 0,-2 3-1 15,1 9 3-15,3 4-2 16,11 3 1-16,9-1 0 16,13-2 1-16,16-4-1 15,10-8 0-15,12-10 2 16,6-7-4-16,2-9-2 15,5-8 4-15,-3-9-5 16,-10-7 1-16,-4-2-1 16,-9-8 1-16,-13 0-2 15,-6-2-1-15,-6 6 2 16,-12-2-5-16,2 17 1 15,-9-3-4-15,20 20-5 16,-28-8-2-16,34 20-6 16,-6-12-1-16,13 16-3 15,2-14-2-15,18 6 0 0,2-4 4 16</inkml:trace>
  <inkml:trace contextRef="#ctx0" brushRef="#br2" timeOffset="58">19557 5527 107 0,'-10'-1'36'0,"2"14"3"15,-14-9-2-15,5 16-34 16,-1-1 0-16,5 10 2 16,-2 2-3-16,1 6 1 15,2 0 0-15,3-1 0 16,2 0 0-16,0-8-1 15,4-4 0-15,3-5-3 16,0-7 4-16,0-12-4 0,0 0 2 16,17-18-1-16,-8-5-2 15,4-4 3-15,-1-14-3 16,4-4 0-16,1-8 1 15,7 0-1-15,1-1 0 16,3 6 0-16,3 5 2 16,-1 6-2-16,6 12 3 15,-5 11-1-15,0 10 0 16,-2 11 0-16,-6 9 0 15,0 6 0-15,-6 5 0 16,-5 2-1-16,-8 4 1 16,-5 2-1-16,-8 2 1 15,-8-4 2-15,-8 0-3 0,-7-5 2 16,-3-2-1-16,-7-6 2 15,1-2-3-15,-2-7 3 16,3-2 0-16,2 2-3 16,2-3 4-16,4 4-3 15,3 2 2-15,6 7-2 16,1 8 3-16,3 4-3 15,3 9 1-15,1 3-1 16,-4 7 0-16,4 0 1 16,-3-2-1-16,-1 0 0 15,2-5-2-15,-3-6-1 16,6-1-4-16,-5-19-6 15,15 8-5-15,-16-24-5 16,30 8-6-16,-10-11-4 0,8-16-2 16,2-5-3-16,10-4 4 15</inkml:trace>
  <inkml:trace contextRef="#ctx0" brushRef="#br2" timeOffset="59">20196 4879 69 0,'-16'-6'38'16,"16"6"0"-16,14 7 0 15,8 13-24-15,0-8-8 16,13 14-2-16,4 6 1 16,5 12-1-16,-4 7 0 15,-3 12-1-15,-8 6 0 16,-8 10-2-16,-14 7 0 15,-17 1 1-15,-16 1 0 16,-15-1 0-16,-8-1 0 16,-6-7 0-16,-1-8 0 15,4-13-4-15,14-7-8 16,1-31-10-16,37 2-12 0,0-22-5 15,35-15-3-15,7-10-1 16</inkml:trace>
  <inkml:trace contextRef="#ctx0" brushRef="#br2" timeOffset="60">20836 5919 123 0,'-13'-3'41'0,"13"3"-3"15,-26-18-4-15,12-14-47 16,10 21-15-16,-9-18-8 15,12 14-4-15,-10-7-1 16,8 9 0-16</inkml:trace>
  <inkml:trace contextRef="#ctx0" brushRef="#br3" timeOffset="61">14117 7229 18 0,'0'0'22'16,"0"0"-4"-16,0 0-4 15,-1-10 1-15,1 10-2 0,0 0-2 16,0 0-2-16,0 0-2 16,0 0-2-16,-5-12 0 15,5 12-1-15,0 0 0 16,0 0-1-16,0 0 0 15,0 0 0-15,0 0-1 16,0 0 1-16,11 16-1 16,-3-2 1-16,-2-1-1 15,5 2 0-15,0 0 0 16,-1 3 0-16,1-2-1 15,0 3 0-15,1 0 0 16,2 1-1-16,-3 1 1 16,2 0 0-16,0 0-1 15,-1 3 1-15,0 0 0 16,1 0 0-16,0-1 0 0,-1 2 0 15,2 0 0-15,0-2 0 16,1-3-1-16,-1 2 1 16,0-2-1-16,1-3 1 15,-2 1-1-15,2-2 0 16,-5 0 1-16,4 0-1 15,0 1 1-15,1 2-1 16,-1-1 1-16,0 6-1 16,0 1 0-16,3 0-1 15,-5 0 2-15,0 1-3 16,2-2 3-16,-4 0-3 15,5-2 2-15,-6-5 0 16,3 0 0-16,-1-4 0 0,3 5 0 16,-1-3 0-16,2 4 1 15,-1 1-1-15,-2 4 0 16,5 1 0-16,-2 5 0 15,0 3 0-15,0-1 0 16,-1 0 1-16,0-1-1 16,-3 1 0-16,2-7 0 15,-3 0 0-15,-3-4 0 16,1-1 0-16,3 0 0 15,-2-1 0-15,0 2 2 16,5-3-3-16,-3 3 2 16,2 4-1-16,2-3 1 15,-2 1-1-15,1-2 1 16,0 1-2-16,-2-3 1 0,1 1 0 15,-3-4 0-15,4 0 0 16,0 2 0-16,-4 0 1 16,0 2-1-16,1 2 0 15,0 3 0-15,2 3 0 16,0 0 0-16,1 5 0 15,-2-1 0-15,4-2 1 16,-1-1-1-16,0-3 0 16,-2-1 0-16,1-4 1 15,-2 1-2-15,1-3 2 16,0-2-1-16,-2 4 0 15,-1-3 0-15,1 3 0 16,0 0 0-16,-1-2 1 16,3 5-1-16,-3-1-1 0,1 0 1 15,1 1 0-15,0-5 1 16,0 3-1-16,-3-3 0 15,3-1 1-15,-3-3-1 16,1 0 2-16,-2-1-2 16,3 3 1-16,-2-2-1 15,1 6 1-15,3 2-1 16,1 3 1-16,0 1 0 15,-2 4-1-15,5 1 1 16,-3 2-1-16,1-4 1 16,-1 2-1-16,0-2 1 15,0 3-1-15,1-6 1 16,1 2 0-16,0 2-1 15,0-4 1-15,2 4 0 0,-1-2 0 16,-1-3-1-16,1 3-1 16,-2-5 0-16,0 2 1 15,-1-3-1-15,-3-2 0 16,3 0 0-16,0 1 0 15,-3-2 0-15,2-2 2 16,1 1-1-16,-1-2 0 16,-2 0 0-16,3 0 1 15,-4-1-1-15,1 1 0 16,-2 2 0-16,3-2 1 15,-2 2-1-15,1 1 0 16,-1 0 0-16,2 4 0 16,1 1 0-16,1-2 1 15,-1 0-1-15,1 3 0 16,0-3 0-16,-2 1 1 0,1-3-1 15,-1-2 0-15,-1 1 0 16,-1 1 0-16,-1-3 0 16,4 1 1-16,-2-1-1 15,0 0 0-15,1 2 0 16,-2-1 0-16,4-1-1 15,-1 0-2-15,-2 1 2 16,5-3-2-16,-3 0 2 16,0-2-2-16,0 1 2 15,-2-5-1-15,1 1 2 16,-2 0 0-16,2-1 0 15,-12-10 0-15,15 18 0 16,-15-18 0-16,14 15 0 16,-14-15 0-16,13 17 0 0,-13-17 0 15,14 19 0-15,-14-19 0 16,17 18 0-16,-17-18 0 15,19 15 0-15,-19-15 1 16,17 14-1-16,-17-14 0 16,14 15 0-16,-14-15 0 15,10 14 0-15,-10-14 0 16,14 18 0-16,-7-5 0 15,1 0 0-15,0 3 0 16,2 0 0-16,-1 0 1 16,0 0-1-16,0-1 0 15,0-2 0-15,-1-4 0 16,-8-9-2-16,0 0-12 0,14 6-20 15,-14-6-1 1,-10-12-2-16,-5-5 0 0</inkml:trace>
  <inkml:trace contextRef="#ctx0" brushRef="#br3" timeOffset="62">16512 11263 14 0,'0'0'27'0,"0"0"1"16,0 0 1-16,-3-12-15 15,3 12-4-15,0 0-1 16,0 0-2-16,0 0-1 16,0 0-1-16,0 0-1 15,0 0-1-15,0 0 0 16,12 14 0-16,-12-14-1 15,2 13 0-15,-2-13 0 16,5 9 1-16,-5-9-1 16,0 0 0-16,0 0-1 15,9 16 0-15,-9-16 1 16,8 17-1-16,-2-6 0 15,1 4 0-15,0 0-1 0,1 1 1 16,1-2-1-16,-1 2 1 16,-2-5-1-16,2 2 0 15,-8-13 1-15,7 16-1 16,-7-16 0-16,0 0 0 15,4 14 1-15,-4-14-1 16,0 0 0-16,-10 13 1 16,10-13-1-16,-7 14 0 15,7-14 1-15,-9 13 0 16,9-13-1-16,-13 12 0 15,13-12 1-15,-10 7 0 16,10-7-1-16,-13 5 1 16,13-5-1-16,-10 5 1 0,10-5-1 15,-9 13 2-15,3-1-1 16,1-2 1-16,2 1-1 15,-1 6 1-15,2-5-1 16,-2 2 1-16,0-2-2 16,-1-1-2-16,1 1 2 15,4-12-2-15,-12 19 2 16,12-19-3-16,-14 16 3 15,14-16-2-15,-15 14 2 16,15-14 1-16,-12 12-1 16,12-12 0-16,-13 10 1 15,13-10-1-15,-11 15 1 16,11-15-1-16,-13 15 0 15,13-15 1-15,-14 14-1 16,14-14 0-16,-11 8 1 0,11-8-1 16,-13 4 1-16,13-4-1 15,0 0 1-15,-13 4-1 16,13-4 0-16,0 0 1 15,-11 16-1-15,11-16 0 16,-8 14 0-16,8-14 0 16,-10 17 0-16,10-17 0 15,-8 14 0-15,8-14 0 16,-5 11 1-16,5-11-1 15,0 0 0-15,-11 14 0 16,11-14 0-16,-11 12 0 16,11-12 1-16,-14 15-1 15,14-15 0-15,-20 19 1 16,9-9-1-16,1-2 1 0,-3 1 0 15,3-1-1-15,10-8 1 16,-19 14-1-16,19-14 1 16,-11 12-1-16,11-12 0 15,0 0-1-15,-12 3-1 16,8-13-4-16,4 10-21 15,-5-30-10-15,5 10 1 16,-7-14-2-16</inkml:trace>
  <inkml:trace contextRef="#ctx0" brushRef="#br3" timeOffset="63">16298 11999 16 0,'0'0'26'0,"0"0"1"16,0 0-2-16,0 0-8 16,-10-25-4-16,10 25-4 15,1-19-2-15,-1 19-1 16,3-18-2-16,-3 18 0 15,0 0 0-15,0 0 0 16,0 0-1-16,0 0 2 0,6 14-1 16,-6-14-1-16,3 13 0 15,-3-13 0-15,0 0 0 16,0 0-1-16,0 0 1 15,0 0-1-15,0 0-1 16,0 0 1-16,-12 3-1 16,12-3 0-16,-9 13 0 15,4-1 0-15,5-12 1 16,-10 18-1-16,10-18 0 15,-8 14 0-15,8-14 0 16,0 0 0-16,-11 0 0 16,11 0 1-16,-10-8-1 15,10 8 0-15,-21 4 0 16,7 3 0-16,1 8-1 0,-6 4 1 15,-2 6-1-15,-2 6 0 16,-2-1 1-16,0-1-1 16,-3-6 0-16,-1 3 0 15,-7-6 1-15,3-4-1 16,-4 2 0-16,-3-4 1 15,-2 1-1-15,0 3 1 16,-5 4-2-16,0 2 0 16,0-1 1-16,0 3 0 15,-2 1-1-15,-2 2 0 16,0 1 2-16,-2 1-2 15,-3-1 1-15,0 1 1 16,-1 3-2-16,-2-1 2 16,1-2-2-16,0 3 2 0,-1-4-1 15,7 1 0-15,-3 0 0 16,4 0 0-16,2-1 1 15,3 0-1-15,0-1 1 16,4-3-1-16,-2 0 0 16,4-2 1-16,-1-6-1 15,2 0 0-15,2-3 0 16,4-1 0-16,0-5 0 15,1 1 0-15,5-1 0 16,2-2 0-16,6-1 0 16,2 0 0-16,1-3-1 15,5 2 1-15,-2-2 0 16,13-3 0-16,-9 4 0 15,9-4 0-15,0 0 0 16,0 0 0-16,0 0-1 0,-7 11 0 16,7-11 0-16,0 0-1 15,2 14-1-15,-2-14-2 16,9 12-9-16,-9-12-15 15,0 0-8-15,5-15-1 16,-5 15-1-16</inkml:trace>
  <inkml:trace contextRef="#ctx0" brushRef="#br3" timeOffset="64">14657 12984 23 0,'0'0'30'16,"-9"-10"2"-16,9 10 0 15,-11 4-14-15,-3-8-7 16,14 4-2-16,-12 8-3 15,12-8-1-15,-15 11 0 16,15-11-1-16,-15 5-1 16,15-5 0-16,-17 5-1 15,17-5 1-15,-16 9-1 16,16-9 0-16,-18 17 0 15,7-2-1-15,0 0 0 16,-2 5 1-16,-1-3-1 16,-1 6-1-16,-6 0 1 15,2-1-1-15,-3-2 0 0,-1 0 0 16,-1-1 0-16,-3 2 0 15,2-4 0-15,-5 0 0 16,3 0 0-16,-1-6 0 16,-1 1 1-16,3-5 0 15,2-3-1-15,1 1 1 16,2-6-1-16,-2-3 1 15,5 1-1-15,2-2 1 16,-1 2-1-16,2 0 0 16,1 0 1-16,4 1-1 15,-2 0 0-15,12 2 0 16,-16-2 0-16,16 2 0 15,-14-2 0-15,14 2 0 0,0 0 0 16,-11-8 0-16,11 8 0 16,0 0 1-16,0 0-1 15,0 0 0-15,0 0 0 16,-13 12 0-16,13-12 0 15,-5 18 0-15,5-18 0 16,-6 16 0-16,6-16 0 16,-8 14 0-16,8-14 0 15,0 0 0-15,-14 6 0 16,14-6 0-16,-11 0 0 15,11 0 0-15,0 0 0 16,-14 8 0-16,14-8 0 16,0 0 1-16,0 0-1 15,-12 10 0-15,12-10 0 0,0 0 1 16,0 0-1-16,-10-2 0 15,10 2 0-15,-9-7 0 16,9 7 0-16,-15-11 0 16,15 11 0-16,-18-10 0 15,18 10 0-15,-17-13 0 16,5 6 0-16,-2-4 0 15,1-1 1-15,-1-2-1 16,-6-2 0-16,1-3 0 16,1-3 0-16,2-1 0 15,-2-3 1-15,4 1-1 16,-1 0 0-16,3-2 1 15,2 1 0-15,1-1 0 16,0 4-1-16,0 2 0 0,0-1 1 16,-1 4-1-16,-2 2 0 15,3 1 0-15,0 0 0 16,0 2 0-16,0 0 0 15,3 2 0-15,1-2 0 16,-4-1 0-16,4 1 0 16,0-2 0-16,1 0 0 15,-3-2 0-15,0 2 0 16,1-2 0-16,-2 3 0 15,-1-3 0-15,1 0 0 16,-4-2 0-16,3 1 0 16,-2-1 0-16,-1-1 0 15,0 0-1-15,3 3-1 16,-1 1-2-16,10 16-10 0,-15-32-12 15,17 21-12-15,-8-8 0 16,7 4-2-16,-3-11 2 16</inkml:trace>
  <inkml:trace contextRef="#ctx0" brushRef="#br3" timeOffset="65">13471 12675 9 0,'0'0'24'16,"2"17"3"-16,-2-6-11 15,0-11-1-15,0 10 1 16,0-10-1-16,0 0 0 16,0 0-3-16,0 0-2 15,0 0-3-15,0 0 0 16,5-11-3-16,-5 11-1 0,-3-21-1 15,1 11 0-15,-6-8 0 16,2 0-1-16,-8-4 1 16,3-1-1-16,-6-5 0 15,4-2 0-15,-4-3 1 16,1-3-1-16,0-1 0 15,0 2 0-15,1-3 0 16,0 1 0-16,0 0-1 16,-1 1 1-16,0 1 0 15,2 2-1-15,-2 1 1 16,-1 1 0-16,2-2 0 15,-3 0-1-15,0-2 1 16,-1 1 0-16,1-4-1 16,-2 1 1-16,2-7-1 15,-3 2 0-15,-1-3 0 0,1 2 2 16,-2 0-2-16,-6 0 0 15,2 4 0-15,-2 1 1 16,-3 2-1-16,0 0 1 16,0 3-2-16,-1 0 0 15,0-2 2-15,3-4-1 16,0-2 0-16,1-1 0 15,2-7 0-15,0 0-1 16,2-2 2-16,-3-1-2 16,3 0 2-16,-3 0 0 15,0 3 0-15,-4 3 1 16,3-2-1-16,-4 3 1 0,0-1-1 15,0-1 1-15,-3-2-2 16,0 0 0-16,0-3 0 16,1-5 0-16,-3-4 0 15,3 1 0-15,0-1 1 16,-2 0-1-16,3 1 2 15,-2 5-2-15,3 4 1 16,-1 5-1-16,-3 6 1 16,1 2-1-16,2 3 1 15,2 4-1-15,-2-3 0 16,3 2 0-16,3-4 0 15,1 3 0-15,3-3 0 16,1 2-1-16,5-1 1 16,-1 4 0-16,1 3 0 15,3 4 0-15,1 3 0 0,0-1 0 16,2 3 0-16,-2 0 0 15,3-3-1-15,0 2 0 16,0 0 1-16,1 3-1 16,2-1 0-16,-1 6 0 15,9 12-3-15,-13-13-5 16,23 25-11-16,-22-11-17 15,20 11 1-15,-8-12-3 16,12 7 1-16</inkml:trace>
  <inkml:trace contextRef="#ctx0" brushRef="#br3" timeOffset="66">11653 9577 49 0,'0'0'28'15,"0"0"2"-15,0 0-2 16,0 0-20-16,0 0-1 15,-10-13 0-15,10 13-1 16,-7-16 2-16,7 16-2 16,-11-16 0-16,11 16-1 15,-18-16-1-15,7 10-1 16,-5-3 0-16,-1 0-1 15,-3-3-1-15,-1 0 1 16,-2-5-1-16,-3 0-1 0,-1-2 1 16,0 3 0-16,-2-3-1 15,4 1 1-15,-4 2-1 16,1 4 0-16,3 1 1 15,-1 1 0-15,1 2-1 16,1 2 1-16,0 0 0 16,4-1-1-16,1 0 1 15,-1 0-1-15,-1 2 1 16,1 1-1-16,1 3 1 15,-1 1-1-15,-1 2 1 16,0 5-1-16,-1 1 0 16,4 4 1-16,-2 4-1 15,-2 3 0-15,1-3 0 16,-1 0 1-16,-2 1-1 0,0-3 1 15,0-4 0-15,0-2 0 16,-3-1-1-16,3-4 1 16,1 0 0-16,0 1-1 15,3-1 0-15,2 3 0 16,3 1 1-16,1 1 0 15,0 2-1-15,0 2 1 16,5-2-1-16,-1 2 0 16,1-3 0-16,9-9 0 15,-12 15-1-15,12-15-2 16,0 0-7-16,-3-12-11 15,18 5-16-15,-7-13-1 16,12 2-1-16,-5-9-1 16</inkml:trace>
  <inkml:trace contextRef="#ctx0" brushRef="#br4" timeOffset="67">13734 11570 59 0,'-10'-18'34'16,"0"6"0"-16,-8-7-2 15,1 9-25-15,-7-1-2 16,1 9-2-16,-3 5-1 16,1 11 2-16,-9 7-2 15,1 16 2-15,0 7-1 0,1 10-2 16,0 3 2-16,9 5-2 15,6-6 2-15,12 1-2 16,12-10 0-16,14-10-1 16,16-13 0-16,14-10 1 15,11-15 0-15,8-12-1 16,2-9 0-16,3-4 0 15,-3-9 1-15,-9 1-1 16,-12 0 0-16,-14 0-1 16,-18 6 2-16,-10 1-1 15,-18 10 0-15,-9 8 0 16,-17 8 0-16,-7 8 1 15,-7 11-1-15,-6 7 1 16,3 7-1-16,8 2 1 0,4 1-1 16,11-3 1-16,18-7 0 15,17-4-1-15,17-10 1 16,15-11-1-16,19-9 1 15,9-3-1-15,14-10 0 16,7-5 1-16,7-3-1 16,5-5-1-16,-5-3 1 15,-2-4 2-15,-7-3-4 16,-14-1 2-16,-13 0-2 15,-15 3 2-15,-22 6-1 16,-18 5 1-16,-19 11-1 16,-21 14-1-16,-15 11 3 15,-14 15 2-15,-5 15-2 16,-5 10-1-16,1 7 2 15,5 8-2-15,11 2 1 0,17 3-1 16,19-8 1-16,21-3-3 16,17-9 2-16,23-9 0 15,22-12 0-15,19-12 0 16,15-13 0-16,10-14 0 15,9-15 0-15,4-13 0 16,-5-13 0-16,-5-9 1 16,-16-2-2-16,-17-4 2 15,-22 4-2-15,-25 6 1 16,-24 9-1-16,-24 9 1 15,-20 15-1-15,-24 14 1 16,-16 16 0-16,-11 19 2 16,-9 13-1-16,3 19 2 15,2 13-2-15,9 6 0 0,15 4 1 16,20 2-2-16,23-9 1 15,25-5-2-15,29-16 1 16,22-16-2-16,29-15 2 16,14-19-1-16,18-14 1 15,10-18 0-15,5-13 0 16,-3-15 0-16,-5-9-1 15,-12-3 1-15,-19 2 0 16,-20 4 0-16,-26 12-1 16,-25 12 2-16,-28 19-2 15,-25 21 1-15,-23 19 1 16,-12 18 1-16,-6 17-1 15,-2 7-1-15,12 7 1 0,8 0-2 16,18-5 2 0,25-6-1-16,26-14 0 0,22-17-2 15,28-12 2-15,20-18-1 16,16-8 1-16,9-14-1 15,7-6 0-15,-2-7 3 16,-6 3-4-16,-16 0 1 16,-23 6 0-16,-18 5 0 15,-24 10 0-15,-22 7 1 16,-19 11-1-16,-21 8 1 15,-12 5 2-15,-12 12 0 16,-4 6 0-16,2 4-2 16,7 4 2-16,10-1-1 15,17-1 0-15,21-3-2 0,22-7 1 16,18-14-2-1,22-10 2-15,21-8-1 0,11-12 1 16,10-8 3-16,6-6-4 16,-3-6 2-16,-6-2-1 15,-13 0 0-15,-15 4 0 16,-16 4 1-16,-20 7-2 15,-19 4 0-15,-20 9 0 16,-16 10 1-16,-21 13 1 16,-11 11 0-16,-9 15 0 15,-6 11-1-15,0 11 1 16,5 5 0-16,14-2 0 15,11 0-1-15,26-9 1 16,20-14-3-16,28-18 2 16,25-18 0-16,26-14 0 0,19-18-1 15,13-11 1-15,6-7 2 16,0-8-3-16,-7 1 1 15,-14 7-1-15,-26 7 2 16,-28 10-2-16,-26 13 3 16,-31 12-3-16,-29 17 1 15,-33 16 0-15,-21 13-1 16,-19 16 2-16,-8 12-1 15,-6 8 1-15,3 9-3 16,6-2 2-16,21-6-1 16,26-10 1-16,27-14 1 15,28-17-1-15,24-22 0 16,27-26 0-16,21-16-1 15,20-24 1-15,9-11 0 0,6-7-1 16,-5-6 1-16,-9 0-1 16,-19 1 3-16,-25 14-2 15,-24 10 2-15,-28 18-2 16,-26 16 2-16,-29 19-2 15,-25 16 0-15,-14 20 1 16,-16 17-3-16,0 22 3 16,1 9-3-16,9 9 3 15,13-3-1-15,28-6 0 16,27-10 1-16,25-12-1 15,25-20 1-15,27-22-2 16,26-18 2-16,15-20-1 16,16-14-2-16,6-13 1 15,1-10 1-15,-3-7-1 0,-10-1 0 16,-16 1 0-16,-21 5-1 15,-22 10 1-15,-27 10 0 16,-23 20 1-16,-23 17 0 16,-17 22 0-16,-11 15 1 15,-11 16-1-15,2 15 2 16,4 7-1-16,11 6 0 15,8-1-1-15,24-4 1 16,15-12-1-16,21-8 0 16,22-15 0-16,22-13-1 15,15-16 1-15,14-12 0 16,12-14 0-16,5-11-1 15,5-12 1-15,1-8 0 16,-5-8-1-16,-10-5 0 16,-9-1 1-16,-12 2-1 0,-23 3 1 15,-19 6-1-15,-18 12 1 16,-24 13-1-16,-19 16 1 15,-13 15 1-15,-18 17-1 16,-5 17 1-16,-3 13 0 16,3 9-1-16,7 9 1 15,12 2-1-15,16-4 1 16,11-6-1-16,27-9 0 15,14-13 0-15,22-20 0 16,18-18 0-16,16-21 0 16,15-20 0-16,7-14 0 15,8-16-1-15,0-9 1 16,-7-5 0-16,-11 2 0 15,-18 3-1-15,-21 11 1 0,-22 13-1 16,-22 21 1-16,-26 19 0 16,-20 23 0-16,-15 20 2 15,-7 18-2-15,-3 16 1 16,4 9 0-16,6 2 0 15,18-2 0-15,23-11-1 16,25-15 1-16,22-21-2 16,24-18 1-16,23-23 0 15,18-19 0-15,13-18-1 16,4-14 1-16,3-13 0 15,-11-5-1-15,-9-1 1 16,-17 0 0-16,-24 4-1 16,-24 12 1-16,-27 15-1 0,-25 16 1 15,-21 16 0-15,-10 24 1 16,-16 18-1-16,0 19 1 15,0 16 1-15,10 8-2 16,11 8 1-16,20-2 0 16,16-2-1-16,20-9 1 15,22-10-1-15,21-16 0 16,13-15-1-16,17-15 0 15,15-17 1-15,6-17 0 16,7-13 1-16,-1-14-2 16,-10-8 0-16,-12-6 1 15,-16-5-1-15,-26 1 0 16,-19 4-1-16,-29 7 1 15,-21 9-1-15,-19 10 1 0,-14 17 1 16,-7 16 0-16,-7 20 1 16,3 20 0-16,7 13 0 15,6 14 0-15,21 7 1 16,13 2-1-16,22-5 0 15,16-4-1-15,21-15 1 16,16-12-1-16,16-17 0 16,9-15 0-16,10-13-1 15,3-17 1-15,-6-9 0 16,-2-14 0-16,-12-3 0 15,-12-4 0-15,-14 2-1 16,-19 7 2-16,-21 7-2 16,-22 12 2-16,-19 12-1 15,-21 16 0-15,-9 10 0 0,-4 12 0 16,1 8 1-16,10 5-1 15,13 2 0-15,20 1-1 16,20-5 1-16,27-4 0 16,25-8 0-16,21-10 0 15,21-10 0-15,11-10-1 16,9-9 1-16,5-6 0 15,-1-8 0-15,-5-5 0 16,-15-4 0-16,-19-4 0 16,-20 2 0-16,-23-1 0 15,-22 8 2-15,-26 3-2 16,-22 15 2-16,-19 14-1 15,-11 11-1-15,-7 12 0 16,1 13 1-16,12 10-1 16,9 6-2-16,23-1 2 0,23-2-2 15,28-8 2-15,26-6 0 16,22-12 0-16,29-9 0 15,14-9 0-15,14-6 0 16,6-4 0-16,-2-3 0 16,-8 1 0-16,-11 3 0 15,-19 4 0-15,-25 6 0 16,-24 8 0-16,-19 9 0 15,-25 9 0-15,-17 11 0 16,-17 10 1-16,-13 9-1 16,-5 5 0-16,1 9 2 15,6-4-2-15,15 0 2 0,13-7-2 16,24-10 0-16,27-13 1 15,21-15-1-15,25-14 0 16,18-12 0-16,19-10 0 16,4-8-1-16,10-3 1 15,-5-3 0-15,-7 5 0 16,-17 6 0-16,-17 12 0 15,-21 9 0-15,-22 12 0 16,-24 15 1-16,-22 9 0 16,-18 13-1-16,-15 7 0 15,-7 7 0-15,-6 1 1 16,7-5-2-16,16-7 1 15,14-10 0-15,24-17 0 16,18-24 0-16,31-3 0 16,22-23 0-16,24-13 0 0,17-7-1 15,7-5 1-15,2 1 1 16,-7 5-1-16,-9 12 1 15,-21 9-1-15,-23 20 1 16,-27 11-1-16,-32 17 0 16,-31 18 0-16,-19 15-1 15,-19 11 2-15,-6 6-2 16,-2-1 2-16,7-10-1 15,19-7 0-15,22-14 1 16,29-22-1-16,16-20 0 16,44-15 0-16,19-22 0 15,24-11-1-15,13-9 1 16,13-5-1-16,5-5 0 15,-8 2 1-15,-4 4 1 0,-18 7-2 16,-22 13 2-16,-30 9-1 16,-23 20 0-16,-33 14 1 15,-25 19-1-15,-31 20 1 16,-16 17-2-16,-14 15 1 15,2 5 0-15,6 3 0 16,12-12 0-16,23-8 0 16,27-17 0-16,36-28 0 15,33-23 0-15,33-32 0 16,27-20 0-16,19-20-1 15,18-13 1-15,9-8 0 16,1-7-1-16,-6 5 1 16,-20 9 0-16,-22 11 0 15,-23 19-1-15,-34 19 1 0,-33 23 0 16,-37 25 0-16,-31 20 0 15,-22 21 0-15,-21 18 1 16,-15 11 0-16,-1 1-1 16,5-1 0-16,18-12 1 15,24-12-1-15,31-17 0 16,33-23 0-16,32-25-1 15,34-23 1-15,34-22-1 16,23-20 1-16,17-15 0 16,9-6 0-16,-7-5-1 15,-15 3 1-15,-17 12 2 16,-30 15-1-16,-30 18 1 15,-36 27-2-15,-37 22 0 16,-34 20 0-16,-22 24 1 16,-17 14-1-16,-6 15-2 0,3 3 3 15,10-3-3-15,23-9 2 16,28-12 0-16,35-18 1 15,31-23-1-15,35-21-1 16,31-17 1-16,25-14 0 16,12-9-1-16,10-5 1 15,-8-1 2-15,-11 8-3 16,-15 6 4-16,-25 9-4 15,-30 10 3-15,-33 11-2 16,-33 12 2-16,-33 8-1 16,-22 12-1-16,-26 6 0 15,-12 7-2-15,-10 3 3 16,2 3-4-16,5 0 4 15,18-6-3-15,24-4 2 0,30-13-2 16,31-9 2-16,24-17-1 16,29-9 1-16,23-12 0 15,18-9-1-15,10-8 2 16,2-5-2-16,-8 1 1 15,-14 2 0-15,-16 9 0 16,-28 13 0-16,-25 15 0 16,-26 21 0-16,-31 19 1 15,-25 18-1-15,-17 18 2 16,-9 10-1-16,-1 5-1 15,12 0 0-15,16-9 0 16,20-11 1-16,27-16-2 16,33-15 1-16,28-23-3 15,28-16 3-15,21-11 0 0,16-7-1 16,4-5 2-16,1-1-2 15,-7 5 2-15,-13 5-2 16,-19 17 2-16,-25 14-1 16,-27 4 1-16,-20 36 0 15,-30 3-2-15,-25 13 2 16,-17 8-1-16,-8 6 1 15,-2-3-1-15,3-5 1 16,15-12-3-16,15-13 2 16,25-14-1-16,32-13-4 15,22-23-6-15,32 7-4 16,5-22-5-16,29 12-11 15,-13-15-3-15,26 14-6 0,-16-5 1 16</inkml:trace>
  <inkml:trace contextRef="#ctx0" brushRef="#br5" timeOffset="68">10296 9110 33 0,'16'-4'12'16,"6"4"5"-16,-2-2 0 15,-2-4-11-15,1 5-2 16,0-5-1-16,1 5 1 15,1-7 1-15,0 10 1 16,-3-8 1-16,4 6 0 16,-3-2-1-16,3 5-1 15,-4-1 0-15,5 1-1 16,-3 0-1-16,4-3-1 15,0 0-1-15,3-4 0 16,1 1 0-16,1 1 1 16,-1-8 0-16,2 7 0 15,-2-5-1-15,0 7 1 16,-2-4 0-16,0 6 0 0,-3-1-1 15,0 1-1-15,2 4 1 16,-2-2-1-16,3 3 0 16,0-3 0-16,-1-1 1 15,1-2-1-15,5 0 1 16,-1-1-1-16,0-2 1 15,2 2 0-15,0-2 1 16,0 3-1-16,3-1-1 16,0 1 1-16,1 0-1 15,1 0 1-15,1-2-1 16,-1 2 0-16,1 2 0 15,1-2-1-15,-3-2 1 16,2 4 0-16,-1-5 0 16,1 4 1-16,0-3-1 0,3 1 0 15,-3 0 0-15,4-3 1 16,1 3-1-16,-2 0 0 15,3 1 0-15,0 0 0 16,-1 4-1-16,-1 2 1 16,-3 4 0-16,2-2 0 15,-5 3 0-15,1 0 0 16,-5 0 0-16,5-2 1 15,-3-2-1-15,7-3 0 16,-2-3 1-16,4-2-1 16,3-2 1-16,5-1-1 15,7-3 0-15,3-1 1 16,3-4-1-16,4 7 0 15,3-4 0-15,0-1 0 16,2 2 0-16,1 0 0 0,-2 0 0 16,-2 3 0-16,0 2 0 15,-2-3 0-15,5 4 0 16,-1-1 1-16,-4 3-1 15,-2 2 0-15,2 0 1 16,-5 0-1-16,-2 1 0 16,-5 1 0-16,-1-2 1 15,-4 4-1-15,-1 0 0 16,-2-1 0-16,-1 2 1 15,-1-1-1-15,0 0 0 16,2-1 0-16,-2-1 0 16,-1 0 1-16,0-1-1 0,1 1 0 15,-5-2 1-15,2 3-1 16,-3 0 0-16,0 0 0 15,-2 0 1-15,-2 2-1 16,-1-2 0-16,-1 1 1 16,3 0-1-16,-4 0 0 15,-3-4 1-15,5-1 0 16,-2-2 0-16,0 0-1 15,1-1 1-15,0-2 0 16,-1 2-1-16,-1-1 1 16,-3 3-1-16,-6 2-1 15,-1 5-1-15,-9-6-9 16,7 15-6-16,-20-16-4 15,5 25-1-15,-16-19-2 16,11 12-2-16,-14-15 0 0,14-3 2 16</inkml:trace>
  <inkml:trace contextRef="#ctx0" brushRef="#br5" timeOffset="69">10552 9161 23 0,'0'0'24'16,"17"2"-1"-16,-17-2-1 15,0 0-5-15,17 5-3 16,-17-5-3-16,0 0-2 16,0 0-2-16,0 0-1 15,0 0-1-15,0 0-2 16,-11-14 0-16,11 14 0 15,-20-7-1-15,7 3-1 16,-1-1 1-16,-2 3-1 16,-1-2 1-16,-1 3-1 0,-2-1 1 15,0 4-1-15,-3 2 0 16,0 3 0-16,-3 2-1 15,-2 3 1-15,-3 4-1 16,-1 0 0-16,-2 6 1 16,-3 2-1-16,-4 6 1 15,-4 4 0-15,-2 3 0 16,-4 3 1-16,-4 2-1 15,1 4 1-15,-4-1 0 16,5 2-1-16,1 0 0 16,-1-2 1-16,8-2-2 15,3 1 1-15,5-1-1 16,5 0 0-16,3 3-1 15,1 2 0-15,6 3-2 16,1 4 0-16,2 5 0 0,-1-3 1 16,1 9-1-16,-1-1 2 15,-2 1-3-15,-6-6-2 16,6 6-9-16,-13-17-1 16,13 7-4-16,-17-18-1 15,14 6-3-15,-9-20 0 16,18 3 1-16,1-11 2 15</inkml:trace>
  <inkml:trace contextRef="#ctx0" brushRef="#br5" timeOffset="70">10490 9768 47 0,'0'0'28'0,"0"0"0"0,0 0 0 16,0 0-13-16,-15-4-7 15,4 12-4-15,-7-2-1 16,1 7-1-16,-6 1 0 16,-2 8 0-16,-6-2 1 15,0 11 0-15,-5 1 0 16,1 13 1-16,-7 1-2 15,1 17 1-15,-2 8-2 16,-1 13 1-16,-3 6-2 16,5 7 2-16,-5 2-2 15,4-2 0-15,6-6-2 16,-1-10-5-16,16-6-9 15,-5-26-5-15,18-4-3 16,-6-25-2-16,21-4-2 0,-6-16-2 16</inkml:trace>
  <inkml:trace contextRef="#ctx0" brushRef="#br5" timeOffset="71">9485 10616 82 0,'10'-23'33'0,"-10"23"-2"0,8-19-1 16,-8 19-25-16,0 0-3 16,1 11-1-16,-5 9 0 15,-6 12 0-15,0 13-1 16,-7 9-1-16,-9 15 1 15,-3 16 0-15,-8 9 1 16,-6 8 0-16,-2 0 0 16,2-5 1-16,2-9-3 15,5-17-6-15,18-5-12 16,-7-34-3-16,25-6-4 15,0-26-2-15,7-15-1 16,-6-20-2-16</inkml:trace>
  <inkml:trace contextRef="#ctx0" brushRef="#br5" timeOffset="72">9073 11074 94 0,'-13'3'34'0,"8"8"-1"15,-10-2 1-15,8 10-32 16,0 8 0-16,1 6-1 16,-2 13 0-16,3 13 0 15,-2 7 0-15,2 7 2 16,2-2-1-16,6-4-1 15,6-7 0-15,11-15 0 16,9-16 1-16,13-18-2 0,11-20 1 16,9-16-2-16,9-20 1 15,6-15-1-15,7-7-5 16,-13-17-12-16,15 16-8 15,-22-11-2-15,10 26-3 16,-18-4-2-16,6 22-1 16</inkml:trace>
  <inkml:trace contextRef="#ctx0" brushRef="#br6" timeOffset="73">15400 11776 8 0,'-11'1'27'16,"-2"-1"2"-16,3 0 3 15,10 0-15-15,-21 2-5 16,21-2-2-16,0 0 0 15,0 0-1-15,2-12-2 16,11 9-1-16,0-7-1 16,12 7 1-16,7-10-3 15,15 4 2-15,10-6-3 16,22-3 1-16,12-7-1 15,19-4 0-15,13-9-1 0,15-5-1 16,15-7 2 0,7-3-3-16,10-7 2 0,0 1 0 15,5 1 0-15,2 1-1 16,-1 6 1-16,-9-1-1 15,-12 10-1-15,-4 2 1 16,-17 5 0-16,-17 4 1 16,-19 7-2-16,-21-1-2 15,-13 16-5-15,-26-9-11 16,1 18-7-16,-26-14-2 15,6 16-2-15,-19-2-4 16</inkml:trace>
  <inkml:trace contextRef="#ctx0" brushRef="#br6" timeOffset="74">19169 10836 85 0,'-14'-8'35'0,"-7"-1"-1"16,4 9 3-16,-13 0-29 16,3 14-2-16,-7 3-2 15,1 9-3-15,-4 1 1 16,6 4-2-16,2-3 1 15,10-3-2-15,12-5 1 16,12-5-2-16,13-8 2 16,15-2 0-16,6-1 0 15,9 3 0-15,0-1 0 16,-4 5 0-16,-6 5 0 15,-13 9 0-15,-14 3 0 16,-11 8 1-16,-16 4-1 16,-10 1 0-16,-8 0-1 15,-1-6-2-15,6 1-5 0,-3-25-15 16,29 4-8-16,3-15-2 15,7-24-4-15,15-9 1 16</inkml:trace>
  <inkml:trace contextRef="#ctx0" brushRef="#br6" timeOffset="75">19393 11024 86 0,'0'15'36'16,"0"-15"-1"-16,18 12 0 15,6-17-31-15,18-1 0 0,4-6-1 16,10-2 0-16,-3-6 0 16,-3 2 2-16,-9-4-2 15,-7 3 0-15,-16 1-1 16,-15 3 1-16,-17 2-2 15,-13 2 2-15,-10 3-2 16,-7 5-1-16,-7 6 1 16,0 7-1-16,5 8 0 15,5 7-1-15,7 6 1 16,11 7-1-16,9 4 1 15,14 1-2-15,14-1 1 16,11-12-3-16,18-2-3 16,5-23-14-16,25 3-8 15,-7-29-4-15,24-1-2 0,-6-22-4 16</inkml:trace>
  <inkml:trace contextRef="#ctx0" brushRef="#br6" timeOffset="76">20402 10335 110 0,'-20'-5'37'0,"2"31"1"16,-13 16-2-16,7 17-31 16,-5 11-2-16,6 11 0 15,3 6-3-15,0 1-1 16,6 1-1-16,4-10-2 15,10 1-9-15,-8-23-12 16,21 1-8-16,-13-23-3 16,14-5-2-16,-13-20 1 0</inkml:trace>
  <inkml:trace contextRef="#ctx0" brushRef="#br6" timeOffset="77">20047 10999 103 0,'-15'-13'39'16,"15"13"-1"-16,0 0 0 15,25-11-34-15,8 0-1 16,14-2-3-16,14 1-8 16,-5-18-11-16,25 10-9 15,-11-21-3-15,15 6-3 16,-10-15 0-16,4 6-3 15</inkml:trace>
  <inkml:trace contextRef="#ctx0" brushRef="#br6" timeOffset="78">20876 10231 110 0,'-22'25'37'0,"9"33"3"16,-16 4-5-16,8 22-28 16,-6 6-5-16,2 8 1 15,-4 1-2-15,2-1-2 16,6-5-1-16,0-12-3 15,11-4-12-15,-9-26-12 16,24-1-8-16,-11-26-2 16,15-5 0-16,-9-19 2 0</inkml:trace>
  <inkml:trace contextRef="#ctx0" brushRef="#br6" timeOffset="79">20515 10935 109 0,'-16'11'40'0,"-3"-4"-2"16,22 12 2-16,11-7-37 15,10-4-2-15,14-11-2 16,13-9-1-16,13-4-7 16,1-22-11-16,20 6-9 15,-11-19-5-15,12 3-3 16,-13-16 0-16</inkml:trace>
  <inkml:trace contextRef="#ctx0" brushRef="#br6" timeOffset="80">21247 10389 114 0,'-33'70'42'15,"-15"3"-2"-15,9 17 0 16,-4-5-37-16,8 4-2 16,5-6-1-16,8-8-2 15,13-6-3-15,2-22-16 16,28 4-12-16,-9-25-8 15,18-2 2-15,-1-21-2 16</inkml:trace>
  <inkml:trace contextRef="#ctx0" brushRef="#br6" timeOffset="81">21224 11033 94 0,'0'16'37'0,"0"-16"2"15,16 17-1-15,0-22-31 16,18 2-2-16,2-7-1 15,6-5-1-15,-1-7 0 16,0-3 1-16,-8-5-2 16,-4-1 1-16,-8-4-1 15,-9 4 0-15,-9 1 0 16,-7 7 0-16,-16 12-2 15,-7 8 0-15,-3 11 0 16,-7 14 0-16,0 12-1 16,0 4-1-16,7 8 2 0,6 0-2 15,13-4 2-15,12-6-3 16,20-4 1-16,9-15-5 15,20-1-7-15,-2-21-9 16,28 8-9-16,-8-19-5 16,18 4-4-16,-9-13 3 15</inkml:trace>
  <inkml:trace contextRef="#ctx0" brushRef="#br6" timeOffset="82">22068 10879 121 0,'-48'0'38'0,"5"18"3"16,-16-5-3-16,7 13-35 15,-2 3 0-15,12 5-2 0,9-4 1 16,15-4-2-16,14-6 1 16,25-9-1-16,13-12 0 15,13-11 1-15,12-14 0 16,10-11 1-16,0-9-1 15,4-8 1-15,-6-12-2 16,-5-4 0-16,-9-3 0 16,-10 4 0-16,-11 11 0 15,-13 12 0-15,-15 19 0 16,-4 27 0-16,-29 8 0 15,-3 31 0-15,-10 18 0 16,-4 15 0-16,5 13-10 16,-11-13-14-16,21 11-17 15,-4-19-2-15,13 0 0 16,-6-19-3-16</inkml:trace>
  <inkml:trace contextRef="#ctx0" brushRef="#br6" timeOffset="83">19563 12020 86 0,'-26'6'38'0,"-18"3"-1"16,4 20 0-16,-22-7-28 15,9 15-2-15,-5-4-2 16,12 2 0-16,8-4-2 15,13-4 0-15,17-9-1 16,19-7-1-16,19-9 0 16,15-3 0-16,11-2-1 15,5 3 0-15,1 4 1 16,-5 7-1-16,-16 8 0 0,-12 7 1 15,-18 10-2-15,-18 2 0 16,-11 5 1-16,-11-4-1 16,-4-1 0-16,2-9-1 15,6-6-1-15,6-15-5 16,19-8-9-16,9-16-6 15,31 1-9-15,-1-23-7 16,24 0 1-16,0-15 1 16</inkml:trace>
  <inkml:trace contextRef="#ctx0" brushRef="#br6" timeOffset="84">20054 12130 96 0,'-12'6'38'16,"-15"6"1"-16,3 22 0 0,-16-4-32 15,11 10 0-15,-1-1-3 16,10 8 0-16,4-5-1 15,14-7-1-15,9-3 0 16,15-12-2-16,5-11 1 16,8-9 0-16,2-8 0 15,1-11-2-15,-1-8 2 16,-4-3 0-16,-13-7-1 15,-6 1 0-15,-10-2-1 16,-8 1-3-16,-6 5 1 16,-2 2-3-16,5 13-5 15,-10-10-8-15,17 27-6 16,-5-20-5-16,20 22-5 15,-3-12-3-15,22 7 1 0,3-13 1 16</inkml:trace>
  <inkml:trace contextRef="#ctx0" brushRef="#br6" timeOffset="85">20725 11787 112 0,'-29'11'40'0,"4"15"-1"15,-16 2 0-15,3 17-35 16,-1 14-1-16,1 7-4 15,6 5 3-15,5 2 0 16,12-2-2-16,11-5-1 16,16-10-3-16,5-18-2 15,18-8-6-15,-5-30-8 0,25 3-6 16,-14-32-4-16,16 7-2 15,-21-31 2-15,5 9 26 16,-7 0 4-16,-12-3 7 16,3 17 10-16,-22-10 5 15,9 31 5-15,-21-5 6 16,12 32-4-16,-16 2-22 15,6 13-1-15,-2 5-3 16,3 8 1-16,-2 2-3 16,7-5 1-16,0-5-3 15,2-11-2-15,9-7-5 16,-10-20-11-16,25-7-6 15,-16-24-6-15,21 3-2 0,-15-24-6 16,13 0 2-16,-11-16 1 16</inkml:trace>
  <inkml:trace contextRef="#ctx0" brushRef="#br6" timeOffset="86">20902 11757 102 0,'-24'13'1'16,"-4"8"-1"-16,7 4-4 15,9 0-35-15</inkml:trace>
  <inkml:trace contextRef="#ctx0" brushRef="#br6" timeOffset="87">21536 12065 91 0,'-9'-16'37'15,"9"16"1"-15,-32-4 1 16,3 14-34-16,-13 6 1 15,0 15-2-15,-15 6 1 16,2 13 0-16,0 1-2 16,7 3 1-16,13-6-2 0,16-3 1 15,20-17-3-15,20-17 2 16,21-16-1-16,18-22-1 15,12-17 1-15,5-16-1 16,10-9 0-16,-7-9 0 16,-8 0 1-16,-11 3-1 15,-18 4 0-15,-15 6 2 16,-18 18-1-16,-11 12 1 15,-17 19-2-15,-10 17 0 16,-8 19 0-16,-2 17 0 16,3 18-1-16,2 13-3 15,14 10 0-15,8-5-5 16,25 7-6-16,1-27-7 15,41 7-5-15,-7-32-8 0,26-5-4 16,0-24-1-16,11-6 3 16</inkml:trace>
  <inkml:trace contextRef="#ctx0" brushRef="#br6" timeOffset="88">22265 11965 113 0,'-15'-3'39'0,"-15"-3"1"15,9 20-2-15,-5 1-34 16,6 5-2-16,2 3 0 15,8 5-1-15,8 1 0 16,7-2 0-16,0 0 0 16,9 2 0-16,-3-5-1 15,0 3 1-15,-5-1-1 16,-6 1 1-16,-6-1 0 0,-9 0 0 15,0-2-1-15,-9-1 1 16,1-1-2-16,-6-6-2 16,6 5-7-16,-10-19-9 15,18 17-6-15,-19-25-8 16,19 14-6-16,-14-14-5 15,7 4 3-15</inkml:trace>
  <inkml:trace contextRef="#ctx0" brushRef="#br6" timeOffset="89">15023 10104 70 0,'-31'18'38'16,"3"-8"-1"-16,13-1 1 15,-2-21-14-15,30-9-18 16,23-26 0-16,30-17-2 15,20-22 0-15,31-11-1 16,24-9 0-16,17-3-2 16,2 4 1-16,-3 14-3 15,-18 23 0-15,-23 17-2 16,-23 29-3-16,-33 1-13 0,-16 29-9 15,-31-5-7-15,-7 12-1 16,-6-15-4-16,0 0 3 16</inkml:trace>
  <inkml:trace contextRef="#ctx0" brushRef="#br6" timeOffset="90">17183 8631 88 0,'11'-25'35'0,"-8"2"-1"15,-3 23 1-15,0 0-29 16,-11 19-1-16,-3 15 0 16,2 18-1-16,-6 11 1 15,0 17-3-15,-4 4 1 16,4 5-1-16,2-4 0 15,6-8-2-15,7-7-4 16,3-20-1-16,18-2-12 16,-3-35-8-16,21-3-10 15,0-20-1-15,16-7-1 16,-2-19 1-16</inkml:trace>
  <inkml:trace contextRef="#ctx0" brushRef="#br6" timeOffset="91">17568 8975 102 0,'0'0'36'16,"-13"9"1"-16,4 20-3 15,-11 2-27-15,3 12-1 16,-4 3-3-16,4 1 0 16,2-2-2-16,4-4-1 15,11-10-1-15,6-15-2 16,13-6-9-16,-4-28-20 15,22-8-5-15,-4-20-1 16,13-7 1-16</inkml:trace>
  <inkml:trace contextRef="#ctx0" brushRef="#br6" timeOffset="92">17588 8558 92 0,'-25'4'20'0,"20"13"-10"15,1-2-9-15,15 4-31 16,13-5-5-16,11 0 2 15</inkml:trace>
  <inkml:trace contextRef="#ctx0" brushRef="#br6" timeOffset="93">18111 8867 104 0,'-18'19'36'0,"-12"-4"3"15,3 8-2-15,-2 0-32 16,-4 7 1-16,-5-2-1 0,6 9-1 15,-2-6 0-15,8 4-1 16,5-8-1-16,14-5 0 16,7-22 0-16,23 7-2 15,8-18 1-15,17-9-1 16,9-8 0-16,4-3 0 15,5-2 0-15,-7 0 0 16,-4 9 0-16,-13 3 0 16,-14 12-1-16,-16 11 1 15,-23 18-1-15,-13 14 1 16,-15 21 0-16,-16 18-1 15,-10 13 0-15,-3 14 1 16,-5 4 0-16,8 3 1 16,6-9-1-16,15-10 1 0,16-18-1 15,16-20 1-15,15-25 0 16,16-21 0-16,14-25-1 15,14-17 0-15,10-14-1 16,5-15 0-16,7-9 0 16,-3-6-3-16,2 5-2 15,-14-8-8-15,7 25-9 16,-25-6-17-16,1 18 2 15,-15 0-2-15,4 17 2 16</inkml:trace>
  <inkml:trace contextRef="#ctx0" brushRef="#br6" timeOffset="94">18636 8951 112 0,'7'-26'38'0,"-7"26"2"16,2-23-1-16,-2 23-33 15,0-11-2-15,0 11-1 16,-4 22 0-16,-6 5 0 16,1 9-1-16,-1 11-1 15,1 2 1-15,-2 5 0 16,3-3-2-16,8-4 0 15,5-10 0-15,11-13 0 16,8-15 0-16,10-14 0 16,9-15 0-16,4-13 0 0,1-7 0 15,4-3 0 1,-4-1 0-16,-7 1 0 0,-7 7 0 15,-12 9 0-15,-12 9 0 16,-10 18 0-16,0 0 0 16,-15 13 0-16,0 10 0 15,-3 6 0-15,5 8 0 16,-1 2-6-16,11 4 0 15,3-9-2-15,18 5-5 16,-6-21-6-16,23 6-2 16,-12-31-4-16,27 8 0 15,-13-27-1-15,14 4-3 16,-13-16 2-16,4-4 3 15,-2 4 5-15</inkml:trace>
  <inkml:trace contextRef="#ctx0" brushRef="#br6" timeOffset="95">19369 8954 108 0,'0'0'35'0,"-1"21"1"16,-15 2 1-16,10 20-28 15,-10 0-3-15,7 13-1 16,-3-1-2-16,6-4-1 16,3-4-4-16,5-12-1 15,12-9-10-15,-14-26-7 16,38-11-5-16,-20-31-4 15,22 2-3-15,-17-26-2 16,11-2-1-16,-11-16 3 16</inkml:trace>
  <inkml:trace contextRef="#ctx0" brushRef="#br6" timeOffset="96">19417 8541 114 0,'-28'-9'34'16,"13"16"2"-16,2 5-6 16,6-1-45-16,29 16-8 15,-3-12-7-15,26 15-3 16,-6-10-3-16,18 10 1 15</inkml:trace>
  <inkml:trace contextRef="#ctx0" brushRef="#br6" timeOffset="97">20019 8838 114 0,'0'0'39'16,"-14"-3"0"-16,-13 0 0 16,2 5-33-16,-16 11-2 0,-2 15 0 15,-11 9 0-15,1 17-1 16,2 8 0-16,8 4-3 15,11-3 0-15,14-3 0 16,18-10 0-16,19-20 0 16,22-20 0-16,13-26 0 15,17-23 0-15,2-17 0 16,4-14 0-16,-3-14 0 15,-6-5 0-15,-9-4 0 16,-12-2 0-16,-11 12 0 16,-12 13 0-16,-11 19 0 15,-14 23 0-15,-12 27 0 16,-10 28 0-16,-5 23 0 15,-1 23 0-15,-3 14 0 16,8 11 0-16,-1-9-11 0,25 6-5 16,-9-32-10-16,36-1-6 15,-8-27-13-15,10-16 1 16,-4-17 1-16</inkml:trace>
  <inkml:trace contextRef="#ctx0" brushRef="#br6" timeOffset="98">3449 4255 70 0,'10'-14'35'15,"0"9"-2"-15,-10 5-3 16,11-6-23-16,-11 6-2 16,4 26 0-16,-8 3 0 15,2 18 1-15,-3 9-2 16,0 14-1-16,-3 6 0 15,2 6-1-15,1-4 0 16,4-3-4-16,5-3-4 16,-5-24-24-16,16-5-6 15,-5-18-1-15,13-5 0 16</inkml:trace>
  <inkml:trace contextRef="#ctx0" brushRef="#br6" timeOffset="99">3422 4337 91 0,'1'-28'38'0,"8"16"0"16,-1-3 1-16,12 8-37 15,4 0-1-15,13 1 0 16,7 1 0-16,11 5-1 16,5 4 0-16,6 3 0 0,-1 7 0 15,-6 6 0-15,-8 12 0 16,-9 8 0-16,-22 13 0 15,-15 7 0-15,-22 7 0 16,-18 3 1-16,-16 4 0 16,-6-5-1-16,-10-5 1 15,0-10-2-15,7-8-2 16,-2-18-14-16,26 2-17 15,2-18-2-15,20-1-1 16,4-14-1-16</inkml:trace>
  <inkml:trace contextRef="#ctx0" brushRef="#br6" timeOffset="100">4026 4783 77 0,'0'0'37'0,"-4"18"0"15,4-18-1-15,36 3-32 16,-4-5-1-16,11-3-1 15,3-4 1-15,4 0-1 16,0-8 0-16,-7 1-1 16,-4-6 1-16,-9 2-1 15,-10-6 1-15,-10 2-1 0,-11 0 1 16,-10 4 0-16,-11 3-1 15,-9 9 1-15,-7 9 0 16,-1 9 0-16,-8 15-1 16,1 6 1-16,3 8-1 15,9 5 1-15,9-3-1 16,16 1-1-16,14-9 2 15,20-8-3-15,17-9-3 16,13-13-3-16,23 6-12 16,-7-21-7-16,20 12-9 15,-11-15-1-15,9 8-4 16,-13-8 1-16</inkml:trace>
  <inkml:trace contextRef="#ctx0" brushRef="#br6" timeOffset="101">5273 4488 85 0,'-13'0'38'16,"-12"-8"-1"-16,6 7 2 15,-22-8-34-15,12 9 0 16,-8-6-1-16,-1 6 0 0,-2 3-1 15,-3 9 0-15,-4 6-1 16,2 16 0-16,4 5 0 16,2 6 0-16,6 3-2 15,10 2 1-15,13-2-1 16,15-5 0-16,17-11-2 15,15-13-1-15,21-9-4 16,2-18-8-16,31 9-8 16,-13-27-5-16,18 13-4 15,-11-19-4-15,2 11-1 16,-12-9 1-16</inkml:trace>
  <inkml:trace contextRef="#ctx0" brushRef="#br6" timeOffset="102">5838 4594 70 0,'-9'-24'36'0,"2"11"0"16,-14-9 1-16,5 11-21 15,-13-3-10-15,2 8 0 16,-10 5-2-16,2 10 0 16,-8 7-1-16,3 10 0 15,-4 1-1-15,3 10 0 16,4-3 0-16,8 5 0 15,6-2-2-15,14-1 1 16,12-9 0-16,12-4 0 0,11-11-1 16,11-5 0-16,10-8 1 15,3-9-1-15,4-5 0 16,0-9 0-16,-6-2 0 15,-7-7 0-15,-1 0 0 16,-9-5 0-16,-8 7 0 16,-7 2-1-16,-3 5 1 15,-8 10 0-15,-5 14 0 16,0 0 0-16,-8 20-1 15,2 5 1-15,-4 12-1 16,0 0-1-16,5 7-1 16,-2-4-2-16,12 4-3 15,-7-21-14-15,19 10-7 0,-6-19-7 16,14 0-1-16,-5-19-2 15,13 0 4-15</inkml:trace>
  <inkml:trace contextRef="#ctx0" brushRef="#br6" timeOffset="103">6261 4545 85 0,'0'0'38'16,"-29"18"-1"-16,18 13 2 15,-17-2-31-15,9 9-3 16,-4-3 0-16,8 0-2 15,-1-2-1-15,5-3 0 16,6-8 0-16,4-6-1 0,1-16 0 16,25 0 0-16,0-16 0 15,5-8-1-15,4-9 1 16,4-8 0-16,3-4-1 15,-3-4 1-15,-3 0 0 16,-8 8 0-16,0 4 0 16,-7 10-1-16,-6 12 1 15,-14 15-1-15,16 9 0 16,-9 12 0-16,-4 12 0 15,4 6-1-15,2 5 0 16,5-1-1-16,6-2-2 16,6-12-3-16,13 3-8 15,-9-28-7-15,29 7-6 16,-15-30-2-16,27 1-3 15,-14-21-5-15,14-6 1 0</inkml:trace>
  <inkml:trace contextRef="#ctx0" brushRef="#br6" timeOffset="104">7366 3961 113 0,'-21'25'39'16,"-17"7"-1"-16,5 23-2 15,0 4-33-15,2 8-1 16,4 9-1-16,5 4-1 15,5 2 0-15,3-3-3 16,8-1 0-16,-1-10-1 16,8-4-5-16,-13-23-11 15,22 3-11-15,-21-27-7 0,11-6-1 16,0-11 0-16</inkml:trace>
  <inkml:trace contextRef="#ctx0" brushRef="#br6" timeOffset="105">6947 4408 107 0,'-8'21'39'0,"-2"-6"2"16,26 9-4-16,4-13-34 15,15-5-2-15,12-8-2 16,10-7-3-16,13 5-5 15,-11-21-15-15,17 9-15 0,-12-11 0 16,0 6 0-16,-12-11 1 16</inkml:trace>
  <inkml:trace contextRef="#ctx0" brushRef="#br6" timeOffset="106">7713 4324 102 0,'-13'33'38'0,"3"17"1"15,-17-2-10-15,8 9-23 16,-5 3-2-16,4-2-2 15,3-3-3-15,4-16-6 16,17 3-19-16,-5-27-13 16,20-7 0-16,1-22-1 15,12-7 1-15</inkml:trace>
  <inkml:trace contextRef="#ctx0" brushRef="#br6" timeOffset="107">7810 4036 100 0,'-15'3'20'15,"0"3"-18"-15,15-6-2 16,-2 11-37-16,17-2-1 16</inkml:trace>
  <inkml:trace contextRef="#ctx0" brushRef="#br6" timeOffset="108">8147 4204 71 0,'-5'33'39'16,"-11"-2"0"-16,7 15 0 15,-17-10-11-15,9 13-22 16,-4 0-2-16,5 3-1 16,1-9-1-16,7-2-1 15,2-10 1-15,9-9-1 16,9-14-1-16,5-12 0 15,6-12 1-15,4-8-1 16,5-9 1-16,0-11-1 16,5-6 1-16,-5-2-1 15,2 3 1-15,-6 0-1 16,-2 10 0-16,-7 6 1 15,-1 14-1-15,-7 11 0 0,-11 8 0 16,16 24 0-16,-11 5-1 16,-1 10 0-16,1 1-1 15,9 1-2-15,5 4-3 16,1-14-10-16,21 13-8 15,-12-27-8-15,26 6-6 16,-6-21-1-16,16 0 1 16</inkml:trace>
  <inkml:trace contextRef="#ctx0" brushRef="#br6" timeOffset="109">9139 4192 94 0,'-39'-15'40'0,"-1"18"0"16,-13 1 0-16,8 11-34 15,-1 5-1-15,5 10-3 16,8 1 1-16,7 9-1 16,2-2 0-16,17-5-1 15,7-1 0-15,8-6 0 16,7-4-1-16,4-12 0 15,4-6 0-15,5-12 0 16,1-6-1-16,3-11 0 16,2-5 0-16,3-6 0 15,2-5 0-15,-1 5 0 16,3 1 0-16,-6 5 1 15,-4 11-1-15,-7 11 1 16,-9 13 0-16,-10 13 0 0,-12 12 0 16,-6 11 0-16,-12 14 1 15,-2 8-1-15,-8 14 1 16,-4 3 0-16,3 1 1 15,0 5-2-15,3-1 2 16,-1-2-2-16,4-8 2 16,1-9-1-16,0-8 0 15,1-11 0-15,-1-10-1 16,-3-12 1-16,-2-14-1 15,-3-10 1-15,1-15-1 16,-1-10-1-16,2-8-2 16,1-13-2-16,8 6-7 15,-5-17-8-15,23 19-9 16,-12-13-4-16,26 15-7 15,-5-2-1-15,18 13 1 0</inkml:trace>
  <inkml:trace contextRef="#ctx0" brushRef="#br1" timeOffset="110">3591 5032 4 0,'0'11'16'0,"0"-11"3"15,0 0-11-15,0 0 0 16,0 0 5-16,0 0 1 16,0 0 4-16,23 1-2 0,-22-13 0 15,18 12-2-15,-14-12-3 16,13 8-3-16,-3-3-3 15,3 4-2-15,1-1-1 16,1 3-2-16,3 2 1 16,0 3-1-16,1 2 0 15,6-1 1-15,6 1-1 16,5 2 2-16,7-6-1 15,10 1 0-15,10-4 0 16,7-3 1-16,7-2-1 16,7-1-1-16,3 1 1 15,3 0-1-15,0 0 0 16,0 4 0-16,-3-1 0 15,3 6 0-15,-3-2-1 0,-1 1 1 16,6 1 0-16,0-2 0 16,3-1 0-16,2 1 0 15,2-2 1-15,2 0-1 16,2-2 0-16,1 3 0 15,-5 1 0-15,-1 4 1 16,-3 0-1-16,-2 4 0 16,-3 0 0-16,-2 3 0 15,3-1-1-15,-2-1 2 16,7-1-1-16,1-3 0 15,7-2 0-15,0-4 0 16,4-1 1-16,4-4-1 16,1-2 1-16,-5 0-1 15,-6-2 1-15,-4 1-1 0,-10-1 0 16,-8 1 1-16,-9 0-1 15,-9 1 0-15,-6 0 0 16,-5 1 1-16,-8 1 0 16,-5 2-1-16,-2 0 1 15,5 0 0-15,-6-1 0 16,1 1 1-16,-7 2-1 15,3-1-1-15,-2 0 1 16,-2 0-1-16,-7 1 1 16,-4 0-1-16,-3 1 0 15,-3 1 0-15,-3 0 0 16,-3 3 0-16,3-1 0 15,0 0 0-15,-2-2-1 0,1 2 0 16,1 2-1-16,-13-5-9 16,18 4-25-16,-18-4 1 15,0 0-3-15,-15-1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0:11:01.255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9487 4203 61 0,'-20'-12'31'0,"1"1"-1"16,-7-4-1-16,-4 5-26 15,-1 1-2-15,-6 6 1 16,-6 11-1-16,-2 10 0 15,-7 12 3-15,-2 13-2 16,0 8 3-16,4 11-2 16,1 1 1-16,13 4-1 15,4-13-1-15,11-7-1 16,14-11 0-16,11-19-1 15,10-18-1-15,8-19 2 16,11-18-1-16,8-16 0 16,9-15 1-16,5-8 1 15,1-9-1-15,-2 1 0 0,-2 3 0 16,-5 8 0-16,-14 12 0 15,-6 16 0-15,-20 22-1 16,-7 24 0-16,-26 15 0 16,-10 25 0-16,-11 20 0 15,-10 18-1-15,-8 16 2 16,3 7-1-16,-7 8 1 15,8-2-1-15,9-4 3 16,11-8-4-16,12-12 3 16,14-16-2-16,15-20 1 15,11-21-1-15,15-23-1 16,10-19 1-16,8-25-2 15,10-24 2-15,5-16-1 0,0-12 2 16,-2-9-2-16,-3 2 2 16,-11 3 1-16,-6 12-1 15,-14 15-1-15,-10 18 1 16,-17 22 0-16,-11 22 0 15,-13 24-1-15,-10 18-1 16,-8 24 1-16,-3 17-1 16,-2 16 1-16,-5 7-1 15,7 5 2-15,1-2-2 16,12-7 2-16,10-11-1 15,7-19 1-15,11-18-1 16,10-23 1-16,12-21 1 16,11-23-4-16,8-22 3 15,8-24-2-15,10-16 1 0,1-11 0 16,4-9 0-16,-2-1-1 15,-7 6 1-15,-7 8 1 16,-11 19 0-16,-9 21-1 16,-16 21 0-16,-14 26 0 15,-17 23 0-15,-11 27-1 16,-8 20 0-16,-11 23 0 15,-9 15 0-15,0 10 2 16,0 11-2-16,7-3 2 16,8-8-1-16,14-12 1 15,11-23-1-15,17-25 1 16,13-26-1-16,18-34 0 15,13-30 2-15,15-24-3 16,8-21 1-16,7-16 0 16,1-8 0-16,-5-3 0 0,-3 1 0 15,-12 12 0-15,-10 8-1 16,-15 16 1-16,-15 15 0 15,-13 19 0-15,-16 17 0 16,-7 26 0-16,-12 21 0 16,-9 23 0-16,-6 21 0 15,-2 16-1-15,-2 10 1 16,1 8 1-16,3-1-1 15,9-5 0-15,11-11 0 16,8-19 1-16,12-19-1 16,15-23 1-16,2-28-1 15,29-15 0-15,3-27 2 16,9-16-3-16,6-20 1 15,4-10-1-15,6-11 2 0,-2 1-2 16,-5 2 2-16,-5 7-2 16,-11 9 0-16,-12 13 2 15,-8 20-1-15,-16 18 0 16,-11 21 0-16,-14 23 0 15,-10 21 0-15,-6 19-1 16,-4 19 1-16,-9 14-1 16,2 11 1-16,-2 6 1 15,4 2-1-15,8-9 1 16,10-8-2-16,9-20 2 15,15-15-1-15,11-27 1 16,15-26-1-16,14-26 0 16,14-22 2-16,8-23-3 15,10-13 1-15,4-10-1 16,1-7 2-16,-2 1-2 0,-5 6 1 15,-11 7-1-15,-9 13 0 16,-13 15 1-16,-15 18 0 16,-16 18-1-16,-15 27 1 15,-15 19-1-15,-9 22 1 16,-12 18-1-16,-5 16 1 15,-4 14 1-15,-3 7-1 16,6 4 1-16,4-3-1 16,6-12 1-16,12-11-1 15,8-18 1-15,14-16-1 16,15-24 0-16,2-22-1 15,33-28 2-15,3-21 0 16,14-19-2-16,8-17 1 16,6-13-1-16,1-4 1 0,-2-2 0 15,-4 8 0-15,-11 11-1 16,-13 15 0-16,-16 11 2 15,-13 21-1-15,-14 20 0 16,-14 20 0-16,-12 17 0 16,-10 22 0-16,-8 16 0 15,-8 16 0-15,-1 15 1 16,-3 6-1-16,0-1 1 15,6-5-1-15,11-15 1 16,10-18-2-16,14-26 3 16,23-29-1-16,13-30-2 15,19-27 1-15,16-21-1 16,17-19 1-16,8-11 0 15,6-4 0-15,1 2-1 0,-5 10 1 16,-12 12 1-16,-10 15 0 16,-15 20 0-16,-15 18 0 15,-23 22-1-15,-23 23 1 16,-15 19-1-16,-19 21-1 15,-10 15 1-15,-9 12-1 16,-7 11 0-16,-3 3 1 16,7 0 0-16,9-6-1 15,11-9 2-15,15-15-1 16,13-10 1-16,16-19-2 15,15-18 1-15,14-16 1 16,12-21 0-16,13-20-1 16,10-18-1-16,2-15 2 0,8-15-2 15,3-10 3-15,-1-2-2 16,-5 1 0-16,-6 5 0 15,-11 13 2-15,-11 17-2 16,-15 19 1-16,-15 23-1 16,-17 22 0-16,-14 24 0 15,-12 22-2-15,-9 22 2 16,-12 24-1-16,-2 16 0 15,-8 13 0-15,-3 6 2 16,9 2-3-16,6-13 3 16,12-10-1-16,14-24 1 15,14-25-1-15,23-31 1 16,20-33 1-16,22-28-3 15,13-31 1-15,13-22 0 0,9-14 0 16,4-11 0-16,3 1 0 16,-8 8 0-16,-10 9-1 15,-13 19 2-15,-14 14 0 16,-15 24-1-16,-17 18 2 15,-20 21-3-15,-16 22 1 16,-15 21 0-16,-12 18-1 16,-7 23 1-16,-9 17-1 15,-9 15 1-15,1 12-1 16,3 3 2-16,7-3-1 15,12-16 1-15,11-16-1 16,23-26 1-16,15-26-2 16,26-35 1-16,17-31 0 15,18-30-1-15,14-26 2 16,9-21-2-16,7-13 1 0,-1-10 0 15,1-2 0-15,-6 3-1 16,-13 10 3-16,-9 14-2 16,-14 14 1-16,-17 24 0 15,-12 20 0-15,-18 25-1 16,-18 27 1-16,-15 25-2 15,-8 26 0-15,-13 25 1 16,-7 15-1-16,-7 18 2 16,2 6-2-16,4-1 2 15,6-7-3-15,10-18 3 16,20-19-1-16,17-27 1 15,19-29-2-15,21-25 1 16,15-22 2-16,14-24-3 16,11-18 1-16,6-17-1 0,2-10 1 15,2-7-1-15,-5-6 1 16,-2 4-1-16,-9 9 1 15,-10 8 0-15,-18 15 1 16,-13 19-1-16,-15 21 0 16,-16 23 0-16,-16 25 0 15,-16 22-1-15,-7 25 1 16,-8 19-1-16,-4 18 0 15,-3 11 2-15,1 5-2 16,1-1 2-16,11-9-1 16,8-18 1-16,18-18-1 15,15-28 1-15,14-21-1 16,16-27 0-16,16-27 0 15,13-19-1-15,8-19 1 0,6-14-1 16,3-12 1-16,-1-3-1 16,-2 2 2-16,-10 10-2 15,-5 10 1-15,-13 19 1 16,-12 18-1-16,-16 23 0 15,-12 27 0-15,-16 23-1 16,-13 18 2-16,-11 23-1 16,-8 16 0-16,-7 14 1 15,-4 8-1-15,-2-2 0 16,8-8 1-16,9-12 0 15,19-16-2-15,14-24 1 16,20-23 0-16,21-30 0 16,15-26 0-16,23-25 1 0,6-17 0 15,11-13-2-15,-1-11 1 16,2-3-1-16,-9 3 1 15,-6 4 0-15,-16 15 0 16,-15 11-1-16,-10 19 0 16,-20 16 1-16,-13 16 0 15,-13 20 0-15,-7 17 0 16,-15 18 0-16,-4 12-1 15,-2 16 2-15,-4 10-1 16,1 3 1-16,4 2-2 16,4-8 2-16,10-6-1 15,13-13 1-15,9-14-1 16,15-14 0-16,8-18 0 15,13-14 0-15,8-19 0 0,7-18 0 16,8-12 0-16,9-15-1 16,-2-8 2-16,3-9-2 15,0 1 1-15,-6 2 0 16,-4 10 0-16,-12 14-1 15,-6 17 2-15,-17 18-1 16,-7 19 0-16,-16 14 0 16,-10 17-1-16,-9 17 2 15,-6 9-1-15,-6 13 1 16,-3 7-2-16,-5 0 2 15,6-2-2-15,-1-8 2 16,13-11-1-16,7-15 0 16,11-17 0-16,19-24 0 15,5-15 0-15,17-23 0 16,10-15-1-16,15-11 0 0,1-13 0 15,6-5 0-15,1-8 0 16,0 3-1-16,-7 0 1 16,-6 12-1-16,-13 6 2 15,-13 11-1-15,-15 17 1 16,-10 17 0-16,-15 16 1 15,-13 19-1-15,-10 22 0 16,-13 15 0-16,-3 17 1 16,-10 14 0-16,-1 11-1 15,-6 9 0-15,2 5 0 16,5-4 1-16,2-12-2 15,14-12 2-15,10-19-1 16,18-29-1-16,14-29 1 16,22-33 0-16,15-30 2 0,22-25-3 15,12-22 2-15,8-16-2 16,6-5 2-16,-1 2-2 15,-3 10 2-15,-13 19-2 16,-7 20 2-16,-21 22-1 16,-11 24 0-16,-14 35 1 15,-18 12-1-15,-11 29-1 16,-14 22 2-16,-13 19-2 15,-6 13 1-15,-9 10 0 16,-2 7 0-16,0-2 1 16,9-11-1-16,6-15 1 15,19-19-1-15,15-27 1 16,24-38-1-16,8-12-1 15,22-39 2-15,22-26-1 0,17-17 0 16,9-17 0-16,5-10 0 16,-1 5 0-16,-6 6 0 15,-5 15 1-15,-20 19-1 16,-18 17 1-16,-14 24 0 15,-19 21-1-15,-14 22 0 16,-14 21 0-16,-15 17 0 16,-14 22 0-16,-9 15-1 15,-5 17 2-15,-4 11-3 16,0 9 3-16,3-4-2 15,6-9 2-15,18-13-2 16,15-24 2-16,15-21-1 16,18-38 0-16,18-28 0 15,19-34-1-15,12-26 2 16,17-21-2-16,5-17 2 0,0-9-2 15,4-4 2-15,-13 5-1 16,-5 13 2-16,-13 12-1 16,-14 19 0-16,-15 18-1 15,-15 21 2-15,-13 26-2 16,-11 23 1-16,-17 22-1 15,-8 24-2-15,-12 22 2 16,-3 18-1-16,-8 18 0 16,-4 10-1-16,5 4 3 15,3-7-2-15,12-14 1 16,14-18 0-16,16-26 1 15,18-29-2-15,19-34 1 0,17-31 2 16,23-33-3-16,11-25 1 16,13-20 0-16,7-15 0 15,4-5 0-15,-3 1 1 16,-10 10 1-16,-10 14-2 15,-15 19 1-15,-19 21 0 16,-19 27 0-16,-18 28 0 16,-19 21-1-16,-20 29-2 15,-13 29 2-15,-13 19-1 16,-11 25 0-16,-8 18 0 15,-4 12 1-15,-2 5-2 16,6-5 3-16,8-15-2 16,19-24 1-16,15-25 0 15,23-37 1-15,27-42-2 16,10-23 0-16,28-41 2 0,18-29-2 15,16-22 2-15,11-14-1 16,7-11 0-16,3 4 0 16,-5 6 2-16,-7 11-1 15,-16 17-1-15,-9 21 1 16,-20 19 0-16,-22 26 0 15,-18 21 0-15,-24 25-1 16,-15 21 0-16,-12 24-1 16,-11 17 0-16,-12 20 0 15,-3 16 0-15,1 7 1 16,-4 6-1-16,11-4 1 15,7-11-1-15,13-16 1 16,15-22 0-16,23-26 0 16,15-28 2-16,20-32-3 0,19-30 1 15,18-28-1-15,18-22 2 16,8-17-2-16,6-10 2 15,0-3-1-15,-4 6 0 16,-8 11 1-16,-14 19 0 16,-17 21 0-16,-18 25 1 15,-24 27-2-15,-20 27 0 16,-20 28 0-16,-17 24-1 15,-12 23 1-15,-11 18-2 16,-8 22 1-16,-7 13 0 16,-6 4 1-16,0 1-1 15,10-13 1-15,11-16 0 16,16-28 0-16,22-33 0 15,24-38 1-15,24-41 0 0,27-40-2 16,29-32 2-16,15-26-2 16,19-17 2-16,6-9-1 15,1 1 1-15,-5 11-1 16,-13 22 0-16,-12 24 1 15,-23 26 0-15,-20 34 0 16,-34 34 0-16,-11 29-1 16,-30 31-1-16,-16 29 0 15,-19 24 0-15,-6 23 1 16,-13 9-1-16,3 5 1 15,5-7-2-15,13-16 3 16,19-20-2-16,22-34 2 16,19-33-2-16,24-36 1 15,24-35 2-15,20-33-3 16,17-29 1-16,10-20-1 0,9-14 2 15,3-6-2-15,-6 3 3 16,-8 8-2-16,-13 11 0 16,-13 18 1-16,-16 24 1 15,-21 20-2-15,-16 29 2 16,-21 25-2-16,-16 24 0 15,-13 27 0-15,-11 29-1 16,-9 18 0-16,-5 17 0 16,-6 16 1-16,3 3-2 15,8-7 2-15,11-16-1 16,12-22 1-16,21-27-1 15,13-36 2-15,23-32-2 16,19-38 0-16,22-38 2 0,15-26-2 16,21-18 1-16,11-15 0 15,1-5 1-15,5 4-1 16,-10 10 1-16,-7 20 0 15,-14 23 0-15,-22 27-1 16,-24 27 1-16,-27 30 0 16,-8 20-1-16,-28 28 0 15,-15 25-1-15,-15 17 1 16,-11 17-1-16,-3 10 1 15,-1 0-1-15,8-2 2 16,10-12-2-16,14-18 2 16,18-21-2-16,19-27 1 15,12-37 1-15,31-15-1 16,11-32 0-16,15-23-1 0,4-16 2 15,10-13-2-15,0-5 2 16,-1 0-1-16,-4 5 0 16,-8 10 1-16,-9 15 0 15,-12 18-1-15,-10 19 2 16,-17 22-2-16,-10 15 1 15,-19 37-1-15,-8 15 0 16,-14 18-1-16,-10 18 0 16,-9 12 1-16,-2 10-1 15,0 0 1-15,5-7-1 16,6-11 1-16,13-19-1 15,16-25 2-15,20-26 0 16,22-30-1-16,21-30 0 16,20-29-1-16,21-24 1 0,16-20-1 15,18-15 3-15,9-12-3 16,0-1 1-16,-6 7 0 15,-12 19 1-15,-19 18 0 16,-22 27 0-16,-32 31-1 16,-34 37 0-16,-40 25 0 15,-29 37 0-15,-23 29 0 16,-20 21-1-16,-23 25 0 15,-11 13 0-15,-6 11 2 16,4-2-3-16,12-5 3 16,13-13-3-16,23-27 3 15,19-34-2-15,31-45 2 16,31-39-3-16,28-43 1 15,25-42 1-15,27-35-1 16,19-26 1-16,14-12-1 0,1-5 2 16,0 9-1-16,-7 16 1 15,-13 22 1-15,-20 32-1 16,-23 35 0-16,-25 36 0 15,-26 38 0-15,-20 29-2 16,-24 38 0-16,-15 23 0 16,-15 21 0-16,-3 9 0 15,-4 1 2-15,9-8-3 16,6-18 3-16,16-21-2 15,18-30 2-15,16-36-2 16,22-32 1-16,18-31 1 16,18-31-2-16,14-25 1 0,8-15-1 15,12-11 1 1,1 1 0-16,-1 7 2 0,-4 13-1 15,-16 21 0-15,-10 26 0 16,-19 29 0-16,-16 31-1 16,-18 27 0-16,-17 28 0 15,-13 17-1-15,-13 19 0 16,-8 10-1-16,-7 5 3 15,5-7-2-15,5-10 1 16,8-19 0-16,15-24 1 16,15-21-2-16,20-25 2 15,23-29 1-15,23-24-3 16,14-20 2-16,19-17-2 15,7-11 1-15,12-10 0 16,0-3 0-16,2 1 0 16,-8 6 0-16,-9 11 1 0,-13 14 0 15,-15 20-1-15,-15 18 2 16,-24 32-2-16,0 0 0 15,-40 47 0-15,-1 11 0 16,-11 18-1-16,-9 11 0 16,-3 14 2-16,-3 4-3 15,6-3 3-15,4-1-2 16,9-16 1-16,13-15 0 15,8-20 0-15,17-25 0 16,10-25-2-16,23-31 4 16,12-25-3-16,15-24 1 15,10-23-1-15,4-10 2 16,4-6-2-16,-2 3 3 0,-6 12-1 15,-12 17-1-15,-17 19 1 16,-17 25 0-16,-22 30 0 16,-20 27-1-16,-21 31-1 15,-17 20 1-15,-17 26-1 16,-9 14 0-16,-8 14 1 15,1 3-1-15,6-6 2 16,11-11-2-16,16-19 2 16,15-23-2-16,27-32 2 15,24-31-2-15,14-23 0 16,27-31 1-16,20-27 0 15,10-19 0-15,16-15 0 16,5-13 1-16,1-2-1 16,-3 7 2-16,-8 10-1 0,-14 17 0 15,-18 25 0-15,-18 28 0 16,-24 32-1-16,-19 31 0 15,-21 32 0-15,-18 24-1 16,-17 26 0-16,-11 17 0 16,-9 14 1-16,-3 9-2 15,0 0 3-15,5-11-3 16,12-16 2-16,14-22 0 15,17-30 0-15,18-29-1 16,24-34 1-16,21-45 1 16,21-27-2-16,15-29 2 15,14-19-2-15,10-17 2 16,5-2-1-16,2 6 1 15,-10 12 0-15,-5 17-1 16,-14 23 1-16,-15 28 0 0,-20 31-1 16,-24 22 0-16,-5 45 0 15,-25 15-1-15,-14 22 1 16,-10 17-1-16,-16 18 1 15,-5 9-2-15,-3 6 3 16,2-1-1-16,6-5 0 16,10-15-1-16,15-16 1 15,15-21 0-15,23-24 0 16,17-32-1-16,23-34 1 15,17-36 0-15,9-30-1 16,17-24 2-16,8-22-1 16,-3-14 0-16,3 1 0 15,-9 3 1-15,-11 17-1 16,-13 23 2-16,-15 22-2 0,-19 27 1 15,-17 30 0-15,-15 27-1 16,-14 28 0-16,-15 25 1 16,-10 23-2-16,-6 17 1 15,-10 20 0-15,0 8-1 16,0 2 1-16,7-6-1 15,7-17 2-15,14-19-2 16,14-27 1-16,22-27 0 16,20-43 0-16,19-34-1 15,13-34 1-15,18-25 0 16,11-26-1-16,10-14 2 15,-3-5-1-15,-7 4 1 16,-8 17-1-16,-11 20 2 16,-22 26-1-16,-22 29 1 0,-23 36-2 15,-23 33 0-15,-19 32 0 16,-19 26-1-16,-18 24 0 15,-13 20 0-15,-4 18 1 16,-1 5-2-16,4-6 3 16,9-12-2-16,14-25 2 15,20-27-2-15,24-40 2 16,24-38-2-16,22-43 0 15,22-34 2-15,24-36-2 16,14-21 2-16,16-14-1 16,-2 1 2-16,-1 7-2 15,-5 19 2-15,-11 23-1 16,-14 28 0-16,-24 34 0 0,-28 40 0 15,-8 18-1-15,-26 37-1 16,-18 31 0-16,-16 18 0 16,-11 18 1-16,-11 12-1 15,-3 6 1-15,3-7-1 16,10-12 2-16,12-22-2 15,21-29 2-15,15-25-2 16,27-33 1-16,19-35 0 16,19-30-1-16,22-26 2 15,13-21-2-15,14-17 2 16,6-11-2-16,-1-2 2 15,-4 8-1-15,-9 11 2 16,-11 16-1-16,-20 16 1 16,-17 22-1-16,-19 24 0 0,-19 28-1 15,-19 23 0-15,-15 24 0 16,-14 22-1-16,-8 21 0 15,-5 17-1-15,-6 12 2 16,4 8-2-16,4-4 3 16,12-10-2-16,13-15 1 15,12-23-1-15,17-25 2 16,17-29-2-16,17-27 0 15,12-30 3-15,22-23-3 16,7-24 1-16,19-19 0 16,-2-11 1-16,6-3-1 15,-6 3 2-15,-4 10-1 16,-8 15 0-16,-17 19 0 15,-18 18 0-15,-22 29 0 16,-6 27 0-16,-39 25-1 0,-4 26-1 16,-15 22 0-16,-11 16 0 15,-6 18 1-15,-2 9-2 16,2 5 2-16,3-4-2 15,11-11 3-15,12-13-2 16,13-18 2-16,20-22-2 16,11-24 2-16,16-24-1 15,14-26-1-15,16-28 2 16,12-23-2-16,10-23 2 15,10-21-1-15,-2-11 0 16,1-6 0-16,-6 9 2 16,-9 12-1-16,-12 14 0 0,-19 25 0 15,-22 28 1 1,-18 28-1-16,-15 27 0 0,-18 25-2 15,-13 25 0-15,-9 23 0 16,-5 14 0-16,-3 19 0 16,-1 11-1-16,5 2 2 15,5-1-2-15,13-15 2 16,11-16-1-16,15-24 2 15,13-27-2-15,17-36 1 16,19-33 1-16,12-37-2 16,16-33 2-16,10-27-2 15,11-17 2-15,1-12-1 16,-1-1 2-16,-6 8-1 15,-15 15-1-15,-13 23 1 16,-16 27 1-16,-23 30-1 0,-15 27 0 16,-15 33-1-16,-14 23 0 15,-12 27-1-15,-6 24 0 16,-1 20 0-16,1 15-1 15,3 10 2-15,6 3-2 16,8-4 2-16,12-8-2 16,16-18 3-16,14-23-2 15,16-31 2-15,12-29-2 16,19-36 0-16,7-30 2 15,10-31-1-15,4-22 0 16,3-19 0-16,-5-9 0 16,-9-3 0-16,-9 8 3 15,-15 10-3-15,-13 16 1 16,-20 17 0-16,-12 22 1 0,-14 21-2 15,-7 22 2-15,-8 23-3 16,-2 20 0-16,-4 21 0 16,4 21-1-16,4 17 1 15,7 12 0-15,3 9 1 16,7 3-1-16,7-1 1 15,10-6-1-15,6-13 2 16,9-18-2-16,6-23 2 16,10-28-2-16,4-28 0 15,8-32 2-15,6-34-2 16,2-31 2-16,2-18-1 15,-3-14 1-15,-5-4-1 16,-10 3 2-16,-10 8 0 16,-10 20-2-16,-15 22 1 0,-8 28 1 15,-11 26-2-15,-4 27 1 16,-2 31-2-16,-4 21 0 15,4 30 0-15,1 19 0 16,10 17-1-16,5 6 1 16,7 1 1-16,8-5-2 15,10-19 2-15,8-21 0 16,14-25 0-16,7-31 1 15,13-27-1-15,-1-34 0 16,6-20 0-16,0-21 0 16,-4-12 0-16,-6-6 0 15,-10 2 0-15,-16 4-1 16,-10 13 2-16,-8 14 0 15,-13 15 0-15,-4 20 1 16,-12 16-2-16,-3 19 0 0,-1 19-1 16,2 21 2-16,-1 15-2 15,4 14 0-15,-1 13 0 16,7 3 1-16,6 3 0 15,7-9-1-15,7-12 2 16,7-16-2-16,9-20 1 16,12-23 1-16,7-29-1 15,9-25 0-15,5-26-1 16,10-24 1-16,0-15 0 15,3-13 2-15,-6-7 0 16,-8 6-2-16,-11 10 1 16,-9 17 1-16,-13 21-1 15,-13 26 0-15,-11 22 0 16,-12 29-1-16,-7 26-1 0,-4 21 1 15,-5 22 0-15,3 16-2 16,-4 14 1-16,8 3 0 16,3 0 0-16,9-11-1 15,7-14 1-15,11-19 0 16,11-23 1-16,10-28-1 15,9-30 2-15,11-32-1 16,7-20 0-16,1-20 1 16,5-13 0-16,-9-4 1 15,-2-5-1-15,-12 9 0 16,-11 16 0-16,-10 14 1 15,-12 21-1-15,-10 20-1 16,-12 19 0-16,-6 20 0 16,-2 23 0-16,-4 16 0 15,-3 18-1-15,0 11 0 0,1 12 0 16,2 3 0-16,4-2 0 15,8-6-1-15,5-12 1 16,8-12 0-16,14-19 1 16,10-21 0-16,11-25-1 15,5-20 1-15,9-21 0 16,1-16 1-16,5-13 0 15,-3-5 1-15,-4-2-1 16,-6 7 0-16,-13 11 0 16,-5 15 0-16,-13 16 0 15,-5 19 0-15,-11 16-1 16,-7 17 0-16,-1 16-1 15,-9 14 0-15,0 14 0 16,3 14 0-16,-2 5 0 0,5 3 0 16,2-7 0-16,9-6 0 15,7-15 0-15,9-15 1 16,15-29 0-16,8-24 0 15,14-29 0-15,11-20 0 16,11-21 1-16,4-10 0 16,6-9 0-16,-3-1 0 15,-7 11 1-15,-6 13-1 16,-16 23 0-16,-11 18 1 15,-18 24-2-15,-17 22 0 16,-15 25 0-16,-10 23 0 16,-15 15-1-16,-11 24 0 15,-12 13 0-15,-1 13 0 0,-2 4 0 16,0-4-1-16,8-11 2 15,10-15-2-15,17-19 3 16,12-24-2-16,22-24 0 16,11-28 2-16,28-23-1 15,11-21 1-15,10-22-2 16,9-17 1-16,6-11 0 15,-1-10 1-15,0-2 1 16,-10 12-1-16,-10 9 0 16,-10 18 0-16,-15 21 0 15,-17 28 1-15,-18 27-2 16,-12 27-1-16,-16 26 0 15,-7 20 0-15,-13 17 0 16,-1 12-1-16,-3 6 2 0,3 2-1 16,10-5 1-16,3-12-1 15,12-20 2-15,8-16-2 16,15-22 2-16,9-20-2 15,9-24 0-15,18-24 1 16,6-22-1-16,13-21 1 16,10-16-1-16,6-11 2 15,3-6-2-15,0 4 2 16,-7 7-1-16,-3 13 0 15,-8 19 1-15,-18 19-1 16,-13 24 0-16,-7 14 0 16,-21 35 0-16,-9 12 0 15,-10 15-1-15,-10 11 1 16,-6 10 1-16,-2 7-1 0,3 1 0 15,-1-4 0-15,12-12 1 16,7-13-2-16,19-13 2 16,12-16-2-16,12-17 1 15,16-20-1-15,8-16 1 16,11-20 0-16,8-10-1 15,7-16 2-15,1-10-2 16,-1-9 1-16,0 3 0 16,-7 6 1-16,-9 11-2 15,-12 18 2-15,-8 16-1 16,-20 31 0-16,0 10 0 15,-14 33 0-15,-14 19 1 16,-7 15-2-16,-5 13 2 0,-6 8-2 16,5 2 2-16,-3-5-2 15,10-15 2-15,4-15-2 16,14-19 1-16,12-20-1 16,4-26 1-16,26-13 0 15,0-17 0-15,7-8 0 16,-1-6 0-16,3 2 0 15,-5 2 0-15,-7 6 0 16,-4 7 0-16,-8 7 0 16,-6 6 0-16,-5 14 0 15,-15-14 1-15,-4 10-1 16,-6 2 0-16,-4-1 0 15,-5-2 0-15,-1 0 0 16,-5 0 0-16,0 0 0 0,0 2 1 16,-2-1-1-16,5 3 0 15,3 3 0-15,-5 5 0 16,2 5 0-16,-1 2 0 15,1 3 0-15,1 1-1 16,4 0 2-16,3-3-2 16,4-4 1-16,7-4 0 15,4-5 0-15,14-2 0 16,0 0-1-16,13-18 1 15,6 5 0-15,6 2 1 16,5-3-2-16,6 3 2 16,4 6-1-16,1 2 0 15,3 3 0-15,0 6 0 16,-1 5 1-16,-2 0-1 15,1 3 0-15,0-1-1 0,-4 0 2 16,-2-3-2-16,-4-2 1 16,-1-3 0-16,-11 1 0 15,-3-3 1-15,-7 0-1 16,-10-3 0-16,0 0 0 15,-10 14 0-15,-12-5 0 16,-11 0 1-16,-6 3-1 16,-12-4 0-16,-4 0 0 15,-7-3 0-15,-9-5 0 16,-2-4 0-16,-4-5 0 15,-8 3-1-15,-2-5 1 16,-4 3 0-16,-6-2 0 16,3 5 0-16,-1-1 0 15,4 2 0-15,2 0 1 0,9-3-1 16,12-4 0-16,6 0 0 15,11-8 0-15,10 0 0 16,12-5-1-16,8 2 0 16,8-4 1-16,10 4-1 15,6 6 0-15,6 2 1 16,8 9 0-16,6 8 0 15,2 4-1-15,4 9 2 16,8 6-1-16,8 2 1 16,3-1-2-16,8 3 1 15,6-9 0-15,13-3 0 16,5-7 0-16,9-7 0 15,6-6 0-15,0-6 0 16,5-1 0-16,-4-1 0 0,-2 2 0 16,-6 4 0-16,-10 2 0 15,-9 6 0-15,-9 3 0 16,-11 3 0-16,-11 0 0 15,-11 3 0-15,-13-1 1 16,-14-8-1-16,-12 15 0 16,-13-11 0-16,-9 1 0 15,-9-4 0-15,-9 0 0 16,-9-2 0-16,-13 1 0 15,-5-1 0-15,-10 4 0 16,-11 1 0-16,-4 5 0 16,-7 1 0-16,-5 6 1 15,1-2-1-15,-4 1 0 16,3-2 0-16,6-3 0 15,13-5 1-15,6-4-1 0,10-5 0 16,15-3 0-16,12-5 0 16,13-2 0-16,13-2 0 15,13 0 0-15,14 0 0 16,10-2-1-16,11 2 1 15,14 3 0-15,10 2 0 16,9 0 0-16,12 5-1 16,10-1 1-16,4 2 1 15,9 3-1-15,8 1 0 16,8-4-1-16,9 2 2 15,-1-4-1-15,7-2 0 16,1-2 0-16,0 3 0 16,3 1 0-16,-5 0 0 15,-10 3 0-15,-7 4 0 0,-13 1 0 16,-12 3 0-16,-12 6 0 15,-14-1 0-15,-16 1 0 16,-14 4 0-16,-12-3 1 16,-8-11-1-16,-19 17 0 15,-9-14 0-15,-10-2 0 16,-15-4 0-16,-9-2 0 15,-10-3 0-15,-13 0 0 16,-5 0 0-16,-12 1 0 16,-7 3 0-16,-11 1 0 15,0 7 0-15,-6-2 1 16,1 3-2-16,5 0 2 15,-3-1-1-15,5-1 0 0,11 1 0 16,11-3 0-16,7-2 0 16,13 1 0-16,15-1 1 15,11-2-1-15,14 0-1 16,15 2 1-16,21 1 0 15,0 0-1-15,21-4 1 16,16 4 0-16,12 3-1 16,12-2 1-16,14 5 0 15,10-2-1-15,7 3 1 16,14 2 0-16,7-1 0 15,4 0 0-15,2-2-1 16,9 0 1-16,-2-4 0 16,2 2 0-16,-1-4 0 15,-2 0 0-15,-11 1 0 0,-7 0 0 16,-12 6 0-16,-13 1 0 15,-13 2 0-15,-13 3 1 16,-20 2-1-16,-15 4 0 16,-16-2 0-16,-13 0 0 15,-12-4 1-15,-18-4-1 16,-11 0 0-16,-16-5 0 15,-7-3 0-15,-11-5 0 16,-7 0 0-16,-12-3 0 16,-8 2 0-16,-9-2 0 15,1 2 0-15,-3 0 0 16,-1 0 0-16,2 1 0 15,4-2 0-15,1 0 0 16,12-1 0-16,8-2 1 0,10-1-1 16,9 0 0-16,11 0 0 15,12 0 0-15,11 2 0 16,12-2 0-16,13 3 0 15,17 7-1-15,7-10 1 16,16 2 0-16,14 3 0 16,14-5-1-16,11 0 1 15,14-3 0-15,9-1-1 16,14-3 0-16,8 1 0 15,10 0 2-15,6-4-2 16,5 2 2-16,-1 1-2 16,4 0 2-16,0-1-1 15,-1-2 0-15,-8 0 1 16,-10-4-1-16,-5 1 0 15,-12-2 0-15,-8 1 0 0,-15-2 0 16,-15 5 1-16,-19 4-1 16,-12 4 0-16,-15 3 0 15,-25 8 0-15,-9 5 1 16,-19 8-2-16,-14 1 1 15,-20 8 0-15,-11 1 0 16,-9 6 0-16,-13-2 0 16,-2 3-1-16,-5 3 1 15,-1-2 1-15,-1-1-1 16,9 1 1-16,9-4-2 15,9-2 2-15,10-2-1 16,15-6 1-16,14-5-1 16,15-2-1-16,14-4 2 15,23-4-1-15,3-14-1 0,20-1 0 16,17-6 2-16,15-9-2 15,13-3 1-15,14-5-1 16,10-5 2-16,12-4-2 16,7 2 2-16,0 1-1 15,1 8 0-15,-7 3 0 16,-3 6 0-16,-16 8 0 15,-9 11 0-15,-15 11 0 16,-16 8 0-16,-21 13 0 16,-16 7 0-16,-18 12 0 15,-14 6 0-15,-16 4 1 16,-14 9-2-16,-7 4 2 15,-6 1-1-15,0-1 1 0,4-4-2 16,6-7 2-16,8-7-2 16,14-15 1-16,15-14-1 15,19-19 1-15,5-21 0 16,20-18-2-16,18-18 3 15,14-13-2-15,11-12 1 16,10-9 0-16,6-5 0 16,3 4-1-16,-3 8 2 15,-6 10-1-15,-10 14 0 16,-14 18 0-16,-13 18 0 15,-16 23 0-15,-18 20 0 16,-14 20 0-16,-18 16 0 16,-17 17-1-16,-13 9 1 15,-13 12 0-15,-9 5 0 0,-6 0 0 16,2-6 0-16,4-8 0 15,15-11-1-15,10-18 2 16,23-18-1-16,21-24 0 16,24-27-1-16,24-26 1 15,15-24 0-15,23-19-1 16,11-15 2-16,11-16-2 15,5-5 1-15,-3 7 0 16,-7 8 1-16,-10 17-1 16,-15 18-1-16,-23 23 2 15,-23 25-1-15,-24 33 1 16,-20 27-1-16,-26 25 0 15,-20 19 0-15,-16 19 1 16,-13 12-1-16,-7 0 0 16,3-2-1-16,4-19 2 0,19-16-2 15,10-25 2-15,23-24-2 16,16-30 0-16,25-26 1 15,20-25-2-15,14-17 3 16,16-16-2-16,11-11 2 16,10-9-2-16,1-1 2 15,1 6-1-15,-1 7 1 16,-12 14 0-16,-13 16-1 15,-16 21 0-15,-20 23 0 16,-20 28 1-16,-17 25-1 16,-22 23 0-16,-20 21 0 15,-11 14 2-15,-12 10-2 16,-7 8 1-16,6-3-2 15,2-12 2-15,14-13-1 0,10-22 1 16,24-22-2-16,20-28 1 16,18-24-1-16,21-28 0 15,21-21 1-15,23-22 0 16,11-17 1-16,16-11-2 15,4-5 2-15,5 3-1 16,-4 13 2-16,-8 12-1 16,-17 20 0-16,-20 24 1 15,-21 27-1-15,-25 20-1 16,-31 42 0-16,-21 14 0 15,-21 22-1-15,-15 13 0 16,-10 13 0-16,-11 4 0 16,0 5 0-16,6-5 1 15,5-7 0-15,15-14 0 0,17-16 0 16,18-19 0-16,18-21-1 15,30-31 1-15,6-20-1 16,28-26 0-16,17-28 2 16,21-19-2-16,12-13 2 15,6-11-2-15,1 2 2 16,-7 11-2-16,-10 18 2 15,-19 19 0-15,-18 27-1 16,-37 40 0-16,-8 18 0 16,-36 38 0-16,-21 23 0 15,-17 20 0-15,-13 14 0 16,-4 8 0-16,0-1 0 15,4-9 0-15,14-18-1 16,10-17 1-16,21-24-1 16,19-28 1-16,19-28-1 0,19-28 1 15,16-24 1-15,18-20-2 16,13-16 1-16,10-13 0 15,7-8 0-15,-1 3 0 16,0 10 1-16,-11 14-2 16,-9 18 1-16,-18 25 1 15,-21 25-1-15,-19 29 0 16,-21 24 0-16,-20 27 0 15,-15 16 0-15,-13 14 0 16,-13 11 0-16,-3 8 0 16,0-4 0-16,5-9 1 15,13-14-2-15,12-17 2 0,16-22-2 16,16-24 1-16,31-21 0 15,12-42 0-15,25-18 0 16,19-21-1-16,14-13 2 16,6-15-2-16,9-4 2 15,2 4-2-15,-6 11 2 16,-10 11-2-16,-17 22 1 15,-18 22 0-15,-19 26 0 16,-17 17 0-16,-27 40 0 16,-15 17 0-16,-16 13 0 15,-11 15 1-15,-9 7-2 16,2 4 2-16,-1-9-1 15,16-9 0-15,10-17-1 16,17-16 2-16,20-23-2 16,25-25 1-16,15-23 1 0,24-20-2 15,8-18 1-15,14-17-1 16,9-11 2-16,4-5-1 15,-1 0 0-15,-3 7 0 16,-11 10-1-16,-11 19 2 16,-13 15-1-16,-18 25 0 15,-15 27 0-15,-21 23 0 16,-17 25 0-16,-16 20 0 15,-13 16 0-15,-8 13 1 16,-4 4-2-16,-1-2 2 16,6-12-2-16,10-16 2 15,14-18-2-15,19-25 2 16,18-34-2-16,11-11 0 15,19-31 2-15,21-23-2 0,10-16 1 16,11-11 0-16,5-13 0 16,3 4 0-16,-2 5 1 15,-9 13 0-15,-13 15-1 16,-13 24 0-16,-22 23 1 15,-21 21-1-15,-17 36 1 16,-16 15-2-16,-18 17 2 16,-7 10-1-16,-12 9-1 15,0 3 1-15,2-5 0 16,2-9 0-16,11-11 0 15,10-18 0-15,12-14-1 16,11-21 2-16,22-12 0 16,5-37-2-16,20-10 1 15,12-19-1-15,12-10 2 0,5-11-2 16,3-4 2-16,3 2-2 15,-6 8 1-15,-8 9 0 16,-17 17 0-16,-15 19 0 16,-16 15 0-16,-22 26 0 15,-17 21 0-15,-21 22 0 16,-12 16 0-16,-16 18 0 15,-9 9-1-15,0 10 2 16,0-1-1-16,11-6 1 16,11-13-2-16,15-20 2 15,21-19-1-15,21-30 1 16,27-22-2-16,19-27 0 15,21-22 1-15,15-20-1 16,14-15 2-16,8-8-2 0,7-3 2 16,-6 9-2-16,-8 11 2 15,-12 13-1-15,-19 23 1 16,-15 21-1-16,-19 26 0 15,-23 24 0-15,-16 20 0 16,-16 18 0-16,-14 13 0 16,-4 10 0-16,-7 1 0 15,2-2 0-15,6-8 0 16,8-12 0-16,11-13-1 15,16-18 2-15,16-19-2 16,9-12 1-16,33-35-1 16,6-13 0-16,14-16 2 15,9-18-2-15,9-10 2 16,2-5-2-16,0 3 2 0,-9 8 0 15,-10 13 0-15,-11 18 0 16,-18 23 0-16,-25 32-1 16,-10 13 0-16,-27 32 0 15,-13 20 1-15,-16 18-2 16,-14 13 0-16,-9 6 1 15,-1 3-2-15,0-4 3 16,7-11-1-16,12-12 1 16,10-18-2-16,18-21 2 15,15-23-2-15,28-16 1 16,0-32 0-16,28-18-1 15,10-18 2-15,19-14-2 16,6-14 1-16,6-2 0 16,3-2 0-16,-2 9 0 0,-3 14-1 15,-12 11 2-15,-12 21 0 16,-20 20-1-16,-23 25 0 15,0 16 1-15,-22 26-1 16,-17 16 0-16,-18 17 0 16,-11 12 0-16,-5 7-1 15,-2 6 2-15,-2-6-1 16,6-5 1-16,5-11-2 15,15-17 2-15,13-18-2 16,20-20 2-16,18-23-1 16,0-17-2-16,23-23 3 15,15-19-2-15,13-14 1 16,8-15-1-16,7-6 2 15,4-4-2-15,-4 6 2 0,-5 10-1 16,-10 15 0-16,-15 17 0 16,-15 21 0-16,-21 29 0 15,-12 21 0-15,-24 22 0 16,-13 20 0-16,-13 13 0 15,-9 12 1-15,-2 4-1 16,-1 1 0-16,1-9 0 16,7-8 0-16,12-15 0 15,10-17-1-15,16-19 2 16,28-25-2-16,-5-18 0 15,20-21 1-15,21-21-1 16,12-14 1-16,13-15 0 16,8-6 0-16,7 2-1 15,-3 3 2-15,-5 14-1 0,-7 13 0 16,-10 16 0-16,-18 21 0 15,-17 25 0-15,-17 19 1 16,-21 18-1-16,-15 17 0 16,-17 15-1-16,-10 10 2 15,-7 9-1-15,-9 2 0 16,2 2 1-16,1-8-2 15,11-12 2-15,9-10-1 16,16-18 0-16,13-18-1 16,14-21 1-16,21-21 0 15,13-19-2-15,11-19 2 16,9-11-1-16,11-14 2 15,4-4-2-15,4 2 1 0,-7 5 0 16,-8 13 0 0,-11 16 1-16,-11 18 0 0,-22 30-1 15,-7 12 0-15,-21 27 1 16,-16 22-1-16,-12 16 1 15,-10 13-1-15,-6 7 0 16,1 1 0-16,1-5 0 16,6-12 0-16,10-17 0 15,16-21 0-15,13-21-1 16,25-22 1-16,10-40 0 15,22-19 0-15,17-18-1 16,16-19 1-16,11-12-1 16,6-6 2-16,7 2-2 15,-6 10 2-15,-10 15-2 0,-11 19 1 16,-24 18 1-1,-16 26-1-15,-22 24 0 0,-25 27 0 16,-14 22 0-16,-20 17 1 16,-14 15-2-16,-6 9 2 15,-1 5-1-15,2-3 0 16,11-9 1-16,7-16-1 15,17-17 1-15,19-21-2 16,24-29 2-16,8-18 0 16,21-23-2-16,15-20 0 15,11-18 1-15,8-10 0 16,9-9 0-16,-3 3 0 15,-5 5-1-15,-5 11 1 16,-15 18 0-16,-16 19 1 16,-19 24-1-16,-9 18 1 0,-37 37-1 15,-11 17 0-15,-13 18 0 16,-12 13 0-16,-7 12 1 15,-1 5-1-15,2-6 0 16,8-6 0-16,11-15 1 16,14-14-2-16,16-21 2 15,18-21-2-15,12-19 1 16,29-27 0-16,10-18-1 15,8-17 1-15,12-12-1 16,6-13 1-16,0-5 0 16,-3 1 0-16,-2 9 0 15,-10 10-1-15,-12 19 2 16,-14 19-1-16,-24 34 0 15,0 0 0-15,-28 49 0 0,-12 10 0 16,-20 23 1-16,-9 10-1 16,-9 14 0-16,-4 2 0 15,3-4 1-15,3-7-2 16,13-14 2-16,10-17-2 15,17-22 1-15,18-21 0 16,18-23-1-16,18-39 1 16,19-15-2-16,14-21 3 15,11-18-2-15,12-8 1 16,1-10 0-16,0-1 0 15,-4 12 0-15,-11 12 0 16,-13 18 1-16,-16 20-1 16,-20 25 0-16,-11 25 1 15,-38 24-1-15,-7 25 0 0,-22 19-1 16,-11 17 2-16,-12 14 0 15,-2 7-2-15,-2 4 2 16,11-7-1-16,9-11 1 16,11-16-1-16,26-21 1 15,18-24-2-15,19-31 1 16,23-23-1-16,15-25 0 15,20-27 1-15,13-17-1 16,9-14 1-16,5-10 0 16,0 4 0-16,-1 6-1 15,-14 16 2-15,-13 15 0 16,-19 27-2-16,-22 23 1 15,-16 25 1-15,-16 31-2 16,-24 22 2-16,-15 21-2 16,-12 12 1-16,-11 13 1 0,2 3-1 15,-2-2 1-15,9-10-1 16,8-12 0-16,14-19 0 15,19-21 1-15,19-24-2 16,20-31 1-16,19-26 0 16,20-24-1-16,14-23 1 15,12-19 0-15,14-10 0 16,-2 1 0-16,-4 4 0 15,-9 15 0-15,-13 21 0 16,-18 21 1-16,-23 29-1 16,-21 28 0-16,-21 37 1 15,-21 21-1-15,-17 23 0 16,-17 16 1-16,-8 12-2 15,-4 6 2-15,2 0-1 0,12-14 1 16,9-17-2-16,20-27 1 16,19-25 0-16,26-32-1 15,22-31 1-15,21-27-1 16,17-26 1-16,13-19-1 15,14-14 1-15,1 0 0 16,0 2 0-16,-5 9 0 16,-11 19 2-16,-18 22-2 15,-13 26 0-15,-20 28 1 16,-22 30-1-16,-21 27-1 15,-18 25 2-15,-18 20-2 16,-15 14 0-16,-5 8 1 16,-7 3 0-16,4-6 1 15,6-13-1-15,11-16 0 0,14-21 0 16,20-27 0-16,20-22-1 15,19-24 1-15,20-23 0 16,18-18-1-16,12-16 1 16,11-13-1-16,7-4 1 15,3-2 0-15,-2 8 0 16,-10 9 0-16,-12 17-1 15,-17 17 2-15,-14 20-1 16,-25 18 0-16,-10 35 1 16,-21 17-1-16,-19 16 0 15,-13 15 1-15,-12 13-2 16,-6 4 2-16,1-1-1 15,1-8 1-15,11-10-2 0,12-17 2 16,14-20-2-16,16-21 1 16,26-23-1-16,2-25 1 15,21-17-1-15,16-16 0 16,9-14 1-16,4-9-1 15,7 0 2-15,-2-4-2 16,-2 10 1-16,-9 12 0 16,-8 12 0-16,-16 14 1 15,-14 17-1-15,-8 20 0 16,-30 17 0-16,-11 16 0 15,-13 18 1-15,-11 13 0 16,-7 9-1-16,-2 13 1 16,1-1-1-16,8-9 1 15,9-8-2-15,16-15 2 16,14-19-1-16,26-34-1 0,0 0 1 15,30-55-2-15,16-11 3 16,11-22-2-16,15-11 1 16,7-13-1-16,3 1 1 15,-2 4 0-15,-6 17 0 16,-15 18 1-16,-15 24-1 15,-22 30 0-15,-17 28 0 16,-21 30 0-16,-21 21 0 16,-22 20 0-16,-11 17 0 15,-10 12 1-15,-4 0-1 16,2-1 1-16,6-12-1 15,8-14 1-15,15-18-1 16,19-22-1-16,17-23 1 16,17-20 0-16,20-42-1 0,19-13 0 15,16-22 1-15,16-11-1 16,7-15 2-16,6-3-2 15,3 2 1-15,-5 11 0 16,-10 13 1-16,-11 17 0 16,-21 19-1-16,-20 23 0 15,-20 21 0-15,-17 27 1 16,-22 16-1-16,-21 19 0 15,-16 14 0-15,-10 11 1 16,-7 7-1-16,1 1 1 16,4-7-1-16,10-9 1 15,15-17-1-15,15-16 1 16,25-20-2-16,23-26 0 0,10-26 1 15,28-23-2-15,13-22 2 16,16-17-1-16,13-15 1 16,8-10-1-16,3-5 1 15,-5 10 0-15,-6 14 0 16,-14 16 1-16,-14 22-2 15,-24 29 2-15,-28 27-1 16,-6 35 0-16,-32 23 0 16,-22 24-1-16,-14 19 2 15,-7 10-1-15,-7 9 0 16,4-3 1-16,7-12-1 15,13-18 0-15,13-21 0 16,23-24 0-16,19-31-1 16,22-26 0-16,18-31 1 0,15-17-1 15,17-20 0 1,6-15 0-16,9-12 1 0,1-1 0 15,1 8 0-15,-10 9 0 16,-11 17 0-16,-21 20 0 16,-10 23 0-16,-28 34 1 15,-11 19-1-15,-26 30 0 16,-22 21 0-16,-16 18 1 15,-7 11-1-15,-7 7 0 16,0 4 0-16,-2-10 1 16,11-9-1-16,11-21 1 15,18-14-2-15,17-27 1 16,18-22 0-16,16-26-1 15,14-26 1-15,23-19-1 0,8-14 1 16,12-16-1-16,8-8 1 16,6-2 0-16,-1 9 0 15,-9 11 0-15,-9 16-1 16,-19 19 2-16,-13 27-1 15,-20 22 1-15,-29 36-1 16,-13 18 0-16,-17 20 0 16,-15 15 2-16,-6 10-2 15,-6 7 1-15,4-6-1 16,6-6 2-16,13-17-2 15,12-18 1-15,21-21-2 16,18-30 2-16,18-25-2 16,22-24-1-16,13-22 2 15,14-19-1-15,12-13 1 16,8-11-1-16,3-2 1 0,-2 5 0 15,-7 11 0-15,-12 16 1 16,-14 19-1-16,-20 23 0 16,-23 34 0-16,-6 14 1 15,-27 29-1-15,-18 23-1 16,-18 18 2-16,-5 13 0 15,-9 12-1-15,6-1 1 16,5-5-1-16,6-13 0 16,14-17 0-16,13-17 1 15,20-25-2-15,19-31 0 16,11-15 1-16,19-29-2 15,15-20 2-15,8-18-1 16,9-13 1-16,7-6-1 16,-2-5 2-16,-3 10-2 0,-5 10 2 15,-11 18-1-15,-18 19 0 16,-14 22 0-16,-16 27 1 15,-21 25-1-15,-15 21 0 16,-17 22 0-16,-11 15 0 16,-8 11 1-16,-5 3-2 15,-1 3 2-15,9-11-1 16,5-13 1-16,13-14-1 15,14-23 0-15,21-21 0 16,16-18-1-16,13-36 1 16,21-12-2-16,9-19 2 15,16-18-1-15,5-10 1 16,9-11 0-16,-1 2 0 15,-3 7-1-15,-6 12 2 0,-12 15-1 16,-15 19 1-16,-16 25-1 16,-20 26 0-16,-13 21 0 15,-20 29 0-15,-15 19 0 16,-15 17 0-16,-8 10 1 15,-3 7-1-15,-2 0 1 16,6-8-1-16,6-9 1 16,14-19-1-16,14-20 1 15,19-21-2-15,17-26 1 16,14-20 0-16,20-23-2 15,12-20 2-15,13-16-1 16,10-14 1-16,6-8-1 16,-1-1 1-16,1 5 0 15,-7 12 0-15,-14 10 1 16,-15 22-1-16,-11 18 0 0,-28 35 1 15,-1 13-1-15,-29 28 0 16,-19 23 0-16,-12 12 1 16,-10 17 0-16,-6 6-1 15,-4 3 1-15,2-4-1 16,7-14 1-16,7-14-1 15,23-18 0-15,13-22 0 16,18-23 0-16,18-24-1 16,22-24 0-16,11-21 1 15,18-15-1-15,12-16 1 16,1-11-1-16,9-2 2 15,-4 4-2-15,-8 10 2 0,-11 14-1 16,-12 19 1-16,-22 25-1 16,-14 20 1-16,-20 33-1 15,-18 20 0-15,-20 23 0 16,-10 16 1-16,-17 15-1 15,-4 6 0-15,-2 5 1 16,3-4-1-16,7-12 1 16,7-15-1-16,18-22 1 15,13-16-2-15,22-27 1 16,18-22 0-16,19-23-2 15,12-20 2-15,15-19-1 16,10-13 1-16,8-9-1 16,-2-4 1-16,3 5 0 15,-8 13 0-15,-13 14 1 16,-9 17-1-16,-18 23 0 0,-23 30 1 15,-6 16-1-15,-23 26 0 16,-15 21-1-16,-13 13 1 16,-12 11 1-16,-3 7-1 15,-4 1 1-15,-1-6-1 16,9-6 1-16,9-17-1 15,11-14 1-15,16-16-2 16,18-20 1-16,14-16 0 16,14-25-1-16,18-20 2 15,16-17-3-15,9-18 2 16,10-15 0-16,8-8 0 15,2 0-1-15,-6 2 1 16,-5 15 0-16,-14 17-1 16,-13 19 2-16,-20 26-1 0,-19 24 0 15,-19 37 0-15,-21 21 0 16,-20 19 0-16,-12 18 1 15,-12 11-1-15,-5 11 1 16,-2-2-1-16,7-6 1 16,8-16-1-16,13-16 1 15,15-19-1-15,24-22-1 16,15-25 1-16,20-28-1 15,17-21 0-15,18-19 0 16,9-17 1-16,10-13-1 16,6-7 1-16,4-7-1 15,-5 6 1-15,-7 8-1 16,-9 16 2-16,-14 10-1 15,-17 19 0-15,-16 20 1 0,-7 22-1 16,-32 24 0-16,-7 19 0 16,-15 16 0-16,-10 14 1 15,-6 10 0-15,1 4-1 16,-1 2 1-16,7-7-1 15,12-12 1-15,11-16-1 16,17-17 1-16,14-22-2 16,9-15 2-16,32-38-2 15,6-11 0-15,15-22 1 16,8-13-1-16,10-15 1 15,1-4 0-15,4 1 0 16,-8 10 0-16,-6 11 0 16,-14 19 1-16,-15 17-1 15,-17 26 0-15,-16 19 0 0,-17 44 0 16,-18 11 0-16,-16 16-1 15,-14 12 2-15,-4 11 0 16,-6 1-2-16,2-1 2 16,4-7-1-16,8-16 1 15,10-10-1-15,15-19 0 16,14-18 0-16,22-24-1 15,0 0 1-15,22-41-2 16,12-8 1-16,13-18 0 16,11-13 1-16,9-12-1 15,1-2 1-15,2 2-1 16,-5 8 1-16,-12 12 1 15,-9 18-1-15,-19 18 0 0,-15 26 1 16,-21 21-2-16,-17 26 2 16,-19 21-1-16,-17 14 0 15,-10 15 1-15,-7 10-1 16,-4 5 1-16,1 1-1 15,7-8 2-15,8-11-2 16,17-19 1-16,16-16-1 16,15-20 0-16,21-29 0 15,16-21 0-15,19-26 0 16,17-21-2-16,14-20 2 15,11-12-1-15,7-13 1 16,2-3-1-16,-5 9 1 16,-8 11-1-16,-12 19 1 15,-17 21 1-15,-16 21-1 16,-28 35 0-16,-9 23 0 0,-26 31 0 15,-16 20 1-15,-16 16-1 16,-8 14 0-16,-4 5 1 16,2-1-1-16,4-13 1 15,11-17-1-15,18-23 1 16,16-24-2-16,28-31 1 15,6-25 0-15,26-29-2 16,17-24 2-16,12-19-2 16,12-16 2-16,7-6-1 15,0 2 1-15,-2 11 0 16,-10 17 1-16,-15 18 0 15,-14 25-1-15,-23 31 1 16,-18 30-1-16,-20 23 0 16,-20 26 0-16,-21 20 0 0,-12 11-1 15,-6 9 2-15,-5-1-1 16,0-5 1-16,7-10 0 15,7-14 0-15,15-20-1 16,15-18 1-16,18-22-2 16,24-14 1-16,1-36 0 15,22-9-2-15,15-20 2 16,13-10-1-16,12-14 1 15,3-7-1-15,6 1 1 16,-3 6-1-16,-7 12 0 16,-11 15 2-16,-15 19-1 15,-19 24 0-15,-17 19 0 16,-27 37 0-16,-14 18 1 15,-22 20-2-15,-13 18 2 16,-7 11 0-16,-7 6-1 0,2-3 1 16,8-7 1-16,11-15-1 15,15-20-1-15,17-18 1 16,19-26-1-16,18-21 0 15,17-23-1-15,15-20-1 16,11-14 2-16,15-15-2 16,3-7 2-16,7-9-1 15,-3-1 1-15,-4 4-1 16,-5 12 1-16,-15 11 1 15,-12 17-1-15,-18 21 1 16,-11 24-1-16,-23 22-1 16,-16 23 1-16,-13 19 0 15,-14 14 0-15,-6 8 1 16,-2 6-1-16,1-5 1 0,7-9 0 15,8-14 0-15,14-14-1 16,18-24 1-16,14-21-2 16,21-21 1-16,16-24 0 15,14-17-1-15,11-14 1 16,11-13-2-16,5-7 2 15,0-2-1-15,0 2 1 16,-10 12-1-16,-7 13 1 16,-12 13 0-16,-18 21 0 15,-14 17 1-15,-15 22-1 16,-17 21 0-16,-16 20 0 15,-9 14 0-15,-11 11 0 16,-6 9 1-16,-2 3-1 16,1 0 2-16,0-5-2 0,12-12 1 15,8-11-1-15,11-14 1 16,11-13-2-16,13-14 1 15,15-16-1-15,12-12 1 16,11-21 0-16,12-12-2 16,7-14 2-16,11-11-1 15,3-13 1-15,5 1-1 16,-7 3 1-16,-4 8-1 15,-8 14 2-15,-12 15-1 16,-12 20 0-16,-18 22 0 16,-6 22 0-16,-20 20 0 15,-10 15 0-15,-12 15 1 16,-11 10-1-16,-8 9 2 0,-2 2-2 15,-2-6 1-15,8-7-1 16,8-14 1-16,11-19-1 16,15-18-1-16,18-20 1 15,20-27 0-15,15-20-1 16,20-19 0-16,8-16 0 15,14-12 0-15,5-7 1 16,2-4 0-16,-5 10 0 16,-7 9-1-16,-12 16 2 15,-14 12-1-15,-12 22 0 16,-23 27 1-16,0 0 0 15,-32 32-1-15,-9 15 0 16,-13 13 2-16,-12 13-2 16,-10 7 2-16,3 3-2 0,-1-1 1 15,7-9-1-15,7-12 1 16,13-15-1-16,18-19-1 15,15-21 1-15,21-23 0 16,14-23 0-16,18-20-2 16,16-18 2-16,8-11-1 15,4-11 1-15,2-3-1 16,1 9 1-16,-10 14 0 15,-14 15-1-15,-14 21 2 16,-21 25-1-16,-11 19 0 16,-29 40 0-16,-15 15 0 15,-17 18 0-15,-13 16 2 16,-11 5-2-16,3 4 0 15,-1-4 0-15,6-13 2 16,12-13-3-16,17-22 2 0,20-22-1 16,16-22 0-16,19-21-1 15,20-24 0-15,12-17 1 16,18-13-2-16,9-12 2 15,9-11-1-15,1 1 1 16,-5 6-1-16,-3 8 1 16,-13 18 1-16,-12 12-1 15,-16 23 0-15,-27 28 1 16,0 0-1-16,-26 46 0 15,-17 10 0-15,-15 18 0 16,-9 10 1-16,-8 7-1 16,-3 5 1-16,2-6-1 15,4-7 2-15,13-17-2 0,13-15 2 16,14-17-3-16,21-16 1 15,11-18-1-15,15-24 1 16,14-15 1-16,12-14-3 16,8-11 1-16,11-11 0 15,2-7 1-15,0-2-1 16,1 1 1-16,-8 8-1 15,-7 12 1-15,-12 11 0 16,-12 17 0-16,-19 18 0 16,-5 17 1-16,-34 26-2 15,-6 17 1-15,-12 17 0 16,-11 12 0-16,-8 9 1 15,-5 6 0-15,4 1 0 16,5-10-1-16,10-11 2 0,10-14-2 16,17-16 2-16,12-19-3 15,18-18 1-15,9-18 0 16,18-18-2-16,12-17 1 15,12-18 0-15,6-11 1 16,7-15-1-16,8-2 0 16,-5-2 0-16,-5 9 1 15,-6 11 1-15,-12 16 0 16,-14 20-1-16,-15 19 0 15,-15 26 0-15,-26 33 1 16,-15 16-1-16,-13 20 0 16,-12 17-1-16,-12 8 2 15,-4 8 0-15,1 0-1 16,4-7 2-16,9-12-2 0,13-16 1 15,13-19 0-15,18-18 0 16,24-30-2-16,0 0 1 16,29-40 1-16,13-15-2 15,10-17 0-15,12-13 0 16,8-16 1-16,4 1-1 15,1 0 0-15,-8 7 0 16,-6 16 1-16,-15 11 0 16,-12 20 0-16,-13 18 1 15,-23 28-1-15,-14 3 0 16,-14 27 1-16,-19 16-2 15,-11 14 2-15,-11 10-1 16,-4 8 0-16,-1 5 0 16,1 0 0-16,3-9 2 0,15-12-2 15,9-11 1-15,15-16-1 16,16-17 0-16,15-18 0 15,15-21 0-15,18-21-1 16,14-18 0-16,10-16 0 16,13-14 0-16,5-9 1 15,3-1 0-15,-3 6 0 16,-8 10 0-16,-12 16 1 15,-15 19 0-15,-17 23 0 16,-23 26-1-16,-15 18 0 16,-23 22 0-16,-17 20-1 15,-10 12 1-15,-12 10-1 16,-3 6 1-16,0-6 0 15,3-7 0-15,10-13 0 16,15-13 0-16,13-19 0 0,19-24-1 16,13-18 1-16,20-24 0 15,15-15-1-15,9-17 1 16,9-8-1-16,8-5 1 15,0 1 0-15,-6 2 1 16,-5 14-1-16,-6 14 1 16,-14 19 0-16,-11 15-1 15,-12 16 0-15,-16 18 1 16,-9 11-1-16,-12 15 0 15,-4 7-1-15,-9 4 1 16,0 4 0-16,1-4 0 16,4-5 0-16,9-11 0 15,9-10 0-15,9-15 0 16,18-14-1-16,6-14 1 0,15-16 0 15,11-9-1-15,6-12 1 16,8-10 0-16,2-6 0 16,2-3 0-16,1 0 1 15,-6 7-1-15,-5 12 1 16,-14 9-1-16,-8 16 1 15,-18 26-1-15,0 0 1 16,-32 38-2-16,-6 15 1 16,-12 15 0-16,-10 12 0 15,-2 8 0-15,-3-1-1 16,3-6 1-16,10-14 0 15,6-15-1-15,17-16 1 16,17-25 0-16,12-11 0 16,23-41 0-16,13-9 0 0,13-15 0 15,7-7 0-15,7-10 0 16,3-3 1-16,-4 6-1 15,-7 10 1-15,-9 15-1 16,-13 15 1-16,-18 19 0 16,-15 20-1-16,-13 20 0 15,-12 15 0-15,-17 15 0 16,-10 12 0-16,-8 6 0 15,-3 0 0-15,3-4-1 16,6-11 1-16,7-11 0 16,13-12 0-16,13-24 0 15,18-21 0-15,15-20 0 16,16-12-1-16,15-13 1 0,4-8 1 15,4-7-1 1,2 0 1-16,-3 11-1 0,-7 7 0 16,-11 10 1-16,-9 15-1 15,-17 11 0-15,-6 21 1 16,-22 4-1-16,-5 21 1 15,-9 12-1-15,-11 11-1 16,-5 9 2-16,-2 6-1 16,-1 5-1-16,9-1 1 15,5-8-1-15,11-10 0 16,14-11 1-16,13-11-1 15,17-17 1-15,10-14-1 16,18-16 1-16,7-13-1 16,13-8 0-16,6-7 1 0,3-6 0 15,-1-4 1-15,-2 5-1 16,-6 7 0-16,-10 11 0 15,-11 5 2-15,-11 14-2 16,-14 14 1-16,-15 18-1 16,-13 12-1-16,-15 17 1 15,-11 16-1-15,-12 15 1 16,-7 10 0-16,-3 9 0 15,2-1-1-15,8-8 1 16,7-9 0-16,17-17 0 16,20-19 0-16,18-27-1 15,20-20 0-15,19-25 0 16,16-15 0-16,14-17 1 15,11-10 0-15,3-2 0 16,-3-2 0-16,-1 9 0 0,-8 8 0 16,-15 14 0-16,-13 16 0 15,-17 19 0-15,-15 14 0 16,-17 18 0-16,-15 17 1 15,-13 10-2-15,-13 15 2 16,-10 10-2-16,-8 4 1 16,-5 2 0-16,1-4 0 15,8-8 0-15,9-17-1 16,11-13 1-16,15-17-1 15,14-20 1-15,29-16-1 16,11-21 1-16,10-14 0 16,12-10 0-16,4-8 0 15,3-3 0-15,-2 3 0 16,-6 6 0-16,-6 7 1 0,-11 17-1 15,-10 16 0-15,-12 20 1 16,-13 21-1-16,-10 18 0 16,-14 15 0-16,-11 13 0 15,-8 9 0-15,-8 6 0 16,-1-1 0-16,0-7 1 15,1-13-1-15,9-13 1 16,7-14-1-16,12-20 0 16,14-11-1-16,7-26 1 15,14-11-1-15,13-16 0 16,6-11 0-16,11-6 0 15,5-3 1-15,1 2 1 16,1 3-1-16,-7 10 0 16,-7 13 1-16,-7 14 0 0,-13 15-1 15,-10 16 0-15,-14 16 1 16,-10 15-1-16,-11 13 0 15,-8 13 0-15,-5 4 1 16,-1 2-1-16,2-1 0 16,5-7-1-16,7-14 2 15,17-10-1-15,15-24-1 16,22-19 1-16,16-21 0 15,20-23 0-15,18-18 0 16,15-15 1-16,13-10 0 16,9-8 0-16,-1 3 0 15,-2 9 0-15,-10 18 0 16,-16 22 0-16,-20 26 0 15,-26 31-1-15,-24 28 1 0,-32 30-2 16,-21 23 0-16,-27 24 0 16,-16 11 0-16,-10 5 1 15,1 1-1-15,4-17 1 16,5-16-2-16,19-22 2 15,19-26 0-15,30-31 0 16,25-31-1-16,30-28 0 16,18-26 1-16,21-19-1 15,12-12 1-15,13-9 0 16,-5 6 1-16,-10 9 0 15,-11 19 1-15,-26 25-1 16,-21 30 1-16,-30 32-1 16,-24 31 0-16,-27 27-1 15,-19 21 0-15,-18 14 0 0,-8 12-1 16,-3-1 1-16,4-12-1 15,12-12 1-15,12-21 0 16,27-22 0-16,21-28 0 16,28-25-1-16,20-24-1 15,21-20-1-15,14-15 0 16,12-3-3-16,-3-11-3 15,7 16-3-15,-19-4-3 16,-1 36-6-16,-28-7-5 16,-4 39-6-16,-25 2-4 15,-8 22 2-15,-11 6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0:11:06.2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2108 896 65 0,'64'-42'37'16,"-64"42"-3"-16,0 0 3 16,0 0-33-16,0 0-1 15,0 0 1-15,-47-33 2 16,47 33-2-16,-73 20 1 15,73-20-1-15,-85 34 0 16,61-22-1-16,-51 39 1 0,18 6-4 16,19 5 1-16,28 0-1 15,31-9 0-15,28-10 0 16,21-8 0-16,1-10-1 15,-10 0 2-15,-12 5-2 16,-13 2 2-16,-24 6-1 16,-16 3-1-16,-18 8 2 15,-14-3-2-15,-1 0-2 16,-9-15-13-16,21 0-12 15,-6-20-4-15,31-11-2 16,-1-16-2-16</inkml:trace>
  <inkml:trace contextRef="#ctx0" brushRef="#br0" timeOffset="1">2481 1303 88 0,'-17'13'37'0,"11"5"0"15,1-5 0-15,16-2-34 16,7-7 0-16,19-2-1 16,4-4 1-16,10-6-1 15,5-10 0-15,4-2 0 16,0-9-1-16,-7-5 1 15,-53 34-1-15,0 0 0 16,60-55 2-16,-60 55-2 0,0 0 1 16,20-55-1-16,-20 55 1 15,-20-18 0-15,-21 15-1 16,-15 17 1-16,-12 12-1 15,-3 12 1-15,-3 9-2 16,9 13 1-16,16 1 0 16,35-6-1-16,19-7-1 15,19-13-1-15,26-12-2 16,13-13-3-16,26-7-10 15,-6-24-13-15,27 0-7 16,-9-18-1-16,7-1-1 16,-15-10 2-16</inkml:trace>
  <inkml:trace contextRef="#ctx0" brushRef="#br0" timeOffset="2">3463 1138 97 0,'0'0'37'16,"-25"2"1"-16,0 23 0 15,0 9-32-15,3 15-1 16,0 3-3-16,10 5 1 15,0 3 1-15,5 2-3 16,-1-3 1-16,4-7-1 16,2-6 0-16,2-8-1 15,1-11 1-15,1-11-2 16,-2-16 0-16,15-14 2 15,-2-15-2-15,2-10 2 16,3-10-2-16,-2-15 2 16,7-14 0-16,-23 78 0 15,22-88 0-15,-22 88 0 0,31-88-1 16,-31 88-2-16,30-84 3 15,-30 84-4-15,37-69 3 16,-37 69 0-16,39-60 0 16,-39 60 0-16,0 0 0 15,88-53 3-15,-50 65-3 16,-1 19 2-16,-15 16-3 15,-5 13 1-15,-14 2-1 16,-8 1 0-16,-15-8 0 16,-5-14 1-16,-1-7-1 15,-4-10 0-15,-1-7 1 16,-3-4 0-16,2-10 0 15,1-4 1-15,4-4-1 16,0 0 1-16,2 4-1 0,2 5 1 16,-2 11 0-16,3 13-1 15,-1 14 1-15,-1 9-1 16,1 15 0-16,-2 11-1 15,0 8 1-15,4 0-3 16,6-4 0-16,3-10-4 16,18 3-10-16,-5-32-8 15,29 3-7-15,-10-34-4 16,28-4-2-16,-8-30-1 15</inkml:trace>
  <inkml:trace contextRef="#ctx0" brushRef="#br0" timeOffset="3">4361 1149 100 0,'0'0'39'15,"0"0"1"-15,0 0 0 16,0 0-32-16,-65-42-4 16,25 52 1-16,-18 5-1 15,4 13-1-15,-10 6-1 16,9 13 1-16,4 4-2 15,14 4 0-15,14-8 0 16,17-4 0-16,12-11-1 16,16-13 1-16,16-13-1 15,8-11 0-15,9-15 2 0,6-9-2 16,3-9 0-16,-5-10 0 15,-59 48 0-15,56-50 0 16,-56 50 0-16,41-51 0 16,-41 51 0-16,0 0 0 15,42-70 0-15,-31 60 0 16,-11 10 0-16,-15 19 0 15,-2 10 0-15,8 10 0 16,2 4-2-16,12 1 0 16,12-10-3-16,13-7 0 15,20-11-4-15,3-17-7 16,28-5-6-16,-13-19-7 15,20-1-4-15,-20-8-3 0,5-2 0 16,-27 0 2-16,-46 36 35 16,34-31 10-16,-18 13 9 15,-21 4 4-15,5 14 10 16,-29 13 1-16,6 7 3 15,-7 12-1-15,5 2-32 16,3 2-1-16,5 2-2 16,8 2 0-16,5-2-1 15,1-1 0-15,7-9 0 16,2-8 0-16,2-8 0 15,3-12 0-15,5-12 0 16,2-13 0-16,0-10 0 16,3-14 0-16,-21 49 1 15,27-59-1-15,-27 59 2 0,28-69-3 16,-28 69 0-16,31-62 0 15,-31 62 0-15,29-58 0 16,-29 58 0-16,0 0-2 16,57-57-2-16,-57 57 0 15,59-33-2-15,4 23 1 16,17 13-3-16,-80-3-1 15,87 10-1-15,-87-10 0 16,89 11 2-16,-89-11 4 16,90 10 5-16,-90-10 1 15,76 5 3-15,-76-5 2 16,56-2 3-16,-56 2 1 15,15 0 0-15,-15 0-3 16,-25 14-3-16,-21 4-1 16,-6 6-1-16,-6 9 0 0,-6 1-3 15,20 8 0-15,21-8 0 16,14-1 0-16,18-7 0 15,10-9 0-15,19-6 0 16,4-11 0-16,7-7 0 16,5-8 0-16,-3-8 0 15,-1-8 0-15,-6-2 0 16,-9-2 0-16,-7 3 0 15,-8 7 0-15,-4 3 0 16,-10 13 0-16,-6 9 0 16,0 9 0-16,-8 11 0 15,2 7 0-15,5 7 0 16,1-5 0-16,9 3-3 15,5-8-5-15,21-8-8 0,-3-14-4 16,35-7-4-16,-10-23-3 16,27-2-4-16,-84 30-3 15,82-48-3-15,-82 48 3 16</inkml:trace>
  <inkml:trace contextRef="#ctx0" brushRef="#br0" timeOffset="4">6585 820 127 0,'25'-52'41'0,"-25"52"1"15,0 0-2-15,0 0-35 16,0 0-5-16,-51 2 0 16,8 61 0-16,0 31 0 15,1 8 0-15,12-4 0 0,11-7-12 16,6-24-6-16,20-18-5 15,-12-27-3-15,21-10-5 16,-16-12-2-16,8-20-3 16,-11-6 2-16,3 26 5 15</inkml:trace>
  <inkml:trace contextRef="#ctx0" brushRef="#br0" timeOffset="5">6354 1089 129 0,'0'0'41'0,"0"0"-1"16,1-56 0-16,-1 56-35 15,0 0-5-15,0 0 0 16,70-29 0-16,-70 29 0 0,55 2 0 16,-55-2 0-16,64 6 0 15,-64-6 0-15,74 3 0 16,-74-3 0-16,70 6 0 15,-70-6 0-15,25 17 0 16,22 4 0-16,-10 10 0 16,-23 4 0-16,-7 9 0 15,-10 1 0-15,-1-1-5 16,12-7-9-16,-5-27-5 15,22-7-5-15,-16-22-4 16,-9 19-3-16,0 0-5 16,56-52-1-16,-56 52 1 15</inkml:trace>
  <inkml:trace contextRef="#ctx0" brushRef="#br0" timeOffset="6">7034 859 129 0,'-4'-62'41'15,"4"62"-2"-15,-14-50-2 16,14 50-41-16,0 0-9 15,0 0-7-15,0 0-5 16,0 0-4-16,0 0-2 16,0 0-1-16,0 0-2 15,0 0 4-15,0 0 5 16,60 36 41-16,-60-36 5 15,0 0 5-15,59 60 4 16,-59-60 4-16,0 0 1 16,64 65 2-16,-52-16 0 0,-17 8-32 15,-16-1 0-15,-1 2-2 16,-10-6 0-16,17-10-3 15,3-8 0-15,14-18 0 16,-2-16 0-16,23 1 0 16,-3-18 0-16,-20 17 0 15,0 0 0-15,48-46 0 16,-48 46 0-16,44-50 0 15,-44 50 0-15,47-54 0 16,-47 54 0-16,48-50 0 16,-48 50 0-16,0 0 0 15,62-55 0-15,-62 55 0 16,0 0 0-16,75-17 0 15,-60 27-5-15,-6 18-6 0,4 16-9 16,-13-1-3-16,24 8-6 16,0-13-7-16,27-6-4 15,8-15 0-15,20-7 3 16</inkml:trace>
  <inkml:trace contextRef="#ctx0" brushRef="#br0" timeOffset="7">8188 1080 97 0,'-35'-50'41'16,"35"50"1"-16,-49-18 0 0,49 18-24 15,-80 2-10-15,16 17-3 16,-1 12-3-16,14 14-2 15,12 3 0-15,23-1 0 16,16-6 0-16,24-11 0 16,10-19 0-16,4-9 0 15,5-10 0-15,0-13 0 16,-43 21-2-16,45-29 0 15,-45 29 0-15,0 0-1 16,61-57 1-16,-61 57 0 16,0 0 0-16,48-46 1 15,-37 36 0-15,-11 10 0 16,4 36 0-16,-19 11 1 15,-10 26 0-15,-6 23 0 0,-4 13-1 16,3 17 1 0,2-12 0-16,2 2-2 0,4-7 3 15,-3-2-3-15,7-18 2 16,-3-12-1-16,-5-14-2 15,-5-28-6-15,4 2-11 16,-19-44-8-16,16-5-9 16,-12-36-1-16,8-15-2 15,-2-27 1-15</inkml:trace>
  <inkml:trace contextRef="#ctx0" brushRef="#br0" timeOffset="8">9485 767 69 0,'0'0'37'16,"0"0"0"-16,31-50 0 16,-31 50-15-16,0 0-19 15,0 0 0-15,0 0 2 16,-59 11-2-16,59-11 2 15,-53 37-2-15,53-37 1 16,-54 49-3-16,54-49 2 16,-31 47-3-16,31-47 1 15,-5 48-1-15,5-48 1 16,0 0-1-16,44 65 1 15,-44-65-1-15,19 36 1 16,27 6-1-16,1-3 0 16,-15-3-1-16,-18 2 1 15,-34 1-1-15,-19 4 0 0,-10-3-3 16,10-19-1-16,18-7-9 15,4-21-6-15,34-1-4 16,-17 8-2-16,0 0-3 16,52-44-2-16,-52 44 1 15,70-42 2-15</inkml:trace>
  <inkml:trace contextRef="#ctx0" brushRef="#br0" timeOffset="9">9721 1074 120 0,'0'0'32'16,"71"-43"2"-16,-71 43 1 15,46-31-27-15,-46 31-4 16,0 0 0-16,0 0-1 15,14-9-1-15,-45 37 1 0,-3 15-1 16,-13 3-1-16,14 7 1 16,13-3-2-16,29-2 1 15,16-20-1-15,26-13 0 16,6-16 0-16,5-11 1 15,0-7-1-15,-62 19 0 16,53-28 1-16,-53 28-2 16,0 0 1-16,54-52-3 15,-54 52 1-15,0 0-2 16,13-54-2-16,-13 54-3 15,0 0-8-15,-17-49-3 16,17 49-4-16,0 0 0 16,0-51-2-16,0 51-1 15,0 0-1-15,30-66 3 0,-30 66 6 16,42-53 3-16</inkml:trace>
  <inkml:trace contextRef="#ctx0" brushRef="#br0" timeOffset="10">10352 714 122 0,'0'0'33'15,"73"-65"1"-15,-73 65 0 16,50-44-29-16,-50 44-1 15,0 0-1-15,0 0-1 16,0 0 0-16,0 0 0 16,15 88 0-16,-46-1-3 15,1 13 1-15,9 6-4 16,8-8-2-16,24-16-8 15,7-34-4-15,27-21-5 16,-45-27-2-16,58-6-1 16,-58 6-1-16,77-24 0 0,-77 24 1 15,76-44 7-15,-76 44 3 16,78-53 34-16,-78 53 2 15,70-51 6-15,-70 51 1 16,49-45 4-16,-49 45 1 16,0 0 3-16,50-26 0 15,-74 25-30-15,39 13 0 16,-19 16-4-16,-7 18 0 15,-7 9-4-15,-6-3-4 16,17-9-9-16,-1-23-4 16,34-20-5-16,-26 0-2 15,0 0-1-15,0 0-1 16,62-67-1-16,-62 67 3 15,29-72 8-15,-19 26 4 0</inkml:trace>
  <inkml:trace contextRef="#ctx0" brushRef="#br0" timeOffset="11">10989 810 130 0,'-5'-89'32'16,"5"89"0"-16,-22-79-4 15,22 79-42-15,-10-56-7 16,10 56-6-16,0 0-2 16,0 0-4-16,0 0-1 15,0 0 1-15</inkml:trace>
  <inkml:trace contextRef="#ctx0" brushRef="#br0" timeOffset="12">11483 918 123 0,'0'0'37'0,"0"0"1"15,0 0-1-15,-6 45-31 16,6-45-1-16,-51 22-1 16,27-7 1-16,-33 18-5 15,4 3 0-15,11 4 0 16,19 3 0-16,28 1 0 15,22-13 0-15,27-11 0 16,-54-20 0-16,75-14 0 16,-75 14 0-16,82-41 0 15,-82 41 0-15,89-61 0 16,-89 61 0-16,83-83 0 15,-47 37 0-15,3 0 0 0,-39 46 0 16,56-84 0-16,-56 84 0 16,37-59 0-16,-37 59 0 15,0 0 0-15,0 0 0 16,0 0 0-16,-46-2 0 15,19 63-3-15,-2 24-4 16,6 19 0-16,17 4-8 16,12-20-3-16,40-18-3 15,3-35-3-15,28-21 1 16,-13-26-1-16,22-9-1 15,-86 21 2-15,76-43 4 16,-76 43 4-16,70-63 2 16,-70 63 0-16,66-63 36 15,-66 63 1-15,42-70 4 16,-42 70 1-16,39-56 3 0,-39 56 1 15,-2-51 1-15,2 51 2 16,0 0-32-16,0 0-1 16,0 0 1-16,0 0-4 15,-69-32 0-15,69 32 0 16,0 0 0-16,0 0 0 15,-29 57 0-15,29-57 0 16,19 26 0-16,-10 11 0 16,8-5 0-16,18-2 0 15,-4-3 0-15,-4 2 0 16,-23-3 0-16,-14 8 0 15,-19-2 0-15,-8 4 0 16,-4-4 0-16,-3-3-6 16,6-7-5-16,-9-15-4 0,28-3-11 15,-18-16-8-15,27-2-7 16,-3-12-2-16,12-4 2 15</inkml:trace>
  <inkml:trace contextRef="#ctx0" brushRef="#br0" timeOffset="13">13979 1041 100 0,'0'0'30'0,"-45"-45"1"16,45 45 1-16,0 0-23 16,0 0-2-16,0 0-1 15,-57-39-2-15,57 39 1 16,-46-2-1-16,46 2 1 15,-66 12-1-15,42 0 0 16,-47 20-1-16,-7 6-1 16,8 10 2-16,4 0-3 15,18 5 0-15,16-10-1 16,31-6 0-16,30-29 0 15,19-12 1-15,-48 4 1 0,70-16-2 16,-70 16 0-16,79-38 0 16,-79 38 0-16,86-46 0 15,-86 46 0-15,78-52 0 16,-78 52 0-16,72-48 0 15,-72 48 0-15,50-38 0 16,-50 38 0-16,0 0 0 16,26-13 0-16,-19 31 0 15,-16 13 0-15,-4 20-3 16,3 5-3-16,10-5-4 15,18-3-6-15,8-25-4 16,27-14-3-16,-11-23-1 16,28 0-1-16,-70 14 0 15,68-32-2-15,-68 32 4 16,69-44 5-16,-69 44 2 0,59-45 33 15,-59 45 1-15,0 0 5 16,67-63 2-16,-67 63 3 16,0 0 2-16,31-47 3 15,-31 47 0-15,0 0-27 16,-24-10 0-16,2 24-3 15,-3 15 0-15,-10 8-1 16,4 1 1-16,1-1-2 16,17-5 0-16,8-13-1 15,24-16 1-15,-19-3 0 16,0 0-1-16,57-26 2 15,-57 26-2-15,56-32 0 16,-56 32 0-16,65-38 0 16,-65 38 0-16,63-39 0 0,-63 39 0 15,58-30 0-15,-58 30 0 16,52-21 0-16,-16 23 0 15,-8 15 0-15,-11 14-2 16,-9 9-2-16,4 5-2 16,4-1-2-16,11-15-4 15,21-11-6-15,-3-18-1 16,28-1-2-16,-14-16 0 15,24 0-1-15,-83 17 1 16,72-30 0-16,-72 30 3 16,57-36 28-16,-57 36 4 15,54-37 4-15,-54 37 2 16,0 0 4-16,33-60 2 15,-33 60 1-15,0 0 2 0,0 0-21 16,0 0-2-16,-55-40-1 16,-6 47-1-16,13 10-2 15,0 18-2-15,-1 0 0 16,17 11 0-16,21-6 0 15,31-8 0-15,30-30 0 16,-50-2 0-16,69-15 0 16,-69 15 0-16,90-38 0 15,-43 11 0-15,3-8 0 16,2-7 0-16,-2-4 0 15,-3-6 0-15,-3 0 0 16,-3 5 0-16,-4 0 0 16,-37 47 0-16,55-72 0 15,-55 72 0-15,0 0 0 16,0 0 0-16,45-23 0 0,-68 58 0 15,-8 30-12-15,-17 22-4 16,18 32-7-16,-7-3-2 16,32-6-4-16,8-36-1 15,50-33-2-15,0-19 1 16,31-2 5-16,8-12 3 15</inkml:trace>
  <inkml:trace contextRef="#ctx0" brushRef="#br0" timeOffset="14">16630 627 54 0,'54'-46'36'0,"-54"46"1"15,0 0-1-15,0 0-12 16,0 0-17-16,49-10 0 15,-49 10 0-15,0 0-2 16,0 0 0-16,0 0-1 16,0 0-1-16,0 0 0 15,0 0-1-15,0 0-1 16,0 0-1-16,0 0 1 15,0 0-1-15,18 48 0 16,-18-48 1-16,-25 54 0 16,25-54 0-16,-38 70 1 15,11-43 0-15,-23 57-1 16,5 3 1-16,0-5-1 0,3-4 0 15,5-13-1-15,14-16 0 16,10-22 0-16,26-26 1 16,9-7-1-16,3-6 1 15,4 1-1-15,6 2 1 16,-1-1-1-16,2 5 0 15,3-3 1-15,2 6-1 16,-41 2 0-16,53-6-1 16,-53 6 2-16,66-9-3 15,-66 9 0-15,80-13-1 16,-80 13 0-16,79-18-3 15,-79 18-3-15,77-17-8 16,-77 17-14-16,62-18-8 16,-62 18 1-16,55-9 0 15</inkml:trace>
  <inkml:trace contextRef="#ctx0" brushRef="#br0" timeOffset="15">17501 839 80 0,'0'0'38'0,"0"0"-1"16,0 0 2-16,0 0-22 0,33-47-14 16,-33 47 0-16,0 0-1 15,0 0 2-15,0 0 1 16,0 0-2-16,-13 64-1 15,13-64 0-15,-19 41-1 16,6 14-2-16,6 5 1 16,-2 4-6-16,1-11-6 15,16-10-24-15,-8-17-2 16,0-26-2-16,0 0 1 15</inkml:trace>
  <inkml:trace contextRef="#ctx0" brushRef="#br0" timeOffset="16">17583 760 90 0,'-3'-92'41'16,"3"92"1"-16,-8-81-3 15,8 81-22-15,-9-63-29 16,9 63-23-16,0 0-5 15,-4-59 0-15,4 59-1 16</inkml:trace>
  <inkml:trace contextRef="#ctx0" brushRef="#br0" timeOffset="17">18234 770 81 0,'0'0'40'15,"0"0"0"-15,0 0-1 16,0 0-32-16,30-52-2 15,-30 52-1-15,0 0 0 16,0 0-1-16,0 0-1 16,-48-42-1-16,48 42 2 15,-48 7-1-15,48-7 0 16,-66 28 0-16,66-28 1 0,-71 39 0 15,71-39-1-15,-66 51 0 16,66-51 0-16,-48 57-1 16,48-57 1-16,-26 47-2 15,26-47-3-15,0 0 3 16,0 0-3-16,44 50 3 15,-44-50-1-15,63-7-1 16,-63 7 2-16,86-28-1 16,-35 9 2-16,-4-1-1 15,-1-3 2-15,-46 23-2 16,85-46 0-16,-85 46 0 15,61-35 0-15,-61 35-1 16,0 0 1-16,0 0 0 16,0 0 1-16,0 0-1 15,-7 58 0-15,-38 27 0 0,-9 16 1 16,-17 18-2-16,-2 14 2 15,-8 0-2-15,7-4 0 16,-1-18 1-16,19-40 0 16,13-16 0-16,14-12-1 15,18-20 2-15,11-23-1 16,24-7 0-16,11-18 1 15,18-13-1-15,11-8 1 16,11-3-1-16,5-11 1 16,0 5-1-16,-3 1 0 15,-11 3-2-15,-8 6-2 16,-6 13-6-16,-24-5-6 15,9 13-9-15,-26 1-15 16,8 4 0-16,-13-1-2 0,8 8 3 16</inkml:trace>
  <inkml:trace contextRef="#ctx0" brushRef="#br0" timeOffset="18">18826 763 80 0,'0'0'40'15,"0"0"-1"-15,0 0 1 16,19-49-33-16,-19 49-1 15,0 0-2-15,0 0 0 16,0 0-3-16,0 0 2 16,0 0-1-16,0 0 0 15,0 0 1-15,-40 49 0 16,40-49 0-16,0 0-1 15,-28 68 1-15,28-68-1 16,-9 53 0-16,9-53 0 16,5 49-2-16,-5-49 1 15,0 0-1-15,44 55 1 16,-44-55-3-16,51 15 2 0,-51-15-1 15,69-9 0-15,-69 9 0 16,77-29 0-16,-77 29-1 16,80-40 2-16,-80 40 1 15,75-51 0-15,-75 51-2 16,60-47 2-16,-60 47 0 15,0 0 0-15,51-45-1 16,-51 45 0-16,0 0 1 16,0 0-2-16,0 0 4 15,0 0-3-15,0 0 0 16,-2 55-1-16,2-55-1 15,0 0-2-15,-9 62-4 16,9-62-9-16,0 0-16 16,4 51-9-16,-4-51 1 15,0 0-1-15</inkml:trace>
  <inkml:trace contextRef="#ctx0" brushRef="#br0" timeOffset="19">19603 836 97 0,'0'0'40'15,"0"0"0"-15,58-40-1 16,-58 40-33-16,0 0-2 16,0 0 0-16,0 0-1 15,0 0 1-15,0 0 0 16,0 0-1-16,12 63-1 15,-29-46 0-15,-4 41-2 16,6 9 1-16,-5 2-1 0,7 1-3 16,9-11-4-16,4-22-8 15,22-14-22-15,-7-22-5 16,11-4 1-16,-26 3 0 15</inkml:trace>
  <inkml:trace contextRef="#ctx0" brushRef="#br0" timeOffset="20">19879 589 110 0,'-9'-69'42'0,"9"69"1"15,-16-51-1-15,16 51-42 16,0 0-1-16,0 0-2 16,-49-48-9-16,49 48-27 15,0 0-3-15,0 0 2 16,0 0-3-16</inkml:trace>
  <inkml:trace contextRef="#ctx0" brushRef="#br0" timeOffset="21">20354 810 63 0,'49'-2'34'0,"-49"2"-2"16,0 0 2-16,0 0-20 16,0 0-3-16,0 0-2 15,0 0-1-15,0 0 0 16,0 0-2-16,0 0-1 15,0 0-2-15,0 0 0 16,1-49-1-16,-1 49-1 16,0 0 1-16,-70 8 0 15,70-8-1-15,-58 19 2 16,58-19 0-16,-62 33-1 15,62-33 0-15,-59 45 0 16,59-45 0-16,-45 52 1 16,45-52-3-16,-21 49 0 15,21-49 0-15,0 0 0 0,31 52 0 16,-31-52 0-16,60 10 0 15,-60-10-2-15,87-17 0 16,-34-1 1-16,2-11 0 16,4-3 0-16,-1-10-1 15,1-4 2-15,-3-2 0 16,-4-6 1-16,-5 6 0 15,-7-2-1-15,-40 50 1 16,59-83-1-16,-59 83 1 16,27-60 0-16,-27 60-1 15,0 0 0-15,0 0 1 16,0 0-1-16,0 0-1 15,-48 3 1-15,48-3 0 16,-45 68 1-16,45-68 0 0,-42 86 1 16,23-38-2-16,1 0-3 15,3 0 2-15,15-48-3 16,-16 89-4-16,16-89-11 15,-4 72-16-15,4-72-7 16,13 48 0-16,-13-48-1 16</inkml:trace>
  <inkml:trace contextRef="#ctx0" brushRef="#br0" timeOffset="22">21371 668 78 0,'0'0'35'16,"0"0"-4"-16,0 0 5 0,0 0-28 15,0 0 0-15,0 0-1 16,0 0-2-16,0 0 0 15,0 0 0-15,0 0-1 16,0 0-1-16,0 0 1 16,-47-20-1-16,47 20 0 15,0 0-1-15,-64 13 0 16,64-13 0-16,-53 16-1 15,53-16 0-15,-55 22 0 16,55-22-2-16,-46 25 2 16,46-25-1-16,0 0 0 15,0 0 1-15,-52 57-1 16,52-57-1-16,0 0 2 15,0 0-1-15,21 49 1 0,-21-49-1 16,0 0 0-16,54 33 0 16,-54-33 1-16,0 0 1 15,60 32-1-15,-60-32 0 16,0 0 0-16,0 0-1 15,48 52 1-15,-48-52 1 16,0 0-4-16,-16 50 2 16,16-50 0-16,0 0 0 15,-60 52 0-15,60-52 0 16,-49 27 0-16,49-27-1 15,-52 17-2-15,52-17 0 16,-47 12-5-16,47-12-8 16,0 0-10-16,-57-8-9 15,57 8-6-15,0 0-1 0,0 0 4 16</inkml:trace>
  <inkml:trace contextRef="#ctx0" brushRef="#br1" timeOffset="23">2621 1731 71 0,'-16'2'34'0,"5"2"-2"16,-4-4-1-16,15 0-27 15,0 0-1-15,0 0 0 16,0 0 0-16,0 0 0 15,15 7-1-15,1-1 0 16,-1 0-1-16,8 0 1 16,6 0 0-16,9 3-1 15,5-4 0-15,9-1 0 16,12-3-1-16,11 2 1 15,6-4 0-15,9 1 0 16,8-2 0-16,6 0-1 0,4 3 1 16,10 0 0-16,2 3-1 15,7-3 1-15,5 4-1 16,4-1 1-16,9-1-1 15,8 1 1-15,9 0 0 16,3-4 0-16,5 1 0 16,7 2 0-16,4 1 0 15,1-2-1-15,7 1 1 16,2 3-1-16,2 0 0 15,7 0 0-15,2-2 0 16,6 2-1-16,4 1 1 16,5-2 0-16,5-2-1 15,2-2 0-15,6-1 1 16,-1 0-1-16,0-1 0 0,4-1 1 15,2-1 0-15,1 0-1 16,3-3 1-16,7-1 0 16,4 2 0-16,8-2 0 15,8-1 1-15,-1 1-2 16,5-3 2-16,3 0-2 15,-2 1 0-15,4-2 1 16,-3 3-1-16,3-1 2 16,2 0-2-16,1 1 2 15,-4-1-2-15,4 3 2 16,-2-1 0-16,-3-2 0 15,2 1-1-15,-5 0 1 16,-3-3-1-16,-3 0 0 16,1-4 1-16,-3 2-1 0,-1-2 0 15,-5-1 0-15,-1 1 0 16,-5-1 1-16,-4 2-1 15,-3 1 0-15,-3 4 0 16,-5-4 0-16,-1 4 0 16,-6 1 0-16,-4-1 0 15,-2 3 0-15,-9-3 0 16,-3 2 0-16,-13-2 1 15,-7 3-1-15,-15 1 1 16,-12 1-1-16,-15 1 1 16,-16 2-1-16,-15 0 1 15,-17-1 0-15,-15 3-1 16,-16-2 1-16,-16-2 0 15,-9 1 0-15,-13 1 1 0,-9-2-2 16,-8-3 0-16,-14 6-1 16,11-13-2-16,-11 13 0 15,-5-15-5-15,-6 0-10 16,11 15-10-16,-12-21-2 15,12 21-3-15,-12-5-3 16,12 5 2-16</inkml:trace>
  <inkml:trace contextRef="#ctx0" brushRef="#br2" timeOffset="24">1737 2685 82 0,'13'-11'38'0,"-7"-2"-1"15,4 25 1-15,-10-12-23 16,0 39-12-16,-2 8-1 0,2 19 0 15,-4 11 0-15,1 19-2 16,-4 6 1-16,0-2-1 16,0-1-1-16,2-11-2 15,10-5-8-15,-7-34-16 16,20-6-7-16,-7-33 0 15,14-15-4-15,-5-26 0 16</inkml:trace>
  <inkml:trace contextRef="#ctx0" brushRef="#br2" timeOffset="25">1540 2636 114 0,'-24'-14'40'0,"5"2"2"15,19 12-2-15,28-4-36 16,21-3-1-16,23-1-1 15,16-2-1-15,13-3-2 16,9-1-2-16,8 6-3 16,-4-7-8-16,9 24-9 15,-31-13-10-15,5 22-6 16,-25-7 0-16,0 17-1 15</inkml:trace>
  <inkml:trace contextRef="#ctx0" brushRef="#br2" timeOffset="26">2683 2919 107 0,'-12'26'40'0,"-8"-7"0"0,12 11-1 16,-8-2-35-16,9 7-1 15,1 2 0-15,6 3 0 16,0 1-1-16,5 1-1 15,3-3 0-15,6-5-1 16,6-10 1-16,8-8-2 16,7-11 1-16,5-9 0 15,4-13-1-15,2-9 1 16,1-15-1-16,1-5 1 15,-9-2 0-15,-4-2 0 16,-9 6 0-16,-7 4 0 16,-7 11 0-16,-6 8 0 15,-6 21 0-15,-5 11 0 16,-3 14 0-16,1 14 0 0,-1 9-1 15,2 6 1-15,6 1 0 16,5 0 0-16,10-8 1 16,8-13-1-16,11-15 0 15,5-18 1-15,8-17 0 16,4-19 1-16,2-13-1 15,-3-16 0-15,-1-5 0 16,-8-6-1-16,-10 2 0 16,-2 3-1-16,-12 8-2 15,-2 12 0-15,-3 17-2 16,-9 11-4-16,9 28-11 15,-12-6-6-15,12 23-8 16,-7-3-3-16,17 20-2 16,2-13 2-16</inkml:trace>
  <inkml:trace contextRef="#ctx0" brushRef="#br2" timeOffset="27">4099 2921 102 0,'0'0'39'15,"-17"3"1"-15,3 20 0 16,-18-1-33-16,5 18-2 15,1 5-1-15,9 9 0 16,7 0-2-16,13-1 0 16,11-6-1-16,13-10-1 15,12-14 1-15,4-16-1 16,6-16 1-16,0-14-1 15,-2-16 0-15,-6-9-1 16,-9-9 1-16,-10-4-1 0,-13 1 0 16,-10-1-2-16,-12 11 0 15,-9 6-2-15,-8 21 0 16,-11 1-7-16,8 33-9 15,-15-13-4-15,23 28-5 16,-9-14-3-16,23 16-4 16,1-12 1-16</inkml:trace>
  <inkml:trace contextRef="#ctx0" brushRef="#br2" timeOffset="28">5674 2834 74 0,'0'0'39'0,"-3"14"-1"0,-12 1 0 16,5 18-11-16,-10-1-24 15,-2 13 0-15,-2 4-1 16,-4 9 1-16,4-4 0 15,-1-2-1-15,8-9 0 16,8-10 1-16,9-15-2 16,0-18 1-16,26-19-1 15,0-13-1-15,5-14 1 16,1-7-1-16,1-6 1 15,-3-3-1-15,-2 4 0 16,-8 5 1-16,-7 11-1 16,-2 9 0-16,-3 10 1 15,-7 11-1-15,-1 12 1 16,0 0-1-16,9 20 1 0,-2 4 0 15,5 3 0-15,3 0 0 16,10 4 1-16,6-4-1 16,6-4 1-16,5-8-2 15,8-6 0-15,5-12 0 16,6-9 0-16,-4-6 0 15,-1-6 0-15,-4-4 0 16,-9-3 0-16,-11 5 0 16,-7 5 0-16,-8 3 0 15,-17 18 0-15,0 0 0 16,0 0 0-16,-4 20 0 15,-4 11 0-15,-1 6 0 16,4 6-3-16,1 0-2 16,8 9-5-16,-3-16-7 0,22 11-8 15,-13-31-4-15,27 11-3 16,-14-31-5-16,18 1-2 15,-9-18 3-15</inkml:trace>
  <inkml:trace contextRef="#ctx0" brushRef="#br2" timeOffset="29">6596 2896 117 0,'-2'17'38'0,"2"-17"1"16,3 28-2-16,13-19-34 15,11 0 0-15,12-6 0 16,4-3 0-16,9-4-1 15,1-7 0-15,-2-5-1 0,-4-3 1 16,-10-4-1-16,-13 0 0 16,-9-4-1-16,-14 2 1 15,-16 4-1-15,-9 4 0 16,-10 6 0-16,-9 11 0 15,-5 11 2-15,-4 13-2 16,-2 7 0-16,8 14 0 16,7 6 0-16,13 4 0 15,13-1 0-15,18-5 0 16,24-9 0-16,22-12 0 15,25-16-4-15,25-20-1 16,20-4-6-16,0-32-9 16,23 10-6-16,-21-30-5 0,13 8-4 15,-31-22-6-15,-7 8 5 16,-27-16 0-16</inkml:trace>
  <inkml:trace contextRef="#ctx0" brushRef="#br2" timeOffset="30">7925 2310 117 0,'-19'-26'38'15,"6"38"2"-15,-12 8-3 16,-6 31-31-16,7 20-3 15,1 11 0-15,0 12-1 16,3 5 0-16,2 2-2 16,4-6 0-16,8-5-2 15,-2-11-3-15,11-9-8 16,-12-31-8-16,25 5-6 15,-16-44-6-15,7 14-6 16,-7-35-1-16,13-3 3 0</inkml:trace>
  <inkml:trace contextRef="#ctx0" brushRef="#br2" timeOffset="31">7622 2844 123 0,'-5'11'40'16,"5"-11"0"-16,7 14-2 15,16-14-35-15,16-6-3 16,12-8 0-16,10-6-2 15,6-9-1-15,4-10-2 16,3-3 0-16,-9-12-2 16,0-1 0-16,-14-9 0 15,-3-3 3-15,-11-4 0 16,-4 7 3-16,-9 7 1 0,-6 5 5 15,-7 11 0-15,-8 15 1 16,-3 26 0-16,-17 10 0 16,-2 27-1-16,-12 15 0 15,-1 15 0-15,-6 15-2 16,-3 7 1-16,1 6-2 15,3-2 2-15,8-5-4 16,7-7 0-16,7-13 0 16,9-8 0-16,10-24 0 15,10-14 0-15,10-19 0 16,5-13 0-16,5-16 0 15,7-13 0-15,-2-3 0 16,-4-7 0-16,-1 3 0 16,-4 10 0-16,-9 6 0 15,-4 12 0-15,-17 18 0 0,10 7 0 16,-10 16 0-16,-1 8 0 15,-5 13 0-15,2-2 0 16,6 8-3-16,0-6-2 16,15 1-5-16,-1-17-4 15,20 4-5-15,-7-32-4 16,23 10-3-16,-14-34-1 15,22 10 0-15,-11-30-2 16,8 7 4-16,-11-14 4 16,-5 1 2-16,-1 14 37 15,-26-18 4-15,7 25 3 16,-28-10 4-16,7 39 2 0,-28-23 2 15,10 34 2 1,-22-5 2-16,8 16-32 0,-3 13-1 16,5 7-1-16,0 1-1 15,10 3 0-15,8-1 0 16,11-2-2-16,13-12 0 15,10-8 0-15,13-14 0 16,6-11 0-16,7-14 0 16,4-12 0-16,-3-10 0 15,-2-6 0-15,-10-5 0 16,-10-1 0-16,-10 3-2 15,-9 5 0-15,-11 10 0 16,-8 10-2-16,-1 14-1 16,-9 3-4-16,14 24-5 15,-9-9-5-15,25 21-4 0,-13-19-2 16,36 21-1-16,-11-27-1 15,34 13-1-15,-3-17 3 16,14 1 3-16,-1-3 2 16</inkml:trace>
  <inkml:trace contextRef="#ctx0" brushRef="#br2" timeOffset="32">9477 2721 117 0,'-42'-18'40'0,"1"20"1"16,-18-5 0-16,15 14-36 15,-8 11-1-15,0 8-1 16,8 13-1-16,8 4 0 15,12 2-2-15,14-3 0 16,15-7 0-16,14-9 0 0,13-14 0 16,9-17 0-16,10-18 0 15,9-15 0-15,4-16 0 16,3-12 0-16,1-9 0 15,-2-9 0-15,-3-7 0 16,-7 2-2-16,-6 8 2 16,-13 12-2-16,-11 20 2 15,-17 26-2-15,-9 19 1 16,-30 29 2-16,-3 18-1 15,-4 20 0-15,-1 11-4 16,1-2-1-16,17 3-5 16,4-27-3-16,29 4-6 15,2-36-4-15,35 4-4 16,-7-40 0-16,34 5 0 0,-11-28-3 15,21-1 5-15,-14-12 0 16</inkml:trace>
  <inkml:trace contextRef="#ctx0" brushRef="#br2" timeOffset="33">10208 2410 121 0,'-16'7'38'15,"-22"-6"2"-15,10 25 0 16,-1-1-36-16,4 6-1 16,9 2-1-16,8 0 0 15,15-3-1-15,9-3 3 16,12-1-4-16,4-2 0 15,2 0 0-15,-2 0 0 16,-12 4 0-16,-13 6 0 16,-20 2 0-16,-17 6 0 15,-15 4 0-15,-12-2-4 0,-4 7-6 16,-10-16-3-16,13 12-6 15,-14-34-8-15,33 15-5 16,-9-31-2-16,29 5-4 16,-10-18-1-16,7-7 4 15</inkml:trace>
  <inkml:trace contextRef="#ctx0" brushRef="#br2" timeOffset="34">1561 4608 99 0,'0'0'39'0,"0"0"1"16,-14 2-5-16,14 19-29 15,-3 15-3-15,-3 13 0 16,-6 17 1-16,0 11-3 15,-2 12 0-15,-2 5-2 16,6-2 0-16,0-10-3 16,17-6-8-16,-3-32-8 15,35-3-5-15,-13-37-3 16,32-3-3-16,-13-35-3 0,24-3 1 15,-17-20 1-15</inkml:trace>
  <inkml:trace contextRef="#ctx0" brushRef="#br2" timeOffset="35">1689 4080 105 0,'-77'-14'37'15,"2"31"2"-15,-22 10-3 16,4 28-34-16,-4 22 0 15,6 26 0-15,8 25 1 16,13 25-1-16,14 19 0 16,18 12-1-16,32-1 2 15,30-9-1-15,34-24 2 0,33-34-3 16,36-42 0-16,31-50 1 15,26-54 0-15,23-41-2 16,-3-37 1-16,-11-28-1 16,-18-19-1-16,-35-11 1 15,-47-2 0-15,-50 4-2 16,-56 13 1-16,-53 10 1 15,-38 15-2-15,-37 16 0 16,-16 27-1-16,-10 26 1 16,8 39-5-16,8 17-8 15,38 47-4-15,11 6-7 16,44 28-15-16,39 10-3 15,41 7 3-15</inkml:trace>
  <inkml:trace contextRef="#ctx0" brushRef="#br2" timeOffset="36">3449 5313 73 0,'-3'-19'36'0,"-16"14"-3"15,-6 25 3-15,-23 19-33 16,-3 27 1-16,-10 19 2 0,4 26-1 16,-1 9 1-16,10 10-1 15,13-6 0-15,23-6-2 16,25-15-2-16,23-27-7 15,39-10-17-15,3-40-7 16,26-6-3-16,2-27-2 16,13-2-3-16</inkml:trace>
  <inkml:trace contextRef="#ctx0" brushRef="#br2" timeOffset="37">3983 5563 68 0,'0'0'35'15,"-11"-4"0"-15,2 22 3 16,-8 1-23-16,7 12-10 15,-7 9 0-15,7 10 0 16,-2 11 0-16,2 12-1 16,2 3 1-16,7-1-2 15,-2-1-1-15,4-6-1 16,3-10 0-16,6-15 1 15,-2-14-2-15,2-21 1 16,1-18 0-16,-1-19 0 16,-3-14 0-16,2-16-1 15,-4-11 1-15,-1-9-1 16,2-12-1-16,4-4-1 15,-1 2 1-15,4 3 0 0,3 8-1 16,5 10 1-16,2 11 0 16,2 15 0-16,2 18 1 15,1 19 0-15,-2 17 0 16,-5 13 1-16,0 16-1 15,-7 9 0-15,-6 8 2 16,-7 4-1-16,-9 2 1 16,-5 1-1-16,-10-7 0 15,-3-5-1-15,-7-6 0 16,0-16-4-16,5 0-10 15,-6-26-6-15,34-1-4 16,-28-5-4-16,42 3-2 16,-6-19-3-16,22 13 0 15,3-6 3-15</inkml:trace>
  <inkml:trace contextRef="#ctx0" brushRef="#br2" timeOffset="38">4526 5825 101 0,'11'2'34'16,"-11"-2"2"-16,0 0-5 15,-23-1-25-15,9 11-1 16,-10-1-1-16,3 16 1 16,-7 1-1-16,5 12-1 15,-3 1 0-15,11 5 0 16,6-2 0-16,9-4-1 15,9-6 0-15,12-8-1 16,14-12 0-16,8-15 0 0,7-8-1 16,6-12 1-16,-2-13-1 15,-2-4 0-15,-6-8 0 16,-12-1 0-16,-12-1 1 15,-15 4-1-15,-12 6 0 16,-12 7 0-16,-8 10 0 16,-6 5 0-16,2 8 0 15,1 6 0-15,9 6 0 16,6 7 0-16,13-9 0 15,17 19 0-15,8-7 0 16,8-2 0-16,10-1 0 16,9-2 0-16,3-1 0 15,3-5 0-15,-4-3 0 0,-3-3 0 16,-4-3 0-16,-5-2 0 15,-9-2 0-15,-9 3 0 16,-6 1 0-16,-18 8 0 16,0 0 0-16,0 0 0 15,-9 22 0-15,-5 0 1 16,-5 8-1-16,-1 4 0 15,5 7 0-15,3 2 1 16,5 0-1-16,8-2 1 16,9-5-1-16,9-8 1 15,13-11-1-15,7-10 0 16,7-12 0-16,5-15 0 15,5-11 1-15,3-12-1 16,-2-6 0-16,-6-6 0 0,-7 0-1 16,-7 1 2-16,-12 5-3 15,-8 14 1-15,-12 13 0 16,-5 22 1-16,-15-1 0 15,-3 24 0-15,-7 15 1 16,1 8-2-16,2 10 3 16,7-2-2-16,8 0-1 15,11-9-2-15,15-6-2 16,10-20-3-16,22-5-6 15,-3-27-4-15,19 5-4 16,-11-28-2-16,15 8 1 16,-16-24 0-16,9 17 0 15,-26-12 7-15,-7 3 25 16,-1 20 5-16,-25-9 5 15,6 28 1-15,-27-8 2 0,12 29 3 16,-23-5 0-16,15 25-4 16,-6 0-17-16,3 9 0 15,0 6-2-15,2 5 1 16,6-1-1-16,2-6 0 15,4-4-1-15,1-9 1 16,1-10-1-16,7-14 0 16,-8-12-1-16,21-17 1 15,-6-14 0-15,6-8 0 16,-2-13-1-16,2-8 1 15,2-4-2-15,-1 1 1 16,-3 6-2-16,1 9 3 16,-4 9-3-16,1 11 2 15,0 13-3-15,0 6 2 0,4 11 0 16,0 2-4-16,11 5 1 15,-4-7-8-15,15 12-2 16,-13-17-5-16,21 15-1 16,-17-21-1-16,13 19-1 15,-13-11 20-15,-5-2 5 16,-5 7 6-16,-24-4 5 15,20 7 4-15,-33-7 4 16,13 25 0-16,-25-13 3 16,7 20-19-16,-3 4-3 15,4 10 0-15,2 3-2 16,2 0 0-16,10-1-2 15,4-9-1-15,12-7-2 16,2-19-4-16,15-4-6 0,-5-31-4 16,20 4-4-16,-13-37-3 15,19 14-1-15,-17-33 2 16,14 13-3-16,-18-20 7 15,6 11 2-15,-11 3 4 16,-4 6 7-16,0 25 27 16,-23-9 2-16,12 34 3 15,-22-11 2-15,12 22 0 16,0 0 3-16,4 32 1 15,-10-19-3-15,16 11-24 16,0 3-1-16,5 1 1 16,-2 5 0-16,-2 4-1 15,-1 5 0-15,-7 2 1 16,-2 0-4-16,-3 1 0 15,-5-5 0-15,-2 1 0 0,0-8 0 16,-1-6 0-16,7-15 0 16,3-12 0-16,16-4 0 15,3-21 0-15,7-5 0 16,9-9 0-16,4-6 0 15,1-2 0-15,0-1 0 16,2 8 0-16,-13 7 0 16,0 12-2-16,-9 10 0 15,-6 15 2-15,-11 10 1 16,0 10-4-16,-1 12 3 15,-6 0-2-15,13 8 0 16,-4-6-3-16,18 1 0 0,0-10-4 16,27 2-4-16,-6-24-2 15,25 10-2-15,-18-26-1 16,20 8 1-16,-20-22 6 15,5-1 8-15,-14-3 5 16,-15-12 3-16,5 7 8 16,-30-12 0-16,4 17 6 15,-28-16-1-15,8 26-4 16,-23 0-7-16,-3 14 1 15,-12 11 0-15,1 17-4 16,-1 10 2-16,4 13-3 16,7 1 0-16,14 1-3 15,15-4 0-15,16-6 0 16,17-10 0-16,13-16 0 15,10-15 0-15,10-12 0 0,3-13 0 16,2-9 0-16,-5-5 0 16,-4 0 0-16,-3-1 0 15,-13 9 0-15,-6 9 0 16,-10 11 0-16,-18 12 0 15,7 35 0-15,-18 13 0 16,-12 17 0-16,-13 17 0 16,-9 11 0-16,-6 10 0 15,-6 2 0-15,-1-1 0 16,-2-11 0-16,-1-12 0 15,5-17 0-15,8-13 0 16,4-21 0-16,12-13-4 16,-4-23-7-16,15-5-2 15,-9-29-6-15,16 0-6 0,-15-30-3 16,23 1 0-16,-23-28-2 15,20 0 2-15,-8-17 2 16,10 4 1-16</inkml:trace>
  <inkml:trace contextRef="#ctx0" brushRef="#br2" timeOffset="39">9124 5181 57 0,'6'-26'38'15,"8"7"-1"-15,-13-2 1 16,-1 21-13-16,0 0-21 15,0 0 0-15,-4 40-1 16,-6 7 0-16,-2 16-1 16,-5 17 0-16,2 6 0 15,1 4 0-15,8 5-2 16,-4-11-1-16,17-4-2 15,-4-20-8-15,24 1-8 16,-6-31-7-16,20 0-5 16,-9-28-1-16,14-1-2 15,-7-19 1-15</inkml:trace>
  <inkml:trace contextRef="#ctx0" brushRef="#br2" timeOffset="40">9541 5550 78 0,'13'-22'33'15,"-16"7"1"-15,2 29 0 16,-13 8-23-16,2 19-4 15,-4 9 0-15,2 12-2 16,-1 5 0-16,2 1-1 16,7-4-1-16,3-11-2 15,11-11-1-15,1-17-7 16,17-6-13-16,-9-35-5 15,25-1-6-15,-13-29-1 16,18-1-3-16,-8-23 2 16</inkml:trace>
  <inkml:trace contextRef="#ctx0" brushRef="#br2" timeOffset="41">9667 5159 94 0,'-33'-24'35'16,"16"21"-2"-16,2 6-2 15,15-3-46-15,9 26-12 16,1-12-3-16,26 16-4 15,0-5-2-15</inkml:trace>
  <inkml:trace contextRef="#ctx0" brushRef="#br2" timeOffset="42">10177 5532 96 0,'-37'3'38'0,"4"16"1"16,-16-6-2-16,0 9-29 15,-2 3-3-15,5 5 1 16,1 3-1-16,10 2-1 16,9-1 0-16,13-2 0 15,12-6-1-15,17-5-3 16,16-9 3-16,11-8-2 15,14-14-3-15,7-7 3 16,2-11-3-16,-1-7 3 16,-2-7-2-16,-8-4-1 15,-11 3 0-15,-13 5 1 0,-12 8 1 16,-15 14-2-16,-4 16 2 15,-28 16 0-15,-1 22 2 16,-9 17-1-16,-8 20 1 16,-4 12 0-16,-9 12 0 15,2 6 1-15,0-2-3 16,9-5 0-16,6-9 0 15,12-14 0-15,10-14 0 16,12-17 0-16,16-20 0 16,12-17 0-16,12-19 0 15,7-13 0-15,8-15 0 16,4-12 0-16,6-13 0 15,0-9 0-15,1-4-2 16,-2-3-3-16,0 5-1 16,-11 1-3-16,10 20-7 0,-21-8-3 15,14 32-3-15,-25-11-2 16,14 29 0-16,-18-5 1 15,13 18-3-15,-18-7 5 16,10 7 6-16,-4-2 2 16,2-1 1-16,5-2 2 15</inkml:trace>
  <inkml:trace contextRef="#ctx0" brushRef="#br2" timeOffset="43">10908 5522 87 0,'10'-11'35'0,"-10"11"2"15,0 0-11-15,0 0-19 16,-17 13-3-16,12 3 0 16,-5 2-1-16,5 10 2 15,-4 1-3-15,5 5 2 16,-2 2 0-16,3 3-1 15,5-3 1-15,3-3-1 0,1-5 1 16,4-4-4-16,4-5 2 16,5-9-1-16,2-6-1 15,5-9 0-15,3-5-2 16,1-11 3-16,2-6-3 15,2-5 3-15,-2-7-2 16,1 0-1-16,-4 3 1 16,-6 5-1-16,-5 5 3 15,-8 17-4-15,-10 9 4 16,0 0-1-16,-14 32 3 15,0 1-2-15,-4 4 2 16,2 3-2-16,2 1 1 16,5-4-2-16,7-1-1 15,5-12-5-15,15-1 0 16,-1-16-7-16,22 0-23 0,-9-15-2 15,17 1 1-15,-9-16 1 16</inkml:trace>
  <inkml:trace contextRef="#ctx0" brushRef="#br2" timeOffset="44">11578 5673 85 0,'17'-18'33'15,"-14"0"0"-15,-3 18 4 16,0 0-28-16,-11 3-2 16,0 13 0-16,-1 10-5 15,-2 9 2-15,4-1-1 16,-2 5 1-16,5-1-5 15,4-1 3-15,4-8-8 16,15 2-28-16,-7-18-3 16,13-3 0-16,0-16-1 0</inkml:trace>
  <inkml:trace contextRef="#ctx0" brushRef="#br2" timeOffset="45">11700 5353 98 0,'-24'-20'35'0,"-2"6"2"15,7 14-2-15,8 9-36 16,11-9-6-16,4 17-28 16,7-9-1-16,19 8-1 15,1-6-1-15</inkml:trace>
  <inkml:trace contextRef="#ctx0" brushRef="#br2" timeOffset="46">12067 5575 100 0,'-19'-5'35'16,"-13"1"4"-16,7 18-3 15,-9-5-31-15,1 19-1 16,-3 5 2-16,11 9 0 15,3 1-1-15,13-2-1 16,11-11-1-16,14-8-2 16,18-15 0-16,12-16 1 15,15-20-4-15,6-17 1 16,4-14 0-16,1-9 0 0,-2-13-1 15,-7-4 1-15,-13-5 2 16,-8 5-3-16,-14 11 1 16,-13 11 1-16,-7 19 1 15,-12 25-1-15,-10 27 0 16,-6 27 0-16,-8 28 1 15,-5 22-1-15,1 12 1 16,6 1-2-16,10 6-5 16,0-22-18-16,25-2-14 15,1-27-1-15,23-7 0 16,1-25-1-16</inkml:trace>
  <inkml:trace contextRef="#ctx0" brushRef="#br2" timeOffset="47">13565 5578 90 0,'5'-29'35'15,"-5"29"-5"-15,-17-29 2 16,17 29-25-16,-31-21 0 16,12 20-2-16,-5 5-1 0,1 12 0 15,-2 7 0-15,2 10 1 16,2 3-1-16,5 7-1 15,5-2 0-15,9 1 0 16,7-6-1-16,11-9 0 16,7-12 1-16,12-9-4 15,10-12-1-15,7-9 3 16,4-11-2-16,1-10 1 15,-5-4-2-15,-7-3-1 16,-11 0 0-16,-15 5 0 16,-14 8 1-16,-16 9-3 15,-13 10 2-15,-12 9-3 16,5 14-2-16,-11-9-11 15,20 16-17-15,4-12 2 16,24 6-3-16,11-17 1 0</inkml:trace>
  <inkml:trace contextRef="#ctx0" brushRef="#br2" timeOffset="48">14548 5066 81 0,'-11'-44'37'0,"-3"6"0"15,-18-2 0-15,7 10-23 16,-17 8-11-16,0 17 2 15,-6 13-1-15,-2 22-2 16,1 17 1-16,3 20-1 16,4 11 1-16,9 9-2 15,7 9 1-15,10-5-1 16,9 1-1-16,7-9-3 15,10-5-3-15,-1-24-17 16,20 0-15-16,-11-21 2 16,10-7-1-16,-8-19-3 15</inkml:trace>
  <inkml:trace contextRef="#ctx0" brushRef="#br2" timeOffset="49">14022 5512 109 0,'-31'-21'38'16,"17"18"-1"-16,9-9-8 15,5 12-25-15,36-8-2 16,7 0-3-16,19 6-7 16,2-12-28-16,19 5-1 15,-5-9-1-15,7 10-1 16</inkml:trace>
  <inkml:trace contextRef="#ctx0" brushRef="#br2" timeOffset="50">15350 5044 76 0,'-25'-50'38'0,"0"16"0"16,-14-2 0-16,1 24-22 15,-7 7-11-15,-6 20-1 16,-2 17 1-16,1 20-2 15,0 10 1-15,5 12-2 16,9 8 1-16,9 5-2 16,6 0 0-16,9-5 1 0,11-6-4 15,4-15-1-15,14 2-14 16,-10-23-20-16,15-3-1 15,-14-25 0-15,8 0-2 16</inkml:trace>
  <inkml:trace contextRef="#ctx0" brushRef="#br2" timeOffset="51">14665 5572 111 0,'-5'10'39'0,"5"-10"2"15,26 17-1-15,-2-16-35 16,25-4-2-16,15-1-4 15,9-15-6-15,17 10-30 16,-11-16-3-16,2 10 0 0,-15-13-2 16</inkml:trace>
  <inkml:trace contextRef="#ctx0" brushRef="#br2" timeOffset="52">16252 5130 91 0,'11'-26'36'0,"1"15"0"16,-9-6 0-16,-3 17-32 15,-3 11-1-15,3 15 1 16,-9 13 0-16,1 13 0 15,-6 12-2-15,0 12 1 16,-1 6-1-16,-1-2 0 16,2-1-2-16,1-9-1 15,7-1-8-15,-6-25-19 16,15 1-9-16,-3-24-1 0,13-4-1 15,-13-17 1-15</inkml:trace>
  <inkml:trace contextRef="#ctx0" brushRef="#br2" timeOffset="53">16058 5573 90 0,'-19'-9'37'0,"-4"0"2"16,18 20 0-16,5-11-21 15,14 1-15-15,15 2 0 16,19-6-2-16,15-5-2 15,9-4-2-15,15-7-4 16,-3-18-10-16,18 15-15 16,-17-18-6-16,1 8 0 0,-16-14 0 15</inkml:trace>
  <inkml:trace contextRef="#ctx0" brushRef="#br2" timeOffset="54">16931 4888 78 0,'-17'17'41'0,"11"25"-2"15,-14 4 1-15,8 22-18 16,-8 3-16-16,-1 7-3 16,-4 4 1-16,0 7-1 15,-4-8-1-15,4-7 0 16,3-8-1-16,8-14 0 15,8-9 1-15,7-15-1 16,11-10-1-16,6-14 2 0,8-8-2 16,5-9 2-16,2-11-2 15,6-3-1-15,-5 0 0 16,0 0 0-16,-4 1 1 15,-6 8-2-15,-6 8 2 16,-8 12-2-16,-5 13 2 16,-5 4 1-16,-5 9-3 15,3 0 0-15,2 7-2 16,0-9-5-16,14 10-7 15,-8-27-8-15,23 12-7 16,-11-20-6-16,23 1-1 16,-12-12 3-16</inkml:trace>
  <inkml:trace contextRef="#ctx0" brushRef="#br2" timeOffset="55">17338 5557 103 0,'-3'14'36'15,"-11"-6"3"-15,14 12 1 16,-9-4-34-16,19 0 1 15,9-3-4-15,10-4 2 16,9-8-4-16,10-9 1 16,-2-5-2-16,7-8-2 15,-2 1 3-15,-8-7-3 16,-12-1 2-16,-9 1-2 15,-10 1 2-15,-15 6 0 16,-11 7 0-16,-12 6 0 0,-12 9 0 16,-5 10 0-16,-7 7 0 15,0 13 1-15,5 1 0 16,8 5 2-16,13-2-3 15,15-2 3-15,18-6-6 16,13-13-2-16,28 6-11 16,-12-27-11-16,29 6-13 15,-5-17-1-15,12 3-1 16,-7-9-2-16</inkml:trace>
  <inkml:trace contextRef="#ctx0" brushRef="#br2" timeOffset="56">18592 4965 88 0,'0'0'37'0,"-17"11"1"16,14 27-2-16,-13 2-28 16,7 19-4-16,0 11 2 15,2 10-4-15,-1 6 2 16,-1 2-1-16,4-3-1 15,2-11-3-15,8-5-3 16,-4-21-8-16,14 1-10 16,-11-25-8-16,11 0-3 15,-15-24-5-15,19 1 1 16</inkml:trace>
  <inkml:trace contextRef="#ctx0" brushRef="#br2" timeOffset="57">18306 5537 96 0,'-26'-7'37'0,"26"7"1"15,-2 12-1-15,29 0-32 16,16-6-1-16,16 4-1 16,14-7-1-16,15-1 0 15,3-4-1-15,5 0 0 16,-8-4 0-16,-6-3-1 15,-13-2 1-15,-14 2 0 16,-16-2 0-16,-17-1-1 16,-14 3 1-16,-8 9 0 15,-23-12 0-15,-1 16 0 16,-8 4 0-16,-4 12 0 0,-2 3-1 15,1 9 3-15,3 4-2 16,11 3 1-16,9-1 0 16,13-2 1-16,16-4-1 15,10-8 0-15,12-10 2 16,6-7-4-16,2-9-2 15,5-8 4-15,-3-9-5 16,-10-7 1-16,-4-2-1 16,-9-8 1-16,-13 0-2 15,-6-2-1-15,-6 6 2 16,-12-2-5-16,2 17 1 15,-9-3-4-15,20 20-5 16,-28-8-2-16,34 20-6 16,-6-12-1-16,13 16-3 15,2-14-2-15,18 6 0 0,2-4 4 16</inkml:trace>
  <inkml:trace contextRef="#ctx0" brushRef="#br2" timeOffset="58">19557 5527 107 0,'-10'-1'36'0,"2"14"3"15,-14-9-2-15,5 16-34 16,-1-1 0-16,5 10 2 16,-2 2-3-16,1 6 1 15,2 0 0-15,3-1 0 16,2 0 0-16,0-8-1 15,4-4 0-15,3-5-3 16,0-7 4-16,0-12-4 0,0 0 2 16,17-18-1-16,-8-5-2 15,4-4 3-15,-1-14-3 16,4-4 0-16,1-8 1 15,7 0-1-15,1-1 0 16,3 6 0-16,3 5 2 16,-1 6-2-16,6 12 3 15,-5 11-1-15,0 10 0 16,-2 11 0-16,-6 9 0 15,0 6 0-15,-6 5 0 16,-5 2-1-16,-8 4 1 16,-5 2-1-16,-8 2 1 15,-8-4 2-15,-8 0-3 0,-7-5 2 16,-3-2-1-16,-7-6 2 15,1-2-3-15,-2-7 3 16,3-2 0-16,2 2-3 16,2-3 4-16,4 4-3 15,3 2 2-15,6 7-2 16,1 8 3-16,3 4-3 15,3 9 1-15,1 3-1 16,-4 7 0-16,4 0 1 16,-3-2-1-16,-1 0 0 15,2-5-2-15,-3-6-1 16,6-1-4-16,-5-19-6 15,15 8-5-15,-16-24-5 16,30 8-6-16,-10-11-4 0,8-16-2 16,2-5-3-16,10-4 4 15</inkml:trace>
  <inkml:trace contextRef="#ctx0" brushRef="#br2" timeOffset="59">20196 4879 69 0,'-16'-6'38'16,"16"6"0"-16,14 7 0 15,8 13-24-15,0-8-8 16,13 14-2-16,4 6 1 16,5 12-1-16,-4 7 0 15,-3 12-1-15,-8 6 0 16,-8 10-2-16,-14 7 0 15,-17 1 1-15,-16 1 0 16,-15-1 0-16,-8-1 0 16,-6-7 0-16,-1-8 0 15,4-13-4-15,14-7-8 16,1-31-10-16,37 2-12 0,0-22-5 15,35-15-3-15,7-10-1 16</inkml:trace>
  <inkml:trace contextRef="#ctx0" brushRef="#br2" timeOffset="60">20836 5919 123 0,'-13'-3'41'0,"13"3"-3"15,-26-18-4-15,12-14-47 16,10 21-15-16,-9-18-8 15,12 14-4-15,-10-7-1 16,8 9 0-16</inkml:trace>
  <inkml:trace contextRef="#ctx0" brushRef="#br3" timeOffset="61">14117 7229 18 0,'0'0'22'16,"0"0"-4"-16,0 0-4 15,-1-10 1-15,1 10-2 0,0 0-2 16,0 0-2-16,0 0-2 16,0 0-2-16,-5-12 0 15,5 12-1-15,0 0 0 16,0 0-1-16,0 0 0 15,0 0 0-15,0 0-1 16,0 0 1-16,11 16-1 16,-3-2 1-16,-2-1-1 15,5 2 0-15,0 0 0 16,-1 3 0-16,1-2-1 15,0 3 0-15,1 0 0 16,2 1-1-16,-3 1 1 16,2 0 0-16,0 0-1 15,-1 3 1-15,0 0 0 16,1 0 0-16,0-1 0 0,-1 2 0 15,2 0 0-15,0-2 0 16,1-3-1-16,-1 2 1 16,0-2-1-16,1-3 1 15,-2 1-1-15,2-2 0 16,-5 0 1-16,4 0-1 15,0 1 1-15,1 2-1 16,-1-1 1-16,0 6-1 16,0 1 0-16,3 0-1 15,-5 0 2-15,0 1-3 16,2-2 3-16,-4 0-3 15,5-2 2-15,-6-5 0 16,3 0 0-16,-1-4 0 0,3 5 0 16,-1-3 0-16,2 4 1 15,-1 1-1-15,-2 4 0 16,5 1 0-16,-2 5 0 15,0 3 0-15,0-1 0 16,-1 0 1-16,0-1-1 16,-3 1 0-16,2-7 0 15,-3 0 0-15,-3-4 0 16,1-1 0-16,3 0 0 15,-2-1 0-15,0 2 2 16,5-3-3-16,-3 3 2 16,2 4-1-16,2-3 1 15,-2 1-1-15,1-2 1 16,0 1-2-16,-2-3 1 0,1 1 0 15,-3-4 0-15,4 0 0 16,0 2 0-16,-4 0 1 16,0 2-1-16,1 2 0 15,0 3 0-15,2 3 0 16,0 0 0-16,1 5 0 15,-2-1 0-15,4-2 1 16,-1-1-1-16,0-3 0 16,-2-1 0-16,1-4 1 15,-2 1-2-15,1-3 2 16,0-2-1-16,-2 4 0 15,-1-3 0-15,1 3 0 16,0 0 0-16,-1-2 1 16,3 5-1-16,-3-1-1 0,1 0 1 15,1 1 0-15,0-5 1 16,0 3-1-16,-3-3 0 15,3-1 1-15,-3-3-1 16,1 0 2-16,-2-1-2 16,3 3 1-16,-2-2-1 15,1 6 1-15,3 2-1 16,1 3 1-16,0 1 0 15,-2 4-1-15,5 1 1 16,-3 2-1-16,1-4 1 16,-1 2-1-16,0-2 1 15,0 3-1-15,1-6 1 16,1 2 0-16,0 2-1 15,0-4 1-15,2 4 0 0,-1-2 0 16,-1-3-1-16,1 3-1 16,-2-5 0-16,0 2 1 15,-1-3-1-15,-3-2 0 16,3 0 0-16,0 1 0 15,-3-2 0-15,2-2 2 16,1 1-1-16,-1-2 0 16,-2 0 0-16,3 0 1 15,-4-1-1-15,1 1 0 16,-2 2 0-16,3-2 1 15,-2 2-1-15,1 1 0 16,-1 0 0-16,2 4 0 16,1 1 0-16,1-2 1 15,-1 0-1-15,1 3 0 16,0-3 0-16,-2 1 1 0,1-3-1 15,-1-2 0-15,-1 1 0 16,-1 1 0-16,-1-3 0 16,4 1 1-16,-2-1-1 15,0 0 0-15,1 2 0 16,-2-1 0-16,4-1-1 15,-1 0-2-15,-2 1 2 16,5-3-2-16,-3 0 2 16,0-2-2-16,0 1 2 15,-2-5-1-15,1 1 2 16,-2 0 0-16,2-1 0 15,-12-10 0-15,15 18 0 16,-15-18 0-16,14 15 0 16,-14-15 0-16,13 17 0 0,-13-17 0 15,14 19 0-15,-14-19 0 16,17 18 0-16,-17-18 0 15,19 15 0-15,-19-15 1 16,17 14-1-16,-17-14 0 16,14 15 0-16,-14-15 0 15,10 14 0-15,-10-14 0 16,14 18 0-16,-7-5 0 15,1 0 0-15,0 3 0 16,2 0 0-16,-1 0 1 16,0 0-1-16,0-1 0 15,0-2 0-15,-1-4 0 16,-8-9-2-16,0 0-12 0,14 6-20 15,-14-6-1 1,-10-12-2-16,-5-5 0 0</inkml:trace>
  <inkml:trace contextRef="#ctx0" brushRef="#br3" timeOffset="62">16512 11263 14 0,'0'0'27'0,"0"0"1"16,0 0 1-16,-3-12-15 15,3 12-4-15,0 0-1 16,0 0-2-16,0 0-1 16,0 0-1-16,0 0-1 15,0 0-1-15,0 0 0 16,12 14 0-16,-12-14-1 15,2 13 0-15,-2-13 0 16,5 9 1-16,-5-9-1 16,0 0 0-16,0 0-1 15,9 16 0-15,-9-16 1 16,8 17-1-16,-2-6 0 15,1 4 0-15,0 0-1 0,1 1 1 16,1-2-1-16,-1 2 1 16,-2-5-1-16,2 2 0 15,-8-13 1-15,7 16-1 16,-7-16 0-16,0 0 0 15,4 14 1-15,-4-14-1 16,0 0 0-16,-10 13 1 16,10-13-1-16,-7 14 0 15,7-14 1-15,-9 13 0 16,9-13-1-16,-13 12 0 15,13-12 1-15,-10 7 0 16,10-7-1-16,-13 5 1 16,13-5-1-16,-10 5 1 0,10-5-1 15,-9 13 2-15,3-1-1 16,1-2 1-16,2 1-1 15,-1 6 1-15,2-5-1 16,-2 2 1-16,0-2-2 16,-1-1-2-16,1 1 2 15,4-12-2-15,-12 19 2 16,12-19-3-16,-14 16 3 15,14-16-2-15,-15 14 2 16,15-14 1-16,-12 12-1 16,12-12 0-16,-13 10 1 15,13-10-1-15,-11 15 1 16,11-15-1-16,-13 15 0 15,13-15 1-15,-14 14-1 16,14-14 0-16,-11 8 1 0,11-8-1 16,-13 4 1-16,13-4-1 15,0 0 1-15,-13 4-1 16,13-4 0-16,0 0 1 15,-11 16-1-15,11-16 0 16,-8 14 0-16,8-14 0 16,-10 17 0-16,10-17 0 15,-8 14 0-15,8-14 0 16,-5 11 1-16,5-11-1 15,0 0 0-15,-11 14 0 16,11-14 0-16,-11 12 0 16,11-12 1-16,-14 15-1 15,14-15 0-15,-20 19 1 16,9-9-1-16,1-2 1 0,-3 1 0 15,3-1-1-15,10-8 1 16,-19 14-1-16,19-14 1 16,-11 12-1-16,11-12 0 15,0 0-1-15,-12 3-1 16,8-13-4-16,4 10-21 15,-5-30-10-15,5 10 1 16,-7-14-2-16</inkml:trace>
  <inkml:trace contextRef="#ctx0" brushRef="#br3" timeOffset="63">16298 11999 16 0,'0'0'26'0,"0"0"1"16,0 0-2-16,0 0-8 16,-10-25-4-16,10 25-4 15,1-19-2-15,-1 19-1 16,3-18-2-16,-3 18 0 15,0 0 0-15,0 0 0 16,0 0-1-16,0 0 2 0,6 14-1 16,-6-14-1-16,3 13 0 15,-3-13 0-15,0 0 0 16,0 0-1-16,0 0 1 15,0 0-1-15,0 0-1 16,0 0 1-16,-12 3-1 16,12-3 0-16,-9 13 0 15,4-1 0-15,5-12 1 16,-10 18-1-16,10-18 0 15,-8 14 0-15,8-14 0 16,0 0 0-16,-11 0 0 16,11 0 1-16,-10-8-1 15,10 8 0-15,-21 4 0 16,7 3 0-16,1 8-1 0,-6 4 1 15,-2 6-1-15,-2 6 0 16,-2-1 1-16,0-1-1 16,-3-6 0-16,-1 3 0 15,-7-6 1-15,3-4-1 16,-4 2 0-16,-3-4 1 15,-2 1-1-15,0 3 1 16,-5 4-2-16,0 2 0 16,0-1 1-16,0 3 0 15,-2 1-1-15,-2 2 0 16,0 1 2-16,-2 1-2 15,-3-1 1-15,0 1 1 16,-1 3-2-16,-2-1 2 16,1-2-2-16,0 3 2 0,-1-4-1 15,7 1 0-15,-3 0 0 16,4 0 0-16,2-1 1 15,3 0-1-15,0-1 1 16,4-3-1-16,-2 0 0 16,4-2 1-16,-1-6-1 15,2 0 0-15,2-3 0 16,4-1 0-16,0-5 0 15,1 1 0-15,5-1 0 16,2-2 0-16,6-1 0 16,2 0 0-16,1-3-1 15,5 2 1-15,-2-2 0 16,13-3 0-16,-9 4 0 15,9-4 0-15,0 0 0 16,0 0 0-16,0 0-1 0,-7 11 0 16,7-11 0-16,0 0-1 15,2 14-1-15,-2-14-2 16,9 12-9-16,-9-12-15 15,0 0-8-15,5-15-1 16,-5 15-1-16</inkml:trace>
  <inkml:trace contextRef="#ctx0" brushRef="#br3" timeOffset="64">14657 12984 23 0,'0'0'30'16,"-9"-10"2"-16,9 10 0 15,-11 4-14-15,-3-8-7 16,14 4-2-16,-12 8-3 15,12-8-1-15,-15 11 0 16,15-11-1-16,-15 5-1 16,15-5 0-16,-17 5-1 15,17-5 1-15,-16 9-1 16,16-9 0-16,-18 17 0 15,7-2-1-15,0 0 0 16,-2 5 1-16,-1-3-1 16,-1 6-1-16,-6 0 1 15,2-1-1-15,-3-2 0 0,-1 0 0 16,-1-1 0-16,-3 2 0 15,2-4 0-15,-5 0 0 16,3 0 0-16,-1-6 0 16,-1 1 1-16,3-5 0 15,2-3-1-15,1 1 1 16,2-6-1-16,-2-3 1 15,5 1-1-15,2-2 1 16,-1 2-1-16,2 0 0 16,1 0 1-16,4 1-1 15,-2 0 0-15,12 2 0 16,-16-2 0-16,16 2 0 15,-14-2 0-15,14 2 0 0,0 0 0 16,-11-8 0-16,11 8 0 16,0 0 1-16,0 0-1 15,0 0 0-15,0 0 0 16,-13 12 0-16,13-12 0 15,-5 18 0-15,5-18 0 16,-6 16 0-16,6-16 0 16,-8 14 0-16,8-14 0 15,0 0 0-15,-14 6 0 16,14-6 0-16,-11 0 0 15,11 0 0-15,0 0 0 16,-14 8 0-16,14-8 0 16,0 0 1-16,0 0-1 15,-12 10 0-15,12-10 0 0,0 0 1 16,0 0-1-16,-10-2 0 15,10 2 0-15,-9-7 0 16,9 7 0-16,-15-11 0 16,15 11 0-16,-18-10 0 15,18 10 0-15,-17-13 0 16,5 6 0-16,-2-4 0 15,1-1 1-15,-1-2-1 16,-6-2 0-16,1-3 0 16,1-3 0-16,2-1 0 15,-2-3 1-15,4 1-1 16,-1 0 0-16,3-2 1 15,2 1 0-15,1-1 0 16,0 4-1-16,0 2 0 0,0-1 1 16,-1 4-1-16,-2 2 0 15,3 1 0-15,0 0 0 16,0 2 0-16,0 0 0 15,3 2 0-15,1-2 0 16,-4-1 0-16,4 1 0 16,0-2 0-16,1 0 0 15,-3-2 0-15,0 2 0 16,1-2 0-16,-2 3 0 15,-1-3 0-15,1 0 0 16,-4-2 0-16,3 1 0 16,-2-1 0-16,-1-1 0 15,0 0-1-15,3 3-1 16,-1 1-2-16,10 16-10 0,-15-32-12 15,17 21-12-15,-8-8 0 16,7 4-2-16,-3-11 2 16</inkml:trace>
  <inkml:trace contextRef="#ctx0" brushRef="#br3" timeOffset="65">13471 12675 9 0,'0'0'24'16,"2"17"3"-16,-2-6-11 15,0-11-1-15,0 10 1 16,0-10-1-16,0 0 0 16,0 0-3-16,0 0-2 15,0 0-3-15,0 0 0 16,5-11-3-16,-5 11-1 0,-3-21-1 15,1 11 0-15,-6-8 0 16,2 0-1-16,-8-4 1 16,3-1-1-16,-6-5 0 15,4-2 0-15,-4-3 1 16,1-3-1-16,0-1 0 15,0 2 0-15,1-3 0 16,0 1 0-16,0 0-1 16,-1 1 1-16,0 1 0 15,2 2-1-15,-2 1 1 16,-1 1 0-16,2-2 0 15,-3 0-1-15,0-2 1 16,-1 1 0-16,1-4-1 16,-2 1 1-16,2-7-1 15,-3 2 0-15,-1-3 0 0,1 2 2 16,-2 0-2-16,-6 0 0 15,2 4 0-15,-2 1 1 16,-3 2-1-16,0 0 1 16,0 3-2-16,-1 0 0 15,0-2 2-15,3-4-1 16,0-2 0-16,1-1 0 15,2-7 0-15,0 0-1 16,2-2 2-16,-3-1-2 16,3 0 2-16,-3 0 0 15,0 3 0-15,-4 3 1 16,3-2-1-16,-4 3 1 0,0-1-1 15,0-1 1-15,-3-2-2 16,0 0 0-16,0-3 0 16,1-5 0-16,-3-4 0 15,3 1 0-15,0-1 1 16,-2 0-1-16,3 1 2 15,-2 5-2-15,3 4 1 16,-1 5-1-16,-3 6 1 16,1 2-1-16,2 3 1 15,2 4-1-15,-2-3 0 16,3 2 0-16,3-4 0 15,1 3 0-15,3-3 0 16,1 2-1-16,5-1 1 16,-1 4 0-16,1 3 0 15,3 4 0-15,1 3 0 0,0-1 0 16,2 3 0-16,-2 0 0 15,3-3-1-15,0 2 0 16,0 0 1-16,1 3-1 16,2-1 0-16,-1 6 0 15,9 12-3-15,-13-13-5 16,23 25-11-16,-22-11-17 15,20 11 1-15,-8-12-3 16,12 7 1-16</inkml:trace>
  <inkml:trace contextRef="#ctx0" brushRef="#br3" timeOffset="66">11653 9577 49 0,'0'0'28'15,"0"0"2"-15,0 0-2 16,0 0-20-16,0 0-1 15,-10-13 0-15,10 13-1 16,-7-16 2-16,7 16-2 16,-11-16 0-16,11 16-1 15,-18-16-1-15,7 10-1 16,-5-3 0-16,-1 0-1 15,-3-3-1-15,-1 0 1 16,-2-5-1-16,-3 0-1 0,-1-2 1 16,0 3 0-16,-2-3-1 15,4 1 1-15,-4 2-1 16,1 4 0-16,3 1 1 15,-1 1 0-15,1 2-1 16,1 2 1-16,0 0 0 16,4-1-1-16,1 0 1 15,-1 0-1-15,-1 2 1 16,1 1-1-16,1 3 1 15,-1 1-1-15,-1 2 1 16,0 5-1-16,-1 1 0 16,4 4 1-16,-2 4-1 15,-2 3 0-15,1-3 0 16,-1 0 1-16,-2 1-1 0,0-3 1 15,0-4 0-15,0-2 0 16,-3-1-1-16,3-4 1 16,1 0 0-16,0 1-1 15,3-1 0-15,2 3 0 16,3 1 1-16,1 1 0 15,0 2-1-15,0 2 1 16,5-2-1-16,-1 2 0 16,1-3 0-16,9-9 0 15,-12 15-1-15,12-15-2 16,0 0-7-16,-3-12-11 15,18 5-16-15,-7-13-1 16,12 2-1-16,-5-9-1 16</inkml:trace>
  <inkml:trace contextRef="#ctx0" brushRef="#br4" timeOffset="67">13734 11570 59 0,'-10'-18'34'16,"0"6"0"-16,-8-7-2 15,1 9-25-15,-7-1-2 16,1 9-2-16,-3 5-1 16,1 11 2-16,-9 7-2 15,1 16 2-15,0 7-1 0,1 10-2 16,0 3 2-16,9 5-2 15,6-6 2-15,12 1-2 16,12-10 0-16,14-10-1 16,16-13 0-16,14-10 1 15,11-15 0-15,8-12-1 16,2-9 0-16,3-4 0 15,-3-9 1-15,-9 1-1 16,-12 0 0-16,-14 0-1 16,-18 6 2-16,-10 1-1 15,-18 10 0-15,-9 8 0 16,-17 8 0-16,-7 8 1 15,-7 11-1-15,-6 7 1 16,3 7-1-16,8 2 1 0,4 1-1 16,11-3 1-16,18-7 0 15,17-4-1-15,17-10 1 16,15-11-1-16,19-9 1 15,9-3-1-15,14-10 0 16,7-5 1-16,7-3-1 16,5-5-1-16,-5-3 1 15,-2-4 2-15,-7-3-4 16,-14-1 2-16,-13 0-2 15,-15 3 2-15,-22 6-1 16,-18 5 1-16,-19 11-1 16,-21 14-1-16,-15 11 3 15,-14 15 2-15,-5 15-2 16,-5 10-1-16,1 7 2 15,5 8-2-15,11 2 1 0,17 3-1 16,19-8 1-16,21-3-3 16,17-9 2-16,23-9 0 15,22-12 0-15,19-12 0 16,15-13 0-16,10-14 0 15,9-15 0-15,4-13 0 16,-5-13 0-16,-5-9 1 16,-16-2-2-16,-17-4 2 15,-22 4-2-15,-25 6 1 16,-24 9-1-16,-24 9 1 15,-20 15-1-15,-24 14 1 16,-16 16 0-16,-11 19 2 16,-9 13-1-16,3 19 2 15,2 13-2-15,9 6 0 0,15 4 1 16,20 2-2-16,23-9 1 15,25-5-2-15,29-16 1 16,22-16-2-16,29-15 2 16,14-19-1-16,18-14 1 15,10-18 0-15,5-13 0 16,-3-15 0-16,-5-9-1 15,-12-3 1-15,-19 2 0 16,-20 4 0-16,-26 12-1 16,-25 12 2-16,-28 19-2 15,-25 21 1-15,-23 19 1 16,-12 18 1-16,-6 17-1 15,-2 7-1-15,12 7 1 0,8 0-2 16,18-5 2 0,25-6-1-16,26-14 0 0,22-17-2 15,28-12 2-15,20-18-1 16,16-8 1-16,9-14-1 15,7-6 0-15,-2-7 3 16,-6 3-4-16,-16 0 1 16,-23 6 0-16,-18 5 0 15,-24 10 0-15,-22 7 1 16,-19 11-1-16,-21 8 1 15,-12 5 2-15,-12 12 0 16,-4 6 0-16,2 4-2 16,7 4 2-16,10-1-1 15,17-1 0-15,21-3-2 0,22-7 1 16,18-14-2-1,22-10 2-15,21-8-1 0,11-12 1 16,10-8 3-16,6-6-4 16,-3-6 2-16,-6-2-1 15,-13 0 0-15,-15 4 0 16,-16 4 1-16,-20 7-2 15,-19 4 0-15,-20 9 0 16,-16 10 1-16,-21 13 1 16,-11 11 0-16,-9 15 0 15,-6 11-1-15,0 11 1 16,5 5 0-16,14-2 0 15,11 0-1-15,26-9 1 16,20-14-3-16,28-18 2 16,25-18 0-16,26-14 0 0,19-18-1 15,13-11 1-15,6-7 2 16,0-8-3-16,-7 1 1 15,-14 7-1-15,-26 7 2 16,-28 10-2-16,-26 13 3 16,-31 12-3-16,-29 17 1 15,-33 16 0-15,-21 13-1 16,-19 16 2-16,-8 12-1 15,-6 8 1-15,3 9-3 16,6-2 2-16,21-6-1 16,26-10 1-16,27-14 1 15,28-17-1-15,24-22 0 16,27-26 0-16,21-16-1 15,20-24 1-15,9-11 0 0,6-7-1 16,-5-6 1-16,-9 0-1 16,-19 1 3-16,-25 14-2 15,-24 10 2-15,-28 18-2 16,-26 16 2-16,-29 19-2 15,-25 16 0-15,-14 20 1 16,-16 17-3-16,0 22 3 16,1 9-3-16,9 9 3 15,13-3-1-15,28-6 0 16,27-10 1-16,25-12-1 15,25-20 1-15,27-22-2 16,26-18 2-16,15-20-1 16,16-14-2-16,6-13 1 15,1-10 1-15,-3-7-1 0,-10-1 0 16,-16 1 0-16,-21 5-1 15,-22 10 1-15,-27 10 0 16,-23 20 1-16,-23 17 0 16,-17 22 0-16,-11 15 1 15,-11 16-1-15,2 15 2 16,4 7-1-16,11 6 0 15,8-1-1-15,24-4 1 16,15-12-1-16,21-8 0 16,22-15 0-16,22-13-1 15,15-16 1-15,14-12 0 16,12-14 0-16,5-11-1 15,5-12 1-15,1-8 0 16,-5-8-1-16,-10-5 0 16,-9-1 1-16,-12 2-1 0,-23 3 1 15,-19 6-1-15,-18 12 1 16,-24 13-1-16,-19 16 1 15,-13 15 1-15,-18 17-1 16,-5 17 1-16,-3 13 0 16,3 9-1-16,7 9 1 15,12 2-1-15,16-4 1 16,11-6-1-16,27-9 0 15,14-13 0-15,22-20 0 16,18-18 0-16,16-21 0 16,15-20 0-16,7-14 0 15,8-16-1-15,0-9 1 16,-7-5 0-16,-11 2 0 15,-18 3-1-15,-21 11 1 0,-22 13-1 16,-22 21 1-16,-26 19 0 16,-20 23 0-16,-15 20 2 15,-7 18-2-15,-3 16 1 16,4 9 0-16,6 2 0 15,18-2 0-15,23-11-1 16,25-15 1-16,22-21-2 16,24-18 1-16,23-23 0 15,18-19 0-15,13-18-1 16,4-14 1-16,3-13 0 15,-11-5-1-15,-9-1 1 16,-17 0 0-16,-24 4-1 16,-24 12 1-16,-27 15-1 0,-25 16 1 15,-21 16 0-15,-10 24 1 16,-16 18-1-16,0 19 1 15,0 16 1-15,10 8-2 16,11 8 1-16,20-2 0 16,16-2-1-16,20-9 1 15,22-10-1-15,21-16 0 16,13-15-1-16,17-15 0 15,15-17 1-15,6-17 0 16,7-13 1-16,-1-14-2 16,-10-8 0-16,-12-6 1 15,-16-5-1-15,-26 1 0 16,-19 4-1-16,-29 7 1 15,-21 9-1-15,-19 10 1 0,-14 17 1 16,-7 16 0-16,-7 20 1 16,3 20 0-16,7 13 0 15,6 14 0-15,21 7 1 16,13 2-1-16,22-5 0 15,16-4-1-15,21-15 1 16,16-12-1-16,16-17 0 16,9-15 0-16,10-13-1 15,3-17 1-15,-6-9 0 16,-2-14 0-16,-12-3 0 15,-12-4 0-15,-14 2-1 16,-19 7 2-16,-21 7-2 16,-22 12 2-16,-19 12-1 15,-21 16 0-15,-9 10 0 0,-4 12 0 16,1 8 1-16,10 5-1 15,13 2 0-15,20 1-1 16,20-5 1-16,27-4 0 16,25-8 0-16,21-10 0 15,21-10 0-15,11-10-1 16,9-9 1-16,5-6 0 15,-1-8 0-15,-5-5 0 16,-15-4 0-16,-19-4 0 16,-20 2 0-16,-23-1 0 15,-22 8 2-15,-26 3-2 16,-22 15 2-16,-19 14-1 15,-11 11-1-15,-7 12 0 16,1 13 1-16,12 10-1 16,9 6-2-16,23-1 2 0,23-2-2 15,28-8 2-15,26-6 0 16,22-12 0-16,29-9 0 15,14-9 0-15,14-6 0 16,6-4 0-16,-2-3 0 16,-8 1 0-16,-11 3 0 15,-19 4 0-15,-25 6 0 16,-24 8 0-16,-19 9 0 15,-25 9 0-15,-17 11 0 16,-17 10 1-16,-13 9-1 16,-5 5 0-16,1 9 2 15,6-4-2-15,15 0 2 0,13-7-2 16,24-10 0-16,27-13 1 15,21-15-1-15,25-14 0 16,18-12 0-16,19-10 0 16,4-8-1-16,10-3 1 15,-5-3 0-15,-7 5 0 16,-17 6 0-16,-17 12 0 15,-21 9 0-15,-22 12 0 16,-24 15 1-16,-22 9 0 16,-18 13-1-16,-15 7 0 15,-7 7 0-15,-6 1 1 16,7-5-2-16,16-7 1 15,14-10 0-15,24-17 0 16,18-24 0-16,31-3 0 16,22-23 0-16,24-13 0 0,17-7-1 15,7-5 1-15,2 1 1 16,-7 5-1-16,-9 12 1 15,-21 9-1-15,-23 20 1 16,-27 11-1-16,-32 17 0 16,-31 18 0-16,-19 15-1 15,-19 11 2-15,-6 6-2 16,-2-1 2-16,7-10-1 15,19-7 0-15,22-14 1 16,29-22-1-16,16-20 0 16,44-15 0-16,19-22 0 15,24-11-1-15,13-9 1 16,13-5-1-16,5-5 0 15,-8 2 1-15,-4 4 1 0,-18 7-2 16,-22 13 2-16,-30 9-1 16,-23 20 0-16,-33 14 1 15,-25 19-1-15,-31 20 1 16,-16 17-2-16,-14 15 1 15,2 5 0-15,6 3 0 16,12-12 0-16,23-8 0 16,27-17 0-16,36-28 0 15,33-23 0-15,33-32 0 16,27-20 0-16,19-20-1 15,18-13 1-15,9-8 0 16,1-7-1-16,-6 5 1 16,-20 9 0-16,-22 11 0 15,-23 19-1-15,-34 19 1 0,-33 23 0 16,-37 25 0-16,-31 20 0 15,-22 21 0-15,-21 18 1 16,-15 11 0-16,-1 1-1 16,5-1 0-16,18-12 1 15,24-12-1-15,31-17 0 16,33-23 0-16,32-25-1 15,34-23 1-15,34-22-1 16,23-20 1-16,17-15 0 16,9-6 0-16,-7-5-1 15,-15 3 1-15,-17 12 2 16,-30 15-1-16,-30 18 1 15,-36 27-2-15,-37 22 0 16,-34 20 0-16,-22 24 1 16,-17 14-1-16,-6 15-2 0,3 3 3 15,10-3-3-15,23-9 2 16,28-12 0-16,35-18 1 15,31-23-1-15,35-21-1 16,31-17 1-16,25-14 0 16,12-9-1-16,10-5 1 15,-8-1 2-15,-11 8-3 16,-15 6 4-16,-25 9-4 15,-30 10 3-15,-33 11-2 16,-33 12 2-16,-33 8-1 16,-22 12-1-16,-26 6 0 15,-12 7-2-15,-10 3 3 16,2 3-4-16,5 0 4 15,18-6-3-15,24-4 2 0,30-13-2 16,31-9 2-16,24-17-1 16,29-9 1-16,23-12 0 15,18-9-1-15,10-8 2 16,2-5-2-16,-8 1 1 15,-14 2 0-15,-16 9 0 16,-28 13 0-16,-25 15 0 16,-26 21 0-16,-31 19 1 15,-25 18-1-15,-17 18 2 16,-9 10-1-16,-1 5-1 15,12 0 0-15,16-9 0 16,20-11 1-16,27-16-2 16,33-15 1-16,28-23-3 15,28-16 3-15,21-11 0 0,16-7-1 16,4-5 2-16,1-1-2 15,-7 5 2-15,-13 5-2 16,-19 17 2-16,-25 14-1 16,-27 4 1-16,-20 36 0 15,-30 3-2-15,-25 13 2 16,-17 8-1-16,-8 6 1 15,-2-3-1-15,3-5 1 16,15-12-3-16,15-13 2 16,25-14-1-16,32-13-4 15,22-23-6-15,32 7-4 16,5-22-5-16,29 12-11 15,-13-15-3-15,26 14-6 0,-16-5 1 16</inkml:trace>
  <inkml:trace contextRef="#ctx0" brushRef="#br5" timeOffset="68">10296 9110 33 0,'16'-4'12'16,"6"4"5"-16,-2-2 0 15,-2-4-11-15,1 5-2 16,0-5-1-16,1 5 1 15,1-7 1-15,0 10 1 16,-3-8 1-16,4 6 0 16,-3-2-1-16,3 5-1 15,-4-1 0-15,5 1-1 16,-3 0-1-16,4-3-1 15,0 0-1-15,3-4 0 16,1 1 0-16,1 1 1 16,-1-8 0-16,2 7 0 15,-2-5-1-15,0 7 1 16,-2-4 0-16,0 6 0 0,-3-1-1 15,0 1-1-15,2 4 1 16,-2-2-1-16,3 3 0 16,0-3 0-16,-1-1 1 15,1-2-1-15,5 0 1 16,-1-1-1-16,0-2 1 15,2 2 0-15,0-2 1 16,0 3-1-16,3-1-1 16,0 1 1-16,1 0-1 15,1 0 1-15,1-2-1 16,-1 2 0-16,1 2 0 15,1-2-1-15,-3-2 1 16,2 4 0-16,-1-5 0 16,1 4 1-16,0-3-1 0,3 1 0 15,-3 0 0-15,4-3 1 16,1 3-1-16,-2 0 0 15,3 1 0-15,0 0 0 16,-1 4-1-16,-1 2 1 16,-3 4 0-16,2-2 0 15,-5 3 0-15,1 0 0 16,-5 0 0-16,5-2 1 15,-3-2-1-15,7-3 0 16,-2-3 1-16,4-2-1 16,3-2 1-16,5-1-1 15,7-3 0-15,3-1 1 16,3-4-1-16,4 7 0 15,3-4 0-15,0-1 0 16,2 2 0-16,1 0 0 0,-2 0 0 16,-2 3 0-16,0 2 0 15,-2-3 0-15,5 4 0 16,-1-1 1-16,-4 3-1 15,-2 2 0-15,2 0 1 16,-5 0-1-16,-2 1 0 16,-5 1 0-16,-1-2 1 15,-4 4-1-15,-1 0 0 16,-2-1 0-16,-1 2 1 15,-1-1-1-15,0 0 0 16,2-1 0-16,-2-1 0 16,-1 0 1-16,0-1-1 0,1 1 0 15,-5-2 1-15,2 3-1 16,-3 0 0-16,0 0 0 15,-2 0 1-15,-2 2-1 16,-1-2 0-16,-1 1 1 16,3 0-1-16,-4 0 0 15,-3-4 1-15,5-1 0 16,-2-2 0-16,0 0-1 15,1-1 1-15,0-2 0 16,-1 2-1-16,-1-1 1 16,-3 3-1-16,-6 2-1 15,-1 5-1-15,-9-6-9 16,7 15-6-16,-20-16-4 15,5 25-1-15,-16-19-2 16,11 12-2-16,-14-15 0 0,14-3 2 16</inkml:trace>
  <inkml:trace contextRef="#ctx0" brushRef="#br5" timeOffset="69">10552 9161 23 0,'0'0'24'16,"17"2"-1"-16,-17-2-1 15,0 0-5-15,17 5-3 16,-17-5-3-16,0 0-2 16,0 0-2-16,0 0-1 15,0 0-1-15,0 0-2 16,-11-14 0-16,11 14 0 15,-20-7-1-15,7 3-1 16,-1-1 1-16,-2 3-1 16,-1-2 1-16,-1 3-1 0,-2-1 1 15,0 4-1-15,-3 2 0 16,0 3 0-16,-3 2-1 15,-2 3 1-15,-3 4-1 16,-1 0 0-16,-2 6 1 16,-3 2-1-16,-4 6 1 15,-4 4 0-15,-2 3 0 16,-4 3 1-16,-4 2-1 15,1 4 1-15,-4-1 0 16,5 2-1-16,1 0 0 16,-1-2 1-16,8-2-2 15,3 1 1-15,5-1-1 16,5 0 0-16,3 3-1 15,1 2 0-15,6 3-2 16,1 4 0-16,2 5 0 0,-1-3 1 16,1 9-1-16,-1-1 2 15,-2 1-3-15,-6-6-2 16,6 6-9-16,-13-17-1 16,13 7-4-16,-17-18-1 15,14 6-3-15,-9-20 0 16,18 3 1-16,1-11 2 15</inkml:trace>
  <inkml:trace contextRef="#ctx0" brushRef="#br5" timeOffset="70">10490 9768 47 0,'0'0'28'0,"0"0"0"0,0 0 0 16,0 0-13-16,-15-4-7 15,4 12-4-15,-7-2-1 16,1 7-1-16,-6 1 0 16,-2 8 0-16,-6-2 1 15,0 11 0-15,-5 1 0 16,1 13 1-16,-7 1-2 15,1 17 1-15,-2 8-2 16,-1 13 1-16,-3 6-2 16,5 7 2-16,-5 2-2 15,4-2 0-15,6-6-2 16,-1-10-5-16,16-6-9 15,-5-26-5-15,18-4-3 16,-6-25-2-16,21-4-2 0,-6-16-2 16</inkml:trace>
  <inkml:trace contextRef="#ctx0" brushRef="#br5" timeOffset="71">9485 10616 82 0,'10'-23'33'0,"-10"23"-2"0,8-19-1 16,-8 19-25-16,0 0-3 16,1 11-1-16,-5 9 0 15,-6 12 0-15,0 13-1 16,-7 9-1-16,-9 15 1 15,-3 16 0-15,-8 9 1 16,-6 8 0-16,-2 0 0 16,2-5 1-16,2-9-3 15,5-17-6-15,18-5-12 16,-7-34-3-16,25-6-4 15,0-26-2-15,7-15-1 16,-6-20-2-16</inkml:trace>
  <inkml:trace contextRef="#ctx0" brushRef="#br5" timeOffset="72">9073 11074 94 0,'-13'3'34'0,"8"8"-1"15,-10-2 1-15,8 10-32 16,0 8 0-16,1 6-1 16,-2 13 0-16,3 13 0 15,-2 7 0-15,2 7 2 16,2-2-1-16,6-4-1 15,6-7 0-15,11-15 0 16,9-16 1-16,13-18-2 0,11-20 1 16,9-16-2-16,9-20 1 15,6-15-1-15,7-7-5 16,-13-17-12-16,15 16-8 15,-22-11-2-15,10 26-3 16,-18-4-2-16,6 22-1 16</inkml:trace>
  <inkml:trace contextRef="#ctx0" brushRef="#br6" timeOffset="73">15400 11776 8 0,'-11'1'27'16,"-2"-1"2"-16,3 0 3 15,10 0-15-15,-21 2-5 16,21-2-2-16,0 0 0 15,0 0-1-15,2-12-2 16,11 9-1-16,0-7-1 16,12 7 1-16,7-10-3 15,15 4 2-15,10-6-3 16,22-3 1-16,12-7-1 15,19-4 0-15,13-9-1 0,15-5-1 16,15-7 2 0,7-3-3-16,10-7 2 0,0 1 0 15,5 1 0-15,2 1-1 16,-1 6 1-16,-9-1-1 15,-12 10-1-15,-4 2 1 16,-17 5 0-16,-17 4 1 16,-19 7-2-16,-21-1-2 15,-13 16-5-15,-26-9-11 16,1 18-7-16,-26-14-2 15,6 16-2-15,-19-2-4 16</inkml:trace>
  <inkml:trace contextRef="#ctx0" brushRef="#br6" timeOffset="74">19169 10836 85 0,'-14'-8'35'0,"-7"-1"-1"16,4 9 3-16,-13 0-29 16,3 14-2-16,-7 3-2 15,1 9-3-15,-4 1 1 16,6 4-2-16,2-3 1 15,10-3-2-15,12-5 1 16,12-5-2-16,13-8 2 16,15-2 0-16,6-1 0 15,9 3 0-15,0-1 0 16,-4 5 0-16,-6 5 0 15,-13 9 0-15,-14 3 0 16,-11 8 1-16,-16 4-1 16,-10 1 0-16,-8 0-1 15,-1-6-2-15,6 1-5 0,-3-25-15 16,29 4-8-16,3-15-2 15,7-24-4-15,15-9 1 16</inkml:trace>
  <inkml:trace contextRef="#ctx0" brushRef="#br6" timeOffset="75">19393 11024 86 0,'0'15'36'16,"0"-15"-1"-16,18 12 0 15,6-17-31-15,18-1 0 0,4-6-1 16,10-2 0-16,-3-6 0 16,-3 2 2-16,-9-4-2 15,-7 3 0-15,-16 1-1 16,-15 3 1-16,-17 2-2 15,-13 2 2-15,-10 3-2 16,-7 5-1-16,-7 6 1 16,0 7-1-16,5 8 0 15,5 7-1-15,7 6 1 16,11 7-1-16,9 4 1 15,14 1-2-15,14-1 1 16,11-12-3-16,18-2-3 16,5-23-14-16,25 3-8 15,-7-29-4-15,24-1-2 0,-6-22-4 16</inkml:trace>
  <inkml:trace contextRef="#ctx0" brushRef="#br6" timeOffset="76">20402 10335 110 0,'-20'-5'37'0,"2"31"1"16,-13 16-2-16,7 17-31 16,-5 11-2-16,6 11 0 15,3 6-3-15,0 1-1 16,6 1-1-16,4-10-2 15,10 1-9-15,-8-23-12 16,21 1-8-16,-13-23-3 16,14-5-2-16,-13-20 1 0</inkml:trace>
  <inkml:trace contextRef="#ctx0" brushRef="#br6" timeOffset="77">20047 10999 103 0,'-15'-13'39'16,"15"13"-1"-16,0 0 0 15,25-11-34-15,8 0-1 16,14-2-3-16,14 1-8 16,-5-18-11-16,25 10-9 15,-11-21-3-15,15 6-3 16,-10-15 0-16,4 6-3 15</inkml:trace>
  <inkml:trace contextRef="#ctx0" brushRef="#br6" timeOffset="78">20876 10231 110 0,'-22'25'37'0,"9"33"3"16,-16 4-5-16,8 22-28 16,-6 6-5-16,2 8 1 15,-4 1-2-15,2-1-2 16,6-5-1-16,0-12-3 15,11-4-12-15,-9-26-12 16,24-1-8-16,-11-26-2 16,15-5 0-16,-9-19 2 0</inkml:trace>
  <inkml:trace contextRef="#ctx0" brushRef="#br6" timeOffset="79">20515 10935 109 0,'-16'11'40'0,"-3"-4"-2"16,22 12 2-16,11-7-37 15,10-4-2-15,14-11-2 16,13-9-1-16,13-4-7 16,1-22-11-16,20 6-9 15,-11-19-5-15,12 3-3 16,-13-16 0-16</inkml:trace>
  <inkml:trace contextRef="#ctx0" brushRef="#br6" timeOffset="80">21247 10389 114 0,'-33'70'42'15,"-15"3"-2"-15,9 17 0 16,-4-5-37-16,8 4-2 16,5-6-1-16,8-8-2 15,13-6-3-15,2-22-16 16,28 4-12-16,-9-25-8 15,18-2 2-15,-1-21-2 16</inkml:trace>
  <inkml:trace contextRef="#ctx0" brushRef="#br6" timeOffset="81">21224 11033 94 0,'0'16'37'0,"0"-16"2"15,16 17-1-15,0-22-31 16,18 2-2-16,2-7-1 15,6-5-1-15,-1-7 0 16,0-3 1-16,-8-5-2 16,-4-1 1-16,-8-4-1 15,-9 4 0-15,-9 1 0 16,-7 7 0-16,-16 12-2 15,-7 8 0-15,-3 11 0 16,-7 14 0-16,0 12-1 16,0 4-1-16,7 8 2 0,6 0-2 15,13-4 2-15,12-6-3 16,20-4 1-16,9-15-5 15,20-1-7-15,-2-21-9 16,28 8-9-16,-8-19-5 16,18 4-4-16,-9-13 3 15</inkml:trace>
  <inkml:trace contextRef="#ctx0" brushRef="#br6" timeOffset="82">22068 10879 121 0,'-48'0'38'0,"5"18"3"16,-16-5-3-16,7 13-35 15,-2 3 0-15,12 5-2 0,9-4 1 16,15-4-2-16,14-6 1 16,25-9-1-16,13-12 0 15,13-11 1-15,12-14 0 16,10-11 1-16,0-9-1 15,4-8 1-15,-6-12-2 16,-5-4 0-16,-9-3 0 16,-10 4 0-16,-11 11 0 15,-13 12 0-15,-15 19 0 16,-4 27 0-16,-29 8 0 15,-3 31 0-15,-10 18 0 16,-4 15 0-16,5 13-10 16,-11-13-14-16,21 11-17 15,-4-19-2-15,13 0 0 16,-6-19-3-16</inkml:trace>
  <inkml:trace contextRef="#ctx0" brushRef="#br6" timeOffset="83">19563 12020 86 0,'-26'6'38'0,"-18"3"-1"16,4 20 0-16,-22-7-28 15,9 15-2-15,-5-4-2 16,12 2 0-16,8-4-2 15,13-4 0-15,17-9-1 16,19-7-1-16,19-9 0 16,15-3 0-16,11-2-1 15,5 3 0-15,1 4 1 16,-5 7-1-16,-16 8 0 0,-12 7 1 15,-18 10-2-15,-18 2 0 16,-11 5 1-16,-11-4-1 16,-4-1 0-16,2-9-1 15,6-6-1-15,6-15-5 16,19-8-9-16,9-16-6 15,31 1-9-15,-1-23-7 16,24 0 1-16,0-15 1 16</inkml:trace>
  <inkml:trace contextRef="#ctx0" brushRef="#br6" timeOffset="84">20054 12130 96 0,'-12'6'38'16,"-15"6"1"-16,3 22 0 0,-16-4-32 15,11 10 0-15,-1-1-3 16,10 8 0-16,4-5-1 15,14-7-1-15,9-3 0 16,15-12-2-16,5-11 1 16,8-9 0-16,2-8 0 15,1-11-2-15,-1-8 2 16,-4-3 0-16,-13-7-1 15,-6 1 0-15,-10-2-1 16,-8 1-3-16,-6 5 1 16,-2 2-3-16,5 13-5 15,-10-10-8-15,17 27-6 16,-5-20-5-16,20 22-5 15,-3-12-3-15,22 7 1 0,3-13 1 16</inkml:trace>
  <inkml:trace contextRef="#ctx0" brushRef="#br6" timeOffset="85">20725 11787 112 0,'-29'11'40'0,"4"15"-1"15,-16 2 0-15,3 17-35 16,-1 14-1-16,1 7-4 15,6 5 3-15,5 2 0 16,12-2-2-16,11-5-1 16,16-10-3-16,5-18-2 15,18-8-6-15,-5-30-8 0,25 3-6 16,-14-32-4-16,16 7-2 15,-21-31 2-15,5 9 26 16,-7 0 4-16,-12-3 7 16,3 17 10-16,-22-10 5 15,9 31 5-15,-21-5 6 16,12 32-4-16,-16 2-22 15,6 13-1-15,-2 5-3 16,3 8 1-16,-2 2-3 16,7-5 1-16,0-5-3 15,2-11-2-15,9-7-5 16,-10-20-11-16,25-7-6 15,-16-24-6-15,21 3-2 0,-15-24-6 16,13 0 2-16,-11-16 1 16</inkml:trace>
  <inkml:trace contextRef="#ctx0" brushRef="#br6" timeOffset="86">20902 11757 102 0,'-24'13'1'16,"-4"8"-1"-16,7 4-4 15,9 0-35-15</inkml:trace>
  <inkml:trace contextRef="#ctx0" brushRef="#br6" timeOffset="87">21536 12065 91 0,'-9'-16'37'15,"9"16"1"-15,-32-4 1 16,3 14-34-16,-13 6 1 15,0 15-2-15,-15 6 1 16,2 13 0-16,0 1-2 16,7 3 1-16,13-6-2 0,16-3 1 15,20-17-3-15,20-17 2 16,21-16-1-16,18-22-1 15,12-17 1-15,5-16-1 16,10-9 0-16,-7-9 0 16,-8 0 1-16,-11 3-1 15,-18 4 0-15,-15 6 2 16,-18 18-1-16,-11 12 1 15,-17 19-2-15,-10 17 0 16,-8 19 0-16,-2 17 0 16,3 18-1-16,2 13-3 15,14 10 0-15,8-5-5 16,25 7-6-16,1-27-7 15,41 7-5-15,-7-32-8 0,26-5-4 16,0-24-1-16,11-6 3 16</inkml:trace>
  <inkml:trace contextRef="#ctx0" brushRef="#br6" timeOffset="88">22265 11965 113 0,'-15'-3'39'0,"-15"-3"1"15,9 20-2-15,-5 1-34 16,6 5-2-16,2 3 0 15,8 5-1-15,8 1 0 16,7-2 0-16,0 0 0 16,9 2 0-16,-3-5-1 15,0 3 1-15,-5-1-1 16,-6 1 1-16,-6-1 0 0,-9 0 0 15,0-2-1-15,-9-1 1 16,1-1-2-16,-6-6-2 16,6 5-7-16,-10-19-9 15,18 17-6-15,-19-25-8 16,19 14-6-16,-14-14-5 15,7 4 3-15</inkml:trace>
  <inkml:trace contextRef="#ctx0" brushRef="#br6" timeOffset="89">15023 10104 70 0,'-31'18'38'16,"3"-8"-1"-16,13-1 1 15,-2-21-14-15,30-9-18 16,23-26 0-16,30-17-2 15,20-22 0-15,31-11-1 16,24-9 0-16,17-3-2 16,2 4 1-16,-3 14-3 15,-18 23 0-15,-23 17-2 16,-23 29-3-16,-33 1-13 0,-16 29-9 15,-31-5-7-15,-7 12-1 16,-6-15-4-16,0 0 3 16</inkml:trace>
  <inkml:trace contextRef="#ctx0" brushRef="#br6" timeOffset="90">17183 8631 88 0,'11'-25'35'0,"-8"2"-1"15,-3 23 1-15,0 0-29 16,-11 19-1-16,-3 15 0 16,2 18-1-16,-6 11 1 15,0 17-3-15,-4 4 1 16,4 5-1-16,2-4 0 15,6-8-2-15,7-7-4 16,3-20-1-16,18-2-12 16,-3-35-8-16,21-3-10 15,0-20-1-15,16-7-1 16,-2-19 1-16</inkml:trace>
  <inkml:trace contextRef="#ctx0" brushRef="#br6" timeOffset="91">17568 8975 102 0,'0'0'36'16,"-13"9"1"-16,4 20-3 15,-11 2-27-15,3 12-1 16,-4 3-3-16,4 1 0 16,2-2-2-16,4-4-1 15,11-10-1-15,6-15-2 16,13-6-9-16,-4-28-20 15,22-8-5-15,-4-20-1 16,13-7 1-16</inkml:trace>
  <inkml:trace contextRef="#ctx0" brushRef="#br6" timeOffset="92">17588 8558 92 0,'-25'4'20'0,"20"13"-10"15,1-2-9-15,15 4-31 16,13-5-5-16,11 0 2 15</inkml:trace>
  <inkml:trace contextRef="#ctx0" brushRef="#br6" timeOffset="93">18111 8867 104 0,'-18'19'36'0,"-12"-4"3"15,3 8-2-15,-2 0-32 16,-4 7 1-16,-5-2-1 0,6 9-1 15,-2-6 0-15,8 4-1 16,5-8-1-16,14-5 0 16,7-22 0-16,23 7-2 15,8-18 1-15,17-9-1 16,9-8 0-16,4-3 0 15,5-2 0-15,-7 0 0 16,-4 9 0-16,-13 3 0 16,-14 12-1-16,-16 11 1 15,-23 18-1-15,-13 14 1 16,-15 21 0-16,-16 18-1 15,-10 13 0-15,-3 14 1 16,-5 4 0-16,8 3 1 16,6-9-1-16,15-10 1 0,16-18-1 15,16-20 1-15,15-25 0 16,16-21 0-16,14-25-1 15,14-17 0-15,10-14-1 16,5-15 0-16,7-9 0 16,-3-6-3-16,2 5-2 15,-14-8-8-15,7 25-9 16,-25-6-17-16,1 18 2 15,-15 0-2-15,4 17 2 16</inkml:trace>
  <inkml:trace contextRef="#ctx0" brushRef="#br6" timeOffset="94">18636 8951 112 0,'7'-26'38'0,"-7"26"2"16,2-23-1-16,-2 23-33 15,0-11-2-15,0 11-1 16,-4 22 0-16,-6 5 0 16,1 9-1-16,-1 11-1 15,1 2 1-15,-2 5 0 16,3-3-2-16,8-4 0 15,5-10 0-15,11-13 0 16,8-15 0-16,10-14 0 16,9-15 0-16,4-13 0 0,1-7 0 15,4-3 0 1,-4-1 0-16,-7 1 0 0,-7 7 0 15,-12 9 0-15,-12 9 0 16,-10 18 0-16,0 0 0 16,-15 13 0-16,0 10 0 15,-3 6 0-15,5 8 0 16,-1 2-6-16,11 4 0 15,3-9-2-15,18 5-5 16,-6-21-6-16,23 6-2 16,-12-31-4-16,27 8 0 15,-13-27-1-15,14 4-3 16,-13-16 2-16,4-4 3 15,-2 4 5-15</inkml:trace>
  <inkml:trace contextRef="#ctx0" brushRef="#br6" timeOffset="95">19369 8954 108 0,'0'0'35'0,"-1"21"1"16,-15 2 1-16,10 20-28 15,-10 0-3-15,7 13-1 16,-3-1-2-16,6-4-1 16,3-4-4-16,5-12-1 15,12-9-10-15,-14-26-7 16,38-11-5-16,-20-31-4 15,22 2-3-15,-17-26-2 16,11-2-1-16,-11-16 3 16</inkml:trace>
  <inkml:trace contextRef="#ctx0" brushRef="#br6" timeOffset="96">19417 8541 114 0,'-28'-9'34'16,"13"16"2"-16,2 5-6 16,6-1-45-16,29 16-8 15,-3-12-7-15,26 15-3 16,-6-10-3-16,18 10 1 15</inkml:trace>
  <inkml:trace contextRef="#ctx0" brushRef="#br6" timeOffset="97">20019 8838 114 0,'0'0'39'16,"-14"-3"0"-16,-13 0 0 16,2 5-33-16,-16 11-2 0,-2 15 0 15,-11 9 0-15,1 17-1 16,2 8 0-16,8 4-3 15,11-3 0-15,14-3 0 16,18-10 0-16,19-20 0 16,22-20 0-16,13-26 0 15,17-23 0-15,2-17 0 16,4-14 0-16,-3-14 0 15,-6-5 0-15,-9-4 0 16,-12-2 0-16,-11 12 0 16,-12 13 0-16,-11 19 0 15,-14 23 0-15,-12 27 0 16,-10 28 0-16,-5 23 0 15,-1 23 0-15,-3 14 0 16,8 11 0-16,-1-9-11 0,25 6-5 16,-9-32-10-16,36-1-6 15,-8-27-13-15,10-16 1 16,-4-17 1-16</inkml:trace>
  <inkml:trace contextRef="#ctx0" brushRef="#br6" timeOffset="98">3449 4255 70 0,'10'-14'35'15,"0"9"-2"-15,-10 5-3 16,11-6-23-16,-11 6-2 16,4 26 0-16,-8 3 0 15,2 18 1-15,-3 9-2 16,0 14-1-16,-3 6 0 15,2 6-1-15,1-4 0 16,4-3-4-16,5-3-4 16,-5-24-24-16,16-5-6 15,-5-18-1-15,13-5 0 16</inkml:trace>
  <inkml:trace contextRef="#ctx0" brushRef="#br6" timeOffset="99">3422 4337 91 0,'1'-28'38'0,"8"16"0"16,-1-3 1-16,12 8-37 15,4 0-1-15,13 1 0 16,7 1 0-16,11 5-1 16,5 4 0-16,6 3 0 0,-1 7 0 15,-6 6 0-15,-8 12 0 16,-9 8 0-16,-22 13 0 15,-15 7 0-15,-22 7 0 16,-18 3 1-16,-16 4 0 16,-6-5-1-16,-10-5 1 15,0-10-2-15,7-8-2 16,-2-18-14-16,26 2-17 15,2-18-2-15,20-1-1 16,4-14-1-16</inkml:trace>
  <inkml:trace contextRef="#ctx0" brushRef="#br6" timeOffset="100">4026 4783 77 0,'0'0'37'0,"-4"18"0"15,4-18-1-15,36 3-32 16,-4-5-1-16,11-3-1 15,3-4 1-15,4 0-1 16,0-8 0-16,-7 1-1 16,-4-6 1-16,-9 2-1 15,-10-6 1-15,-10 2-1 0,-11 0 1 16,-10 4 0-16,-11 3-1 15,-9 9 1-15,-7 9 0 16,-1 9 0-16,-8 15-1 16,1 6 1-16,3 8-1 15,9 5 1-15,9-3-1 16,16 1-1-16,14-9 2 15,20-8-3-15,17-9-3 16,13-13-3-16,23 6-12 16,-7-21-7-16,20 12-9 15,-11-15-1-15,9 8-4 16,-13-8 1-16</inkml:trace>
  <inkml:trace contextRef="#ctx0" brushRef="#br6" timeOffset="101">5273 4488 85 0,'-13'0'38'16,"-12"-8"-1"-16,6 7 2 15,-22-8-34-15,12 9 0 16,-8-6-1-16,-1 6 0 0,-2 3-1 15,-3 9 0-15,-4 6-1 16,2 16 0-16,4 5 0 16,2 6 0-16,6 3-2 15,10 2 1-15,13-2-1 16,15-5 0-16,17-11-2 15,15-13-1-15,21-9-4 16,2-18-8-16,31 9-8 16,-13-27-5-16,18 13-4 15,-11-19-4-15,2 11-1 16,-12-9 1-16</inkml:trace>
  <inkml:trace contextRef="#ctx0" brushRef="#br6" timeOffset="102">5838 4594 70 0,'-9'-24'36'0,"2"11"0"16,-14-9 1-16,5 11-21 15,-13-3-10-15,2 8 0 16,-10 5-2-16,2 10 0 16,-8 7-1-16,3 10 0 15,-4 1-1-15,3 10 0 16,4-3 0-16,8 5 0 15,6-2-2-15,14-1 1 16,12-9 0-16,12-4 0 0,11-11-1 16,11-5 0-16,10-8 1 15,3-9-1-15,4-5 0 16,0-9 0-16,-6-2 0 15,-7-7 0-15,-1 0 0 16,-9-5 0-16,-8 7 0 16,-7 2-1-16,-3 5 1 15,-8 10 0-15,-5 14 0 16,0 0 0-16,-8 20-1 15,2 5 1-15,-4 12-1 16,0 0-1-16,5 7-1 16,-2-4-2-16,12 4-3 15,-7-21-14-15,19 10-7 0,-6-19-7 16,14 0-1-16,-5-19-2 15,13 0 4-15</inkml:trace>
  <inkml:trace contextRef="#ctx0" brushRef="#br6" timeOffset="103">6261 4545 85 0,'0'0'38'16,"-29"18"-1"-16,18 13 2 15,-17-2-31-15,9 9-3 16,-4-3 0-16,8 0-2 15,-1-2-1-15,5-3 0 16,6-8 0-16,4-6-1 0,1-16 0 16,25 0 0-16,0-16 0 15,5-8-1-15,4-9 1 16,4-8 0-16,3-4-1 15,-3-4 1-15,-3 0 0 16,-8 8 0-16,0 4 0 16,-7 10-1-16,-6 12 1 15,-14 15-1-15,16 9 0 16,-9 12 0-16,-4 12 0 15,4 6-1-15,2 5 0 16,5-1-1-16,6-2-2 16,6-12-3-16,13 3-8 15,-9-28-7-15,29 7-6 16,-15-30-2-16,27 1-3 15,-14-21-5-15,14-6 1 0</inkml:trace>
  <inkml:trace contextRef="#ctx0" brushRef="#br6" timeOffset="104">7366 3961 113 0,'-21'25'39'16,"-17"7"-1"-16,5 23-2 15,0 4-33-15,2 8-1 16,4 9-1-16,5 4-1 15,5 2 0-15,3-3-3 16,8-1 0-16,-1-10-1 16,8-4-5-16,-13-23-11 15,22 3-11-15,-21-27-7 0,11-6-1 16,0-11 0-16</inkml:trace>
  <inkml:trace contextRef="#ctx0" brushRef="#br6" timeOffset="105">6947 4408 107 0,'-8'21'39'0,"-2"-6"2"16,26 9-4-16,4-13-34 15,15-5-2-15,12-8-2 16,10-7-3-16,13 5-5 15,-11-21-15-15,17 9-15 0,-12-11 0 16,0 6 0-16,-12-11 1 16</inkml:trace>
  <inkml:trace contextRef="#ctx0" brushRef="#br6" timeOffset="106">7713 4324 102 0,'-13'33'38'0,"3"17"1"15,-17-2-10-15,8 9-23 16,-5 3-2-16,4-2-2 15,3-3-3-15,4-16-6 16,17 3-19-16,-5-27-13 16,20-7 0-16,1-22-1 15,12-7 1-15</inkml:trace>
  <inkml:trace contextRef="#ctx0" brushRef="#br6" timeOffset="107">7810 4036 100 0,'-15'3'20'15,"0"3"-18"-15,15-6-2 16,-2 11-37-16,17-2-1 16</inkml:trace>
  <inkml:trace contextRef="#ctx0" brushRef="#br6" timeOffset="108">8147 4204 71 0,'-5'33'39'16,"-11"-2"0"-16,7 15 0 15,-17-10-11-15,9 13-22 16,-4 0-2-16,5 3-1 16,1-9-1-16,7-2-1 15,2-10 1-15,9-9-1 16,9-14-1-16,5-12 0 15,6-12 1-15,4-8-1 16,5-9 1-16,0-11-1 16,5-6 1-16,-5-2-1 15,2 3 1-15,-6 0-1 16,-2 10 0-16,-7 6 1 15,-1 14-1-15,-7 11 0 0,-11 8 0 16,16 24 0-16,-11 5-1 16,-1 10 0-16,1 1-1 15,9 1-2-15,5 4-3 16,1-14-10-16,21 13-8 15,-12-27-8-15,26 6-6 16,-6-21-1-16,16 0 1 16</inkml:trace>
  <inkml:trace contextRef="#ctx0" brushRef="#br6" timeOffset="109">9139 4192 94 0,'-39'-15'40'0,"-1"18"0"16,-13 1 0-16,8 11-34 15,-1 5-1-15,5 10-3 16,8 1 1-16,7 9-1 16,2-2 0-16,17-5-1 15,7-1 0-15,8-6 0 16,7-4-1-16,4-12 0 15,4-6 0-15,5-12 0 16,1-6-1-16,3-11 0 16,2-5 0-16,3-6 0 15,2-5 0-15,-1 5 0 16,3 1 0-16,-6 5 1 15,-4 11-1-15,-7 11 1 16,-9 13 0-16,-10 13 0 0,-12 12 0 16,-6 11 0-16,-12 14 1 15,-2 8-1-15,-8 14 1 16,-4 3 0-16,3 1 1 15,0 5-2-15,3-1 2 16,-1-2-2-16,4-8 2 16,1-9-1-16,0-8 0 15,1-11 0-15,-1-10-1 16,-3-12 1-16,-2-14-1 15,-3-10 1-15,1-15-1 16,-1-10-1-16,2-8-2 16,1-13-2-16,8 6-7 15,-5-17-8-15,23 19-9 16,-12-13-4-16,26 15-7 15,-5-2-1-15,18 13 1 0</inkml:trace>
  <inkml:trace contextRef="#ctx0" brushRef="#br1" timeOffset="110">3591 5032 4 0,'0'11'16'0,"0"-11"3"15,0 0-11-15,0 0 0 16,0 0 5-16,0 0 1 16,0 0 4-16,23 1-2 0,-22-13 0 15,18 12-2-15,-14-12-3 16,13 8-3-16,-3-3-3 15,3 4-2-15,1-1-1 16,1 3-2-16,3 2 1 16,0 3-1-16,1 2 0 15,6-1 1-15,6 1-1 16,5 2 2-16,7-6-1 15,10 1 0-15,10-4 0 16,7-3 1-16,7-2-1 16,7-1-1-16,3 1 1 15,3 0-1-15,0 0 0 16,0 4 0-16,-3-1 0 15,3 6 0-15,-3-2-1 0,-1 1 1 16,6 1 0-16,0-2 0 16,3-1 0-16,2 1 0 15,2-2 1-15,2 0-1 16,2-2 0-16,1 3 0 15,-5 1 0-15,-1 4 1 16,-3 0-1-16,-2 4 0 16,-3 0 0-16,-2 3 0 15,3-1-1-15,-2-1 2 16,7-1-1-16,1-3 0 15,7-2 0-15,0-4 0 16,4-1 1-16,4-4-1 16,1-2 1-16,-5 0-1 15,-6-2 1-15,-4 1-1 0,-10-1 0 16,-8 1 1-16,-9 0-1 15,-9 1 0-15,-6 0 0 16,-5 1 1-16,-8 1 0 16,-5 2-1-16,-2 0 1 15,5 0 0-15,-6-1 0 16,1 1 1-16,-7 2-1 15,3-1-1-15,-2 0 1 16,-2 0-1-16,-7 1 1 16,-4 0-1-16,-3 1 0 15,-3 1 0-15,-3 0 0 16,-3 3 0-16,3-1 0 15,0 0 0-15,-2-2-1 0,1 2 0 16,1 2-1-16,-13-5-9 16,18 4-25-16,-18-4 1 15,0 0-3-15,-15-1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1T01:54:28.96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12254 3493 49 0,'-11'13'33'0,"5"-2"0"16,6-11 1-16,0 0-21 0,0 0-3 15,20-7-5-15,-3-2 1 16,12 2-2-16,4-4-1 16,12 0 0-16,10-2-2 15,16 0 2-15,15-7-2 16,12-2 0-16,17-7 0 15,10-5 1-15,8-4-1 16,12-10 0-16,6 2 1 16,1-2-2-16,-6 2 1 15,-5 3 0-15,-8 6-1 16,-5 6 0-16,-12 9 0 15,-16 8-1-15,-16 7-2 16,-20 0-3-16,-7 19-15 16,-25-13-15-16,-8 8 0 0,-24-7-1 15,0 0 0-15</inkml:trace>
  <inkml:trace contextRef="#ctx0" brushRef="#br0" timeOffset="661.0378">15941 2235 71 0,'-6'-46'34'15,"-13"-3"-1"-15,-1 17-6 16,-12-7-21-16,3 19-2 16,-7 5-1-16,5 9-1 15,-7 11 1-15,4 13-1 16,-2 10 0-16,1 24 0 15,-2 16-1-15,6 12 2 16,-1 19-1-16,7 13 0 0,1 10-1 16,5 9 1-16,4 3-4 15,10-14-1-15,10 2-18 16,-2-27-13-16,7-11-1 15,-2-26-1-15,6-13 1 16</inkml:trace>
  <inkml:trace contextRef="#ctx0" brushRef="#br0" timeOffset="1053.0603">15279 3022 89 0,'0'0'36'16,"0"0"0"-16,0 0 2 0,26-10-33 15,5 1-2-15,14-6 0 16,11-4-1-16,7-5-1 16,4-4 0-16,4 0-2 15,3 2-2-15,-5-5-3 16,0 14-3-16,-13-10-2 15,2 22-9-15,-21-15-11 16,6 13-2-16,-14-7 1 16,-2 16 10-16,-13-6 13 15,1 3 8-15,-2 5 5 16,-13-4 10-16,12 18 12 15,-14-2 7-15,4 15-3 16,-9-8-7-16,11 23-9 16,-12-6-7-16,8 16-1 0,-6-9-2 15,4 0-2-15,1-4-4 16,-6-20-27-16,13-6-5 15,-6-17 0-15,18-28-2 16</inkml:trace>
  <inkml:trace contextRef="#ctx0" brushRef="#br0" timeOffset="1188.068">16235 2173 95 0,'-34'-30'39'0,"-3"12"-2"15,0 12-29-15,10 13-43 16,7-5-2-16,20-2-3 0</inkml:trace>
  <inkml:trace contextRef="#ctx0" brushRef="#br0" timeOffset="9558.5468">16648 2114 71 0,'0'0'36'0,"10"-5"-2"15,-10 5 1-15,4 32-30 16,-10 8-4-16,-3 20 1 15,-1 10 1-15,-4 24 2 16,-5 8-1-16,1 11 0 0,-3 2-2 16,8-1 1-16,6-11-3 15,6-22-5-15,24-12-25 16,-3-36-7-16,17-21 1 15,2-27-2-15</inkml:trace>
  <inkml:trace contextRef="#ctx0" brushRef="#br0" timeOffset="9771.5589">17121 1971 69 0,'0'0'37'15,"-14"19"-1"-15,-7 21 1 16,4 29-24-16,-9 16-11 15,5 15 1-15,-2 15-1 0,5 3 1 16,-1 1-1-16,1 1 0 16,5-6-2-16,4-20-4 15,9-9-27-15,-5-27-6 16,9-12 2-16,-8-28-3 15</inkml:trace>
  <inkml:trace contextRef="#ctx0" brushRef="#br0" timeOffset="9961.5698">16792 2779 100 0,'0'0'36'16,"3"14"2"-16,10 4-3 15,3-8-33-15,17-8-1 0,11-8-1 16,10-11-1-16,13 1-6 15,-1-17-30-15,16 7 1 16,-14-8-2-16,3 9-2 16</inkml:trace>
  <inkml:trace contextRef="#ctx0" brushRef="#br0" timeOffset="10526.6021">17252 2816 94 0,'0'27'34'0,"0"-27"2"15,28 23-2-15,2-29-32 16,13-7 0-16,6-9 0 16,5-4 2-16,-3-11-3 0,-5 0-1 15,-4-3 1-15,-11 0-1 16,-14 3 0-16,-12 7-1 15,-14 11 0-15,-16 11-1 16,-13 14 4-16,-9 11 0 16,-10 16 0-16,-1 9 0 15,2 5 0-15,9 6 0 16,11-4 0-16,17-6 1 15,24-9-3-15,24-10 0 16,22-17 0-16,17-9 1 16,15-10 0-16,8-4-1 15,5-9 1-15,-5 4 0 16,-9 5 0-16,-11 4-1 15,-18 8 1-15,-13 12-1 0,-15 9 0 16,-11 12 0-16,-19 11 0 16,-4 6-1-16,-10 3 2 15,-2 0-1-15,-1-5 0 16,6-4-1-16,0-12 1 15,5-14 0-15,11-14 1 16,4-22-1-16,6-10 0 16,5-16 0-16,4-9 1 15,3-9 0-15,-1-3-1 16,7 1-1-16,-1 7 0 15,-2 7-1-15,4 11-1 16,0 3-6-16,17 23-27 16,-11-3-6-16,21 14 4 15,-1-6-2-15</inkml:trace>
  <inkml:trace contextRef="#ctx0" brushRef="#br0" timeOffset="11018.6303">19682 1982 48 0,'-22'-42'37'0,"-11"-1"0"16,-5 12 0-16,-14 0-12 16,3 24-17-16,-6 9-2 15,4 22-1-15,0 15-1 0,8 20-2 16,3 20-1-16,8 18 0 15,1 12 0-15,12 12 0 16,2 1-1-16,6 2-1 16,5-7-3-16,1-15-1 15,19-8-30-15,-12-34 0 16,14-9-2-16,-7-31-2 15</inkml:trace>
  <inkml:trace contextRef="#ctx0" brushRef="#br0" timeOffset="11545.6604">19047 2627 91 0,'-9'2'39'0,"14"12"2"0,-5-14-3 15,23 7-33-15,8-9-2 16,14-2-3-16,6-9 2 15,11 0-2-15,6-8 0 16,3 0 0-16,1-2 0 16,-5 3-2-16,-6 2 3 15,-5 3-1-15,-12 8 0 16,-8 5 1-16,-14 9-1 15,-13 8 2-15,-11 9-1 16,-10 7 2-16,-7 12-1 16,-3 5 0-16,-4 3 0 15,3 2 0-15,2-1 0 0,8-6-1 16,11-6 0-1,15-10-1-15,11-16 1 0,12-10-1 16,12-17 0-16,9-10 1 16,5-14-1-16,1-8 1 15,-4-7-1-15,-2-4-1 16,-8-1 1-16,-9 6-1 15,-10 6 1-15,-10 8 0 16,-9 13-1-16,-9 14 0 16,-2 10 1-16,-21 22 1 15,1 10-1-15,-2 8 0 16,1 12-1-16,2-1-2 15,7 2-1-15,6-9-3 16,17 3-6-16,-3-24-12 16,26-2-14-16,-2-23 1 0,19-1-1 15,-2-19 3-15</inkml:trace>
  <inkml:trace contextRef="#ctx0" brushRef="#br0" timeOffset="11912.6814">20543 2619 79 0,'-22'4'39'16,"8"18"0"-16,-15-2 1 15,7 13-23-15,-8 1-13 16,3 5 1-16,3-1-2 16,4 2-1-16,4-6 0 15,8-6 0-15,8-13-1 16,10-9-1-16,11-15 1 15,8-10 0-15,4-13-1 0,2-6 1 16,4-5 0-16,-2-7-2 16,-3 3 2-16,-2 2-2 15,-6 3 1-15,-2 10-1 16,-7 8 1-16,-1 9-1 15,-5 10 1-15,1 11 1 16,-2 10-1-16,-1 8 1 16,0 12-2-16,-4 2-1 15,4 11-1-15,-4-6-2 16,6 10-5-16,-13-19-11 15,14 7-17-15,-10-16 0 16,12-6 0-16,-5-18 1 16</inkml:trace>
  <inkml:trace contextRef="#ctx0" brushRef="#br0" timeOffset="12313.7043">21088 2547 91 0,'0'0'38'0,"-20"11"-2"16,12 9 3-16,-12-3-33 15,9 9-3-15,-3 6 0 16,5 5 0-16,-4 0-1 16,4 2 0-16,0-5 0 15,2-2-1-15,2-7 0 16,5-10 1-16,0-15-1 15,15-3 0-15,-2-17 0 16,7-8 0-16,1-6 0 16,4-7-1-16,1-2 1 0,-1-1-2 15,1 6 1-15,-7 4 0 16,0 9 0-16,-2 8-1 15,-4 8 1-15,0 9 0 16,-13 0 0-16,16 26 1 16,-9-3-1-16,2 7 1 15,-2 6-2-15,0-2 0 16,0 6-2-16,-5-8-3 15,13 10-7-15,-13-25-10 16,15 14-15-16,-17-31 0 16,23 23 0-16,-10-24 1 15</inkml:trace>
  <inkml:trace contextRef="#ctx0" brushRef="#br0" timeOffset="12724.7278">21516 2622 88 0,'-13'11'36'16,"10"8"2"-16,3-19 0 16,7 24-29-16,7-18-4 15,11 2 0-15,3-8-1 16,9 0 0-16,0-8-1 15,6 0 0-15,-5-6-2 16,0-4-1-16,-1-3 0 16,-9-2-1-16,-7-5 1 15,-8 2-1-15,-12 0 0 0,-10 2-1 16,-13 9 2-16,-12 7 0 15,-8 11-1-15,-2 7 3 16,-2 14-2-16,0 7 2 16,7 10-1-16,10 5 2 15,16 1-2-15,14-2 2 16,13-7-2-16,16-8-1 15,15-13-1-15,11-10-2 16,15-9-5-16,-5-28-10 16,22 7-8-16,-12-27-14 15,9 0 1-15,-8-22-2 16,5 1 2-16</inkml:trace>
  <inkml:trace contextRef="#ctx0" brushRef="#br0" timeOffset="12930.7396">22641 1817 118 0,'-29'31'42'15,"-1"23"0"-15,-13 3-2 16,-5 16-39-16,11 9 0 16,1 8-1-16,6 2-1 15,4-3-1-15,12 3-11 16,-6-24-8-16,23 14-9 15,-12-28-9-15,13-1-1 16,-9-23-1-16,7-3 1 16</inkml:trace>
  <inkml:trace contextRef="#ctx0" brushRef="#br0" timeOffset="13899.7951">11264 8556 47 0,'0'0'35'0,"0"0"1"16,17-20 0-16,14-10-12 16,14 2-17-16,7-11-2 15,18-2 0-15,6-8-1 16,11 0-2-16,3-3 0 15,0-1-2-15,5 3 0 16,-5-2-2-16,-5 10-5 16,-19-4-24-16,-1 16-5 15,-17 2 0-15,-12 19-2 16</inkml:trace>
  <inkml:trace contextRef="#ctx0" brushRef="#br0" timeOffset="14535.8314">13537 7683 55 0,'-6'-12'35'0,"-16"0"-1"0,1 9 0 16,-16-2-22-16,8 17-4 16,-13-3-2-16,7 16-1 15,-3 4-1-15,7 11-1 16,6 7 0-16,7 3-2 15,6 0 1-15,16-4-1 16,15-6 0-16,10-10-2 16,19-10 0-16,11-22-3 15,25-9-10-15,-1-27-21 16,17-6 0-16,-5-19-2 15,4-7 1-15</inkml:trace>
  <inkml:trace contextRef="#ctx0" brushRef="#br0" timeOffset="14734.8428">14202 7081 80 0,'-26'27'37'0,"-5"6"-2"16,10 25 0-16,-10 10-20 15,7 17-14-15,3 5-1 16,3 7-1-16,9-2 0 15,4-4-2-15,10 6-13 16,4-22-20-16,20-11 0 16,4-19-1-16,13-15 0 15</inkml:trace>
  <inkml:trace contextRef="#ctx0" brushRef="#br0" timeOffset="15136.8658">14651 7629 87 0,'-18'-11'36'15,"-11"1"1"-15,0 16 1 16,-8 2-34-16,-2 13 1 16,-2 4-1-16,3 11-1 15,-4 3 1-15,8 4-1 16,8-1-1-16,9-2 0 15,13-9 0-15,13-7 0 16,15-11-2-16,12-10 1 16,8-12 0-16,8-8-1 15,4-11 1-15,-3-8-2 16,-1-3 2-16,-6 0-1 15,-13-2 0-15,-3 5 0 0,-8 2 0 16,-9 11 0-16,-7 11 0 16,-6 12-1-16,-2 16 1 15,-5 9-1-15,-3 14 0 16,0 6 0-16,4 12-2 15,4-5-1-15,10 0-1 16,2-17-6-16,23 6-14 16,-9-31-14-16,20-4 3 15,-3-19-3-15,14-9 3 16</inkml:trace>
  <inkml:trace contextRef="#ctx0" brushRef="#br0" timeOffset="15661.8958">15222 7642 91 0,'-26'9'36'0,"2"14"1"15,-7 1 1-15,3 10-33 16,1 2-2-16,7 3 1 16,4-3 0-16,3 2-1 15,8-5 0-15,5-6-2 16,4-14 0-16,9-7 0 15,4-12 0-15,7-7-1 16,3-12 0-16,2-8-1 16,-1-9 1-16,-1-1 1 15,-2 2-1-15,-7 2 0 16,-4 2 1-16,-3 6-1 15,-3 8 0-15,-4 4 0 0,-4 19 0 16,10-11 0-16,-10 11 0 16,15 14 1-16,-5 1-1 15,4-1 0-15,2 4 1 16,3-3-1-16,3-2 0 15,2-6 1-15,3-9-1 16,2-7 1-16,2-9-1 16,3-9 1-16,0-7 0 15,2-2 0-15,-1-1-1 16,-4 4 1-16,-8 1-1 15,2 9 1-15,-11 13-1 16,-14 10 0-16,9 21 1 16,-11 8-2-16,-5 10 1 15,-4 6-1-15,5 6-1 16,2 0 0-16,4 1-3 0,2-11-5 15,20 3-10-15,-10-26-13 16,21 2-4-16,-4-17-1 16,14-3 0-16</inkml:trace>
  <inkml:trace contextRef="#ctx0" brushRef="#br0" timeOffset="16239.9289">16105 7572 88 0,'-12'8'36'0,"3"14"1"15,-6-1-1-15,6 15-29 16,-3 2-1-16,6 6-1 16,-2-1 0-16,4-1 0 0,4-5-3 15,1 0 1-15,3-13-2 16,1-5 0-16,-5-19-1 15,13 2 1-15,-6-16-2 16,1-11 0-16,1-10 1 16,2-12-1-16,-2-9 1 15,4-7 0-15,1-2 1 16,-3 1-1-16,1 7 0 15,0 3 0-15,2 13 0 16,3 9 0-16,-4 13 1 16,8 12-1-16,1 10 1 15,0 7-1-15,2 4 0 16,1 7 0-16,2-1 0 0,-2 3 0 15,-3 3 0-15,-6-1 0 16,-6 3-1-16,-10 1 1 16,-7-3 0-16,-10 1-1 15,-6-3 1-15,-6-2-1 16,-5-3 1-16,-4-1-1 15,4-1 1-15,0-4-1 16,1 2 1-16,4 4 0 16,4 6 0-16,2 2 2 15,3 14-1-15,2 8-1 16,-1 10 1-16,0 11 0 15,-2 11 0-15,-1 4-1 16,-3 4-1-16,-1-2-4 16,6 4-7-16,-11-24-12 0,15 4-13 15,-11-22-2-15,13-8 0 16,-2-26-1-16</inkml:trace>
  <inkml:trace contextRef="#ctx0" brushRef="#br0" timeOffset="17112.9788">4435 8367 69 0,'-8'-17'36'0,"8"17"-1"16,-3-22 1-16,12 8-24 15,-1-17-4-15,8 0-3 16,6-16-1-16,7-3-1 16,8-12-1-16,3-2 0 0,5 6-4 15,-7-5-11-15,10 21-21 16,-21 4-2-16,2 13 0 15,-12 6-3-15</inkml:trace>
  <inkml:trace contextRef="#ctx0" brushRef="#br0" timeOffset="17879.0227">5159 7069 59 0,'0'0'33'16,"0"0"-2"-16,0 0 2 15,-11 6-22-15,11 14-2 16,-8 1-1-16,11 13-3 0,-9 4 1 15,10 16-1-15,-4 6-1 16,4 11-1-16,-4 1 1 16,5 3-1-16,0-4-1 15,0-2 0-15,-1-8-1 16,3-6 0-16,-3-17-1 15,2-11 0-15,0-10 1 16,-6-17-1-16,9 0 1 16,-4-15-1-16,1-11 1 15,-3-8 0-15,-2-3-1 16,2-6 1-16,0-3 0 16,2 0-1-16,-1 2 0 15,3 8 0-15,4 5 0 16,2 9 0-16,-1 9 1 0,9 8-1 15,-1 10 0-15,3 5 0 16,0 8 0-16,-2 5 0 16,2 4 0-16,-4 0 0 15,-5 6 0-15,-10-3 1 16,-4 2-1-16,-14 0 0 15,-8-1 1-15,-8-3-1 16,-5-5 0-16,-5-2 1 16,-2-6-1-16,3-6-1 15,4-4-1-15,5-11-2 16,17 1-7-16,-1-15-11 15,24 5-15-15,-2-8 0 16,17 5-2-16,2-6 0 16</inkml:trace>
  <inkml:trace contextRef="#ctx0" brushRef="#br0" timeOffset="18511.0588">5796 7437 67 0,'-15'-8'34'0,"15"8"-1"15,-26 3 1-15,16 9-24 16,-9-7-2-16,9 17-1 16,-8-3 0-16,7 13-1 15,0 0 0-15,9 7-1 0,-2 0-1 16,12-1-1-16,4-5-1 15,9-3 0-15,4-9-1 16,5-9 0-16,3-9 0 16,0-9-1-16,-4-10 1 15,-1-7-1-15,-5-11 1 16,-7-6-1-16,-7-5 1 15,-9-1-1-15,-7 1 0 16,-5 2 0-16,-9 7-1 16,-1 10 1-16,-2 9-2 15,-2 9 0-15,4 11-1 16,4 3-2-16,11 12-4 15,7-18-12-15,6 21-16 16,11-15 1-16,13 1-2 0,6-14 1 16</inkml:trace>
  <inkml:trace contextRef="#ctx0" brushRef="#br0" timeOffset="18848.0781">6344 7303 90 0,'0'0'37'15,"-23"2"0"-15,7 9 1 16,-17-5-31-16,8 9 0 15,-6-2-2-15,3 8-1 16,0-3-1-16,8 2 0 16,10-4-2-16,6-4 1 15,4-12-1-15,32 13-1 16,-3-13 0-16,7 0 0 0,5 3 1 15,0 0-2-15,-1 4 1 16,-5 12 1-16,-9 5-2 16,-12 8 2-16,-9 5-1 15,-9 2 0-15,-7 0 0 16,-7-5 0-16,-1-5 0 15,4-11-2-15,1-11-1 16,7-21-7-16,19 0-10 16,-7-27-10-16,20 1-9 15,-2-17 0-15,15 3 0 16</inkml:trace>
  <inkml:trace contextRef="#ctx0" brushRef="#br0" timeOffset="19193.0978">6780 7141 95 0,'1'-10'38'0,"-1"10"1"15,-23 12-1-15,4 4-32 16,-3 2 1-16,4 5-3 16,-4 4 1-16,6 2-3 15,2-1 1-15,8-3-1 16,6-5 0-16,7-5-1 15,10-4-1-15,9-7 0 16,0-2 1-16,8-4-1 16,-2 1 0-16,0 2 0 15,-7 7 1-15,-8 5-1 16,-6 9 0-16,-12 9 1 15,-7 5-1-15,-11 5 0 16,-4 1-1-16,-4-2 0 0,2 0-5 16,-7-17-6-16,16 4-8 15,-14-27-9-15,20 1-10 16,-6-19-1-16,6-5-2 15,0-16 3-15</inkml:trace>
  <inkml:trace contextRef="#ctx0" brushRef="#br0" timeOffset="20562.1761">4495 2018 57 0,'0'0'35'0,"0"0"0"16,0 0 0-16,12-16-21 15,14 12-5-15,-3-8-2 16,14 5 1-16,1-2-5 15,9-1-1-15,1-1-1 16,3-3 0-16,5 6-13 0,-12-17-17 16,11 4-7-16,-5-10 1 15,4-3-4-15</inkml:trace>
  <inkml:trace contextRef="#ctx0" brushRef="#br0" timeOffset="21464.2277">5519 1594 74 0,'-6'-18'33'15,"6"18"1"-15,0 0-1 16,-4 13-26-16,2 7-1 15,8 7-2-15,-5 7 1 16,6 6-2-16,-2 10 1 16,4 3-3-16,-3-1 1 15,1-3 0-15,0-6 0 16,-1-5-1-16,1-9 0 15,0-8-1-15,-7-21 1 16,11 6 0-16,-3-18 1 16,-4-12-2-16,0-10 1 15,-1-4 2-15,0-7-2 0,-6-5 1 16,3-1-1-16,-3-1 1 15,2 2-1-15,1 10 1 16,3-1-1-16,4 6 0 16,8 4-2-16,6 2 1 15,12 7-4-15,1-7-8 16,15 9-15-16,-12 0-9 15,11 8 0-15,-7 2-3 16,2 6 2-16</inkml:trace>
  <inkml:trace contextRef="#ctx0" brushRef="#br0" timeOffset="21838.2491">6014 1648 91 0,'9'19'35'0,"1"-6"0"15,13-2 0-15,6-15-30 16,11-5 1-16,0-11-2 16,6-6 1-16,-4-5-2 15,1-3 1-15,-10-4-1 16,-8 2 0-16,-12 2-1 15,-13 7-1-15,-13 10 0 16,-11 7 0-16,-14 8 0 16,-5 10 0-16,-7 12-1 15,2 12 0-15,-3 12 1 16,11 9-2-16,5 5 2 15,15 0-1-15,15-3 0 0,20 1 0 16,12-15 0-16,20-15 0 16,17-14-3-16,7-17-2 15,21-12-13-15,-7-27-13 16,12-4-6-16,-11-23 0 15,3 2-1-15</inkml:trace>
  <inkml:trace contextRef="#ctx0" brushRef="#br0" timeOffset="22048.2611">6921 1097 103 0,'-1'-57'36'0,"1"57"2"16,0 0-2-16,-28-43-32 15,8 62-2-15,11 22 1 0,6 29-3 16,10 21 1-16,3 4-2 15,6 3-1-15,3-6-1 16,-2-23-11-16,8-4-22 16,-10-15 1-16,1-12-1 15,-10-17-1-15</inkml:trace>
  <inkml:trace contextRef="#ctx0" brushRef="#br0" timeOffset="22845.3067">6758 1409 102 0,'-16'-2'37'16,"16"2"2"-16,0 0-2 0,18 1-30 16,5-9-4-16,16-4 0 15,3-3 0-15,11-1-1 16,2-5 0-16,4 1-1 15,3-1 0-15,-6 4-1 16,-4 3 1-16,-7 2-2 16,-11 7 1-16,-5 2 0 15,-15 8 1-15,-6 4-1 16,-9 11 0-16,-12 3 1 15,-6 9-1-15,0 6 1 16,-3 2 0-16,1 7-1 16,5 1 0-16,2-2 0 15,12-7 0-15,6-3-1 16,11-12 2-16,8-11-3 0,9-12 2 15,3-14 1-15,3-10-2 16,2-10 2-16,-6-5-2 16,1-7 2-16,-7 0-1 15,-10 1 1-15,-7 4-1 16,-8 7 0-16,-8 6 1 15,-4 6-1-15,-6 10 1 16,-3 5-1-16,1 8 0 16,1 4 1-16,16-6-1 15,-11 16 0-15,11-16 0 16,13 16 0-16,7-14 1 15,8-2-1-15,6-2 0 16,6-1 1-16,3-1-1 0,2 3 0 16,-3 1 0-16,-3 6 1 15,-6 5-1-15,-7 7 0 16,-6 1 0-16,-11 8 1 15,-5 3-1-15,-8 2 0 16,-2 1 0-16,-3-3-1 16,2-5 0-16,-1-5 0 15,3-3 1-15,5-17 0 16,0 0 0-16,19-14 1 15,-4-5-1-15,4-7 2 16,-1-3-1-16,4-5 1 16,-3 1-1-16,-3 1 0 15,-1 3 1-15,-1 5-2 16,-5 0 0-16,-1 2 0 15,-1 4 0-15,1 3-2 0,6 1-1 16,-1-3-5-16,12 2-6 16,-25 15-6-16,0 0-10 15,53-36-10-15,-53 36 0 16,49-30-1-16,-49 30 2 15</inkml:trace>
  <inkml:trace contextRef="#ctx0" brushRef="#br0" timeOffset="23041.3179">8381 919 99 0,'30'-45'38'16,"-30"45"3"-16,0 0-2 16,0 0-33-16,0 0-1 15,-18 37-2-15,6 16 0 0,12 15-1 16,3 6-2-16,6 1-4 15,5 1-11-15,-1-18-15 16,5-7-10-16,-10-18 1 16,7-9-1-16</inkml:trace>
  <inkml:trace contextRef="#ctx0" brushRef="#br0" timeOffset="23234.329">8309 1175 95 0,'-17'-10'41'0,"17"10"2"15,-13 0-2-15,28-10-14 16,-15 10-26-16,0 0-4 0,52-13-8 16,-52 13-11-16,58-20-9 15,-58 20-9-15,75-22 0 16,-75 22-2-16,94-22 2 15</inkml:trace>
  <inkml:trace contextRef="#ctx0" brushRef="#br0" timeOffset="23911.3677">9324 1158 65 0,'23'-46'38'16,"-23"46"-1"-16,0 0 2 16,0 0-17-16,0 0-13 15,0 0-3-15,-7-37-1 16,-14 47-1-16,-2 10-1 15,-10 7-1-15,1 2-1 16,2 8 0-16,-3-2-1 16,18-2 1-16,15-16-1 15,15-4 0-15,10-7 0 16,4-4 0-16,5-4 0 15,2 0 0-15,-2 3 1 0,0 2-1 16,-9 6 1-16,-6 8 0 16,-7 2-1-16,-8 4 1 15,-8 4-1-15,-5 2 0 16,-1-6-1-16,-2-8-2 15,7-2-1-15,5-13-8 16,5-18-10-16,1-14-16 16,25-9 0-16,-31 41-1 15,38-61 1-15</inkml:trace>
  <inkml:trace contextRef="#ctx0" brushRef="#br0" timeOffset="24114.3793">9750 735 100 0,'32'-80'37'0,"-32"80"2"15,19-46-2-15,-19 46-36 16,0 0 1-16,0 0-1 16,6 66 0-16,-11 27-2 15,3 22 1-15,5 8-5 16,3-13-10-16,10-6-22 15,0-27-1-15,2-21 1 16,-9-29-2-16</inkml:trace>
  <inkml:trace contextRef="#ctx0" brushRef="#br0" timeOffset="28355.6219">9701 1030 66 0,'0'0'38'0,"0"0"-1"15,-52-36 1-15,52 36-12 16,0 0-19-16,0 0-3 16,0 0-1-16,0 0-1 15,0 0-1-15,0 0-2 16,0 0 1-16,47-33-3 15,-47 33 0-15,63-23-2 16,-63 23-9-16,82-30-23 16,-33 10 1-16,0-1 0 15,4-1-2-15</inkml:trace>
  <inkml:trace contextRef="#ctx0" brushRef="#br0" timeOffset="29045.6614">10486 1159 49 0,'24'-50'32'15,"-24"50"2"-15,0 0-8 16,0 0-5-16,0 0-5 16,-13-49-4-16,13 49-3 15,0 0-3-15,0 0-1 16,-77-3-1-16,36 22 1 15,-4 11-2-15,-2 7 0 0,-1 7-1 16,8 5 0-16,9-2-1 16,14 0 1-16,17-14-2 15,11-4 1-15,10-10 0 16,7-8-1-16,10-13 1 15,9-13-1-15,5-14 1 16,-52 29 0-16,59-43 1 16,-59 43-2-16,65-55 2 15,-65 55-1-15,61-58 0 16,-61 58 0-16,57-55 0 15,-57 55-1-15,37-45 0 16,-37 45 0-16,36-20-1 16,-19 15 1-16,-6 16-2 15,-9 12 2-15,-8 15-2 0,3 9-1 16,3 4-1-16,8-8-4 15,27-19-20-15,-9-15-11 16,14-2 1-16,-9-12-2 16,11 0 1-16</inkml:trace>
  <inkml:trace contextRef="#ctx0" brushRef="#br0" timeOffset="29490.6868">11052 1125 83 0,'0'0'38'0,"-8"-50"-2"0,8 50 3 16,-17 7-31 0,-3 16-3-16,1 12 1 0,-4 6-2 15,8 4 1-15,1-5-2 16,8-1-1-16,1-9 0 15,3-5-1-15,0-10 1 16,2-15-1-16,13-3 0 16,1-12-1-16,4-9 1 15,-18 24 0-15,0 0 1 16,34-60-1-16,-34 60 1 15,25-52-2-15,-25 52 2 16,29-56-2-16,-29 56 0 16,29-56 1-16,-29 56 0 15,27-45-1-15,-27 45 1 16,0 0-1-16,0 0 0 15,71-39 2-15,-54 48-2 0,2 23 0 16,-4 11-2-16,3 9 0 16,-3 2-3-16,8-4-1 15,2-12-8-15,-2-25-14 16,15-4-12-16,-6-11 0 15,13-6 1-15,-10-12 1 16</inkml:trace>
  <inkml:trace contextRef="#ctx0" brushRef="#br0" timeOffset="30029.7176">11821 1086 95 0,'0'0'37'0,"28"-49"2"16,-28 49-2-16,0 0-30 16,0 0-1-16,0 0-1 15,0 0-1-15,-61-44-1 16,61 44 0-16,0 0-1 15,-66 31 1-15,17-1-2 16,8 9 1-16,5 7-1 16,16 9 0-16,8-5-1 15,18-1 1-15,11-18-1 16,19-15 0-16,5-16 1 15,7-15-1-15,-48 15 1 0,55-36-1 16,-55 36 1-16,55-61-1 16,-55 61 2-16,58-84-2 15,-36 33 1-15,0-3-1 16,-3-3 2-16,2 2-2 15,-10 1 0-15,0 4 0 16,-11 50 0-16,15-75 0 16,-15 75 0-16,7-46 0 15,-7 46 0-15,0 0 0 16,0 0 0-16,-19 23 0 15,16 45 0-15,7 34 0 16,2 15-2-16,9 7-1 16,10-17-9-16,1-26-5 15,14-22-8-15,-18-39-15 16,11-9-1-16,-4-14-2 0,6-5 2 15</inkml:trace>
  <inkml:trace contextRef="#ctx0" brushRef="#br0" timeOffset="30213.7282">12434 1258 96 0,'-13'12'41'15,"4"5"1"-15,-7-4-3 16,7 12-24-16,0-15-18 15,-9-15-18-15,18 5-17 16,0 0-4-16,-7-15 1 16,7 15-2-16</inkml:trace>
  <inkml:trace contextRef="#ctx0" brushRef="#br0" timeOffset="31365.7941">11675 13118 78 0,'0'0'37'15,"12"-12"0"-15,5-15-4 16,25-4-27-16,14-18-1 16,18-4-1-16,11-11 0 15,15-2-1-15,3-1 0 16,1 4-1-16,-3 5 0 15,-11 11-1-15,-14 8 0 16,-14 10-1-16,-14 8 1 16,-10 7-2-16,-15 5 0 15,-9 3-1-15,-14 6-2 16,0 0-4-16,12-4-25 15,-26 1-4-15,1 4-2 16,-5-5 0-16</inkml:trace>
  <inkml:trace contextRef="#ctx0" brushRef="#br0" timeOffset="32094.8358">13906 12144 27 0,'10'-19'30'16,"-8"8"2"-16,-2 11-1 16,-28-22-17-16,6 29-3 15,-17-5-1-15,-3 21 1 16,-17-3-1-16,3 16-1 15,-11 0-2-15,7 13 0 0,-1 0-1 16,11 1-2-16,9 0-1 16,13-4-1-16,14-2 0 15,17-5-1-15,14-9-1 16,14-8-2-16,23-10 0 15,12-12-3-15,18-3-6 16,-7-25-25-16,26-1-2 16,-7-16 0-16,8 0 0 15</inkml:trace>
  <inkml:trace contextRef="#ctx0" brushRef="#br0" timeOffset="32755.8736">14372 12140 64 0,'-13'1'35'0,"-17"3"0"15,0 24-8-15,-17-9-11 16,13 22-4-16,-5-1-3 0,7 11-2 15,2 2-2-15,9 0-1 16,11-5-1-16,8-1-1 16,10-11-1-16,13-7 0 15,11-17-1-15,7-9 1 16,12-14-1-16,0-14 0 15,3-9 0-15,-3-10 0 16,-4-5 0-16,-10-4 0 16,-9 2 0-16,-13 1-1 15,-12 5 1-15,-11 7 0 16,-10 10-1-16,-9 12 1 15,-4 9 0-15,-2 9 1 16,2 10-1-16,6 3 0 16,8 2 0-16,14-2 1 0,13-4-1 15,16-8 0-15,10-9 1 16,10-2-1-16,9-4 1 15,5 0-1-15,1-1 1 16,1 9 0-16,-7 7-1 16,-12 10 1-16,-12 11-1 15,-7 8 2-15,-13 8-2 16,-11 6 0-16,-9 3 0 15,-6-1 1-15,-6-5-1 16,4-6 0-16,0-10 1 16,10-11-3-16,7-16 2 15,11-13 0-15,9-12 0 16,7-12 0-16,9-7 0 15,5-7 0-15,3-3 0 0,-2 4 0 16,-4 5 1-16,-2 12-1 16,-9 9 0-16,-5 16 0 15,-9 15 0-15,-6 10 0 16,-8 14 0-16,-2 10 1 15,-2 6-2-15,0 0 1 16,1 6-2-16,6-9-1 16,8-2-1-16,2-16-3 15,18 1-7-15,-8-26-20 16,21 1-4-16,-6-21 1 15,10-1-2-15</inkml:trace>
  <inkml:trace contextRef="#ctx0" brushRef="#br0" timeOffset="32950.8847">15541 12135 81 0,'-2'-18'37'15,"2"18"0"-15,-14 18 0 16,9 16-28-16,-10 8-5 16,2 13 0-16,0 4-2 15,3 2 0-15,2-3-1 16,6-6 0-16,7-9-2 15,7-15-2-15,12-7-12 16,-4-32-21-16,21-4-1 16,-7-22-1-16,10-5 0 15</inkml:trace>
  <inkml:trace contextRef="#ctx0" brushRef="#br0" timeOffset="33085.8924">15665 11822 80 0,'-27'-11'34'15,"-3"11"-4"-15,6 3-17 16,12 14-45-16,5-1-2 15,19 10-2-15,5-8 0 16</inkml:trace>
  <inkml:trace contextRef="#ctx0" brushRef="#br0" timeOffset="33362.9083">16216 12123 101 0,'-40'-10'39'0,"3"13"2"0,-17-11-9 16,3 17-29-16,0 6-1 16,4 12 0-16,1 6 0 15,7 9 0-15,8 5-1 16,15 0 2-16,15 3-3 15,15-9 0-15,19-3-1 16,13-11-4-16,21-2-11 16,-5-24-10-16,20 6-14 15,-4-24-1-15,11 1-1 16,-9-17 2-16</inkml:trace>
  <inkml:trace contextRef="#ctx0" brushRef="#br0" timeOffset="33746.9303">16718 12169 97 0,'-29'-8'39'0,"2"10"1"16,-12-7-3-16,-1 12-33 16,0 5-1-16,-2 8 1 15,-1 6-2-15,6 4 2 16,4 3-3-16,9 5 3 15,7-4-3-15,10-1 1 16,12-9-2-16,13-5 2 16,11-14-2-16,8-7 0 15,10-11 1-15,5-12-2 16,3-5 2-16,-1-7-2 15,-7-2 1-15,-3 2-1 16,-13 6 1-16,-6 9-1 0,-14 12 1 16,-11 10 0-16,-4 15-1 15,-9 7 2-15,-1 9-2 16,1 2 2-16,6 1-2 15,3-5 0-15,12-6-4 16,2-16-5-16,24 2-17 16,-6-26-15-16,22-4 3 15,-3-20-4-15,14-8 3 16</inkml:trace>
  <inkml:trace contextRef="#ctx0" brushRef="#br0" timeOffset="33941.9414">17347 11665 79 0,'-26'44'40'15,"-12"4"0"-15,7 21 1 16,-4-5-20-16,-1 16-19 16,13-1 2-16,8-2-3 15,3 0-1-15,10-6-2 16,12 2-17-16,-8-23-18 15,9-1-5-15,-6-21 1 16,6-4-2-16</inkml:trace>
  <inkml:trace contextRef="#ctx0" brushRef="#br0" timeOffset="34604.9793">18828 11841 45 0,'29'-22'31'16,"-3"-5"3"-16,0 4-14 15,-14-14 6-15,7 6-16 16,-19-7-2-16,2 4 0 16,-18-4-3-16,-1 7 0 0,-14-1-1 15,-6 8-1-15,-9 9 0 16,-3 11 1-16,-8 16-1 15,-1 20 2-15,-1 18-2 16,3 21-1-16,1 22 1 16,5 14-1-16,8 10 0 15,7 8-1-15,12-2 0 16,13-6-4-16,9-8 0 15,8-14-2-15,16-12-5 16,-3-31-15-16,19-4-13 16,-9-25-2-16,8-9 0 15,-14-21 2-15</inkml:trace>
  <inkml:trace contextRef="#ctx0" brushRef="#br0" timeOffset="34791.99">18118 12414 105 0,'-12'10'40'15,"12"-10"0"-15,16 5-7 16,13-18-30-16,22-4-2 16,17-11 0-16,15-10-2 15,11-2-2-15,7-17-9 16,17 10-23-16,-11-11-4 15,7 6 0-15,-6-5-1 16</inkml:trace>
  <inkml:trace contextRef="#ctx0" brushRef="#br0" timeOffset="35023.0032">19491 11445 97 0,'-38'15'38'15,"10"23"4"-15,-10 10-3 16,0 18-36-16,0 13 1 15,6 15-1-15,-2 9 0 16,7 5-1-16,5 4-1 16,10-4-4-16,13-1-3 15,4-24-17-15,24 1-16 16,4-28 0-16,21-11-2 15,1-26 1-15</inkml:trace>
  <inkml:trace contextRef="#ctx0" brushRef="#br0" timeOffset="35407.0252">19921 12114 103 0,'-21'-6'39'16,"-15"3"1"-16,1 18-1 15,-6 2-36-15,-1 8 0 16,1 6 0-16,1 9 0 15,3 0-1-15,5 7 0 16,8-6 0-16,10-3-1 16,15-6 0-16,13-8-1 15,12-13 0-15,14-15 0 16,11-13 1-16,8-16-1 15,7-9 1-15,0-10 0 16,-2-7-1-16,-4 0 1 0,-11 3-1 16,-6 9 0-16,-15 12-1 15,-14 14 1-15,-14 21 0 16,-10 17 0-16,-8 18 0 15,-7 11 0-15,-4 11-2 16,1 4 0-16,3 3-2 16,12-14-5-16,18 2-13 15,0-26-18-15,27-6 0 16,2-25 0-16,27-4 0 15</inkml:trace>
  <inkml:trace contextRef="#ctx0" brushRef="#br0" timeOffset="35715.0428">20624 12022 100 0,'-30'12'39'16,"-22"2"1"-16,2 14-2 16,-9 5-33-16,10-6-2 15,6 0-1-15,10 1 0 16,14-6 0-16,17-6-1 15,13-4 1-15,17-5-1 16,6-4-1-16,3 4 1 16,1 1-1-16,-2 6 1 15,-12 8-2-15,-10 9 2 16,-17 6-2-16,-12 7 1 15,-13 2 0-15,-6-1-1 16,-4-4 1-16,2-6-1 0,7-10 0 16,7-18-4-16,22-7-11 15,5-17-20-15,28-12-4 16,3-21 1-16,25-8-1 15</inkml:trace>
  <inkml:trace contextRef="#ctx0" brushRef="#br0" timeOffset="35963.057">21115 11370 99 0,'-17'22'40'0,"-16"2"0"15,8 17-1-15,-5 2-34 16,7 12 0-16,4 7-2 0,4 10-1 15,2 8 1-15,6 9-1 16,5 2 0-16,2 3-1 16,1-1-2-16,3-11-4 15,1-4-1-15,-3-24-10 16,15 0-23-16,-10-29-1 15,14-10-1-15,-3-22-1 16</inkml:trace>
  <inkml:trace contextRef="#ctx0" brushRef="#br0" timeOffset="36279.0751">21312 11905 101 0,'-25'13'40'0,"-22"-3"1"15,9 14-1-15,-16 1-34 16,7 3-2-16,2 2 0 15,4 2-1-15,10 2 0 16,10-2 0-16,16-2-1 16,10-1 0-16,15-6 0 15,15-3-1-15,8-3 0 16,9-4-1-16,2-4 0 15,0-1 0-15,1 0 0 16,-3-2 0-16,-5 1-1 16,-9 1 1-16,-2 2-3 15,-3-2-2-15,2 9-8 16,-12-17-8-16,24 15-19 15,-15-12-1-15,17 10-2 0,-1-10 1 16</inkml:trace>
  <inkml:trace contextRef="#ctx0" brushRef="#br0" timeOffset="36422.0833">22119 12558 89 0,'-11'14'41'0,"2"3"0"16,-12-11-3-16,7-1-22 15,-1-3-28-15,-8-20-24 16,18 4-6-16,-8-14 1 15,10-1-3-15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3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3483802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first of two ways to separate solids and liquids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and record the second of two ways to separate solids and liquids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separate liquids and dissolved solids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substances that won’t separate with the above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out a graphing practical for next time.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get data (numbers) to graph using 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correct graphing methods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24520" y="850320"/>
              <a:ext cx="1242720" cy="271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09400" y="846000"/>
                <a:ext cx="1261080" cy="273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6160" y="151560"/>
              <a:ext cx="7726320" cy="466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136800"/>
                <a:ext cx="7758360" cy="46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168920" y="1362600"/>
              <a:ext cx="2246760" cy="574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53440" y="1347480"/>
                <a:ext cx="2268000" cy="60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340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6160" y="151560"/>
              <a:ext cx="7726320" cy="466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136800"/>
                <a:ext cx="7758360" cy="469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704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66800" y="5410200"/>
            <a:ext cx="352425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Rectangle 2"/>
          <p:cNvSpPr/>
          <p:nvPr/>
        </p:nvSpPr>
        <p:spPr>
          <a:xfrm>
            <a:off x="1295400" y="228600"/>
            <a:ext cx="2286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1066800" y="3048000"/>
            <a:ext cx="2286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3352800" y="2895600"/>
            <a:ext cx="762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rapezoid 5"/>
          <p:cNvSpPr/>
          <p:nvPr/>
        </p:nvSpPr>
        <p:spPr>
          <a:xfrm rot="10800000">
            <a:off x="3581400" y="2438400"/>
            <a:ext cx="381000" cy="1905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rapezoid 6"/>
          <p:cNvSpPr/>
          <p:nvPr/>
        </p:nvSpPr>
        <p:spPr>
          <a:xfrm rot="10800000">
            <a:off x="2743200" y="762000"/>
            <a:ext cx="2057400" cy="1676400"/>
          </a:xfrm>
          <a:prstGeom prst="trapezoid">
            <a:avLst>
              <a:gd name="adj" fmla="val 487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10" name="Group 9"/>
          <p:cNvGrpSpPr/>
          <p:nvPr/>
        </p:nvGrpSpPr>
        <p:grpSpPr>
          <a:xfrm>
            <a:off x="2667000" y="3733800"/>
            <a:ext cx="2152650" cy="1676400"/>
            <a:chOff x="4591050" y="3505200"/>
            <a:chExt cx="2057399" cy="2286000"/>
          </a:xfrm>
          <a:solidFill>
            <a:schemeClr val="accent1">
              <a:lumMod val="20000"/>
              <a:lumOff val="80000"/>
              <a:alpha val="52000"/>
            </a:schemeClr>
          </a:solidFill>
        </p:grpSpPr>
        <p:sp>
          <p:nvSpPr>
            <p:cNvPr id="8" name="Trapezoid 7"/>
            <p:cNvSpPr/>
            <p:nvPr/>
          </p:nvSpPr>
          <p:spPr>
            <a:xfrm>
              <a:off x="4591050" y="3962400"/>
              <a:ext cx="2057399" cy="1828800"/>
            </a:xfrm>
            <a:prstGeom prst="trapezoid">
              <a:avLst>
                <a:gd name="adj" fmla="val 69232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86400" y="3505200"/>
              <a:ext cx="304800" cy="457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1" name="Ink 10"/>
              <p14:cNvContentPartPr/>
              <p14:nvPr/>
            </p14:nvContentPartPr>
            <p14:xfrm>
              <a:off x="1592640" y="219240"/>
              <a:ext cx="6558480" cy="45036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80400" y="204840"/>
                <a:ext cx="6579720" cy="452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1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55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473</TotalTime>
  <Words>115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</cp:revision>
  <dcterms:created xsi:type="dcterms:W3CDTF">2006-08-16T00:00:00Z</dcterms:created>
  <dcterms:modified xsi:type="dcterms:W3CDTF">2014-02-21T03:10:08Z</dcterms:modified>
</cp:coreProperties>
</file>