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61" r:id="rId4"/>
    <p:sldId id="296" r:id="rId5"/>
    <p:sldId id="297" r:id="rId6"/>
    <p:sldId id="298" r:id="rId7"/>
    <p:sldId id="299" r:id="rId8"/>
    <p:sldId id="30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9T23:53:50.483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10475 3880 85 0,'1'41'37'16,"-4"14"-1"-16,-3 28 0 15,-7 19-34-15,-4 12-1 16,1-2 0-16,10-7 1 16,11-39 1-16,27-40 0 15,31-68 0-15,49-60 1 16,49-64 0-16,45-50-1 15,42-42-1-15,23-20-3 16,19 4-17-16,-20-9-19 16,-11 37 0-16,-42 22-3 15,-35 48-1-15</inkml:trace>
  <inkml:trace contextRef="#ctx0" brushRef="#br0" timeOffset="766.0438">12254 6000 92 0,'10'3'38'15,"6"23"0"-15,-9 16 0 0,0 16-36 16,-11 22-1-16,0 13 2 15,-3 8-1-15,0-5 2 16,6-23 0-16,18-33 1 16,22-55 0-16,46-57 0 15,54-68-3-15,61-64-1 16,63-54-3-16,46-50-4 15,86-14-17-15,-44-38-16 16,0 21-2-16,-46 13 0 16,-44 49-1-16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8T22:59:24.275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22177 9535 101 0,'-22'-4'37'0,"0"21"2"15,-25 5-2-15,-8 17-33 16,-3 0-2-16,6 12 2 16,0-4-2-16,11 1 1 15,12-4-1-15,23-6 0 16,23-13-1-16,27-9-1 0,20-4 1 15,15-5-1-15,6-2 0 16,7 2 0-16,-9 6 1 16,-10 4-1-16,-18 11 0 15,-24 11 0-15,-25 10-1 16,-22 6 2-16,-25 7-2 15,-17 3 1-15,-11-3-2 16,-6-6 2-16,2-7-3 16,10-18-2-16,16-6-13 15,9-34-12-15,36-8-7 16,8-28-2-16,30-9 1 15</inkml:trace>
  <inkml:trace contextRef="#ctx0" brushRef="#br0" timeOffset="180.0103">22205 9579 109 0,'-37'-9'39'0,"8"11"1"16,6-3-2-16,23 1-32 16,9-1-3-16,34-6-2 15,25 0-3-15,18-4-5 16,27 14-18-16,-5-9-9 15,14 16-3-15,-12-6 0 16,2 13-3-16</inkml:trace>
  <inkml:trace contextRef="#ctx0" brushRef="#br0" timeOffset="722.0413">23164 9906 94 0,'-14'26'37'16,"1"14"0"-16,-6-4 1 15,3 14-30-15,-9-6-3 16,5 4-1-16,-8-2 0 16,7-2-1-16,-2-11-1 15,9-6 0-15,5-10-2 16,9-17 1-16,0 0 0 15,18-17-3-15,4-11 2 16,2-10 0-16,3-6 0 16,4-4 0-16,-2-2 0 15,-1 3 0-15,-6 7 1 0,-6 6 1 16,-5 14-2-16,-11 20 1 15,0 0 0-15,0 0 1 16,4 24-1-16,-6-1 0 16,4 2 0-16,5 1 0 15,8-7 0-15,11-5 0 16,12-11-1-16,7-6 0 15,11-11 1-15,1-4-1 16,4-9 1-16,-2-1-1 16,-9 0 0-16,-8 3 1 15,-10 7 0-15,-16 8-1 16,-16 10 0-16,0 11 0 15,-15 12 0-15,-7 8 0 16,-1 6-1-16,2 1-1 0,3 5-1 16,5-6-3-16,16-3-2 15,4-21-13-15,26 10-10 16,-5-27-5-16,23 2 0 15,-4-18-2-15,13 2 2 16</inkml:trace>
  <inkml:trace contextRef="#ctx0" brushRef="#br0" timeOffset="888.0508">24057 10010 105 0,'0'0'36'15,"-17"15"2"-15,-7 2-1 16,4 14-28-16,-11 2-4 16,5 6-1-16,-1 3-2 15,3-2-1-15,6 1-5 16,2-18-11-16,21 10-14 0,-5-33-7 15,14 19-2-15,1-27-3 16,17-6 3-16</inkml:trace>
  <inkml:trace contextRef="#ctx0" brushRef="#br0" timeOffset="1299.074">24115 9791 101 0,'0'0'38'0,"10"20"1"16,-10-20-1-16,20 29-32 15,-3-11-1-15,6 8 0 16,-7-3-2-16,1 3 0 16,-3 5 0-16,-4 2-1 15,-10-1 0-15,-3 5 0 0,-9 0-1 16,-6-2 0-16,1-2 0 15,-2-9 0-15,3-3 0 16,4-9-2-16,12-12 1 16,0 0 0-16,26-27 0 15,2-3 0-15,9-8 0 16,5-3 0-16,0-4 1 15,1 2 0-15,-4 5 1 16,-6 6-2-16,-10 12 0 16,-5 10 0-16,-18 10 0 15,5 17 0-15,-10 6-2 16,-3 3 0-16,3 8-1 15,0-2-2-15,15 9-10 16,-10-20-14-16,35 11-5 0,-9-21-5 16,25 6 0-16,-4-17-3 15</inkml:trace>
  <inkml:trace contextRef="#ctx0" brushRef="#br0" timeOffset="1601.0916">25044 9828 113 0,'-29'-3'40'15,"-13"-3"1"-15,6 21-2 16,-3-5-35-16,7 8-2 16,8 4 0-16,10 2 0 15,9-1-1-15,10 1 0 0,10-1-1 16,8-4 0-16,5-2 0 15,-3-1 0-15,-2-3 0 16,-5 1 0-16,-7-1 0 16,-8 6 0-16,-11-3 0 15,-10 5 0-15,-7 1-1 16,-10 0-2-16,-4 10-10 15,-20-14-14-15,13 15-10 16,-14-13-1-16,10 13-2 16,-6-14 0-16</inkml:trace>
  <inkml:trace contextRef="#ctx0" brushRef="#br0" timeOffset="2484.1421">20199 11839 90 0,'-6'-16'39'0,"21"4"2"15,5-14-3-15,21-5-33 16,8 8-5-16,15 3 3 16,0 4-2-16,0 10 2 15,-11 9-2-15,-11 11-1 16,-17 8 0-16,-16 7-2 15,-16 4 3-15,-15 4-2 0,-12 1 2 16,-5-3-2-16,2-5 2 16,5-5-3-16,10-10 3 15,15-5 0-15,7-10 0 16,32-3-1-16,6-4 0 15,11 0 0-15,3 0 0 16,-1 3 0-16,-8 9 1 16,-11 5 0-16,-20 10 0 15,-17 11 0-15,-18 6 0 16,-16 6-1-16,-13-2 0 15,-1 0-1-15,4-3-7 16,-1-22-15-16,34 6-6 16,-1-30-3-16,38 2-3 15,7-22-3-15,30 3 1 0</inkml:trace>
  <inkml:trace contextRef="#ctx0" brushRef="#br0" timeOffset="3028.1732">21090 11966 95 0,'-32'16'36'0,"9"2"1"15,-15-5 0-15,8 17-31 16,-5-6-3-16,5 8 0 16,-1 2-1-16,5 2-1 15,3 0 0-15,8-1 0 16,6-7 0-16,4-5 0 15,7-9-1-15,10-11 0 16,4-15 1-16,9-9-1 0,5-9 0 16,4-9-1-16,-1-4 1 15,3-3 0-15,-5 4 0 16,-2 5 0-16,-7 6 0 15,-7 10 0-15,-5 9 0 16,-10 12 0-16,0 0 1 16,4 26-1-16,-8-4 1 15,2 4 0-15,2 2-1 16,4 1 1-16,4-8 0 15,6 0-1-15,6-12 1 16,6-5-1-16,5-10 0 16,5-8 0-16,4-5 1 15,0-5-1-15,-2-1 1 16,1-1-1-16,-8 3 1 15,-6 8-1-15,-6 4 1 0,-9 11-1 16,-10 0 0-16,3 26-1 16,-8-2 0-16,-5 4 0 15,1 4-2-15,4-3 0 16,5 3-3-16,2-14-2 15,12 8-7-15,-14-26-5 16,39 13-7-16,-20-28 1 16,20 9-2-16,-11-21 0 15,11 6 1-15,-6-10 0 16</inkml:trace>
  <inkml:trace contextRef="#ctx0" brushRef="#br0" timeOffset="3215.1839">21790 11997 110 0,'0'0'34'15,"-18"8"1"-15,12 24-3 0,-12-12-24 16,4 13-3-16,-1-2-2 15,1 4 0-15,0 1-2 16,5-2-1-16,4-2-1 16,4-12-4-16,15 4-12 15,-14-24-8-15,27 6-4 16,-15-25-3-16,25 6 0 15,-14-22-5-15,16 0 3 16</inkml:trace>
  <inkml:trace contextRef="#ctx0" brushRef="#br0" timeOffset="3636.208">21927 11850 95 0,'-3'23'36'16,"-5"-7"0"-16,15 6 2 15,-2-8-32-15,9 3-1 16,2-7-1-16,4 3 0 15,-4-6 0-15,2 3 0 16,-9 1-2-16,1 0 0 16,-7 3 0-16,-3 1-1 15,-5 4 0-15,-3-1 0 16,1 2-1-16,0-1 0 15,1-5 0-15,3-1 0 16,3-13 0-16,11 3 0 16,6-12 0-16,9-11-1 15,8-5 1-15,5-7 0 16,6-1 1-16,3-2-1 15,-4 4 0-15,-1 2 0 0,-11 9 1 16,-5 10-1-16,-12 10 1 16,-15 0-1-16,1 29-1 15,-11-5-1-15,-1 7-1 16,-3-3-8-16,12 13-7 15,-8-20-6-15,23 15-5 16,-13-36-3-16,41 25-1 16,-11-34-2-16,20 5 1 15</inkml:trace>
  <inkml:trace contextRef="#ctx0" brushRef="#br0" timeOffset="3965.2267">23079 11588 102 0,'11'2'37'0,"8"17"3"15,-18-3-3-15,-1 15-33 16,-5 8-3-16,-2 9-1 15,-3 7 1-15,-6 4-3 0,4 5-3 16,-4-13-15-16,23 11-7 16,-7-27-3-16,25 4-1 15,-2-29-3-15,32-2 0 16</inkml:trace>
  <inkml:trace contextRef="#ctx0" brushRef="#br0" timeOffset="4312.2467">23617 11725 100 0,'-18'-26'37'15,"8"18"5"-15,-15-2-4 16,8 21-25-16,-7 3-8 16,5 5-4-16,0 7 2 15,8-1-3-15,4 1 1 0,10-1-3 16,8-5 3-16,6-5-4 15,5-2 3-15,5-5 0 16,3-1-1-16,1-2 1 16,-7-2 0-16,-3 2 0 15,-9 2 0-15,-12-7 0 16,8 16 0-16,-14-2 0 15,-3 2-1-15,-7 2 1 16,-1 5-1-16,-2-1-1 16,2 4-1-16,-1-8-3 15,12 9-11-15,-10-26-5 16,23 13-6-16,-12-28-2 15,24 11-1-15,-12-27-3 16,19 5 0-16</inkml:trace>
  <inkml:trace contextRef="#ctx0" brushRef="#br0" timeOffset="4504.2576">23783 11596 121 0,'0'0'40'16,"0"0"1"-16,-14-6-3 15,14 6-34-15,21-3-4 16,4-3-2-16,12 5-4 15,-3-11-13-15,25 20-8 16,-18-16-6-16,18 21-3 16,-16-11-3-16,11 15-1 15</inkml:trace>
  <inkml:trace contextRef="#ctx0" brushRef="#br0" timeOffset="5057.2892">24244 11834 71 0,'0'0'38'15,"0"0"-2"-15,-22-12 2 16,8 24-23-16,-13-9-7 15,5 6-3-15,-4 2-1 16,5 0-1-16,6 2-1 16,7 0 0-16,8-13-1 15,14 16-1-15,6-9 1 16,7-2-1-16,6 0 0 15,-2 1 0-15,0 2 0 0,-5 1 0 16,-9 6 0-16,-10 4 1 16,-13 2-1-16,-8 7 1 15,-11 0-1-15,-8 3 1 16,-4-2-1-16,-1-4 0 15,7-6-2-15,5-9-3 16,24 1-13-16,-5-28-7 16,35 8-6-16,-6-23-1 15,31 12-4-15,-5-19-1 16</inkml:trace>
  <inkml:trace contextRef="#ctx0" brushRef="#br0" timeOffset="5214.2982">24601 12078 111 0,'0'0'38'0,"-20"0"-1"16,20-9-9-16,10 3-51 16,-14-19-8-16,20 14-4 15,-14-12-4-15,17 7-2 16</inkml:trace>
  <inkml:trace contextRef="#ctx0" brushRef="#br0" timeOffset="29703.6989">892 13593 60 0,'7'-26'35'0,"1"7"-1"16,-3-6-9-16,9 23-15 0,-14 2-3 15,12 11-2-15,-11 18-1 16,4 16 0-16,-5 13-1 15,1 14 0-15,-1 8-2 16,-1 5-1-16,0 6 0 16,-1-5-1-16,2-7-1 15,-1-10-3-15,8 2-10 16,-16-32-14-16,16 1-5 15,-9-26-2-15,2-14 1 16</inkml:trace>
  <inkml:trace contextRef="#ctx0" brushRef="#br0" timeOffset="30244.7299">594 13592 80 0,'-42'-26'38'0,"14"16"-1"16,4-5 0-16,24 15-31 15,7-23-2-15,27 4-2 16,12-8 0-16,15-2 0 16,16-2 0-16,10 0 0 15,8 5-1-15,-1 4 0 16,-6 6-1-16,-7 11 1 15,-10 8 0-15,-11 15 0 16,-18 12-1-16,-13 13 0 16,-10 16 0-16,-12 14 1 0,-9 8-2 15,-7 11 2-15,-1-2-1 16,-5 3 0-16,0-7 0 15,0-10-1-15,9-16 1 16,5-17-1-16,7-15 2 16,8-21-3-16,6-18 2 15,9-17 0-15,3-15 0 16,4-10 1-16,-1-6 0 15,0-3 0-15,-3 3 0 16,-5 12 0-16,-6 10 0 16,-5 14 0-16,-5 18 0 15,-4 17-1-15,-3 14 0 16,-2 16 0-16,0 9 0 15,3 4-2-15,3 9 1 16,1-3-2-16,5-5-1 16,5-12-4-16,15-1-6 0,-10-32-5 15,23 9-7-15,-17-34-3 16,17 1-6-16,-13-23-1 15,9 2 1-15</inkml:trace>
  <inkml:trace contextRef="#ctx0" brushRef="#br0" timeOffset="30575.7489">1991 13938 85 0,'0'15'37'16,"0"-15"0"-16,10 22 0 16,8-20-33-16,11-6-2 15,3-7 1-15,10-5-1 16,1-8-1-16,-4-3 1 0,3-3-1 15,-13 0 0-15,-7 0 0 16,-13 4-1-16,-12 6 1 16,-11 7 0-16,-11 10 0 15,-8 12 0-15,-8 12 1 16,-3 11 0-16,1 10-1 15,6 6 0-15,7 3-1 16,13 0 1-16,12-5-1 16,19-8-2-16,15-11-2 15,13-17-5-15,28-2-5 16,5-26-5-16,30 8-6 15,-9-30-5-15,38 7-1 16,-10-24-5-16,32 4 0 16</inkml:trace>
  <inkml:trace contextRef="#ctx0" brushRef="#br0" timeOffset="31355.7935">3341 13276 59 0,'1'-19'34'16,"-1"19"-1"-16,-5-18 1 16,5 18-29-16,-6 18 0 15,6 6 0-15,-3 9 1 16,7 16-1-16,-2 6 0 0,9 13-1 15,0 6-1-15,5 5-1 16,0 2 0-16,1-1-2 16,2-8 1-16,-5-5-1 15,-3-11 0-15,1-13 0 16,-5-8 0-16,-1-15-1 15,-6-20 2-15,0 0-1 16,7-10 1-16,-7-16-1 16,2-9 1-16,-1-4 0 15,4-8 0-15,1-2 0 16,2 7 0-16,2 2 1 15,4 9-2-15,3 11 2 16,2 10-2-16,2 12 0 16,0 9 0-16,-1 11-1 0,-2 7 0 15,-2 4 1-15,-4 6-1 16,-8 3 0-16,-7-2 0 15,-9 4 0-15,-11-1 0 16,-5-5 0-16,-6-5 1 16,-5-11-3-16,5-8-1 15,-1-19-5-15,17 0-5 16,-1-31-8-16,28 5-4 15,-8-30-2-15,32 10-4 16,-4-18 0-16</inkml:trace>
  <inkml:trace contextRef="#ctx0" brushRef="#br0" timeOffset="31621.8087">4083 13264 73 0,'12'0'36'15,"-12"0"0"-15,-3 27 1 16,-12 4-31-16,4 21 0 16,-10 13-1-16,1 13-1 15,-3 8-2-15,1 5 1 16,2-1-3-16,4-6-1 15,7-9-3-15,5-18-4 16,23-9-7-16,-4-33-9 16,29-3-4-16,-13-32-6 0,28-5-1 15,-9-20 1-15</inkml:trace>
  <inkml:trace contextRef="#ctx0" brushRef="#br0" timeOffset="32002.8304">4367 13722 89 0,'-16'37'39'0,"-10"-8"-2"15,12 12 1-15,-4-8-34 16,11 3-2-16,4-4 0 16,9 1-2-16,4-1 1 15,3-4-1-15,4-3 0 16,3-7 0-16,4-9 0 15,0-10 0-15,5-13 0 16,-1-10 2-16,4-10-1 0,-2-10 1 16,3-5-1-16,-2 1 1 15,-2-2-1-15,-5 12 1 16,-6 6-1-16,-6 17-1 15,-12 15 0-15,10 10 0 16,-16 21-1-16,-2 11 1 16,-1 10-1-16,-2 3-1 15,5 4-1-15,-1-6-1 16,11-1-2-16,5-22-6 15,22 0-3-15,-5-31-8 16,21 7-2-16,-10-34-3 16,21 9-4-16,-16-21-2 15,11 3 2-15</inkml:trace>
  <inkml:trace contextRef="#ctx0" brushRef="#br0" timeOffset="32340.8498">4962 13918 78 0,'-7'26'38'0,"-2"-13"1"16,18 6-3-16,2-10-29 15,18-7-3-15,8-12 0 16,8-2 0-16,5-7-2 16,7-4 1-16,-8-3-1 15,-3-1 0-15,-14-2-1 16,-9 3 1-16,-12 3-2 15,-16 1 0-15,-15 6 0 16,-9 9 0-16,-11 8 0 16,-8 10 0-16,-4 12 0 0,-1 13 0 15,3 11-1-15,7 4 0 16,11 2 0-16,11-2 0 15,16-10 0-15,24-12-3 16,18-7-5-16,6-28-7 16,32 4-2-16,-1-30-7 15,32 11-4-15,-13-28-5 16,31 13 0-16,-11-14-1 15</inkml:trace>
  <inkml:trace contextRef="#ctx0" brushRef="#br0" timeOffset="32857.8794">6940 13520 66 0,'-6'-33'38'0,"2"4"0"16,-16-11 1-16,3 3-33 16,-13-4-2-16,2 8-1 15,-5 2 0-15,3 12 0 16,-2 8-1-16,3 17 0 15,2 17-1-15,1 23 1 16,1 16 0-16,-1 19 0 16,7 14-3-16,-2 8 1 15,3 5-1-15,7-1 0 16,3-6-2-16,6-15-3 15,16-5-6-15,-7-34-8 16,23-1-4-16,-17-36-4 0,17 3-5 16,-15-31 1-16,12 1-2 15</inkml:trace>
  <inkml:trace contextRef="#ctx0" brushRef="#br0" timeOffset="33057.8908">6510 13978 90 0,'0'0'39'0,"-17"7"0"16,34 0 1-16,-3-16-36 15,18-9-2-15,15-5-1 16,11-14-4-16,14 2-5 16,-2-21-5-16,20 15-6 15,-19-28-7-15,21 19-4 16,-19-21-3-16,3 10-1 0,-15-16 1 15</inkml:trace>
  <inkml:trace contextRef="#ctx0" brushRef="#br0" timeOffset="33234.901">7366 13116 97 0,'-39'54'38'0,"6"31"3"16,-13 1-2-16,9 12-35 16,1 1-1-16,8 4-2 15,10-7-2-15,7-8-3 16,20-8-6-16,-4-25-7 15,32-1-4-15,-7-33-8 16,26 5-4-16,-5-34-5 16,16 3-1-16</inkml:trace>
  <inkml:trace contextRef="#ctx0" brushRef="#br0" timeOffset="33617.9229">7734 13717 90 0,'-26'3'40'0,"-15"-4"0"16,6 15-1-16,-7 3-35 15,-2 13 0-15,1 4-2 16,6 8 0-16,1 3 0 16,11 1-1-16,11-3 0 15,11-5-1-15,11-11 1 16,16-15-1-16,13-13 0 15,11-14 0-15,9-13 1 16,2-10 0-16,-1-7-1 0,-4-5 0 16,-5 1 1-16,-10 3 0 15,-12 6 0-15,-10 10-1 16,-13 15 0-16,-4 15 0 15,-16 12 0-15,-4 17 1 16,-1 12-3-16,1 5 1 16,4 7-3-16,6-4-3 15,12 3-5-15,-2-19-5 16,25 6-2-16,-4-35-5 15,31 8-4-15,-10-28-3 16,23 5-3-16,-8-20 1 16</inkml:trace>
  <inkml:trace contextRef="#ctx0" brushRef="#br0" timeOffset="34110.9511">8324 13800 94 0,'-6'15'40'0,"-14"-3"0"16,7 21-1-16,-11-2-36 15,6 6-1-15,-1 1-1 16,5 2-1-16,4-5 0 15,4-9-1-15,6-6 1 16,0-20 0-16,15 4 0 16,4-17-1-16,5-14 2 15,3-9 0-15,2-5 0 16,0-5 0-16,0 0 0 15,-2 2 0-15,-3 6 0 16,-5 9 0-16,-9 8 0 0,-1 11-1 16,-9 10 1-16,0 10-1 15,-6 10 0-15,-2 6 1 16,0 4-2-16,3 4 1 15,2-4-1-15,7-5 1 16,8-12-1-16,10-10 2 16,8-10-1-16,7-16 1 15,11-6 1-15,-1-5 0 16,3-5 0-16,-4 1 0 15,-5 6 0-15,-8 7-1 16,-7 9 0-16,-10 12-1 16,-11 17 1-16,-6 9-1 15,-7 15-2-15,-4 8-1 16,-2 9-1-16,-6-7-8 0,13 13-2 15,-10-19-4-15,20 11-2 16,-11-32-4-16,30 8-10 16,-10-25-5-16,23-3 1 15</inkml:trace>
  <inkml:trace contextRef="#ctx0" brushRef="#br0" timeOffset="34736.9869">9353 13913 75 0,'0'0'40'16,"2"20"-1"-16,-2-20-3 16,16 4-31-16,0-11-1 15,16-2 1-15,0-6-2 16,7-2 0-16,0-4-1 15,-1-3 1-15,-2-3-2 16,-11 2 1-16,-8-1-1 16,-17 7 0-16,-14 1-1 15,-12 5 0-15,-9 6 1 16,-7 7 0-16,-11 11 0 15,1 12 0-15,-1 13 0 16,6 10 1-16,11 8-1 16,14 6 1-16,17-4-1 15,24-8 0-15,21-10-1 0,17-19-3 16,24-10-4-16,8-27-5 15,20 3-4-15,-14-32-4 16,15 14-5-16,-32-27-5 16,11 17-3-16,-32-13-3 15,-10 3 2-15</inkml:trace>
  <inkml:trace contextRef="#ctx0" brushRef="#br0" timeOffset="42017.4033">10983 13603 48 0,'9'-17'34'0,"-9"17"2"16,14-4-2-16,-12 27-21 15,-12 9-11-15,6 13-1 16,-4 14-1-16,1 10 2 16,-2 3-2-16,4-1-2 15,3-3-5-15,-6-23-14 0,25-6-6 16,-8-31-1-16,18-11-5 15</inkml:trace>
  <inkml:trace contextRef="#ctx0" brushRef="#br0" timeOffset="42190.4132">11064 13270 74 0,'-22'2'33'0,"4"3"-6"16,2-5-11-16,18 12-41 15,-2-12-3-15,22 9-4 16,2-8 1-16</inkml:trace>
  <inkml:trace contextRef="#ctx0" brushRef="#br0" timeOffset="42557.4342">11681 13480 50 0,'0'0'33'0,"4"12"2"16,-20-10 0-16,5 18-25 15,-19-6-1-15,2 17-1 16,-15-2 0-16,6 11-1 16,-1-6-2-16,5 3-1 15,9-7-1-15,15-5-1 16,10-10-1-16,20-7 0 15,10-7 0-15,10-2-1 0,6-3-1 16,5 5 2-16,0 6-1 16,-9 2-1-16,-8 6 1 15,-14 11-1-15,-15 4 1 16,-11 1-1-16,-11 2 1 15,-10-3-2-15,-6 0 1 16,-4-8-2-16,2-2-1 16,1-18-6-16,17 11-12 15,-9-26-5-15,25 13-3 16,-4-16-3-16,22 7-1 15</inkml:trace>
  <inkml:trace contextRef="#ctx0" brushRef="#br0" timeOffset="43323.478">12662 13130 45 0,'12'-14'34'16,"-12"14"0"-16,11 17 1 15,-12 14-28-15,-8 0 1 16,7 20-1-16,-9 1 1 16,9 17-2-16,-9-2-1 15,9 10 0-15,-4-10-2 0,6 0 1 16,4-6-3-16,2-8 1 15,-2-10-1-15,6-11 0 16,-1-11-1-16,1-12 0 16,3-10 1-16,1-9-1 15,0-10 0-15,0-5 0 16,-2-5 1-16,0-6-1 15,3-1 0-15,-3-1 0 16,0 7 0-16,7 1 0 16,2 10 0-16,3 5 0 15,3 10 0-15,1 7 0 16,2 11 0-16,-4 5 0 15,-4 7 0-15,-4 5 0 16,-10 3 0-16,-13 4 0 16,-12-2 0-16,-8 6 0 0,-12-9 0 15,-5 0 0-15,-8-5-1 16,0-10-1-16,2-7-1 15,6-15-2-15,16 2-8 16,1-27-8-16,32 15-4 16,-7-28-3-16,27 13-2 15,0-18 0-15,25 18 0 16</inkml:trace>
  <inkml:trace contextRef="#ctx0" brushRef="#br0" timeOffset="43691.4989">13196 13749 76 0,'14'21'35'16,"-5"-20"-1"-16,16 1 1 16,0-16-31-16,8-5 0 15,5-9-1-15,5-5 0 16,-3-4 0-16,0 0-2 15,-7-1 1-15,-7 0-1 16,-12 7 0-16,-10 1 0 16,-11 9 0-16,-11 9 0 15,-12 5 0-15,-9 13 0 16,-3 7 1-16,-5 16-1 15,2 8 1-15,5 11 0 16,1 0 0-16,15 7 0 16,9-1 0-16,17-7-1 0,14-9-2 15,16-11 1-15,19-11-4 16,10-27-8-16,28 6-10 15,-9-35-7-15,22 8-3 16,-15-30-2-16,10 4-3 16,-13-16 0-16</inkml:trace>
  <inkml:trace contextRef="#ctx0" brushRef="#br0" timeOffset="43894.5107">14049 13035 89 0,'-20'65'39'0,"-5"9"-2"15,8 20 1-15,-5 5-36 0,3 3-1 16,8 0-1-16,3-4-1 16,5-8-5-16,-2-26-9 15,19 3-12-15,-12-36 1 16,17-2-5-16,-19-29-1 15,21-10 1-15</inkml:trace>
  <inkml:trace contextRef="#ctx0" brushRef="#br0" timeOffset="44079.5209">13786 13521 103 0,'0'0'37'16,"0"0"1"-16,36 18-3 15,-7-17-32-15,14-7-4 0,12 0-3 16,1-17-11-16,19 9-10 15,-12-22-5-15,15 12-1 16,-15-21-3-16,9 9 0 16</inkml:trace>
  <inkml:trace contextRef="#ctx0" brushRef="#br0" timeOffset="44296.5335">14525 12967 88 0,'-13'7'36'0,"-10"2"0"15,9 28 2-15,-10 4-32 16,6 17-2-16,0 12-1 15,2 15 0-15,-3 11-2 16,2 4-1-16,-3 0 0 16,3-2-2-16,7-8-3 0,-3-17-7 15,21-3-10-15,-16-38-6 16,24-2-2-16,-16-30-4 15,26-13 4-15,-18-27-3 16</inkml:trace>
  <inkml:trace contextRef="#ctx0" brushRef="#br0" timeOffset="44479.5441">14242 13449 87 0,'-33'-11'36'0,"16"21"1"16,-1-5 0-16,25 6-21 15,7-3-13-15,17-3-2 16,13-2-2-16,8-5-3 15,14 9-9-15,-8-21-8 0,19 20-8 16,-22-19-1-16,9 20-2 16,-19-17-2-16</inkml:trace>
  <inkml:trace contextRef="#ctx0" brushRef="#br0" timeOffset="45058.5772">14696 13589 89 0,'-17'17'37'16,"17"12"0"-16,-6-18 0 15,24-1-30-15,-2-9-3 16,13-2 0-16,2-11-2 16,3-4 0-16,-1-7-2 15,1-1 1-15,-6-5-1 0,-6 1 0 16,-11 2 1-16,-4 0-1 15,-10 7 0-15,-10 4 0 16,-6 3 0-16,-5 9 0 16,-8 7 0-16,-3 10 0 15,-1 7 1-15,1 12 0 16,7 2-1-16,8 2 1 15,8 0 0-15,17-6-1 16,15-6 1-16,12-10-1 16,9-9 0-16,16-12 0 15,0-7 0-15,4 1 0 16,-4-4 0-16,-5 1 0 15,-9 7 1-15,-9 6-1 16,-11 9 0-16,-9 12 0 16,-14 7-1-16,-8 11 1 0,-7 6-1 15,-2 3 1-15,-1 1-1 16,-1-3-1-16,4-6 1 15,5-10 0-15,5-14 0 16,5-14 2-16,0 0 0 16,15-27-1-16,-2-5 2 15,1-5 0-15,3-9 0 16,1 0 0-16,-3-3 0 15,4 7-2-15,0 2 1 16,-1 6-2-16,6 7-1 16,-2 2-4-16,14 18-10 15,-18-14-6-15,28 22-9 0,-11-17-5 16,21 12-5-16,-3-9 1 15</inkml:trace>
  <inkml:trace contextRef="#ctx0" brushRef="#br0" timeOffset="46186.6418">16260 13112 35 0,'0'0'34'0,"5"11"-1"15,-5 11 1-15,-6 2-13 16,3 19-17-16,-6 7 0 16,5 16-2-16,-7 8 2 15,2 4-3-15,2 2 0 16,0-5-1-16,7-5-8 15,-4-20-11-15,15 2-9 16,-8-26-3-16,10-9-2 16,-13-17 0-16</inkml:trace>
  <inkml:trace contextRef="#ctx0" brushRef="#br0" timeOffset="46374.6525">16134 13616 72 0,'-29'-16'37'0,"14"15"0"15,-1-8 1-15,16 9-32 16,8-12 0-16,20 4-3 15,5-9-1-15,15-7-2 16,11 1-4-16,2-19-9 16,20 12-12-16,-16-19-4 15,15 13-3-15,-19-11-4 16,8 9 1-16</inkml:trace>
  <inkml:trace contextRef="#ctx0" brushRef="#br0" timeOffset="46749.674">16827 13003 71 0,'-29'-17'34'0,"16"22"1"15,-10 3 0-15,12 20-26 0,-7 1-3 16,6 16-1-16,-5 4-1 16,3 10 0-16,-1 7 0 15,1 10-2-15,-3-2 1 16,2 2-1-16,1-7 0 15,7-9-2-15,4-13 1 16,7-11 0-16,6-18 0 16,9-20-1-16,9-15 0 15,1-13 0-15,7-8 1 16,-2-5-2-16,0 0 2 15,-3 3-1-15,-3 9 0 16,-6 16 0-16,-7 13 0 16,-3 18 0-16,-8 18 0 15,1 6 0-15,0 9-2 16,-1 3 0-16,9 1-3 0,2-8-1 15,15 0-6-15,-4-26-7 16,26 6-7-16,-14-28-3 16,22 6-1-16,-12-22-3 15,8 1 0-15</inkml:trace>
  <inkml:trace contextRef="#ctx0" brushRef="#br0" timeOffset="47403.7112">17400 13577 78 0,'-24'-36'36'0,"4"16"0"15,-19-6 1-15,9 18-27 16,-11 4-5-16,3 13 0 15,-2 10-2-15,5 17 1 16,-1 6-2-16,7 7 1 16,5 2-2-16,15 0 1 0,7-5-1 15,16-9 0-15,10-14-1 16,15-14 1-16,14-15-1 15,5-11 0-15,10-13 0 16,-4-8 0-16,-3-7 0 16,-7-5 0-16,-10 3 0 15,-11 4-1-15,-13 5 1 16,-11 10 0-16,-9 6 0 15,0 22 0-15,-20-10 0 16,5 21 1-16,-1 10-1 16,2 6 0-16,5 8 0 15,2 2 0-15,7 0 0 16,6-4 0-16,7-4 0 15,6-8-1-15,8-13 1 0,3-11 0 16,7-12 0-16,1-6 1 16,0-12-1-16,1 0 0 15,-7-4 1-15,-3 2-1 16,-7 6 1-16,-8 8-1 15,-8 8 1-15,-6 13-1 16,0 0 0-16,-14 32 0 16,3-3 0-16,-3 6 0 15,0 2 0-15,4-2 0 16,2 0 0-16,2-10 0 15,11-12 0-15,-5-13 0 16,24-15 0-16,3-9 0 16,2-12 0-16,2-2 1 0,5-2-1 15,-4 1 1-15,-3 10-1 16,0 5 1-16,-9 14 0 15,-7 14-1-15,-6 9-1 16,-6 5-2-16,0 15-8 16,-6-12-6-16,15 18-4 15,-16-23-5-15,23 20-2 16,-17-36-4-16,34 33-3 15,-10-29 0-15</inkml:trace>
  <inkml:trace contextRef="#ctx0" brushRef="#br0" timeOffset="47821.735">19105 13136 80 0,'15'-21'39'0,"8"12"-1"15,-13-6 1-15,5 12-32 16,-15 3-3-16,9 8-2 0,-9 12 1 15,0 16-1-15,-8 12-1 16,-4 17 1-16,-3 10-1 16,1 12-1-16,-1 6 0 15,1-6-1-15,5-3-2 16,3-13-2-16,11-4-11 15,-8-35-7-15,21-1-7 16,-18-31-1-16,31-6-2 16,-25-19-1-16</inkml:trace>
  <inkml:trace contextRef="#ctx0" brushRef="#br0" timeOffset="48004.7455">18976 13531 96 0,'-42'-6'38'0,"17"21"0"15,3-11-1-15,22-4-30 16,27 10-4-16,13-19-2 15,20-6-2-15,12-13-4 16,21 3-10-16,-3-24-8 16,17 17-6-16,-21-21-2 15,13 16-4-15,-29-10-1 16</inkml:trace>
  <inkml:trace contextRef="#ctx0" brushRef="#br0" timeOffset="48341.7648">19746 13114 101 0,'-23'31'37'16,"-12"-5"0"-16,7 19-1 15,-1 0-31-15,1 14-2 0,1 4-1 16,2 9 0-16,-3 1 0 16,10-7-1-16,6-6-1 15,4-9 1-15,6-15 0 16,9-16-1-16,7-20 0 15,10-18 0-15,4-13 0 16,4-6 1-16,1-4-1 16,0 0 1-16,-4 2-1 15,-1 10 1-15,-8 12-1 16,-6 15 1-16,-4 10-1 15,-5 11 0-15,-1 11-1 16,-4 4-1-16,5 7-2 16,-5-11-10-16,15 15-5 0,-10-25-5 15,19 11-2-15,-12-28-4 16,20 10-3-16,-9-26 0 15,14 4 2-15</inkml:trace>
  <inkml:trace contextRef="#ctx0" brushRef="#br0" timeOffset="48704.7858">20025 13501 94 0,'-12'4'37'0,"15"12"0"16,-3-16 1-16,14 26-32 15,-3-10-2-15,11-1-2 16,4-5 0-16,5-7 0 15,3-5 0-15,2-9-1 0,-2-6 0 16,1-8-1-16,-8-4 1 16,-2-5-1-16,-7-3 1 15,-9 1-1-15,-9 2 0 16,-8 6 0-16,-10 12 0 15,-7 12 1-15,-8 13-1 16,-5 20 1-16,0 12 1 16,-1 15-1-16,3 7 1 15,11-2-2-15,11-3 0 16,14-11-2-16,22-2-7 15,6-31-8-15,35 3-5 16,-2-40-5-16,36 9-2 16,-2-32-5-16,33 7-2 15,-3-19-1-15</inkml:trace>
  <inkml:trace contextRef="#ctx0" brushRef="#br0" timeOffset="49989.8593">21431 13362 78 0,'-18'-15'37'16,"3"12"0"-16,-13-6-1 15,9 16-32-15,-6 6 1 16,2 12 0-16,-5 4 0 16,5 11-1-16,-2-1 0 15,8 6 0-15,7-2-2 16,10-3 1-16,9-10-2 15,11-8 0-15,11-11-1 16,7-13 0-16,5-13 0 0,0-8 0 16,1-8 0-16,-7-4-1 15,-6-7 1-15,-8 2 0 16,-11 3-1-16,-11 0 1 15,-10 8 0-15,-7 5 0 16,-6 8 0-16,-4 9 0 16,-2 7 0-16,5 9 0 15,3 4 0-15,9 3 0 16,13 0 1-16,12-1-1 15,15-5 0-15,16-5 0 16,13-4 1-16,9-3-1 16,4-3 0-16,0 1 0 0,-8 2 0 15,-10 5 1-15,-13 7-1 16,-14 5 0-16,-22 5 0 15,-11 6 0-15,-12 8 1 16,-9 0-1-16,-4 2 0 16,0 1 0-16,2-5 1 15,3-3-1-15,8-8 0 16,13-10 1-16,6-11-1 15,10-12 0-15,10-11 1 16,7-9-1-16,3-7 1 16,1-5-1-16,1-1 1 15,-1-1-1-15,-6 7 1 16,-3 3 0-16,-5 8-1 15,-3 6 0-15,-1 9 0 16,2 4 0-16,4 8-2 0,5 2 0 16,8 7-2-16,2-7-4 15,18 14-8-15,-13-15-3 16,22 17-3-16,-22-18-1 15,17 16-2-15,-24-18-1 16,11 14-2-16,-22-11 4 16,-4 5 6-16,-5 3 22 15,-12-8 11-15,0 0 4 16,-14-15 2-16,14 15 3 15,-13-19 3-15,13 19 3 16,-10-23 2-16,10 13-20 16,-8-3-7-16,8 13 0 15,-20-4 0-15,1 13-1 16,-8 9 0-16,-7 10 1 0,-4 5-2 15,0 7-1-15,-1 1 0 16,7 2 0-16,9-7-1 16,16-6-1-16,13-13 0 15,13-13 0-15,18-13 0 16,7-8-1-16,7-11 1 15,1-6 0-15,-4-2-1 16,-4-3 1-16,-9 5 0 16,-11 3 0-16,-9 9 0 15,-11 7 0-15,-4 15 0 16,0 0 0-16,-20 4-1 15,8 11 0-15,7 5-2 16,-4 2-2-16,12 12-9 16,-11-15-3-16,22 21-4 0,-14-27-4 15,19 21-1-15,-19-34-2 16,35 33-5-16,-14-27 1 15,14 2 5-15</inkml:trace>
  <inkml:trace contextRef="#ctx0" brushRef="#br0" timeOffset="50460.8862">22867 13312 62 0,'11'-2'36'0,"-11"2"0"15,13 0 1-15,-13 0-24 16,-10 23-5-16,-6 0-1 15,-1 10-1-15,-5 1-1 16,-2 3 0-16,-2-5-2 16,5-1 0-16,6-7 0 15,8-10-1-15,7-14-1 16,19-7 0-16,5-13-1 15,11-8 1-15,3-7 0 16,4-2 0-16,0-2 0 16,-2 4 0-16,-6 5-1 15,-8 7 1-15,-7 8 0 0,-7 12-1 16,-12 3 0-16,4 19 0 15,-7 3-1-15,-2 7-1 16,5 6-2-16,0 2-3 16,16 7-8-16,-8-17-4 15,29 14-4-15,-11-26-1 16,26 13-2-16,-10-28-3 15,20 7-2-15,-10-19 3 16,3-2 6-16</inkml:trace>
  <inkml:trace contextRef="#ctx0" brushRef="#br0" timeOffset="50963.915">23613 13332 97 0,'0'0'38'0,"-36"-18"1"16,17 22-1-16,-11-2-31 15,1 8-2-15,-2 7-1 16,-2 4-2-16,1 5 0 15,4 5 0-15,3 4-1 16,6-2 0-16,9-3 0 16,9-2-1-16,8-8 0 15,10-6 0-15,7-9 0 16,4-7 0-16,6-11-1 15,-1-8 1-15,0-5 0 16,-1-3-1-16,-3-4 1 16,0 0 0-16,-7 1 0 15,-1 5 0-15,-7 6 0 16,-2 6 0-16,-12 15 0 0,11 0 0 15,-15 17-1-15,-5 13 1 16,-1 17-1-16,-10 14 1 16,-1 9-1-16,-5 6 1 15,-3-1-2-15,-2 4 2 16,0-7-2-16,-1-9 1 15,-1-15-1-15,0-12 1 16,-3-13 0-16,2-10-1 16,2-15 2-16,-2-10-1 15,5-8 1-15,5-7-2 16,7-5-4-16,-2-11-6 15,26 9-4-15,-7-17-4 16,30 23-1-16,-11-23-3 16,27 27-2-16,-9-20-2 0,20 20 2 15,-7-6 4-15</inkml:trace>
  <inkml:trace contextRef="#ctx0" brushRef="#br0" timeOffset="51392.9395">23812 13340 96 0,'-20'-13'39'15,"20"13"0"-15,-17-8-1 16,17 8-32-16,16 4-3 0,3 6-1 16,1 1-1-1,9 1 0-15,7 0-1 0,6-3 0 16,2-4 0-16,0-2 0 15,-2-6 0-15,-5-7 0 16,-2-5 1-16,-9-5-1 16,-10-4 1-16,-11-1 0 15,-13-1 0-15,-9 7 1 16,-12 6-1-16,-13 13 1 15,-6 9 0-15,-4 17 0 16,0 13 0-16,1 7-2 16,13 5 1-16,10 3-1 15,18-7-1-15,19-11-2 16,22-7-1-16,21-22-6 0,31-2-7 15,1-29-4 1,38 8-4-16,-14-31-3 0,25 11-3 16,-16-22-4-16,6 5-1 15</inkml:trace>
  <inkml:trace contextRef="#ctx0" brushRef="#br0" timeOffset="52247.9884">1798 14605 72 0,'-29'-18'40'16,"-18"-2"-1"-16,17 16-3 15,-16-3-30-15,3 15-2 16,4 20-2-16,3 22-2 16,3 21 2-16,9 26-2 15,1 17 1-15,3 13-1 0,6 3-1 16,1 2-2-16,12-9-1 15,0-23-9-15,15-3-10 16,-11-48-4-16,21-6-5 16,-14-41-3-16,17-6-1 15</inkml:trace>
  <inkml:trace contextRef="#ctx0" brushRef="#br0" timeOffset="52435.9992">1121 15336 80 0,'-21'2'39'15,"30"12"-1"-15,9-18 1 16,25-11-36-16,13-2-2 0,14-15-3 16,21-5-3-16,4-25-13 15,27 9-10-15,-13-25-5 16,15 14-5-16,-12-20-3 15</inkml:trace>
  <inkml:trace contextRef="#ctx0" brushRef="#br0" timeOffset="52662.0121">2394 14422 76 0,'-32'51'39'16,"-9"2"-1"-16,8 26 0 15,0 2-35-15,3 15 0 16,-1 7-1-16,10 3-1 0,-1 1-1 15,10-5-4-15,8-9 0 16,6-17-4-16,21-9-11 16,-1-37-6-16,29-1-5 15,-10-41-3-15,30-2 0 16,-13-26 1-16</inkml:trace>
  <inkml:trace contextRef="#ctx0" brushRef="#br0" timeOffset="53022.0326">2692 15034 70 0,'-18'-8'38'0,"-19"-2"0"15,1 28 1-15,-8 3-34 16,-2 15 0-16,-4 12-1 16,3 9 0-16,2 2-1 15,11 2-2-15,12-3 1 0,16-13-1 16,17-16 0-16,18-17 1 15,18-21-2-15,14-15 0 16,10-13 1-16,2-10 0 16,-2-10-1-16,-5-1 1 15,-12 7-1-15,-14 3 0 16,-18 10 0-16,-13 12 0 15,-9 10 0-15,-13 14 0 16,-5 16 0-16,-6 12 1 16,0 9-2-16,1 9 0 15,8 5-1-15,0-2-2 16,15-1-3-16,5-14-5 0,21 4-6 15,-3-31-6-15,25 7-2 16,-10-30-6-16,23 4-5 16,-11-17 0-16</inkml:trace>
  <inkml:trace contextRef="#ctx0" brushRef="#br0" timeOffset="53525.0612">3200 15117 67 0,'-5'-22'40'16,"5"22"-1"-16,-19 8 0 15,9 14-32-15,-7 5-2 16,6 14-1-16,-7 6-2 15,3 5 1-15,5 0-2 16,1-5-1-16,4-7 1 16,10-11-2-16,4-18 2 15,7-14-1-15,8-20 0 0,7-12 0 16,-1-12 0-16,2-7 1 15,1-5 0-15,-6 1 0 16,-2 6-1-16,-7 8 0 16,-4 14 0-16,-3 11 0 15,-11 19 0-15,0 0 0 16,0 30 1-16,0 2-1 15,0 1 0-15,0 3 0 16,9-5 0-16,2-6 1 16,10-12 0-16,6-13-1 15,7-13 1-15,5-10 0 16,-2-8 0-16,5-5 0 15,-8-3 0-15,-3 1 0 16,-5 6 0-16,-7 5 0 0,-9 11-1 16,-10 16 1-16,0 0-1 15,12 16 0-15,-12 13 0 16,-4 13-1-16,7 8-1 15,-2 6-1-15,7 7-4 16,-1-4-6-16,22 4-3 16,-7-23-7-16,26 8 0 15,-7-31-5-15,27 7-3 16,-11-25-7-16,18 0 0 15</inkml:trace>
  <inkml:trace contextRef="#ctx0" brushRef="#br0" timeOffset="53954.086">4361 15183 54 0,'0'0'39'0,"22"25"0"15,0-20 0-15,16 2-31 16,4-8-4-16,6-5 0 15,-6-7-2-15,8-5 1 16,-9-4-1-16,-7-3 0 16,-9-3 0-16,-14 1-1 0,-15 0 0 15,-11 3 0-15,-15 4 0 16,-10 10-1-16,-5 9 1 15,-6 14 0-15,-3 13 0 16,-1 16 0-16,10 11 1 16,6 8-1-16,11 2 0 15,19-4-1-15,13-5-2 16,14-15-3-16,29-6-8 15,4-33-10-15,36 4-4 16,-6-34-6-16,34 7-6 16,-6-18-1-16</inkml:trace>
  <inkml:trace contextRef="#ctx0" brushRef="#br0" timeOffset="54404.1118">6870 14520 50 0,'-13'-31'40'0,"-7"-4"-1"16,0 16 0-16,-13-4-17 15,-4 22-19-15,-5 10-1 16,-1 18 0-16,-4 18 0 15,1 17-2-15,3 15 0 16,8 13 0-16,5 9 0 16,8 6-1-16,10-2-1 15,5-6-3-15,12-2-10 16,-9-25-10-16,21-1-5 15,-18-35-4-15,15-2-2 16,-14-32-4-16</inkml:trace>
  <inkml:trace contextRef="#ctx0" brushRef="#br0" timeOffset="55133.1535">6190 15115 78 0,'0'0'40'0,"36"7"0"16,-6-11 0-16,18 4-37 15,12-7 0-15,14-6-2 16,11-3 1-16,5-4-1 16,5 0 0-16,-5-5 0 15,-5 4-1-15,-6 2 1 16,-17 3-1-16,-14 9 0 15,-16 2 1-15,-23 12-1 0,-13 7 0 16,-19 12 1-16,-16 5-1 16,-5 12 0-16,-5 6 1 15,-4 6 0-15,2 3-1 16,9-3 2-16,14-5-2 15,14-7 2-15,19-12-2 16,21-15 1-16,17-16-1 16,13-15 0-16,15-15 0 15,5-11 0-15,-2-7 0 16,-6-5 0-16,-7 1 0 15,-19 3 0-15,-14 6 0 16,-16 6 0-16,-13 12 0 0,-12 6-1 16,-8 13 1-1,-2 3-1-15,1 6 0 0,6 0 1 16,4 6-1-16,12-9 2 15,16 7-1-15,9-4 1 16,8-2 0-16,8 2 0 16,2-1 0-16,3 10-1 15,-7 3 1-15,-5 12-1 16,-9 7 0-16,-10 5 0 15,-9 7 0-15,-8 4 0 16,-4-2 0-16,-4-3 0 16,-4-8 0-16,3-8 0 15,1-12 0-15,10-17 1 16,0 0-1-16,-7-18 1 15,15-7 0-15,3-13-1 16,2-3 1-16,2-8-1 0,7 1 1 16,2 1-1-16,0 5-1 15,3 1-1-15,7 11-2 16,-1-4-7-16,15 24-7 15,-8-17-5-15,31 22-1 16,-10-22-3-16,39 24-2 16,-11-23-2-16,36 17-2 15</inkml:trace>
  <inkml:trace contextRef="#ctx0" brushRef="#br0" timeOffset="55756.1891">9262 14543 81 0,'17'-31'41'0,"5"13"-2"0,-6-7-9 16,5 22-25-16,-21 3-1 15,15 36 0-15,-18 8-2 16,-7 17 1-16,-7 14-1 15,-8 13 0-15,-3 6-1 16,-2 4 0-16,0-5 0 16,5-4 0-16,-2-13 0 15,8-10 0-15,11-20-1 16,10-17 1-16,11-23 0 15,11-19 0-15,7-19-1 16,7-15 1-16,6-11 0 16,6-8 0-16,-5 2-1 15,3 4 1-15,-7 8-1 16,-7 14 0-16,-5 18 1 15,-8 18-1-15,-5 20 0 0,-7 17 0 16,-4 14 0-16,-4 14 0 16,1 6 0-16,2 6-2 15,5-1 1-15,3-10-3 16,10-6-1-16,5-20-3 15,22-6-8-15,-7-36-5 16,26 2-7-16,-16-34-3 16,17 1-7-16,-15-20-1 15</inkml:trace>
  <inkml:trace contextRef="#ctx0" brushRef="#br0" timeOffset="56102.2089">9894 15053 79 0,'-27'32'41'0,"4"-4"1"16,25 4 0-16,12-11-37 15,18-4-2-15,18-12 0 16,16-5-1-16,8-11 0 16,1-8-1-16,-2-5 0 15,-6-4 0-15,-13-3 0 16,-16 2-1-16,-16 4 1 15,-20 0-1-15,-17 6 0 16,-16 5 1-16,-9 10-1 16,-13 6 0-16,-4 13 0 15,-5 8 0-15,4 8-1 16,8 7 1-16,14 1 0 15,12-1 0-15,20-2-1 16,18-8-1-16,24-4-3 0,11-19-9 16,31 11-6-16,-11-28-7 15,31 19-7-15,-13-18-7 16,11 10 1-16,-15-12 1 15</inkml:trace>
  <inkml:trace contextRef="#ctx0" brushRef="#br0" timeOffset="56440.2282">10886 15129 74 0,'-7'-15'39'16,"-20"-7"0"-16,0 12 1 15,-16 5-33-15,0 7-3 16,-7 11-1-16,2 10 1 16,-3 7-1-16,7 10 1 15,6-1-1-15,10 2 0 0,8-5-1 16,15-7 0-16,16-16-1 15,14-11 0-15,18-14-1 16,11-13 1-16,5-12-1 16,7-9 0-16,-5 1 0 15,-3-2 0-15,-12 8 0 16,-9 6 0-16,-13 13 0 15,-24 20 0-15,0 0 0 16,-5 34 0-16,-9 1 0 16,2 4 0-16,2 2-2 15,4 0-2-15,12 3-8 16,-6-29-6-16,24 12-5 15,-12-36-4-15,27 8-3 16,-12-34-6-16,19 0-4 0</inkml:trace>
  <inkml:trace contextRef="#ctx0" brushRef="#br0" timeOffset="56681.242">11423 14424 74 0,'-26'-4'44'0,"10"40"-1"16,-13 8 0-16,9 26-26 15,-2 2-14-15,3 7-2 16,0 8 0-16,4 4-2 16,3-5-1-16,3-5-1 15,9-5-1-15,-1-15-3 16,11-1-8-16,-14-32-5 15,21 5-4-15,-17-33-4 0,15-3-4 16,-14-25-3-16,12 0-2 16</inkml:trace>
  <inkml:trace contextRef="#ctx0" brushRef="#br0" timeOffset="56869.2528">11137 14931 92 0,'-27'-6'42'16,"17"23"1"-16,-2-12-1 15,30 7-37-15,6-8-3 16,12-3 0-16,9-4-2 15,9-6-2-15,9-1-1 16,-2-8-6-16,14 13-9 16,-18-19-5-16,21 22-8 15,-19-19-5-15,12 15-7 0,-11-6 3 16</inkml:trace>
  <inkml:trace contextRef="#ctx0" brushRef="#br0" timeOffset="57154.2689">11848 14919 71 0,'0'0'42'0,"-5"14"0"16,3 14 0 0,-13 1-35-16,1 11-3 0,-3 6-1 15,4 4-1-15,-2 2-1 16,3-6-2-16,8 0-5 15,-3-26-13-15,29 11-13 16,-13-31-9-16,18-4 0 16,-2-25 0-16</inkml:trace>
  <inkml:trace contextRef="#ctx0" brushRef="#br0" timeOffset="57297.2772">11931 14695 88 0,'-28'-32'40'0,"-2"6"0"0,16 13-8 16,1 13-44-1,-5-7-22-15,18 7-5 0,9 12-3 16,13-1 1-16</inkml:trace>
  <inkml:trace contextRef="#ctx0" brushRef="#br0" timeOffset="57755.3034">12288 14961 76 0,'-2'-22'40'0,"2"22"-4"16,-14-18-3-16,14 18-27 0,-19-7-1 15,11 16-1-15,-7 8 0 16,5 15-1-16,-4 5 0 15,0 13 0-15,0 0-2 16,6-1 1-16,3-2-1 16,6-9-1-16,8-8 1 15,3-15 0-15,8-15-1 16,3-11 0-16,10-16 1 15,-1-7 0-15,4-10 0 16,-2-4 0-16,0-6 0 16,7 3 0-16,-4 3-1 15,-5 8 0-15,-4 12 1 16,-1 11-1-16,-8 15 0 15,-6 13-1-15,0 13 0 0,-12 11 0 16,3 9-2-16,0 2 0 16,5 5-4-16,3-14-3 15,18 10-7-15,-7-26-5 16,29 11-3-16,-8-32-5 15,23 9-6-15,-5-22-3 16</inkml:trace>
  <inkml:trace contextRef="#ctx0" brushRef="#br0" timeOffset="58303.3348">13280 14914 59 0,'-27'-19'39'15,"-8"-5"0"-15,7 12 0 0,-7 0-33 16,7 9-1-16,-8 7 0 15,5 14 0-15,-9 10 0 16,4 12-1-16,-2 5-1 16,1 6 0-16,5-2-1 15,7 2 0-15,10-8 0 16,12-8-1-16,12-15 0 15,9-10 0-15,17-15-1 16,10-9 1-16,3-10-1 16,2-8 1-16,1-5-1 15,-3-2 0-15,-8-1 0 16,-3 6 0-16,-14 5 0 15,-6 6 0-15,-10 11 0 16,-7 12-1-16,0 0 1 16,-9 32 0-16,0 2 0 0,-5 16 1 15,1 10-2-15,0 11 2 16,-1 6-1-16,1 5-1 15,2 4 0-15,2-1 0 16,-4-7 1-16,3-7-1 16,-3-8 1-16,-3-11-2 15,-7-10 2-15,-4-15 1 16,-8-12-1-16,-3-14 0 15,-5-13 1-15,-3-14-2 16,3-15 0-16,-1-13-2 16,9-11-2-16,4-12-2 15,24 11-8-15,-5-18-4 16,29 29-6-16,-11-12-2 15,30 29-7-15,-6 0-2 0,21 20 0 16</inkml:trace>
  <inkml:trace contextRef="#ctx0" brushRef="#br0" timeOffset="58469.3443">13555 15445 65 0,'-4'11'44'15,"-3"2"0"-15,-15-17-3 16,8-4-24-16,2-4-37 15,-16-23-8-15,22 11-10 16,-11-14-5-16,15 8-1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9T04:29:03.949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2259 1134 107 0,'3'-11'38'16,"-3"11"0"-16,0 0-6 15,0 0-29-15,0 0-1 16,5 14 1-16,-5 7-1 15,1 13 1-15,-1 10-1 16,1 15-1-16,-3 14 2 16,-1 13-2-16,-2 16 0 15,-1 1-1-15,-1-2 0 16,1-8-2-16,1-6 1 15,3-15-2-15,7-11-3 16,-5-19-4-16,15-5-27 16,-11-25-3-16,8 0 1 0,-12-12-1 15</inkml:trace>
  <inkml:trace contextRef="#ctx0" brushRef="#br0" timeOffset="1">1858 1313 106 0,'-19'-17'40'15,"1"-6"1"-15,14 2-1 0,2-10-37 16,13 6-1-16,-11 25 1 15,0 0-1-15,56-38 1 16,-56 38-2-16,59-19 0 16,-59 19 0-16,79-17 0 15,-30 7-1-15,2 3 2 16,6-3-2-16,-1 1 1 15,7-3 0-15,-2 0-1 16,7 2-2-16,-9-2 3 16,5 3 0-16,-2 3 0 15,-5 2-1-15,-8 5 1 16,-38 10-1-16,70 11 0 15,-20 16 3-15,-29 14-5 16,-13 21 2-16,-20 14-1 16,-7 13 1-16,-7 1-1 0,4-13 0 15,2-8 1-15,2-5-1 16,2-11 2-16,9-11-3 15,2-14 2-15,2-14 0 16,3-15 0-16,7-15 0 16,0-13 1-16,3-21 0 15,2-10-1-15,4-11 2 16,-3-6-1-16,1-3 1 15,-1 7 0-15,-2 5-2 16,-2 16 0-16,-5 7 0 16,-5 19 0-16,3 19 0 15,-4 15 0-15,0 16 0 16,-4 10-2-16,5 7-1 15,3 7 1-15,1 4-2 0,9-4 0 16,-2-10-4-16,15-5-4 16,-6-29-6-16,21 5-8 15,-16-24-14-15,14-6 1 16,-11-18 1-16,6-2 0 15</inkml:trace>
  <inkml:trace contextRef="#ctx0" brushRef="#br0" timeOffset="2">3622 1483 108 0,'-17'-5'39'16,"17"5"2"-16,-11 14-2 16,16 0-36-16,-1-2 0 15,9 0 0-15,5-3 0 0,9 0-1 16,2-5 0-16,5-3 0 15,2-5-1-15,4-11 0 16,-1 0 0-16,-3-6 0 16,-6-3 0-16,-5-6-1 15,-11 0 1-15,-12-1 0 16,-9 4 0-16,-15 6-1 15,-7 5 0-15,-13 15 2 16,-6 11-2-16,-3 15 0 16,1 14 0-16,4 14 0 15,9 10 0-15,13 5 0 16,13-2 0-16,17 0 0 15,17-12-2-15,14-6-2 0,20-10-2 16,7-16-7-16,17 7-6 16,-11-24-7-16,22 11-16 15,-14-15 0-15,7 8-1 16,-9-17 2-16</inkml:trace>
  <inkml:trace contextRef="#ctx0" brushRef="#br0" timeOffset="3">5598 1137 82 0,'38'-59'37'0,"-38"59"1"16,0 0 0-16,5-48-20 16,-5 48-13-16,0 0-2 15,0 0 2-15,-72-29-1 16,26 32 0-16,-31 17-1 15,-7 9-1-15,-2 5 0 16,7 10 0-16,10 1-1 16,27-2 1-16,23-5-3 15,29-5 2-15,13-4-1 16,19-5 1-16,8-2 0 15,6 0 0-15,6-3-1 0,-4-1 0 16,-4-3 0-16,-5 1 1 16,-12 4 0-16,-10-2-1 15,-14 4 0-15,-14 1-1 16,-14 4 2-16,-11-1-1 15,-11 4 0-15,-9-1-1 16,-5-3 1-16,0-3 0 16,2-5-1-16,5-3 0 15,11-3-3-15,6-7-2 16,27-5-9-16,0 0-14 15,14-10-12-15,14-9 1 16,24 1-1-16,0-10 2 16</inkml:trace>
  <inkml:trace contextRef="#ctx0" brushRef="#br0" timeOffset="4">6155 1297 99 0,'10'-12'40'0,"-17"-6"1"15,7 18-1-15,-21-14-21 16,10 8-14-16,-15 8-1 16,-3 9-1-16,1 11-1 15,-1 6 0-15,0 12-2 16,5 6 0-16,4 5 0 15,5 5 0-15,9-3 0 16,10-7 0-16,7-8-2 16,13-13-3-16,16-10 0 0,5-23-5 15,24-3-10-15,-17-23-16 16,23-1-3-16,-11-13-1 15,8-3 1-15</inkml:trace>
  <inkml:trace contextRef="#ctx0" brushRef="#br0" timeOffset="5">6560 1128 124 0,'-14'-52'43'0,"14"52"0"16,-28-47-1-16,28 47-39 15,0 0-3-15,-50-53 0 16,50 53 0-16,0 0-6 15,-48-41-9-15,48 41-10 0,0 0-17 16,0 0-1-16,0 0 2 16,-48-12 0-16</inkml:trace>
  <inkml:trace contextRef="#ctx0" brushRef="#br0" timeOffset="6">6564 1210 115 0,'0'0'38'0,"14"2"1"16,-14-2-6-16,-2 17-25 16,-4-6-4-16,6 6 0 15,-3 7-1-15,-1 5 0 16,1 3-2-16,-2 9 0 15,2 0 0-15,-2 3-2 0,4 1 0 16,1-5-2-16,9-3-3 16,-5-13-9-16,21 3-23 15,-12-16-3-15,12-1 1 16,-5-16-1-16</inkml:trace>
  <inkml:trace contextRef="#ctx0" brushRef="#br0" timeOffset="7">6913 1342 102 0,'-1'14'37'0,"1"-14"1"15,14 19 0-15,-6-7-33 16,13-3-1-16,7-2-1 16,5 0 0-16,3-4 0 15,5-5-1-15,-4-2 0 16,7-9-1-16,-6-4 0 15,-3-2 0-15,-8-5 0 16,-7-3-1-16,-9 0 1 0,-7-2-1 16,-4 29 1-16,0 0 0 15,-33-53 0-15,4 42 1 16,-18 5-1-16,1 19 1 15,-12 10-1-15,8 15 0 16,-8 3 0-16,11 18 1 16,14 1-2-16,9-1 0 15,14-4 0-15,19-8 0 16,16-12 0-16,17-14-3 15,23-12 0-15,6-18-2 16,17-9-2-16,-1-20-6 16,18 0-12-16,-20-16-12 15,7 7-2-15,-16-6 2 16,-9 5-1-16</inkml:trace>
  <inkml:trace contextRef="#ctx0" brushRef="#br0" timeOffset="8">7749 1206 118 0,'-24'11'38'16,"12"4"2"-16,-11 0-2 15,22 1-33-15,-13 4-2 16,7 6-1-16,-2 5 1 16,-1 1-1-16,-1 5-1 15,2 1 0-15,1-2 0 16,2-3 0-16,1-5-1 15,5-7 2-15,0-21-2 16,15 6 0-16,3-21 0 16,7-14 0-16,4-8 0 0,7-12 0 15,4-4 0-15,-40 53 0 16,41-60 0-16,-41 60 0 15,47-53 0-15,-47 53 0 16,38-38 0-16,2 18 0 16,-16 13 0-16,5 19 0 15,-17 14 0-15,9 14 0 16,-12 4 0-16,4 10 0 15,2-7-6-15,0-13-1 16,13-5-8-16,-5-21-8 16,20-4-13-16,-9-13-4 15,17-7 1-15,-7-16-2 16</inkml:trace>
  <inkml:trace contextRef="#ctx0" brushRef="#br0" timeOffset="9">8597 943 106 0,'0'0'42'0,"0"0"0"16,10-41-1-16,-16 56-37 16,-3 37 0-16,-10 30-2 15,3 18 1-15,-7 2-3 16,5-2-2-16,9-13-6 15,1-27-15-15,18-3-15 16,-6-24-4-16,7-6 2 16,-11-27-3-16</inkml:trace>
  <inkml:trace contextRef="#ctx0" brushRef="#br0" timeOffset="10">8403 1226 128 0,'-14'9'42'0,"14"12"-1"15,-2-11-7-15,18 1-30 16,7-5-1-16,9-1 0 16,8-4-3-16,5-4 0 15,2-6 0-15,8-5 0 16,0-2 0-16,-4-5 0 15,-1 3 0-15,-7-1 0 16,-6 6 0-16,-7 3 0 0,-8 6 0 16,-9 11 0-16,-6 11-2 15,-7 8 2-15,-6 8 0 16,-2 8-1-16,-3 4 0 15,-1 6-2-15,3 5 0 16,-3-7-3-16,11 0-7 16,-7-25-8-16,25 1-14 15,-17-26-6-15,29 0 0 16,-9-22 0-16</inkml:trace>
  <inkml:trace contextRef="#ctx0" brushRef="#br0" timeOffset="11">9085 1039 115 0,'0'0'39'0,"-23"-59"-3"0,23 59-19 16,-28-48-58-16,28 48 0 15,0 0 1-15,0 0-1 16</inkml:trace>
  <inkml:trace contextRef="#ctx0" brushRef="#br0" timeOffset="12">9875 918 103 0,'9'-47'39'16,"-9"47"1"-16,0 0-10 15,-2-60-26-15,2 60-1 16,0 0 1-16,-41-48-1 0,41 48 0 16,-52-13 0-16,52 13 0 15,-73 10 0-15,73-10 0 16,-48 35 0-16,-28 30-1 15,1 19-1-15,15 19 0 16,10 9-3-16,19 4 0 16,19-5-4-16,17-14-4 15,18-27-14-15,-11-21-17 16,13-10 1-16,-13-17-1 15,6-6 1-15</inkml:trace>
  <inkml:trace contextRef="#ctx0" brushRef="#br0" timeOffset="13">9164 1350 111 0,'0'0'42'15,"9"13"0"-15,10-12-1 16,23-9-35-16,5 1-4 15,11-4-1-15,7-2 0 16,4-4-1-16,-1-2-1 16,1 0-1-16,-4 1 0 15,-6 4-1-15,-5 6-1 16,-9 3 0-16,-6 2 0 15,-9 4 0-15,-4 3 1 16,-11 3 2-16,-15-7 1 16,14 13 0-16,-14-13 2 0,-4 17 0 15,-6-4 1-15,2 4 0 16,-3 5 0-16,-5 4-2 15,0 3 1-15,3 3-2 16,1 2 0-16,0 2-1 16,7-2-2-16,3-3-3 15,18-4-12-15,-12-16-18 16,20 0-4-16,-3-16 0 15,12-2 0-15</inkml:trace>
  <inkml:trace contextRef="#ctx0" brushRef="#br0" timeOffset="14">9950 1124 128 0,'0'0'42'15,"-48"-46"1"-15,48 46-4 16,0 0-42-16,-57-53-15 15,57 53-16-15,0 0-8 16,0 0 1-16,-39-47-2 16</inkml:trace>
  <inkml:trace contextRef="#ctx0" brushRef="#br0" timeOffset="15">10681 1112 106 0,'0'0'39'0,"0"0"-5"16,0 0-2-16,0 0-22 15,0 0-1-15,0 0-3 16,-81-32-1-16,28 52-2 15,1 16 0-15,-11 3-1 16,1 14 0-16,1 6-2 16,23 4 1-16,14-5-1 15,26-8 0-15,23-14-2 16,13-11-2-16,27-10-7 0,5-26-13 15,32 2-12-15,-1-14-7 16,7 1 1-16,-7-10-2 16</inkml:trace>
  <inkml:trace contextRef="#ctx0" brushRef="#br0" timeOffset="16">11990 1093 69 0,'18'-46'40'0,"-18"46"-3"15,0 0 3-15,0 0-16 16,0 0-17-16,0 0-1 15,8-31-3-15,-13 63 1 16,-11 17-2-16,-1 20 0 16,-16 2-1-16,10 12 1 15,-2-1-2-15,8-3 1 16,11-27-1-16,5-11-1 15,6-16 1-15,-5-25 1 16,20 6 0-16,-6-28-1 16,5-13 1-16,4-16 0 15,-23 51 0-15,25-66 1 16,-25 66 0-16,19-90-2 0,-9 41 1 15,2-5-1-15,-7 4 1 16,4-2-1-16,-4 6 0 16,4 0 0-16,-9 46 0 15,5-81 1-15,-5 81-2 16,9-57 1-16,-9 57-1 15,0 0 2-15,20-52-1 16,-20 52 1-16,0 0 0 16,53 9-1-16,-53-9 2 15,59 24 1-15,-59-24-3 16,72 18 0-16,-72-18 0 15,89 8 0-15,-41-8 0 16,-2-5 0-16,0-5 0 0,2-1 0 16,-48 11 0-16,83-29 0 15,-83 29 0-15,69-33 0 16,-69 33 0-16,51-22 0 15,-51 22 0-15,0 0 0 16,0 0 0-16,14 39 0 16,-23 21 0-16,0 22 0 15,-8 11 0-15,4 5 0 16,1 4-5-16,9-10-2 15,11-18-7-15,-3-44-8 16,31-9-6-16,-14-21-6 16,20-5-5-16,-4-11-1 15,9-7 2-15</inkml:trace>
  <inkml:trace contextRef="#ctx0" brushRef="#br0" timeOffset="17">13022 1200 112 0,'0'0'40'16,"-19"23"1"-16,15-6-1 15,14-7-37-15,3 2-1 16,9-3 1-16,3-6-1 16,13-2 1-16,-1-3-1 15,1-7-1-15,3-6 1 16,-41 15-1-16,0 0 2 15,53-35-3-15,-53 35 0 16,0 0 0-16,34-52 0 16,-34 52 0-16,0 0 0 15,9-53 0-15,-9 53 0 0,0 0 0 16,0 0 0-16,-46-33 0 15,-2 44 0-15,-2 10 0 16,-5 16 0-16,8 14 0 16,7 8 0-16,20 1 0 15,21-10 0-15,29-12 0 16,19-12 0-16,13-10 0 15,16-9-5-15,12-14-2 16,10-6-5-16,-8-17-9 16,16-4-5-16,-108 34-7 15,92-49-1-15,-44 20-6 16,0-1 1-16,-48 30 3 15</inkml:trace>
  <inkml:trace contextRef="#ctx0" brushRef="#br0" timeOffset="18">14104 748 113 0,'0'0'41'0,"0"0"2"16,0 0-3-16,0 0-36 16,0 0 0-16,0 0-2 15,-52 38-1-15,22 54 0 16,2 14-1-16,-5 1-2 15,10-1 0-15,3-14-5 16,6-19-4-16,20-19-16 16,-12-29-15-16,18-7 2 15,-12-18-1-15,12-8 1 16</inkml:trace>
  <inkml:trace contextRef="#ctx0" brushRef="#br0" timeOffset="19">13882 1228 120 0,'0'0'41'16,"-37"-46"3"-16,37 46-3 15,0 0-35-15,0 0-3 16,0 0-3-16,-8-51 0 16,8 51 0-16,0 0-2 15,48-27-2-15,-48 27-4 16,61-13-13-16,-61 13-11 15,76-29-10-15,-76 29-1 16,95-41 1-16,-44 15 1 0</inkml:trace>
  <inkml:trace contextRef="#ctx0" brushRef="#br0" timeOffset="20">14532 715 119 0,'46'-60'43'0,"-46"60"0"16,0 0 0-16,0 0-39 15,0 0-1-15,0 0-3 16,0 0 0-16,0 0 0 15,-48 67 0-15,-1 19 0 16,3 18 0-16,-3 0 0 16,19-3 0-16,3-10 0 15,18-18 0-15,4-18 0 16,18-22 0-16,7-15 0 0,5-12 0 15,8-15 0-15,0-12 0 16,4-8 0-16,-37 29 0 16,0 0 0-16,59-63 0 15,-59 63 0-15,0 0 0 16,52-65 0-16,-52 65 0 15,33-19 0-15,-10 6 0 16,-8 20 0-16,-6 14 0 16,-4 13 0-16,-3 13 0 15,-9 8 0-15,5 2 0 16,11-9-12-16,-9-17-6 15,24-5-7-15,-14-19-8 16,28-3-2-16,-7-17-4 16,17-4-3-16,-1-14 4 15</inkml:trace>
  <inkml:trace contextRef="#ctx0" brushRef="#br0" timeOffset="21">15269 1256 79 0,'0'0'38'0,"0"0"0"15,0 0 1-15,17-54-20 16,-17 54-14-16,0 0-1 15,0 0 1-15,3-58-1 16,-3 58 1-16,0 0-2 16,0 0 1-16,-48-29-1 15,4 36-1-15,-1 13 0 0,-7 6-1 16,2 18 0-16,1 7-1 15,19 10 1-15,11-4-1 16,33-15 2-16,16-9-2 16,17-12 0-16,11-5 0 15,8-8 0-15,3-9 0 16,5-9 0-16,-5-12 0 15,-9-5 0-15,-9-7 0 16,-16-5 0-16,-17-3 0 16,-18 42 0-16,1-47 0 15,-1 47-2-15,0 0 0 16,-26-67-2-16,26 67 0 15,0 0-3-15,-40-48-9 16,40 48-7-16,0 0-10 0,0 0-5 16,-34-33-2-1,34 33 0-15</inkml:trace>
  <inkml:trace contextRef="#ctx0" brushRef="#br0" timeOffset="22">16113 1142 119 0,'0'0'42'0,"0"0"1"16,0 0-3-16,0 0-36 15,0 0 0-15,-47-41-1 16,-9 50-3-16,-3 16 0 0,-4 0 0 15,1 15 0-15,6 8 0 16,25 6 0-16,23-8 0 16,25-9 0-16,16-11 0 15,11-11 0-15,9-16 0 16,5-14 0-16,8-17 0 15,-66 32 0-15,69-47 0 16,-69 47 0-16,80-66 0 16,-80 66 0-16,76-91 0 15,-39 40 0-15,-3-4 0 16,-1-1 0-16,-9 1 0 15,3 7 0-15,-27 48 0 16,32-82 0-16,-32 82 0 16,0 0 0-16,8-58 0 15,-8 58 0-15,6 12 0 0,-30 25 0 16,-13 29 0-16,6 31 0 15,2 14 0-15,11 5 0 16,14-17 0-16,20-26-8 16,19-29-6-16,-12-16-5 15,14-5-6-15,-25-17-5 16,22-1-5-16,-17-8-6 15,9-4 3-15,-4-3 1 16</inkml:trace>
  <inkml:trace contextRef="#ctx0" brushRef="#br1" timeOffset="23">2202 2194 52 0,'-6'-11'33'15,"18"7"0"-15,-12 4-1 16,26-4-22-16,-13-4-2 16,10 9-2-16,-3-7 0 15,12 5-2-15,-3-7-1 16,13 2 0-16,1-4-1 15,8-1 0-15,2-1-1 16,6 0 0-16,-1 3-1 0,2 2 0 16,-2 2 0-16,2 7 0 15,-3 1-1-15,5 7 1 16,1 0 0-16,6-2 0 15,5 0 1-15,5-2-1 16,5-3 1-16,6-3-1 16,9-2 1-16,5-2-1 15,4 1 0-15,0-2-1 16,8 5 0-16,-1 0 1 15,7 1 0-15,1 3 1 16,3-3-1-16,1-1 0 16,7-2 1-16,4-2 2 15,5-6-1-15,8 1-1 16,-3-5 0-16,3 2 0 0,-3 1 0 15,5 1 0-15,-4 2 0 16,0 6-1-16,-6 1 1 16,-1 2-1-16,1 1 0 15,0 2 0-15,1 0 0 16,6 0 0-16,-2-1 0 15,3-3 0-15,0 0-1 16,2-1 1-16,1-2 0 16,-3 0-1-16,1 1 1 15,-2-1 0-15,0-1 0 16,-4 1-1-16,-5-2 1 15,9 1-1-15,-4 0 1 16,2-2 0-16,-3 2-1 0,-1-1 1 16,4 0 0-16,2 2 0 15,2 0 0-15,-5 0 0 16,-1 3 0-16,6 1 1 15,-2 1-1-15,2-4 0 16,-6 5 0-16,0-3 0 16,2 1 0-16,1-1 1 15,-2-6-1-15,-7 4 0 16,0-5 1-16,0-1-1 15,3 1 0-15,-6 0 1 16,-2-2-1-16,-2 3 1 16,-2 4-1-16,0-3 0 15,6 4-1-15,0 1 1 16,-2 0 1-16,3-2-1 15,-1 2 0-15,4-2 0 0,0 1-1 16,-2-3 2-16,-6 3-1 16,-3-2 0-16,0 2 0 15,-3-1 0-15,-1 2 0 16,-4-1 0-16,-3-2 0 15,-2 1 0-15,1 1 0 16,2 0 0-16,-4 1 0 16,-3-1 0-16,-9-2 0 15,-1 2 0-15,-5 0 0 16,-7 1 0-16,-6 0 0 15,-8-2 0-15,1 2 0 16,0-3 1-16,-3 2-1 16,-1-1 0-16,0-2 0 15,-2 2 1-15,-6-3-1 0,0 3 0 16,-11 1-1-16,-11 0 1 15,-7 1 0-15,-11 0 0 16,-6 0 0-16,-5 1 0 16,-15-1 0-16,11 2 1 15,-11-2-1-15,0 0 1 16,0 0-1-16,0 0 0 15,11 8-1-15,-11-8-6 16,11 2-19-16,-11-2-10 16,-5-20-2-16,-4-1-1 15,4-2-1-15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9T04:27:35.285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5211 5456 87 0,'0'0'38'16,"-13"-1"0"-16,7 11 1 16,6-10-34-16,-12 17-1 15,12-17-1-15,17 11-1 16,2-10-1-16,15-2-3 15,7-2-2-15,1-6-5 16,18 11-21-16,-10-9-7 16,7 5-1-16,-7-9-2 15</inkml:trace>
  <inkml:trace contextRef="#ctx0" brushRef="#br0" timeOffset="1">5863 5162 88 0,'0'-12'35'16,"-4"0"0"-16,4 12 0 0,-12 4-34 15,5 7 1-15,-3 7-1 16,1 5 1-16,-5 6 0 15,5 10 1-15,1 2-2 16,7 5 1-16,0-1-1 16,3-2 0-16,6-2-1 15,6-8 1-15,2-6-1 16,3-10 1-16,3-11-1 15,3-8 0-15,2-12 1 16,4-8-1-16,2-11 0 16,-1-4 0-16,4-3 1 15,-6 0-1-15,-2 2 0 16,-1 6 0-16,-8 11 0 15,-5 13 0-15,-14 8 0 16,8 22 1-16,-13 8-1 0,-2 8 0 16,2 3 0-16,0 0 0 15,5-3 1-15,8-6 0 16,6-11 0-16,7-14 1 15,8-15 0-15,7-14 0 16,1-13 0-16,1-7 0 16,-4-10 0-16,-1-5-1 15,-6 1-3-15,-8 1 2 16,-2 8-4-16,-11 10 0 15,0 15-2-15,-12 8-5 16,6 14-27-16,-6 14 1 16,4 12 2-16,-5 1-4 15</inkml:trace>
  <inkml:trace contextRef="#ctx0" brushRef="#br0" timeOffset="2">6882 4869 79 0,'0'0'37'15,"-15"-7"-1"-15,9 20 1 16,-13 12-33-16,3 7-1 0,-1 8 1 15,1 12-1-15,-1 6 1 16,3 6-1-16,-2 4 1 16,3-1-1-16,2-2 0 15,5-9-1-15,6-7-1 16,2-11 0-16,2-9 0 15,7-14 0-15,4-15 0 16,7-10 0-16,2-14 0 16,4-4 0-16,0-6 0 15,2-3 0-15,-4 2-1 16,-1 3 1-16,-6 10-1 15,-2 10 1-15,-6 12-1 16,-7 11 0-16,0 13 0 16,-4 7-1-16,0 5 0 0,4 2-2 15,5 4-1-15,-1-9-3 16,13 3-4-16,-7-20-10 15,18 4-16-15,-7-18 1 16,14 0-1-16,-6-15 2 16</inkml:trace>
  <inkml:trace contextRef="#ctx0" brushRef="#br0" timeOffset="3">7323 5397 90 0,'-15'-19'35'0,"4"10"1"16,-15-1-1-16,7 12-27 15,-9 1-1-15,5 12-3 16,-1 4 0-16,6 8 0 15,-1 4-2-15,9 0 1 16,3 1-2-16,10-2 1 0,6-8-1 16,10-5 0-16,8-10 0 15,5-10 0-15,7-11-1 16,1-6 1-16,-1-8 0 15,-2-6-1-15,-4-1 1 16,-6-1 0-16,-7 3 0 16,-6 6-1-16,-7 5 0 15,-7 10 1-15,0 12-1 16,-15 10-1-16,0 9 1 15,3 5 0-15,2 6-2 16,2-1 0-16,8 1-2 16,6-11-2-16,17-1-8 15,-4-26-16-15,32-3-8 16,-8-22 1-16,22-2-1 0</inkml:trace>
  <inkml:trace contextRef="#ctx0" brushRef="#br0" timeOffset="4">7963 4856 82 0,'-19'44'37'16,"-15"10"0"-16,7 25-1 16,-12 2-31-16,12 6-3 15,4 6-19-15,3-17-17 16,13-5 2-16,-3-18-5 15,15-7 1-15</inkml:trace>
  <inkml:trace contextRef="#ctx0" brushRef="#br0" timeOffset="5">7687 5279 115 0,'0'0'40'0,"-14"-22"0"15,28 22-4-15,12-9-33 16,8-5-5-16,31 5-29 15,1-12-6-15,20 6-3 16,7-9 2-16</inkml:trace>
  <inkml:trace contextRef="#ctx0" brushRef="#br0" timeOffset="6">8600 5287 65 0,'17'-14'36'0,"-8"1"0"16,2 9 0-16,-11 4-12 16,0 0-19-16,-7 15 0 15,-1 11 0-15,-9 4 0 16,2 11-1-16,-4-1 0 15,7 2-1-15,1-3 0 16,7-5-1-16,11-7 0 16,6-13-1-16,13-11 0 15,8-13 0-15,6-12 1 16,5-8-2-16,1-6 1 15,0-8 0-15,-6 1 0 16,-5 2-1-16,-5 4 0 0,-9 11 0 16,-12 11 0-16,-9 15 0 15,-3 12 0-15,-12 20 0 16,-10 16-1-16,-4 12 1 15,-7 13 0-15,1 8 1 16,-3 3-2-16,3 0 3 16,1-6-3-16,6-8 3 15,8-13-2-15,3-10 1 16,5-12-1-16,2-13-1 15,2-10 1-15,8-12-1 16,-9-16-1-16,6-7-1 16,1-7-1-16,2-11-2 15,0 0-1-15,-5-12-7 16,16 11-13-16,-14-10-11 0,13 17 3 15,-6-4-3-15,11 12 4 16</inkml:trace>
  <inkml:trace contextRef="#ctx0" brushRef="#br0" timeOffset="7">9278 5402 82 0,'9'-11'38'0,"-23"-3"-1"15,4 9 1-15,-17-3-16 16,0 11-18-16,-7 3-1 16,1 12 0-16,0 5-1 15,-2 6 0-15,5 3 0 0,1 4 0 16,9 3-1-16,8-1 0 15,12-8 0-15,8-3 0 16,15-10-1-16,9-10 1 16,11-10-1-16,4-9 0 15,3-9 0-15,1-9 0 16,-4-4 0-16,-7-3-1 15,-8-2 1-15,-12 3 0 16,-11 3 0-16,-9 6 0 16,-9 8 0-16,-1 6 0 15,-8 4 0-15,3 5 0 16,0 6 0-16,15-2 0 15,-12 5 0-15,12-5 0 16,23 4 0-16,1-7 0 0,4-3 1 16,9-1-1-16,1-4 0 15,-3 0 0-15,-1 2 1 16,-6-1-1-16,-7 4 0 15,-7 2 1-15,-14 4-1 16,10 6 1-16,-14 5-1 16,-4 6 1-16,-2 8-1 15,1 4 0-15,-5 6 0 16,5 1 0-16,2 0 0 15,4-3 0-15,8-6 0 16,6-13 1-16,10-10-1 16,11-12 1-16,8-15 0 15,8-8-1-15,5-11 2 0,-3-3-2 16,3-3 2-16,-6 1-2 15,-8 9 1-15,-10 5 0 16,-10 14 1-16,-19 19-2 16,0 0 0-16,-9 22 0 15,-13 12-3-15,-2 2-2 16,7 15-11-16,-13-15-12 15,21 11-11-15,-1-15-1 16,14-2-1-16,8-15 1 16</inkml:trace>
  <inkml:trace contextRef="#ctx0" brushRef="#br0" timeOffset="8">10622 4829 78 0,'13'11'36'16,"-10"4"0"-16,-2 20 0 15,-18 8-31-15,5 14 0 16,-6 10-1-16,-1 10-1 15,-3 7 0-15,0 0-1 16,0-2-1-16,4-9 0 16,8-6-8-16,0-19-20 15,15-6-8-15,-2-20-1 16,15-9 0-16</inkml:trace>
  <inkml:trace contextRef="#ctx0" brushRef="#br0" timeOffset="9">10493 5346 102 0,'-41'4'37'16,"13"10"1"-16,2-6-1 16,19 2-32-16,7-10-3 15,29-8-2-15,14-6-2 16,14-18-10-16,15 1-25 15,6-14 1-15,12-1-2 16,-3-11 1-16</inkml:trace>
  <inkml:trace contextRef="#ctx0" brushRef="#br0" timeOffset="10">11139 4739 87 0,'-27'24'36'16,"-12"7"1"-16,5 22 0 15,-7 8-29-15,8 7-2 16,-1 5-1-16,6 6 0 15,1-1-1-15,4 1 0 16,5-5-1-16,8-12 0 16,5-9-2-16,4-10 0 15,10-14-1-15,8-13 1 16,6-14-1-16,7-10 1 15,5-11 0-15,4-5-1 16,0-7 1-16,-3 1-1 16,-2 0 0-16,-7 4 1 15,-4 8-1-15,-8 8 0 0,-15 10 0 16,8 12 0-16,-11 6-1 15,-4 5 0-15,2 6-2 16,1-3-2-16,9 6-10 16,-8-13-17-16,20 0-6 15,0-14-1-15,18-2-1 16</inkml:trace>
  <inkml:trace contextRef="#ctx0" brushRef="#br0" timeOffset="11">11512 5261 87 0,'-9'14'37'0,"-13"3"0"16,7 15 1-16,-9 2-21 0,7 4-12 16,1 2-1-16,4-3-2 15,7-4-2-15,3-7-4 16,10-3-3-16,-8-23-22 15,21 8-7-15,-6-20-1 16,11-1-2-16</inkml:trace>
  <inkml:trace contextRef="#ctx0" brushRef="#br0" timeOffset="12">11566 4936 91 0,'0'0'32'16,"-10"18"2"-16,13 2 2 0,3 0-35 15,5 2 3-15,10-2-4 16,-2 1 3-16,3-1-2 16,-1 2 3-16,-3-2 2 15,-1 3-4-15,-10 1 4 16,-2 5-3-16,-11 2 4 15,-3 1-5-15,-5 0 3 16,4 0-3-16,-6 0-1 16,4-5 0-16,3-3-1 15,1-6 0-15,8-7 0 16,0-11 0-16,22-4 0 15,-5-11 0-15,5-7 1 16,3-4-1-16,2-5 1 16,1-1-1-16,-2 1 1 15,-2 3-1-15,-6 8 1 0,-7 6-1 16,-11 14 0-16,13 2 0 15,-15 13-1-15,-4 7-1 16,3 6-1-16,-3 3-3 16,8 10-10-16,-9-17-15 15,19 7-9-15,-5-13 1 16,17-3-1-16</inkml:trace>
  <inkml:trace contextRef="#ctx0" brushRef="#br0" timeOffset="13">12209 4890 97 0,'-15'-16'38'16,"3"24"-2"-16,-10 13 1 15,7 18-29-15,-6 9-2 16,2 10-2-16,2 9-1 15,2 3-3-15,5 1-2 16,-1-13-19-16,16 5-13 16,-8-16-6-16,18-4 1 15,-7-16-1-15</inkml:trace>
  <inkml:trace contextRef="#ctx0" brushRef="#br0" timeOffset="14">12336 5153 105 0,'-20'7'38'16,"-13"1"2"-16,6 12-2 16,-16 5-31-16,14 1-4 15,2-2 2-15,11 1-2 16,8-5-1-16,9-2 0 15,8-5-1-15,9-3 0 16,7-4 1-16,3-1-1 16,1-4-1-16,-2-1 0 15,-2 1-1-15,-5-1-1 16,1 4-4-16,-21-4-9 15,31 7-13-15,-31-7-12 16,25 2 1-16,-25-2 0 0,29-1-1 16</inkml:trace>
  <inkml:trace contextRef="#ctx0" brushRef="#br0" timeOffset="15">13075 5308 89 0,'14'-21'37'0,"0"9"-2"16,-10 1 2-16,-4 11-30 15,0 0-3-15,-8 15 0 16,-2 3-2-16,-2 5 0 16,-2 7 0-16,3 3-1 15,1 2-1-15,4 0-2 0,12 1-7 16,-5-14-27-16,20-2-1 15,0-16 0-15,11-6-1 16</inkml:trace>
  <inkml:trace contextRef="#ctx0" brushRef="#br0" timeOffset="16">13175 4994 92 0,'-36'-7'33'0,"3"4"0"16,10 8-3-16,8 8-43 15,15-13-18-15,14 16-3 16,11-14 1-16,20 7-1 0</inkml:trace>
  <inkml:trace contextRef="#ctx0" brushRef="#br0" timeOffset="17">13590 5175 97 0,'-40'14'37'0,"5"7"0"16,-11-5 0-16,7 4-33 15,3-1 0-15,13 0-1 16,9-3-1-16,13 1-1 16,15-3 0-16,6 1-1 15,16-3 0-15,2-2 0 0,1 1 0 16,1-1 0-16,-7 2-1 15,-9 0 1-15,-12 3 0 16,-15 0-1-16,-10 1-1 16,-16-1 0-16,-1 3-5 15,-16-10-26-15,10 2-5 16,-2-11 2-16,10 0-2 15</inkml:trace>
  <inkml:trace contextRef="#ctx0" brushRef="#br0" timeOffset="18">14459 5236 85 0,'8'-10'34'0,"-14"0"1"16,-6 9 0-16,-14 0-30 16,-5 12 1-16,-10 2-1 15,-2 12 0-15,-7 1-1 16,7 4 0-16,-1 1-1 15,11-2 1-15,9-6-2 16,16-3 0-16,12-10 0 16,18-10-1-16,11-11 0 15,12-8-1-15,6-6 1 16,5-5-1-16,2-4 0 15,-5-3 0-15,-8 4-2 16,-4 1 3-16,-14 8-2 16,-7 4 1-16,-7 8-2 15,-13 12 2-15,0 0-1 0,-1 29 1 16,-8 4 1-16,-1 12-2 15,-1 10 2-15,-2 10-2 16,1 6 3-16,-3 6-2 16,0 1 1-16,-4-4 1 15,-4-5-1-15,-2-3 1 16,-9-10-1-16,0-9 1 15,1-13-1-15,-2-11 0 16,9-16-3-16,3-15-4 16,23-7-15-16,-5-27-12 15,29-3-4-15,2-16-3 16,18-2 0-16</inkml:trace>
  <inkml:trace contextRef="#ctx0" brushRef="#br0" timeOffset="19">14960 5246 97 0,'18'-7'37'0,"-18"7"2"16,0 0-2-16,-26-6-30 15,8 12-3-15,-8 0 0 16,-1 6-1-16,-2 3 0 15,0 9 0-15,1-1-1 16,1 6 1-16,9-1-1 16,8 0-1-16,9 0 0 15,7-7 0-15,13-3 0 0,7-9 0 16,9-7-1-1,2-8 0-15,0-8 0 0,1-6 1 16,-2-8-1-16,-7-2 0 16,-8-3 0-16,-11-1-1 15,-8 3 0-15,-7 1 0 16,-2 7-2-16,-9 2-2 15,16 21-3-15,-23-22-15 16,23 22-9-16,9 2-7 16,14 5 1-16,-4-4-1 15</inkml:trace>
  <inkml:trace contextRef="#ctx0" brushRef="#br0" timeOffset="20">15286 5248 98 0,'0'0'39'0,"12"8"0"0,-12-8 0 15,0 0-29-15,-18 13-3 16,11-2-3-16,-3 1-1 15,1 8-1-15,-4 0-1 16,3 8 0-16,1-2-2 16,-1 2-1-16,7 1-2 15,-1-11-7-15,15 8-17 16,-11-26-10-16,19 15-1 15,-5-25-2-15,14-1 2 16</inkml:trace>
  <inkml:trace contextRef="#ctx0" brushRef="#br0" timeOffset="21">15445 5082 103 0,'-3'-10'37'0,"3"10"2"15,8 10-2-15,-2 4-32 16,2-2 1-16,4 6-3 15,-5 2 3-15,2 5-4 16,-8-1 1-16,-1 6-2 16,-5-1 2-16,-4 2-2 15,-6 1 0-15,1 1-1 16,-2-4 0-16,1-1 1 15,3-5-1-15,4-6 0 16,7-6 0-16,1-11 0 16,20-4 0-16,-3-9 0 15,11-9 0-15,4-4 0 0,3-3 0 16,-2-4 1-16,1 5-1 15,-7 1 0-15,-3 8 0 16,-8 4 0-16,-4 9 0 16,-12 6 0-16,10 12 0 15,-11 5-1-15,2 5-1 16,0 1-1-16,7 8-1 15,3-7-3-15,15 8-8 16,-12-19-11-16,28 12-6 16,-13-19-6-16,16 2 0 15,-11-12 1-15,11-2 1 16</inkml:trace>
  <inkml:trace contextRef="#ctx0" brushRef="#br0" timeOffset="22">16067 5290 98 0,'-12'-22'37'0,"2"13"1"15,-14-4-1-15,5 16-29 16,-10 4-2-16,3 9-2 15,-2 6-1-15,4 8 0 16,5 0-1-16,7 1 0 16,13-3-2-16,6-4 1 15,7-8 0-15,8-7-1 16,6-9 0-16,1-6 0 15,0-8 0-15,3-8 0 16,-3-4 1-16,-4-2-1 16,-3-2 0-16,-1 3 0 15,-6 3 0-15,-4 7-1 16,-11 17 1-16,0 0-1 15,-6 16 0-15,-12 16-1 0,-8 15 1 16,-5 9 0-16,-7 10-1 16,-4 7 0-16,-2-2 2 15,2-2 1-15,0-6-2 16,1-7 3-16,6-11-1 15,3-10 1-15,4-12-1 16,3-12 2-16,4-7-5 16,1-13-1-16,12 0-10 15,-13-24-12-15,19 8-5 16,-14-21-6-16,11-2-2 15,0-12-3-15,10-4 3 16</inkml:trace>
  <inkml:trace contextRef="#ctx0" brushRef="#br0" timeOffset="23">16969 4883 71 0,'9'-12'35'0,"-9"12"-1"15,0 0 2-15,-9 9-32 16,-1 22 0-16,-9 7 1 15,1 14 0-15,-5 5-1 16,4 9-1-16,0 3-1 16,3 0-1-16,6-1-2 15,1-13-6-15,19 2-28 16,-7-14 0-16,10-5-1 15,-6-17 0-15</inkml:trace>
  <inkml:trace contextRef="#ctx0" brushRef="#br0" timeOffset="24">16717 5313 97 0,'0'0'37'15,"-15"-8"1"-15,15 8-1 16,15-3-32-16,10 0-1 15,1-5-1-15,13 2-1 16,5-6 0-16,11 0-1 16,6 0 0-16,4-2 0 15,1 3-1-15,-6-1 1 16,-1 4-1-16,-10 3 0 15,-9 3 0-15,-14 3 0 16,-13 2 0-16,-13-3 1 0,-16 23-1 16,-7-4 0-16,-10 4 0 15,-2 3 1-15,-2 2-1 16,6 3 1-16,6-5 0 15,11-1-1-15,14-5 1 16,18-9 0-16,18-9-1 16,12-6 1-16,12-12-1 15,5-2 1-15,0-6-1 16,-7-1 0-16,-8-2 0 15,-13-1-1-15,-18 5-2 16,-15 2 0-16,-12 4-3 16,-14-3-2-16,4 16-14 15,-16-11-10-15,13 10-6 16,-3-4 1-16,24 9 0 15</inkml:trace>
  <inkml:trace contextRef="#ctx0" brushRef="#br0" timeOffset="25">18239 4701 91 0,'0'0'36'16,"-16"-7"1"-16,9 25-5 15,-10 6-27-15,2 15 0 0,-9 8-1 16,5 12 0-16,-9 5 1 15,7 6 0-15,-2 1-2 16,6-4 0-16,2-2-1 16,3-7 1-16,7-9-1 15,5-10-1-15,5-11-1 16,4-9 1-16,5-12-1 15,7-12 0-15,3-12 1 16,5-5-1-16,-1-9 1 16,0-3 0-16,0 0-2 15,1 2 1-15,-11 7-1 16,3 8 1-16,-10 7 1 15,-11 10 0-15,13 11-1 16,-12 5 0-16,0 5 1 16,-1 3-3-16,3 4 0 0,3-3-3 15,10 2-3-15,-2-13-9 16,22 10-12-16,-10-18-9 15,18 2 0-15,-7-12 1 16,9 0 2-16</inkml:trace>
  <inkml:trace contextRef="#ctx0" brushRef="#br0" timeOffset="26">18681 5260 96 0,'-8'-22'36'0,"4"9"0"16,-12-6 0-16,4 14-27 16,-12-3-3-16,6 12 0 15,-6 4-3-15,0 9 1 16,-3 4-2-16,0 5 0 15,3 4 0-15,5 2 0 0,5-1-1 16,9-4 0-16,10-6 0 16,12-10 0-16,7-7-1 15,12-9 1-15,6-8-1 16,5-8 1-16,0-4-1 15,0-7 1-15,-4 3-1 16,-9-2 0-16,-7 6-2 16,-12 4 2-16,-8 7 0 15,-7 14 0-15,-12-6 0 16,-3 14 0-16,-2 7-2 15,-1 2 0-15,6 7 0 16,3-9-7-16,17 12-8 16,-8-27-9-16,35 26-6 15,-12-27-2-15,21 5-5 0,-6-13 3 16,14 1 2-16</inkml:trace>
  <inkml:trace contextRef="#ctx0" brushRef="#br0" timeOffset="27">19146 5209 107 0,'-27'-10'37'0,"13"14"0"15,-6-5 0-15,0 11-33 16,4 5 0-16,1 8-1 16,-2 3-1-16,4 6-1 15,4 1 0-15,1 1 0 16,4-3 0-16,-1-3-1 15,2-7 0-15,3-6 0 16,0-15 0-16,0 0 0 0,13-7 0 16,-1-9 1-16,1-9-1 15,5-3 1-15,0-6-1 16,6-6 1-16,2-1-3 15,-1-1 3-15,4 3-3 16,1 5 1-16,-1 5-1 16,-5 9 1-16,3 7-1 15,-2 9 2-15,-3 6 0 16,-3 7 0-16,0 7 2 15,-6 1 0-15,-3 5 0 16,-2-2-1-16,-8 1 1 16,-10 2-2-16,-7-1 2 15,-6-2-3-15,-5 1 1 0,-2-2 0 16,-4-1 0-16,0-3 0 15,2-2 0-15,4-2 0 16,3-1 0-16,6 0-1 16,1 5 1-16,3 3 0 15,1 8 0-15,-3 4 1 16,-2 11-1-16,-2 6 0 15,-3 7 1-15,-7-2 1 16,6 3-4-16,-6-11-8 16,17 7-13-16,-16-23-5 15,24 1-10-15,6-29 0 16,0 9-5-16,9-19 1 15</inkml:trace>
  <inkml:trace contextRef="#ctx0" brushRef="#br0" timeOffset="28">19486 5268 78 0,'0'0'32'0,"0"-19"1"15,0 19-5-15,8-20-20 16,-8 20-2-16,6-14 0 16,-6 14 0-16,0 0-2 15,0 0 0-15,0 0-2 16,1 19 1-16,-10-2 0 15,2 9-1-15,-5 5 0 16,-1 9 0-16,-2 2 0 16,2 4 0-16,3-3-1 15,-1-1 0-15,4-5 0 16,6-7-1-16,4-8 1 15,3-11 0-15,4-10-1 0,5-9 0 16,2-10 1-16,2-8-1 16,-3-5 1-16,1-6-1 15,-1-5 1-15,1-3-1 16,-5-2 0-16,-1 1 0 15,3 3-2-15,-1 5 3 16,0 6-3-16,3 5 2 16,5 7-2-16,1 5 2 15,1 9-2-15,4 5 1 16,-4 5 1-16,4 2 0 15,-3 6 2-15,-5 1-2 16,-7 3 2-16,-5 1-2 16,-10 1 2-16,-7 1-2 15,-6 2 2-15,-7 0-2 0,-6 0-1 16,-2 0 1-16,0 2 0 15,-2-1-1-15,2 3 1 16,1 0 0-16,5 2-1 16,1 1 1-16,3 1 0 15,-3 3 0-15,5 4 0 16,0 2 0-16,1 2 0 15,1 2 2-15,1-1-2 16,0 2 1-16,4 0-5 16,-6-12-10-16,21 13-13 15,-14-20-7-15,13-2-3 16,-2-22-2-16,14 13 0 15</inkml:trace>
  <inkml:trace contextRef="#ctx0" brushRef="#br0" timeOffset="29">19918 5311 104 0,'-14'5'37'0,"9"7"-1"16,5-12-5-16,0 0-27 16,0 0 0-16,37 8-2 15,2-14 1-15,12-4-2 16,4-5 0-16,6-2-1 15,-3-3-1-15,-2-4 2 0,-9 2-3 16,-11 1 3-16,-13 1-3 16,-17 3 2-16,-16 2-2 15,-11 6 3-15,-15 6 0 16,-10 5-1-16,-9 4 3 15,-1 6-2-15,-2 7 2 16,5 4-1-16,6 1 2 16,10 4-3-16,14-3 3 15,17 1-3-15,20-5 0 16,15-2 0-16,18-6 0 15,10-6 0-15,11-6-1 16,4-4 0-16,-2-4 1 16,-5-6-1-16,-7-2 1 15,-11 0-1-15,-14 2 1 0,-9 0-1 16,-14 1 1-16,-10 12-1 15,0 0 0-15,-19 0 0 16,-1 12 0-16,-6 5 0 16,-1 6 0-16,-2 3-1 15,4-1 1-15,5-1 0 16,6-1 0-16,13-5 0 15,1-18 0-15,24 9 0 16,3-17 0-16,8-9 1 16,7-5-1-16,0-2 1 15,3-6 0-15,-5 1 0 16,-5 1 0-16,-2 6 0 15,-9 4-1-15,-9 7 1 16,-5 9 1-16,-10 2-2 16,2 19 0-16,-6 2 0 0,-2 4 0 15,2 4 0-15,4 7-3 16,2-6-3-16,14 8-10 15,-8-21-8-15,25 12-5 16,-12-22-5-16,25 6-4 16,-9-15-3-16,10 0 2 15</inkml:trace>
  <inkml:trace contextRef="#ctx0" brushRef="#br0" timeOffset="30">21107 5445 119 0,'-29'7'41'0,"6"7"0"16,-6-9-1-16,15-4-35 15,14-1-12-15,-18-4-13 16,32 6-12-16,-7-17-9 16,11 4 0-16,-3-8-2 15</inkml:trace>
  <inkml:trace contextRef="#ctx0" brushRef="#br0" timeOffset="31">12104 5596 80 0,'-19'10'36'16,"-14"4"-2"-16,0 15 2 15,-13 2-29-15,7 15-1 16,-2 3-2-16,8 7 1 16,4 1-3-16,11-1 0 15,13 1-5-15,7-17-7 16,24 7-12-16,-2-23-5 15,24 5-1-15,-6-21-2 16,20 5-1-16,-9-18 1 16</inkml:trace>
  <inkml:trace contextRef="#ctx0" brushRef="#br0" timeOffset="32">12371 5926 95 0,'-25'-7'33'16,"1"11"-1"-16,-7-5 3 15,10 10-26-15,-7-2-2 16,5 11-1-16,0-2-1 16,9 5-1-16,0-3-1 15,10 6 0-15,3-5-1 16,10-2 0-16,5-6-1 15,10-7-1-15,4-8 1 16,9-6-1-16,1-7 0 16,2-7 0-16,-1-3 0 15,-2 1-1-15,-7-1 1 16,-7 8 0-16,-7 5 0 0,-16 14 0 15,11-4 0-15,-15 16 0 16,-7 6 0-16,1 5-1 16,-2-1-1-16,4-3-2 15,8 4-4-15,0-23-7 16,20 13-8-16,-9-28-4 15,28 5-3-15,-10-20 0 16,22 5-2-16,-14-14 1 16</inkml:trace>
  <inkml:trace contextRef="#ctx0" brushRef="#br0" timeOffset="33">12908 5590 102 0,'0'0'33'16,"-12"-1"3"-16,1 25-1 0,-15 3-22 15,2 14-8-15,-4 4-2 16,3 8 1-16,-1 3-2 15,7-1 0-15,8-3-3 16,6-7 0-16,16-7-7 16,2-20-10-16,24 0-7 15,-6-27-6-15,22-4-1 16,-11-21 0-16,18 1-2 15,-8-19 0-15</inkml:trace>
  <inkml:trace contextRef="#ctx0" brushRef="#br0" timeOffset="34">13185 5591 89 0,'-21'23'34'0,"-14"5"0"16,5 17 4-16,-10 1-16 0,9 7-19 16,5-2-3-16,10-6-4 15,16 3-10-15,0-21-6 16,25 7-8-16,-7-20-1 15,23 4-2-15,-8-17 0 16,13 1 0-16,-8-12 4 16</inkml:trace>
  <inkml:trace contextRef="#ctx0" brushRef="#br0" timeOffset="35">13341 5822 113 0,'-16'10'33'0,"-14"-5"2"15,12 14-2 1,-8-1-28-16,9 10 0 0,0-1-2 15,10 2 0-15,4-2 0 16,7-4-1-16,12-4-1 16,4-8-1-16,5-4 0 15,5-10-1-15,1-7 1 16,-1-7-2-16,0-2 1 15,-3-9-1-15,-3-1 1 16,-2-3 0-16,-6 0 0 16,-2 2-1-16,-5 1 2 15,-3 8-1-15,-5 1 2 16,-3 7-2-16,2 13 2 15,-12-10-1-15,12 10 0 16,0 0 2-16,-9 11-1 0,9-11 1 16,16 17-1-16,-1-9 1 15,8-1-1-15,7 1 1 16,-3-3-1-16,4-1 0 15,-2 0-1-15,-6-1 1 16,-1-1 0-16,-6 0-1 16,-8 2 0-16,-8-4 1 15,2 12-2-15,-9-2 1 16,-5 3 1-16,1 5-1 15,-5 3 0-15,2 1 0 16,4-1 0-16,4 1 0 16,4-5 0-16,7-5 1 15,5-6-1-15,8-9 0 16,6-5 0-16,1-8-1 0,2-3 2 15,1-3-1-15,-3 1 0 16,-3 0 0-16,-6 6 0 16,-3 5 0-16,-13 10 0 15,0 0 0-15,10 11 0 16,-17 6 0-16,3 2 0 15,0 1 0-15,1 1 0 16,2-2 0-16,5-3 0 16,6-6 0-16,5-7 0 15,2-8 1-15,4-8-1 16,3-6 0-16,2-8 1 15,-3-1-1-15,0-2-1 16,-7-2-1-16,-2 2-1 16,-7 3-4-16,3 13-4 0,-18-7-7 15,8 21-3-15,-5-9-6 16,14 19-1-16,-9-10-1 15,3 19-2-15,-1-9 4 16,16 3 4-16</inkml:trace>
  <inkml:trace contextRef="#ctx0" brushRef="#br0" timeOffset="36">14311 5876 120 0,'0'0'37'16,"0"0"2"-16,0 0-3 15,0 0-33-15,26-1 0 16,-3-5-2-16,2 1 1 0,7-2-1 16,5 0 0-16,-1-2-1 15,-1-1 0-15,-2 0 0 16,-5 1 0-16,-10-4 0 15,2 2-2-15,-12-3 2 16,-7 1-2-16,-6 3 2 16,-8 4-2-16,-8 5 1 15,-5 4 1-15,-5 8 0 16,-5 7 2-16,-2 9-1 15,4 4 1-15,3 1-1 16,7 2 1-16,12-5-2 16,12-4-1-16,16-5-2 15,7-15-7-15,22 3-6 16,-3-22-5-16,24 9-6 0,-16-22-3 15,20 13-2-15,-16-15-1 16,10 12 1-16,-17-3 5 16</inkml:trace>
  <inkml:trace contextRef="#ctx0" brushRef="#br0" timeOffset="37">14960 5865 64 0,'0'0'34'15,"7"-16"1"-15,-7 16 0 16,2-20-6-16,-2 20-16 0,-15-13-3 16,1 15-3-16,-12 0-1 15,-1 12-1-15,-7 0-1 16,2 8 0-16,0 2-1 15,7 3-1-15,8-6 0 16,11 1 0-16,12-11-2 16,11-7 0-16,15-8 0 15,6-12 0-15,8-5 0 16,3-10 0-16,3-4 0 15,-2-8-2-15,-5 1 2 16,-4 1-2-16,-6 1 2 16,-9 8-2-16,-8 6 1 15,-9 10 1-15,-9 16 0 16,0 0 0-16,-17 27 0 0,0-1 0 15,0 14-6-15,-7-8-6 16,16 18-6-16,-16-22-5 16,28 10-13-16,-8-20-3 15,13-1-3-15,-9-17 2 16</inkml:trace>
  <inkml:trace contextRef="#ctx0" brushRef="#br0" timeOffset="38">16455 5586 93 0,'14'-13'35'0,"2"6"1"16,-21-3-5-16,5 10-25 16,0 0-1-16,-14 17 0 15,1 0-1-15,-5 12 0 16,2 3-2-16,-1 4 3 15,3 4-4-15,4-1 2 16,1 1-3-16,3-4-1 16,11-2-4-16,-5-14-9 15,19 4-8-15,-19-24-7 0,28 12-2 16,-19-22 0-16,12 5-3 15,-17-13 1-15</inkml:trace>
  <inkml:trace contextRef="#ctx0" brushRef="#br0" timeOffset="39">16289 5777 113 0,'-41'-6'35'15,"19"11"2"-15,-3-7-2 16,25 2-28-16,-8 10-2 16,29-7-2-16,11-3-1 15,20 0-1-15,11-4 1 16,10-3-2-16,3 2 1 15,2 0-2-15,-9-2 1 16,-8 5 0-16,-15 2 0 0,-17 1 1 16,-12 3-1-1,-15 6 3-15,-11 4-2 0,-6 0 2 16,-7 5-2-16,0 6 2 15,0 1-3-15,4 0 3 16,8-2-3-16,10-1 0 16,7-7 0-16,15-4 0 15,9-11 0-15,4-8 0 16,7-9 0-16,0-4 0 15,-3-6 0-15,-5-2 0 16,-9-2-2-16,-12 1-2 16,-12 5-2-16,-11-1-4 15,-3 16-6-15,-20-7-6 16,15 17-2-16,-20-14-4 0,24 18-2 15,-14-11-3-15,28 6 1 16,0 0 2-16</inkml:trace>
  <inkml:trace contextRef="#ctx0" brushRef="#br0" timeOffset="40">17846 5548 90 0,'0'0'35'0,"0"0"0"15,0 0 2-15,0 0-30 16,-10 25-3-16,-3-3 0 15,2 15-1-15,-9 1 1 16,2 10 1-16,-3 0-2 16,1 4 1-16,2-4-1 15,-1-3 0-15,8-5-1 16,3-8 1-16,2-7-2 15,4-7 0-15,2-18 0 16,0 0 0-16,18-6 0 16,-4-11-1-16,0-7 1 15,-2-4 0-15,2-6-1 16,2-3-1-16,3-1 1 0,0 5-2 15,0 2 2-15,2 7-2 16,0 6 2-16,2 8-2 16,4 8 2-16,-2 10 0 15,-3 6 1-15,-1 4 1 16,-4 7-2-16,-4 2 2 15,-11 2-1-15,-7 1 1 16,-9-1-2-16,-14-2 2 16,-5-3-2-16,-5-3 0 15,-4-4-2-15,3-6 0 16,3-3-2-16,4-10-6 15,18 7-5-15,-1-19-3 16,27 11-4-16,-5-19-3 16,30 13-1-16,-10-18-1 15,27 14 0-15,-6-7 5 0,7 2 3 16,0 6 4-16,-8 0 3 15</inkml:trace>
  <inkml:trace contextRef="#ctx0" brushRef="#br0" timeOffset="41">18158 5895 127 0,'-15'3'32'16,"16"7"0"-16,-1-10 0 15,0 0-28-15,23-8 0 16,10 3-1-16,10-4 0 16,8-1 0-16,3-4-2 15,2 1 1-15,-6-2-2 16,-6 1-1-16,-15-2 1 15,-15 1-1-15,-16 0 1 0,-17 8-2 16,-12 2 2-16,-13 6-1 16,-7 7 2-16,-3 7 2 15,3 7-1-15,3 5 1 16,12 4-2-16,14 1 2 15,19 1-4-15,16-10-2 16,31 3-9-16,5-20-5 16,35 6-4-16,-5-24-3 15,30 7-5-15,-16-21 0 16,28 8-3-16,-18-12 1 15,16 4 8-15,2-2 1 16</inkml:trace>
  <inkml:trace contextRef="#ctx0" brushRef="#br0" timeOffset="42">4006 2744 70 0,'-4'-13'40'15,"4"13"-1"-15,0 0 1 16,0 0-22-16,0 0-12 16,26-6-1-16,1 1-4 15,6-2-4-15,21 7-17 16,-7-14-12-16,22 5-3 15,-7-10-3-15,13 5-1 16</inkml:trace>
  <inkml:trace contextRef="#ctx0" brushRef="#br0" timeOffset="43">4769 2423 86 0,'12'-13'37'0,"-8"-3"0"16,-4 16 1-16,0 0-32 15,0 0-2-15,-6 21-1 16,0 2-1-16,-5 4 0 15,-1 10 0-15,-2 5 0 0,1 8-1 16,-1 0 1-16,5 0-1 16,3-3 1-16,7-3-1 15,9-6 0-15,3-8 0 16,9-13-1-16,5-10 0 15,7-12 0-15,3-11 0 16,2-11 1-16,1-4-1 16,-3-7 0-16,-4-5 0 15,-3 6 1-15,-4-1-1 16,-10 8 1-16,-2 9-1 15,-5 3 1-15,-5 7-1 16,-4 11 0-16,0 0 1 16,-5 20-1-16,4 0 0 15,2 5 0-15,5 1 1 0,2 3-1 16,5 1 0-16,6-3 1 15,5-5 0-15,5-7-1 16,-1-4 1-16,8-10 0 16,-5-6 0-16,0-10-1 15,-3-8 1-15,-5-6-1 16,-1-5 0-16,-5-1-1 15,-5-2 0-15,-2-1-1 16,-5-3-1-16,5 10-3 16,-13-7-9-16,15 22-10 15,-16-13-6-15,18 16-3 16,-10-8-3-16,14 14 0 15,-3-7 0-15</inkml:trace>
  <inkml:trace contextRef="#ctx0" brushRef="#br0" timeOffset="44">5812 2216 101 0,'2'-13'37'0,"-2"13"1"16,0 0-2-16,-9 18-31 15,-6 4-1-15,0 13 1 16,-3 6-2-16,-1 6 0 15,-1 10 0-15,-1 1-1 16,5-2 0-16,1 0 0 16,4-9-1-16,5-4 0 15,1-10-1-15,5-6 1 0,5-10-1 16,-5-17 1-1,23 2 0-15,-4-14 0 0,4-5 0 16,1-5-1-16,3-3 1 16,-2 0 0-16,-2 3 0 15,-1 4-1-15,-6 9 1 16,-6 7-1-16,-10 2 0 15,10 23-1-15,-8-3 0 16,-5 8-2-16,3 3 0 16,-2 1-2-16,7 3-1 15,-1-11-2-15,13 5-6 16,-17-29-6-16,36 25-4 15,-20-34-1-15,18 9-2 16,-12-24-1-16,15 6-2 0,-12-11 2 16,7-4 32-16,-2 10 7 15,-13-14 7-15,9 21 3 16,-18-19 5-16,9 23 3 15,-21-8 4-15,4 20-1 16,-1-9-23-16,1 9-3 16,-12 13-1-16,6 2 0 15,-3 2-1-15,4 7-1 16,1-3-1-16,6 2 0 15,5-4 0-15,7-6-1 16,6-8 0-16,8-7 0 16,4-8 0-16,5-7 0 15,0-6-1-15,2-5 0 16,-2-6 0-16,1 0 0 15,-4-1-1-15,-7 4 1 0,-3 6-1 16,-8 6-1-16,-16 19 1 16,14-4 0-16,-19 19-1 15,-10 16 1-15,-7 20 0 16,-5 10 0-16,-5 23-1 15,-10 7 0-15,-5 9 1 16,-1 1-1-16,0 2 1 16,2-8-2-16,5-12 2 15,-2-17 0-15,11-13 1 16,4-17 0-16,9-17 0 15,5-15 1-15,5-16-1 16,6-13 1-16,6-13 0 16,3-11-1-16,10-12 0 15,7-14-1-15,13-7-2 0,-1-9-7 16,19 15-8-16,-14-12-4 15,23 24-5-15,-17-8-2 16,17 25-6-16,-10 2 1 16,10 20-1-16</inkml:trace>
  <inkml:trace contextRef="#ctx0" brushRef="#br0" timeOffset="45">7457 2512 78 0,'0'0'34'0,"9"-19"1"16,-9 19 0-16,-4-19-26 0,4 19-2 15,-12-4-1-15,12 4 0 16,-20 13 0-16,9 3-2 16,-4 4 0-16,3 5 0 15,-3 7-2-15,1-2 1 16,4-1-1-16,2-1-1 15,7-3 1-15,3-7-1 16,9-7-1-16,4-7 1 16,10-10-1-16,5-8 0 15,6-3 0-15,-1-6 0 16,4-5 0-16,-1 3 0 15,-4 0 0-15,-5 0-1 16,-3 9 1-16,-7 5 0 0,-5 7-1 16,-14 4 1-16,10 12 0 15,-11 2 0-15,-2 3 0 16,-3 8 0-16,3 0 0 15,5-2 1-15,-1 0-1 16,5-3 1-16,7-7-1 16,4-7 1-16,4-5 0 15,2-9-1-15,5-6 1 16,-5-5 0-16,2-6 0 15,-3-4-2-15,-2-3 1 16,-3-1 0-16,-3 0-2 16,-3 3-1-16,1 6 0 15,-6 1-4-15,8 14-6 16,-12-11-9-16,19 29-7 15,-21-9-2-15,24 5-4 0,-24-5-1 16,27 14 0-16</inkml:trace>
  <inkml:trace contextRef="#ctx0" brushRef="#br0" timeOffset="46">8187 2579 101 0,'-4'10'38'0,"14"5"0"16,-10-15 0-16,21 4-33 15,4-9 0-15,7-3-2 16,6-7 0-16,2-2 0 16,0-7-2-16,-1-3 1 15,-7-1-1-15,-4 1 0 0,-12 2-1 16,-13 3 1-16,-13 5 0 15,-12 5 0-15,-8 11 0 16,-8 12 0-16,-5 7 0 16,-2 11 1-16,1 1-1 15,8 8 0-15,11 0 0 16,13 1-1-16,14-5-2 15,14-13-2-15,27 0-7 16,3-23-9-16,24 14-8 16,-12-27-6-16,25 7-5 15,-9-13-3-15,11 4 1 16</inkml:trace>
  <inkml:trace contextRef="#ctx0" brushRef="#br0" timeOffset="47">9561 2432 70 0,'-21'1'37'0,"-15"-5"1"16,4 15 0-16,-16-11-14 15,6 16-17-15,-3 3-1 16,4 7-1-16,2 1-1 16,8 8-1-16,2 0-1 15,15-4 0-15,10-2 0 16,8-2-1-16,14-9 0 15,7-5-1-15,8-10 0 16,6-6 0-16,2-10 0 16,2-6 0-16,0-8 0 15,-5-1 0-15,-3-6 0 0,-4 1 1 16,-4 2-1-16,-9 3 0 15,-3 5 0-15,-8 11 1 16,-5 1 0-16,-2 11 0 16,0 0-1-16,-9 16 0 15,8-1 0-15,1-1 0 16,4 2 0-16,7-6 0 15,6 1-1-15,7-5 1 16,7-5 0-16,5-4 0 16,3 0 0-16,-1-4 0 15,-4 4 0-15,-2-3 0 16,-9 5 0-16,-5 2 0 15,-18-1-1-15,6 20 2 0,-16-3-1 16,-4 6 0-16,-5 1 0 16,0 1 0-16,0 1 0 15,0-2 0-15,6-4 0 16,3-6 0-16,10-14 0 15,0 0 0-15,19-9 0 16,-1-8 1-16,2-8-1 16,3-6 0-16,-1-6 1 15,3-2-1-15,-6 5 1 16,-4 4-1-16,-4 4 0 15,-1 9 1-15,-2 6 0 16,-8 11 0-16,20 7-1 16,-5 4 0-16,7 5 0 15,2 0 0-15,9-3 1 0,5-2-2 16,4-7 2-16,3-6-1 15,5-8 0-15,-5-3 1 16,-4-6-1-16,-8-4 1 16,-5-1-1-16,-13-1 0 15,-11 3 0-15,-11 2-1 16,-12 7 1-16,-8 9 0 15,-6 8 0-15,-2 7 0 16,4 6 0-16,5 11 2 16,6 4-3-16,9-2 1 15,17 3-2-15,7-9-5 16,21 4-5-16,-4-16-5 15,23 12-4-15,-12-28-5 16,29 15-3-16,-21-22-1 16,31 12-2-16,-8-15 4 0,23 3 2 15</inkml:trace>
  <inkml:trace contextRef="#ctx0" brushRef="#br0" timeOffset="48">11560 2429 94 0,'-18'-20'35'0,"4"14"1"15,-20-12-7-15,2 16-19 16,-15-2-2-16,2 10-1 15,-8 3-1-15,0 12-1 16,0 2-1-16,4 4 0 16,11 3-2-16,10-2 0 15,9-3 0-15,16-4-1 0,18-8 0 16,13-12-1-16,16-12 1 15,13-9-1-15,11-12 1 16,4-7-2-16,5-7 1 16,-2-8 0-16,-9-5 0 15,-9-2-1-15,-12 3 1 16,-11 7-1-16,-14 7 2 15,-9 11-2-15,-14 13 1 16,-7 17 0-16,-8 19-1 16,-5 15 1-16,-3 17-1 15,1 5 0-15,2 10-1 16,7-1-1-16,11 1-3 15,3-13-3-15,23 4-7 0,-3-29-3 16,26 7-5-16,-8-29-1 16,21 9-1-16,-16-28 1 15,19 5-2-15,-19-15 4 16,3-3 6-16,-12-1 2 15,-7-3 30-15,-1 13 4 16,-26-14 6-16,9 21 1 16,-28-11 3-16,21 24 2 15,-38-10 2-15,23 23 2 16,-20-8-26-16,12 14-3 15,0 2-2-15,6 9 0 16,5 1-2-16,10-1 1 16,8 1-1-16,9-5-1 15,6-3-1-15,8-7 1 0,3-7-1 16,5-11 0-16,1-9-1 15,-5-7 1-15,-1-7-1 16,-9-3 1-16,-8-6-2 16,-5 1 0-16,-11 1 1 15,-8 4-2-15,-6 6 1 16,-7 9-1-16,3 5 1 15,-2 6-2-15,7 9 0 16,14-7-1-16,2 22-6 16,-2-22-7-16,42 25-3 15,-18-25-3-15,23 15-1 16,-10-20-1-16,18 12-1 15,-16-14 2-15,0-1 29 16,3 10 10-16,-21-15 5 16,10 15 4-16,-23-19 2 0,12 20 3 15,-27-13 1-15,7 10 2 16,0 0-24-16,-11 15-1 15,-1-2-3-15,-1 7 1 16,2 1-2-16,-4 8 0 16,1-1-2-16,1 2 0 15,6-3-3-15,1-8-4 16,12 5-10-16,-6-24-4 15,20 13-6-15,-9-34 0 16,23 16-3-16,-11-29-3 16,17 11 3-16,-13-20 1 15</inkml:trace>
  <inkml:trace contextRef="#ctx0" brushRef="#br0" timeOffset="49">12692 2201 120 0,'-20'11'39'15,"20"10"1"-15,-9-13-2 16,9 6-35-16,3 1 0 15,3 2 0-15,-1 5-1 16,0-2 0-16,-5 4 0 16,-4 6 1-16,-5 3-3 15,-5 1 0-15,-6-1 0 16,0-1 0-16,-1-4 0 15,0-6 0-15,9-5 0 16,12-17 0-16,0 0 0 16,24-25 0-16,7-1 0 0,10-5 0 15,3-9 0-15,9 0 0 16,-3-4 0-16,-3 7 0 15,-8 11 0-15,-8 6 0 16,-10 10 0-16,-21 10 0 16,11 15-2-16,-14 7 4 15,-2 6-2-15,1 6 0 16,4 5-2-16,4-4 0 15,12 1-2-15,5-10-2 16,14 2-2-16,0-17-5 16,14 9-4-16,-12-28-3 15,19 11-4-15,-25-23 2 16,20 7 9-16,-20-11 11 15,-11-3 4-15,2 1 6 0,-17-9 6 16,5 18 4 0,-25-15 4-16,15 32 1 0,-29-22-7 15,9 23-8-15,-8 3-2 16,4 15-1-16,-7 3-2 15,5 9 1-15,3-1-2 16,9 5 0-16,7-5-2 16,9-2 0-16,11-7 0 15,5-12 0-15,10-4 0 16,7-13 0-16,2-9 0 15,0-7 0-15,2-4 0 16,-1-3 0-16,-4 0 0 16,-4 3 0-16,-7 4 0 15,-7 10 0-15,-16 14 0 0,9 11 0 16,-19 18 0-16,-11 13 0 15,-5 18-2-15,-11 15 2 16,3 7 0-16,-9 6-1 16,-3 2 1-16,4-6-1 15,2-9 1-15,3-11 0 16,1-12 0-16,3-17-1 15,4-13 1-15,2-13-1 16,3-11-1-16,0-14-2 16,9-4-6-16,-9-20-2 15,17 2-5-15,-15-28-4 16,28 12-3-16,-17-25-2 15,29 18-1-15,-18-19 1 16,21 20 3-16,-7-8 2 16,32 18 3-16,10 7 4 0</inkml:trace>
  <inkml:trace contextRef="#ctx0" brushRef="#br0" timeOffset="50">14356 1960 65 0,'18'-10'38'16,"-13"-2"-1"-16,6 14 2 15,-11-2-20-15,-6 28-10 16,-11 3-3-16,2 16-1 15,-9 6-2-15,1 9 1 16,-7 5-2-16,4 3 0 16,0-2-2-16,6-7-1 15,10-9-2-15,6-13-6 0,14 3-8 16,-10-25-5-16,27 9-3 15,-27-26-2-15,33 4-2 16,-23-21 0-16,11 9-1 16,-21-15 5-16</inkml:trace>
  <inkml:trace contextRef="#ctx0" brushRef="#br0" timeOffset="51">14151 2388 116 0,'-14'-2'34'0,"-11"-11"4"16,25 13-1-16,-11-2-30 15,23 0-5-15,15-1-2 16,9-4-2-16,14-1-1 15,5-5-3-15,10 2-1 16,-3-18-9-16,17 17-4 16,-18-25-4-16,10 15 0 0,-21-23-2 15,9 11 0-15,-21-20 0 16,7 8 1-16,-19-6 7 15,-5-7 32-15,-1 26 5 16,-22-15 4-16,9 33 4 16,-23-6 0-16,16 21 3 15,-30 14 3-15,18 21 0 16,-23 3-26-16,10 18-3 15,-10 5 0-15,7 8 0 16,-2 0-1-16,2 2 1 16,5-5-2-16,7 0 0 15,4-10-1-15,9-16 1 0,10-13-2 16,8-8 1-16,5-15-1 15,6-8 0-15,7-8-1 16,3-8 1-16,-2-4 0 16,1 0-1-16,-6 3 1 15,-4 1-2-15,-8 10 2 16,-3 8 0-16,-14 2 0 15,9 23 0-15,-8-5-1 16,-1 7 1-16,4 4-4 16,4-3 0-16,12 3-7 15,-3-17-5-15,22 7-5 16,-10-29-4-16,22 16-1 15,-19-30-3-15,17 10 0 16,-20-18 0-16,4 9 7 16,-12-6 1-16</inkml:trace>
  <inkml:trace contextRef="#ctx0" brushRef="#br0" timeOffset="52">15162 2358 122 0,'-6'16'34'16,"-9"-13"3"-16,26 13 1 16,0-11-35-16,11 1-1 15,10-5 0-15,6-2 0 16,0-4-1-16,0-5-2 15,-5-1 1-15,-8-4-1 16,-10-1 1-16,-10-2-1 16,-11 1 1-16,-9 2-1 15,-7 2 1-15,-10 9 1 16,-1 4-1-16,-4 9 2 15,0 7-1-15,2 7 1 0,5 6-1 16,6 6 0-16,15 1-1 16,6-5-2-16,17 2-7 15,2-17-6-15,25 11-6 16,-7-30-4-16,29 17-6 15,-13-32-2-15,27 12-2 16,-6-18-1-16,27-3 3 16</inkml:trace>
  <inkml:trace contextRef="#ctx0" brushRef="#br0" timeOffset="53">16219 2310 64 0,'12'-6'36'0,"-8"-7"-1"15,6 18-16-15,-13-15 10 16,3 10-20-16,4 13-1 15,-2 4 0-15,-4 2-2 16,1 5 0-16,-4 1-2 16,2 9 1-16,-3-2-2 15,-1-2 0-15,2-2-1 16,0-5-2-16,0-4 0 15,2-5 0-15,1-2 0 16,2-12 0-16,0 0 0 16,4-18 1-16,2-1-1 15,1-5 1-15,0-5-2 16,2-7 0-16,0-6 0 0,4-3-1 15,-2 1 1-15,3 1-1 16,-2 5 1-16,2 7-1 16,2 6 2-16,3 10 0 15,-1 12 0-15,-1 9 0 16,-1 9 0-16,1 5-1 15,-4 10 1-15,-1-1 1 16,-3 5 0-16,-8 2 0 16,-5 0-1-16,-6 0 2 15,-5 0-1-15,-5-5 1 16,-3-2-1-16,-4-7-2 15,-1-4 1-15,0-2-1 16,4-4 1-16,1-2-1 16,1-2 1-16,5 2 0 0,-1 5 1 15,3 5-1-15,-2 4 0 16,1 8 1-16,-3 2 0 15,3 5-1-15,2-1-2 16,2-3-2-16,14 3-7 16,-11-23-6-16,30 9-5 15,-11-30-4-15,25 10-2 16,-8-29-1-16,22 9-1 15,-11-21 2-15,13 4 5 16</inkml:trace>
  <inkml:trace contextRef="#ctx0" brushRef="#br0" timeOffset="54">16822 2276 96 0,'0'0'35'0,"9"16"2"15,-22-6-1-15,3 12-29 16,-2 0-2-16,3 5 0 15,-5 1-1-15,3 2 0 16,0-1-1-16,2-2 0 16,0-5-1-16,2-4-2 15,2-8 1-15,5-10-1 16,0 0 0-16,14-11 0 15,0-9-1-15,4-6 0 16,0-4 0-16,4-7 0 16,0-2-1-16,0 2 1 15,-3-1 0-15,1 6-2 16,-3 4 3-16,-2 4 0 0,2 7 0 15,-2 8 0-15,6 5 0 16,4 6 0-16,4 5 0 16,6-1 0-16,7 3 0 15,1-1 0-15,4 2-1 16,-1-3 1-16,0-1 0 15,-7-2 0-15,-7-2-1 16,-7-1 1-16,-10-3 0 16,-15 2 1-16,3-9-1 15,-14 4 1-15,-7 2 0 16,-10 3 0-16,-4 5 0 15,-6 6 0-15,-4 5 0 0,1 6 3 16,-3 7-2 0,6-1 1-16,7 2-1 0,9-2 1 15,11-2-1-15,14-7 0 16,11-8 0-16,16-6-2 15,10-8-1-15,8-5-1 16,4-8 1-16,3-6-1 16,-1-5 1-16,-4-2-2 15,-7 1 2-15,-11 2-1 16,-8 6 2-16,-10 7 0 15,-14 13-1-15,0 0 1 16,-18 18 0-16,0 4 2 16,-2 7-1-16,2 4 0 15,7 1-3-15,4-4 1 16,15-2-4-16,2-14-5 0,28 8-3 15,-7-24-8-15,30 12-1 16,-15-30-3-16,23 16 1 16,-16-27-2-16,13 15 2 15,-25-14 4-15,6 1 4 16,-9 7 27-16,-28-16 5 15,8 20 4-15,-32-14 2 16,14 22 3-16,-30-13 2 16,17 28 2-16,-23-13 0 15,7 20-23-15,-1 5 0 16,6 9 0-16,1 4-2 15,8 1 1-15,9 1-3 16,11-3 1-16,14-6-3 16,13-12 0-16,13-4-4 0,12-14-4 15,14 0-5-15,-6-23-7 16,20 12-2-16,-17-28-5 15,16 13 2-15,-23-27-3 16,12 11 2-16,-21-15 1 16,7 6 6-16,-14 1 5 15,-7-2 31-15,0 30 4 16,-28-7 2-16,10 31 4 15,-32-1 1-15,12 30 2 16,-32-3 2-16,14 30-2 16,-22-2-26-16,7 6-1 15,-2 5-2-15,2 0 3 16,2 0-4-16,1-2 1 15,2-2-3-15,2-11-3 0,8-1-8 16,-11-26-5-16,21 13-5 16,-19-30-5-16,25 13 0 15,-20-28-3-15,22 14 1 16,-17-33 3-16,13 9 6 15</inkml:trace>
  <inkml:trace contextRef="#ctx0" brushRef="#br0" timeOffset="55">18089 2254 119 0,'-6'-13'32'15,"21"23"3"-15,-15-10-1 16,40-6-31-16,-4 7-1 16,7 0 0-16,2 1-1 15,3-1 0-15,-2 0 0 16,0-1 0-16,-8 3 0 0,-5-2 0 15,-8-1 0-15,-5 2 0 16,-7 2 0-16,-13-4 0 16,11 17 0-16,-15-4 1 15,-6 7-1-15,-5 4 1 16,0 3-1-16,-2 6 1 15,1 1-2-15,2-3 0 16,6-1-3-16,4-12-4 16,18-1-4-16,-2-24-5 15,27 7-5-15,-15-30-5 16,27 11 1-16,-20-27-3 15,19 10 1-15,-18-24 1 16,6 5 6-16,-15-7 2 16,-4 5 5-16,-5 13 32 0,-27-10 5 15,13 26 2-15,-26-11 3 16,26 39 0-16,-35-26 0 15,28 36 2-15,-15-12-3 16,22 2-32-16,9 23-12 16,-9-23-7-16,41 31-5 15,-20-24-1-15,31 25-2 16,-11-20-2-16,24 20 2 15</inkml:trace>
  <inkml:trace contextRef="#ctx0" brushRef="#br0" timeOffset="56">19245 2227 102 0,'-24'-2'40'16,"-18"-12"-1"-16,9 17 0 16,-18 0-34-16,4 5-1 15,5 2-1-15,1 6 0 16,4 5-2-16,9 4 2 15,12 5-1-15,11-2-1 16,16 0-2-16,12-5-1 16,17 6-7-16,-1-18-3 15,26 12-8-15,-14-29-6 16,24 14-2-16,-23-24-2 15,24 13-1-15,-21-20 0 16,5 7 6-16,-12-6 2 16</inkml:trace>
  <inkml:trace contextRef="#ctx0" brushRef="#br0" timeOffset="57">19626 2291 120 0,'-13'-23'33'15,"13"23"3"-15,-37-12 1 16,7 15-33-16,-10 5 0 16,-7 9 0-16,1 4-1 15,-2 5 1-15,5 4-2 16,8-2 1-16,11-1-2 15,14-7 1-15,16-5 0 16,17-7-2-16,9-8-2 16,12-6 2-16,2-8-1 15,7-2-1-15,-3-8 2 16,-1-3-2-16,-10 0 1 15,-5 5 0-15,-9 2 0 0,-9 5-1 16,-16 15 2-16,0 0 0 16,0 0 0-16,-9 20-1 15,2 0 0-15,0 0 0 16,5 2-2-16,4-5-2 15,16 4-6-15,-2-21-5 16,25 9-5-16,-10-27-3 16,33 12-1-16,-13-27-5 15,28 11 1-15,-16-28 0 16,9 8 6-16,-3-12 3 15</inkml:trace>
  <inkml:trace contextRef="#ctx0" brushRef="#br0" timeOffset="58">20344 1849 122 0,'-15'4'37'16,"-26"3"5"-16,7 31-2 0,-16 8-36 15,7 13-2-15,2 5-1 16,10 2 0-16,6 0-2 16,7-5-2-16,15 8-8 15,-7-25-4-15,16 9-7 16,-15-35-10-16,22 10-3 15,-13-28-4-15,0 0-4 16,-13-2 4-16</inkml:trace>
  <inkml:trace contextRef="#ctx0" brushRef="#br1" timeOffset="59">2476 4123 90 0,'0'0'38'0,"0"0"0"16,0 0 1-16,20-9-36 16,13 3 0-16,11-1-2 15,8 2-2-15,9 1-3 16,-4-7-27-16,9 15-7 15,-9-9 1-15,5 11-2 16</inkml:trace>
  <inkml:trace contextRef="#ctx0" brushRef="#br1" timeOffset="60">3300 3793 79 0,'9'-20'37'16,"-9"-5"0"-16,5 12 0 0,-4-1-33 15,-1 14 0-15,0 0 0 16,1 10-1-16,-8 9 1 15,3 6-2-15,-8 4 0 16,5 6-1-16,-3-2 1 16,5 2-1-16,1-3 0 15,4-5 0-15,9-5 0 16,5-6-1-16,6-5 1 15,8-7-1-15,6-5 0 16,2-6-1-16,4-5 1 16,-5-1-1-16,1-3 1 15,-7 0-1-15,-3 2 0 16,-5 0 1-16,-7 4 0 0,-14 10 0 15,12-8 0-15,-12 8 0 16,3 21 0-16,-4-3 0 16,1 1 0-16,2 3 0 15,4 2-1-15,2-3 2 16,3-9-1-16,7-7 1 15,9-12 0-15,4-11 0 16,1-12 0-16,1-7 0 16,3-9 1-16,-3-5 0 15,-7-1-1-15,-1 2 0 16,-9 5-1-16,-4 8-1 15,-8 8-1-15,-7 6 0 16,2 14-5-16,-9-1-4 16,10 10-26-16,0 0 0 0,6 21 1 15,-6-21-3-15</inkml:trace>
  <inkml:trace contextRef="#ctx0" brushRef="#br1" timeOffset="61">4204 3515 90 0,'-1'-19'36'16,"1"19"1"-16,-6-16 1 16,6 16-32-16,-8 12-1 15,3 8-1-15,-5 9-1 16,1 13-1-16,-3 7 0 15,2 7-1-15,0 5 0 0,1 0 0 16,3-3-1-16,2-3 0 16,1-8 0-16,7-9 0 15,-1-13 0-15,8-10 0 16,1-14 1-16,4-10-1 15,4-7 1-15,-2-11-1 16,3-3 1-16,-1-2 0 16,2 1-1-16,-2 3 0 15,-5 5 0-15,-3 6 0 16,-12 17 0-16,16-5 0 15,-16 5-1-15,11 21 0 16,-4-3-2-16,-2 2 0 16,11 5-1-16,-1-9-3 15,12 7-3-15,-8-17-20 16,19 7-8-16,-7-12 2 0,9 2-2 15</inkml:trace>
  <inkml:trace contextRef="#ctx0" brushRef="#br1" timeOffset="62">4646 3855 82 0,'-13'-5'37'0,"-6"-3"0"16,10 13 0-16,-14-1-29 16,9 11-1-16,-2 4-3 15,3 5 0-15,0 3-1 16,7 3-1-16,1-3 0 15,10 0 0-15,3-6-1 16,8-7 0-16,7-8-1 16,1-5 1-16,7-10 0 0,-2-6-1 15,2-6 1-15,-5-8 0 16,-1 0-1-16,-3-4 1 15,-8 2-1-15,-2 4 1 16,-6 5-1-16,-1 5 0 16,-5 17 0-16,0 0 0 15,0 0-1-15,-8 17 1 16,7 6-2-16,1 0-1 15,5 5-1-15,3-6-2 16,13 4-9-16,-5-20-22 16,22-1-1-16,-2-20 0 15,11 0 0-15</inkml:trace>
  <inkml:trace contextRef="#ctx0" brushRef="#br1" timeOffset="63">5205 3482 89 0,'-12'-14'36'16,"12"14"0"-16,-18 21 1 15,12 15-30-15,-6 10-3 16,2 11-2-16,4 9-2 16,-2 1-3-16,6 4-3 15,-3-16-18-15,10 6-14 16,-5-19 1-16,7 1-1 15,-7-22 1-15</inkml:trace>
  <inkml:trace contextRef="#ctx0" brushRef="#br1" timeOffset="64">5083 3709 102 0,'3'-13'41'16,"-5"-1"1"-16,15 13-2 15,-2-6-36-15,12-1-7 16,18 6-33-16,-7-10-2 15,14 7 0-15,0-12-3 16</inkml:trace>
  <inkml:trace contextRef="#ctx0" brushRef="#br1" timeOffset="65">5898 3697 67 0,'0'0'37'16,"4"-11"-1"-16,-4 11-14 16,0 0 6-16,-3 16-20 15,-3-2-4-15,2 9-1 16,-6 1 0-16,5 3-2 15,-2 1 1-15,5-1-2 16,0-5 0-16,5-4 0 16,2-6 0-16,8-7 0 0,3-7 1 15,8-5-1-15,1-6 0 16,2-4 0-16,-3 0 0 15,1-2 1-15,-5-1-1 16,-2 7 1-16,-4 2-1 16,-14 11 0-16,12-9 0 15,-12 9 0-15,2 15 0 16,-4-2 0-16,0 6 0 15,4 1 0-15,3 0 0 16,3 1 0-16,4-5 1 16,4-1-1-16,5-9 1 15,5-4 0-15,-2-8 0 16,3-7 0-16,-1-5 1 0,-2-4-2 15,-4-1 2-15,-6-7-1 16,0 2-1-16,-6-1-1 16,-2 5-2-16,-2-3-1 15,3 13-7-15,-9-6-24 16,2 20-1-16,9-15-1 15,4 17 0-15</inkml:trace>
  <inkml:trace contextRef="#ctx0" brushRef="#br1" timeOffset="66">6528 3834 79 0,'19'15'36'0,"-5"-9"0"15,10 2 0-15,-3-9-30 16,11 0 0-16,-5-11-1 15,8-3-1-15,-3-10-1 16,5 1 1-16,-7-7-1 16,-3 0-1-16,-7 3 0 15,-11 2 0-15,-14 8-1 16,-10 7 2-16,-10 12-1 15,-8 15-1-15,-7 8 0 16,-2 13 0-16,-1 7 0 16,9 6-1-16,9 2 1 15,11-2-2-15,19-9 0 16,16-13-4-16,27-1-16 15,3-29-16-15,31-3-2 0,-5-20 0 16,26-3-2-16</inkml:trace>
  <inkml:trace contextRef="#ctx0" brushRef="#br1" timeOffset="67">7691 3670 97 0,'15'-13'37'16,"-11"-5"1"-16,6 14-9 15,-10 4-24-15,0 0-2 16,-4 11 0-16,3 9-1 16,-8 4 0-16,-1 9-1 15,-4 3 0-15,5 1-1 16,0 0 1-16,8-5-1 15,2-8 1-15,3-8-1 16,15-9 1-16,5-13-1 16,8-7 1-16,1-11 0 15,5-7 0-15,3-5 0 16,1-2 0-16,-8-2 1 0,-2 5-2 15,-8 6 2 1,-3 5-2-16,-7 11 1 0,-14 13-1 16,11 0 0-16,-13 15 0 15,1 8-1-15,-3 4 1 16,0 4-1-16,5 0 0 15,1 2 0-15,7-8 1 16,5-4-1-16,6-9 1 16,5-10 0-16,5-10 1 15,3-3 1-15,-1-10-1 16,-3-6 0-16,1-1 0 15,-7-3-1-15,-3 2-1 16,-7 1 0-16,-4 6-5 16,-6-2-5-16,10 17-24 0,-12-5-3 15,10 14 1 1,-11-2-1-16</inkml:trace>
  <inkml:trace contextRef="#ctx0" brushRef="#br1" timeOffset="68">8629 3565 82 0,'-27'-5'35'0,"3"13"2"15,-14-1-1-15,4 17-26 16,-9-6-3-16,8 12-1 15,-2 2-3-15,6 3-1 16,7 0 1-16,9 0-2 0,11-5 0 16,12-2-1-16,12-8 1 15,8-9-1-15,10-5 0 16,2-7 1-16,6-7-1 15,1-7 0-15,-4-5 1 16,-5-3 0-16,-7-3-1 16,-3 0 1-16,-10 2 0 15,-9 2 0-15,-3 2 0 16,-6 9 0-16,0 11-1 15,-18-2 0-15,7 11 0 16,-6 8 0-16,3 5-1 16,4 1 0-16,0 2 1 15,10-2-1-15,8-5 1 16,7-6-2-16,8-8 2 0,2-7 0 15,12-8 0-15,0-3 1 16,0-6-1-16,1-2 0 16,-6 0 1-16,-4 1 0 15,-9 5-1-15,-5 3 2 16,-14 13-2-16,0 0 0 15,0 0 0-15,-9 17 0 16,-3 1 0-16,-4 3-1 16,4 2 1-16,-1 0-2 15,5-5 2-15,1-2-1 16,7-16 0-16,13 7 0 15,2-15 1-15,8-10 1 16,2-4 0-16,3-6 0 16,3-6 0-16,-1 3 1 0,-2 2-1 15,-9 5 1-15,-5 5-2 16,-14 19 1-16,0 0-1 15,0 0 0-15,0 23 0 16,-6-2 0-16,3 2 0 16,7-2-1-16,13-3-1 15,7-7 0-15,15-8-4 16,3-19-8-16,27 6-20 15,-7-21-5-15,11 5 2 16,-12-20-1-16</inkml:trace>
  <inkml:trace contextRef="#ctx0" brushRef="#br1" timeOffset="69">9776 3153 109 0,'-22'16'39'0,"11"23"0"15,-13-2 0-15,2 17-37 16,5 7 0-16,1 4-2 15,1 4-1-15,-1 1-1 16,6 0-7-16,-11-14-26 16,11 2-4-16,-4-21 2 15,9-6-3-15</inkml:trace>
  <inkml:trace contextRef="#ctx0" brushRef="#br1" timeOffset="70">9504 3516 111 0,'-6'-16'39'15,"6"16"2"-15,19-7-1 16,6 8-35-16,5-4-7 16,5-14-11-16,24 13-24 15,-11-15-2-15,14 9 0 16,-6-8-2-16</inkml:trace>
  <inkml:trace contextRef="#ctx0" brushRef="#br1" timeOffset="71">10727 3132 59 0,'12'-12'36'0,"-10"-1"0"16,-2 13-1-16,0 0-10 15,-1 29-21-15,-12 1 0 16,5 17 0-16,-9 4-1 15,3 14-1-15,-3 1-1 16,4 1 0-16,3-2-1 16,2-8-1-16,7-3-4 0,-4-22-24 15,17 0-9-15,-10-19 2 16,12-4-1-16</inkml:trace>
  <inkml:trace contextRef="#ctx0" brushRef="#br1" timeOffset="72">10510 3508 93 0,'-23'2'37'16,"-2"-6"0"-16,17 15 0 16,-3-2-31-16,11-9-2 15,23 13-1-15,9-9 0 16,12-5-2-16,10-3 0 0,15-2 1 15,6-2-1-15,5-1 0 16,2-1-1-16,-4-2 0 16,-8 5 1-16,-13 2-1 15,-7 2 1-15,-16 4-1 16,-12 3 0-16,-22-4 0 15,3 19 1-15,-19-2-1 16,-7 3 0-16,-6 7 1 16,-1 3 0-16,-3 2 0 15,7 2 0-15,4-1 0 16,12-4-1-16,9-6 1 15,11-8-1-15,15-9 0 16,11-9 0-16,5-10 1 16,6-7-1-16,0-6 1 0,-4-5 0 15,-7-3 0 1,-7 2 0-16,-15 1-2 0,-14 2-1 15,-9 9-1-15,-16 1-4 16,2 21-17-16,-16-6-14 16,11 17 0-16,-11-6-1 15,20 12 0-15</inkml:trace>
  <inkml:trace contextRef="#ctx0" brushRef="#br1" timeOffset="73">12228 3455 78 0,'-23'-8'35'16,"10"9"1"-16,-12-5 0 15,7 8-27-15,-14-4-2 16,9 9-1-16,-4-2-1 15,4 9-1-15,2 4-2 16,3 4 1-16,8 3-2 0,4 2 0 16,8-1 0-16,11-4 0 15,7-5 0-15,6-8-1 16,6-9 1-16,3-7-1 15,1-9 1-15,5-7-1 16,-6-4 0-16,-3-2 1 16,-4-2-1-16,-6 4 0 15,-6 3 0-15,-4 5 0 16,-12 17 0-16,12-4 0 15,-12 17 0-15,0 8 0 16,-5 12-1-16,-1 8 1 16,1 5-1-16,0 5 0 15,-3 0 1-15,1-1-1 16,-2-3 1-16,-2-4-1 0,-2-6 1 15,-7-4 0-15,-3-8 0 16,-3-8 0-16,0-4-2 16,-2-13-1-16,3 0-3 15,-4-17-6-15,20 4-25 16,-8-16 1-16,17 2-2 15,-2-11 0-15</inkml:trace>
  <inkml:trace contextRef="#ctx0" brushRef="#br1" timeOffset="74">12542 3570 90 0,'16'-11'35'0,"6"8"0"15,-10-11 1-15,2 9-30 16,-2-3-1-16,5 6-1 15,-1 1-1-15,5 6 0 16,0 0-1-16,4-1 0 16,4 0-1-16,3 2 0 15,2-6 0-15,3-5 0 16,-2-4 0-16,1-4-1 15,-6-5 1-15,-4-2-1 16,-7-4 1-16,-8 1-1 16,-9 0 1-16,-10 2-1 15,-9 5 1-15,-8 4 0 16,-8 7-1-16,-4 7 1 0,-4 7 0 15,-1 13 0-15,4 3 0 16,5 6-1-16,11 2 1 16,12-1 0-16,19-4-2 15,15-9 0-15,22-7-2 16,9-16-5-16,27 4-22 15,-5-28-8-15,17 6 1 16,-11-20-3-16</inkml:trace>
  <inkml:trace contextRef="#ctx0" brushRef="#br1" timeOffset="75">13590 2991 83 0,'-28'-4'38'15,"15"30"-2"-15,-11 7 2 0,5 23-16 16,-8 3-20-16,3 8-1 15,-5 5-1-15,1-1-3 16,4 3-4-16,-3-16-27 16,11 1-2-16,-2-19-1 15,13-6-1-15</inkml:trace>
  <inkml:trace contextRef="#ctx0" brushRef="#br1" timeOffset="76">13229 3328 114 0,'0'0'39'16,"0"0"0"-16,0 0-1 0,28 6-37 16,7-9-4-16,24 8-27 15,-7-17-8-15,11 9 0 16,-4-8-2-16</inkml:trace>
  <inkml:trace contextRef="#ctx0" brushRef="#br1" timeOffset="77">14338 2825 53 0,'0'0'35'15,"-26"15"-1"-15,3 23 1 0,-23-4-8 16,2 23-20-16,-12 4 1 15,7 13-2-15,-8-3 0 16,14 4-2-16,7-5-1 16,11-3-1-16,18-6-2 15,12-11-4-15,23 2-18 16,7-21-15-16,20-2 0 15,5-19-1-15,13-3 0 16</inkml:trace>
  <inkml:trace contextRef="#ctx0" brushRef="#br1" timeOffset="78">14540 3361 87 0,'-26'-9'37'0,"5"11"-1"15,-8-3 2-15,11 10-31 16,-11 6-2-16,9 8 0 15,1 2-3-15,4 5 1 16,8 0-2-16,7 0 1 16,7-5-2-16,8-1 1 15,6-8-1-15,4-8 0 16,2-8 1-16,2-5-2 15,-2-9 2-15,0-6-2 16,-4-5 1-16,1-4-1 16,-6-4 1-16,-4 0-1 15,1 2 1-15,-3-1 0 16,-3 7 0-16,-2 3 0 0,-3 7 1 15,-1 4 0-15,-3 11-1 16,0 0 1-16,11-4-1 16,0 7 1-16,2 3 0 15,6 0-1-15,3 0 1 16,3 2 0-16,-2 3 0 15,0 2-1-15,-5 2 1 16,-3 5 0-16,-8 5-1 16,-6 3 0-16,-7 3 0 15,-5 3 1-15,-3-4-2 16,-3 1 2-16,0-7-2 15,4-3 1-15,4-8 1 16,9-13-1-16,0 0 0 16,11-11 0-16,5-8 2 15,8-4-1-15,0-6 1 0,5-2 0 16,0-6 0-16,2 3 0 15,-4 1-1-15,2 2 0 16,-4 5-1-16,2 1-3 16,5 12-8-16,-13-12-20 15,18 20-9-15,-13-8 1 16,11 12-2-16,-4-8 0 15</inkml:trace>
  <inkml:trace contextRef="#ctx0" brushRef="#br1" timeOffset="79">15620 3024 81 0,'15'-17'37'16,"-7"1"-2"-16,2 13 2 16,-10 3-30-16,3 19-1 15,-11 7 0-15,3 11-2 16,-5 11 0-16,-3 9-2 15,0 6 0-15,2 6-1 16,0-6 1-16,6 0-2 16,8-8-2-16,4-14-5 15,16 1-16-15,-3-25-14 16,18-4 1-16,0-21-2 15,12-5 0-15</inkml:trace>
  <inkml:trace contextRef="#ctx0" brushRef="#br1" timeOffset="80">15892 3205 108 0,'-43'11'37'0,"-11"-3"2"16,13 17-2-16,0-8-32 15,9 3-2-15,12-3-1 16,13 0 0-16,15-3 1 15,15-3-2-15,10-3 0 16,11 1 0-16,4-3 0 16,4 4-1-16,-2-4 0 15,1 1-2-15,-4 1-2 16,-7-5-3-16,0 12-6 0,-19-14-23 15,10 10-2-15,-14-12 0 16,6 5-1-16</inkml:trace>
  <inkml:trace contextRef="#ctx0" brushRef="#br1" timeOffset="81">16336 3261 100 0,'-14'-2'38'0,"5"15"0"16,-12-4 0-16,5 14-31 15,-6 0-3-15,0 8 0 16,-1 2-1-16,4 4-1 0,-1-4 0 16,8 1-1-16,4-9 0 15,7-8-1-15,10-6 1 16,5-13-1-16,9-10 0 15,5-9 1-15,5-8 0 16,5-8 0-16,3-2 0 16,1-6 0-16,-4 4 0 15,0 0 0-15,-4 7 0 16,-10 10-1-16,-4 7 1 15,-7 13-1-15,-13 4 0 16,13 20 0-16,-15 4 0 16,1 8-1-16,-3 7-1 15,5 0-1-15,3 5-3 16,-2-11-5-16,20 9-19 0,-9-19-9 15,15 2 1-15,-7-21-1 16,18 2 2-16</inkml:trace>
  <inkml:trace contextRef="#ctx0" brushRef="#br1" timeOffset="82">16902 3271 91 0,'-6'-10'37'16,"-15"1"1"-16,4 17 0 15,-11-4-19-15,4 17-14 16,1 5-2-16,8 7 0 15,1 2-1-15,5 4-1 16,8-3 1-16,6-1-1 16,6-8-1-16,8-11 0 15,4-7-1-15,1-12 0 0,4-9 0 16,1-11 0-16,-1-6 0 15,2-9 0-15,-2-1 0 16,-5-4 0-16,-1 2 1 16,-7 3-1-16,-3 6 1 15,-5 7 0-15,0 3-1 16,-6 10 2-16,-1 12-1 15,0 0 1-15,0 0-1 16,5 10 1-16,-1 2-1 16,6-1 0-16,5 3 1 15,3-2-1-15,5-3 0 16,2 0 1-16,5-5-1 15,0 1 1-15,2-3-1 16,-3-2 1-16,-3-1 0 0,-5-2-1 16,-4 2 1-16,-7 0-1 15,-10 1 1-15,0 0 0 16,-7 19-1-16,-4-1 0 15,-3 2 1-15,-1 7-1 16,-1 3 0-16,3 1 0 16,5-1 0-16,4-2 0 15,7-6 0-15,5-9 0 16,7-10 0-16,4-8 0 15,3-8 0-15,6-8 0 16,1-5 0-16,-1-5 0 16,1 1 1-16,-1-1-2 15,-4 6 1-15,-6 7 0 16,-4 8 0-16,-14 10-1 0,12 10 1 15,-12 7 0-15,-3 6-1 16,-2 8 1-16,3-2-1 16,4 1 1-16,3-3 0 15,4-9 0-15,8-6 0 16,4-8 1-16,2-10-1 15,1-7 0-15,-1-7 0 16,0-5 0-16,0-3 0 16,-9-4-3-16,3 7-5 15,-14-13-10-15,12 17-15 16,-15-12-6-16,11 14 0 15,-13-8-1-15</inkml:trace>
  <inkml:trace contextRef="#ctx0" brushRef="#br1" timeOffset="83">18010 2793 93 0,'4'13'39'0,"16"14"1"15,-5 0-2-15,17 6-32 16,-8 2-1-16,3 13-1 15,-2-1 0-15,-6 3-1 16,-6 3 0-16,-8 1-1 0,-13 1 0 16,-8 2-1-16,-11-1 0 15,-10-2-3-15,-1-1-4 16,-11-17-14-16,18 10-18 15,-15-20-2-15,21 2 1 16,-6-18-3-16</inkml:trace>
  <inkml:trace contextRef="#ctx0" brushRef="#br1" timeOffset="84">19233 3052 50 0,'30'-27'33'16,"-2"1"4"-16,-13-10-2 15,-1 6-16-15,-17-12-10 0,0 9 0 16,-17-8 0-16,2 12-1 16,-15 1-2-16,0 13-2 15,-11 11-1-15,-4 20 0 16,-6 13-2-16,-3 18 1 15,-4 16 0-15,2 11-1 16,3 9 1-16,11 2-2 16,11 6 0-16,13-10-2 15,15-4 0-15,12-15-3 16,19-4-6-16,-7-23-21 15,21 1-6-15,-15-21 0 16,9-3 0-16</inkml:trace>
  <inkml:trace contextRef="#ctx0" brushRef="#br1" timeOffset="85">18538 3310 112 0,'-13'0'39'0,"13"0"1"16,13-4-8-16,13-2-29 15,20 1-1-15,9-2 0 16,10 1 0-16,0-1-1 16,2 2 1-16,-6 1-2 15,-8 3 1-15,-11 1 0 16,-7 5-1-16,-14 3 1 15,-7 4-1-15,-5 3 1 0,-10 4-1 16,-4 4 0-16,0 7 0 16,-7 1 0-16,2 0 0 15,-1 0-1-15,2-3 1 16,-1-4-1-16,8-7 1 15,2-6 0-15,0-11 0 16,16-11 0-16,0-4 0 16,1-10 1-16,4-6-1 15,1-5 1-15,1-3-1 16,2-1 1-16,-4 2-1 15,-2 7 0-15,0 3 0 16,-1 6 0-16,-2 8 0 16,1 6 0-16,3 4 0 15,1 6 1-15,4 2-1 0,2 0-1 16,10 2 1-16,1-2 0 15,2 0 0-15,0 0 0 16,-2-2 0-16,-5-2 0 16,-6 0-1-16,-7 1 2 15,-9 0-1-15,-11-1 0 16,-11 14 0-16,-11 0 0 15,-9 7 0-15,-6 4 0 16,-6 5 0-16,-3 5 1 16,3 1-1-16,6-2 0 15,9 1 1-15,15-5-1 16,13-7 0-16,16-8 1 15,17-9-1-15,11-12-1 16,8-8 1-16,6-5 0 0,0-10 0 16,0-4 0-16,-10-4 0 15,-14 2 0-15,-6-2 0 16,-17 4 0-16,-10 4 0 15,-9 4 0-15,-4 7-1 16,-6 6 1-16,1 4 0 16,3 6-1-16,3 4 1 15,11-2 0-15,8 13 0 16,8-7 1-16,7 1-1 15,7 0 0-15,3-2 1 16,4-2-1-16,0 0 0 16,-8 0 0-16,-1 0 1 15,-10 1-1-15,-5 1 1 16,-13-5-1-16,3 17 0 15,-12-4 0-15,-2 5 0 0,-10 5 0 16,-1 3 0-16,-2 0 0 16,2 1 0-16,5-1 0 15,6-4 0-15,10-10 0 16,1-12 0-16,19 1 0 15,5-13 0-15,6-7 1 16,0-7-1-16,1-2 1 16,1-5-1-16,-8 6 0 15,-3 0 0-15,-9 7 0 16,-6 5 1-16,-6 15-1 15,0 0-1-15,-15-2 1 16,6 11 0-16,3 4 0 16,5 1 0-16,6-1 0 15,7-3 0-15,9-5 1 0,8-4-1 16,4-4 1-16,2-7 0 15,0-2-1-15,-2-3 1 16,-2-2 0-16,-6-1-1 16,-2 2 0-16,-5 2 1 15,-7 2-1-15,-11 12 0 16,15-3 0-16,-13 12 0 15,-3 7-1-15,-6 8 0 16,3 7-2-16,-7-1-4 16,10 12-7-16,-13-17-10 15,21 14-12-15,-14-18-5 16,20 1-1-16,-13-22 2 15</inkml:trace>
  <inkml:trace contextRef="#ctx0" brushRef="#br1" timeOffset="86">21307 2776 92 0,'1'-21'37'0,"-1"21"1"0,0 0 0 16,-5 23-29-16,-9 5-5 15,0 17-1-15,-3 6-1 16,2 11-1-16,-2 6 0 15,0 0 0-15,1 2-1 16,3-6-1-16,5-3-2 16,1-18-5-16,14 5-27 15,-8-22-3-15,11-1 1 16,-10-25-1-16</inkml:trace>
  <inkml:trace contextRef="#ctx0" brushRef="#br1" timeOffset="87">21028 3247 108 0,'-24'-12'40'0,"24"12"-1"16,-8-11 0-16,26 4-36 16,14-4-3-16,12-6-1 15,14-1-3-15,5-8-1 16,13 1-3-16,-6-9-1 15,11 9-6-15,-17-13-19 16,8 7-1-16,-17-9-1 16,-3 3 3-16</inkml:trace>
  <inkml:trace contextRef="#ctx0" brushRef="#br1" timeOffset="88">21789 2673 101 0,'-14'-15'37'0,"4"22"1"16,-14 3 0-16,7 16-30 15,-7 8-3-15,1 11-1 0,-5 5-1 16,9 10-1-16,-9 2 0 15,9 2 0-15,0-1 0 16,6-5-1-16,0-8 0 16,7-7-1-16,6-11 1 15,5-8-1-15,4-11 0 16,9-11 0-16,5-6 0 15,9-9 0-15,1-5 0 16,1-1 0-16,-1-4 0 16,-1 4 0-16,-4 1-1 15,-5 9 1-15,-8 4 0 16,-3 7-1-16,-6 9-1 15,-4 2 0-15,1 9-3 16,-6-7-6-16,16 15-14 0,-11-16-14 16,19 6 0-16,-5-16 0 15,23 5 1-15</inkml:trace>
  <inkml:trace contextRef="#ctx0" brushRef="#br1" timeOffset="89">22133 3178 112 0,'-16'0'38'0,"16"0"1"16,0 0-1-16,12 7-35 16,12-12-1-16,10-1 0 15,8-4-1-15,5-2 1 16,-5-3-2-16,1-1 2 0,-15-3-2 15,-6 1 1-15,-17 6-1 16,-13 2 0-16,-16 8 1 16,-14 7 0-16,-9 10 0 15,-6 6 0-15,-2 9 0 16,4 5 0-16,12 3 0 15,11 2-1-15,18-4 0 16,21-6-1-16,20-2-3 16,9-15-8-16,24 9-15 15,-12-18-13-15,9 3 2 16,-24-13-1-16,4 5-2 15</inkml:trace>
  <inkml:trace contextRef="#ctx0" brushRef="#br1" timeOffset="90">20208 3793 93 0,'0'0'38'0,"1"-13"2"15,-1 13-3-15,0 0-32 16,4 15-1-16,-4-1 0 15,4 11-3-15,-4 2 2 16,3 8-2-16,-2 4 1 16,-4 1-2-16,1 0 1 15,0-5-1-15,-2-5 0 16,2-5 1-16,0-9-1 15,1-7 0-15,1-9 0 16,0 0 0-16,13-20 1 16,-5-2-1-16,4-6 0 15,-3-4 0-15,4-9 1 0,1-4-1 16,-1-1 1-16,3 1-1 15,3 4 0-15,3 7 1 16,-1 4-1-16,3 7 1 16,0 11-1-16,3 7-1 15,-4 8 0-15,1 7 0 16,-8 5 1-16,0 5-1 15,-10 7 0-15,-9 0-1 16,-5 6 1-16,-9-1 0 16,-3 3 1-16,-7 0-1 15,-5-2 0-15,3-4 1 16,1-3-1-16,1-2 1 15,6 1 0-15,0 2 0 16,3 2 0-16,-1 1 0 16,-3 7 0-16,-1 5 0 0,-4 2 0 15,0 1 1-15,1-1 0 16,3-11-2-16,9 0-2 15,5-17-7-15,25 2-11 16,-3-27-15-16,22 1-1 16,1-21-3-16,16 1-1 15</inkml:trace>
  <inkml:trace contextRef="#ctx0" brushRef="#br1" timeOffset="91">20699 3809 100 0,'16'7'40'16,"-16"-7"1"-16,7 21-3 16,-19-2-35-16,1 4 0 15,-3 4-2-15,-2 5 0 16,-1 1 1-16,-1-3-2 15,4-2 1-15,0-5-1 16,7-3 0-16,5-9 0 16,2-11 1-16,16-2-1 15,1-13 0-15,6-7 0 16,5-3 0-16,-1-7 0 15,0-5 1-15,-1 0-1 16,-2 3 1-16,-4 5-1 16,-4 5 0-16,-5 4 1 15,2 9-1-15,1 7 1 0,1 3-1 16,6 5 0-16,5 2 0 15,5 2 0-15,3 0 0 16,4 0-1-16,2-3 1 16,-3-3-1-16,-1 1 1 15,-8-3 0-15,-7 0 0 16,-5-1 0-16,-16 1 0 15,0 0 1-15,0 0 0 16,0 0 0-16,-25-8-1 16,5 12 1-16,-5 7-1 15,-2 0 0-15,0 8 0 16,4 4 0-16,1 3 0 15,5 2 0-15,4-1 0 0,13-3 0 16,8-4 0-16,8-8 1 16,12-9-1-16,4-7 0 15,6-9 0-15,0-8 1 16,1-3 0-16,-4-6 0 15,-4-4 0-15,-5 2 0 16,-6 1 0-16,-6 3 0 16,-7 6-1-16,-1 7 1 15,-6 15-1-15,-11-2 0 16,-3 15 0-16,-2 7-1 15,-1 9 0-15,3 0-1 16,4 5 0-16,7-2-2 16,11-1 0-16,2-14-8 15,31 11-7-15,-6-27-10 0,30 8-10 16,-4-18 2-16,18 6-2 15,-11-17 3-15</inkml:trace>
  <inkml:trace contextRef="#ctx0" brushRef="#br1" timeOffset="92">21820 3856 111 0,'-28'3'39'0,"-15"-5"2"16,6 14-2-16,3-1-35 16,2 8-1-16,3 3-2 15,10 4 1-15,9-1-1 16,13-1 0-16,12-1-1 15,14-10-1-15,13-4-1 16,7-11-2-16,12-2 0 16,2-12-2-16,10-2-4 0,-11-15-1 15,13 5-1-15,-20-15-1 16,12 10-5-16,-25-21-4 15,14 14 5-15,-22-8 13 16,-2 3 6-16,-5 10 5 16,-18 1 2-16,5 22 3 15,-22 0 5-15,10 29 8 16,-27 0-7-16,8 25-9 15,-14 4-4-15,-1 10-2 16,-5 5 0-16,4-1-2 16,1-1-1-16,5-6 0 15,7-5-1-15,5-11-3 16,10-5-4-16,5-32-11 15,9 18-15-15,-4-28-2 0,14-1-2 16,-14-16 0-16</inkml:trace>
  <inkml:trace contextRef="#ctx0" brushRef="#br1" timeOffset="93">22059 3811 110 0,'-13'-8'39'16,"13"8"2"-16,0 0-2 15,27 8-35-15,2-6-2 16,12 3 0-16,1 0 0 15,2-1-1-15,-2 1 1 16,-5 2-1-16,-3 3 0 16,-7 3 0-16,-14 2 1 15,-2 6-2-15,-11 1 1 0,-5 3 0 16,-3 2 0-16,-3-2-1 15,0 3 0-15,1-3-1 16,5-3 0-16,2-3-2 16,6-6-1-16,-3-13-3 15,29 5-6-15,-15-23-11 16,23 4-13-16,-12-18-1 15,12 2-2-15,-9-17 3 16</inkml:trace>
  <inkml:trace contextRef="#ctx0" brushRef="#br1" timeOffset="94">22603 3512 118 0,'-11'-13'37'16,"11"13"0"-16,-4 13-9 16,4-13-60-16,16 17-7 15,-4-3 1-15,21 14-1 16</inkml:trace>
  <inkml:trace contextRef="#ctx0" brushRef="#br1" timeOffset="95">23094 3847 105 0,'-14'2'40'0,"-17"-13"2"16,7 6-2-16,-10-8-29 15,3 5-7-15,-4 3 0 0,3 8-1 16,-5 6 0-16,2 5 0 15,-3 9-3-15,5 2 0 16,0 8 0-16,13 2 0 16,5-2 0-16,14-4 0 15,15 0-3-15,8-12-3 16,21 7-9-16,-5-22-11 15,21 9-15-15,-3-19 0 16,17 4-1-16,-12-14 1 16</inkml:trace>
  <inkml:trace contextRef="#ctx0" brushRef="#br1" timeOffset="96">23482 3839 101 0,'-23'-10'40'15,"0"12"1"-15,-15-4-1 16,9 10-30-16,-19 4-3 16,3 7-2-16,-2 5-1 15,1 3-1-15,12 1-1 16,7 0 0-16,16-4-2 15,13-3 0-15,19-11 0 16,12-6 0-16,11-8 0 16,7-7 0-16,5-6 0 15,-4-6 0-15,-3-2-2 16,-9 0 2-16,-13 5 0 15,-6 4 2-15,-12 7-2 0,-9 9 0 16,-9 10 0-16,-3 6 0 16,-1 7 0-16,-2 2-3 15,3 3 0-15,8-3-1 16,13 1-8-16,1-25-7 15,29 5-10-15,-6-24-9 16,24 0-3-16,3-20 1 16,13 1 2-16</inkml:trace>
  <inkml:trace contextRef="#ctx0" brushRef="#br1" timeOffset="97">24164 3542 128 0,'-31'31'43'0,"3"23"-1"0,-18-1-2 16,6 10-38-16,4 3-2 15,4-2-3-15,14 1-7 16,-5-21-11-16,23 3-17 16,-6-18-4-16,15-4 0 15,-6-15-1-15</inkml:trace>
  <inkml:trace contextRef="#ctx0" brushRef="#br1" timeOffset="98">3947 6867 89 0,'0'0'37'15,"-2"-10"0"-15,3-3-7 16,18 13-13-16,-6-5-11 15,11 6-1-15,8-2-1 16,2 5-2-16,7 0-1 16,6 4-1-16,5-2-3 15,-2-12-13-15,19 8-16 16,-7-16-6-16,8 2 0 15,0-14-3-15</inkml:trace>
  <inkml:trace contextRef="#ctx0" brushRef="#br1" timeOffset="99">5080 6438 69 0,'0'0'35'15,"12"-24"-1"-15,-2 13 2 0,-5-7-26 16,7 14-2-16,-12 4-3 16,12 2 0-16,-10 12 0 15,1 11-3-15,-5 14 1 16,-3 11-2-16,-4 7 1 15,0 4-1-15,-5 2-1 16,4-5 0-16,0-3-2 16,2-12-3-16,13-2-11 15,-5-22-19-15,16-6 0 16,-3-13-1-16,12-4-2 15</inkml:trace>
  <inkml:trace contextRef="#ctx0" brushRef="#br1" timeOffset="100">5173 6801 98 0,'-12'5'38'15,"-6"-7"0"-15,18 2 0 16,-20-3-32-16,20 3-3 16,12-12-2-16,6 1-1 15,13-3-2-15,2-10-3 16,16 9-15-16,-6-15-16 15,16 2-1-15,-9-4 0 16,6 1-1-16</inkml:trace>
  <inkml:trace contextRef="#ctx0" brushRef="#br1" timeOffset="101">5648 6303 94 0,'-19'-10'36'16,"8"24"0"-16,-10 7 0 15,7 13-32-15,-8 6 0 16,2 11-2-16,-1 4-1 15,4 2 0-15,3 1-2 16,9-9-2-16,13 2-4 16,2-23-13-16,18 4-16 15,1-18 1-15,17-7-2 16,-3-12 1-16</inkml:trace>
  <inkml:trace contextRef="#ctx0" brushRef="#br1" timeOffset="102">5891 6566 92 0,'-12'0'36'0,"-10"3"1"0,2 15 1 16,-5 2-31-16,6 11-1 16,-1 1-2-16,6 9-1 15,5-4-1-15,9 1-1 16,6-4 0-16,8-9 0 15,7-6-1-15,4-11 0 16,8-10 0-16,2-12-2 16,5-9 1-16,-1-7 0 15,-3-3 0-15,-5-9-1 16,-4 4 1-16,-7-4 1 15,-8 7-1-15,-6 4 1 16,-9 7 1-16,-6 7-1 0,-3 10 1 16,-2 7 0-16,-1 3 1 15,6 6-1-15,2 2 0 16,10 2 0-16,6-2 0 15,8-2 0-15,8-4 0 16,10-4-1-16,3-1 1 16,1-3-1-16,-2-1 0 15,-3-2 1-15,-6 1-1 16,-5 1 0-16,-8-1 0 15,-15 5 1-15,0 0-1 16,0 0 0-16,-4 13 0 16,-9 2 0-16,-1 5 0 15,1 6 0-15,1 5 0 16,2-1 0-16,7 0 0 15,8-4 0-15,6-5 0 0,7-8 0 16,7-11 0-16,5-7 0 16,0-10 0-16,3-7 0 15,-2-4 0-15,-2-1 0 16,-3-2 1-16,-7 4-1 15,-4 6 0-15,-5 8 0 16,-10 11 0-16,5 10-1 16,-6 7 1-16,-2 6 0 15,2 6-1-15,1-1 1 16,4-4 0-16,1-3 1 15,7-9-1-15,4-10 1 16,7-12-1-16,0-8 1 16,1-7 0-16,2-4 0 15,-1-6-1-15,-6 2-2 0,-3 0-2 16,-9-4-11-16,7 16-16 15,-16-8-7-15,1 6-2 16,-9-3-1-16</inkml:trace>
  <inkml:trace contextRef="#ctx0" brushRef="#br1" timeOffset="103">7341 6529 81 0,'8'-14'35'0,"-8"14"0"15,0 0-1-15,0 0-27 0,-4 9-2 16,-1 7 1-16,-7 2-1 16,6 7 0-16,-6 0-1 15,9 2 0-15,-2-5-1 16,11-2-1-16,4-9 0 15,11-7 0-15,8-8-1 16,5-10 0-16,10-5-1 16,-1-7 1-16,7-2-1 15,-3-8 0-15,-1 5 0 16,-6 1 0-16,-6-1 0 15,-11 9-1-15,-7 6 1 16,-8 6 0-16,-8 10 0 16,-9 15-1-16,-6 9 1 15,-3 19 0-15,-6 12 0 0,-3 12 1 16,-1 6-1-16,-1 8 0 15,0 0-1-15,2-2 0 16,4-9 0-16,1-12 0 16,5-15-1-16,-3-12-1 15,8-12-2-15,-2-20-4 16,14 1-18-16,-9-32-7 15,13 2-2-15,-5-16-1 16,11 0 1-16</inkml:trace>
  <inkml:trace contextRef="#ctx0" brushRef="#br1" timeOffset="104">8135 6453 82 0,'-8'-11'37'16,"-2"6"-2"-16,-16 1 2 15,4 9-29-15,-13 3-2 16,7 11 0-16,-6 2-2 15,7 12 0-15,-1 0-1 16,12 7 0-16,7-2-1 16,10-3 0-16,8-3-1 15,14-8 0-15,7-10-1 16,6-7 0-16,6-11 1 15,-1-7-2-15,0-9 1 0,-1-6-1 16,-7-4 1-16,-5-3-1 16,-8 2 1-16,-5-4-1 15,-6 8 1-15,-2 2 0 16,-6 6 0-16,-2 5 1 15,1 14 0-15,-4-11-1 16,4 11 1-16,0 0-1 16,1 16 1-16,-1-16 0 15,20 14-1-15,1-9 1 16,3-2 0-16,5-3 0 15,3-2 0-15,-1-2 0 16,0-2 0-16,-2 0 0 16,-8 3 0-16,-3-1 0 0,-9 4 0 15,-9 0 0-15,4 13-1 16,-8 2 1-16,-4 3-1 15,-4 5 0-15,1 3 1 16,3 2-1-16,0-2-1 16,8-1 1-16,3-7 0 15,6-4 0-15,7-12 0 16,6-11 0-16,8-7 0 15,0-10 1-15,3-3-1 16,0-7 0-16,-3 0 0 16,-3 1 0-16,-2 5 0 15,-9 9-1-15,-5 8 1 16,-11 13 0-16,0 0-1 15,-1 19-1-15,-3 7-2 0,-9-6-6 16,13 21-18-16,-9-15-10 16,12 6-1-16,-1-14-1 15,18 1 1-15</inkml:trace>
  <inkml:trace contextRef="#ctx0" brushRef="#br1" timeOffset="105">9442 6382 99 0,'12'-9'36'0,"-12"9"1"16,15 0-7-16,-15 0-25 15,-6 24-1-15,-3-1 0 16,-1 9-1-16,-2 0 1 16,-2 9-2-16,1-5 1 0,7-1 1 15,0-9-2-15,7-3 0 16,7-12-2-16,7-9 1 15,9-11 0-15,5-7-1 16,5-6 0-16,3-2 0 16,0-4 0-16,-1 2 0 15,-6 5 0-15,-5 2 0 16,-4 8-1-16,-8 6 1 15,-13 5 0-15,8 11 0 16,-11 5 0-16,-2 2 0 16,1 3 0-16,0 2 0 15,5 1 0-15,4-2 1 16,9-7-1-16,5-2 1 0,5-10-1 15,6-6 1-15,4-5 0 16,0-9-1-16,-3-5 1 16,3-3-1-16,-8-2 0 15,-3 0 0-15,-7-1 0 16,-8 5-2-16,0-1 1 15,-3 4 0-15,2 4-3 16,-2 2 1-16,8 8-4 16,-5-4-3-16,22 14-15 15,-15-10-5-15,19 14-4 16,-9-9-2-16,13 9 0 15</inkml:trace>
  <inkml:trace contextRef="#ctx0" brushRef="#br1" timeOffset="106">10307 6391 103 0,'-17'9'36'15,"-15"-4"3"-15,7 14-3 16,-7-4-29-16,6 11-1 16,-1-1-2-16,5 7-1 15,7-3 0-15,13 1-1 16,8-5-1-16,11-6 0 15,8-10 0-15,11-8 0 16,3-8-1-16,2-7-1 16,-2-5 1-16,-5-8 0 15,-4 2-1-15,-10-4 0 16,-11 0 1-16,-5 5-2 15,-8 0 2-15,-1 6-2 0,-4 1 2 16,0 8-2-16,9 9 2 16,0 0 0-16,0 0-1 15,0 0 2-15,18 12-1 16,4-5 1-16,-1-1-2 15,5-1 3-15,0-1-2 16,2-1 1-16,-3-1 0 16,-3 1-1-16,-5-1 1 15,-1 1 1-15,-4 0-2 16,-12-3 1-16,9 9 0 15,-9-9-1-15,-7 17 0 16,-2-4 1-16,-3 3-1 16,1 3 0-16,1 0 0 15,2 0 0-15,2-1 0 0,7-2 1 16,-1-16-1-16,25 9 0 15,-1-16 0-15,10-8 1 16,5-7 0-16,7-5-1 16,1-7 1-16,2 0 1 15,-3 4-1-15,-8 3 1 16,-6 7 0-16,-12 12-4 15,-20 8 2-15,8 17 0 16,-16 7 0-16,-9 5-1 16,3 4-1-16,0 2 0 15,4-3-1-15,9-11 1 16,15-6-6-16,4-21-5 15,31 1-11-15,-6-28-11 16,25-1-2-16,-6-17-1 16,14-2 0-16</inkml:trace>
  <inkml:trace contextRef="#ctx0" brushRef="#br1" timeOffset="107">11543 5955 128 0,'-38'39'40'15,"4"20"0"-15,-17-5-4 16,9 11-36-16,7 3 0 15,4-7-4-15,16 3-6 16,-6-21-18-16,29 5-7 16,-4-21-4-16,16-4-2 15,-1-16 1-15</inkml:trace>
  <inkml:trace contextRef="#ctx0" brushRef="#br1" timeOffset="108">11681 6348 80 0,'-18'-17'41'0,"18"17"-1"16,-18-4 1-16,9 20-14 15,-17-6-21-15,3 8-3 16,-4 6-1-16,0 8-1 15,-1 3 1-15,6 2-1 16,6-1-1-16,13-12 3 16,10-8-2-16,12-12-1 0,13-13 1 15,11-14-1-15,5-15 2 16,6-9 0-16,4-12 0 15,1-5-2-15,-3-6 0 16,-4-1 0-16,-3 1 0 16,-4 8 0-16,-13 11 0 15,-7 13 0-15,-12 19 0 16,-13 19 0-16,-20 28 0 15,-6 16 0-15,-10 19 0 16,-5 7 0-16,9 10-13 16,-6-14-9-16,20 5-18 15,-7-16-3-15,21-6 1 16,1-20-2-16</inkml:trace>
  <inkml:trace contextRef="#ctx0" brushRef="#br1" timeOffset="109">12892 6411 78 0,'-9'-12'36'15,"-5"8"0"-15,-9-8-3 16,4 13-21-16,-18-4-3 15,4 9-2-15,-9 3-1 16,0 10-1-16,1 3-1 16,6 7-2-16,4 2 1 0,9 2-2 15,11-8 0-15,16-1 1 16,12-10-1-16,17-9 0 15,15-12 0-15,14-12-1 16,10-11 2-16,9-11 0 16,-3-4-1-16,0-6 1 15,-10 0 0-15,-11-1 0 16,-15 6-1-16,-13 8 2 15,-21 12-3-15,-11 14 0 16,-17 14 0-16,-7 15 0 16,-6 15-1-16,-4 10-2 15,0 8 0-15,7 1-2 16,10 6-3-16,6-11-6 15,27 7-14-15,-4-23-8 0,25 1-3 16,0-19 0-16,16-2 1 16</inkml:trace>
  <inkml:trace contextRef="#ctx0" brushRef="#br1" timeOffset="110">13427 6442 100 0,'-22'-12'38'15,"5"12"1"-15,-11 0 0 16,2 10-34-16,2 4 0 15,8 6-2-15,2 5-1 16,7 0 0-16,10 0 0 16,8-1-1-16,7-6 0 15,8-4 0-15,6-8 0 0,1-5-1 16,-1-8 1-16,0-7-1 15,-5-5 0-15,-9-4-1 16,-9-1 0-16,-8-7-2 16,-1 9-6-16,-15-14-11 15,15 22-11-15,-19-12-5 16,14 17-1-16,-10-6-2 15</inkml:trace>
  <inkml:trace contextRef="#ctx0" brushRef="#br1" timeOffset="111">14191 6429 99 0,'0'0'38'16,"14"6"0"-16,-14-6-9 0,6 19-24 15,-11-2-1-15,1 8-2 16,-7 4 0-16,1 1 0 16,-4 1-1-16,3-4-2 15,6-3-2-15,0-16-7 16,23 4-18-16,-13-23-5 15,26-1-4-15,-5-16-1 16,16-1 1-16</inkml:trace>
  <inkml:trace contextRef="#ctx0" brushRef="#br1" timeOffset="112">14345 6203 110 0,'-29'-2'36'16,"-5"1"0"-16,13 9-2 0,-2 3-35 15,11-11-18-15,28 12-11 16,-1-17-5-16,18 5-1 15,4-13-2-15</inkml:trace>
  <inkml:trace contextRef="#ctx0" brushRef="#br1" timeOffset="113">14790 6120 115 0,'-12'25'40'0,"-7"-6"-1"16,5 12 0-16,-1-1-36 15,-1 7-2-15,0 5 0 0,3 5-2 16,-5 1 1-16,3 1-2 16,1 0 0-16,0-7-3 15,6-1-3-15,-3-18-7 16,18 3-14-16,-7-26-6 15,0 0-2-15,14-9-1 16,4-9 1-16</inkml:trace>
  <inkml:trace contextRef="#ctx0" brushRef="#br1" timeOffset="114">14613 6307 113 0,'-24'-16'40'0,"11"17"1"16,1-2-3-16,25 6-33 0,11-1-2 15,17-3-3 1,20 3-11-16,0-14-18 0,21 10-8 15,-8-9-2-15,8 6 0 16,-18-4-2-16</inkml:trace>
  <inkml:trace contextRef="#ctx0" brushRef="#br1" timeOffset="115">15959 6008 64 0,'1'-28'36'15,"-5"11"0"-15,-17 1 1 16,-2 21-10-16,-13 1-22 16,-6 22 1-16,-5 11-1 15,4 18 0-15,-2 12 0 16,10 9-3-16,11 3 0 15,16-1-2-15,16-1-1 16,15-10-5-16,22 0-13 16,-3-26-12-16,25-3-6 15,-5-18 0-15,11-6-2 16</inkml:trace>
  <inkml:trace contextRef="#ctx0" brushRef="#br1" timeOffset="116">16488 6171 93 0,'-12'1'37'16,"-22"2"0"-16,-2 13 1 15,-18 0-31-15,4 10-1 16,-1-3 0-16,5 9-2 15,8-5-2-15,15 2-1 0,9-4 1 16,18-3-2-16,7-2 1 16,11-5-1-16,6-3 1 15,5-2-2-15,-2 2 2 16,-6-2-1-16,-4 2 1 15,-11 4-1-15,-10 3 0 16,-13 5-1-16,-10 4 1 16,-9 5 0-16,-1-2-1 15,-1 0-1-15,7-2-2 16,5-16-7-16,26 3-16 15,-1-24-5-15,35-3-4 16,5-18-1-16,22-3-1 16</inkml:trace>
  <inkml:trace contextRef="#ctx0" brushRef="#br1" timeOffset="117">16808 6085 115 0,'-11'-14'37'0,"11"14"0"16,-22 17 0-16,12 7-33 15,-4 7-2-15,4 10 0 16,-4 9-1-16,0 5 0 16,-4 3 0-16,3-2 0 15,-3 0-1-15,-1-3-2 16,3-6-1-16,-1-9-4 15,8-1-6-15,-11-22-13 0,23 3-7 16,-3-18-2-16,0 0-2 16,-6-19 1-16</inkml:trace>
  <inkml:trace contextRef="#ctx0" brushRef="#br1" timeOffset="118">16470 6450 104 0,'-16'-5'37'0,"-3"-3"2"15,19 8-1-15,0 0-28 16,36-6-4-16,4 0-4 15,11 1-2-15,12-1-5 16,-1-8-10-16,16 14-12 16,-22-11-8-16,6 15-1 15,-21-7-5-15,-1 12 4 16</inkml:trace>
  <inkml:trace contextRef="#ctx0" brushRef="#br1" timeOffset="119">16894 6505 111 0,'-16'5'38'0,"14"5"-1"16,2-10 0-16,13 1-32 15,5-5-1-15,12-1-1 16,2-2-2-16,6-2 1 16,-3-3-1-16,-2-1-1 15,-7-2 0-15,-4-1 1 16,-10 0-1-16,-7 1 1 15,-11-1 0-15,-6 6 0 16,-9 3-1-16,-3 7 2 16,-5 8-2-16,-3 4 0 0,-1 10 1 15,3 3-1-15,1 3 0 16,9 3 0-16,9-2-1 15,10-6-1-15,10-2-1 16,7-10-2-16,20 0-3 16,0-16-5-16,21 6-12 15,-13-20-5-15,16 9-3 16,-10-13-2-16,5 6 0 15,-12-11 20-15,-1 8 12 16,-13 6 8-16,-15-6 14 16,8 11 6-16,-25-1 4 15,3 10 6-15,0 0 1 16,-14 16-18-16,-5-5-9 15,8 10-2-15,-7 5-1 0,3 6-1 16,-4 2-1-16,4 2-1 16,-1-2-2-16,6-2 1 15,-1-5-1-15,4-4 0 16,2-10-1-16,5-13 0 15,0 0 0-15,15-10 0 16,-2-8 0-16,0-6 0 16,3-6 0-16,3-2 1 15,1-3-2-15,1-3 1 16,6 1 0-16,-2 0 0 15,-1 5 0-15,3 4 1 16,2 3-2-16,2 6 2 16,-1 8-1-16,-3 4 2 15,1 11-3-15,-4 4 1 0,-6 8 0 16,-4 2 0-16,-3 5 0 15,-13 3-1-15,-11 3 1 16,-6 2-1-16,-9 0 1 16,-8 0 0-16,-5 0 0 15,-3-5 0-15,0 0 0 16,3-2 1-16,2-2-2 15,7-1 1-15,0-1 0 16,8 2 0-16,0 4 0 16,2 4 0-16,-1 2-1 15,0 4-2-15,2 12-7 16,-10-15-10-16,21 14-8 15,-15-12-10-15,15-3-2 0,0-14 0 16,17-6-1-16</inkml:trace>
  <inkml:trace contextRef="#ctx0" brushRef="#br1" timeOffset="120">18373 6200 109 0,'0'0'37'15,"0"-10"-5"-15,3 21-1 16,-12-1-24-16,6 11-1 15,-11 3-2-15,3 12-1 16,-2 2 1-16,1 5-2 16,-2 2 1-16,1-2-1 15,3-3 0-15,0-5-1 16,5-6 1-16,1-11-1 15,4-3-1-15,0-15 0 16,0 0 0-16,20-6 0 16,-8-9 1-16,3-5-1 15,-2-2-1-15,6-2 1 16,-3-7-1-16,3 2 1 15,2 3 0-15,-2 3 0 0,4 5 0 16,-4 5 0-16,4 6 0 16,-2 9 2-16,0 8-2 15,-1 5-1-15,-2 6 2 16,-9 3-1-16,-2 0 0 15,-9 2-1-15,-7 1 1 16,-12-4-1-16,-7-2 2 16,-7-3-1-16,-3-3-1 15,0-7 0-15,5-4-2 16,4-9-3-16,29 5-5 15,-18-22-12-15,37 12-6 16,-3-14-6-16,26 8-1 16,-2-7-3-16,16 4 4 15</inkml:trace>
  <inkml:trace contextRef="#ctx0" brushRef="#br1" timeOffset="121">18830 6409 111 0,'0'0'36'0,"0"0"3"15,-11 7-3-15,6 2-29 16,-9 3-2-16,0 3-3 15,-5 6 1-15,5 2-1 16,-2 0 1-16,8-2-1 16,5-2 0-16,11-4-1 15,10-8 0-15,6-6 0 16,9-7 0-16,6-6-1 15,6-7-1-15,0-4 1 16,-1-6-1-16,-5 0 2 16,-5-1-1-16,-2 4 0 0,-8 1 0 15,-4 7 0-15,-7 7 0 16,-13 11 0-16,10 12 0 15,-15 12-1-15,-8 14 1 16,-7 10-1-16,-5 13 1 16,-9 8-1-16,-2 4 1 15,-5-5-1-15,-1 1 0 16,1-7 1-16,0-9-1 15,4-6-1-15,6-15-2 16,-4-16-4-16,19 1-7 16,-14-23-9-16,30 6-6 15,-31-20-3-15,23 5-3 16,-7-20-2-16,11-2 2 15</inkml:trace>
  <inkml:trace contextRef="#ctx0" brushRef="#br1" timeOffset="122">20019 6352 103 0,'11'0'39'0,"-11"0"-2"16,-2 10-5-16,-29-4-25 15,3 10-3-15,-9 0 0 16,-1 5-2-16,1-1 1 0,5 1-2 16,7-4 1-16,15-4-2 15,10-13 1-15,20 14 0 16,13-14-1-16,14 0 0 15,4-1 0-15,0 2 0 16,1 2 0-16,-11 5 1 16,-12 6-1-16,-14 3 1 15,-19 4-1-15,-15 4 1 16,-11 1-1-16,-11-1 0 15,1-3 0-15,1-3-2 16,12-4-3-16,5-17-8 16,36 3-15-16,2-22-5 15,33-1-5-15,9-13-2 16,19 0 2-16</inkml:trace>
  <inkml:trace contextRef="#ctx0" brushRef="#br1" timeOffset="123">20708 6102 121 0,'-16'-8'39'15,"-3"29"0"-15,-12 4-1 16,-4 13-35-16,6 6-1 16,-2 10-2-16,2 5 0 15,1-2-1-15,3 3-1 16,2-4-2-16,6-3-3 15,-4-15-11-15,17 6-10 16,-13-23-4-16,19 6-3 16,-2-27-2-16,-4 12 0 0</inkml:trace>
  <inkml:trace contextRef="#ctx0" brushRef="#br1" timeOffset="124">20330 6496 114 0,'-3'-11'38'15,"-1"-1"1"-15,15 9-1 16,-11 3-32-16,30-2-2 15,-1 2-3-15,5-1-2 16,10 3-3-16,-3-4-5 16,15 10-14-16,-19-12-8 15,14 10-5-15,-17-10-2 16,3 9-1-16</inkml:trace>
  <inkml:trace contextRef="#ctx0" brushRef="#br1" timeOffset="125">20778 6470 104 0,'-5'12'38'0,"-13"-4"0"15,14 11 0-15,4-19-29 16,-5 22-4-16,19-10-2 16,10 1-1-16,13-7 1 15,10-1-1-15,9-3-1 16,1-4 0-16,4-4 0 15,-5-2 0-15,-8-4-1 16,-14-1 0-16,-10 2 1 16,-16-1-2-16,-13 1 2 0,-13 3-1 15,-11 6 0-15,-11 5 0 16,-6 8 1-16,-2 4-1 15,-3 7 1-15,6 4 0 16,10 4-1-16,8-2 0 16,17 0 0-16,15-6-1 15,22-3-2-15,6-10-2 16,22-2-7-16,-7-19-10 15,22 10-8-15,-9-21-5 16,8 5-3-16,-18-9 0 16,5 5 1-16</inkml:trace>
  <inkml:trace contextRef="#ctx0" brushRef="#br1" timeOffset="126">21485 6489 97 0,'-9'16'36'0,"-7"-7"2"16,3 14-1-16,-10-3-27 15,10 11-3-15,-7-3-2 16,6 3-1-16,-2-1-1 15,6-3-1-15,1-4 0 16,3-5-1-16,3-5 0 16,3-13-1-16,0 0 0 15,16-3 0-15,-6-12 0 16,4-5 0-16,2-4-1 15,1-6 1-15,4 1 0 16,0-2 0-16,2-1 0 16,0 4 0-16,0 2 0 15,1 5 0-15,4 5 1 16,-4 6-1-16,2 7 0 0,0 6 0 15,1 5 0-15,-3 7-1 16,-4 1 1-16,-3 3 0 16,-7 3-1-16,-4 0 0 15,-13 1 1-15,-9 2 0 16,-6-3-1-16,-9 0 2 15,-3 0-2-15,-3-4 1 16,-1-3 0-16,4 0 1 16,1-4-1-16,6-1 0 15,2-3 0-15,4 1 0 16,2 1 0-16,-2 1 0 15,2 7 0-15,-1 2 0 16,-2 6 0-16,1 5 1 0,-2 2-1 16,3 7-1-16,3 0-2 15,0-5-4-15,10 3-6 16,-6-17-9-16,24 5-5 15,-11-25-5-15,22 10-8 16,-3-24-2-16,13 0 6 16</inkml:trace>
  <inkml:trace contextRef="#ctx0" brushRef="#br1" timeOffset="127">21988 6108 121 0,'1'17'41'15,"-6"3"0"-15,14 13-2 16,-6 1-35-16,13 9 0 15,4 0-3-15,10 5 0 16,0-2 0-16,1 4-1 16,-5-1 2-16,-5 2-2 15,-11 3 0-15,-13-2-2 16,-16 1 2-16,-11-2 2 15,-10-2-2-15,-10-6-2 16,1-2 0-16,-2-15-7 16,17 2-8-16,-10-22-16 0,24-1-8 15,1-13-1 1,22-6 0-16</inkml:trace>
  <inkml:trace contextRef="#ctx0" brushRef="#br0" timeOffset="128">3539 8216 99 0,'0'0'37'0,"-9"-14"2"16,9 14-4-16,11-2-28 16,1 4-2-16,4-3-1 0,8 1-2 15,4-2 0-15,7-1-2 16,6-1-1-16,7-7-3 15,10 4-7-15,-14-15-11 16,20 15-7-16,-21-15-2 16,7 14-1-16,-20-13-4 15,5 16 1-15</inkml:trace>
  <inkml:trace contextRef="#ctx0" brushRef="#br0" timeOffset="129">4350 7876 94 0,'13'-17'33'0,"-8"0"0"15,-5 17 0-15,7-16-30 16,-7 16-2-16,0 0 1 15,-7 20 0-15,-2 2 0 16,0 5 0-16,-2 6 0 16,-1 7 1-16,-1 6-1 15,4 5 1-15,0-2-2 16,2 2 1-16,5-5-1 15,4-4 0-15,5-9-1 16,7-12 1-16,2-13-1 16,6-12 0-16,3-14 1 15,6-14-1-15,-1-6 1 16,1-4-1-16,-4 0 0 15,-1 0 1-15,-8 5-1 0,1 8 0 16,-6 9 0-16,-4 8 0 16,-9 12-1-16,5 12 2 15,-6 7-1-15,-3 7 0 16,1 4 1-16,0 4 0 15,1-5-1-15,4-1 1 16,4-6 0-16,7-11 0 16,2-12 0-16,9-9 0 15,3-15-1-15,6-3 1 16,-4-6-1-16,-1-4-1 15,-1 0 0-15,-4-2-2 16,-4 7-3-16,-14-5-6 16,14 16-12-16,-25-13-8 15,16 14-3-15,-13-8-1 16,11 8-1-16</inkml:trace>
  <inkml:trace contextRef="#ctx0" brushRef="#br0" timeOffset="130">5114 7573 91 0,'0'0'36'0,"0"15"-1"16,-2 10 2-16,-7 1-30 15,-3 12-2-15,-5 4 0 16,2 10-2-16,-2 1 1 15,-1 6-2-15,0-2 2 16,3 0-3-16,1-8 1 16,8-4-1-16,0-10 0 0,7-8-1 15,5-14 1-15,5-9-1 16,7-13 1-16,3-10-1 15,1-4 0-15,5-3 0 16,-7 0 0-16,3 1 0 16,-3 4 0-16,-3 5-1 15,-4 12 0-15,-13 4 0 16,18 13-2-16,-11 2 0 15,4 7-2-15,-2-3-4 16,14 11-9-16,-8-19-10 16,19 11-3-16,-10-18-4 15,15 2-1-15,-6-17 1 16</inkml:trace>
  <inkml:trace contextRef="#ctx0" brushRef="#br0" timeOffset="131">5526 7938 95 0,'-24'10'36'0,"-10"-3"0"15,5 13 1-15,-11-2-29 16,10 9-3-16,2-2-1 16,10 4-1-16,5-5-1 15,13 0 0-15,7-7-1 16,13-6 0-16,10-11 0 15,4-8-1-15,7-6 1 16,0-7-1-16,1-1 0 16,-5-2 0-16,-4 0 1 15,-8 5-1-15,-10 4 0 16,-8 6 0-16,-7 9 1 0,0 0-1 15,-6 16-1-15,-1 3 1 16,-2 5 0-16,2 1-1 16,6 3-2-16,5-7-1 15,7-4-3-15,3-21-6 16,21 3-11-16,-10-26-6 15,20-2-4-15,-8-18-3 16,10 0 2-16</inkml:trace>
  <inkml:trace contextRef="#ctx0" brushRef="#br0" timeOffset="132">6015 7533 86 0,'-16'5'35'0,"0"22"0"16,1 20 1-16,-6 8-28 15,5 11-4-15,0 1-1 16,2 1-4-16,5-1-2 15,-1-16-10-15,17 6-13 16,-12-28-5-16,13 2-2 16,-8-31-2-16,8 9 1 15</inkml:trace>
  <inkml:trace contextRef="#ctx0" brushRef="#br0" timeOffset="133">5839 7826 105 0,'-4'-9'38'0,"-4"-3"0"16,20 9-1-16,-2-2-32 0,19-3-4 15,13 5-9-15,-1-15-12 16,22 11-13-16,-7-14-3 16,10 7-3-16,-5-5 0 15</inkml:trace>
  <inkml:trace contextRef="#ctx0" brushRef="#br0" timeOffset="134">6616 7891 73 0,'0'0'35'0,"4"-13"1"15,-4 13 0-15,-22-8-24 0,9 9-5 16,-8-3-1-16,1 6-1 16,-7 3 0-16,3 8-1 15,-3 4 0-15,-1 9-1 16,5 2 0-16,6 6-1 15,1 0 0-15,7-3-1 16,9-3 0-16,9-9-1 16,5-11 1-16,15-8-1 15,-1-12 1-15,9-7-1 16,4-8 0-16,-2-5 0 15,0 2 0-15,-5-3 0 16,-6 9 0-16,-7 3-1 16,-6 6-1-16,-15 13 0 15,11 1-1-15,-11-1-1 0,-1 25-2 16,-3-13-4-16,15 16-9 15,-13-18-9-15,21 12-5 16,-4-17-3-16,18-1-1 16,-3-10 2-16</inkml:trace>
  <inkml:trace contextRef="#ctx0" brushRef="#br0" timeOffset="135">7069 7847 96 0,'-29'-2'37'16,"3"12"1"-16,-10 1-1 15,9 10-30-15,-2 0-2 16,10 10-2-16,6-4-1 0,13-1 0 16,14-3-2-16,9-8-2 15,18-9-6-15,0-22-13 16,26 2-10-16,-11-20-4 15,13-2-2-15,-8-16-2 16</inkml:trace>
  <inkml:trace contextRef="#ctx0" brushRef="#br0" timeOffset="136">7541 7375 89 0,'-22'21'38'16,"-11"9"-1"-16,8 20 1 15,-12 5-24-15,8 7-11 16,3 2 0-16,5 1-2 0,10-3-1 15,2-8-4-15,11 1-9 16,-9-20-10-16,18 5-6 16,-13-20-2-16,11 2-2 15,-9-22-3-15,0 0 2 16</inkml:trace>
  <inkml:trace contextRef="#ctx0" brushRef="#br0" timeOffset="137">7237 7751 106 0,'-13'7'36'16,"24"7"1"-16,0-14 0 16,12 2-33-16,7-6-2 0,8-3 0 15,3 0 0-15,4-1-1 16,-4-3 0-16,-4 7 1 15,-9 2-1-15,-5 4 1 16,-9-1 0-16,0 6-1 16,-9 4 1-16,-10 1-1 15,0 5 1-15,-4-1-2 16,-1 9 1-16,0 3-1 15,-2 2 1-15,4-2-1 16,6-2 0-16,2-4 0 16,9-5 0-16,10-10 0 15,9-11 0-15,8-13 0 16,6-4 1-16,0-8-1 15,1-6 0-15,-2-1 0 0,-3-2-1 16,-9 7 2-16,-6 8-2 16,-11 7 1-16,-12 16-1 15,0 0 1-15,-1 10-2 16,-9 11-1-16,-2 8 0 15,0-2-4-15,11 12-4 16,-12-11-7-16,23 11-9 16,-12-22-5-16,21 5-2 15,-6-13-3-15,13-1 2 16</inkml:trace>
  <inkml:trace contextRef="#ctx0" brushRef="#br0" timeOffset="138">8268 7745 90 0,'-5'-15'36'0,"5"15"0"15,-20-7 2-15,9 13-27 16,-13 4-6-16,-2 11 0 15,-6 3 0-15,3 9 0 16,-3 3-1-16,3 0-1 16,4-2-1-16,9-6 0 15,9-6-1-15,9-8 0 16,11-10 0-16,10-10 0 15,6-7-1-15,4-8 0 0,5-1 0 16,-2-4 0 0,-3 0-1-16,-7 1 1 0,-5 7 0 15,-7 5-1-15,-14 13 1 16,0 0-1-16,0 0 1 15,-7 11-1-15,1 4-1 16,-1 1 0-16,5 4-2 16,0-4-2-16,10 8-5 15,-8-24-5-15,22 28-9 16,-22-28-6-16,33 4-3 15,-17-19-1-15,15 1 0 16</inkml:trace>
  <inkml:trace contextRef="#ctx0" brushRef="#br0" timeOffset="139">8697 7349 77 0,'4'12'38'16,"-19"11"0"-16,1 28 0 15,-13-2-15-15,3 18-17 16,1-2 0-16,8 2-4 15,4-6 1-15,8-11-4 16,16-6-2-16,2-20-8 16,21 0-10-16,-4-31-7 15,23 2-8-15,-4-23-1 16,11-5-3-16,-7-12 3 15</inkml:trace>
  <inkml:trace contextRef="#ctx0" brushRef="#br0" timeOffset="140">9092 7317 94 0,'-18'1'39'0,"-17"11"1"16,9 25-1-16,-12 5-21 15,6 11-15-15,3 5-1 16,6 4-1-16,10-3 0 15,2-5-2-15,12-5-1 16,1-10-4-16,11 1-4 16,-8-17-6-16,18 5-6 15,-23-28-7-15,33 12 0 16,-20-24-2-16,17 4-1 15,-12-18 3-15,8-1 4 16</inkml:trace>
  <inkml:trace contextRef="#ctx0" brushRef="#br0" timeOffset="141">9166 7658 108 0,'0'0'34'0,"0"0"2"15,-23 12 0-15,17 9-28 16,-11-2-3-16,6 4-2 16,2 1 1-16,6-3-3 15,7-3 2-15,9-6-3 16,10-8 1-16,3-9-1 15,4-8-1-15,5-2 2 16,-3-4-2-16,-2-1 2 16,-4 2-2-16,-4 1 2 15,-5 5-1-15,-7 11 0 16,-9 9 2-16,-6 12-2 15,-8 12 1-15,-9 12-1 16,-8 10 1-16,-5 5-2 0,-1 7 1 16,-4-2-2-16,5-3-1 15,-1-10-2-15,13-5-5 16,-7-25-4-16,22 2-5 15,-11-36-7-15,19 13-3 16,-10-43-1-16,15 11-3 16,-13-20 3-16,10-5 3 15</inkml:trace>
  <inkml:trace contextRef="#ctx0" brushRef="#br0" timeOffset="142">10043 7248 90 0,'11'2'36'0,"-12"7"0"16,5 14 0-16,-11 2-31 16,5 11-1-16,-5 5-1 15,1 10 0-15,-2 2 0 16,3 5-1-16,-8-2 1 0,6 0-1 15,-2-9 1-15,0-6-2 16,3-10 2-16,3-9-2 16,3-9 1-16,0-13-1 15,13-14-1-15,-2-4 1 16,2-9-2-16,5-2 2 15,-3-2-2-15,1 3 2 16,-3 3-2-16,0 8 1 16,-3 7 0-16,-10 10 0 15,19 11 0-15,-11 5 0 16,0 4 1-16,3 6-2 15,6-2 1-15,3-1-3 16,7 0-1-16,2-14-3 16,14 2-3-16,-7-19-7 15,21 12-11-15,-15-22-3 0,11 4-3 16,-14-8-3-16,4 4 3 15,-19-8 28-15,-2 6 10 16,-7 9 8-16,-24-12 10 16,9 23 8-16,-25-18 3 15,6 18 3-15,-18-4 2 16,8 15-26-16,-14-7-4 15,8 8-3-15,-2 3-1 16,7 7-1-16,4 0 1 16,8 2-2-16,8 1 1 15,9-1-2-15,10-4 1 16,9-2-1-16,7-6 1 15,8-5-2-15,0-6 0 16,8-5 0-16,-2-7-2 0,-3-3 2 16,-4-4-2-16,-3-2 2 15,-11-1-1-15,-3 1 0 16,-5 0 0-16,-6 3 0 15,-4 6 0-15,0 11 1 16,0 0-1-16,-12-2 0 16,8 13 1-16,-1 6-2 15,7 5 0-15,-1-4-3 16,13 8-1-16,-5-13-5 15,21 7-5-15,-13-22-9 16,24 11-5-16,-13-20-3 16,18 7-3-16,-16-12 3 15</inkml:trace>
  <inkml:trace contextRef="#ctx0" brushRef="#br0" timeOffset="143">10945 7671 87 0,'-11'-1'35'16,"6"14"1"-16,-10-5 1 15,8 13-30-15,-6-2 0 16,8 12-3-16,-4-1 1 15,3 1-2-15,2 0 0 16,4-5-1-16,-2-5-1 16,6-4 1-16,0-5-1 15,-4-12-1-15,13-6 0 16,-2-6 1-16,0-8-1 15,3-6 0-15,-1-5-1 16,1-6 0-16,2-3 0 0,-1-2 1 16,1 4-1-1,1 2 0-15,-1 7 0 0,-1 5 1 16,3 9 0-16,-1 6 0 15,1 7 0-15,0 9 0 16,-4 5 0-16,3 2 0 16,-2 4-1-16,-3 0 1 15,-6 1 0-15,-5 6 0 16,-2-3 1-16,-7-2-1 15,-7 1 1-15,-3-2-1 16,-2-1 1-16,-4-2-1 16,-3-4 2-16,0-4-3 15,-1 0 1-15,4 0 0 16,-1 1 1-16,1 4-1 0,2 1 0 15,0 8 0-15,2 5 0 16,-2 9 1-16,3 5-2 16,1 3-1-16,7 2-4 15,-3-10-5-15,16 8-7 16,-9-26-8-16,26 10-4 15,-7-30-4-15,23-5-5 16,-3-17 2-16</inkml:trace>
  <inkml:trace contextRef="#ctx0" brushRef="#br0" timeOffset="144">11490 7643 100 0,'-18'6'38'0,"9"13"2"16,-10-8-1-16,14 9-35 16,-6 3 0-16,6 3-2 15,-1 2 1-15,2 4-2 16,1-2 1-16,3-1-2 15,-1-2 0-15,1-6 0 16,0-6 0-16,1-4 0 16,-1-11 0-16,0 0 0 15,9-14 0-15,-5-3 0 16,1-6 1-16,2-5-2 15,5-9 0-15,-2-3 1 16,8-6-2-16,6 4 2 0,-1 0-2 16,5 6 2-16,-2 6-2 15,4 4 2-15,-2 12 0 16,-4 8 0-16,-4 8 1 15,-2 6-1-15,-5 7 0 16,-8-1 0-16,0 6 0 16,-8 2 0-16,-4 0 1 15,-6 5 0-15,-8 0 0 16,-3 1-1-16,-6-1 2 15,1-3-2-15,0-1 1 16,1-1-1-16,2-1 0 16,7-5 0-16,2 0 0 15,6 3 0-15,1 4 0 16,1 4 0-16,-3 7 0 0,-3 7-1 15,-6 8 0-15,-7 2-5 16,10 5-4-16,-13-12-4 16,20 6-8-16,-12-24-8 15,26-3-4-15,-3-23-4 16,28-12 0-16</inkml:trace>
  <inkml:trace contextRef="#ctx0" brushRef="#br0" timeOffset="145">11795 7714 90 0,'15'-1'37'0,"-2"-10"-1"0,10 13-8 16,-7-10-23-16,13 2 0 15,2-3 0-15,7 0-1 16,2-1-1-16,0-3-2 15,2-3 1-15,-3 0-1 16,-5 0 0-16,-7-2-1 16,-6 1 0-16,-11 0 1 15,-9 2-1-15,-9 4 1 16,-10 4-1-16,-10 5 1 15,-7 6 0-15,-4 9 0 16,-7 7 0-16,1 9 0 16,0 7 2-16,7 5-2 15,11-1 2-15,12-1-2 0,14-2 1 16,12-8-2-16,21-7-1 15,14-9-4-15,16-7-5 16,-1-21-6-16,21 8-12 16,-16-19-7-16,9 4-4 15,-19-11 0-15,0 5 1 16</inkml:trace>
  <inkml:trace contextRef="#ctx0" brushRef="#br0" timeOffset="146">12478 7556 91 0,'-11'9'37'0,"-12"0"0"16,9 12 1-16,0 0-33 15,-1 8 0-15,1 2-1 16,2 0-1-16,2 0 0 0,5-3-1 16,2-4 1-16,5-6-1 15,0-6 0-15,-2-12-1 16,23-9-2-16,-5-7 2 15,5-8-2-15,1-4 1 16,4-5-1-16,0-2 1 16,-2-1-1-16,-1 8 1 15,-5 7 1-15,-1 8-1 16,-5 9 0-16,-14 4 0 15,14 23-1-15,-14 3 1 16,0 8 0-16,-5 1-1 16,4 5-1-16,1-5-2 15,3 0-2-15,-1-14-6 16,18 6-4-16,-20-27-10 0,35 4-6 15,-18-22-4-15,14-1-1 16,-8-9 1-16</inkml:trace>
  <inkml:trace contextRef="#ctx0" brushRef="#br0" timeOffset="147">12737 7635 97 0,'-10'22'38'0,"-1"-8"0"15,20 5 0-15,3-11-35 16,13-1 0-16,8-4-1 15,8-4 0-15,2-6-1 16,-1-4 0-16,-1-4 1 0,-5-2-2 16,-7-4 2-16,-9 2-1 15,-8-2 0-15,-10 2-1 16,-7 4 1-16,-4 4-1 15,-9 7 1-15,-2 6-1 16,-3 10 0-16,-2 6 1 16,2 6-1-16,4 4 0 15,5 5 2-15,8-4-3 16,10 0 1-16,9-8-4 15,15-1 0-15,1-16-7 16,26 6-5-16,-16-23-8 16,25 9-10-16,-12-15-3 15,11 5-1-15,-12-10 3 16</inkml:trace>
  <inkml:trace contextRef="#ctx0" brushRef="#br0" timeOffset="148">13444 7609 101 0,'-14'-22'37'16,"1"21"3"-16,-21-3-2 15,13 10-32-15,-16 5-1 16,4 9-1-16,-3 7 0 15,4 10-1-15,3 3 0 16,10-3-1-16,7-1 1 16,16-10-1-16,8-8 0 15,12-13-2-15,11-16-1 16,13-16 0-16,7-11 0 15,7-10 0-15,0-10 0 16,1-5 0-16,-2-4 0 16,-4 3 0-16,-6 8 1 15,-13 9 0-15,-13 14 0 0,-16 17-1 16,-9 16 1-16,-22 27-1 15,-10 16 0-15,-9 10-1 16,3 14-4-16,-7-7-4 16,21 7-2-16,-6-17-7 15,28 1-14-15,0-22-7 16,22-4-1-16,-2-16 2 15</inkml:trace>
  <inkml:trace contextRef="#ctx0" brushRef="#br0" timeOffset="149">14514 7062 77 0,'-50'44'36'0,"-6"22"0"15,-19 7-1-15,10 14-28 16,-3-3 1-16,14 4-3 16,17-10 0-16,23-6-2 15,25-15-1-15,26-15-4 0,28-7-9 16,5-27-13-16,34 5-9 15,-8-14-2-15,12-2-2 16,-14-11 1-16</inkml:trace>
  <inkml:trace contextRef="#ctx0" brushRef="#br0" timeOffset="150">14797 7554 87 0,'0'0'35'0,"-17"-19"-1"15,17 19 3-15,-12-2-33 16,12 2 0-16,-18 12-1 0,9 4 0 16,-6 6 1-16,1 6-1 15,-4-1 1-15,4 7-2 16,1-6 1-16,6 0-2 15,4-7 1-15,6-6-2 16,-3-15 2-16,18 0-2 16,-2-12-1-16,2-10 1 15,2-5-1-15,-2-2 1 16,-2-6-1-16,0 0 1 15,-3 2-1-15,-2-1 1 16,-2 6 0-16,-2 5 0 16,0 2 0-16,-1 7 1 15,-6 14-1-15,17-11 1 16,-7 14 0-16,2 6-1 15,5 1 1-15,3 4 1 0,1-2-2 16,4 0 1-16,5-3 0 16,0-6-1-16,7-5 1 15,3-7-1-15,-1-3 1 16,-1-5 0-16,-1-2-1 15,-4 1 1-15,-5 2 0 16,-9 2 0-16,-6 10 0 16,-13 4-1-16,4 14 1 15,-9 6-1-15,-7 6 0 16,3 6-1-16,1 2-1 15,0 0 0-15,8 0-2 16,1-7-2-16,12 1-4 16,-8-15-6-16,22 7-5 15,-16-20-7-15,18 9-3 0,-15-16-3 16,9 5-1-16,-10-9 2 15</inkml:trace>
  <inkml:trace contextRef="#ctx0" brushRef="#br0" timeOffset="151">15456 7585 101 0,'0'0'35'15,"0"0"1"-15,7 11 0 16,-7-11-33-16,17 15 0 16,2-11-1-16,8 2 1 15,2-6-1-15,6-3 0 16,-2-2 0-16,2-4-1 15,-4-6 1-15,-3-2-1 0,-9-3 0 16,-2-2 0-16,-10-4 0 16,-6 2 0-16,-8 0 0 15,-1 4-1-15,-10 7 0 16,-9 9 1-16,-3 9-1 15,-3 11 0-15,-1 12 1 16,-2 7-1-16,5 5 0 16,6 2 1-16,10-1 0 15,8-2-1-15,19-11-1 16,9-10-2-16,19-5 1 15,8-11-3-15,15-5-2 16,0-12-1-16,9 5-3 16,-8-16 1-16,6 6 0 15,-15-5 3-15,-6 4 1 0,-15-4 5 16,-11 2 5-16,-9 6 1 15,-15-4 3-15,-3 13 0 16,-15-6 2-16,0 14-2 16,-11 0-1-16,2 9-2 15,-7 4 0-15,7 9-1 16,-5 4-1-16,8 3-1 15,3 1 1-15,9 4-1 16,6-6 1-16,9-2-3 16,7-5 2-16,10-6-1 15,2-8 0-15,5-7 0 16,0-8-2-16,4-7 1 15,-3-7 0-15,0-2 1 16,-4-3-2-16,0-5 1 0,-5 5-1 16,-1 0 1-16,-3 6-1 15,-1 6 0-15,-3 10 0 16,-10 5-1-16,5 13-2 15,-5 2 0-15,0 13-3 16,-2-7-4-16,12 16-3 16,-10-15-5-16,23 9-7 15,-9-21-2-15,23 6-3 16,-2-16-2-16,15-4 2 15,2-9 3-15</inkml:trace>
  <inkml:trace contextRef="#ctx0" brushRef="#br0" timeOffset="152">16611 7459 119 0,'-32'12'38'16,"-20"1"1"-16,10 13-1 16,-5-2-32-16,5 5-2 15,12 0-2-15,13-1 0 16,16-4-1-16,16-3 0 15,17-7-1-15,8-3 0 16,9-3 0-16,-2-1 0 16,-4-1 1-16,-6 2-1 15,-13 4 2-15,-15 0-3 16,-13 3 2-16,-16 2-2 15,-7 1 1-15,-7-3-2 16,2 2 0-16,0-6-3 16,10 4-2-16,5-15-4 15,17 0-5-15,10-7-5 0,23 3-9 16,-8-22-1-16,22 7-4 15,-6-13-1-15,12 2 3 16</inkml:trace>
  <inkml:trace contextRef="#ctx0" brushRef="#br0" timeOffset="153">16890 7543 112 0,'0'0'37'0,"-13"0"1"16,5 11-1-16,-7 1-32 16,3 7 0-16,-3 2-1 15,4 9-1-15,1-1 1 16,6 0-1-16,6-4-1 15,8-3-1-15,6-5 1 16,7-7-2-16,8-9 0 0,2-9 2 16,5-5-4-16,4-6 2 15,-5-5-1-15,-3-1 2 16,-4-4-2-16,-6 3 1 15,-8 4 0-15,-3 4-1 16,-5 3 1-16,-8 15 0 16,0 0-1-16,0 0 0 15,-10 15 0-15,1 4-2 16,2 6 0-16,0 2-3 15,5 4-2-15,-5-7-6 16,19 8-3-16,-10-21-7 16,22 7-6-16,-6-21-2 15,20 1-2-15,-1-13 1 16,5-7 3-16</inkml:trace>
  <inkml:trace contextRef="#ctx0" brushRef="#br0" timeOffset="154">17506 7579 107 0,'0'0'36'0,"-18"2"1"16,11 16-1-16,-10-1-27 15,7 8-4-15,-1 2-1 16,-1 1-2-16,6 1 2 16,1-4-3-16,0-3 1 15,5-4-1-15,0-5 1 16,0-13-2-16,0 0 1 15,20-13 0-15,-11-5-1 16,0-1 2-16,5-7-2 0,-1-3 1 16,0-2-1-16,3-2 1 15,-2 4-1-15,6 1 0 16,-3 3 0-16,2 5-1 15,0 5 0-15,-2 5-3 16,4 10-3-16,-12-3-5 16,14 16-4-16,-23-13-6 15,19 20-9-15,-19-20-2 16,19 18-4-16,-19-18 0 15,24 7 4-15</inkml:trace>
  <inkml:trace contextRef="#ctx0" brushRef="#br0" timeOffset="155">17763 7618 113 0,'-6'17'37'0,"-5"-5"1"16,15 8 0-16,1-11-32 16,9-1-1-16,6-5-2 15,13-3-1-15,1-6 0 16,7-5 0-16,1-8 0 15,-1-1-2-15,-3-5 1 16,-4-1-1-16,-5-2 0 16,-8 3 0-16,-12 5 0 15,-9 6 0-15,-12 7 0 16,-8 10 0-16,-9 10 1 15,-7 8 0-15,-2 7 0 16,4 4 2-16,2 3-3 16,8 1 0-16,11-6 0 15,14-5 0-15,17-9 0 0,8-8-4 16,15-2-6-16,-4-17-4 15,18 10-5-15,-17-26-6 16,19 17-11-16,-15-15-5 16,2 3 0-16,-12-1 3 15</inkml:trace>
  <inkml:trace contextRef="#ctx0" brushRef="#br0" timeOffset="156">18426 7546 100 0,'0'-19'37'0,"0"19"1"15,3-20-3-15,-3 20-29 16,0 0-1-16,-12 19-1 16,-3 3 0-16,-2 9 0 15,-6 6 0-15,-1 5-1 16,-3-1 0-16,2-1-1 15,3-7 1-15,8-4-2 16,4-8 1-16,8-7-2 16,2-14 0-16,24-11 0 15,0-8-1-15,4-7 1 16,3-5-1-16,0-4 1 15,-1-5-1-15,-2 0 1 16,-7 4-1-16,-6 8 1 16,-6 7 0-16,-6 6 0 0,-3 15 1 15,0 0-1-15,0 0 0 16,-11 20 0-16,11-4 1 15,3 2 0-15,7-2-1 16,8-4 1-16,11-7-1 16,11-5 1-16,2-5 0 15,5-2 1-15,1-5-2 16,-3-1 0-16,-2-2 0 15,-7 2 0-15,-9 2 0 16,-11 3 0-16,-6 2 0 16,-10 6 0-16,0 0 0 15,-2 24 0-15,-8-2 0 16,-3 6 0-16,-1 6 0 15,0 5 0-15,2 3 0 0,6-3-2 16,8-2-2-16,5-14-5 16,17 3-2-16,-4-19-5 15,20 0-2-15,-9-20-6 16,15 5-6-16,-16-16-1 15,6 2-4-15,-14-6 4 16,-2-2 3-16</inkml:trace>
  <inkml:trace contextRef="#ctx0" brushRef="#br0" timeOffset="157">19064 7632 105 0,'-20'6'35'0,"17"7"2"16,3-13-1-16,12 19-30 16,5-10-2-16,12 0 0 15,4-1-1-15,9-3 0 0,1-6-1 16,0-2-1-16,-4-5 1 15,-2-3-2-15,-8-3 1 16,-10-3-1-16,-6-3 0 16,-9 1 1-16,-5-2-1 15,-7 3 0-15,-9 1 0 16,-6 7 1-16,-4 6-1 15,-8 7 1-15,0 9-1 16,-1 7 1-16,5 5 0 16,5 4 1-16,12 0 0 15,12 2-1-15,14-8-1 16,16-6 1-16,13-7-1 15,13-7-1-15,10-9 1 16,5-7-2-16,0-3 1 16,0-5 0-16,-10-2 1 0,-3 1-1 15,-15 4 1-15,-9 3 0 16,-13 3 1-16,-19 13-1 15,0 0 0-15,0 0 1 16,-17 23-1-16,-3 1 2 16,-2 0 0-16,-1 9-1 15,3-2 3-15,5-2-4 16,6-3 0-16,6-8 0 15,3-18 0-15,27 4 0 16,0-16 0-16,3-9 0 16,5-8 0-16,0-4 0 15,-2-2 0-15,-2 0 0 0,-6 6 0 16,-8 6 0-1,-8 8 0-15,-9 15 0 0,0 0 0 16,5 14 0-16,-8 6 0 16,1 5 0-16,7 1 0 15,4 3-2-15,11-6 0 16,7-9-3-16,16-5-3 15,3-14-4-15,14-1-2 16,-3-17-2-16,17 1-2 16,-19-22-7-16,16 7-4 15,-21-19 0-15,4 1 25 16,-10 2 6-16,-13-6 6 15,5 16 3-15,-26-5 5 16,6 29 6-16,-27-1 8 16,6 31 2-16,-26 8-19 0,2 27-6 15,-13 9-2-15,-1 11-1 16,-4 4-1-16,5 3-1 15,6-2-1-15,2-9-3 16,15-6 0-16,2-18-6 16,15-5-2-16,-7-19-4 15,23 0-5-15,-14-29-6 16,21 6-4-16,-20-19-1 15,15 2-3-15,-16-12 4 16,3-1 1-16,-6 5 33 16,-11-7 9-16,11 20 8 15,-21-10 5-15,19 19 4 16,-15-4 2-16,20 16 5 15,0 0-1-15,23 9-29 0,5-5-5 16,13-1-2-16,9-2 0 16,4 0 0-16,6-4-2 15,0-3 1-15,-4-2 0 16,-6-1 0-16,-13 1 0 15,-9 2 0-15,-9-1 1 16,-19 7 0-16,0 0 0 16,0 0 0-16,-18 0 1 15,0 5-1-15,-2 3 0 16,3 3 0-16,3 3-1 15,7 0 1-15,7 1-1 16,6-1 0-16,8 0-1 16,7-2 1-16,4-1 0 15,1-2 0-15,-1 0 0 0,-3 2 0 16,-3-3 0-16,-7 2 2 15,-4 0-2-15,-7 2 2 16,-5 2 0-16,-8 2 0 16,-3-1-2-16,-2 0 0 15,-1 1-2-15,-3-5-7 16,12 4 0-16,-6-11-5 15,20 4-1-15,-10-18-5 16,25 9-4-16,-12-24-1 16,23 6-4-16,-10-18 1 15,13 0 1-15,-6-16 3 16,2-5-2-16</inkml:trace>
  <inkml:trace contextRef="#ctx0" brushRef="#br0" timeOffset="158">21023 7143 105 0,'19'-2'37'0,"-8"6"3"15,16 12-2-15,-12 2-32 16,13 9 1-16,-5 9-2 16,2 7 0-16,-11 8-2 15,-4 7 0-15,-6 3-1 16,-9 5 2-16,-8 2-4 15,-8-3 0-15,-5-5 0 16,-6-4 0-16,1-10 0 16,-3-4 0-16,5-9 0 15,1-13-8-15,13 1-3 16,-4-19-3-16,19-2-2 15,-10-10-3-15,27 2-5 0,-15-25-2 16,27 6-3-16,-6-19 0 16,18-2 1-16,6-6 0 15</inkml:trace>
  <inkml:trace contextRef="#ctx0" brushRef="#br0" timeOffset="159">3167 8934 75 0,'0'-26'37'0,"14"7"2"0,1-7-3 16,8 14-17-16,-3-5-14 16,11 6-2-16,4 5-1 15,7 3-3-15,8 11-3 16,-1-9-16-16,15 10-15 15,-1-9 0-15,15 0-1 16,-3-10-3-16</inkml:trace>
  <inkml:trace contextRef="#ctx0" brushRef="#br0" timeOffset="160">4328 8622 90 0,'11'-15'35'0,"-1"10"0"16,-10 5-2-16,0 0-29 15,-6 9 0-15,-3 11 0 16,-6 5 0-16,0 7 0 0,-6-2-1 16,4 4-1-16,0-2 0 15,8-1 0-15,3-5-1 16,7-4 1-16,10-4-2 15,7-4 1-15,7-5-1 16,7-7 0-16,3-5 0 16,1-7 0-16,3-6 0 15,-3-2 0-15,0-4 0 16,-7-3 0-16,-7 1 0 15,-2 4 0-15,-5 1 0 16,-3 7-1-16,-12 12 1 16,12-2 0-16,-9 14 0 15,0 9 0-15,0 7 1 0,4 5-1 16,0 2 0-16,8 4 1 15,1-6-1-15,7-4 2 16,3-10-1-16,7-8 0 16,4-15 0-16,4-12 1 15,0-11-1-15,0-10 0 16,-3-6-1-16,-11-8-1 15,0 0-1-15,-10-3-1 16,-5 8-2-16,-9 0-2 16,4 18-7-16,-18-6-8 15,20 24-7-15,-17-9-1 16,21 20-2-16,-13-1-1 15,22 1 1-15</inkml:trace>
  <inkml:trace contextRef="#ctx0" brushRef="#br0" timeOffset="161">5375 8458 103 0,'0'0'35'0,"-12"7"2"16,3 11-2-16,-11 2-29 15,2 13-1-15,-5 8-1 16,3 6 0-16,-3 5-1 15,1 4-1-15,2-5 0 16,9 1 0-16,2-10-2 16,5-5 1-16,5-10 0 15,9-9-1-15,3-12 1 16,6-7-1-16,5-8 0 15,1-7 0-15,1-5 0 0,0-4 0 16,-2-1 0-16,-1 3 0 16,-7 3 0-16,-3 6-1 15,-3 7 1-15,-10 7 0 16,15 7-1-16,-7 6 0 15,1 6-2-15,0-1-1 16,6 6-2-16,0-7-4 16,16 9-7-16,-14-20-8 15,21 12-6-15,-12-21-2 16,14 8-2-16,-9-15 1 15</inkml:trace>
  <inkml:trace contextRef="#ctx0" brushRef="#br0" timeOffset="162">5791 8790 97 0,'0'0'34'0,"-25"-17"1"15,12 26-2-15,-10-6-26 16,5 14-1-16,-3 4-1 16,1 6-1-16,-1-1 0 15,7 5-1-15,5-6-1 16,8-2 0-16,9-9 0 15,9-6-1-15,6-10-1 16,8-6 1-16,4-5 0 16,-3-7-1-16,2-3 1 15,-6-3-1-15,-5-1 1 16,-5 3-1-16,-5 3 1 15,-5 1-1-15,-4 7 0 16,-4 13-1-16,0 0 1 16,0 0 0-16,-6 21-1 0,2 3 0 15,3 2-1-15,0-1 0 16,4 3-2-16,6-11-1 15,11 0-3-15,-2-22-9 16,28 5-4-16,-13-27-6 16,25 5-2-16,-10-24-2 15,11 4-1-15,-12-13 0 16</inkml:trace>
  <inkml:trace contextRef="#ctx0" brushRef="#br0" timeOffset="163">6396 8467 97 0,'-6'-22'32'0,"6"22"1"15,-15 16 2-15,5 14-29 16,-9 11-2-16,5 16-1 15,-5 5-3-15,1 1-1 0,3 4-7 16,-6-15-17-16,18 1-9 16,-6-18-2-16,9-3 1 15,-5-20-2-15</inkml:trace>
  <inkml:trace contextRef="#ctx0" brushRef="#br0" timeOffset="164">6213 8776 107 0,'-6'-21'40'0,"-8"-2"0"16,13 11 0-16,4-2-34 15,11 2-2-15,10 3-1 16,8-3-4-16,10 6-7 16,-7-16-12-16,25 14-11 15,-13-16-6-15,9 8-3 0,-6-7-1 16</inkml:trace>
  <inkml:trace contextRef="#ctx0" brushRef="#br0" timeOffset="165">7178 8729 89 0,'12'-6'36'0,"-6"-5"1"16,-6 11 0-16,10-12-32 15,-10 12-1-15,0 0 0 16,-8 19-1-16,-5 2 1 16,2 6-1-16,-4-4 0 15,3 5 0-15,3-4-1 0,9-4 0 16,5-12 0-16,12-7-1 15,8-9 1-15,6-9-1 16,7-6 0-16,5-7 0 16,2-2-1-16,1-2 1 15,-7-2-1-15,0 5 0 16,-8 1-1-16,-5 8 1 15,-8 6-1-15,-5 10 1 16,-13 6-1-16,6 19 1 16,-10 12-1-16,-5 10 1 15,-5 14 0-15,-2 7 0 16,0 7-1-16,-3 2 1 15,2 1 0-15,0-7 0 16,-1-6-1-16,-1-7 2 16,1-11-2-16,-2-9 3 0,-3-10-3 15,1-11 0-15,0-10-2 16,0-13-1-16,9-3-6 15,-3-23-9-15,25 8-5 16,-6-25-8-16,24 8 1 16,2-14-6-16,20 9 3 15</inkml:trace>
  <inkml:trace contextRef="#ctx0" brushRef="#br0" timeOffset="166">8089 8651 98 0,'0'0'36'0,"-5"-16"1"0,-7 16-1 16,-14-7-28-16,4 11-3 16,-11 4-1-16,5 9 0 15,-10 4-1-15,11 7-1 16,2 3 0-16,3 0 0 15,8-1 0-15,9 1-1 16,5-8 0-16,14-5-1 16,4-10 1-16,11-7-1 15,3-5 0-15,4-9-1 16,-1-5 1-16,0-5 0 15,-3-6 0-15,-4 1-1 16,-7-2 1-16,-6 3 0 16,-4 0 0-16,-5 5 0 0,-3 6 0 15,-3 4-1-15,0 12 1 16,0 0 0-16,0 0 0 15,0 0 0-15,14 15 1 16,0-8-1-16,6-1 0 16,4 0 0-16,5-3 1 15,3-3-1-15,0-4 1 16,1 1-1-16,-8-3 1 15,0 2 0-15,-9-2 0 16,-3 0 0-16,-13 6 0 16,10-6 0-16,-10 6-1 15,-5 13 1-15,-4 4-1 16,0 7 0-16,-5 7 0 15,1 3 0-15,2 2 0 0,2-1 0 16,5-7 0 0,6-5 1-16,11-12-1 0,4-12 1 15,11-14 0-15,6-7-1 16,3-11 1-16,-1-3 1 15,3-5-2-15,-7 0 0 16,-5 5 0-16,-4 4 0 16,-9 10 0-16,-5 13 0 15,-9 9 0-15,0 0 0 16,-6 23 0-16,1-3-3 15,2 3-3-15,-2-5-5 16,13 10-6-16,-8-28-5 16,11 27-16-16,-11-27-2 15,31 14-2-15,-15-17 3 0</inkml:trace>
  <inkml:trace contextRef="#ctx0" brushRef="#br0" timeOffset="167">9502 8568 92 0,'9'-11'36'15,"-9"-6"0"-15,5 8-1 16,-15-5-30-16,10 14-1 15,-28-16 0-15,5 18-1 16,-9 4 1-16,-2 10 0 16,-2 7 0-16,0 4 0 15,2 0-1-15,8 6-1 16,9-5 0-16,13-4 0 15,8-9 0-15,17-9-1 0,9-9-1 16,12-7 1-16,3-6 0 16,5-6-1-16,0-5 0 15,-3-1 1-15,-5 4-1 16,-7 3 0-16,-9 2 0 15,-6 7-1-15,-10 9 1 16,-10 3 0-16,3 22 0 16,-10 5 0-16,-3 10-1 15,1 8 1-15,-3 3 0 16,0 6 0-16,1 2 0 15,-1-1-1-15,0-2 0 16,-1-5 1-16,-5-5-1 16,-2-8 1-16,-2-4-2 15,-2-8 2-15,-5-6-2 0,2-14 0 16,0-4-2-16,2-16-7 15,16 2-4-15,-6-24-11 16,23 8-8-16,-5-20-5 16,24 0 1-16,4-8 1 15</inkml:trace>
  <inkml:trace contextRef="#ctx0" brushRef="#br0" timeOffset="168">10001 8592 97 0,'0'0'39'0,"17"2"0"16,-17-2 0-16,27-10-28 16,-13 4-8-16,9 0 0 0,-2 0-1 15,7 2-1-15,-2-1 0 16,2-2 0-16,-3-1-1 15,1-3 0-15,-3-2 1 16,-3-3-1-16,-3-4-1 16,-6-1 1-16,0-2-1 15,-8 2 0-15,-4 2 1 16,-4 7-1-16,-11 5 1 15,-2 12 0-15,-9 9 2 16,-2 11 1-16,-5 4-1 16,2 9 0-16,6 2 0 15,8-1 0-15,11-4 0 0,14-10-2 16,19-10-1-1,13-13-2-15,21-9-2 0,2-18-4 16,18 3-5-16,-10-22-4 16,16 11-7-16,-28-21-3 15,12 12 9-15,-21-8 9 16,-10 4 6-16,-10 5 4 16,-18-1 8-16,3 19 4 15,-24-5 10-15,10 28 2 16,-15-5-7-16,7 25-7 15,-11 3-3-15,5 17-1 16,-9 7-3-16,3 4 1 16,-8 6-2-16,5 0 0 15,2-3-3-15,-2-7-2 16,10 0-7-16,-7-19-12 0,19-1-15 15,-8-17-1-15,9-10-1 16,0 0 2-16</inkml:trace>
  <inkml:trace contextRef="#ctx0" brushRef="#br0" timeOffset="169">10546 8394 86 0,'-15'-14'40'16,"15"14"0"-16,0 0 1 15,10 6-13-15,13-7-25 16,15-3-3-16,13-1-4 15,-5-14-11-15,22 12-17 16,-13-15-9-16,5 10 1 16,-19-7-2-16</inkml:trace>
  <inkml:trace contextRef="#ctx0" brushRef="#br0" timeOffset="170">11685 8434 54 0,'20'-10'35'16,"-1"2"-1"-16,-10-6 1 15,4 9-14-15,-20-12-10 16,7 17-3-16,-18-16-2 16,0 16-2-16,-8 3 0 0,-2 7-1 15,-8 7 1-15,-1 7 0 16,-2 3-1-16,3 7 1 15,8-3-1-15,10 4 0 16,11-5-1-16,14-6-1 16,13-8 0-16,17-8-1 15,12-10 0-15,5-8 0 16,8-5 0-16,-4-10 0 15,-6-4-1-15,-5 2 0 16,-13-5 0-16,-15 3-1 16,-10 4 1-16,-11 7 0 15,-5 1-1-15,-7 7 1 16,0 4 1-16,-1 5 0 15,3 4 0-15,12-3 0 16,5 12 1-16,13-5-1 0,10-2 1 16,8-1-1-16,5-1 0 15,-1-1 1-15,2-1-1 16,-6 2 1-16,-6-1-1 15,-13 3 0-15,-7 1 2 16,-10-6 0-16,-1 17-1 16,-7-4 1-16,-5 2 0 15,0 2-1-15,-2 2 0 16,4 1 1-16,2-1-2 15,4 1 0-15,7-4 1 16,7-6-1-16,8-6 0 16,7-9 0-16,9-5 0 15,1-8 0-15,2-2-1 16,-2-5 2-16,-2-1-2 0,-4 4 1 15,-6-1-1-15,-5 7 0 16,-8 2 0-16,-9 14 1 16,0 0 0-16,0 0 0 15,0 0 1-15,2 21-1 16,-7 1 0-16,-1 0 0 15,4 4-1-15,-4-2-3 16,10 4-2-16,-5-14-6 16,19 7-5-16,-18-21-9 15,43-5-14-15,-14-15 2 16,22-2-2-16,-1-18 3 15</inkml:trace>
  <inkml:trace contextRef="#ctx0" brushRef="#br0" timeOffset="171">13040 8061 83 0,'-11'8'37'15,"-4"27"1"-15,-24 5 0 16,3 23-27-16,-11-2-4 16,4 6-3-16,4 0-2 15,4-6-3-15,12-7-5 16,0-19-8-16,31 4-12 15,-11-25-6-15,16-2-5 16,-13-12-1-16,15-8 2 16</inkml:trace>
  <inkml:trace contextRef="#ctx0" brushRef="#br0" timeOffset="172">12750 8360 112 0,'-7'-24'38'0,"16"13"2"16,-1-9-5-16,18 12-30 15,7 0-1-15,8 1-4 16,11 3-4-16,-3-11-11 15,23 11-18-15,-15-10-8 16,9 6 2-16,-6-5-3 16</inkml:trace>
  <inkml:trace contextRef="#ctx0" brushRef="#br0" timeOffset="173">13816 8395 70 0,'11'-8'36'0,"-9"-5"-1"0,-2 13 3 15,-14-18-28-15,2 18-3 16,-9-1-1-16,1 8 0 15,-9 1-2-15,2 8 0 16,-1 0 1-16,3 3-1 16,7 2 0-16,9 1-1 15,9-2-1-15,13-2 1 16,11-4-1-16,14-6 0 15,5-4-2-15,4-4 1 16,1-6-1-16,-2-6 0 16,-7-5 0-16,-7-2-2 15,-8-5 2-15,-11 0-2 16,-9-2 0-16,-7 0 0 0,-4 2 0 15,-7 1-2-15,4 9 1 16,-5-1-2-16,15 15-5 16,-13-9-5-16,31 18-13 15,-7-8-9-15,25 7 0 16,1-8-1-16,19 2 2 15</inkml:trace>
  <inkml:trace contextRef="#ctx0" brushRef="#br0" timeOffset="174">14694 8020 81 0,'-4'-35'36'0,"-9"1"0"16,0 15 1-16,-15 4-31 0,3 19-1 15,-6 12 0-15,1 22-1 16,-6 12 0-16,3 14-1 15,3 7 0-15,3 5 0 16,5-1-3-16,5-6 0 16,8-1-7-16,-3-24-7 15,19 5-11-15,-14-27-7 16,14-2-6-16,-7-20 1 15,0 0 0-15</inkml:trace>
  <inkml:trace contextRef="#ctx0" brushRef="#br0" timeOffset="175">14261 8297 101 0,'0'0'39'16,"-6"-16"1"-16,26 18 0 0,7-7-33 16,24 0-4-16,14 3-6 15,5-13-14-15,19 7-20 16,-12-8-2-16,5 2 0 15,-21-6-3-15</inkml:trace>
  <inkml:trace contextRef="#ctx0" brushRef="#br0" timeOffset="176">15608 8050 68 0,'0'0'35'0,"-11"-19"0"15,11 19 2-15,-20-12-27 16,20 12-2-16,-18 10 0 15,13 11-1-15,-8 4-2 16,3 13-1-16,-5 4-1 16,3 5-1-16,-1 5-1 15,3 2 1-15,0-2-4 16,2-7-2-16,10-1-11 15,-9-15-13-15,14-1-10 16,-7-12 2-16,9-2-4 16</inkml:trace>
  <inkml:trace contextRef="#ctx0" brushRef="#br0" timeOffset="177">15404 8414 98 0,'-16'-11'38'16,"-4"-6"2"-16,20 17-2 15,-19-21-26-15,19 21-8 16,19-15-1-16,8 8-3 15,6-2-1-15,10-4-3 16,13 6-7-16,-2-15-15 16,18 9-11-16,-8-12-1 15,7 6-1-15,-6-11 1 16</inkml:trace>
  <inkml:trace contextRef="#ctx0" brushRef="#br0" timeOffset="178">16129 7906 108 0,'-21'11'39'0,"-11"3"1"15,6 16-1-15,-14 1-34 16,9 13-1-16,0 1 0 16,2 8-1-16,2-1 0 15,3 3-1-15,4-3 0 16,5-7 1-16,5-4-2 15,2-5 1-15,8-11-2 16,2-2 0-16,6-11 0 16,6-7 0-16,4-8 0 15,4-4 0-15,3-7 0 16,2-4 0-16,0-2 0 15,4 0 0-15,-4 0 0 16,-2 2 0-16,-2 8 0 0,-4 2 0 16,-5 9 0-16,-4 6 0 15,0 3 0-15,-6 7-3 16,9 4 0-16,-8-2-2 15,13 1-1-15,-6-8-5 16,14 8-4-16,-10-19-1 16,17 9-7-16,-15-20-3 15,16 9-3-15,-18-18-1 16,9 7-3-16,-10-5 4 15,-1-1 6-15,-1 0 24 16,-9-3 11-16,8 11 7 16,-12-7 5-16,11 10 4 15,-10-2 4-15,10 9 3 16,-11 0 0-16,15 3-22 0,-15-3-5 15,20 9 0-15,-9-6-1 16,8 6-2-16,0-7 0 16,6 1-2-16,-1-6 0 15,6-1-1-15,1-6-1 16,-1-1 0-16,0-4 0 15,-6-1-1-15,-5-2 0 16,-6-1 0-16,-6 4-1 16,-7 2 1-16,0 13 0 15,-25-9-1-15,-3 16 1 16,-5 7 1-16,-7 9-1 15,-4 11 0-15,2 1 0 16,2 5 2-16,11-3-2 16,10-4 0-16,18-6-1 0,11-10-4 15,23-5-8-15,4-23-3 16,24 5-11-16,-11-24-6 15,21 4-1-15,-5-12-7 16,13-2 3-16,-1-8 1 16</inkml:trace>
  <inkml:trace contextRef="#ctx0" brushRef="#br0" timeOffset="179">17384 8367 68 0,'5'-11'34'16,"-3"-2"1"-16,4 4 1 16,-7-7-22-16,1 16-4 15,6-11-2-15,-6 11-2 16,0 0 0-16,-10 23-2 15,-2-2 0-15,0 6-1 16,-4 6-1-16,-1 2 0 16,2 4-1-16,3-1 0 15,-1-5 0-15,8-5 1 16,3-8-2-16,2-7 1 15,0-13-1-15,14 2 0 16,-4-12 1-16,2-6-1 0,-2-9 0 16,3-5 0-16,-1-5 1 15,1-3-1-15,2-3 0 16,5-2 0-16,3 3 0 15,8 4 0-15,3 3 0 16,1 7 0-16,4 8-1 16,1 8 1-16,-1 9-1 15,-4 7 1-15,-7 7-1 16,-8 3 1-16,-11 6-1 15,-8 3-1-15,-12-1 1 16,-11 2 0-16,-10-2 1 16,-5 0 0-16,-8-4 0 15,1-4 0-15,-1-2 0 16,6-3 1-16,2-3-1 0,8-2 1 15,9 3-1-15,5 1 0 16,2 7 0-16,3 8 1 16,0 7-1-16,-3 7 0 15,-4 9 0-15,-3 0 1 16,-2 3-2-16,0-6-1 15,9 2-8-15,-5-25-8 16,24 7-11-16,-6-29-9 16,26 2 0-16,-1-26-1 15,24-4 1-15</inkml:trace>
  <inkml:trace contextRef="#ctx0" brushRef="#br0" timeOffset="180">18105 8291 112 0,'0'0'39'0,"3"12"0"16,-11 1-1-16,-8-4-34 15,-1 8-4-15,-1 3 1 16,-1 3 1-16,2 4-2 15,0-3 1-15,2 3 0 16,1-2 0-16,5-4-1 16,0-4 1-16,4-5-1 15,5-12 0-15,0 0 1 16,19 2-1-16,-1-14 0 15,2-7 0-15,4-2 1 0,3-6-1 16,-2-6 0-16,3 2 0 16,-2 1 1-16,-6 4-1 15,2 2 0-15,-6 7 0 16,2 6 0-16,0 3 0 15,5 6 0-15,4 3-1 16,3 3 1-16,6-2 0 16,4-1 0-16,4-1 0 15,-1-1 0-15,-2-3 0 16,-7 2 0-16,-6-3 0 15,-10 2 0-15,-4 0 0 16,-14 3 0-16,0 0 1 16,-15-7-1-16,-3 9 1 15,-4 2-1-15,-3 3 1 0,-4 7-1 16,-3 4 1-16,-1 5-1 15,-1 6 1-15,7 0 0 16,3 3 0-16,8-4-1 16,10 0 1-16,7-7-1 15,13-8 2-15,10-7-2 16,7-9 0-16,6-6 0 15,4-6 0-15,-1-7 1 16,-3-2-2-16,-5-2 2 16,-2-2-1-16,-9 3 1 15,-6 5-1-15,-4 3 0 16,-8 7 0-16,-3 10 0 15,0 0 0-15,-14 9-1 16,5 7-1-16,3 5-1 0,0 2 0 16,4 5-3-16,0-5-4 15,16 9-4-15,-4-18-3 16,22 13-8-16,-8-23-4 15,26 8-2-15,-8-15-3 16,16 0 0-16,0-6 5 16</inkml:trace>
  <inkml:trace contextRef="#ctx0" brushRef="#br0" timeOffset="181">19220 8315 116 0,'-30'-12'37'0,"12"20"3"15,-20-1-3-15,4 12-30 16,-1 1-3-16,7 8 0 0,5-2-2 15,7 0 0-15,14 1-1 16,12-6-1-16,14-5-1 16,8-9-2-16,15-3-2 15,0-11-5-15,18 3-5 16,-8-21-6-16,15 8-10 15,-15-16-8-15,9 3 2 16,-14-11 0-16,5 1 2 16</inkml:trace>
  <inkml:trace contextRef="#ctx0" brushRef="#br0" timeOffset="182">19796 8033 111 0,'-23'15'37'16,"4"13"3"-16,-13 5-2 15,2 1-33-15,-6 12-2 0,-1 4-2 16,3 0 0-16,-1 1-2 15,1-2-1-15,4-9-3 16,13 5-8-16,-11-23-5 16,22 9-8-16,-11-26-3 15,23 5-3-15,-9-22-1 16,18 2-1-16,-7-14 2 15</inkml:trace>
  <inkml:trace contextRef="#ctx0" brushRef="#br0" timeOffset="183">19486 8257 116 0,'10'10'36'16,"-10"-10"1"-16,28 18-1 0,-4-12-33 16,10-1-1-16,2-3-1 15,9-3 0-15,1-5-1 16,4-1 1-16,-4-3-1 15,1-1 0-15,-3-3 0 16,-6 2 0-16,-7 3 0 16,-7 1 0-16,-8 5 0 15,-16 3 0-15,10 13 0 16,-15 3 0-16,-10 9 1 15,-5 8-1-15,-2 4-1 16,-2 0-1-16,5 4-4 16,-3-11-5-16,16 8-6 15,-6-25-5-15,28 7-6 16,-16-20-1-16,40-7-1 0,-13-14-1 15,17 0 3-15,-5-11 4 16</inkml:trace>
  <inkml:trace contextRef="#ctx0" brushRef="#br0" timeOffset="184">20125 8076 124 0,'-11'-16'36'16,"-11"-1"-2"-16,6 11-13 16,16 6-40-16,-20-5-9 15,20 5-2-15,-12-7-3 16,12 7-3-16,0 0 0 15</inkml:trace>
  <inkml:trace contextRef="#ctx0" brushRef="#br0" timeOffset="185">20555 8362 76 0,'-10'-11'35'16,"-11"-8"-1"-16,1 8 3 16,-13-7-23-16,4 13-5 15,-13-1-1-15,-3 12-1 16,-6 3-1-16,4 10-1 15,5 4 0-15,5 6-2 16,13 0-1-16,15 0 1 16,23-1-3-16,13-7 0 15,23-2-3-15,12-10-2 0,16 4-6 16,-3-18-6-16,19 11-6 15,-18-21-6-15,14 12-2 16,-23-15-1-16,2 8-3 16,-17-8 2-16</inkml:trace>
  <inkml:trace contextRef="#ctx0" brushRef="#br0" timeOffset="186">21028 8327 111 0,'-6'-9'36'0,"-17"-6"1"16,4 14 0-16,-14-2-30 15,0 9-3-15,-2 5 0 16,-5 9-1-16,-1 3 0 15,2 6 1-15,2-1-1 16,8 3 0-16,7-1 0 0,11-6-3 16,10-4 0-16,10-6 0 15,10-8 0-15,7-5 0 16,8-6 0-16,5-8 0 15,3-5 0-15,0-4 0 16,-1-3 0-16,-3-4 0 16,-3 3-2-16,-8 2 1 15,-7 4 0-15,-5 8 0 16,-15 12 1-16,0 0 0 15,0 0 0-15,-5 20 1 16,-5 1-1-16,1 2-1 16,1 5-1-16,4-4 0 15,9-1-3-15,2-12-6 16,18 2-4-16,-4-23-2 0,24 8-5 15,-7-27-5-15,25 7 0 16,-11-20-2-16,15 5 1 16,-9-15 3-16,4-2 3 15</inkml:trace>
  <inkml:trace contextRef="#ctx0" brushRef="#br0" timeOffset="187">21672 8050 124 0,'-18'36'38'0,"-27"4"1"15,5 14-1-15,-6 0-33 16,4 3-2-16,5-4-3 15,8-7-3-15,14 0-8 16,-2-20-5-16,25 6-8 0,-8-32-5 16,14 22-4-16,-14-22 0 15,32-10-4-15,-15-7 3 16</inkml:trace>
  <inkml:trace contextRef="#ctx0" brushRef="#br1" timeOffset="188">3206 12033 66 0,'0'0'38'0,"0"-9"-2"16,23-4 1-16,1-20-27 15,23 3-5-15,8-9-2 16,12 1-1-16,4-2-3 15,1 3-5-15,9 14-19 16,-24-4-4-16,4 20-5 16,-23-3-2-16,-3 12 0 15</inkml:trace>
  <inkml:trace contextRef="#ctx0" brushRef="#br1" timeOffset="189">4257 11557 57 0,'0'0'36'0,"0"-11"-2"16,0 22 0-16,-11 2-24 15,9 17-4-15,-6 4-3 16,3 10-2-16,-2 7-1 0,0 3-1 15,3 5-4 1,-1-13-6-16,14 6-14 0,-13-19-5 16,14-5-4-16,-10-28 1 15</inkml:trace>
  <inkml:trace contextRef="#ctx0" brushRef="#br1" timeOffset="190">4272 11522 76 0,'10'-14'35'0,"9"17"1"16,-2-5-1-16,13 7-30 15,-3 1-2-15,10 6 1 0,-3 0-1 16,3 5-1-1,-5 6-2-15,-3 3 0 0,-5 4 0 16,-10 4 0-16,-11 0-1 16,-8 6 1-16,-12 0-1 15,-8 0 1-15,-7-1 0 16,-8 0 0-16,0-3-2 15,0-9-3-15,6 2-6 16,-1-24-15-16,35-5-6 16,-16-6-2-16,25-10-2 15</inkml:trace>
  <inkml:trace contextRef="#ctx0" brushRef="#br1" timeOffset="191">4840 11637 62 0,'-2'11'35'0,"2"13"0"15,-14 1-1-15,9 11-24 16,-10 1-5-16,10 8-1 16,-3 0-2-16,3-1-2 15,5 3-5-15,-3-22-11 16,20 10-11-16,-11-25-4 15,15-3-4-15,-5-19 0 16</inkml:trace>
  <inkml:trace contextRef="#ctx0" brushRef="#br1" timeOffset="192">4942 11492 64 0,'-24'3'28'15,"8"0"-8"-15,15 12-7 16,1-15-36-16,22 10-4 15,6-6-2-15,14 2 0 16</inkml:trace>
  <inkml:trace contextRef="#ctx0" brushRef="#br1" timeOffset="193">5302 11586 67 0,'-5'21'35'0,"-14"-14"-2"16,10 13 3-16,-18-7-27 15,7 8-3-15,-4-5-1 0,1 6-1 16,0-4 0-16,5 2-2 15,-1 0 0-15,10-6 0 16,7-2-1-16,8-3 0 16,9-3-1-16,11-1 0 15,6-2 0-15,5 0 0 16,-2 0 0-16,2 2 0 15,-9 4 0-15,-7 7 0 16,-9 3 0-16,-13 4 0 16,-10 1 0-16,-7 5 1 15,-5-5-1-15,-1-3-1 16,6-5-2-16,3-13-2 15,15-3-12-15,4-21-13 16,28 2-4-16,-2-18-3 0,17 0-1 16</inkml:trace>
  <inkml:trace contextRef="#ctx0" brushRef="#br1" timeOffset="194">5635 11637 55 0,'-10'3'38'15,"6"9"-2"-15,-6-5 1 16,8 11-14-16,-5-4-17 15,5 6-2-15,-2 2-1 16,2 4-1-16,-3 2 0 16,1 1-1-16,-3-2 0 15,0 0 0-15,2-6 0 16,1-3 0-16,1-7-1 0,3-11 1 15,0 0-1-15,5-9 0 16,2-7 0-16,2-5 0 16,0-6 0-16,6-4-1 15,-1-3 1-15,1-1 0 16,-1 0 1-16,-1 2-1 15,5 3 1-15,1 4-1 16,-1 5 1-16,2 5-1 16,2 8 1-16,2 4-1 15,-2 6 0-15,-1 3 0 16,-1 6-1-16,-3 4 1 15,-5 4 0-15,-8 2-1 16,-5 4 1-16,-7 1-1 0,-9-3 1 16,-4 4-1-16,-6-3 1 15,-4-4-1-15,1 0 1 16,-1-4 0-16,0 0 0 15,3 0 1-15,3 1-1 16,6 6 1-16,-2 9-1 16,0 4 1-16,3 8 0 15,-5 10-1-15,2 4-1 16,5-3-1-16,-1 2-3 15,0-17-7-15,18 4-17 16,-11-30-5-16,25-4-3 16,-5-26-2-16</inkml:trace>
  <inkml:trace contextRef="#ctx0" brushRef="#br1" timeOffset="195">6200 11089 85 0,'18'2'38'16,"-23"11"0"-16,5 22 1 15,-15 2-33-15,3 16-2 16,-2 5-2-16,-2 10 1 15,-1 4-3-15,3 2 0 16,0 0-3-16,1-12-3 16,11 6-19-16,-11-22-10 15,14 0-3-15,-1-17-2 0,10-3 1 16</inkml:trace>
  <inkml:trace contextRef="#ctx0" brushRef="#br1" timeOffset="196">6461 11617 39 0,'11'-6'36'0,"2"5"0"16,-13 1 2-16,19-2-21 15,-26-10-4-15,7 12-2 16,-12-3-3-16,12 3-1 15,-28 2-3-15,6 4 0 16,-2 1-2-16,-5 8 1 16,2 3-2-16,-2 4 0 15,1 1 0-15,9 1 0 16,4 1 0-16,7-1-1 15,8-6 1-15,9-8-1 16,7-4 0-16,6-7 0 16,5-5 0-16,7-7 1 15,-2-5-1-15,1-3 1 0,-1-2-1 16,-3 0 1-16,-6 2 0 15,-4 3 0-15,-5 7-1 16,-1 7 0-16,-13 4-1 16,5 17-1-16,-5 4-1 15,-3 3 0-15,2 5-2 16,1-1-2-16,8 3-4 15,-7-19-15-15,22 9-9 16,-8-17-2-16,17 0-1 16,-3-13 1-16</inkml:trace>
  <inkml:trace contextRef="#ctx0" brushRef="#br1" timeOffset="197">6929 11605 79 0,'-7'-16'40'0,"7"16"-1"15,-20 1 0-15,13 18-27 16,-6-5-8-16,0 6-2 15,3 5 0-15,0-1-1 16,7 0-1-16,5-3 0 16,2-3 0-16,7-9-1 15,3-6 1-15,6-8 0 16,2-8 0-16,1-3 1 15,5-7 0-15,-3-3-1 16,0 0 1-16,-4 1-1 16,-3 3 0-16,-3 7 0 15,-15 15 0-15,14-1-2 16,-17 20 1-16,-6 9-1 15,-6 15-2-15,-5 11 1 0,-8 11-1 16,-7 5 0-16,2 3 0 16,-1-8 0-16,3-2 1 15,1-8 1-15,5-13 2 16,4-11 0-16,8-18 2 15,13-13 0-15,0 0 1 16,-5-20 0-16,10-8 1 16,7-7-1-16,2-10-1 15,5-3 0-15,4-3-1 16,3 3 0-16,2 1-2 15,0 2-3-15,10 15-12 16,-19-6-15-16,14 19-6 16,-13-2-2-16,9 11 0 15</inkml:trace>
  <inkml:trace contextRef="#ctx0" brushRef="#br1" timeOffset="198">7469 11589 69 0,'-23'12'39'0,"8"9"-1"16,-12-2 1-16,8 8-32 16,-6-3-2-16,3 3-2 15,-2-1-1-15,7-3-1 16,3-4-1-16,5-5-2 16,13-5-4-16,-4-21-19 15,25 2-12-15,-4-17 1 16,17-4-2-16,-9-10 0 15</inkml:trace>
  <inkml:trace contextRef="#ctx0" brushRef="#br1" timeOffset="199">7478 11270 78 0,'-14'-4'37'16,"14"4"-1"-16,-10 8-1 16,10-8-34-16,15 6-2 15,0-4-1-15,7 4-1 16,3-3-1-16,7 8 1 15,-2 0 0-15,3 5 0 16,-3 0 2-16,-4 5 1 16,-4 3 4-16,-8 1-1 15,-1 7 2-15,-10-5 0 16,1 9 1-16,-8-4-1 15,4 6-1-15,-6-4 0 16,3 2-2-16,-2-3 1 16,3-2-1-16,3-7-1 0,2-4 0 15,3-9 0-15,4-8-1 16,5-10 1-16,8-10-1 15,2-10 1-15,4-3 0 16,1-9-1-16,3 3 1 16,-5-2 0-16,4 3 0 15,-8 10-1-15,-5 6 2 16,-5 12-2-16,-3 10 0 15,-7 12 0-15,0 9-1 16,0 9 0-16,0 2-3 16,5 6 0-16,-1-5-5 15,16 7-6-15,-8-19-15 16,25 7-4-16,-9-22-3 15,19 1-2-15</inkml:trace>
  <inkml:trace contextRef="#ctx0" brushRef="#br1" timeOffset="200">8491 11575 68 0,'-18'-11'39'0,"-17"-4"0"16,4 16 2-16,-16 1-21 16,7 12-15-16,-1 2-1 15,5 8-2-15,10 2 0 16,7 1-1-16,10-1 0 15,16-2 0-15,10-7 0 16,12-7-2-16,7-8 1 16,7-8 1-16,4-8-1 15,0-6 0-15,0-7 0 16,-5-2 1-16,-8-2-1 0,-4 3 0 15,-10 2 0-15,-3 8 0 16,-17 18-1-16,0 0 1 16,2 16-1-16,-16 18 0 15,-9 15 0-15,-6 11-1 16,-6 13 1-16,-5 7 0 15,0 3 0-15,-5-5 0 16,6-5 0-16,-5-4 1 16,9-14 0-16,1-14 0 15,7-17 1-15,2-14-1 16,2-12-1-16,3-14-2 15,11-3-6-15,-8-28-15 0,17 3-15 16,-7-16 1 0,15 0-3-16,-1-13 1 0</inkml:trace>
  <inkml:trace contextRef="#ctx0" brushRef="#br1" timeOffset="201">9420 11145 75 0,'7'17'39'15,"-9"3"-1"-15,7 10 1 16,-10 7-35-16,3 11-1 16,-11 8-1-16,3 9 0 0,-6 4 0 15,-2 0-3-15,5 0-1 16,0-8-2-16,11-3-5 15,-7-24-17-15,20 3-4 16,-8-26-5-16,16-3-3 16,-10-17 3-16</inkml:trace>
  <inkml:trace contextRef="#ctx0" brushRef="#br1" timeOffset="202">9203 11647 85 0,'-29'-2'39'15,"17"11"0"-15,12-9 1 16,14-6-33-16,13 0-5 15,19-6-1-15,12-6-4 0,6-9-2 16,20 2-9-16,-14-18-14 16,22 11-6-16,-20-15-3 15,6 10-2-15</inkml:trace>
  <inkml:trace contextRef="#ctx0" brushRef="#br1" timeOffset="203">9956 11114 80 0,'-15'-2'38'15,"-9"3"0"-15,6 21 1 16,-10 1-29-16,5 15-5 15,-1 8 0-15,0 9-1 16,-2 5-1-16,5 7 0 16,-2 1-1-16,2-4 0 15,4-3-1-15,1-10 0 16,9-12-1-16,5-10 0 0,7-10 0 15,8-17-1-15,9-15 0 16,2-6 2-16,7-8-1 16,4-6 0-16,-3-1 0 15,-1 2 1-15,-3 4-2 16,-6 8 2-16,-3 12-1 15,-8 11 0-15,-3 11 0 16,-3 8-1-16,-2 7 0 16,3 3-2-16,3 5-1 15,-1-6-3-15,15 6-7 16,-11-22-12-16,25 7-7 15,-14-21-2-15,19 4-4 0,-10-19 2 16</inkml:trace>
  <inkml:trace contextRef="#ctx0" brushRef="#br1" timeOffset="204">10254 11619 86 0,'-2'17'37'16,"-4"-7"1"-16,17 7 1 15,-11-17-32-15,31 14-4 16,-4-19 0-16,7-4-1 15,1-10 0-15,-3 0 0 16,0-7-1-16,-6-1 1 16,-7-1-2-16,-6 0 2 15,-11 3-1-15,-8 4-1 16,-7 8 1-16,-6 8-1 15,-4 9 1-15,-3 8 0 0,1 12-1 16,-3 6 1-16,9 4-1 16,3 2-1-16,9 2-2 15,4-11-6-15,21 11-11 16,-9-25-14-16,22 6-3 15,-3-15-1-15,24-1-4 16</inkml:trace>
  <inkml:trace contextRef="#ctx0" brushRef="#br1" timeOffset="205">11278 11379 77 0,'0'0'38'16,"0"0"-1"-16,-13 13 1 16,10 7-34-16,-4 5 0 15,1 10 0-15,-4 7 0 16,2 4-1-16,-5-2 0 15,4 0-1-15,2-5 1 16,3-9-2-16,0-9 0 16,8-6-1-16,-4-15 1 15,18-5-1-15,-8-14 1 16,5-4 0-16,0-8-1 15,-1-4 1-15,-3-4 0 16,0 1 0-16,-3 3-1 16,-2 6 1-16,0 5-1 15,-1 8-1-15,4 3 1 16,5 5-1-16,7 5 0 0,3 1-2 15,10 6-4-15,1-11-9 16,18 15-13-16,-9-14-5 16,15 8-3-16,-12-8-2 15</inkml:trace>
  <inkml:trace contextRef="#ctx0" brushRef="#br1" timeOffset="206">11750 11498 92 0,'-14'21'39'16,"-2"-11"1"-16,15 7-1 15,1-17-33-15,19 11-2 16,11-15-1-16,10-2-1 16,7-8 0-16,7-3-1 0,1-4-1 15,-3-4 1-15,-8-1-1 16,-7 3 0-16,-13 0 1 15,-10 3-1-15,-19 5 0 16,-11 6 1-16,-8 9-1 16,-8 9 0-16,-7 8 0 15,-1 8 1-15,-2 7-1 16,7 2 0-16,9 4 0 15,11-5-1-15,14-4 0 16,12-8-2-16,24-5-4 16,4-22-9-16,33 6-13 15,-10-24-7-15,23 3-1 16,-7-15-3-16</inkml:trace>
  <inkml:trace contextRef="#ctx0" brushRef="#br1" timeOffset="207">12500 11321 93 0,'-28'15'39'16,"-11"-4"0"-16,5 10 1 15,-5 0-30-15,9 0-7 16,8-4-1-16,9 1-1 16,9-4 0-16,11-3-1 15,4-2 1-15,14-2-1 16,1-3 0-16,1 1 0 15,2-2 1-15,-1 0-1 16,-5 1 1-16,-6 2-1 16,-6 2 1-16,-8 0-1 0,-6 4 1 15,-5-1-1-15,-3 2 0 16,-3 1-1-16,0-3-2 15,1-2-2-15,8 2-6 16,-9-16-7-16,14 5-14 16,0 0-3-16,23-6-2 15,-8-12-3-15</inkml:trace>
  <inkml:trace contextRef="#ctx0" brushRef="#br1" timeOffset="208">12798 11357 94 0,'0'0'39'0,"-12"11"1"15,0 15 0-15,-19-2-32 0,13 5-3 16,-2 0-1-16,8 3-2 16,1-5 0-16,8-2-1 15,6-4-1-15,8-10 0 16,6-7 0-16,12-8 0 15,0-5 0-15,6-8 0 16,0-5 0-16,-2-1 1 16,-4 2-1-16,-5-1 0 15,-3 5 0-15,-8 8 0 16,-13 9 0-16,0 0 0 15,2 11 1-15,-8 5-1 16,-1 5-1-16,1-1 0 16,2 3-1-16,1-4-1 15,10 2-4-15,-7-21-7 16,28 19-10-16,-15-27-10 0,28 6-1 15,-5-19-5-15,15 3 2 16</inkml:trace>
  <inkml:trace contextRef="#ctx0" brushRef="#br1" timeOffset="209">13660 10997 96 0,'1'-15'40'15,"-1"15"1"-15,-6 16-1 16,-1 9-34-16,-14 9-2 15,-2 10-1-15,-6 7-1 16,-1 9-1-16,-2 1 0 16,3 0-1-16,5-5-1 0,7-7-1 15,10-6-1-15,6-11-2 16,16-7-7-16,-1-28-9 15,25 5-12-15,-7-23-5 16,22-2-2-16,-6-18 2 16</inkml:trace>
  <inkml:trace contextRef="#ctx0" brushRef="#br1" timeOffset="210">14118 10911 98 0,'-7'12'40'15,"-23"5"-1"-15,3 21-1 16,-10 0-34-16,0 11-1 0,-1 3-1 15,5 6 0-15,1 1-1 16,3-2-1-16,2 0 0 16,-1-5-1-16,7-3-2 15,-3-12-3-15,13 0-7 16,-13-24-11-16,26 7-6 15,-15-23-4-15,13 3-3 16,11-20-1-16</inkml:trace>
  <inkml:trace contextRef="#ctx0" brushRef="#br1" timeOffset="211">13747 11239 102 0,'-16'-8'39'16,"17"18"1"-16,-1-10-2 15,8 11-35-15,15-7-2 16,10 0 0-16,5-2-2 0,9-4 0 15,5-2 0-15,2-2-1 16,2-1 1-16,-4 1-1 16,-5-1 0-16,-2 0 1 15,-11 3 0-15,-2-1 1 16,-9 3 1-16,-7 2 0 15,-16 0 1-15,14 9 1 16,-14-9 1-16,-15 19-1 16,1-8 0-16,-4 6 0 15,-5-3-1-15,-1 5 0 16,1 3-1-16,2-3 0 15,5-1-1-15,6 0 0 0,8-2 0 16,5 0 0-16,10-4 0 16,0-2 0-16,10 1 0 15,1 0 0-15,-3 1-1 16,1-1 1-16,-8 5 0 15,-5 0 0-15,-5 3 0 16,-10 0-1-16,-6 2-1 16,-7-7-4-16,4 6-7 15,-17-20-8-15,18 13-14 16,-13-17-5-16,14 2-2 15,-2-12 0-15</inkml:trace>
  <inkml:trace contextRef="#ctx0" brushRef="#br1" timeOffset="212">3546 12481 49 0,'0'0'41'0,"20"-4"-1"15,-6-7 0-15,10 6-17 16,4-4-20-16,8 1-2 16,9 3-1-16,5 4-1 15,10 10-4-15,-8-3-10 16,18 23-9-16,-17-16-4 15,17 16-3-15,-13-20-3 16,13 8 0-16</inkml:trace>
  <inkml:trace contextRef="#ctx0" brushRef="#br1" timeOffset="213">4862 12411 53 0,'0'0'35'0,"7"-10"-1"15,-7 10 0-15,-6 22-26 16,6-1-2-16,-10 6-3 16,4 9 1-16,-7 2-2 15,-1 7 1-15,0-1-1 16,0 2 1-16,0-8-2 15,5 1 2-15,0-9-2 16,9-7 0-16,0-9 0 16,0-14 1-16,16-5-1 15,-1-18 0-15,4-14 0 0,5-10 1 16,3-11 0-16,2-9-1 15,-1-6 2-15,5-3 0 16,-5 6 0-16,-1 9-1 16,-3 10 1-16,-4 12-1 15,-5 14 0-15,0 19 0 16,-3 19-3-16,-4 15 2 15,2 14-2-15,-6 12 0 16,4 11 0-16,-1 5-1 16,7 6 0-16,-2-2-1 15,3-5 0-15,3-13-5 16,6-2-7-16,-11-30-8 15,16 7-6-15,-19-33-3 0,15 0-2 16,-22-27 0-16</inkml:trace>
  <inkml:trace contextRef="#ctx0" brushRef="#br1" timeOffset="214">5104 12540 85 0,'-44'-15'36'16,"21"15"1"-16,0-6 0 16,23 6-31-16,12-2-3 15,27-8-2-15,18-2-3 16,11-12-11-16,32 8-12 15,-13-16-6-15,25 11-3 16,-19-13-4-16,11 19 0 16</inkml:trace>
  <inkml:trace contextRef="#ctx0" brushRef="#br1" timeOffset="215">5810 12475 53 0,'5'-21'36'0,"8"13"-1"15,-14-3 0-15,11 14-28 16,-10-3 1-16,-1 17-2 15,-3 4-1-15,4 8-1 16,-1 3-2-16,0 5 1 16,-1 3-2-16,2 0 1 0,0-4-1 15,2-1 0-15,-1-6-1 16,-1-7 1-16,0-6 0 15,0-16-1-15,0 0 1 16,12-16 0-16,-6-8-1 16,2-9 1-16,0-5 0 15,2-8-1-15,4-5 1 16,2-4-1-16,3 2 2 15,3 4-1-15,3 7 1 16,-1 5-1-16,2 9 1 16,0 7 0-16,-1 9-1 15,-2 12 0-15,1 8-2 16,-5 5 0-16,-1 5-1 15,-3 4 1-15,-1 6-1 0,-9 1 0 16,-3 4 1-16,-7 1 0 16,-5 1 0-16,-5-3 2 15,-8-1-1-15,1-6 0 16,-3-7 0-16,2-5 0 15,0-7 0-15,3-7 0 16,2-5 0-16,1-3 0 16,6 2 1-16,1 5-1 15,10 2 0-15,-21 20 1 16,10 9-1-16,-6 11 1 15,-3 12-2-15,2 5 1 16,-4 5-2-16,5-5 0 16,7-7-1-16,5-12-3 15,15-8-7-15,0-31-8 0,30 0-5 16,-9-33-4-16,29 1 0 15,-9-24-2-15</inkml:trace>
  <inkml:trace contextRef="#ctx0" brushRef="#br1" timeOffset="216">6438 12419 89 0,'-4'26'38'0,"-19"-8"1"16,12 19-1-16,-4-6-34 15,4 3-1-15,3-3-2 16,6 2-2-16,2-4-1 15,0-9-7-15,12 6-8 0,-12-26-8 16,15 11-5-16,-10-27-2 16,19 7-2-16,-15-23 0 15</inkml:trace>
  <inkml:trace contextRef="#ctx0" brushRef="#br1" timeOffset="217">6478 12311 83 0,'-20'-42'35'0,"12"18"0"15,-8-3 1-15,12 17-31 16,4 10-10-16,0 0-9 15,24 1-10-15,-8-1-3 16,22 12-4-16,-7-9-3 16,25 13 1-16</inkml:trace>
  <inkml:trace contextRef="#ctx0" brushRef="#br1" timeOffset="218">7042 12407 79 0,'-19'7'39'0,"-16"-10"-1"15,6 9 2-15,-10-1-34 16,5 2-1-16,2 2-2 16,3 8 0-16,4 2 0 15,10 4-1-15,10-2-1 16,10 4 1-16,13-4-2 15,11-7-1-15,12-1-4 16,4-14-9-16,21 10-8 16,-14-24-8-16,22 8-2 0,-17-23-4 15,13 7 0-15</inkml:trace>
  <inkml:trace contextRef="#ctx0" brushRef="#br1" timeOffset="219">7554 12083 91 0,'-26'18'39'0,"10"25"-1"16,-10-3 1-16,12 11-34 16,-5 2-4-16,0 0-3 15,11 9-6-15,-7-17-12 16,22 7-9-16,-14-24-2 15,21 8-2-15,-13-28-3 0</inkml:trace>
  <inkml:trace contextRef="#ctx0" brushRef="#br1" timeOffset="220">7388 12295 91 0,'9'15'40'0,"3"-7"0"16,17 6-2-16,0-9-35 15,12-3-1-15,-1-2 0 16,0-1 0-16,-2-3-1 16,-7 2 1-16,-8-2-1 0,-6 4 1 15,-3-3-1 1,-14 3 1-16,1 9-1 0,-1-9-1 15,-14 22 1-15,3-7 0 16,-3 7 0-16,-1 0-1 16,-1 4 0-16,10-2 0 15,2-4 0-15,9-2 0 16,13-8 0-16,6-7 0 15,8-7 0-15,6-7 0 16,4-6 0-16,1-7 0 16,-2-3 0-16,-2 0 0 15,-6-2 1-15,-7 1 0 16,-5 6 0-16,-6 8-1 15,-15 14 1-15,0 0-1 0,0 0 0 16,-2 22-2 0,-5 4-1-16,-3 3 0 0,3 1-2 15,4-7-4-15,11 9-4 16,-6-22-6-16,25 7-4 15,-12-25-4-15,24 10-2 16,-11-23-3-16,19 5 0 16,-20-13 3-16</inkml:trace>
  <inkml:trace contextRef="#ctx0" brushRef="#br1" timeOffset="221">8275 12330 100 0,'-12'8'34'16,"8"16"3"-16,-16-6-2 16,6 12-30-16,0 3-2 15,5-1-3-15,2 1 1 16,3-3-1-16,1-4 0 0,3-7 0 15,0-8 0-15,0-11-1 16,14-6 1-16,-5-9 0 16,5-9 0-16,0-4 0 15,0-4 1-15,5-5-1 16,-2-2 1-16,4 2 0 15,-3 4-1-15,0 7 1 16,6 4-3-16,-2-1-4 16,13 15-8-16,-16-10-7 15,23 25-7-15,-16-17-3 16,18 12-2-16,-12-14-2 15</inkml:trace>
  <inkml:trace contextRef="#ctx0" brushRef="#br1" timeOffset="222">8627 12393 71 0,'28'18'39'0,"-15"-16"0"15,13 4-1-15,-2-13-29 0,13-3-6 16,-2-6 0-16,4-5-1 16,-2-3 0-16,-8 3-1 15,-7 0 0-15,-10 1 2 16,-12 6-2-16,-12 3 2 15,-15 6-1-15,-6 11 0 16,-11-1 0-16,-2 8 0 16,-1 6 0-16,3 5-1 15,7 2 1-15,12 6-1 16,13-1 0-16,17-3-2 15,20-1 0-15,11-11-8 16,28 9-7-16,-1-24-7 16,38 9-9-16,-7-22-3 15,30 9-4-15,-8-18 1 16</inkml:trace>
  <inkml:trace contextRef="#ctx0" brushRef="#br1" timeOffset="223">10054 12271 74 0,'0'0'41'15,"-7"-12"-2"-15,-5 18 2 16,-17 1-34-16,2 11-3 15,-6 4 0-15,0 7-1 16,0 3 0-16,6 2-1 16,9 2 0-16,11-5-1 15,14-6 1-15,16-9-1 16,13-13 0-16,14-6 0 0,3-14 1 15,7-8-2-15,-6-9 2 16,-8-4-1-16,-9-1 0 16,-18-1-1-16,-13 6 0 15,-16 5 0-15,-14 11-2 16,-4 6 1-16,-5 12-3 15,1 5-1-15,12 12-7 16,-3-14-6-16,39 16-7 16,-3-22-4-16,37 11-2 15,2-22-3-15,34 4 1 16</inkml:trace>
  <inkml:trace contextRef="#ctx0" brushRef="#br1" timeOffset="224">10899 11900 103 0,'-23'-13'40'15,"-18"-11"1"-15,6 17-1 16,-8 5-37-16,-1 15 0 16,2 17-2-16,2 17 1 15,3 12-2-15,6 9 1 16,9 8-2-16,6-1-3 15,11 1-1-15,-1-19-9 16,22 8-5-16,-15-36-9 16,24 6-3-16,-25-35-4 15,29 8-1-15,-22-25 1 16</inkml:trace>
  <inkml:trace contextRef="#ctx0" brushRef="#br1" timeOffset="225">10453 12228 105 0,'-11'1'42'0,"1"-4"1"16,25 12-1-16,5-2-35 15,23-5-5-15,19-3-4 16,11-8-6-16,20 8-8 16,-10-20-5-16,32 15-10 15,-17-19-5-15,20 15-2 16,-17-11-2-16,19 11 2 15</inkml:trace>
  <inkml:trace contextRef="#ctx0" brushRef="#br1" timeOffset="226">11752 12107 60 0,'12'-28'40'16,"6"4"-1"-16,-10-7 1 16,8 16-16-16,-9-7-21 15,-3 8 0-15,-4 14 0 16,0 0 0-16,-5 31-1 15,-4 5 0-15,0 9-2 16,2 12 1-16,-1 4-1 16,4 3-1-16,3 3-1 15,1-11-2-15,4-1-6 16,-4-21-7-16,22 8-9 15,-20-33-3-15,21 8-2 16,-18-26-2-16,10 3 0 16</inkml:trace>
  <inkml:trace contextRef="#ctx0" brushRef="#br1" timeOffset="227">11642 12252 100 0,'-13'4'37'16,"-5"-10"2"-16,28 20 0 15,4-8-34-15,11-3-3 16,14-4-2-16,13-3-1 15,13-3-2-15,4-13-5 16,17 8-7-16,-19-25-8 16,21 19-6-16,-24-23 0 15,12 11-3-15,-27-13 0 16,2 9 1-16</inkml:trace>
  <inkml:trace contextRef="#ctx0" brushRef="#br1" timeOffset="228">12424 11860 79 0,'-7'11'33'0,"-20"-2"1"15,11 27 2-15,-16-1-10 16,6 18-19-16,-3 4-3 15,2 10 0-15,1 0-1 16,4 1-2-16,2-6 1 16,11-11-2-16,9-10 1 15,9-12-1-15,10-15 1 16,6-13-2-16,7-13 2 15,5-11 0-15,6-10 0 16,-1-3 0-16,-4-1 1 16,-6-2-1-16,-4 9 0 15,-6 7 0-15,-6 11 0 16,-6 15-1-16,-6 11-1 15,-2 7 0-15,-2 10-2 0,0 4 0 16,4 3-3-16,-2-6-6 16,15 8-3-16,-7-27-5 15,27 10-3-15,-10-29-5 16,26 7-2-16,-16-25-2 15,22 7 2-15,-17-15 3 16</inkml:trace>
  <inkml:trace contextRef="#ctx0" brushRef="#br1" timeOffset="229">12857 12252 109 0,'-8'23'36'16,"-9"-9"1"-16,27 8 0 16,4-14-35-16,17-1 0 15,3-7-1-15,8-7 0 16,4-8 0-16,-3-2 0 0,-5-7 0 15,-6 2 1-15,-13-4-1 16,-12 0 0-16,-9 1 0 16,-8 2 0-16,-9 5-1 15,-9 8 1-15,-5 9-1 16,-3 10 1-16,-3 11-1 15,3 11 0-15,3 10-1 16,6 3 0-16,11 4-1 16,12-7-3-16,18 4-7 15,4-22-3-15,29 8-6 16,2-29-5-16,43 6-5 15,-6-26 0-15,39 6-5 16,3-22 2-16</inkml:trace>
  <inkml:trace contextRef="#ctx0" brushRef="#br1" timeOffset="230">14135 12051 101 0,'0'0'37'16,"-7"27"2"-16,-6-18-12 16,4 9-24-16,0 5-1 15,3 3 0-15,2 1 0 16,-1 1 0-16,3-1-1 15,0 1 2-15,0-3-3 16,2-4 0-16,0-3 1 16,5-6-1-16,-5-12 0 0,15-2 1 15,-1-10 0-15,1-11-1 16,3-9 2-16,3-3-1 15,-1-9 1-15,2-1-1 16,0 2 1-16,0 5-2 16,-4 5 1-16,0 7 0 15,-3 12-1-15,-1 13 1 16,-5 13-1-16,-3 12 0 15,-6 11 0-15,2 5 0 16,1 7-2-16,0 4 1 16,6-2-4-16,-3-11-2 15,20 2-7-15,-8-21-5 16,22 5-6-16,-13-28-5 15,25 8 0-15,-12-27-5 16,13 6 6-16</inkml:trace>
  <inkml:trace contextRef="#ctx0" brushRef="#br1" timeOffset="231">14791 12061 95 0,'-10'13'35'0,"-16"-3"1"16,14 21 1-16,-11-8-29 15,11 5-3-15,2-2-1 16,9 1-1-16,3-2-1 15,8-2 1-15,6-7-2 16,8 1 1-16,1-9-2 16,7-5 2-16,3-5-1 15,-1-6-2-15,-1-6 2 16,1-7-2-16,-7-3 2 0,-2-5-2 15,-3 0 1-15,-8-2-1 16,-3 0 1-16,0 3 0 16,-3 7 0-16,-2 5-1 15,-6 16 1-15,0 0 0 16,0 0-1-16,5 25-1 15,-6 9 0-15,-3-2-1 16,5 11-6-16,-6-13-5 16,22 9-3-16,-10-25-6 15,29 11-2-15,-12-30-5 16,31 5 1-16,-9-25-2 15,16 4 6-15</inkml:trace>
  <inkml:trace contextRef="#ctx0" brushRef="#br1" timeOffset="232">15482 12051 110 0,'-10'21'36'0,"-16"-11"1"16,15 21-1-16,-3-6-34 16,8 0 0-16,2 4-2 15,3-1 2-15,2-5-2 16,2-4 1-16,2-4-1 15,-5-15-1-15,13 4 1 16,-3-12 0-16,0-9 1 16,3-4-2-16,2-8 1 15,-2-6-1-15,1 2 2 16,3-4-1-16,-3 7 0 0,0 2 0 15,-3 8 1-15,-1 9-1 16,-10 11 1-16,12 6-1 16,-11 11 1-16,3 5 0 15,-2 2 0-15,0 1 0 16,2 1 0-16,5-8 0 15,5-7-1-15,4-9 1 16,6-8-1-16,5-7 0 16,5-6 1-16,0-6-1 15,-1 0 1-15,0 0 0 16,-5 4 0-16,-4 4 0 15,-6 8 0-15,-5 8-1 16,-13 1 1-16,9 25-1 16,-12-3 0-16,-1 6-1 0,0 1-2 15,-2-1-4-15,6 5-5 16,-11-14-2-16,17 9-4 15,-6-28-3-15,5 23-3 16,-5-23-3-16,26-1-2 16,-3-12 1-16,23 4 2 15,7-7 2-15</inkml:trace>
  <inkml:trace contextRef="#ctx0" brushRef="#br1" timeOffset="233">16341 11526 78 0,'13'-8'37'0,"2"8"-1"15,-15 0 1-15,10 9-32 16,-10 6-1-16,0 15 1 16,-4 7-2-16,-1 10 0 15,-3 9 0-15,5 8-1 16,0 0 0-16,0 4-1 0,2-5 1 15,3-6-1-15,0-9 0 16,5-6 0-16,0-13-1 16,0-10 1-16,2-7-1 15,-9-12 1-15,14-7-1 16,-11-8 0-16,2-8 1 15,-2-7-1-15,4-4 0 16,-1-3 1-16,3 1-1 16,5 4 0-16,0 6 0 15,4 6 0-15,2 11 0 16,4 9 1-16,-1 11-2 15,0 12 1-15,1 5 0 16,-6 7 0-16,-1 3-1 16,-6 1 1-16,-8 2 0 0,-9-2 1 15,-10-4-1-15,-10-6 1 16,-6-7-2-16,-4-7 1 15,-2-10-2-15,0-8-2 16,12-1-6-16,-6-21-4 16,31 8-2-16,-8-21-6 15,37 15-2-15,-14-17-3 16,33 17-2-16,-15-11 1 15,20 15 4-15,-6 0 2 16</inkml:trace>
  <inkml:trace contextRef="#ctx0" brushRef="#br1" timeOffset="234">16804 12105 93 0,'15'2'37'0,"-3"-15"0"15,19 9 1-15,-5-13-29 16,11-1-7-16,5-3 1 15,0 0-2-15,-2-1-1 16,-8-1 1-16,-3 5-1 16,-7 0 0-16,-12 1 0 15,-5 2 0-15,-12 4 1 16,-9 4-1-16,-5 1 0 15,-4 4 1-15,-5 7-1 16,-2 4 1-16,-3 7-1 16,4 6 1-16,5 6 0 15,7 0-1-15,6 3 1 16,11-3 0-16,11-2-1 0,16-7 0 15,13-10 0-15,11-8 1 16,12-8-1-16,4-9 0 16,5-7 0-16,0-3 0 15,-10-1 0-15,-8 1 0 16,-7 6 0-16,-17 2 0 15,-14 9 0-15,-14 9 1 16,-2 12-1-16,-10 7 0 16,-6 9 0-16,-3 3 0 15,2 5 0-15,2 1 0 16,1 0 0-16,4-8 0 15,8-5 0-15,7-10 0 16,-3-14 0-16,18-4 1 0,-2-15-1 16,2-7 1-16,2-12 0 15,1-1-1-15,0-5 1 16,-1-5-1-16,-4 6 1 15,2 5-1-15,-2 7 0 16,2 7 0-16,-2 11 0 16,6 4-1-16,2 8 0 15,3 4-1-15,8 2 0 16,0 1 0-16,4 0 0 15,0-5 1-15,-3-1-1 16,1-1 1-16,-6-4 1 16,-6-3 1-16,-7-3 0 15,-3 0 0-15,-7-1 1 16,-3 1-1-16,-6 0 1 0,1 11-1 15,-12-15 1-15,2 16-2 16,-4 7 1-16,-2 5 0 16,-2 3 0-16,3 9 0 15,-1-1-1-15,7 4 1 16,4-2-1-16,10-4 1 15,1-6-1-15,10-1 0 16,3-8 0-16,6-3 0 16,1-1 0-16,-4-2 0 15,-2 2 0-15,-5 5 1 16,-7 1-1-16,-9 7 1 15,-7 2-1-15,-7 2 0 16,-4 3 0-16,-6 2 1 16,-5-1-2-16,-2-1 0 0,5 1-4 15,-4-13-4-15,12 6-3 16,-4-17-1-16,23 0-4 15,-22-13-2-15,35 6-1 16,-18-30-1-16,31 5-1 16,-10-27 0-16,22-3 0 15,1-24-1-15,8-20 1 16</inkml:trace>
  <inkml:trace contextRef="#ctx0" brushRef="#br0" timeOffset="235">4923 13445 55 0,'13'5'39'0,"-13"-5"-1"16,29-8 1-16,-14 0-37 15,11 0-2-15,4 3-3 16,-2-11-15-16,13 16-18 15,-3-6-3-15,9 10 1 16,-6-8-1-16</inkml:trace>
  <inkml:trace contextRef="#ctx0" brushRef="#br0" timeOffset="236">6422 13016 26 0,'13'-6'32'0,"-13"6"3"16,-17 9-3-16,-19 3-25 16,-1 14 0-16,-18-2-1 15,2 13 0-15,-4-4-1 16,5 6 1-16,5-5-2 15,15 1 1-15,9-6-3 0,16-3 0 16,16-9-1-16,11-4 0 16,15-7-1-16,7-4 1 15,5-5-1-15,1-1 1 16,-1-3-1-16,-2 2 0 15,-7 3 1-15,-11 4-1 16,-12 6 1-16,-10 10-1 16,-15 6 0-16,-10 7 0 15,-9 5 0-15,-6 0 0 16,0 0-2-16,0-4-3 15,17-1-28-15,-2-18-6 16,18-4 1-16,2-9-1 16</inkml:trace>
  <inkml:trace contextRef="#ctx0" brushRef="#br0" timeOffset="237">6660 13265 47 0,'0'0'36'0,"0"0"2"16,0 0 0-16,-7 16-31 15,-2 2 0-15,-2 2-3 16,3 7 0-16,-1 3-1 16,5 2 0-16,-1 2-1 15,3 2 0-15,4-6-1 16,7-1 1-16,8-10-1 15,4-8-1-15,11-9 1 16,6-8-1-16,3-12 0 0,7-8 0 16,3-5 0-16,-4-6 0 15,-5-1 0-15,-4 3 0 16,-6-1 0-16,-9 7 0 15,-4 8 0-15,-12 7 0 16,-7 14 0-16,0 0 0 16,-3 25 0-16,-6 2 0 15,2 9-1-15,0 2 0 16,3 1-3-16,-1-2-2 15,20 0-31-15,-9-17-2 16,18-3 1-16,-5-19-2 16</inkml:trace>
  <inkml:trace contextRef="#ctx0" brushRef="#br0" timeOffset="238">7400 13299 64 0,'-19'16'39'16,"8"12"0"-16,-6-8-1 15,5 7-34-15,1-3-1 16,6 2-1-16,1-5 0 16,0-5-1-16,8-5 0 15,-4-11 0-15,10 5-1 16,3-12 0-16,-2-6 0 15,4-5 0-15,1-7 0 16,-1 1 0-16,-1-2 0 16,-1 0 0-16,-3 2 0 0,-2 8 0 15,-3 2 1-15,-2 4-1 16,-3 10 0-16,0 0 1 15,0 0-1-15,0 11 1 16,2-2-1-16,4 0 0 16,2 0 0-16,2 1 0 15,4-6 0-15,1-1 1 16,3-4-1-16,3-4 1 15,-2-3 0-15,4-1 0 16,-1-4 0-16,1-3 0 16,-5 1 0-16,2 1 0 15,-5 3 0-15,-3 4-1 16,-1 4 1-16,-11 3-1 0,8 12-1 15,-8 5 0-15,0 6-1 16,-6 2-1-16,8 6-4 16,-6-10-6-16,15 8-26 15,-7-13-1-15,13-1-1 16,-5-16 1-16</inkml:trace>
  <inkml:trace contextRef="#ctx0" brushRef="#br0" timeOffset="239">8006 13257 61 0,'-8'16'39'0,"-4"-6"0"16,6 11-1-16,-6-5-33 15,6 8 0-15,-2-4-2 0,0 0-1 16,7-5 0-1,-3-1-1-15,4-14 0 0,8 11 0 16,3-15 0-16,2-7-1 16,4-4 1-16,0-6-1 15,1-1 1-15,0 0-1 16,1 0 1-16,-5 3-1 15,-5 2 0-15,-3 3 0 16,-6 14 0-16,6-13 0 16,-6 13 0-16,0 0 0 15,0 0 0-15,0 0 1 16,7 10-1-16,-7-10 0 15,8 19 0-15,-4-9 0 16,-1 0 0-16,-3-10 0 0,13 12 0 16,-13-12 1-16,18-5-1 15,-5-3 1-15,1-4 0 16,3-7 0-16,1 1 0 15,3-1 1-15,-2-2-1 16,0 7 0-16,-3 1 0 16,-1 7-1-16,-3 7 1 15,-7 12-1-15,-2 4-1 16,-2 5 0-16,-2 4-1 15,-1 1-3-15,1 9-6 16,-8-18-8-16,17 12-22 16,-12-17 0-16,12 2-1 15,-8-15 1-15</inkml:trace>
  <inkml:trace contextRef="#ctx0" brushRef="#br0" timeOffset="240">8805 13195 55 0,'0'0'39'0,"-9"-14"0"15,9 14 0-15,-12-22-32 16,9 10-2-16,-7 0 0 16,-4 5-1-16,-5 5 0 15,-3 8-1-15,-6 4-1 16,0 11 1-16,-5 5-2 15,4 3 1-15,-2 1-1 16,12 3 0-16,7-6 0 0,9-2 0 16,13-7 0-16,5-8 0 15,14-7-1-15,5-8 1 16,5-4 0-16,1-4-1 15,0-4 0-15,-2-2 1 16,-5 0-1-16,-5-1-1 16,-7 4 1-16,-6 0-1 15,-4 4 1-15,-4 2-1 16,-7 10 1-16,0 0 0 15,0 0-1-15,0 0 1 16,0 19 0-16,-3-3-1 16,3 4 0-16,0 4 0 15,3 0-1-15,1-4-1 16,6 2-1-16,2-7-3 15,12 5-19-15,-9-20-13 0,14 6 0 16,-8-16-2-16,10 0 2 16</inkml:trace>
  <inkml:trace contextRef="#ctx0" brushRef="#br0" timeOffset="241">9179 13268 57 0,'0'0'38'0,"0"0"0"16,-6 17 1-16,-8-5-31 15,6 6-4-15,-1 1-1 16,5 1-1-16,-1-2 0 15,5 0 0-15,-2-7-1 16,2-11 0-16,0 0 0 0,16-1 0 16,-7-14 0-16,2-2-1 15,1-6 1-15,0-3-1 16,5-2 1-16,-2-3-1 15,0 3 0-15,1 0 1 16,1 3-1-16,-1 3 1 16,0 4-1-16,-2 4-2 15,4 12-9-15,-13-7-23 16,11 11-5-16,-16-2-2 15,23 8 0-15</inkml:trace>
  <inkml:trace contextRef="#ctx0" brushRef="#br0" timeOffset="242">9656 13162 68 0,'-4'24'41'16,"-6"-7"0"-16,9 7 0 15,-12-6-36-15,15 2-2 16,5-4 0-16,7-4 0 16,4-4-1-16,6-8-1 15,5-7 1-15,4-3-1 16,4-6-1-16,-2-5 1 15,0-1-1-15,-5 0 0 16,-4 1 0-16,-3 0 1 16,-7 4-1-16,-3 5 0 15,-13 12 0-15,10-9-1 16,-10 9 1-16,4 21 0 15,-9 1-1-15,-2 12 1 16,-2 9 0-16,-4 8-1 0,-5 5 1 16,-1 3-1-16,-4-1 2 15,-1-4-2-15,-3-4 1 16,0-11-1-16,-1-8 1 15,3-10-2-15,2-7-2 16,-6-19-5-16,18 10-16 16,-15-22-13-16,18 2-2 15,-2-15-2-15,10 2 1 16</inkml:trace>
  <inkml:trace contextRef="#ctx0" brushRef="#br0" timeOffset="243">10904 13108 70 0,'-12'-10'41'15,"12"10"-2"-15,-20-1-3 16,5 11-32-16,-1 1-1 15,1 9 0-15,0 5 0 16,1 4 0-16,3 0-1 16,5 2 0-16,5-2-1 15,7-4 1-15,6-6-1 16,12-8 0-16,4-9-1 15,3-7 1-15,3-12 0 16,1-7-1-16,-3-6 0 16,-5-3 1-16,-6 0-1 15,-8-3 0-15,-5 6-1 16,-7 1 0-16,-6 8 0 15,-3 6-1-15,8 15 0 0,-19-5-1 16,19 5-2-16,-12 12-4 16,29 9-20-16,-6-17-7 15,23 6-3-15,1-11 0 16</inkml:trace>
  <inkml:trace contextRef="#ctx0" brushRef="#br0" timeOffset="244">11728 12684 83 0,'-16'-23'41'16,"-11"1"0"-16,4 19-2 15,-6 7-36-15,0 17-1 0,-2 15 0 16,0 16-1-16,1 7 0 15,4 7-1-15,4 4-1 16,3-1-1-16,8-2-4 16,-4-15-7-16,17 2-19 15,-6-22-9-15,8-6-1 16,-4-26 1-16</inkml:trace>
  <inkml:trace contextRef="#ctx0" brushRef="#br0" timeOffset="245">11324 13049 78 0,'-20'-19'44'15,"12"10"-2"-15,1-4 1 16,19 7-38-16,7 0-2 0,16-1-3 16,11 5-8-16,-2-13-7 15,26 17-10-15,-13-16-15 16,20 8-2-16,-5-5-1 15,9 8 1-15</inkml:trace>
  <inkml:trace contextRef="#ctx0" brushRef="#br0" timeOffset="246">12275 13009 72 0,'9'-8'41'16,"4"5"-1"-16,-9-8 1 15,-4 11-38-15,17-5-1 16,-17 5 0-16,9 13 0 0,-9 5 0 16,-5 5-1-16,-2 10 1 15,-1 6-2-15,2-1 1 16,3 2-1-16,2-2 1 15,5-8 0-15,7-4-1 16,7-15 0-16,7-10 0 16,7-11 0-16,5-10 0 15,-1-4 0-15,2-6 0 16,-3-3 0-16,-2 0 0 15,-6 4 0-15,-8 5 0 16,-5 4 0-16,-4 6 0 16,-10 14 0-16,0 0 0 15,12 1 0-15,-12 11 0 16,1 3 0-16,3 4 0 15,0 4 0-15,8-4 0 0,-2 0 0 16,4-4 1-16,4-4-1 16,3-4 0-16,1-6 1 15,0-5-1-15,-3-6 1 16,-1-5-1-16,-3-2 0 15,-1-3 0-15,-3-2-1 16,-4-6-1-16,4 3-2 16,-3-8-2-16,12 5-7 15,-12-16-15-15,22 13-8 16,-7-16-2-16,19 9-1 15</inkml:trace>
  <inkml:trace contextRef="#ctx0" brushRef="#br0" timeOffset="247">13297 12579 74 0,'0'0'41'0,"-7"26"-1"16,-9-5 1-16,5 18-33 16,-11 2-3-16,2 14-2 15,-6 2-1-15,2 4 0 16,-1 5-2-16,1-2 1 15,2-4-1-15,4-7 0 16,5-7 0-16,5-8-1 16,5-9 1-16,7-8 1 15,4-12-1-15,5-12 0 16,5-8 1-16,6-6-2 15,2-8 2-15,0-2-1 16,0-2 0-16,-4-1-1 0,2 6 1 16,-5 3 0-16,-3 8 0 15,-16 13 0-15,16-4-1 16,-16 4 0-16,12 18-1 15,-6-2 0-15,3 2-2 16,2-1-1-16,7 3-4 16,-1-11-5-16,18 10-15 15,-14-18-9-15,14 5-1 16,-9-12 1-16</inkml:trace>
  <inkml:trace contextRef="#ctx0" brushRef="#br0" timeOffset="248">13618 13044 38 0,'-12'-6'37'0,"12"6"2"16,-21 12 0-16,11 8-17 16,-13-7-12-16,9 13-1 15,-9-4-3-15,4 7-1 16,1-2-2-16,6-3-1 15,5-2-1-15,6-4 0 16,1-18 0-16,21 9-1 16,0-16 0-16,9-10 0 15,6-5-1-15,-1-6 1 16,4-4 0-16,-5-1-1 15,0 4 1-15,-12 4 0 16,-8 10 0-16,-14 15-1 16,0 0 1-16,0 12 0 15,-14 10-1-15,-2 8 0 0,2 4-4 16,-2-4-3-16,15 5-5 15,-8-22-11-15,24 8-11 16,-5-22-5-16,19-4 0 16,-3-18 2-16</inkml:trace>
  <inkml:trace contextRef="#ctx0" brushRef="#br0" timeOffset="249">14073 12806 66 0,'-10'0'41'0,"-3"11"-3"15,5 19 2-15,-9-8-24 0,5 16-15 16,-1 4-3-16,-1-2-7 16,10 14-21-16,-13-16-10 15,8 8 0-15,-5-16 0 16</inkml:trace>
  <inkml:trace contextRef="#ctx0" brushRef="#br0" timeOffset="250">13917 12962 64 0,'0'0'42'16,"-17"13"0"-16,20-1-2 15,-3-12-20-15,12-4-24 0,15 5-10 16,-11-18-15-16,18 9-9 15,-6-9-3-15,15 4 1 16</inkml:trace>
  <inkml:trace contextRef="#ctx0" brushRef="#br0" timeOffset="251">14704 12937 44 0,'14'-11'38'16,"4"7"2"-1,-18 4-2-15,17-2-14 0,-17 2-20 16,0 0-1-16,-11 16 0 16,3 1-1-16,-1 2 0 15,0 4-1-15,-1 1 0 16,7-1 0-16,4-3 0 15,7-5-1-15,6-9 1 16,9-6 0-16,4-6-1 16,8-8 1-16,3-6 0 15,2-5 1-15,0-2-1 16,-4 2 1-16,-7-1-1 15,0 5 1-15,-11 3-1 16,-4 8 1-16,-14 10-2 16,4 9 0-16,-12 14-1 15,-8 9 0-15,-3 16 0 0,-8 7 0 16,-3 10 0-16,-3 5-1 15,-1 1 1-15,0-1-1 16,5-5 2-16,0-12 0 16,5-10-1-16,1-9 1 15,5-12-1-15,0-15 0 16,5-8-1-16,-1-14-2 15,9-3-6-15,-8-20-7 16,21 6-16-16,-9-20-6 16,16 4-2-16,-1-11 1 15</inkml:trace>
  <inkml:trace contextRef="#ctx0" brushRef="#br0" timeOffset="252">15631 12917 46 0,'0'0'36'0,"-24"-19"3"16,24 19-5-16,-30-16-19 16,30 16-4-16,-27-11-3 15,13 11-1-15,-6-1-2 0,2 7-2 16,-5 2 0-16,-1 9 0 15,1 8-3-15,-6 4 0 16,6 4 1-16,4 3-2 16,1 0 1-16,8-3 0 15,6-4 0-15,11-10-2 16,9-6 2-16,7-12 0 15,11-11 0-15,7-8 0 16,3-10 0-16,2-8 2 16,-2-4-2-16,-4-3 2 15,-9 1-1-15,-7 1 1 16,-6 6-1-16,-12 7 1 15,-6 6-2-15,-7 10 0 16,-4 8-1-16,-3 6 1 16,1 7 0-16,2 4 0 0,5 2 1 15,7 2-1-15,7-3 0 16,8-1 0-16,6-5 0 15,7-4 0-15,4-2 0 16,0-4 0-16,2-3 0 16,-2-1 0-16,-1-6 1 15,-6 0-1-15,-4-1 1 16,-2 0 0-16,-5-2-1 15,-4 5 1-15,-11 10-1 16,9-6 1-16,-9 6-1 16,-8 23 0-16,-1 0 0 15,-5 7 0-15,1 4-1 16,-2 2 0-16,4 0 0 15,4-3-1-15,5-7 2 0,9-10-2 16,7-9 2-16,6-13-2 16,5-9 3-16,7-8 1 15,-1-5-1-15,0-6 1 16,-4 3-1-16,-2 1 1 15,-3 6-1-15,-8 8 1 16,-14 16-2-16,0 0 0 16,5 17-1-16,-15 7 0 15,0 8-5-15,-8-4-6 16,8 12-2-16,-15-15-6 15,22 10-13-15,-11-18-8 16,19 3 0-16,-5-20 0 16</inkml:trace>
  <inkml:trace contextRef="#ctx0" brushRef="#br0" timeOffset="253">16984 12580 89 0,'0'0'39'0,"18"2"0"16,-18-2-8-16,-16 35-27 15,6 3-2-15,-4 8-1 16,-7 8-1-16,0 7 1 15,0 0-3-15,4-3-2 16,8-4-3-16,-5-18-25 16,22 1-7-16,-2-22-1 15,19 0 1-15</inkml:trace>
  <inkml:trace contextRef="#ctx0" brushRef="#br0" timeOffset="254">17102 12871 78 0,'0'0'40'0,"-21"10"-1"15,23 6 0-15,-2-16-32 16,10 21-4-16,13-12-2 16,12-1 0-16,10-4 0 15,2-3-1-15,6-4 1 16,-2-4-1-16,-4-1 0 15,-6-6 0-15,-9-1 0 16,-10 0 0-16,-12-4 0 16,-8 0 0-16,-7-1 1 0,-8 2-1 15,-6 5 1-15,-4 6-1 16,-6 8 1-16,-1 8 0 15,-4 9-1-15,3 9 1 16,3 6 0-16,7 4-2 16,8 3 0-16,9-5-1 15,13-2-1-15,8-9-3 16,17-3-3-16,0-17-10 15,27 3-17-15,-9-13-2 16,13-1-1-16,-9-11 0 16</inkml:trace>
  <inkml:trace contextRef="#ctx0" brushRef="#br0" timeOffset="255">17875 12817 79 0,'0'0'40'0,"-26"-11"-2"16,13 16 3-16,-12-1-34 15,3 10-2-15,-4 5-2 16,0 7 0-16,-3 4-1 16,1 5-1-16,5-1 0 15,10-2-1-15,2-5 0 16,15-7-1-16,6-10 1 15,12-11-2-15,12-10 2 16,5-8 1-16,7-8 0 16,-1-5 0-16,-3-3 0 0,-1 1 0 15,-12 6 0-15,-4 4 1 16,-13 9-1-16,-12 15-1 15,0 0 0-15,-12 14-1 16,-2 8-1-16,-2 5 0 16,5 10-5-16,-2-11-5 15,14 10-3-15,-10-20-13 16,26 8-12-16,-17-24-1 15,26 13 1-15</inkml:trace>
  <inkml:trace contextRef="#ctx0" brushRef="#br0" timeOffset="256">18184 12838 81 0,'0'0'39'16,"17"2"-1"-16,-17-2-1 15,0 13-32-15,-5 2-2 16,-3 6-1-16,-4 7-1 15,-4 3 0-15,1-1-1 16,-2 2 0-16,2-3 0 16,1-5-1-16,5-5 1 15,3-6-1-15,6-13 1 0,0 0 0 16,14-16 1-16,1-2 1 15,-1-5 0-15,5-4 1 16,4-3 0-16,-4 0 0 16,0-1-1-16,3 2 1 15,-7 7-2-15,4 3-2 16,-5 4-2-16,-5-1-6 15,8 15-3-15,-11-7-5 16,17 17-16-16,-13-9-6 16,20 13-1-16,-9-8 0 15</inkml:trace>
  <inkml:trace contextRef="#ctx0" brushRef="#br0" timeOffset="257">18699 12862 67 0,'16'-7'39'16,"-10"-5"-2"-16,6 10 2 15,-12 2-32-15,-11 1-4 16,0 6 1-16,-1 8-1 15,-10 3 0-15,2 9-1 16,-5 2 0-16,3 3-2 16,0-1 1-16,5-4-1 15,6-4 1-15,6-5-2 16,8-9 2-16,7-10-2 15,9-11 2-15,8-6 1 16,3-8 0-16,5-4 1 16,-3-5-1-16,3 1 1 15,-5 0-1-15,-1 6 1 16,-3 4-1-16,-11 7-1 0,1 9-1 15,-16 8 1-15,16 7-1 16,-13 12 0-16,-5 7-1 16,-1 7 0-16,0 7-1 15,-1 0-2-15,3 4-1 16,-1-9-4-16,13 2-3 15,-5-20-7-15,24 7-11 16,-12-26-8-16,22 0-1 16,-7-15 1-16</inkml:trace>
  <inkml:trace contextRef="#ctx0" brushRef="#br0" timeOffset="258">19173 12891 88 0,'-19'5'39'0,"9"13"0"16,-2-10 0-16,14 4-34 15,-2-12-1-15,24 11-2 16,0-11-1-16,7-3 0 16,6-6 0-16,2-3 0 15,-2-5 1-15,-2 0-2 16,-6-3 1-16,-4 1-1 15,-9-5 1-15,-5 3-1 16,-14 1 0-16,-2 3 1 16,-8 4-1-16,-8 7 1 15,-4 8-1-15,-6 7 1 16,-2 9-1-16,0 8 1 0,-1 6-1 15,7 3 0-15,5 1 0 16,9 0-2-16,11-5 1 16,9-6-2-16,11-4-2 15,3-10-6-15,13 0-1 16,-7-17-5-16,16 11-10 15,-11-22-8-15,18 8-5 16,-8-11 2-16,12 5 2 16</inkml:trace>
  <inkml:trace contextRef="#ctx0" brushRef="#br0" timeOffset="259">19905 12780 64 0,'-12'-18'39'0,"12"18"-1"16,-31-19 1-16,12 18-28 15,-9-2-4-15,-1 11-2 0,-7 4-1 16,3 12 0-16,-3 7-2 16,3 9 1-16,8 0-2 15,7 0 0-15,11-7 0 16,14-6-1-16,12-12 1 15,18-16-1-15,10-14 1 16,13-15 0-16,10-10-1 16,4-10 2-16,-2-5-1 15,-3-3 0-15,-7-1 0 16,-11 4-1-16,-9 6 0 15,-14 8 1-15,-16 13-1 16,-9 17 0-16,-18 14 0 16,-4 18 0-16,-8 18 0 15,-11 13-1-15,6 12-2 16,-8 0-6-16,13 8-4 0,-3-15-4 15,26 7-9-15,-9-29-10 16,25-1-8-16,0-19 2 16</inkml:trace>
  <inkml:trace contextRef="#ctx0" brushRef="#br0" timeOffset="260">11171 13750 68 0,'12'15'42'15,"-1"-8"-1"-15,22 3 1 16,4-18-35-16,18 2-2 16,16-10-3-16,14-1 0 0,7-4-1 15,4-1 0-15,2 3-2 16,-7 4-1-16,-6 11-4 15,-18-1-5-15,1 23-14 16,-30-16-7-16,5 21-4 16,-22-14-5-16,9 10 3 15</inkml:trace>
  <inkml:trace contextRef="#ctx0" brushRef="#br0" timeOffset="261">12907 13433 69 0,'9'-11'39'15,"-6"-5"-2"-15,7 16-8 16,-10 0-23-16,-3-10-2 15,3 10-1-15,0 0 0 16,-3 20-1-16,1-2 0 16,-3 7 0-16,1 4 1 15,-2 5-1-15,-2 5-1 16,-7 1 1-16,0 4-2 15,-2 0 2-15,-4 1-2 16,3-4 1-16,1-1-1 16,3-8 0-16,6-4 1 15,8-7 0-15,10-7 0 16,9-6 0-16,9-4-1 0,6-6 1 15,7-2 0-15,1-3-1 16,2-3 0-16,2 0-2 16,-2-3-2-16,0 9-3 15,-10-12-9-15,8 23-13 16,-21-19-4-16,12 18-6 15,-14-11 0-15</inkml:trace>
  <inkml:trace contextRef="#ctx0" brushRef="#br0" timeOffset="262">13597 13702 69 0,'-5'-19'38'0,"5"19"1"16,-14-12-1-16,1 16-34 15,-3 6-1-15,-3 11 0 16,1 10-1-16,0 4-2 16,2 5 1-16,2 0-3 15,9 3 1-15,2-8-2 16,12-1-6-16,-9-22-17 15,31 6-5-15,-13-27-4 16,18-1-3-16,-6-22 0 16</inkml:trace>
  <inkml:trace contextRef="#ctx0" brushRef="#br0" timeOffset="263">13642 13495 69 0,'-31'-10'38'0,"-6"-5"-4"15,14 15 2-15,2-1-34 16,21 1-2-16,0 0-4 15,0 0-8-15,43 8-11 16,-18-13-5-16,19 14-4 16,-8-10-1-16</inkml:trace>
  <inkml:trace contextRef="#ctx0" brushRef="#br0" timeOffset="264">13899 13582 57 0,'13'29'33'0,"-17"-5"2"16,7 13 0-16,-21-12-20 0,11 14-7 15,-9-10-1 1,7 3-4-16,-2-5 0 0,5-4 0 15,4-9-2-15,2-14 0 16,20 3-1-16,-2-16 0 16,5-6 0-16,8-10 0 15,1-4 0-15,4-3 2 16,-4 1-2-16,0 3 2 15,-4 6-1-15,-4 6 1 16,-6 12-1-16,-8 12 1 16,-5 11-2-16,-10 11-1 15,4 8 0-15,-7 9-2 16,4 3-1-16,-1 0-1 15,13 3-6-15,-8-23-13 16,29 9-5-16,-11-31-3 0,25 3-4 16,-8-28 0-16</inkml:trace>
  <inkml:trace contextRef="#ctx0" brushRef="#br0" timeOffset="265">14584 13416 81 0,'-16'-7'39'16,"11"24"-1"-16,-11 4 0 15,7 20-32-15,-4 4-4 16,3 11-1-16,2 4-1 16,-1 1-3-16,4-1 0 15,2-10-3-15,11 5-12 16,-16-26-12-16,26 5-2 15,-18-34-3-15,26 14-2 0</inkml:trace>
  <inkml:trace contextRef="#ctx0" brushRef="#br0" timeOffset="266">14721 13597 80 0,'-22'21'39'15,"-14"-7"-1"-15,12 16 1 16,-13-9-33-16,16 0-4 15,8-2 1-15,6-2-3 16,9-6 2-16,11-2-1 16,6-2 0-16,5-3-1 0,4-1 1 15,0 0-1-15,-1 1 0 16,-3 2 0-16,-3 5-1 15,-10 1-1-15,2 4-2 16,-9-2-4-16,8 11-9 16,-12-25-9-16,11 33-5 15,-11-33-4-15,24 19-3 16,-4-20 0-16</inkml:trace>
  <inkml:trace contextRef="#ctx0" brushRef="#br0" timeOffset="267">15321 13630 61 0,'0'0'40'15,"-33"-3"-2"-15,14 14 2 16,-22-1-31-16,8 9-5 16,-7 0 0-16,7 5-2 15,1-1 0-15,11-2-2 16,11-4 1-16,12-2-1 0,12-7 0 15,12 0 1-15,7-4-1 16,3-1 1-16,-1 2 0 16,-2 1 0-16,-5 5-1 15,-9 3 1-15,-11 6 0 16,-12 3-1-16,-6 2 1 15,-7 2-1-15,-4-1-1 16,-1-1 1-16,4-4-2 16,2-7-3-16,12 1-5 15,4-15-8-15,14-1-11 16,-6-20-2-16,27 16-4 15,-11-22-2-15</inkml:trace>
  <inkml:trace contextRef="#ctx0" brushRef="#br0" timeOffset="268">16307 13427 57 0,'-1'-22'37'0,"1"22"0"0,1-10-1 16,0 22-27-16,-7 6-4 16,1 19 0-16,-5 6-2 15,2 12-2-15,-4 6 1 16,0 7-2-16,0-1 1 15,1 0-3-15,2-8-1 16,1-12-5-16,12-1-11 16,-12-28-7-16,21 6-5 15,-13-24-3-15,19-7 0 16</inkml:trace>
  <inkml:trace contextRef="#ctx0" brushRef="#br0" timeOffset="269">16242 13732 45 0,'-18'-19'36'15,"-16"-5"1"-15,12 19-1 16,-8-4-16-16,12 15-12 15,2-1-2-15,14 7 0 16,10-1-2-16,9 2-2 16,15-8 0-16,14-1 0 15,9-4 0-15,8-1-1 16,4-3 1-16,-1-1-1 15,-4 1-1-15,-6-3 1 16,-11 4-1-16,-9 2 1 16,-11 1-1-16,-11 0 1 15,-14 0-1-15,0 0 0 16,-5 15 0-16,-5 0 0 15,-5 5 0-15,-2 6 1 16,-1 3-1-16,5 3 0 0,3-3-1 16,8 1 2-16,7-7-2 15,10-8 1-15,10-8 0 16,7-11 0-16,7-11 0 15,1-6-1-15,-2-6 1 16,-5-4 0-16,-5-3 0 16,-12-1 0-16,-11 4-1 15,-11-1 0-15,-10 6-2 16,-6 1 0-16,-3 12-7 15,-6-5-3-15,12 23-8 16,-12-12-5-16,24 25-4 16,-9-15-3-16,29 18 0 15,-6-11-1-15</inkml:trace>
  <inkml:trace contextRef="#ctx0" brushRef="#br0" timeOffset="270">17707 13434 47 0,'17'-12'35'16,"5"16"2"-16,-22-4-1 15,20 29-27-15,-23-3-1 16,3 14-1-16,-10 4-2 15,-2 9-2-15,-10 2 1 16,4 2-2-16,-1-4 1 0,0 0-1 16,0-8 0-16,6-5-2 15,3-9 1-15,6-11 0 16,4-6 0-16,0-14 0 15,22-10 0-15,-2-7 0 16,7-9 0-16,1-6 0 16,0-2-1-16,4-3 1 15,-3 3-1-15,-4 5 0 16,-3 8 1-16,-3 7-1 15,-9 11 0-15,-10 3 1 16,9 25-1-16,-10 2 0 16,-3 7-1-16,4 4 1 0,0 2-2 15,4-2 0-15,6-4-2 16,7-8-3-16,19-3-5 15,-6-23-8-15,26 8-6 16,-15-30-3-16,26 12-1 16,-15-24 13-16,6 6 11 15,-12-5 2-15,-7-4 10 16,-5 10 7-16,-21-15 9 15,5 22 2-15,-22-15 4 16,4 22-11-16,-21-6-8 16,4 14-1-16,-11 2-2 15,4 15-1-15,-6 4-1 16,6 11 0-16,-1 2-1 15,8 6-1-15,4-2 0 16,10-1 0-16,7-5-1 0,13-8 0 16,8-9 0-16,7-10 0 15,8-13-1-15,6-7 1 16,3-9-1-16,3-2 0 15,-3-1 1-15,-7 1-1 16,-7 4 0-16,-10 8 0 16,-5 9 0-16,-20 10 0 15,7 20-1-15,-21 11 1 16,-9 16 0-16,-6 14 0 15,-8 20 0-15,-5 9-1 16,-3 8 0-16,2 2 1 16,5-5 0-16,6-4-1 15,4-18 1-15,9-10-1 16,8-19 0-16,2-17 1 0,9-16 0 15,0-11-1-15,3-22 1 16,-1-8-1-16,2-9 1 16,7-9 1-16,3-14-1 15,4-7 1-15,8-4-2 16,5-7 0-16,15 8-5 15,-3-8-4-15,16 21-6 16,-16-12-9-16,18 32-2 16,-22-11-4-16,15 29-2 15,-21-8 1-15</inkml:trace>
  <inkml:trace contextRef="#ctx0" brushRef="#br0" timeOffset="271">18917 13826 68 0,'0'0'38'15,"0"0"-1"-15,19-2-2 16,-19 2-30-16,0 0-3 16,0 0 1-16,9 13-2 15,-9 0 1-15,1 6-1 0,-2 9 0 16,0 4-1-16,-7 7 1 15,-2 5 0-15,-4 1 0 16,-3 1-1-16,6-8 1 16,1-3-1-16,2-12 1 15,8-12-1-15,0-11 0 16,18-13 1-16,2-13 0 15,-2-10-1-15,5-3 2 16,-4-9-2-16,0 0 2 16,-1-3-1-16,-6 3 0 15,0 5 0-15,-5 7-1 16,0 4 0-16,-2 8 0 15,4 6 0-15,1 9 0 16,-1 6 0-16,5 5 0 0,0 5-1 16,4 3 1-16,-2 4 0 15,3 2 0-15,-3 2-1 16,-6 5 0-16,-2 1 1 15,-7 0-1-15,-7 4 1 16,-6 0 0-16,-5-2-1 16,-9 0 1-16,-1-6 0 15,-4 1 0-15,-1-5 0 16,1-3 0-16,3-1 0 15,-1 0 1-15,6-1-1 16,5 2 0-16,3 3 0 16,6 4 0-16,0 11 0 15,0 4 1-15,1 5-2 16,-2 7 1-16,0 5 0 15,-2 0-1-15,-1 1-2 0,4-1-4 16,-7-25-13-16,23 11-10 16,-7-38-5-16,10 9-5 15,0-30 2-15</inkml:trace>
  <inkml:trace contextRef="#ctx0" brushRef="#br0" timeOffset="272">19552 13807 54 0,'-8'-15'37'0,"8"15"-1"15,-16-11-1-15,16 11-25 16,-23 12-3-16,9 8-1 16,-10 2-1-16,2 8 0 15,-1 3-2-15,1 3 1 16,4-2-2-16,7-1 0 15,8-5 0-15,12-7-1 16,11-11 0-16,10-7-1 16,8-9 1-16,5-8-1 15,3-7 0-15,-1-2 0 16,-6-6-1-16,-9 2 1 15,-10 1 0-15,-12 2-1 0,-10 3 0 16,-11 2-2-16,-6 5 1 16,-6 1-3-16,2 9-1 15,-11-11-10-15,34 15-10 16,-29-10-6-16,29 10-5 15,1-10 0-15,17 7 0 16</inkml:trace>
  <inkml:trace contextRef="#ctx0" brushRef="#br0" timeOffset="273">20011 13314 62 0,'0'0'38'0,"0"0"-2"16,10 16 1-16,-1 10-32 0,-3 5-2 16,3 12 0-16,-5 12 0 15,-4 10-2-15,-11 10 1 16,-4 4-1-16,-6 3-1 15,-2-4-1-15,0-4 0 16,-4-13-5-16,18-4-14 16,-7-27-9-16,17-3-6 15,-1-27-1-15,11 0 0 16</inkml:trace>
  <inkml:trace contextRef="#ctx0" brushRef="#br0" timeOffset="274">19913 13944 57 0,'-17'-24'36'15,"7"17"0"-15,-9-9 0 16,19 16-22-16,-11-4-7 0,11 4-2 15,17-7-2-15,5-1-1 16,10-2-3-16,6-9-3 16,15 5-11-16,-3-26-12 15,20 11-6-15,-13-16-4 16,15 6 0-16</inkml:trace>
  <inkml:trace contextRef="#ctx0" brushRef="#br0" timeOffset="275">20520 13262 78 0,'-22'36'38'0,"-11"-1"0"16,12 17 0-16,-6 1-33 15,3 10-1-15,3 0-1 16,2 6-1-16,-2 0 1 15,5-4-2-15,7-9 0 16,3-8 0-16,6-10-1 16,9-11-1-16,5-12 1 15,4-12 0-15,6-11 0 16,4-8 1-16,1-4-1 15,3-4 0-15,-5 3 0 16,-1 1-1-16,-8 7 1 16,-1 9 0-16,-17 4 0 15,12 22-1-15,-12 2 0 16,-6 4-1-16,1 5-2 15,4-5 0-15,7 8-6 0,-6-21-9 16,23 9-9-16,-11-24-5 16,24 7-3-16,-8-18 0 15</inkml:trace>
  <inkml:trace contextRef="#ctx0" brushRef="#br0" timeOffset="276">20859 13852 69 0,'-3'11'37'16,"-9"-10"0"-16,16 14 1 15,-4-15-31-15,11 13-3 16,12-13 0-16,4-3-2 16,10-4 0-16,1-4-1 15,2-2 0-15,-1-4-1 0,-5-1 1 16,-7-2-1-16,-9 1 0 15,-6 1 1-15,-12 0-1 16,-7 4 0-16,-9-1 1 16,-6 4 0-16,-5 4-1 15,-2 6 0-15,-7 9 1 16,2 8-1-16,-2 6 0 15,8 7 0-15,4 8 0 16,6-3-2-16,13 1 0 16,10-6-4-16,20 4-11 15,-4-22-8-15,27 7-6 16,-9-21-5-16,21 3-3 15,-5-15 1-15</inkml:trace>
  <inkml:trace contextRef="#ctx0" brushRef="#br0" timeOffset="277">21586 13699 52 0,'0'0'37'16,"-18"-4"0"-16,18 4 0 15,-29 11-25-15,15 4-6 16,-7 0-1-16,0 5-1 15,-2 1-1-15,5 2 0 0,0-2-1 16,9-4-1-16,7-5 0 16,2-12 0-16,18 10-1 15,2-10 0-15,3-3 0 16,3 1 1-16,-1 2-1 15,-3 4 0-15,-5 5 0 16,-4 4 1-16,-7 8-1 16,-10 1 0-16,-4 3 0 15,-2-1 0-15,-3-1-2 16,2-5 0-16,4-3-4 15,7-15-6-15,0 0-9 16,8-12-4-16,23 3-6 16,-12-22-4-16,23 11 1 15,-10-16-1-15</inkml:trace>
  <inkml:trace contextRef="#ctx0" brushRef="#br0" timeOffset="278">21859 13717 76 0,'5'9'38'15,"-18"-5"-2"-15,13 20 1 16,-14 0-33-16,4 9-1 15,-5 4-2-15,-2 4-2 16,3 2-1-16,-2-10-7 16,16 9-13-16,-14-28-7 15,24 5-5-15,-10-19-3 16,20-18-1-16</inkml:trace>
  <inkml:trace contextRef="#ctx0" brushRef="#br0" timeOffset="279">21987 13520 53 0,'0'0'39'0,"-22"-12"-3"16,22 12-5-16,-12 17-31 16,2-12-32-16,20 12-3 15,1-9-2-15,16 6 0 16</inkml:trace>
  <inkml:trace contextRef="#ctx0" brushRef="#br0" timeOffset="280">22388 13638 69 0,'-26'15'38'16,"-17"-5"1"-16,15 8 0 16,-10-7-32-16,10 5-4 15,6 0 1-15,9-1-2 16,3-2-1-16,12 1 1 15,7-3-1-15,9 0-1 16,5-5 0-16,3 5 0 16,3-3 0-16,3 2 0 15,-5 3 0-15,-4 3 1 16,-6 3-1-16,-10 7 1 15,-10 4-1-15,-7 2 1 16,-11 1-1-16,-3-1 0 0,-3-1 0 16,-5-6-2-16,3 0-5 15,-3-20-8-15,19 11-10 16,-12-27-5-16,25 11-6 15,-9-24-4-15,18 2 0 16</inkml:trace>
  <inkml:trace contextRef="#ctx0" brushRef="#br1" timeOffset="281">3220 1399 97 0,'8'9'40'0,"3"-4"-1"16,17 0-1-16,2-3-38 16,10-5-1-16,20 1-10 15,-3-8-26-15,15 2 0 16,-1-6-1-16,10 1-1 15</inkml:trace>
  <inkml:trace contextRef="#ctx0" brushRef="#br1" timeOffset="282">4512 1032 100 0,'0'0'39'16,"11"-47"1"-16,-11 47-2 15,7-41-32-15,-7 41-2 16,0 0 0-16,0 0-1 15,0 0-1-15,0-15-1 16,-12 51-1-16,6 19 2 16,0 12-2-16,3 15 0 15,1 4-3-15,2 6-1 0,10-5-2 16,-8-27-6-16,16-4-25 15,-6-18-3-15,10-5 1 16,-9-23-1-16</inkml:trace>
  <inkml:trace contextRef="#ctx0" brushRef="#br1" timeOffset="283">4637 1332 108 0,'-21'-27'39'16,"10"13"1"-16,-9 1-8 15,20 13-24-15,0 0-3 16,0 0-2-16,31 6 0 15,8-5-3-15,14-5-1 0,10-7 0 16,13-5-2-16,-76 16-2 16,86-32-19-16,-40 12-14 15,7-5 0-15,-53 25-2 16,88-57 2-16</inkml:trace>
  <inkml:trace contextRef="#ctx0" brushRef="#br1" timeOffset="284">5307 853 117 0,'2'-42'40'0,"-2"42"1"15,0 0 0-15,0 0-36 16,-36 3-2-16,7 41-1 16,-1 22-1-16,13 22 2 15,0 13-4-15,12 6 0 0,6-2-5 16,4-8-3-16,18-27-14 15,-14-21-15-15,23-11-4 16,-3-21 2-16,18-15-1 16</inkml:trace>
  <inkml:trace contextRef="#ctx0" brushRef="#br1" timeOffset="285">5563 1230 113 0,'-21'19'40'16,"14"8"2"-16,-2-5-3 15,22-1-32-15,6-7-5 16,18-6 1-16,11-9 0 0,12-7-1 16,5-5 0-16,4-7 0 15,-1-7-2-15,-3 0 0 16,-14-3 0-16,-12 2 0 15,-39 28 0-15,0 0 0 16,16-50 0-16,-28 38 0 16,-24 2 0-16,-3 19 0 15,-21 2 0-15,8 16 0 16,-11 1 0-16,14 12 0 15,11-3 0-15,9 4 0 16,15-2 0-16,19-6 0 16,17-2 0-16,17-8-4 15,25-4-8-15,1-19-11 16,35 6-14-16,-14-14-3 15,21-1 0-15,-16-12-1 0</inkml:trace>
  <inkml:trace contextRef="#ctx0" brushRef="#br1" timeOffset="286">6524 1160 128 0,'-34'-10'40'0,"-17"3"1"16,8 24-7-16,-13-3-30 16,5 9-1-16,2 6 0 15,5 6-1-15,11 1-2 16,10 4 0-16,14-6 0 15,17-4 0-15,16-7 0 16,13-13 0-16,14-10 0 0,9-10 0 16,3-11 0-16,-3-11 0 15,-4-4 0-15,-9-4 0 16,-10-1 0-16,-9 4 0 15,-9 5 0-15,-11 10 0 16,-8 12 0-16,0 10 0 16,-20 23 0-16,9 3 0 15,-1 13 0-15,4 4 0 16,7 8 0-16,6-3-7 15,10 0-1-15,8-18-10 16,28-1-11-16,-9-20-11 16,26-7 1-16,-7-15-1 15,9-10 3-15</inkml:trace>
  <inkml:trace contextRef="#ctx0" brushRef="#br1" timeOffset="287">7182 1170 134 0,'-30'-26'42'15,"1"20"-2"-15,-20 13-6 16,8 19-29-16,-13 4-5 15,9 12 0-15,4 3 0 16,25 4 0-16,12-9 0 16,14-6 0-16,19-14 0 15,11-15 0-15,8-16 0 16,17-15 0-16,-1-14 0 15,-64 40 0-15,67-59 0 16,-67 59 0-16,72-76 0 16,-41 34 0-16,-2-3 0 15,-29 45 0-15,52-74 0 0,-52 74 0 16,31-60 0-16,-31 60 0 15,28-23 0-15,-28 23 0 16,-6 9 0-16,-8 23 0 16,-6 25 0-16,4 16 0 15,6-1-10-15,14-13-4 16,39-28-10-16,-9-21-7 15,27-12-9-15,-11-14 0 16,17-12 2-16,-67 28 1 16</inkml:trace>
  <inkml:trace contextRef="#ctx0" brushRef="#br1" timeOffset="288">7799 1156 129 0,'16'-23'41'0,"5"20"-1"16,-21 3 0-16,-14 28-35 16,-9 4-5-16,6 12 0 0,-8 7 0 15,6 6-3-15,23-16-3 16,-2-15-8-16,23-6-13 15,-9-18-13-15,18-7 0 16,-6-16-2-16,11-8 1 16</inkml:trace>
  <inkml:trace contextRef="#ctx0" brushRef="#br1" timeOffset="289">8050 1011 101 0,'0'0'42'15,"11"-50"1"-15,-11 50-2 16,0 0-23-16,15-49-16 15,-15 49 0-15,0 0-1 0,0 0 2 16,0 0-1-16,49 2-2 16,-49-2 0-16,3 30 0 15,15 14 0-15,6 8 0 16,-11-1 0-16,0 4 0 15,-18 1 0-15,-3-1 0 16,-11-6 0-16,1-14 0 16,5-11 0-16,6-7 0 15,7-17 0-15,15 5 0 16,5-19 0-16,9-7 0 15,6-15 0-15,5-4 0 16,-40 40 0-16,48-46 0 16,-48 46 0-16,43-46 0 15,-43 46 0-15,36-29 0 0,-12 5 0 16,3 19 0-16,-17 9 0 15,5 17 0-15,-13 8 0 16,11 8 0-16,-3 5-3 16,9-11-3-16,14-5-3 15,1-12-5-15,26-6-5 16,-13-18-8-16,23-1-5 15,-14-10-6-15,7-5 1 16,-14-2 32-16,-9-5 10 16,-40 33 6-16,0 0 9 15,42-45 7-15,-42 45 6 16,0 0 8-16,12-45 1 15,-12 45-31-15,0 0-11 16,0 0 0-16,-36-24 0 0,-6 30 0 16,-4 5 0-16,7 11 0 15,-7 3 0-15,9 8 0 16,8 0 0-16,20 4 0 15,18-21 0-15,11-8 0 16,11-12 0-16,6-8 0 16,7-11 0-16,-44 23 0 15,47-34 0-15,-47 34 0 16,61-37 0-16,-61 37 0 15,50-38 0-15,-50 38 0 16,48-16 0-16,-18 18 0 16,-12 19 0-16,-16 22 0 15,-14 21 0-15,-16 18 0 0,-19 15 0 16,0 15 0-16,-1-21 0 15,2-5 0-15,0-16 0 16,2-13 0-16,1-16 0 16,-2-14 0-16,-1-12 0 15,-6-15 0-15,5-13 0 16,2-10 0-16,8-10-5 15,0-17-6-15,23-5-4 16,2-14 0-16,29 6-9 16,-9-12-4-16,37 14-7 15,-7-3-2-15,20 9 0 16,14 12 3-16</inkml:trace>
  <inkml:trace contextRef="#ctx0" brushRef="#br0" timeOffset="290">3094 10809 88 0,'-14'-7'39'16,"14"7"-1"-16,14-33-3 16,6 15-31-16,11-4-1 0,9 0-1 15,10 1-3-15,0-1-4 16,9 18-20-16,-14-5-13 15,-2 14-1-15,-6 0-2 16,-2 8 1-16</inkml:trace>
  <inkml:trace contextRef="#ctx0" brushRef="#br0" timeOffset="291">3903 10546 70 0,'-2'14'35'16,"-6"3"0"-16,10 16-7 15,-13 0-23-15,-3 12 0 16,1 4-1-16,-1 10 0 16,-7-1 0-16,4 4-1 15,-4-8-1-15,5-5 1 16,1-10 0-16,8-10-1 15,3-15 0-15,4-14 0 16,15-18 0-16,3-12 0 16,6-18-1-16,4-11 0 15,3-9 1-15,3-8-2 16,-3-4 2-16,1 3-2 0,-4 5 1 15,-5 13 1-15,-1 8-1 16,-6 17 2-16,-3 12-3 16,1 14 1-16,1 14 0 15,0 15 0-15,2 10-1 16,2 9-1-16,4 11 2 15,1 6-3-15,2 4 1 16,-3 2 1-16,0 1-4 16,-5-7 1-16,5 0-6 15,-15-18-7-15,14 5-11 16,-20-28-3-16,8 4-2 15,-10-20-2-15,0 0 1 16</inkml:trace>
  <inkml:trace contextRef="#ctx0" brushRef="#br0" timeOffset="292">4113 10889 88 0,'-52'-15'35'0,"13"13"1"15,-4-4 1-15,24 6-29 16,19 0-3-16,0 0-2 16,40-13-3-16,8-5-10 15,26 10-15-15,-11-16-7 16,18 9-3-16,-11-10-5 15,4 9 1-15</inkml:trace>
  <inkml:trace contextRef="#ctx0" brushRef="#br0" timeOffset="293">4968 10341 73 0,'12'-16'37'15,"-12"16"0"-15,-2 17-1 16,-2 1-34-16,-5 4 0 16,6 8-1-16,-7 4 2 15,5 8-2-15,-5 3 1 16,5 4-1-16,-3 3 1 15,-1 4 1-15,3-2-1 16,0-1 0-16,1-8-1 16,5-6 1-16,2-13 0 15,7-12 0-15,5-16 0 16,6-14 0-16,2-14 0 0,8-4 0 15,0-6 0-15,-2-1-2 16,1 6 2-16,-11 8-2 16,3 11 1-16,-6 16-1 15,-6 15 0-15,-2 10 0 16,-4 10 0-16,1 5 0 15,1 4-1-15,4-2-2 16,11-5-1-16,3-14-5 16,21 1-17-16,-9-25-11 15,22-1-1-15,-6-16-1 16,10-1 1-16</inkml:trace>
  <inkml:trace contextRef="#ctx0" brushRef="#br0" timeOffset="294">5592 10683 85 0,'-28'5'38'0,"-12"-2"0"15,8 15-1-15,-4-3-30 16,7 6-2-16,2 2-1 16,9 4-1-16,1 3-1 15,8-2 0-15,8 1-1 16,6-1 0-16,3-4 0 15,7-2-2-15,6-11 1 16,5-6 0-16,2-10 1 16,7-6-1-16,0-8 0 15,-2-5 0-15,-5-3 0 16,-1-2 1-16,-9 3-1 0,-4 4 0 15,-9 5 0-15,-2 6 0 16,-3 11 0-16,-9 1-1 16,-1 12 1-16,2 3 0 15,0 7-1-15,3-1 0 16,5 5-1-16,3-6-2 15,7 3 0-15,0-15-5 16,16 11-8-16,-11-24-8 16,19 9-5-16,-10-21-2 15,12 7-2-15,-11-12 0 16</inkml:trace>
  <inkml:trace contextRef="#ctx0" brushRef="#br0" timeOffset="295">5940 10743 68 0,'0'0'36'15,"0"0"-1"-15,0 0 1 0,-15 13-20 16,10 11-10-16,-10-1 0 15,2 5-3-15,3-1-1 16,2-1 1-16,2-4-1 16,1-6-1-16,8-6 1 15,-3-10 0-15,16-3-1 16,-1-10 0-16,5-4 0 15,2-4 0-15,3-3 0 16,2 2-1-16,-4 2 1 16,-1 2-1-16,-5 6 0 15,-5 5-1-15,2 7 1 16,-14 0-1-16,17 12 0 15,-9-1-1-15,4 4-1 16,-2-1-2-16,11 6-6 0,-11-13-10 16,19 16-9-16,-15-17-2 15,17 9-4-15,-8-12 1 16</inkml:trace>
  <inkml:trace contextRef="#ctx0" brushRef="#br0" timeOffset="296">6437 10684 79 0,'-15'-16'38'0,"4"17"1"16,-12 1-1-16,9 16-30 16,-10 2-2-16,4 8-1 15,1 0-1-15,6 4-1 16,6-5-1-16,11-5 0 0,6-10-1 15,11-10 0-15,8-16 0 16,7-11-1-16,7-15 1 16,1-11-1-16,0-6 1 15,-3-5-1-15,-6-3 0 16,-4 3 1-16,-11 7-1 15,-6 9 2-15,-7 14-3 16,-9 16 3-16,2 16-2 16,-22 17 0-16,6 18 0 15,-1 11-1-15,2 8 0 16,4 6-1-16,3 2 1 15,11-7-3-15,8-2-1 16,8-16-2-16,17-1-8 0,-7-25-9 16,23 4-8-16,-12-19-7 15,8-2-1-15,-9-12 2 16</inkml:trace>
  <inkml:trace contextRef="#ctx0" brushRef="#br0" timeOffset="297">6911 10660 86 0,'-16'2'39'15,"-10"0"1"-15,7 13 1 16,-9 2-33-16,15 5-3 15,4-2-1-15,12 3-2 16,6-4 0-16,11-7 0 16,11-8-1-16,3-7 0 15,5-8 0-15,3-9-1 16,-3-4 0-16,-3-2 1 15,-4-2-1-15,-6 1 0 0,-7 6-1 16,-5 5 1-16,-14 16 0 16,11-6-1-16,-11 19 1 15,-3 16-1-15,-6 16 0 16,-5 11 1-16,-5 12-1 15,-2 6 1-15,-3 3-1 16,1-3 0-16,-5-8 0 16,4-9-1-16,0-14-1 15,0-16-2-15,13-7-6 16,-12-30-7-16,23 10-7 15,-21-35-4-15,20 8-6 16,-13-19-4-16,7-3 2 16</inkml:trace>
  <inkml:trace contextRef="#ctx0" brushRef="#br0" timeOffset="298">8024 10542 65 0,'0'0'38'0,"-23"-23"0"16,8 16 1-16,-11-4-30 15,2 10-3-15,-9 3 0 0,7 14-1 16,-4 3 0-1,4 13-1-15,1 2-1 0,10 2 0 16,6-1-1-16,12-3-1 16,12-9-1-16,11-12-1 15,17-9-4-15,3-23-11 16,28 4-11-16,-7-26-14 15,13 1 0-15,-5-16-1 16,4 0 3-16</inkml:trace>
  <inkml:trace contextRef="#ctx0" brushRef="#br0" timeOffset="299">8477 10174 93 0,'-33'26'40'16,"5"18"3"-16,-8-6-3 15,12 10-36-15,-6 0 0 16,7 8-2-16,3-6 1 15,3 3-3-15,6-9 1 16,4-5-2-16,11-11 2 16,2-8 0-16,10-13-1 15,5-11 0-15,7-8 1 16,5-9-1-16,0-2 0 15,-1-4 0-15,-2 4 0 16,-2 3 0-16,-6 7 0 16,-8 9 0-16,-1 10 0 15,-5 5 0-15,-4 8-1 16,2 5 1-16,2 5-2 15,2-2 0-15,6 2-3 0,3-14-6 16,14 8-6-16,-10-23-9 16,22 10-4-16,-14-20-6 15,11 1-4-15,-9-13 2 16</inkml:trace>
  <inkml:trace contextRef="#ctx0" brushRef="#br0" timeOffset="300">8890 10519 80 0,'-17'-8'39'15,"-10"-1"0"-15,2 15 2 16,-17-2-33-16,13 13-2 15,-2 2-1-15,7 10 0 16,0 2-2-16,10 2 0 16,4-2 0-16,11-2-2 15,11-6 1-15,7-10-1 0,10-10 0 16,5-9-1-16,8-9 1 15,0-6-1-15,0-7 0 16,-3-1 0-16,-4 0-1 16,-9 2 1-16,-5 6 0 15,-8 4 0-15,-11 7 0 16,-2 10 0-16,-9 1-1 15,-2 10 1-15,0 5 0 16,2 1 0-16,4 2 0 16,6-1 0-16,7-5 1 15,7-3-1-15,8-6 0 16,9-6 0-16,2-5 0 15,3-2 0-15,1-4 0 16,-1 3 0-16,-8 0 0 0,-2 1 0 16,-8 6 0-16,-7 4 0 15,-12-1 0-15,2 18 0 16,-6-2-1-16,-2 6 2 15,-8 2-2-15,5 2 2 16,2 0-2-16,0-4 2 16,4-4-1-16,3-9-1 15,0-9 1-15,17-9 0 16,2-10 1-16,-1-7-1 15,1-6 0-15,0-1 0 16,-5-1 0-16,-1 2 0 16,-2 8 1-16,-7 5-1 15,-4 6 0-15,0 13 0 16,0 0 0-16,0 0-1 15,22-6 0-15,-5 3-1 0,10 0-2 16,5-9-4-16,15 3-5 16,-7-20-5-16,23 11-9 15,-22-25-3-15,26 9-2 16,-22-20-3-16,3 6-3 15</inkml:trace>
  <inkml:trace contextRef="#ctx0" brushRef="#br0" timeOffset="301">9894 10119 94 0,'-27'34'41'16,"4"21"3"-16,-11 1-3 15,14 17-33-15,-4-8-3 16,12 5-3-16,6-3-2 16,5-9-5-16,8-6-3 15,-4-23-8-15,17 7-6 0,-20-36-5 16,23 13-2-16,-23-31-2 15,13 3-3-15,-21-18-1 16</inkml:trace>
  <inkml:trace contextRef="#ctx0" brushRef="#br0" timeOffset="302">9670 10434 107 0,'-9'-12'37'15,"-3"-10"4"-15,22 18 1 16,11-7-37-16,11 0 0 16,13 3-9-16,-1-9-5 15,21 11-10-15,-22-17-6 16,18 18-9-16,-20-14-7 15,11 11-1-15,-7-4-2 0</inkml:trace>
  <inkml:trace contextRef="#ctx0" brushRef="#br0" timeOffset="303">10552 10354 74 0,'0'0'37'0,"-1"20"-2"15,1-20-5-15,-13 26-24 16,3-7-1-16,5 7-1 0,-3-2-1 16,8 1-1-16,-1-1 1 15,4-3-1-15,6-6-1 16,6-3 1-16,4-7-1 15,7-2 0-15,-1-6 0 16,3-3-1-16,-4-4 1 16,-2-2-1-16,-5-3 1 15,-2 0-1-15,-8-2 1 16,-4 2-1-16,-3 1 1 15,-1 3-1-15,1 11 1 16,-7-12 0-16,7 12 0 16,2 13 0-16,3 1-1 15,2 8 1-15,6 3 0 16,1 3 0-16,4-1 0 15,1 2 0-15,3-7 0 0,-1-3 0 16,2-8 0-16,1-9 1 16,-2-11-1-16,-3-7 0 15,-4-9 0-15,2-9-1 16,-7-1 0-16,3-5-1 15,-7-1-1-15,-2 2 1 16,4 6-4-16,-5-1-7 16,14 18-9-16,-16-12-6 15,22 19-4-15,-9-10-4 16,15 10-4-16,-2-5 0 15</inkml:trace>
  <inkml:trace contextRef="#ctx0" brushRef="#br0" timeOffset="304">11502 9982 83 0,'0'0'40'0,"-27"6"-2"16,9 13 3-16,-15 6-35 15,6 9-1-15,-6 5 1 16,9 10 0-16,-8 4-2 15,7 4-1-15,2-3 0 16,4 0-2-16,7-7 1 16,7-5-2-16,5-9 0 15,6-9-2-15,8-10 2 16,11-11 0-16,6-9 0 15,4-8 0-15,5-7 0 16,-5-3 0-16,2-1 1 0,-5 3-1 16,-6 1 0-16,-7 9 0 15,-8 7 0-15,-11 5 0 16,7 17-1-16,-9 4 1 15,0 5-1-15,1 2-1 16,7 5-2-16,-3-7-4 16,20 5-7-16,-8-20-5 15,23 11-8-15,-14-27-1 16,23 7-4-16,-15-19-3 15,13 1-1-15</inkml:trace>
  <inkml:trace contextRef="#ctx0" brushRef="#br0" timeOffset="305">11808 10421 77 0,'-19'5'41'16,"7"8"-1"-16,12-13 1 16,-1 10-22-16,14-8-16 15,11 0 0-15,10-6-1 16,11 1 0-16,-2-5-1 15,7 0 0-15,-3-3 0 16,-5-3-1-16,-7-1 0 16,-8 0 3-16,-11-2-4 15,-8-1 4-15,-10-1-3 16,-11 1 0-16,-3 0 0 15,-7 4 1-15,-8 7-1 16,3 6 0-16,-6 9 1 16,0 9 0-16,1 9 0 15,4 5-1-15,8 3 1 0,10 4-1 16,10-3 0-16,10-3-2 15,16-7 0-15,10-11-4 16,13-3 2-16,7-12-3 16,10 0-4-16,-12-19-9 15,19 11-6-15,-23-21 0 16,11 14-2-16,-23-6 20 15,-1-2 6-15,-12 7 5 16,-14-4 5-16,5 17 11 16,-24-10 4-16,13 24 3 15,-23-10 2-15,14 18-18 16,-10 4-4-16,6 6-4 15,-5 4 1-15,3 4-2 16,-1-2 1-16,6-2 0 16,2-4-1-16,3-8 1 0,6-12-1 15,-5-8 0-15,23-14 0 16,-4-10-1-16,5-9 1 15,4-6-1-15,0-7 0 16,-1 1 1-16,-3 0-2 16,-1 7 1-16,-7 6 0 15,-6 8 0-15,-2 10-2 16,-3 6 1-16,-5 8-4 15,14 2-5-15,4 13-5 16,-18-15-6-16,39 18-6 16,-23-18-2-16,24 13 0 15,-17-15-5-15,20 12 4 0,-12-10 2 16</inkml:trace>
  <inkml:trace contextRef="#ctx0" brushRef="#br0" timeOffset="306">12934 10383 98 0,'-7'10'40'0,"14"3"-1"15,-7-13 2-15,28 1-36 16,-1-12-2-16,11-1 2 16,5-7-4-16,2 0 1 15,-3-2-2-15,0 0 2 16,-10 2-3-16,-13 4 2 15,-11 6-1-15,-8 9 0 16,-31-3 1-16,2 13 1 16,-9 4-1-16,-1 4-1 0,-3 3 2 15,9 4-2-15,7-1 1 16,13 1-3-16,15-3 1 15,13-7-4-15,17 0-3 16,-3-12-5-16,19 10-4 16,-16-19-5-16,21 13-5 15,-21-20-2-15,19 13-2 16,-22-19 0-16,21 9 3 15,-5-6 2-15</inkml:trace>
  <inkml:trace contextRef="#ctx0" brushRef="#br0" timeOffset="307">13809 10303 47 0,'10'-17'36'0,"4"8"2"0,-14-5 0 16,0 14-18-16,0 0-7 15,0 0-2-15,0 0-3 16,0 26-1-16,-9-8-1 16,4 6-4-16,1-4 2 15,4 4-3-15,3-4 2 16,8-2-4-16,2-6 2 15,9-8-3-15,3-6 2 16,4-4 0-16,2-8 1 16,2-3 1-16,1-4-3 15,-6-4 2-15,1 0-2 16,-3 0 2-16,-2 2-2 15,-3 4 2-15,-4 8-2 0,-4 5 1 16,-13 6 0-16,17 19 2 16,-17 6-2-16,-7 8-1 15,-4 7 2-15,-8 9-1 16,-2 4 1-16,-6 5-3 15,-4-2 3-15,-3-3-3 16,-3-6 3-16,2-4 0 16,1-12 0-16,4-9-2 15,6-11-1-15,4-17-3 16,14-3-7-16,-5-22-4 15,25 8-6-15,-7-24-5 16,25 11-1-16,-10-18-1 16,26 18-2-16,-9-13 4 15,22 12 4-15</inkml:trace>
  <inkml:trace contextRef="#ctx0" brushRef="#br0" timeOffset="308">14579 10255 95 0,'0'0'39'16,"0"0"1"-16,-18-11-2 15,-1 15-31-15,0 2-3 16,-1 11 1-16,-6 3-1 16,3 3-2-16,-2 3 1 15,7 1-2-15,4-1 1 16,9-1-2-16,10-6 1 15,6-9-2-15,14-7 1 16,9-6 0-16,2-8 0 16,3-7 2-16,-2-3-2 0,-1-3 2 15,-9-2-3-15,-6-2 1 16,-9 2 0-16,-7 1 0 15,-5 7 0-15,-5 1-2 16,-1 4 2-16,1 4-2 16,5 9 2-16,0 0 0 15,0 0 0-15,0 0 0 16,21 7 0-16,-2-1 0 15,4 2 0-15,3 0 2 16,-1-3-2-16,3 1 2 16,-5-2-2-16,-3-1 2 15,-3-1-1-15,-6-2 0 16,-11 0-1-16,14-5-1 15,-14 5 2-15,0 0-3 0,0 0 3 16,0 0-1-16,0 0 0 16,0 0 1-16,-14 22-1 15,5-2 2-15,-1 2-2 16,0 1 0-16,5-3 0 15,4-2-2-15,4-10 3 16,11-3-1-16,8-9 0 16,6-8 0-16,10-6 0 15,4-4 1-15,-1-2-1 16,-3 0 1-16,0 6-1 15,-6-1-2-15,-8 8 2 16,-10 9 0-16,-14 2 0 16,4 14 1-16,-8 3-1 15,-3 4 1-15,-1 2-4 0,-1-1-4 16,5 4-2-16,-3-12-6 15,12 6 0-15,-5-20-6 16,6 21-1-16,-6-21-4 16,18-1 1-16,-15-10 4 15,23 11-1-15,-13-14 4 16,18 8 2-16,3-9 1 15,12-2 2-15</inkml:trace>
  <inkml:trace contextRef="#ctx0" brushRef="#br0" timeOffset="309">15903 10306 81 0,'2'-19'37'16,"-2"19"-2"-16,-9-10 2 15,9 10-32-15,-22 4-1 0,13 10 2 16,-7 3-1-16,2 6-2 16,-3 2 2-16,3 2-3 15,3 0 1-15,2-3-2 16,4-3 0-16,5-7-2 15,0-14 3-15,16 5-2 16,1-12 1-16,3-7-1 16,-2-5 1-16,2-2 1 15,-2-6-2-15,-3 2 2 16,-3-1-3-16,-6 1 3 15,1 4-2-15,-4 3 1 16,0 3-1-16,2 5-2 16,-5 10 1-16,18-9-1 0,0 13-3 15,-2-4-5-15,18 13-6 16,-9-11-5-16,19 13-4 15,-13-15-2-15,19 13 0 16,-19-15-1-16,14 10 2 16,-20-10 4-16,1 2 6 15</inkml:trace>
  <inkml:trace contextRef="#ctx0" brushRef="#br0" timeOffset="310">16260 10310 120 0,'-29'-1'32'16,"18"13"4"-16,-10-12 0 15,21 0-31-15,12 7-2 16,15-7 0-16,11-4-1 15,12-1-2-15,1-4 1 0,6-4-1 16,-4-3 0-16,-4 1-1 16,-11-2 2-16,-15 1-3 15,-18 1 2-15,-12 2 0 16,-14 6-1-16,-12 5 1 15,-4 4 0-15,-6 8 2 16,-2 7-2-16,3 8 1 16,7-1 0-16,10 5 1 15,12 2-2-15,14-7-3 16,17-1-4-16,7-11-7 15,25 2-2-15,-11-22-6 16,30 13-3-16,-22-24-5 16,28 14 1-16,-20-17-1 15,16 12 6-15,-8-6 4 0,6 4 1 16</inkml:trace>
  <inkml:trace contextRef="#ctx0" brushRef="#br0" timeOffset="311">17017 10281 79 0,'0'0'38'16,"-4"-17"-1"-16,4 17 2 15,-21-9-32-15,3 11-2 16,-8 3-1-16,2 11 2 16,-6 3-2-16,3 6-2 15,2 1 2-15,6 2-3 16,9-3 1-16,15-3-3 15,16-5-2-15,13-14-9 16,29 3-4-16,-7-21-6 16,29 9-6-16,-13-20 0 15,21 10-2-15,-25-16 0 0,5 15 1 16</inkml:trace>
  <inkml:trace contextRef="#ctx0" brushRef="#br0" timeOffset="312">17450 10272 115 0,'-21'11'33'0,"-24"-10"1"15,14 13 3-15,-9-4-29 16,9 5-2-16,4 0-3 15,8 4-3-15,8 0 2 16,9 2-4-16,8 1 4 16,7 0-4-16,8-3 2 15,2-5-2-15,5-4 2 16,3-2 0-16,1-7 0 15,-2-6 0-15,-1-7-1 16,-1-6 1-16,-7-5-1 16,0-5 1-16,-3-5-1 0,-3-1 1 15,-2 1-1-15,-4 3 1 16,-4 4-1-16,-5 5 2 15,0 9-1-15,0 12 0 16,0 0 0-16,-10 5 1 16,6 7-1-16,8 5 2 15,2-2-1-15,3 1 2 16,9-1-3-16,-2-3 3 15,7 0-2-15,-5 0 1 16,1-4-1-16,-1 1-1 16,-6 2 1-16,-4-1-4 15,-5 1 4-15,-3 3-4 16,-5 0 3-16,-2 0-2 15,-1 0 2-15,-1-3-3 0,1 0 4 16,8-11-1-16,-9 9 0 16,9-9 1-16,11-9-1 15,3-4 0-15,2-4 1 16,7-6 2-16,1-1-2 15,4-2 0-15,-2 0-1 16,-3 1 1-16,-2 5-1 16,-6 2 0-16,1 8-2 15,-5 3-3-15,3 7 0 16,-4 0-2-16,14 8-3 15,-4-9-3-15,18 12-4 16,-10-14-3-16,23 14 0 16,-13-18 0-16,24 13-1 15,-20-14 0-15,11 10 5 16,-7 0 22-16,-20-7 8 0,3 10 3 15,-29-5 2-15,0 0 3 16,-14-8 3-16,-1 16 0 16,-24-12 1-16,6 11-19 15,-4 2-2-15,4 8-1 16,1 1-1-16,7 7-2 15,3-1 1-15,8 0-2 16,9-1 2-16,12-4-5 16,7-8 4-16,11-9-4 15,12-10 3-15,5-10 2 16,7-8-2-16,3-9 0 15,2-9 0-15,1-3 0 16,0-8-1-16,-4 0 1 16,-7 3-1-16,-7 9-1 0,-9 9 2 15,-10 14-1-15,-18 20 1 16,-2 12 1-16,-17 20-1 15,-11 11 2-15,-2 12-2 16,-6 0-1-16,8 4-7 16,-3-12-3-16,17 3-2 15,-6-23-6-15,26 7-2 16,-4-34-5-16,9 25 2 15,-9-25-2-15,23 3 5 16,-7-12 3-16,20 7 1 16,-3-8 4-16,11 1 2 15,5-5 1-15</inkml:trace>
  <inkml:trace contextRef="#ctx0" brushRef="#br0" timeOffset="313">19072 10343 88 0,'0'0'38'16,"0"0"-2"-16,0 0 1 15,-19 0-30-15,10 11-1 16,-6 0 0-16,2 5-3 16,-2 0 1-16,4 4-3 15,-1-5 3-15,8 1-4 16,6-4 2-16,9-5-3 15,8-6 2-15,5-6 0 16,9-5 0-16,4-6 2 16,5-2-3-16,4-6 1 15,-1 0-1-15,-5 1 1 16,-6 3-2-16,-3 1 2 0,-9 11-1 15,-9 8-1-15,-11 14 2 16,-8 12-2-16,-11 14 1 16,-8 14 0-16,-8 10 0 15,-8 7 0-15,0 3 1 16,1 1-3-16,-4-10 2 15,8-8 1-15,5-12-1 16,8-12 1-16,4-17 0 16,19-16 0-16,-9-9-1 15,13-12-1-15,9-14 1 16,4-5-2-16,1-4 0 15,1-9-3-15,9 7-3 16,-10-6-4-16,18 16-4 16,-16-6-3-16,20 19-3 0,-14-10-1 15,24 21 0-15,-14-9 0 16,19 16 1-16,-9-8 5 15,7 8 4-15,-2-2 3 16,-1 2 2-16,-3 0 3 16,-7-4 22-16,3 10 5 15,-24-18 3-15,8 14 5 16,-23-18-3-16,12 14 4 15,-25-15-2-15,9 22 0 16,-14-23-21-16,5 13-2 16,-4 4-4-16,2 8 0 15,-4 5 0-15,-2 11 0 16,-2 5 0-16,1 6-1 15,-2 2 1-15,5 1-3 0,5-1 2 16,5-2-3-16,8-5 3 16,6-12-3-16,9-5 2 15,11-12 0-15,2-6-1 16,5-8 0-16,-2-8 0 15,0-2 3-15,-3-1-3 16,-4-4 1-16,-7 3-1 16,-7 5 1-16,-5 3 0 15,-3 5 1-15,-8 6-2 16,3 12-1-16,0 0 3 15,-13-7 1-15,13 7-2 16,-3 12 2-16,3-12-1 16,7 18 1-16,-7-18-1 0,24 16 1 15,-9-10-1-15,7 0-1 16,3-3 1-16,5-2 0 15,2-5-1-15,6-2 0 16,3 1 2-16,-2-4-5 16,2 1 3-16,-7-1-2 15,-7 3 2-15,-2 2-2 16,-12 4 2-16,-13 0 1 15,0 11-1-15,-13 3 2 16,-5 6-1-16,-2 0-2 16,-3 6 2-16,3-1-1 15,5 2 0-15,6-4-2 16,6-3 2-16,7-8-2 15,14-7 2-15,2-6 0 0,12-8 0 16,-1-5 0-16,3-6 0 16,1-4 2-16,0-2-2 15,-3 0 1-15,-5 3-2 16,-3 3 2-16,-4 6-2 15,-4 5 4-15,-16 9-3 16,15 12 0-16,-19 6 0 16,-3 5-1-16,-1 3 2 15,-1 3-2-15,1-2 2 16,7-4-4-16,9-6 3 15,4-10-3-15,11-8 3 16,10-6 0-16,4-8 0 16,5-4 3-16,0 0-3 15,-5 0 3-15,-7 3-3 16,-5 9 2-16,-12 6-2 0,-13 1 0 15,0 23 0-15,-13 1-3 16,-4 2 3-16,-1 3-3 16,3 1 3-16,1-5-2 15,5-6 2-15,6-6 0 16,3-13 1-16,17 0-1 15,2-13 0-15,4-4 1 16,0-8-1-16,6-2 3 16,-6-4-2-16,2-2 1 15,0 2-2-15,-4 3-3 16,-1 4-2-16,-4 1-1 15,10 10-5-15,-10-5-4 16,14 15 0-16,-11-10-5 16,22 16-1-16,-15-15 0 0,29 13 0 15,-7-17 1-15,31 9 1 16,0-17 0-16,26 4 3 15,5-10 2-15,16 1 2 16,9-2 2-16</inkml:trace>
  <inkml:trace contextRef="#ctx0" brushRef="#br0" timeOffset="314">21990 10386 88 0,'5'-16'36'15,"-5"16"2"-15,0-25-2 16,0 25-26-16,-29-17-4 16,3 17-1-16,-15 3 0 15,-3 13-1-15,-13 4 1 16,2 8-4-16,-1 3 3 15,9 2-3-15,10-2 1 16,18-2-3-16,18-10 2 16,25-11-2-16,21-10 1 15,22-10 1-15,12-13-1 16,10-7 3-16,4-4-3 15,-4-4 0-15,-10 0 0 0,-11 1 1 16,-15 3-1 0,-19 2 0-16,-12 7 0 0,-15 7-2 15,-13 8 1-15,-10 9 2 16,-9 9-2-16,-6 11 4 15,-1 12-3-15,1 10 2 16,1 7-2-16,7 4-2 16,10 3 0-16,13-5-4 15,19 5-2-15,7-18-7 16,26 5-2-16,-4-29-7 15,25 7 0-15,-14-26 0 16,22 5-1-16,-19-21 1 16,7 4 4-16,-19-12 4 15,-8 6 3-15,-12 6 27 16,-23-13 6-16,3 18 6 0,-29-13-1 15,6 21 3-15,-23-13 0 16,11 21 3-16,-20-12-2 16,16 13-21-16,-12 4-4 15,10 6-4-15,2 3 3 16,7 3-4-16,2 2 3 15,11 2-3-15,9 1 3 16,8-3-4-16,8-2 3 16,6-3-1-16,5-4 0 15,2-3 0-15,2-6 0 16,-1-6-1-16,-1-7 1 15,-1-5 0-15,1-8 0 16,-6-4 2-16,2-3-2 16,2-1 3-16,0 0-4 0,-2 4 2 15,-2 5-2-15,-3 9 4 16,-4 12-3-16,-16 2-1 15,14 25 1-15,-17 0-3 16,-4 8 3-16,-4 0-2 16,2 0 0-16,3-4-5 15,10-3-1-15,-4-26-6 16,32 13-1-16,-8-35-4 15,32 3-4-15,-9-27 0 16,29 7-1-16,-12-24 2 16,16 9 2-16,-15-15 3 15,0 2 3-15,-9 4 4 16,-13 8 2-16,-15 16 3 15,-20 2 28-15,3 28 2 0,-35 3 2 16,10 35 0-16,-25 1 1 16,12 31 4-16,-20-11-3 15,14 23 2-15,-5-8-29 16,7-2-3-16,11-5-1 15,-2-12-4-15,13-4-2 16,-5-19-7-16,23 3-2 16,-9-26-6-16,0 0 2 15,5-23-1-15,10 7 0 16,-18-18 0-16,12 4 3 15,-15-12 6-15,4 4 3 16,6 8 26-16,-24-5 2 16,16 21 5-16,-18-10 0 15,22 24 2-15,-14-7 0 16,28 24 0-16,-14-17-4 0,29 17-24 15,11 3-8-15,-7-13-6 16,29 16-3-16,-11-16-2 16,22 13 0-16,-15-17-1 15,17 14 1-15,-19-14 2 16,11 6 8-16,-10-4 2 15,-9-3 3-15,-9-1 9 16,-17-9 14-16,6 12 5 16,-31-16 3-16,3 12 3 15,-16-13-1-15,3 16 3 16,-31-16 0-16,10 19-4 15,-25-5-14-15,-2 12-3 16,-8 1-3-16,1 8-3 0,1 3 2 16,13 3-4-16,10 2 3 15,20-1-5-15,20-4 2 16,22-3-2-16,18-8 3 15,13-6-1-15,14-5 0 16,4-8-1-16,2-6 1 16,-3-5 0-16,-7-4 0 15,-5-5-1-15,-13-3 1 16,-3 0 2-16,-10 4-2 15,-5 2 1-15,-9 7-1 16,-14 15 2-16,14-5-2 16,-16 16 0-16,-6 8-3 15,-8 5-1-15,2 7-1 16,-5-5-5-16,11 8 0 0,-5-16-4 15,15 7 0-15,-2-25-3 16,25 19-2-16,-9-27 0 16,31 8 1-16,-12-17 2 15,24 7 0-15,-7-11 0 16,18 9 3-16,-14-5 1 15,6 5 2-15,-10 2 1 16,-2 6 1-16,-14 4 2 16,-11 6 1-16,-10 5 2 15,-15-11 6-15,7 35 24 16,-37-27 3-16,23 18 1 15,-26-23-1-15,25 14 0 16,-24-24-1-16,32 7-4 16,-20-2-12-16,8-16-29 0,25 12-6 15,-17-20-7-15,29 15-4 16,-18-19-2-16,22 12-4 15,-2-9 3-15</inkml:trace>
  <inkml:trace contextRef="#ctx0" brushRef="#br1" timeOffset="315">2930 9639 95 0,'-15'4'36'16,"11"6"1"-16,4-10-1 0,11 0-29 15,8-3-5-15,17-2-2 16,11 0-2-16,2-6-5 15,14 6-27-15,-4-8-3 16,4 9 1-16,-9-5-4 16</inkml:trace>
  <inkml:trace contextRef="#ctx0" brushRef="#br1" timeOffset="316">3906 9273 87 0,'0'0'36'15,"9"-15"-1"-15,-9 15 0 16,8 16-32-16,-6 8 0 16,-3 10-2-16,4 12 2 15,-9 7-3-15,-2 9 1 16,1 3-2-16,-1-3-3 15,5 0-3-15,-4-11-31 16,5-3 2-16,0-13-2 16,7-6 2-16</inkml:trace>
  <inkml:trace contextRef="#ctx0" brushRef="#br1" timeOffset="317">3805 9670 91 0,'-23'-14'39'16,"23"14"1"-16,-23-7-2 16,23 7-34-16,0 0-2 15,25 1-3-15,5-5 0 16,8-8-5-16,16 1-5 15,-1-17-22-15,13 2-3 16,-5-14 1-16,9 1-2 16</inkml:trace>
  <inkml:trace contextRef="#ctx0" brushRef="#br1" timeOffset="318">4381 9154 98 0,'0'0'36'16,"-24"20"2"-16,10 9-4 15,-4 0-28-15,6 15-1 16,-4 2-2-16,1 8 1 15,-1 1-2-15,4 2 0 16,1-1-1-16,3-6-1 16,4-4 0-16,5-11-1 15,2-7 1-15,6-9-2 16,5-12 2-16,5-8 0 15,5-10 1-15,3-7 2 16,1-4-2-16,-1-5 1 16,-3 3-1-16,3 0 2 15,-7 8-2-15,-6 8-1 16,-14 8 0-16,14 16 0 0,-17 10-1 15,-2 3-1-15,0 9 0 16,3-1-1-16,4 3-1 16,3-9-2-16,13 0-6 15,-2-19-26-15,25 1-1 16,-4-18 0-16,14-1-2 15</inkml:trace>
  <inkml:trace contextRef="#ctx0" brushRef="#br1" timeOffset="319">4770 9632 96 0,'-15'16'37'0,"-2"-4"1"16,15 7-1-16,2-7-33 0,14-4-3 15,15-8 2-15,11-7 1 16,5-5-2-16,6-3 2 15,-1-2-2-15,-5-3 0 16,-6 0 0-16,-14 0 0 16,-11 3-2-16,-13 2 0 15,-11 3 1-15,-9 5-2 16,-11 6 1-16,-2 5 0 15,-6 9 0-15,1 7 0 16,0 6-1-16,6 6 0 16,10 0 0-16,9-1-1 15,15-2 1-15,11-8-4 16,20-2-4-16,6-21-19 0,27 2-10 15,1-16-1-15,17-1 1 16,-10-12 0-16</inkml:trace>
  <inkml:trace contextRef="#ctx0" brushRef="#br1" timeOffset="320">5505 9526 105 0,'-45'9'39'16,"3"10"2"-16,-4-5-2 15,14 3-35-15,6-4-1 16,14-1 0-16,15-2-1 15,15-3 0-15,15-3-1 16,10-2-1-16,0 1 1 16,0 1-2-16,-2 3 1 0,-11 4-2 15,-12 5 1-15,-15 3-1 16,-17 5 2-16,-9 1-2 15,-5-3 0-15,-3-2 0 16,3-2-1-16,4-9-2 16,19 1-16-16,-1-19-18 15,25 0 0-15,4-15-3 16,14 1 4-16</inkml:trace>
  <inkml:trace contextRef="#ctx0" brushRef="#br1" timeOffset="321">5689 9648 102 0,'-23'19'39'0,"14"5"0"0,-1-11 0 16,16-3-36-16,15-7 1 16,16-6-2-16,11-10 2 15,9-4-1-15,6-7-1 16,-1 0 0-16,-5-7 0 15,-11 4 0-15,-10-2-2 16,-16 6 2-16,-16 5-2 16,-15 7 0-16,-15 11 0 15,-9 7 0-15,-6 9 1 16,-3 9-2-16,2 7 1 15,4 2-1-15,9 5 0 16,13-6-3-16,16 0-1 16,9-16-9-16,28 6-12 15,-1-20-15-15,23-1 0 16,0-13-1-16,21 0 2 0</inkml:trace>
  <inkml:trace contextRef="#ctx0" brushRef="#br1" timeOffset="322">7020 9527 92 0,'-6'-12'39'0,"-9"-5"0"16,4 8 0-16,-10-4-33 16,2 8-1-16,-5 5-1 15,0 9-1-15,-5 9 0 16,1 11-1-16,-3 3 0 15,3 6-2-15,2 5 1 0,6-2-1 16,6-5 1-16,8-4-1 16,10-11 1-16,11-11-2 15,13-11 2-15,12-11 0 16,7-10 0-16,6-8 1 15,1-6-2-15,-1-4 2 16,-3-3-2-16,-6 7 2 16,-13 4-2-16,-7 3 2 15,-12 11-2-15,-8 7 0 16,-4 11 0-16,-10 9 0 15,-4 7 0-15,4 4 0 16,-3 4 0-16,7 3 0 16,3-3 0-16,6 1-1 0,8-8 0 15,11-6 0-15,6-6 0 16,7-10-2-16,7-3 0 15,2-7-1-15,2-4-1 16,-3-3 1-16,-4 3 0 16,-10-2 0-16,-10 7 1 15,-8 1 1-15,-11 13 1 16,0 0 1-16,-15 5 1 15,0 10 1-15,-2 3 0 16,1 9 0-16,0-3 0 16,2 6-2-16,3-6 2 15,7 2-1-15,3-6 1 16,2-3-1-16,3-7 0 15,-4-10 0-15,23-4 1 16,-9-6 1-16,0-9-1 0,1-4 1 16,-3-4-1-16,2 1 0 15,-3-3-1-15,-1 6 1 16,-2 1-1-16,-3 6-1 15,1 4 0-15,-6 12 0 16,18-12-1-16,-3 10 0 16,2 2-2-16,2-2-2 15,12 8-8-15,-11-15-13 16,14 14-10-16,-11-12-4 15,6 8 0-15,-11-10 1 16</inkml:trace>
  <inkml:trace contextRef="#ctx0" brushRef="#br1" timeOffset="323">7773 9520 111 0,'-7'13'40'0,"-9"-8"0"16,24 4-1-16,8-9-34 15,9-2-2-15,13-4-1 16,14-1 1-16,4-8-2 15,7 2 0-15,-2-7 0 16,-7 3-1-16,-12-2 0 16,-10-1 0-16,-18 5 0 15,-19 4 0-15,-13 5 0 16,-15 9 0-16,-10 7 1 15,-3 7-1-15,-4 12 0 16,5 2 0-16,4 6 0 16,13 1 1-16,15-4-2 0,13-6-2 15,18-7-3-15,8-19-16 16,31 2-14-16,-2-18-5 15,26-2 0-15,2-19-1 16</inkml:trace>
  <inkml:trace contextRef="#ctx0" brushRef="#br1" timeOffset="324">9127 9246 89 0,'15'-25'37'16,"-2"10"-1"-16,-8 3 2 16,8 8-36-16,-16 16 0 0,0 11 0 15,-3 12 0-15,0 8 1 16,-6 8-2-16,1 2 1 15,2 4-1-15,0-3-1 16,6-2-4-16,-8-14-20 16,16 1-14-16,-5-17 0 15,9-5-1-15,-9-17-2 16</inkml:trace>
  <inkml:trace contextRef="#ctx0" brushRef="#br1" timeOffset="325">8984 9535 93 0,'-16'6'41'15,"7"-5"0"-15,15 10-1 16,6-16-24-16,15 5-13 0,18-7-2 16,10-7-3-16,10-5-1 15,4-9-4-15,11 10-13 16,-12-21-19-16,7 10 0 15,-20-11 1-15,2 6-1 16</inkml:trace>
  <inkml:trace contextRef="#ctx0" brushRef="#br1" timeOffset="326">9657 9109 101 0,'-16'14'39'16,"9"13"1"-16,-8 1-1 16,2 12-32-16,-3 5-3 15,-1 7 1-15,-4 5-2 16,-2-1 0-16,0 1-1 0,3-5 1 15,1-10-2-15,7-5 1 16,5-13-1-16,10-9 0 16,10-11 0-16,9-10-1 15,6-8 0-15,6-7 1 16,1-2-1-16,3-1 0 15,-3 3 0-15,-7 5 0 16,-5 7 0-16,-4 5 0 16,-9 12 0-16,-2 3 0 15,-4 8-2-15,-2 0 0 16,1 5-3-16,-2-3-1 15,15 1-9-15,-16-22-19 16,35 11-7-16,-11-19 1 16,15-1-1-16</inkml:trace>
  <inkml:trace contextRef="#ctx0" brushRef="#br1" timeOffset="327">10017 9491 112 0,'-13'11'40'16,"19"8"1"-16,-6-19-3 15,32 4-34-15,3-12 0 16,12-1-2-16,1-7 0 16,5-4 0-16,-5-3-2 15,-10-2 1-15,-10 3-1 16,-13 3 0-16,-14 5 0 0,-14 5 1 15,-13 9-1-15,-7 8 0 16,-7 8 0-16,-2 7 1 16,0 7-1-16,7 3 1 15,8 1 0-15,12-1 0 16,20-5-2-16,11-8-2 15,23 0-11-15,-1-21-15 16,27 3-12-16,-4-12-1 16,19 2 0-16,0-13-1 15</inkml:trace>
  <inkml:trace contextRef="#ctx0" brushRef="#br1" timeOffset="328">11281 9325 102 0,'14'2'39'0,"-14"-2"1"0,11 9-2 15,-20 2-36-15,8 6 0 16,-4 8 0-16,-3 5 0 15,-5 4 0-15,-3 4 0 16,1-1 0-16,1-4 0 16,2-7 0-16,5-5 0 15,2-6-1-15,5-15 0 16,12-1 0-16,5-14 0 15,7-6 0-15,5-6 0 16,3-4-1-16,2-3 1 16,-1 2-1-16,2 4 0 15,-5 6 0-15,-6 10 1 16,-4 10-1-16,-6 8 0 0,-5 10 0 15,-5 9 0-15,-1 4-1 16,-2 2-1-16,2 3 0 16,0-6-2-16,7-1-3 15,2-14-5-15,20 5-15 16,-8-21-13-16,17 0 2 15,-5-18-2-15,16 2 2 16</inkml:trace>
  <inkml:trace contextRef="#ctx0" brushRef="#br1" timeOffset="329">11940 9331 106 0,'-15'9'40'0,"-12"0"0"16,8 13 0-16,-4 0-36 0,7 2 0 15,2 4-2-15,10 0 1 16,5-1-1-16,12-4 0 15,11-9-1-15,11-4 0 16,8-9-1-16,4-6 1 16,4-6-1-16,-1-6 0 15,-2-4 1-15,-9-1-2 16,-7 0 2-16,-8-3-2 15,-10 5 2-15,-6 1-1 16,-5 6-1-16,-3 13 1 16,0 0 0-16,-11 1 0 15,5 16 0-15,-2 6-1 16,6 6-1-16,0-1-1 15,6 4-2-15,1-4-1 16,12-1-4-16,-4-15-3 0,21 5-12 16,-13-21-11-16,14 3-1 15,-6-11 0-15,10 0 27 16,-13-10 5-16,-2-1 7 15,-1 4 5-15,-13-11 13 16,6 15 11-16,-14-8 4 16,7 13 2-16,-16-3-25 15,7 13-4-15,0 0-3 16,0 15 0-16,-4 3-1 15,1 4 0-15,-6 4-2 16,1 3 1-16,-1-1 0 16,3 0-1-16,-1-7 0 15,4-6-1-15,3-15 1 16,0 0-2-16,18-8 1 0,-2-11-1 15,6-7 1-15,0-6-1 16,1-2-1-16,-3 4 1 16,-1 1 0-16,-5 7 0 15,-6 8 0-15,-8 14-1 16,0 0 1-16,0 0 0 15,-6 22 0-15,1-4 0 16,3 2 0-16,3-2 0 16,8-3 0-16,6-5 0 15,9-8 0-15,8-5 0 16,6-7 1-16,2-2-1 15,2-3 1-15,-5 1-1 16,-4-2 1-16,-6 7-1 0,-9 7 1 16,-18 2-1-16,4 16 0 15,-12 1 0-15,-1 4 0 16,-1 1-1-16,2 4-1 15,1-6-2-15,11 2-6 16,-4-22-10-16,29 11-10 16,-8-22-11-16,22-1 1 15,-5-17 0-15</inkml:trace>
  <inkml:trace contextRef="#ctx0" brushRef="#br1" timeOffset="330">13331 9043 85 0,'-27'14'41'0,"9"24"1"15,-8-3-2-15,12 12-16 16,1 3-21-16,10 6 1 16,-2-2-1-16,5 3 0 15,0-6-2-15,0-5 0 16,4-7 0-16,-2-7-1 15,0-12 0-15,-1-7 0 16,-1-13-1-16,14-3 1 16,-1-13 0-16,-2-5-1 15,3-7 1-15,0-9 0 16,5-1 0-16,4-3-1 15,-3 6 1-15,1 3 0 16,4 9 0-16,-1 7 0 16,-1 11 0-16,0 11 0 0,-5 10 0 15,0 6 0-15,-3 8 0 16,-2 0 0-16,-7 4 0 15,-2-1 0-15,-6-3 0 16,-10 0 0-16,-6-3-1 16,-10-3 1-16,-5-7-1 15,-5-1 0-15,0-5-1 16,-3-8-1-16,12-1-9 15,-4-21-10-15,25 9-9 16,-2-19-9-16,20 4 0 16,7-13 0-16</inkml:trace>
  <inkml:trace contextRef="#ctx0" brushRef="#br1" timeOffset="331">13565 9488 108 0,'0'0'38'0,"16"18"2"15,-4-24-7-15,24 2-30 16,13-7 0-16,5-2-1 16,0-6-1-16,1-4 0 15,-10 0 0-15,-7 2 1 16,-13-2-1-16,-10 4 0 15,-15 2 1-15,-9 6-1 16,-12 5 1-16,-5 6-2 16,-4 6 1-16,-1 5 0 15,0 7 0-15,6 4 0 0,6 5-1 16,10-5 0-16,12 2 1 15,11-5-1-15,13-5 0 16,7-5 0-16,9-8 0 16,6-6 0-16,4-4 1 15,0-2-1-15,-5-2 0 16,-3-2 0-16,-12 3 0 15,-2 5 1-15,-11 6-1 16,-20 1 0-16,10 18 0 16,-20 2 0-16,-3 6 0 15,-6 1 1-15,0 5-1 16,-3-4-1-16,2 0 1 15,10-6 0-15,-1-5 0 16,11-17 0-16,0 0 0 0,26-8 0 16,-9-12 0-16,4-8 0 15,6-6 0-15,-4-4 1 16,-2 0-1-16,-4 2 0 15,-3 6 0-15,0 5 0 16,-4 5 0-16,2 7 0 16,4 8 0-16,3 4 0 15,10 4 0-15,4 0 0 16,12 1 1-16,0-3-1 15,3 3 0-15,0-6 0 16,-6-1 0-16,-4 0 0 16,-8-2 0-16,-11 0 0 15,-19 5 0-15,5-12 1 16,-5 12-1-16,-27-3 0 0,5 7 0 15,-7 5 0-15,5 3 0 16,1 7 0-16,7 3 0 16,8 3 1-16,9 0-1 15,8-2 0-15,13-1 1 16,2-1-1-16,8-6 1 15,-1-1-1-15,-2-3 1 16,-8-2-1-16,-7 3 2 16,-14 0-2-16,-10 4 0 15,-10 1 0-15,-12 5-2 16,-7-2-1-16,-2 4-2 15,-2-9-6-15,13 8-6 16,-10-20-9-16,28 6-6 16,-12-20-3-16,31-2-3 15,-7-13-3-15,13-9 3 0</inkml:trace>
  <inkml:trace contextRef="#ctx0" brushRef="#br1" timeOffset="332">15422 9394 76 0,'4'-15'38'16,"-4"15"-2"-16,3-10 1 0,-6 20-25 15,-6-1-9-15,-4 8-1 16,-3 3 1-16,2 8 0 16,-1 0 0-16,3 4-1 15,2 1 0-15,8 0 0 16,2-5-2-16,7 1 0 15,5-8 0-15,5-8-2 16,6-8 3-16,3-11 0 16,8-8 0-16,2-11 0 15,4-8 0-15,-2-3 2 16,-4-7-1-16,-1 2 0 15,-6 7-2-15,-5 2 0 16,-7 10 0-16,-6 11 0 16,-9 11 0-16,0 0 1 15,6 27-1-15,-10-2 1 0,2 7-1 16,0 1 1-16,4-2 0 15,5-3 1-15,6-7 0 16,9-6 0-16,6-11-1 16,5-9 1-16,1-8-1 15,3-8 0-15,0-8 0 16,-5-3-2-16,-3-3 0 15,-6 0-1-15,-4 2-1 16,-9 3-1-16,-1 9-3 16,-9-3-5-16,11 23-11 15,-11 1-15-15,0 0 0 16,-11 4 0-16,15 10 1 15</inkml:trace>
  <inkml:trace contextRef="#ctx0" brushRef="#br1" timeOffset="333">16255 9448 78 0,'-10'11'40'16,"-1"-10"-2"-16,11-1 2 15,0 0-16-15,0 0-19 16,26-13-2-16,8 2-1 15,7-4 0-15,6 0-1 16,3-3 0-16,-4 0 0 16,-5 0-1-16,-10 0 1 15,-11 3-1-15,-16 5 0 16,-15 0 1-16,-16 4-1 0,-10 7 0 15,-7 4 0-15,-4 10 0 16,-4 4 1-16,5 9-1 16,6 4 1-16,10 7 0 15,11 0 0-15,15 0 0 16,17-5-2-16,21-5-4 15,12-21-13-15,31 2-17 16,-1-18-5-16,17-5 0 16,1-14-2-16</inkml:trace>
  <inkml:trace contextRef="#ctx0" brushRef="#br1" timeOffset="334">17529 9373 100 0,'-15'-18'37'0,"15"18"-4"16,-29-24-1-16,16 20-25 16,-7 2-2-16,3 6-1 15,-3 5-1-15,2 8 0 16,0 4-1-16,3 2 1 15,0 0-1-15,2 1 0 16,9-4 0-16,4-1-1 16,4-7 1-16,11-5-1 15,7-7-1-15,4-4 1 16,10-7-2-16,2-3 1 15,2-5 0-15,-1-1-1 16,-2-2 1-16,-4 4-1 0,-8 2 0 16,-9 7 0-16,-16 9 1 15,0 0 0-15,-4 19 1 16,-15 6-1-16,-8 10 1 15,-3 8-2-15,-5 5 0 16,0 3 0-16,3 1-1 16,3-7 1-16,6-4-1 15,5-8 0-15,5-9 0 16,3-11-2-16,10-13 0 15,0 0-8-15,6-14-14 16,-4-12-14-16,8 1 4 16,-1-12-1-16,14 0 0 15</inkml:trace>
  <inkml:trace contextRef="#ctx0" brushRef="#br1" timeOffset="335">17910 9407 110 0,'0'0'38'0,"4"22"2"16,-4-22-5-16,0 0-31 16,13 9-1-16,11-13-1 15,5-3 0-15,8-4-1 16,4-4 0-16,3-4 0 15,-2-7 0-15,-1 0-1 16,-11-1 0-16,-6 1 0 16,-15 2 0-16,-7 2 1 15,-12 5-1-15,-7 6 0 0,-9 8 0 16,-9 10 1-16,-3 8 0 15,1 10 0-15,-1 9 0 16,2 2 1-16,9 3-1 16,12-3 0-16,15-8 0 15,18-8-2-15,19-14-1 16,19-18-3-16,20-4-7 15,1-26-12-15,26 4-10 16,-11-17-8-16,4 4 6 16,-14-8-6-16</inkml:trace>
  <inkml:trace contextRef="#ctx0" brushRef="#br1" timeOffset="336">18735 8904 115 0,'-31'42'39'16,"-8"6"-1"-16,7 21 1 15,-14-2-35-15,16 5-2 16,8-4-3-16,6-5-1 15,7-7-2-15,0-17-4 16,18 3-18-16,-14-28-11 16,15-1 0-16,-10-13 0 15,1-13-1-15</inkml:trace>
  <inkml:trace contextRef="#ctx0" brushRef="#br1" timeOffset="337">18443 9284 96 0,'-13'-26'40'0,"17"11"1"15,2-5-9-15,22 17-1 0,5-7-26 16,15 1-5-16,13 9-11 15,-6-18-15-15,15 14-14 16,-12-9 0-16,10 9-2 16,-8-9 0-16</inkml:trace>
  <inkml:trace contextRef="#ctx0" brushRef="#br1" timeOffset="338">20018 8897 102 0,'-23'-28'29'16,"5"19"2"-16,-21-5 0 16,12 21-19-16,-20 6-3 15,6 18-3-15,-6 9-2 16,4 10 1-16,1 8-3 15,7 4 0-15,8 3-2 16,7-1 0-16,16 0-5 16,1-15-5-16,20 1-25 15,-4-18-3-15,8 0 0 16,-6-18-2-16</inkml:trace>
  <inkml:trace contextRef="#ctx0" brushRef="#br1" timeOffset="339">19480 9300 116 0,'3'-10'39'0,"19"12"1"16,-4-11-3-16,18 4-33 15,5-5-2-15,6 1 0 16,1-3 0-16,-1 3-2 15,-5 1 1-15,-5 0-1 16,-8 5 0-16,-7 4 1 16,-1 5-1-16,-11 6 1 15,-7 6-1-15,-3 8 0 16,-3 2 0-16,-5 3 1 15,-1 2-1-15,0-1 0 0,2-4 0 16,-1-4 0-16,3-6 0 16,5-9 1-16,0-9-1 15,0 0 0-15,18-20 0 16,-3-4 0-16,-1-7 0 15,4-6 0-15,4-3 0 16,1 0 0-16,-2 0 0 16,3 6 0-16,-6 5 0 15,1 5 0-15,-1 8 0 16,-1 9 0-16,-1 2 0 15,4 6-1-15,-2 3 1 16,9 0 0-16,-2-1 0 16,7 1 0-16,1-2 0 15,-1-2 0-15,3 0 0 0,-9-1 1 16,-4 0-1-16,-8 0 0 15,-14 1 0-15,0 0 0 16,-19 16 0-16,-7-3 0 16,-10 6 0-16,-3 4 0 15,-3 3 0-15,5 5 0 16,3-2 1-16,7-1-1 15,12-1 0-15,11-5 1 16,18-7-1-16,13-7 1 16,10-7-1-16,6-9 0 15,11-4 0-15,-1-6 0 16,0-6 0-16,-5-4 0 15,-9 0 0-15,-10-2 0 16,-14-1 0-16,-6 7 0 0,-11 1 0 16,-11 5 0-16,-2 4 0 15,0 5-1-15,-1 3 1 16,5 5 0-16,11 1 0 15,0 0 1-15,11 3-1 16,9-1 0-16,5 0 1 16,6 1-1-16,1 0 1 15,-1 2-1-15,0 2 0 16,-9 3 1-16,-5 0-1 15,-9 6 0-15,-8 1 0 16,-5 3 0-16,-7 1 0 16,-2 0 0-16,-3 2 0 15,1-2 0-15,-1-5 0 16,4-2 0-16,13-14 0 15,-8 9 0-15,8-9 2 0,26-21-2 16,-3 1 0-16,4-4 0 16,4 0 0-16,-2-3 0 15,-1 5-2-15,-4 2 2 16,-6 9 2-16,-8 5-4 15,-10 6 4-15,0 16-2 16,-8 0-2-16,-3 4 2 16,2 2 0-16,3-1 0 15,4-5 0-15,7-4 2 16,6-10-2-16,12-9 0 15,9-8 0-15,9-7 0 16,2-5 0-16,3-3 0 0,1-1 0 16,-6 2 0-16,-6 8 0 15,-8 5 0-15,-12 11 0 16,-15 5 0-16,0 24 0 15,-10 2 0-15,-9 7 0 16,0 3 0-16,2 4-2 16,-3-10-10-16,12 7-5 15,-7-19-7-15,23 7-6 16,-8-25-4-16,16 6-7 15,1-12-1-15,11 0 4 16</inkml:trace>
  <inkml:trace contextRef="#ctx0" brushRef="#br1" timeOffset="340">22055 8837 112 0,'-12'16'37'15,"-1"10"0"-15,-12-1-6 16,4 10-27-16,-2 7-2 15,2 7 0-15,1 3-3 16,5 2 0-16,6 2-5 0,0-12-8 16,14 8-21-16,-6-18 0 15,9 3 0-15,-4-17-2 16</inkml:trace>
  <inkml:trace contextRef="#ctx0" brushRef="#br1" timeOffset="341">21844 9181 118 0,'-17'-14'36'15,"-8"-4"-4"-15,25 18-1 16,-15-3-24-16,15 3-3 16,18 9-1-16,9-4-3 15,13-3-1-15,7-7-5 16,19 5-17-16,1-18-16 15,13 0 3-15,-6-12-4 0,6-2 2 16</inkml:trace>
  <inkml:trace contextRef="#ctx0" brushRef="#br1" timeOffset="342">22588 8673 116 0,'-30'34'39'0,"-9"5"2"15,8 17-4-15,-10-2-31 16,9 2-1-16,3 0-3 15,5-3 1-15,8-4-2 16,3-5 0-16,11-8-1 16,4-9 1-16,7-9-1 15,6-8 0-15,7-9 0 0,4-7 1 16,3-4-1-16,0-4 0 15,-1-3 2-15,0 2-2 16,-5 1 0-16,-5 6 0 16,-4 6 0-16,-14 2 0 15,10 14 0-15,-10 4 0 16,-1 4 0-16,0 4-3 15,3 1-1-15,3-3-1 16,17 5-8-16,-11-23-12 16,27 8-6-16,-8-18-9 15,16 0 0-15,-8-15 1 16,11 0 1-16</inkml:trace>
  <inkml:trace contextRef="#ctx0" brushRef="#br1" timeOffset="343">22888 9106 111 0,'-10'13'41'0,"-4"-8"0"15,19 9-3-15,-5-14-33 16,24 10-1-16,6-14-2 16,11 0 0-16,6-5 0 15,3-1-1-15,-5-3 1 16,-2-2-4-16,-9-2 3 15,-12 1-1-15,-7 0 1 16,-15 0-2-16,-9 3 1 16,-12 6 0-16,-6 6 0 15,-11 10 2-15,-8 11-2 16,-2 5 1-16,0 13-1 0,5 5 2 15,5-1-2-15,18 0 0 16,11-8 0-16,22-8-1 16,22-10-1-16,12-14-5 15,23 2-13-15,-8-24-9 16,19 7-7-16,-16-14-4 15,1 6-2-15,-19-4 1 16</inkml:trace>
  <inkml:trace contextRef="#ctx0" brushRef="#br1" timeOffset="344">20703 9733 99 0,'5'-12'33'0,"7"13"-3"15,-12-1 2-15,0 0-22 16,0 0-5-16,-12 18 0 16,3-2-2-16,0 4-1 15,0 4 0-15,-1 3 0 16,0-1-1-16,1 0 1 15,2-1-1-15,2-4 0 16,0-6-1-16,4-5 1 16,1-10 0-16,0 0-1 15,11-10 0-15,1-6 0 0,3-6 1 16,4-5-1-16,3-2 0 15,1-4-1-15,4-2 2 16,-2 3 1-16,1 4-1 16,-1 1 1-16,-1 6-1 15,-1 5 1-15,0 6-1 16,-3 4 1-16,-1 7-2 15,-2 4 0-15,-3 2 0 16,-4 4-1-16,-5 3 0 16,-3 0-1-16,-9 6 1 15,-2 0-1-15,-9 4 1 16,-4 0-1-16,-4 4 2 15,-2-2-2-15,-4 1 2 0,2 3 0 16,-2-4 0-16,2 0 0 16,3-3 0-16,-1 3 0 15,1-1 0-15,0 0 1 16,3 4-1-16,0-2 0 15,3 3 0-15,4-2-1 16,5-1-2-16,1-7-5 16,19 3-11-16,-8-23-7 15,21 11-6-15,-7-21-6 16,21 0-2-16,-4-14 1 15</inkml:trace>
  <inkml:trace contextRef="#ctx0" brushRef="#br1" timeOffset="345">21255 9720 103 0,'4'-13'39'15,"-4"13"2"-15,-3-11-5 16,3 11-31-16,-22 10-3 15,10 3 1-15,2 3-1 16,-3 5-2-16,4 3 1 16,1 5-1-16,0-2 0 15,2 0 1-15,2-1 0 16,2-3-1-16,2-8 0 15,0-4 0-15,0-11 0 16,11-1 0-16,1-8 1 16,1-11-1-16,6-3 1 0,0-7-1 15,0-3 2-15,2-3 1 16,-2 3-2-16,0 2 2 15,-3 5-1-15,-3 7 0 16,-2 6-1-16,2 8 1 16,1 4-2-16,1 10 0 15,3 1-1-15,4 3-2 16,3 1 1-16,1-3-2 15,4 0 0-15,-2-8-5 16,10 5-7-16,-19-19-11 16,17 11-2-16,-19-17-4 15,9 5-5-15,-11-6 0 16,4 3 1-16</inkml:trace>
  <inkml:trace contextRef="#ctx0" brushRef="#br1" timeOffset="346">21992 9740 82 0,'13'-3'27'15,"-17"-12"2"-15,4 15 3 16,-6-22-17-16,6 22-3 16,-22-11-4-16,7 12 0 15,-14 1-2-15,3 7-1 16,-9 6-2-16,-5 6-1 15,1 4 1-15,1 1-1 16,2 3-1-16,6 0 0 16,10-7 1-16,15-1-1 0,13-9 0 15,13-8 0-15,15-8-1 16,9-7 0-16,6-8 1 15,2-5-1-15,0-4 1 16,-4-2 1-16,-10 0-1 16,-5 5 2-16,-10 4-2 15,-9 6 1-15,-7 6-2 16,-8 9 3-16,-4 11-5 15,-4 3 0-15,-1 7 0 16,0 2-3-16,5 8-3 16,-6-12-10-16,19 13-5 15,-9-23-8-15,22 8-2 16,-8-15-6-16,20-1-3 15,-2-10 3-15</inkml:trace>
  <inkml:trace contextRef="#ctx0" brushRef="#br1" timeOffset="347">22696 9738 55 0,'0'0'21'0,"4"-10"3"16,-4 10-2-16,0 0-11 15,0 0-3-15,0 0-2 16,0 0-2-16,0 0 0 16,0 0-1-16,0 0-2 15,0 0 1-15,0 0 0 16,0 0 1-16,0 0-1 15,0 0 1-15,-11-6-1 16,11 6 1-16,0 0-1 16,0 0 1-16,0 0-1 0,0 0-1 15,0 0 1-15,0 0 0 16,0 0-1-16,0 0 1 15,0 0 0-15,0 0 1 16,-16-9-1-16,16 9 2 16,-28-3-1-16,8 7 0 15,-11 0 0-15,-3 5 0 16,-2 6 0-16,-3 2-1 15,1 4 1-15,6 3-2 16,7-1 1-16,13-1 0 16,15-4-2-16,13-6-1 15,20-2-2-15,6-16-11 0,25 2-20 16,-5-12-5-16,16 0 1 15,-8-12-2-15</inkml:trace>
  <inkml:trace contextRef="#ctx0" brushRef="#br1" timeOffset="348">23219 9413 82 0,'-6'-11'39'16,"6"11"-1"-16,-14 10 0 15,5 17-17-15,-14-1-17 16,4 7 0-16,-5 9-3 16,-3 6-1-16,-1 3 1 0,0-3-2 15,3 0 0-15,2-7-2 16,6 0-1-16,3-12-5 15,10-2-1-15,-7-16-15 16,19 0-14-16,-8-11 2 16,11-2-1-16,-11-13 13 15,10 5 17-15,-12-8 6 16,-6-4 6-16,7 6 17 15,-17-12 16-15,9 10 0 16,-12-5 2-16,21 23-10 16,-31-26-15-16,31 26-4 15,-9-10-3-15,9 10-2 16,18 4-1-16,5 0-4 15,8 0 1-15,9-1-1 0,7 0 0 16,5-2-1-16,-4-2 2 16,3 1 1-16,-9 0-2 15,-4 0 0-15,-9 2 1 16,-10 1-1-16,-6 3 0 15,-13-6 1-15,1 24-1 16,-7-9-1-16,-4 3 1 16,-3 1 0-16,1 1 0 15,1-1 0-15,2-4 0 16,7-2-2-16,2-13 0 15,10 4-3-15,9-10-4 16,-4-17-9-16,21 9-10 16,-12-19-11-16,16 1 2 15,-15-12 16-15,8 7 9 0,-15-7 7 16,-3 1 8-16,-1 11 11 15,-22-8 11-15,7 16 12 16,-19 1-1-16,20 23-17 16,-32-17-6-16,32 17-6 15,-18 11-7-15,18-11-24 16,0 15-11-16,0-15-1 15,30 21-1-15,-10-10-1 16</inkml:trace>
  <inkml:trace contextRef="#ctx0" brushRef="#br1" timeOffset="349">23793 9699 78 0,'0'-10'36'15,"0"10"-5"-15,0-17 1 16,0 17-17-16,-17-17-2 15,17 17 0-15,-30-7-5 16,9 13-1-16,-7 3-3 16,-5 6-1-16,1 5 0 15,0 7-2-15,3 0-1 16,5 4 0-16,11-1-1 15,12-6-3-15,15-3 1 16,14-9-4-16,15 3-4 16,-2-18-12-16,27 7-12 15,-9-15-4-15,8 2-1 16,-10-7 2-16</inkml:trace>
  <inkml:trace contextRef="#ctx0" brushRef="#br1" timeOffset="350">24143 9726 86 0,'-11'-22'39'0,"11"22"1"15,-28-16-1-15,11 22-20 16,-14-1-14-16,2 12 0 16,-12 3-2-16,4 5-1 15,-1 1 0-15,3 3-1 16,10-2 1-16,9-7-2 15,9-4 1-15,7-16-1 16,28 7 0-16,3-15 0 16,8-8 0-16,5-5 0 15,6-7 1-15,-3 1 0 0,-1-4-1 16,-6 3 2-16,-10 5-2 15,-6 9 2-15,-10 9-1 16,-14 5-1-16,-2 16-1 16,-6 2-1-16,-7 7 1 15,2 3-1-15,5 1-2 16,4-9-2-16,16 4-8 15,-12-24-9-15,41 9-5 16,-16-25-9-16,27 3-3 16,-3-19-2-16,15-4 5 15</inkml:trace>
  <inkml:trace contextRef="#ctx0" brushRef="#br1" timeOffset="351">24764 9314 89 0,'-12'17'42'15,"-17"13"1"-15,2 21-1 16,-15 2-14-16,10 11-24 15,0 1-3-15,4 2-1 16,10-5-1-16,4-10-4 16,13-2-7-16,-6-24-12 15,28 1-7-15,-21-27-10 16,29 10-1-16,-13-26-1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9T04:27:35.637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2259 1134 107 0,'3'-11'38'16,"-3"11"0"-16,0 0-6 15,0 0-29-15,0 0-1 16,5 14 1-16,-5 7-1 15,1 13 1-15,-1 10-1 16,1 15-1-16,-3 14 2 16,-1 13-2-16,-2 16 0 15,-1 1-1-15,-1-2 0 16,1-8-2-16,1-6 1 15,3-15-2-15,7-11-3 16,-5-19-4-16,15-5-27 16,-11-25-3-16,8 0 1 0,-12-12-1 15</inkml:trace>
  <inkml:trace contextRef="#ctx0" brushRef="#br0" timeOffset="1">1858 1313 106 0,'-19'-17'40'15,"1"-6"1"-15,14 2-1 0,2-10-37 16,13 6-1-16,-11 25 1 15,0 0-1-15,56-38 1 16,-56 38-2-16,59-19 0 16,-59 19 0-16,79-17 0 15,-30 7-1-15,2 3 2 16,6-3-2-16,-1 1 1 15,7-3 0-15,-2 0-1 16,7 2-2-16,-9-2 3 16,5 3 0-16,-2 3 0 15,-5 2-1-15,-8 5 1 16,-38 10-1-16,70 11 0 15,-20 16 3-15,-29 14-5 16,-13 21 2-16,-20 14-1 16,-7 13 1-16,-7 1-1 0,4-13 0 15,2-8 1-15,2-5-1 16,2-11 2-16,9-11-3 15,2-14 2-15,2-14 0 16,3-15 0-16,7-15 0 16,0-13 1-16,3-21 0 15,2-10-1-15,4-11 2 16,-3-6-1-16,1-3 1 15,-1 7 0-15,-2 5-2 16,-2 16 0-16,-5 7 0 16,-5 19 0-16,3 19 0 15,-4 15 0-15,0 16 0 16,-4 10-2-16,5 7-1 15,3 7 1-15,1 4-2 0,9-4 0 16,-2-10-4-16,15-5-4 16,-6-29-6-16,21 5-8 15,-16-24-14-15,14-6 1 16,-11-18 1-16,6-2 0 15</inkml:trace>
  <inkml:trace contextRef="#ctx0" brushRef="#br0" timeOffset="2">3622 1483 108 0,'-17'-5'39'16,"17"5"2"-16,-11 14-2 16,16 0-36-16,-1-2 0 15,9 0 0-15,5-3 0 0,9 0-1 16,2-5 0-16,5-3 0 15,2-5-1-15,4-11 0 16,-1 0 0-16,-3-6 0 16,-6-3 0-16,-5-6-1 15,-11 0 1-15,-12-1 0 16,-9 4 0-16,-15 6-1 15,-7 5 0-15,-13 15 2 16,-6 11-2-16,-3 15 0 16,1 14 0-16,4 14 0 15,9 10 0-15,13 5 0 16,13-2 0-16,17 0 0 15,17-12-2-15,14-6-2 0,20-10-2 16,7-16-7-16,17 7-6 16,-11-24-7-16,22 11-16 15,-14-15 0-15,7 8-1 16,-9-17 2-16</inkml:trace>
  <inkml:trace contextRef="#ctx0" brushRef="#br0" timeOffset="3">5598 1137 82 0,'38'-59'37'0,"-38"59"1"16,0 0 0-16,5-48-20 16,-5 48-13-16,0 0-2 15,0 0 2-15,-72-29-1 16,26 32 0-16,-31 17-1 15,-7 9-1-15,-2 5 0 16,7 10 0-16,10 1-1 16,27-2 1-16,23-5-3 15,29-5 2-15,13-4-1 16,19-5 1-16,8-2 0 15,6 0 0-15,6-3-1 0,-4-1 0 16,-4-3 0-16,-5 1 1 16,-12 4 0-16,-10-2-1 15,-14 4 0-15,-14 1-1 16,-14 4 2-16,-11-1-1 15,-11 4 0-15,-9-1-1 16,-5-3 1-16,0-3 0 16,2-5-1-16,5-3 0 15,11-3-3-15,6-7-2 16,27-5-9-16,0 0-14 15,14-10-12-15,14-9 1 16,24 1-1-16,0-10 2 16</inkml:trace>
  <inkml:trace contextRef="#ctx0" brushRef="#br0" timeOffset="4">6155 1297 99 0,'10'-12'40'0,"-17"-6"1"15,7 18-1-15,-21-14-21 16,10 8-14-16,-15 8-1 16,-3 9-1-16,1 11-1 15,-1 6 0-15,0 12-2 16,5 6 0-16,4 5 0 15,5 5 0-15,9-3 0 16,10-7 0-16,7-8-2 16,13-13-3-16,16-10 0 0,5-23-5 15,24-3-10-15,-17-23-16 16,23-1-3-16,-11-13-1 15,8-3 1-15</inkml:trace>
  <inkml:trace contextRef="#ctx0" brushRef="#br0" timeOffset="5">6560 1128 124 0,'-14'-52'43'0,"14"52"0"16,-28-47-1-16,28 47-39 15,0 0-3-15,-50-53 0 16,50 53 0-16,0 0-6 15,-48-41-9-15,48 41-10 0,0 0-17 16,0 0-1-16,0 0 2 16,-48-12 0-16</inkml:trace>
  <inkml:trace contextRef="#ctx0" brushRef="#br0" timeOffset="6">6564 1210 115 0,'0'0'38'0,"14"2"1"16,-14-2-6-16,-2 17-25 16,-4-6-4-16,6 6 0 15,-3 7-1-15,-1 5 0 16,1 3-2-16,-2 9 0 15,2 0 0-15,-2 3-2 0,4 1 0 16,1-5-2-16,9-3-3 16,-5-13-9-16,21 3-23 15,-12-16-3-15,12-1 1 16,-5-16-1-16</inkml:trace>
  <inkml:trace contextRef="#ctx0" brushRef="#br0" timeOffset="7">6913 1342 102 0,'-1'14'37'0,"1"-14"1"15,14 19 0-15,-6-7-33 16,13-3-1-16,7-2-1 16,5 0 0-16,3-4 0 15,5-5-1-15,-4-2 0 16,7-9-1-16,-6-4 0 15,-3-2 0-15,-8-5 0 16,-7-3-1-16,-9 0 1 0,-7-2-1 16,-4 29 1-16,0 0 0 15,-33-53 0-15,4 42 1 16,-18 5-1-16,1 19 1 15,-12 10-1-15,8 15 0 16,-8 3 0-16,11 18 1 16,14 1-2-16,9-1 0 15,14-4 0-15,19-8 0 16,16-12 0-16,17-14-3 15,23-12 0-15,6-18-2 16,17-9-2-16,-1-20-6 16,18 0-12-16,-20-16-12 15,7 7-2-15,-16-6 2 16,-9 5-1-16</inkml:trace>
  <inkml:trace contextRef="#ctx0" brushRef="#br0" timeOffset="8">7749 1206 118 0,'-24'11'38'16,"12"4"2"-16,-11 0-2 15,22 1-33-15,-13 4-2 16,7 6-1-16,-2 5 1 16,-1 1-1-16,-1 5-1 15,2 1 0-15,1-2 0 16,2-3 0-16,1-5-1 15,5-7 2-15,0-21-2 16,15 6 0-16,3-21 0 16,7-14 0-16,4-8 0 0,7-12 0 15,4-4 0-15,-40 53 0 16,41-60 0-16,-41 60 0 15,47-53 0-15,-47 53 0 16,38-38 0-16,2 18 0 16,-16 13 0-16,5 19 0 15,-17 14 0-15,9 14 0 16,-12 4 0-16,4 10 0 15,2-7-6-15,0-13-1 16,13-5-8-16,-5-21-8 16,20-4-13-16,-9-13-4 15,17-7 1-15,-7-16-2 16</inkml:trace>
  <inkml:trace contextRef="#ctx0" brushRef="#br0" timeOffset="9">8597 943 106 0,'0'0'42'0,"0"0"0"16,10-41-1-16,-16 56-37 16,-3 37 0-16,-10 30-2 15,3 18 1-15,-7 2-3 16,5-2-2-16,9-13-6 15,1-27-15-15,18-3-15 16,-6-24-4-16,7-6 2 16,-11-27-3-16</inkml:trace>
  <inkml:trace contextRef="#ctx0" brushRef="#br0" timeOffset="10">8403 1226 128 0,'-14'9'42'0,"14"12"-1"15,-2-11-7-15,18 1-30 16,7-5-1-16,9-1 0 16,8-4-3-16,5-4 0 15,2-6 0-15,8-5 0 16,0-2 0-16,-4-5 0 15,-1 3 0-15,-7-1 0 16,-6 6 0-16,-7 3 0 0,-8 6 0 16,-9 11 0-16,-6 11-2 15,-7 8 2-15,-6 8 0 16,-2 8-1-16,-3 4 0 15,-1 6-2-15,3 5 0 16,-3-7-3-16,11 0-7 16,-7-25-8-16,25 1-14 15,-17-26-6-15,29 0 0 16,-9-22 0-16</inkml:trace>
  <inkml:trace contextRef="#ctx0" brushRef="#br0" timeOffset="11">9085 1039 115 0,'0'0'39'0,"-23"-59"-3"0,23 59-19 16,-28-48-58-16,28 48 0 15,0 0 1-15,0 0-1 16</inkml:trace>
  <inkml:trace contextRef="#ctx0" brushRef="#br0" timeOffset="12">9875 918 103 0,'9'-47'39'16,"-9"47"1"-16,0 0-10 15,-2-60-26-15,2 60-1 16,0 0 1-16,-41-48-1 0,41 48 0 16,-52-13 0-16,52 13 0 15,-73 10 0-15,73-10 0 16,-48 35 0-16,-28 30-1 15,1 19-1-15,15 19 0 16,10 9-3-16,19 4 0 16,19-5-4-16,17-14-4 15,18-27-14-15,-11-21-17 16,13-10 1-16,-13-17-1 15,6-6 1-15</inkml:trace>
  <inkml:trace contextRef="#ctx0" brushRef="#br0" timeOffset="13">9164 1350 111 0,'0'0'42'15,"9"13"0"-15,10-12-1 16,23-9-35-16,5 1-4 15,11-4-1-15,7-2 0 16,4-4-1-16,-1-2-1 16,1 0-1-16,-4 1 0 15,-6 4-1-15,-5 6-1 16,-9 3 0-16,-6 2 0 15,-9 4 0-15,-4 3 1 16,-11 3 2-16,-15-7 1 16,14 13 0-16,-14-13 2 0,-4 17 0 15,-6-4 1-15,2 4 0 16,-3 5 0-16,-5 4-2 15,0 3 1-15,3 3-2 16,1 2 0-16,0 2-1 16,7-2-2-16,3-3-3 15,18-4-12-15,-12-16-18 16,20 0-4-16,-3-16 0 15,12-2 0-15</inkml:trace>
  <inkml:trace contextRef="#ctx0" brushRef="#br0" timeOffset="14">9950 1124 128 0,'0'0'42'15,"-48"-46"1"-15,48 46-4 16,0 0-42-16,-57-53-15 15,57 53-16-15,0 0-8 16,0 0 1-16,-39-47-2 16</inkml:trace>
  <inkml:trace contextRef="#ctx0" brushRef="#br0" timeOffset="15">10681 1112 106 0,'0'0'39'0,"0"0"-5"16,0 0-2-16,0 0-22 15,0 0-1-15,0 0-3 16,-81-32-1-16,28 52-2 15,1 16 0-15,-11 3-1 16,1 14 0-16,1 6-2 16,23 4 1-16,14-5-1 15,26-8 0-15,23-14-2 16,13-11-2-16,27-10-7 0,5-26-13 15,32 2-12-15,-1-14-7 16,7 1 1-16,-7-10-2 16</inkml:trace>
  <inkml:trace contextRef="#ctx0" brushRef="#br0" timeOffset="16">11990 1093 69 0,'18'-46'40'0,"-18"46"-3"15,0 0 3-15,0 0-16 16,0 0-17-16,0 0-1 15,8-31-3-15,-13 63 1 16,-11 17-2-16,-1 20 0 16,-16 2-1-16,10 12 1 15,-2-1-2-15,8-3 1 16,11-27-1-16,5-11-1 15,6-16 1-15,-5-25 1 16,20 6 0-16,-6-28-1 16,5-13 1-16,4-16 0 15,-23 51 0-15,25-66 1 16,-25 66 0-16,19-90-2 0,-9 41 1 15,2-5-1-15,-7 4 1 16,4-2-1-16,-4 6 0 16,4 0 0-16,-9 46 0 15,5-81 1-15,-5 81-2 16,9-57 1-16,-9 57-1 15,0 0 2-15,20-52-1 16,-20 52 1-16,0 0 0 16,53 9-1-16,-53-9 2 15,59 24 1-15,-59-24-3 16,72 18 0-16,-72-18 0 15,89 8 0-15,-41-8 0 16,-2-5 0-16,0-5 0 0,2-1 0 16,-48 11 0-16,83-29 0 15,-83 29 0-15,69-33 0 16,-69 33 0-16,51-22 0 15,-51 22 0-15,0 0 0 16,0 0 0-16,14 39 0 16,-23 21 0-16,0 22 0 15,-8 11 0-15,4 5 0 16,1 4-5-16,9-10-2 15,11-18-7-15,-3-44-8 16,31-9-6-16,-14-21-6 16,20-5-5-16,-4-11-1 15,9-7 2-15</inkml:trace>
  <inkml:trace contextRef="#ctx0" brushRef="#br0" timeOffset="17">13022 1200 112 0,'0'0'40'16,"-19"23"1"-16,15-6-1 15,14-7-37-15,3 2-1 16,9-3 1-16,3-6-1 16,13-2 1-16,-1-3-1 15,1-7-1-15,3-6 1 16,-41 15-1-16,0 0 2 15,53-35-3-15,-53 35 0 16,0 0 0-16,34-52 0 16,-34 52 0-16,0 0 0 15,9-53 0-15,-9 53 0 0,0 0 0 16,0 0 0-16,-46-33 0 15,-2 44 0-15,-2 10 0 16,-5 16 0-16,8 14 0 16,7 8 0-16,20 1 0 15,21-10 0-15,29-12 0 16,19-12 0-16,13-10 0 15,16-9-5-15,12-14-2 16,10-6-5-16,-8-17-9 16,16-4-5-16,-108 34-7 15,92-49-1-15,-44 20-6 16,0-1 1-16,-48 30 3 15</inkml:trace>
  <inkml:trace contextRef="#ctx0" brushRef="#br0" timeOffset="18">14104 748 113 0,'0'0'41'0,"0"0"2"16,0 0-3-16,0 0-36 16,0 0 0-16,0 0-2 15,-52 38-1-15,22 54 0 16,2 14-1-16,-5 1-2 15,10-1 0-15,3-14-5 16,6-19-4-16,20-19-16 16,-12-29-15-16,18-7 2 15,-12-18-1-15,12-8 1 16</inkml:trace>
  <inkml:trace contextRef="#ctx0" brushRef="#br0" timeOffset="19">13882 1228 120 0,'0'0'41'16,"-37"-46"3"-16,37 46-3 15,0 0-35-15,0 0-3 16,0 0-3-16,-8-51 0 16,8 51 0-16,0 0-2 15,48-27-2-15,-48 27-4 16,61-13-13-16,-61 13-11 15,76-29-10-15,-76 29-1 16,95-41 1-16,-44 15 1 0</inkml:trace>
  <inkml:trace contextRef="#ctx0" brushRef="#br0" timeOffset="20">14532 715 119 0,'46'-60'43'0,"-46"60"0"16,0 0 0-16,0 0-39 15,0 0-1-15,0 0-3 16,0 0 0-16,0 0 0 15,-48 67 0-15,-1 19 0 16,3 18 0-16,-3 0 0 16,19-3 0-16,3-10 0 15,18-18 0-15,4-18 0 16,18-22 0-16,7-15 0 0,5-12 0 15,8-15 0-15,0-12 0 16,4-8 0-16,-37 29 0 16,0 0 0-16,59-63 0 15,-59 63 0-15,0 0 0 16,52-65 0-16,-52 65 0 15,33-19 0-15,-10 6 0 16,-8 20 0-16,-6 14 0 16,-4 13 0-16,-3 13 0 15,-9 8 0-15,5 2 0 16,11-9-12-16,-9-17-6 15,24-5-7-15,-14-19-8 16,28-3-2-16,-7-17-4 16,17-4-3-16,-1-14 4 15</inkml:trace>
  <inkml:trace contextRef="#ctx0" brushRef="#br0" timeOffset="21">15269 1256 79 0,'0'0'38'0,"0"0"0"15,0 0 1-15,17-54-20 16,-17 54-14-16,0 0-1 15,0 0 1-15,3-58-1 16,-3 58 1-16,0 0-2 16,0 0 1-16,-48-29-1 15,4 36-1-15,-1 13 0 0,-7 6-1 16,2 18 0-16,1 7-1 15,19 10 1-15,11-4-1 16,33-15 2-16,16-9-2 16,17-12 0-16,11-5 0 15,8-8 0-15,3-9 0 16,5-9 0-16,-5-12 0 15,-9-5 0-15,-9-7 0 16,-16-5 0-16,-17-3 0 16,-18 42 0-16,1-47 0 15,-1 47-2-15,0 0 0 16,-26-67-2-16,26 67 0 15,0 0-3-15,-40-48-9 16,40 48-7-16,0 0-10 0,0 0-5 16,-34-33-2-1,34 33 0-15</inkml:trace>
  <inkml:trace contextRef="#ctx0" brushRef="#br0" timeOffset="22">16113 1142 119 0,'0'0'42'0,"0"0"1"16,0 0-3-16,0 0-36 15,0 0 0-15,-47-41-1 16,-9 50-3-16,-3 16 0 0,-4 0 0 15,1 15 0-15,6 8 0 16,25 6 0-16,23-8 0 16,25-9 0-16,16-11 0 15,11-11 0-15,9-16 0 16,5-14 0-16,8-17 0 15,-66 32 0-15,69-47 0 16,-69 47 0-16,80-66 0 16,-80 66 0-16,76-91 0 15,-39 40 0-15,-3-4 0 16,-1-1 0-16,-9 1 0 15,3 7 0-15,-27 48 0 16,32-82 0-16,-32 82 0 16,0 0 0-16,8-58 0 15,-8 58 0-15,6 12 0 0,-30 25 0 16,-13 29 0-16,6 31 0 15,2 14 0-15,11 5 0 16,14-17 0-16,20-26-8 16,19-29-6-16,-12-16-5 15,14-5-6-15,-25-17-5 16,22-1-5-16,-17-8-6 15,9-4 3-15,-4-3 1 16</inkml:trace>
  <inkml:trace contextRef="#ctx0" brushRef="#br1" timeOffset="23">2202 2194 52 0,'-6'-11'33'15,"18"7"0"-15,-12 4-1 16,26-4-22-16,-13-4-2 16,10 9-2-16,-3-7 0 15,12 5-2-15,-3-7-1 16,13 2 0-16,1-4-1 15,8-1 0-15,2-1-1 16,6 0 0-16,-1 3-1 0,2 2 0 16,-2 2 0-16,2 7 0 15,-3 1-1-15,5 7 1 16,1 0 0-16,6-2 0 15,5 0 1-15,5-2-1 16,5-3 1-16,6-3-1 16,9-2 1-16,5-2-1 15,4 1 0-15,0-2-1 16,8 5 0-16,-1 0 1 15,7 1 0-15,1 3 1 16,3-3-1-16,1-1 0 16,7-2 1-16,4-2 2 15,5-6-1-15,8 1-1 16,-3-5 0-16,3 2 0 0,-3 1 0 15,5 1 0-15,-4 2 0 16,0 6-1-16,-6 1 1 16,-1 2-1-16,1 1 0 15,0 2 0-15,1 0 0 16,6 0 0-16,-2-1 0 15,3-3 0-15,0 0-1 16,2-1 1-16,1-2 0 16,-3 0-1-16,1 1 1 15,-2-1 0-15,0-1 0 16,-4 1-1-16,-5-2 1 15,9 1-1-15,-4 0 1 16,2-2 0-16,-3 2-1 0,-1-1 1 16,4 0 0-16,2 2 0 15,2 0 0-15,-5 0 0 16,-1 3 0-16,6 1 1 15,-2 1-1-15,2-4 0 16,-6 5 0-16,0-3 0 16,2 1 0-16,1-1 1 15,-2-6-1-15,-7 4 0 16,0-5 1-16,0-1-1 15,3 1 0-15,-6 0 1 16,-2-2-1-16,-2 3 1 16,-2 4-1-16,0-3 0 15,6 4-1-15,0 1 1 16,-2 0 1-16,3-2-1 15,-1 2 0-15,4-2 0 0,0 1-1 16,-2-3 2-16,-6 3-1 16,-3-2 0-16,0 2 0 15,-3-1 0-15,-1 2 0 16,-4-1 0-16,-3-2 0 15,-2 1 0-15,1 1 0 16,2 0 0-16,-4 1 0 16,-3-1 0-16,-9-2 0 15,-1 2 0-15,-5 0 0 16,-7 1 0-16,-6 0 0 15,-8-2 0-15,1 2 0 16,0-3 1-16,-3 2-1 16,-1-1 0-16,0-2 0 15,-2 2 1-15,-6-3-1 0,0 3 0 16,-11 1-1-16,-11 0 1 15,-7 1 0-15,-11 0 0 16,-6 0 0-16,-5 1 0 16,-15-1 0-16,11 2 1 15,-11-2-1-15,0 0 1 16,0 0-1-16,0 0 0 15,11 8-1-15,-11-8-6 16,11 2-19-16,-11-2-10 16,-5-20-2-16,-4-1-1 15,4-2-1-15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9T04:27:35.661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19696 7672 76 0,'9'-15'35'0,"-9"15"-1"15,14-13 1-15,-2 16-24 16,-12-3-6-16,0 0-1 15,10 8-1-15,-9 5-1 16,-4 8 0-16,-2 7-1 16,-4-2 1-16,1 8-1 15,1-3 0-15,1-1 0 16,3-5 0-16,3 3 0 15,5-13 0-15,6-1-1 16,5-8 1-16,5-4-1 0,3-7 0 16,3-4 0-16,1-6 0 15,2-9 0-15,-2 3 0 16,1-5 0-16,-5-1 1 15,-1 1-1-15,-3 4 0 16,-5 3 0-16,-5 5 0 16,-10 14 1-16,14-7-1 15,-14 7 0-15,-4 21 0 16,-1-2 0-16,-2 3 1 15,6 2-1-15,1 1 0 16,1-4 1-16,4-2-1 16,7-5 1-16,2-7-1 15,7-3 1-15,2-8 0 16,2-5 0-16,-2-6 0 15,0-6 0-15,-2-5 0 0,-2-3-1 16,-3-2-1-16,-6-3-2 16,0 5 0-16,-7 1-3 15,4 14-4-15,-17-9-7 16,10 23-6-16,0 0-2 15,7 10 0-15,-7-10-2 16,8 29 0-16,-2-15 1 16,14 4 4-16</inkml:trace>
  <inkml:trace contextRef="#ctx0" brushRef="#br0" timeOffset="1">20558 7758 91 0,'0'0'31'0,"18"5"0"0,-18-5 2 16,2 14-24-16,-13-4-3 15,7 10-1-15,-10 1-2 16,2 9 1-16,-4-3-2 16,4 3-1-16,-2 0 0 15,6-4 0-15,2-6 0 16,6-5-2-16,0-15 2 15,11 7-2-15,2-21 2 16,2-6 1-16,2-7-1 16,2-4 1-16,-3-7-1 15,2 1 1-15,0-1-1 16,-4 3 1-16,-4 10-1 15,0 5 0-15,-1 8-1 16,1 6 1-16,0 5-1 0,4 5 0 16,5 3-1-16,3 0 0 15,7 1-2-15,0-1-1 16,8 1 0-16,-4-4-1 15,6 3 0-15,-6-5 0 16,-1 4 1-16,-10-5 0 16,-2 0 2-16,-5 0 1 15,-15-1 1-15,0 0 2 16,0 0 1-16,-10 12 0 15,-7-8 0-15,2 8 2 16,-4-4-1-16,2 7 1 16,-3 0-2-16,3 10 1 15,2-7-1-15,8 7 0 16,3-3-2-16,8-4-1 15,6-3 1-15,9-3-2 0,1-11 2 16,12-9-2-16,1-1 1 16,1-11 0-16,-2-4 0 15,0-5 0-15,-7-3 0 16,-6-4 1-16,-5 0-2 15,-10-2 1-15,-5 5 0 16,-5 4-1-16,-5 6 1 16,-4 6 0-16,-3 9-1 15,3 5 1-15,1 10-1 16,5 7 1-16,4 2-2 15,8-1 1-15,6 1 0 16,6-3-1-16,8-3 1 0,3-3 0 16,5-3 0-16,-1-3 0 15,1-2 1-15,-4 0 1 16,-6-1 0-16,-3 2 1 15,-4 0 0-15,-14 0-1 16,13 10 1-16,-15 1-1 16,-5 1 0-16,-1 6 0 15,-4 3-1-15,0-2 0 16,1 6 0-16,0-1 0 15,4-4 0-15,3-1 0 16,4-19 0-16,11 12 0 16,3-17 1-16,6-8 0 15,1-5 0-15,3-10 0 16,2-2 1-16,3-3-1 15,-5 2 2-15,-1 3-1 0,-5 5-1 16,-5 4 1-16,-1 6-2 16,-12 13 1-16,13-1-1 15,-13 1-1-15,1 24 0 16,-1-6-1-16,5 4-1 15,0 2-2-15,9 6-2 16,-2-10-3-16,12 8-3 16,-1-13-4-16,19 9-5 15,-13-20-3-15,24 10 1 16,-11-18-3-16,12 5 3 15,-13-12 2-15,3 0 4 16,-6 0 27-16,-15-16 8 16,4 13 4-16,-24-22 4 15,11 19 2-15,-23-14 1 0,11 16 3 16,-20-12-1-16,6 17-23 15,-11 4-2-15,3 10 0 16,-11 8-2-16,2 7 0 16,1 5-1-16,4 1 0 15,1 4-1-15,12-5 1 16,7 1-1-16,8-7 0 15,9-8 0-15,8-4-1 16,8-9 0-16,3-5 1 16,3-7-1-16,1-6 0 15,-2-3 0-15,-2-3 0 16,-4-2 0-16,-3 2 0 15,-5 4-1-15,-4 3 1 16,-3 7 0-16,-13 13 0 0,13 0 0 16,-12 12 0-16,-4 13-1 15,-4 11 1-15,-4 9 0 16,-4 8-1-16,-1 5 0 15,-5 0 0-15,-4 0 0 16,-3-3 1-16,-2-5 0 16,-3-7 0-16,-3-12 1 15,2-8 0-15,-1-9 0 16,1-10 0-16,3-12-1 15,2-8-2-15,8-7-1 16,3-12-7-16,13 4-2 16,-1-17-3-16,27 14-4 15,-8-16-8-15,31 19-1 16,-9-13-4-16,19 16-2 0,2 4 3 15,10-3 2-15</inkml:trace>
  <inkml:trace contextRef="#ctx0" brushRef="#br0" timeOffset="2">22441 7906 132 0,'-20'13'42'16,"-16"-13"-2"-16,15 3-1 15,21-3-41-15,-28-28-7 16,28 28-5-16,-12-35-5 15,24 22-7-15,-12-15-6 16,26 13-5-16,-14-8-5 0,9 4 4 16,0 0 4-16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0T00:10:25.711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C00000"/>
    </inkml:brush>
    <inkml:brush xml:id="br5">
      <inkml:brushProperty name="width" value="0.05292" units="cm"/>
      <inkml:brushProperty name="height" value="0.05292" units="cm"/>
      <inkml:brushProperty name="color" value="#0070C0"/>
    </inkml:brush>
    <inkml:brush xml:id="br6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2108 896 65 0,'64'-42'37'16,"-64"42"-3"-16,0 0 3 16,0 0-33-16,0 0-1 15,0 0 1-15,-47-33 2 16,47 33-2-16,-73 20 1 15,73-20-1-15,-85 34 0 16,61-22-1-16,-51 39 1 0,18 6-4 16,19 5 1-16,28 0-1 15,31-9 0-15,28-10 0 16,21-8 0-16,1-10-1 15,-10 0 2-15,-12 5-2 16,-13 2 2-16,-24 6-1 16,-16 3-1-16,-18 8 2 15,-14-3-2-15,-1 0-2 16,-9-15-13-16,21 0-12 15,-6-20-4-15,31-11-2 16,-1-16-2-16</inkml:trace>
  <inkml:trace contextRef="#ctx0" brushRef="#br0" timeOffset="1">2481 1303 88 0,'-17'13'37'0,"11"5"0"15,1-5 0-15,16-2-34 16,7-7 0-16,19-2-1 16,4-4 1-16,10-6-1 15,5-10 0-15,4-2 0 16,0-9-1-16,-7-5 1 15,-53 34-1-15,0 0 0 16,60-55 2-16,-60 55-2 0,0 0 1 16,20-55-1-16,-20 55 1 15,-20-18 0-15,-21 15-1 16,-15 17 1-16,-12 12-1 15,-3 12 1-15,-3 9-2 16,9 13 1-16,16 1 0 16,35-6-1-16,19-7-1 15,19-13-1-15,26-12-2 16,13-13-3-16,26-7-10 15,-6-24-13-15,27 0-7 16,-9-18-1-16,7-1-1 16,-15-10 2-16</inkml:trace>
  <inkml:trace contextRef="#ctx0" brushRef="#br0" timeOffset="2">3463 1138 97 0,'0'0'37'16,"-25"2"1"-16,0 23 0 15,0 9-32-15,3 15-1 16,0 3-3-16,10 5 1 15,0 3 1-15,5 2-3 16,-1-3 1-16,4-7-1 16,2-6 0-16,2-8-1 15,1-11 1-15,1-11-2 16,-2-16 0-16,15-14 2 15,-2-15-2-15,2-10 2 16,3-10-2-16,-2-15 2 16,7-14 0-16,-23 78 0 15,22-88 0-15,-22 88 0 0,31-88-1 16,-31 88-2-16,30-84 3 15,-30 84-4-15,37-69 3 16,-37 69 0-16,39-60 0 16,-39 60 0-16,0 0 0 15,88-53 3-15,-50 65-3 16,-1 19 2-16,-15 16-3 15,-5 13 1-15,-14 2-1 16,-8 1 0-16,-15-8 0 16,-5-14 1-16,-1-7-1 15,-4-10 0-15,-1-7 1 16,-3-4 0-16,2-10 0 15,1-4 1-15,4-4-1 16,0 0 1-16,2 4-1 0,2 5 1 16,-2 11 0-16,3 13-1 15,-1 14 1-15,-1 9-1 16,1 15 0-16,-2 11-1 15,0 8 1-15,4 0-3 16,6-4 0-16,3-10-4 16,18 3-10-16,-5-32-8 15,29 3-7-15,-10-34-4 16,28-4-2-16,-8-30-1 15</inkml:trace>
  <inkml:trace contextRef="#ctx0" brushRef="#br0" timeOffset="3">4361 1149 100 0,'0'0'39'15,"0"0"1"-15,0 0 0 16,0 0-32-16,-65-42-4 16,25 52 1-16,-18 5-1 15,4 13-1-15,-10 6-1 16,9 13 1-16,4 4-2 15,14 4 0-15,14-8 0 16,17-4 0-16,12-11-1 16,16-13 1-16,16-13-1 15,8-11 0-15,9-15 2 0,6-9-2 16,3-9 0-16,-5-10 0 15,-59 48 0-15,56-50 0 16,-56 50 0-16,41-51 0 16,-41 51 0-16,0 0 0 15,42-70 0-15,-31 60 0 16,-11 10 0-16,-15 19 0 15,-2 10 0-15,8 10 0 16,2 4-2-16,12 1 0 16,12-10-3-16,13-7 0 15,20-11-4-15,3-17-7 16,28-5-6-16,-13-19-7 15,20-1-4-15,-20-8-3 0,5-2 0 16,-27 0 2-16,-46 36 35 16,34-31 10-16,-18 13 9 15,-21 4 4-15,5 14 10 16,-29 13 1-16,6 7 3 15,-7 12-1-15,5 2-32 16,3 2-1-16,5 2-2 16,8 2 0-16,5-2-1 15,1-1 0-15,7-9 0 16,2-8 0-16,2-8 0 15,3-12 0-15,5-12 0 16,2-13 0-16,0-10 0 16,3-14 0-16,-21 49 1 15,27-59-1-15,-27 59 2 0,28-69-3 16,-28 69 0-16,31-62 0 15,-31 62 0-15,29-58 0 16,-29 58 0-16,0 0-2 16,57-57-2-16,-57 57 0 15,59-33-2-15,4 23 1 16,17 13-3-16,-80-3-1 15,87 10-1-15,-87-10 0 16,89 11 2-16,-89-11 4 16,90 10 5-16,-90-10 1 15,76 5 3-15,-76-5 2 16,56-2 3-16,-56 2 1 15,15 0 0-15,-15 0-3 16,-25 14-3-16,-21 4-1 16,-6 6-1-16,-6 9 0 0,-6 1-3 15,20 8 0-15,21-8 0 16,14-1 0-16,18-7 0 15,10-9 0-15,19-6 0 16,4-11 0-16,7-7 0 16,5-8 0-16,-3-8 0 15,-1-8 0-15,-6-2 0 16,-9-2 0-16,-7 3 0 15,-8 7 0-15,-4 3 0 16,-10 13 0-16,-6 9 0 16,0 9 0-16,-8 11 0 15,2 7 0-15,5 7 0 16,1-5 0-16,9 3-3 15,5-8-5-15,21-8-8 0,-3-14-4 16,35-7-4-16,-10-23-3 16,27-2-4-16,-84 30-3 15,82-48-3-15,-82 48 3 16</inkml:trace>
  <inkml:trace contextRef="#ctx0" brushRef="#br0" timeOffset="4">6585 820 127 0,'25'-52'41'0,"-25"52"1"15,0 0-2-15,0 0-35 16,0 0-5-16,-51 2 0 16,8 61 0-16,0 31 0 15,1 8 0-15,12-4 0 0,11-7-12 16,6-24-6-16,20-18-5 15,-12-27-3-15,21-10-5 16,-16-12-2-16,8-20-3 16,-11-6 2-16,3 26 5 15</inkml:trace>
  <inkml:trace contextRef="#ctx0" brushRef="#br0" timeOffset="5">6354 1089 129 0,'0'0'41'0,"0"0"-1"16,1-56 0-16,-1 56-35 15,0 0-5-15,0 0 0 16,70-29 0-16,-70 29 0 0,55 2 0 16,-55-2 0-16,64 6 0 15,-64-6 0-15,74 3 0 16,-74-3 0-16,70 6 0 15,-70-6 0-15,25 17 0 16,22 4 0-16,-10 10 0 16,-23 4 0-16,-7 9 0 15,-10 1 0-15,-1-1-5 16,12-7-9-16,-5-27-5 15,22-7-5-15,-16-22-4 16,-9 19-3-16,0 0-5 16,56-52-1-16,-56 52 1 15</inkml:trace>
  <inkml:trace contextRef="#ctx0" brushRef="#br0" timeOffset="6">7034 859 129 0,'-4'-62'41'15,"4"62"-2"-15,-14-50-2 16,14 50-41-16,0 0-9 15,0 0-7-15,0 0-5 16,0 0-4-16,0 0-2 16,0 0-1-16,0 0-2 15,0 0 4-15,0 0 5 16,60 36 41-16,-60-36 5 15,0 0 5-15,59 60 4 16,-59-60 4-16,0 0 1 16,64 65 2-16,-52-16 0 0,-17 8-32 15,-16-1 0-15,-1 2-2 16,-10-6 0-16,17-10-3 15,3-8 0-15,14-18 0 16,-2-16 0-16,23 1 0 16,-3-18 0-16,-20 17 0 15,0 0 0-15,48-46 0 16,-48 46 0-16,44-50 0 15,-44 50 0-15,47-54 0 16,-47 54 0-16,48-50 0 16,-48 50 0-16,0 0 0 15,62-55 0-15,-62 55 0 16,0 0 0-16,75-17 0 15,-60 27-5-15,-6 18-6 0,4 16-9 16,-13-1-3-16,24 8-6 16,0-13-7-16,27-6-4 15,8-15 0-15,20-7 3 16</inkml:trace>
  <inkml:trace contextRef="#ctx0" brushRef="#br0" timeOffset="7">8188 1080 97 0,'-35'-50'41'16,"35"50"1"-16,-49-18 0 0,49 18-24 15,-80 2-10-15,16 17-3 16,-1 12-3-16,14 14-2 15,12 3 0-15,23-1 0 16,16-6 0-16,24-11 0 16,10-19 0-16,4-9 0 15,5-10 0-15,0-13 0 16,-43 21-2-16,45-29 0 15,-45 29 0-15,0 0-1 16,61-57 1-16,-61 57 0 16,0 0 0-16,48-46 1 15,-37 36 0-15,-11 10 0 16,4 36 0-16,-19 11 1 15,-10 26 0-15,-6 23 0 0,-4 13-1 16,3 17 1 0,2-12 0-16,2 2-2 0,4-7 3 15,-3-2-3-15,7-18 2 16,-3-12-1-16,-5-14-2 15,-5-28-6-15,4 2-11 16,-19-44-8-16,16-5-9 16,-12-36-1-16,8-15-2 15,-2-27 1-15</inkml:trace>
  <inkml:trace contextRef="#ctx0" brushRef="#br0" timeOffset="8">9485 767 69 0,'0'0'37'16,"0"0"0"-16,31-50 0 16,-31 50-15-16,0 0-19 15,0 0 0-15,0 0 2 16,-59 11-2-16,59-11 2 15,-53 37-2-15,53-37 1 16,-54 49-3-16,54-49 2 16,-31 47-3-16,31-47 1 15,-5 48-1-15,5-48 1 16,0 0-1-16,44 65 1 15,-44-65-1-15,19 36 1 16,27 6-1-16,1-3 0 16,-15-3-1-16,-18 2 1 15,-34 1-1-15,-19 4 0 0,-10-3-3 16,10-19-1-16,18-7-9 15,4-21-6-15,34-1-4 16,-17 8-2-16,0 0-3 16,52-44-2-16,-52 44 1 15,70-42 2-15</inkml:trace>
  <inkml:trace contextRef="#ctx0" brushRef="#br0" timeOffset="9">9721 1074 120 0,'0'0'32'16,"71"-43"2"-16,-71 43 1 15,46-31-27-15,-46 31-4 16,0 0 0-16,0 0-1 15,14-9-1-15,-45 37 1 0,-3 15-1 16,-13 3-1-16,14 7 1 16,13-3-2-16,29-2 1 15,16-20-1-15,26-13 0 16,6-16 0-16,5-11 1 15,0-7-1-15,-62 19 0 16,53-28 1-16,-53 28-2 16,0 0 1-16,54-52-3 15,-54 52 1-15,0 0-2 16,13-54-2-16,-13 54-3 15,0 0-8-15,-17-49-3 16,17 49-4-16,0 0 0 16,0-51-2-16,0 51-1 15,0 0-1-15,30-66 3 0,-30 66 6 16,42-53 3-16</inkml:trace>
  <inkml:trace contextRef="#ctx0" brushRef="#br0" timeOffset="10">10352 714 122 0,'0'0'33'15,"73"-65"1"-15,-73 65 0 16,50-44-29-16,-50 44-1 15,0 0-1-15,0 0-1 16,0 0 0-16,0 0 0 16,15 88 0-16,-46-1-3 15,1 13 1-15,9 6-4 16,8-8-2-16,24-16-8 15,7-34-4-15,27-21-5 16,-45-27-2-16,58-6-1 16,-58 6-1-16,77-24 0 0,-77 24 1 15,76-44 7-15,-76 44 3 16,78-53 34-16,-78 53 2 15,70-51 6-15,-70 51 1 16,49-45 4-16,-49 45 1 16,0 0 3-16,50-26 0 15,-74 25-30-15,39 13 0 16,-19 16-4-16,-7 18 0 15,-7 9-4-15,-6-3-4 16,17-9-9-16,-1-23-4 16,34-20-5-16,-26 0-2 15,0 0-1-15,0 0-1 16,62-67-1-16,-62 67 3 15,29-72 8-15,-19 26 4 0</inkml:trace>
  <inkml:trace contextRef="#ctx0" brushRef="#br0" timeOffset="11">10989 810 130 0,'-5'-89'32'16,"5"89"0"-16,-22-79-4 15,22 79-42-15,-10-56-7 16,10 56-6-16,0 0-2 16,0 0-4-16,0 0-1 15,0 0 1-15</inkml:trace>
  <inkml:trace contextRef="#ctx0" brushRef="#br0" timeOffset="12">11483 918 123 0,'0'0'37'0,"0"0"1"15,0 0-1-15,-6 45-31 16,6-45-1-16,-51 22-1 16,27-7 1-16,-33 18-5 15,4 3 0-15,11 4 0 16,19 3 0-16,28 1 0 15,22-13 0-15,27-11 0 16,-54-20 0-16,75-14 0 16,-75 14 0-16,82-41 0 15,-82 41 0-15,89-61 0 16,-89 61 0-16,83-83 0 15,-47 37 0-15,3 0 0 0,-39 46 0 16,56-84 0-16,-56 84 0 16,37-59 0-16,-37 59 0 15,0 0 0-15,0 0 0 16,0 0 0-16,-46-2 0 15,19 63-3-15,-2 24-4 16,6 19 0-16,17 4-8 16,12-20-3-16,40-18-3 15,3-35-3-15,28-21 1 16,-13-26-1-16,22-9-1 15,-86 21 2-15,76-43 4 16,-76 43 4-16,70-63 2 16,-70 63 0-16,66-63 36 15,-66 63 1-15,42-70 4 16,-42 70 1-16,39-56 3 0,-39 56 1 15,-2-51 1-15,2 51 2 16,0 0-32-16,0 0-1 16,0 0 1-16,0 0-4 15,-69-32 0-15,69 32 0 16,0 0 0-16,0 0 0 15,-29 57 0-15,29-57 0 16,19 26 0-16,-10 11 0 16,8-5 0-16,18-2 0 15,-4-3 0-15,-4 2 0 16,-23-3 0-16,-14 8 0 15,-19-2 0-15,-8 4 0 16,-4-4 0-16,-3-3-6 16,6-7-5-16,-9-15-4 0,28-3-11 15,-18-16-8-15,27-2-7 16,-3-12-2-16,12-4 2 15</inkml:trace>
  <inkml:trace contextRef="#ctx0" brushRef="#br0" timeOffset="13">13979 1041 100 0,'0'0'30'0,"-45"-45"1"16,45 45 1-16,0 0-23 16,0 0-2-16,0 0-1 15,-57-39-2-15,57 39 1 16,-46-2-1-16,46 2 1 15,-66 12-1-15,42 0 0 16,-47 20-1-16,-7 6-1 16,8 10 2-16,4 0-3 15,18 5 0-15,16-10-1 16,31-6 0-16,30-29 0 15,19-12 1-15,-48 4 1 0,70-16-2 16,-70 16 0-16,79-38 0 16,-79 38 0-16,86-46 0 15,-86 46 0-15,78-52 0 16,-78 52 0-16,72-48 0 15,-72 48 0-15,50-38 0 16,-50 38 0-16,0 0 0 16,26-13 0-16,-19 31 0 15,-16 13 0-15,-4 20-3 16,3 5-3-16,10-5-4 15,18-3-6-15,8-25-4 16,27-14-3-16,-11-23-1 16,28 0-1-16,-70 14 0 15,68-32-2-15,-68 32 4 16,69-44 5-16,-69 44 2 0,59-45 33 15,-59 45 1-15,0 0 5 16,67-63 2-16,-67 63 3 16,0 0 2-16,31-47 3 15,-31 47 0-15,0 0-27 16,-24-10 0-16,2 24-3 15,-3 15 0-15,-10 8-1 16,4 1 1-16,1-1-2 16,17-5 0-16,8-13-1 15,24-16 1-15,-19-3 0 16,0 0-1-16,57-26 2 15,-57 26-2-15,56-32 0 16,-56 32 0-16,65-38 0 16,-65 38 0-16,63-39 0 0,-63 39 0 15,58-30 0-15,-58 30 0 16,52-21 0-16,-16 23 0 15,-8 15 0-15,-11 14-2 16,-9 9-2-16,4 5-2 16,4-1-2-16,11-15-4 15,21-11-6-15,-3-18-1 16,28-1-2-16,-14-16 0 15,24 0-1-15,-83 17 1 16,72-30 0-16,-72 30 3 16,57-36 28-16,-57 36 4 15,54-37 4-15,-54 37 2 16,0 0 4-16,33-60 2 15,-33 60 1-15,0 0 2 0,0 0-21 16,0 0-2-16,-55-40-1 16,-6 47-1-16,13 10-2 15,0 18-2-15,-1 0 0 16,17 11 0-16,21-6 0 15,31-8 0-15,30-30 0 16,-50-2 0-16,69-15 0 16,-69 15 0-16,90-38 0 15,-43 11 0-15,3-8 0 16,2-7 0-16,-2-4 0 15,-3-6 0-15,-3 0 0 16,-3 5 0-16,-4 0 0 16,-37 47 0-16,55-72 0 15,-55 72 0-15,0 0 0 16,0 0 0-16,45-23 0 0,-68 58 0 15,-8 30-12-15,-17 22-4 16,18 32-7-16,-7-3-2 16,32-6-4-16,8-36-1 15,50-33-2-15,0-19 1 16,31-2 5-16,8-12 3 15</inkml:trace>
  <inkml:trace contextRef="#ctx0" brushRef="#br0" timeOffset="14">16630 627 54 0,'54'-46'36'0,"-54"46"1"15,0 0-1-15,0 0-12 16,0 0-17-16,49-10 0 15,-49 10 0-15,0 0-2 16,0 0 0-16,0 0-1 16,0 0-1-16,0 0 0 15,0 0-1-15,0 0-1 16,0 0-1-16,0 0 1 15,0 0-1-15,18 48 0 16,-18-48 1-16,-25 54 0 16,25-54 0-16,-38 70 1 15,11-43 0-15,-23 57-1 16,5 3 1-16,0-5-1 0,3-4 0 15,5-13-1-15,14-16 0 16,10-22 0-16,26-26 1 16,9-7-1-16,3-6 1 15,4 1-1-15,6 2 1 16,-1-1-1-16,2 5 0 15,3-3 1-15,2 6-1 16,-41 2 0-16,53-6-1 16,-53 6 2-16,66-9-3 15,-66 9 0-15,80-13-1 16,-80 13 0-16,79-18-3 15,-79 18-3-15,77-17-8 16,-77 17-14-16,62-18-8 16,-62 18 1-16,55-9 0 15</inkml:trace>
  <inkml:trace contextRef="#ctx0" brushRef="#br0" timeOffset="15">17501 839 80 0,'0'0'38'0,"0"0"-1"16,0 0 2-16,0 0-22 0,33-47-14 16,-33 47 0-16,0 0-1 15,0 0 2-15,0 0 1 16,0 0-2-16,-13 64-1 15,13-64 0-15,-19 41-1 16,6 14-2-16,6 5 1 16,-2 4-6-16,1-11-6 15,16-10-24-15,-8-17-2 16,0-26-2-16,0 0 1 15</inkml:trace>
  <inkml:trace contextRef="#ctx0" brushRef="#br0" timeOffset="16">17583 760 90 0,'-3'-92'41'16,"3"92"1"-16,-8-81-3 15,8 81-22-15,-9-63-29 16,9 63-23-16,0 0-5 15,-4-59 0-15,4 59-1 16</inkml:trace>
  <inkml:trace contextRef="#ctx0" brushRef="#br0" timeOffset="17">18234 770 81 0,'0'0'40'15,"0"0"0"-15,0 0-1 16,0 0-32-16,30-52-2 15,-30 52-1-15,0 0 0 16,0 0-1-16,0 0-1 16,-48-42-1-16,48 42 2 15,-48 7-1-15,48-7 0 16,-66 28 0-16,66-28 1 0,-71 39 0 15,71-39-1-15,-66 51 0 16,66-51 0-16,-48 57-1 16,48-57 1-16,-26 47-2 15,26-47-3-15,0 0 3 16,0 0-3-16,44 50 3 15,-44-50-1-15,63-7-1 16,-63 7 2-16,86-28-1 16,-35 9 2-16,-4-1-1 15,-1-3 2-15,-46 23-2 16,85-46 0-16,-85 46 0 15,61-35 0-15,-61 35-1 16,0 0 1-16,0 0 0 16,0 0 1-16,0 0-1 15,-7 58 0-15,-38 27 0 0,-9 16 1 16,-17 18-2-16,-2 14 2 15,-8 0-2-15,7-4 0 16,-1-18 1-16,19-40 0 16,13-16 0-16,14-12-1 15,18-20 2-15,11-23-1 16,24-7 0-16,11-18 1 15,18-13-1-15,11-8 1 16,11-3-1-16,5-11 1 16,0 5-1-16,-3 1 0 15,-11 3-2-15,-8 6-2 16,-6 13-6-16,-24-5-6 15,9 13-9-15,-26 1-15 16,8 4 0-16,-13-1-2 0,8 8 3 16</inkml:trace>
  <inkml:trace contextRef="#ctx0" brushRef="#br0" timeOffset="18">18826 763 80 0,'0'0'40'15,"0"0"-1"-15,0 0 1 16,19-49-33-16,-19 49-1 15,0 0-2-15,0 0 0 16,0 0-3-16,0 0 2 16,0 0-1-16,0 0 0 15,0 0 1-15,-40 49 0 16,40-49 0-16,0 0-1 15,-28 68 1-15,28-68-1 16,-9 53 0-16,9-53 0 16,5 49-2-16,-5-49 1 15,0 0-1-15,44 55 1 16,-44-55-3-16,51 15 2 0,-51-15-1 15,69-9 0-15,-69 9 0 16,77-29 0-16,-77 29-1 16,80-40 2-16,-80 40 1 15,75-51 0-15,-75 51-2 16,60-47 2-16,-60 47 0 15,0 0 0-15,51-45-1 16,-51 45 0-16,0 0 1 16,0 0-2-16,0 0 4 15,0 0-3-15,0 0 0 16,-2 55-1-16,2-55-1 15,0 0-2-15,-9 62-4 16,9-62-9-16,0 0-16 16,4 51-9-16,-4-51 1 15,0 0-1-15</inkml:trace>
  <inkml:trace contextRef="#ctx0" brushRef="#br0" timeOffset="19">19603 836 97 0,'0'0'40'15,"0"0"0"-15,58-40-1 16,-58 40-33-16,0 0-2 16,0 0 0-16,0 0-1 15,0 0 1-15,0 0 0 16,0 0-1-16,12 63-1 15,-29-46 0-15,-4 41-2 16,6 9 1-16,-5 2-1 0,7 1-3 16,9-11-4-16,4-22-8 15,22-14-22-15,-7-22-5 16,11-4 1-16,-26 3 0 15</inkml:trace>
  <inkml:trace contextRef="#ctx0" brushRef="#br0" timeOffset="20">19879 589 110 0,'-9'-69'42'0,"9"69"1"15,-16-51-1-15,16 51-42 16,0 0-1-16,0 0-2 16,-49-48-9-16,49 48-27 15,0 0-3-15,0 0 2 16,0 0-3-16</inkml:trace>
  <inkml:trace contextRef="#ctx0" brushRef="#br0" timeOffset="21">20354 810 63 0,'49'-2'34'0,"-49"2"-2"16,0 0 2-16,0 0-20 16,0 0-3-16,0 0-2 15,0 0-1-15,0 0 0 16,0 0-2-16,0 0-1 15,0 0-2-15,0 0 0 16,1-49-1-16,-1 49-1 16,0 0 1-16,-70 8 0 15,70-8-1-15,-58 19 2 16,58-19 0-16,-62 33-1 15,62-33 0-15,-59 45 0 16,59-45 0-16,-45 52 1 16,45-52-3-16,-21 49 0 15,21-49 0-15,0 0 0 0,31 52 0 16,-31-52 0-16,60 10 0 15,-60-10-2-15,87-17 0 16,-34-1 1-16,2-11 0 16,4-3 0-16,-1-10-1 15,1-4 2-15,-3-2 0 16,-4-6 1-16,-5 6 0 15,-7-2-1-15,-40 50 1 16,59-83-1-16,-59 83 1 16,27-60 0-16,-27 60-1 15,0 0 0-15,0 0 1 16,0 0-1-16,0 0-1 15,-48 3 1-15,48-3 0 16,-45 68 1-16,45-68 0 0,-42 86 1 16,23-38-2-16,1 0-3 15,3 0 2-15,15-48-3 16,-16 89-4-16,16-89-11 15,-4 72-16-15,4-72-7 16,13 48 0-16,-13-48-1 16</inkml:trace>
  <inkml:trace contextRef="#ctx0" brushRef="#br0" timeOffset="22">21371 668 78 0,'0'0'35'16,"0"0"-4"-16,0 0 5 0,0 0-28 15,0 0 0-15,0 0-1 16,0 0-2-16,0 0 0 15,0 0 0-15,0 0-1 16,0 0-1-16,0 0 1 16,-47-20-1-16,47 20 0 15,0 0-1-15,-64 13 0 16,64-13 0-16,-53 16-1 15,53-16 0-15,-55 22 0 16,55-22-2-16,-46 25 2 16,46-25-1-16,0 0 0 15,0 0 1-15,-52 57-1 16,52-57-1-16,0 0 2 15,0 0-1-15,21 49 1 0,-21-49-1 16,0 0 0-16,54 33 0 16,-54-33 1-16,0 0 1 15,60 32-1-15,-60-32 0 16,0 0 0-16,0 0-1 15,48 52 1-15,-48-52 1 16,0 0-4-16,-16 50 2 16,16-50 0-16,0 0 0 15,-60 52 0-15,60-52 0 16,-49 27 0-16,49-27-1 15,-52 17-2-15,52-17 0 16,-47 12-5-16,47-12-8 16,0 0-10-16,-57-8-9 15,57 8-6-15,0 0-1 0,0 0 4 16</inkml:trace>
  <inkml:trace contextRef="#ctx0" brushRef="#br1" timeOffset="23">2621 1731 71 0,'-16'2'34'0,"5"2"-2"16,-4-4-1-16,15 0-27 15,0 0-1-15,0 0 0 16,0 0 0-16,0 0 0 15,15 7-1-15,1-1 0 16,-1 0-1-16,8 0 1 16,6 0 0-16,9 3-1 15,5-4 0-15,9-1 0 16,12-3-1-16,11 2 1 15,6-4 0-15,9 1 0 16,8-2 0-16,6 0-1 0,4 3 1 16,10 0 0-16,2 3-1 15,7-3 1-15,5 4-1 16,4-1 1-16,9-1-1 15,8 1 1-15,9 0 0 16,3-4 0-16,5 1 0 16,7 2 0-16,4 1 0 15,1-2-1-15,7 1 1 16,2 3-1-16,2 0 0 15,7 0 0-15,2-2 0 16,6 2-1-16,4 1 1 16,5-2 0-16,5-2-1 15,2-2 0-15,6-1 1 16,-1 0-1-16,0-1 0 0,4-1 1 15,2-1 0-15,1 0-1 16,3-3 1-16,7-1 0 16,4 2 0-16,8-2 0 15,8-1 1-15,-1 1-2 16,5-3 2-16,3 0-2 15,-2 1 0-15,4-2 1 16,-3 3-1-16,3-1 2 16,2 0-2-16,1 1 2 15,-4-1-2-15,4 3 2 16,-2-1 0-16,-3-2 0 15,2 1-1-15,-5 0 1 16,-3-3-1-16,-3 0 0 16,1-4 1-16,-3 2-1 0,-1-2 0 15,-5-1 0-15,-1 1 0 16,-5-1 1-16,-4 2-1 15,-3 1 0-15,-3 4 0 16,-5-4 0-16,-1 4 0 16,-6 1 0-16,-4-1 0 15,-2 3 0-15,-9-3 0 16,-3 2 0-16,-13-2 1 15,-7 3-1-15,-15 1 1 16,-12 1-1-16,-15 1 1 16,-16 2-1-16,-15 0 1 15,-17-1 0-15,-15 3-1 16,-16-2 1-16,-16-2 0 15,-9 1 0-15,-13 1 1 0,-9-2-2 16,-8-3 0-16,-14 6-1 16,11-13-2-16,-11 13 0 15,-5-15-5-15,-6 0-10 16,11 15-10-16,-12-21-2 15,12 21-3-15,-12-5-3 16,12 5 2-16</inkml:trace>
  <inkml:trace contextRef="#ctx0" brushRef="#br2" timeOffset="24">1737 2685 82 0,'13'-11'38'0,"-7"-2"-1"15,4 25 1-15,-10-12-23 16,0 39-12-16,-2 8-1 0,2 19 0 15,-4 11 0-15,1 19-2 16,-4 6 1-16,0-2-1 16,0-1-1-16,2-11-2 15,10-5-8-15,-7-34-16 16,20-6-7-16,-7-33 0 15,14-15-4-15,-5-26 0 16</inkml:trace>
  <inkml:trace contextRef="#ctx0" brushRef="#br2" timeOffset="25">1540 2636 114 0,'-24'-14'40'0,"5"2"2"15,19 12-2-15,28-4-36 16,21-3-1-16,23-1-1 15,16-2-1-15,13-3-2 16,9-1-2-16,8 6-3 16,-4-7-8-16,9 24-9 15,-31-13-10-15,5 22-6 16,-25-7 0-16,0 17-1 15</inkml:trace>
  <inkml:trace contextRef="#ctx0" brushRef="#br2" timeOffset="26">2683 2919 107 0,'-12'26'40'0,"-8"-7"0"0,12 11-1 16,-8-2-35-16,9 7-1 15,1 2 0-15,6 3 0 16,0 1-1-16,5 1-1 15,3-3 0-15,6-5-1 16,6-10 1-16,8-8-2 16,7-11 1-16,5-9 0 15,4-13-1-15,2-9 1 16,1-15-1-16,1-5 1 15,-9-2 0-15,-4-2 0 16,-9 6 0-16,-7 4 0 16,-7 11 0-16,-6 8 0 15,-6 21 0-15,-5 11 0 16,-3 14 0-16,1 14 0 0,-1 9-1 15,2 6 1-15,6 1 0 16,5 0 0-16,10-8 1 16,8-13-1-16,11-15 0 15,5-18 1-15,8-17 0 16,4-19 1-16,2-13-1 15,-3-16 0-15,-1-5 0 16,-8-6-1-16,-10 2 0 16,-2 3-1-16,-12 8-2 15,-2 12 0-15,-3 17-2 16,-9 11-4-16,9 28-11 15,-12-6-6-15,12 23-8 16,-7-3-3-16,17 20-2 16,2-13 2-16</inkml:trace>
  <inkml:trace contextRef="#ctx0" brushRef="#br2" timeOffset="27">4099 2921 102 0,'0'0'39'15,"-17"3"1"-15,3 20 0 16,-18-1-33-16,5 18-2 15,1 5-1-15,9 9 0 16,7 0-2-16,13-1 0 16,11-6-1-16,13-10-1 15,12-14 1-15,4-16-1 16,6-16 1-16,0-14-1 15,-2-16 0-15,-6-9-1 16,-9-9 1-16,-10-4-1 0,-13 1 0 16,-10-1-2-16,-12 11 0 15,-9 6-2-15,-8 21 0 16,-11 1-7-16,8 33-9 15,-15-13-4-15,23 28-5 16,-9-14-3-16,23 16-4 16,1-12 1-16</inkml:trace>
  <inkml:trace contextRef="#ctx0" brushRef="#br2" timeOffset="28">5674 2834 74 0,'0'0'39'0,"-3"14"-1"0,-12 1 0 16,5 18-11-16,-10-1-24 15,-2 13 0-15,-2 4-1 16,-4 9 1-16,4-4 0 15,-1-2-1-15,8-9 0 16,8-10 1-16,9-15-2 16,0-18 1-16,26-19-1 15,0-13-1-15,5-14 1 16,1-7-1-16,1-6 1 15,-3-3-1-15,-2 4 0 16,-8 5 1-16,-7 11-1 16,-2 9 0-16,-3 10 1 15,-7 11-1-15,-1 12 1 16,0 0-1-16,9 20 1 0,-2 4 0 15,5 3 0-15,3 0 0 16,10 4 1-16,6-4-1 16,6-4 1-16,5-8-2 15,8-6 0-15,5-12 0 16,6-9 0-16,-4-6 0 15,-1-6 0-15,-4-4 0 16,-9-3 0-16,-11 5 0 16,-7 5 0-16,-8 3 0 15,-17 18 0-15,0 0 0 16,0 0 0-16,-4 20 0 15,-4 11 0-15,-1 6 0 16,4 6-3-16,1 0-2 16,8 9-5-16,-3-16-7 0,22 11-8 15,-13-31-4-15,27 11-3 16,-14-31-5-16,18 1-2 15,-9-18 3-15</inkml:trace>
  <inkml:trace contextRef="#ctx0" brushRef="#br2" timeOffset="29">6596 2896 117 0,'-2'17'38'0,"2"-17"1"16,3 28-2-16,13-19-34 15,11 0 0-15,12-6 0 16,4-3 0-16,9-4-1 15,1-7 0-15,-2-5-1 0,-4-3 1 16,-10-4-1-16,-13 0 0 16,-9-4-1-16,-14 2 1 15,-16 4-1-15,-9 4 0 16,-10 6 0-16,-9 11 0 15,-5 11 2-15,-4 13-2 16,-2 7 0-16,8 14 0 16,7 6 0-16,13 4 0 15,13-1 0-15,18-5 0 16,24-9 0-16,22-12 0 15,25-16-4-15,25-20-1 16,20-4-6-16,0-32-9 16,23 10-6-16,-21-30-5 0,13 8-4 15,-31-22-6-15,-7 8 5 16,-27-16 0-16</inkml:trace>
  <inkml:trace contextRef="#ctx0" brushRef="#br2" timeOffset="30">7925 2310 117 0,'-19'-26'38'15,"6"38"2"-15,-12 8-3 16,-6 31-31-16,7 20-3 15,1 11 0-15,0 12-1 16,3 5 0-16,2 2-2 16,4-6 0-16,8-5-2 15,-2-11-3-15,11-9-8 16,-12-31-8-16,25 5-6 15,-16-44-6-15,7 14-6 16,-7-35-1-16,13-3 3 0</inkml:trace>
  <inkml:trace contextRef="#ctx0" brushRef="#br2" timeOffset="31">7622 2844 123 0,'-5'11'40'16,"5"-11"0"-16,7 14-2 15,16-14-35-15,16-6-3 16,12-8 0-16,10-6-2 15,6-9-1-15,4-10-2 16,3-3 0-16,-9-12-2 16,0-1 0-16,-14-9 0 15,-3-3 3-15,-11-4 0 16,-4 7 3-16,-9 7 1 0,-6 5 5 15,-7 11 0-15,-8 15 1 16,-3 26 0-16,-17 10 0 16,-2 27-1-16,-12 15 0 15,-1 15 0-15,-6 15-2 16,-3 7 1-16,1 6-2 15,3-2 2-15,8-5-4 16,7-7 0-16,7-13 0 16,9-8 0-16,10-24 0 15,10-14 0-15,10-19 0 16,5-13 0-16,5-16 0 15,7-13 0-15,-2-3 0 16,-4-7 0-16,-1 3 0 16,-4 10 0-16,-9 6 0 15,-4 12 0-15,-17 18 0 0,10 7 0 16,-10 16 0-16,-1 8 0 15,-5 13 0-15,2-2 0 16,6 8-3-16,0-6-2 16,15 1-5-16,-1-17-4 15,20 4-5-15,-7-32-4 16,23 10-3-16,-14-34-1 15,22 10 0-15,-11-30-2 16,8 7 4-16,-11-14 4 16,-5 1 2-16,-1 14 37 15,-26-18 4-15,7 25 3 16,-28-10 4-16,7 39 2 0,-28-23 2 15,10 34 2 1,-22-5 2-16,8 16-32 0,-3 13-1 16,5 7-1-16,0 1-1 15,10 3 0-15,8-1 0 16,11-2-2-16,13-12 0 15,10-8 0-15,13-14 0 16,6-11 0-16,7-14 0 16,4-12 0-16,-3-10 0 15,-2-6 0-15,-10-5 0 16,-10-1 0-16,-10 3-2 15,-9 5 0-15,-11 10 0 16,-8 10-2-16,-1 14-1 16,-9 3-4-16,14 24-5 15,-9-9-5-15,25 21-4 0,-13-19-2 16,36 21-1-16,-11-27-1 15,34 13-1-15,-3-17 3 16,14 1 3-16,-1-3 2 16</inkml:trace>
  <inkml:trace contextRef="#ctx0" brushRef="#br2" timeOffset="32">9477 2721 117 0,'-42'-18'40'0,"1"20"1"16,-18-5 0-16,15 14-36 15,-8 11-1-15,0 8-1 16,8 13-1-16,8 4 0 15,12 2-2-15,14-3 0 16,15-7 0-16,14-9 0 0,13-14 0 16,9-17 0-16,10-18 0 15,9-15 0-15,4-16 0 16,3-12 0-16,1-9 0 15,-2-9 0-15,-3-7 0 16,-7 2-2-16,-6 8 2 16,-13 12-2-16,-11 20 2 15,-17 26-2-15,-9 19 1 16,-30 29 2-16,-3 18-1 15,-4 20 0-15,-1 11-4 16,1-2-1-16,17 3-5 16,4-27-3-16,29 4-6 15,2-36-4-15,35 4-4 16,-7-40 0-16,34 5 0 0,-11-28-3 15,21-1 5-15,-14-12 0 16</inkml:trace>
  <inkml:trace contextRef="#ctx0" brushRef="#br2" timeOffset="33">10208 2410 121 0,'-16'7'38'15,"-22"-6"2"-15,10 25 0 16,-1-1-36-16,4 6-1 16,9 2-1-16,8 0 0 15,15-3-1-15,9-3 3 16,12-1-4-16,4-2 0 15,2 0 0-15,-2 0 0 16,-12 4 0-16,-13 6 0 16,-20 2 0-16,-17 6 0 15,-15 4 0-15,-12-2-4 0,-4 7-6 16,-10-16-3-16,13 12-6 15,-14-34-8-15,33 15-5 16,-9-31-2-16,29 5-4 16,-10-18-1-16,7-7 4 15</inkml:trace>
  <inkml:trace contextRef="#ctx0" brushRef="#br2" timeOffset="34">1561 4608 99 0,'0'0'39'0,"0"0"1"16,-14 2-5-16,14 19-29 15,-3 15-3-15,-3 13 0 16,-6 17 1-16,0 11-3 15,-2 12 0-15,-2 5-2 16,6-2 0-16,0-10-3 16,17-6-8-16,-3-32-8 15,35-3-5-15,-13-37-3 16,32-3-3-16,-13-35-3 0,24-3 1 15,-17-20 1-15</inkml:trace>
  <inkml:trace contextRef="#ctx0" brushRef="#br2" timeOffset="35">1689 4080 105 0,'-77'-14'37'15,"2"31"2"-15,-22 10-3 16,4 28-34-16,-4 22 0 15,6 26 0-15,8 25 1 16,13 25-1-16,14 19 0 16,18 12-1-16,32-1 2 15,30-9-1-15,34-24 2 0,33-34-3 16,36-42 0-16,31-50 1 15,26-54 0-15,23-41-2 16,-3-37 1-16,-11-28-1 16,-18-19-1-16,-35-11 1 15,-47-2 0-15,-50 4-2 16,-56 13 1-16,-53 10 1 15,-38 15-2-15,-37 16 0 16,-16 27-1-16,-10 26 1 16,8 39-5-16,8 17-8 15,38 47-4-15,11 6-7 16,44 28-15-16,39 10-3 15,41 7 3-15</inkml:trace>
  <inkml:trace contextRef="#ctx0" brushRef="#br2" timeOffset="36">3449 5313 73 0,'-3'-19'36'0,"-16"14"-3"15,-6 25 3-15,-23 19-33 16,-3 27 1-16,-10 19 2 0,4 26-1 16,-1 9 1-16,10 10-1 15,13-6 0-15,23-6-2 16,25-15-2-16,23-27-7 15,39-10-17-15,3-40-7 16,26-6-3-16,2-27-2 16,13-2-3-16</inkml:trace>
  <inkml:trace contextRef="#ctx0" brushRef="#br2" timeOffset="37">3983 5563 68 0,'0'0'35'15,"-11"-4"0"-15,2 22 3 16,-8 1-23-16,7 12-10 15,-7 9 0-15,7 10 0 16,-2 11 0-16,2 12-1 16,2 3 1-16,7-1-2 15,-2-1-1-15,4-6-1 16,3-10 0-16,6-15 1 15,-2-14-2-15,2-21 1 16,1-18 0-16,-1-19 0 16,-3-14 0-16,2-16-1 15,-4-11 1-15,-1-9-1 16,2-12-1-16,4-4-1 15,-1 2 1-15,4 3 0 0,3 8-1 16,5 10 1-16,2 11 0 16,2 15 0-16,2 18 1 15,1 19 0-15,-2 17 0 16,-5 13 1-16,0 16-1 15,-7 9 0-15,-6 8 2 16,-7 4-1-16,-9 2 1 16,-5 1-1-16,-10-7 0 15,-3-5-1-15,-7-6 0 16,0-16-4-16,5 0-10 15,-6-26-6-15,34-1-4 16,-28-5-4-16,42 3-2 16,-6-19-3-16,22 13 0 15,3-6 3-15</inkml:trace>
  <inkml:trace contextRef="#ctx0" brushRef="#br2" timeOffset="38">4526 5825 101 0,'11'2'34'16,"-11"-2"2"-16,0 0-5 15,-23-1-25-15,9 11-1 16,-10-1-1-16,3 16 1 16,-7 1-1-16,5 12-1 15,-3 1 0-15,11 5 0 16,6-2 0-16,9-4-1 15,9-6 0-15,12-8-1 16,14-12 0-16,8-15 0 0,7-8-1 16,6-12 1-16,-2-13-1 15,-2-4 0-15,-6-8 0 16,-12-1 0-16,-12-1 1 15,-15 4-1-15,-12 6 0 16,-12 7 0-16,-8 10 0 16,-6 5 0-16,2 8 0 15,1 6 0-15,9 6 0 16,6 7 0-16,13-9 0 15,17 19 0-15,8-7 0 16,8-2 0-16,10-1 0 16,9-2 0-16,3-1 0 15,3-5 0-15,-4-3 0 0,-3-3 0 16,-4-3 0-16,-5-2 0 15,-9-2 0-15,-9 3 0 16,-6 1 0-16,-18 8 0 16,0 0 0-16,0 0 0 15,-9 22 0-15,-5 0 1 16,-5 8-1-16,-1 4 0 15,5 7 0-15,3 2 1 16,5 0-1-16,8-2 1 16,9-5-1-16,9-8 1 15,13-11-1-15,7-10 0 16,7-12 0-16,5-15 0 15,5-11 1-15,3-12-1 16,-2-6 0-16,-6-6 0 0,-7 0-1 16,-7 1 2-16,-12 5-3 15,-8 14 1-15,-12 13 0 16,-5 22 1-16,-15-1 0 15,-3 24 0-15,-7 15 1 16,1 8-2-16,2 10 3 16,7-2-2-16,8 0-1 15,11-9-2-15,15-6-2 16,10-20-3-16,22-5-6 15,-3-27-4-15,19 5-4 16,-11-28-2-16,15 8 1 16,-16-24 0-16,9 17 0 15,-26-12 7-15,-7 3 25 16,-1 20 5-16,-25-9 5 15,6 28 1-15,-27-8 2 0,12 29 3 16,-23-5 0-16,15 25-4 16,-6 0-17-16,3 9 0 15,0 6-2-15,2 5 1 16,6-1-1-16,2-6 0 15,4-4-1-15,1-9 1 16,1-10-1-16,7-14 0 16,-8-12-1-16,21-17 1 15,-6-14 0-15,6-8 0 16,-2-13-1-16,2-8 1 15,2-4-2-15,-1 1 1 16,-3 6-2-16,1 9 3 16,-4 9-3-16,1 11 2 15,0 13-3-15,0 6 2 0,4 11 0 16,0 2-4-16,11 5 1 15,-4-7-8-15,15 12-2 16,-13-17-5-16,21 15-1 16,-17-21-1-16,13 19-1 15,-13-11 20-15,-5-2 5 16,-5 7 6-16,-24-4 5 15,20 7 4-15,-33-7 4 16,13 25 0-16,-25-13 3 16,7 20-19-16,-3 4-3 15,4 10 0-15,2 3-2 16,2 0 0-16,10-1-2 15,4-9-1-15,12-7-2 16,2-19-4-16,15-4-6 0,-5-31-4 16,20 4-4-16,-13-37-3 15,19 14-1-15,-17-33 2 16,14 13-3-16,-18-20 7 15,6 11 2-15,-11 3 4 16,-4 6 7-16,0 25 27 16,-23-9 2-16,12 34 3 15,-22-11 2-15,12 22 0 16,0 0 3-16,4 32 1 15,-10-19-3-15,16 11-24 16,0 3-1-16,5 1 1 16,-2 5 0-16,-2 4-1 15,-1 5 0-15,-7 2 1 16,-2 0-4-16,-3 1 0 15,-5-5 0-15,-2 1 0 0,0-8 0 16,-1-6 0-16,7-15 0 16,3-12 0-16,16-4 0 15,3-21 0-15,7-5 0 16,9-9 0-16,4-6 0 15,1-2 0-15,0-1 0 16,2 8 0-16,-13 7 0 16,0 12-2-16,-9 10 0 15,-6 15 2-15,-11 10 1 16,0 10-4-16,-1 12 3 15,-6 0-2-15,13 8 0 16,-4-6-3-16,18 1 0 0,0-10-4 16,27 2-4-16,-6-24-2 15,25 10-2-15,-18-26-1 16,20 8 1-16,-20-22 6 15,5-1 8-15,-14-3 5 16,-15-12 3-16,5 7 8 16,-30-12 0-16,4 17 6 15,-28-16-1-15,8 26-4 16,-23 0-7-16,-3 14 1 15,-12 11 0-15,1 17-4 16,-1 10 2-16,4 13-3 16,7 1 0-16,14 1-3 15,15-4 0-15,16-6 0 16,17-10 0-16,13-16 0 15,10-15 0-15,10-12 0 0,3-13 0 16,2-9 0-16,-5-5 0 16,-4 0 0-16,-3-1 0 15,-13 9 0-15,-6 9 0 16,-10 11 0-16,-18 12 0 15,7 35 0-15,-18 13 0 16,-12 17 0-16,-13 17 0 16,-9 11 0-16,-6 10 0 15,-6 2 0-15,-1-1 0 16,-2-11 0-16,-1-12 0 15,5-17 0-15,8-13 0 16,4-21 0-16,12-13-4 16,-4-23-7-16,15-5-2 15,-9-29-6-15,16 0-6 0,-15-30-3 16,23 1 0-16,-23-28-2 15,20 0 2-15,-8-17 2 16,10 4 1-16</inkml:trace>
  <inkml:trace contextRef="#ctx0" brushRef="#br2" timeOffset="39">9124 5181 57 0,'6'-26'38'15,"8"7"-1"-15,-13-2 1 16,-1 21-13-16,0 0-21 15,0 0 0-15,-4 40-1 16,-6 7 0-16,-2 16-1 16,-5 17 0-16,2 6 0 15,1 4 0-15,8 5-2 16,-4-11-1-16,17-4-2 15,-4-20-8-15,24 1-8 16,-6-31-7-16,20 0-5 16,-9-28-1-16,14-1-2 15,-7-19 1-15</inkml:trace>
  <inkml:trace contextRef="#ctx0" brushRef="#br2" timeOffset="40">9541 5550 78 0,'13'-22'33'15,"-16"7"1"-15,2 29 0 16,-13 8-23-16,2 19-4 15,-4 9 0-15,2 12-2 16,-1 5 0-16,2 1-1 16,7-4-1-16,3-11-2 15,11-11-1-15,1-17-7 16,17-6-13-16,-9-35-5 15,25-1-6-15,-13-29-1 16,18-1-3-16,-8-23 2 16</inkml:trace>
  <inkml:trace contextRef="#ctx0" brushRef="#br2" timeOffset="41">9667 5159 94 0,'-33'-24'35'16,"16"21"-2"-16,2 6-2 15,15-3-46-15,9 26-12 16,1-12-3-16,26 16-4 15,0-5-2-15</inkml:trace>
  <inkml:trace contextRef="#ctx0" brushRef="#br2" timeOffset="42">10177 5532 96 0,'-37'3'38'0,"4"16"1"16,-16-6-2-16,0 9-29 15,-2 3-3-15,5 5 1 16,1 3-1-16,10 2-1 16,9-1 0-16,13-2 0 15,12-6-1-15,17-5-3 16,16-9 3-16,11-8-2 15,14-14-3-15,7-7 3 16,2-11-3-16,-1-7 3 16,-2-7-2-16,-8-4-1 15,-11 3 0-15,-13 5 1 0,-12 8 1 16,-15 14-2-16,-4 16 2 15,-28 16 0-15,-1 22 2 16,-9 17-1-16,-8 20 1 16,-4 12 0-16,-9 12 0 15,2 6 1-15,0-2-3 16,9-5 0-16,6-9 0 15,12-14 0-15,10-14 0 16,12-17 0-16,16-20 0 16,12-17 0-16,12-19 0 15,7-13 0-15,8-15 0 16,4-12 0-16,6-13 0 15,0-9 0-15,1-4-2 16,-2-3-3-16,0 5-1 16,-11 1-3-16,10 20-7 0,-21-8-3 15,14 32-3-15,-25-11-2 16,14 29 0-16,-18-5 1 15,13 18-3-15,-18-7 5 16,10 7 6-16,-4-2 2 16,2-1 1-16,5-2 2 15</inkml:trace>
  <inkml:trace contextRef="#ctx0" brushRef="#br2" timeOffset="43">10908 5522 87 0,'10'-11'35'0,"-10"11"2"15,0 0-11-15,0 0-19 16,-17 13-3-16,12 3 0 16,-5 2-1-16,5 10 2 15,-4 1-3-15,5 5 2 16,-2 2 0-16,3 3-1 15,5-3 1-15,3-3-1 0,1-5 1 16,4-4-4-16,4-5 2 16,5-9-1-16,2-6-1 15,5-9 0-15,3-5-2 16,1-11 3-16,2-6-3 15,2-5 3-15,-2-7-2 16,1 0-1-16,-4 3 1 16,-6 5-1-16,-5 5 3 15,-8 17-4-15,-10 9 4 16,0 0-1-16,-14 32 3 15,0 1-2-15,-4 4 2 16,2 3-2-16,2 1 1 16,5-4-2-16,7-1-1 15,5-12-5-15,15-1 0 16,-1-16-7-16,22 0-23 0,-9-15-2 15,17 1 1-15,-9-16 1 16</inkml:trace>
  <inkml:trace contextRef="#ctx0" brushRef="#br2" timeOffset="44">11578 5673 85 0,'17'-18'33'15,"-14"0"0"-15,-3 18 4 16,0 0-28-16,-11 3-2 16,0 13 0-16,-1 10-5 15,-2 9 2-15,4-1-1 16,-2 5 1-16,5-1-5 15,4-1 3-15,4-8-8 16,15 2-28-16,-7-18-3 16,13-3 0-16,0-16-1 0</inkml:trace>
  <inkml:trace contextRef="#ctx0" brushRef="#br2" timeOffset="45">11700 5353 98 0,'-24'-20'35'0,"-2"6"2"15,7 14-2-15,8 9-36 16,11-9-6-16,4 17-28 16,7-9-1-16,19 8-1 15,1-6-1-15</inkml:trace>
  <inkml:trace contextRef="#ctx0" brushRef="#br2" timeOffset="46">12067 5575 100 0,'-19'-5'35'16,"-13"1"4"-16,7 18-3 15,-9-5-31-15,1 19-1 16,-3 5 2-16,11 9 0 15,3 1-1-15,13-2-1 16,11-11-1-16,14-8-2 16,18-15 0-16,12-16 1 15,15-20-4-15,6-17 1 16,4-14 0-16,1-9 0 0,-2-13-1 15,-7-4 1-15,-13-5 2 16,-8 5-3-16,-14 11 1 16,-13 11 1-16,-7 19 1 15,-12 25-1-15,-10 27 0 16,-6 27 0-16,-8 28 1 15,-5 22-1-15,1 12 1 16,6 1-2-16,10 6-5 16,0-22-18-16,25-2-14 15,1-27-1-15,23-7 0 16,1-25-1-16</inkml:trace>
  <inkml:trace contextRef="#ctx0" brushRef="#br2" timeOffset="47">13565 5578 90 0,'5'-29'35'15,"-5"29"-5"-15,-17-29 2 16,17 29-25-16,-31-21 0 16,12 20-2-16,-5 5-1 0,1 12 0 15,-2 7 0-15,2 10 1 16,2 3-1-16,5 7-1 15,5-2 0-15,9 1 0 16,7-6-1-16,11-9 0 16,7-12 1-16,12-9-4 15,10-12-1-15,7-9 3 16,4-11-2-16,1-10 1 15,-5-4-2-15,-7-3-1 16,-11 0 0-16,-15 5 0 16,-14 8 1-16,-16 9-3 15,-13 10 2-15,-12 9-3 16,5 14-2-16,-11-9-11 15,20 16-17-15,4-12 2 16,24 6-3-16,11-17 1 0</inkml:trace>
  <inkml:trace contextRef="#ctx0" brushRef="#br2" timeOffset="48">14548 5066 81 0,'-11'-44'37'0,"-3"6"0"15,-18-2 0-15,7 10-23 16,-17 8-11-16,0 17 2 15,-6 13-1-15,-2 22-2 16,1 17 1-16,3 20-1 16,4 11 1-16,9 9-2 15,7 9 1-15,10-5-1 16,9 1-1-16,7-9-3 15,10-5-3-15,-1-24-17 16,20 0-15-16,-11-21 2 16,10-7-1-16,-8-19-3 15</inkml:trace>
  <inkml:trace contextRef="#ctx0" brushRef="#br2" timeOffset="49">14022 5512 109 0,'-31'-21'38'16,"17"18"-1"-16,9-9-8 15,5 12-25-15,36-8-2 16,7 0-3-16,19 6-7 16,2-12-28-16,19 5-1 15,-5-9-1-15,7 10-1 16</inkml:trace>
  <inkml:trace contextRef="#ctx0" brushRef="#br2" timeOffset="50">15350 5044 76 0,'-25'-50'38'0,"0"16"0"16,-14-2 0-16,1 24-22 15,-7 7-11-15,-6 20-1 16,-2 17 1-16,1 20-2 15,0 10 1-15,5 12-2 16,9 8 1-16,9 5-2 16,6 0 0-16,9-5 1 0,11-6-4 15,4-15-1-15,14 2-14 16,-10-23-20-16,15-3-1 15,-14-25 0-15,8 0-2 16</inkml:trace>
  <inkml:trace contextRef="#ctx0" brushRef="#br2" timeOffset="51">14665 5572 111 0,'-5'10'39'0,"5"-10"2"15,26 17-1-15,-2-16-35 16,25-4-2-16,15-1-4 15,9-15-6-15,17 10-30 16,-11-16-3-16,2 10 0 0,-15-13-2 16</inkml:trace>
  <inkml:trace contextRef="#ctx0" brushRef="#br2" timeOffset="52">16252 5130 91 0,'11'-26'36'0,"1"15"0"16,-9-6 0-16,-3 17-32 15,-3 11-1-15,3 15 1 16,-9 13 0-16,1 13 0 15,-6 12-2-15,0 12 1 16,-1 6-1-16,-1-2 0 16,2-1-2-16,1-9-1 15,7-1-8-15,-6-25-19 16,15 1-9-16,-3-24-1 0,13-4-1 15,-13-17 1-15</inkml:trace>
  <inkml:trace contextRef="#ctx0" brushRef="#br2" timeOffset="53">16058 5573 90 0,'-19'-9'37'0,"-4"0"2"16,18 20 0-16,5-11-21 15,14 1-15-15,15 2 0 16,19-6-2-16,15-5-2 15,9-4-2-15,15-7-4 16,-3-18-10-16,18 15-15 16,-17-18-6-16,1 8 0 0,-16-14 0 15</inkml:trace>
  <inkml:trace contextRef="#ctx0" brushRef="#br2" timeOffset="54">16931 4888 78 0,'-17'17'41'0,"11"25"-2"15,-14 4 1-15,8 22-18 16,-8 3-16-16,-1 7-3 16,-4 4 1-16,0 7-1 15,-4-8-1-15,4-7 0 16,3-8-1-16,8-14 0 15,8-9 1-15,7-15-1 16,11-10-1-16,6-14 2 0,8-8-2 16,5-9 2-16,2-11-2 15,6-3-1-15,-5 0 0 16,0 0 0-16,-4 1 1 15,-6 8-2-15,-6 8 2 16,-8 12-2-16,-5 13 2 16,-5 4 1-16,-5 9-3 15,3 0 0-15,2 7-2 16,0-9-5-16,14 10-7 15,-8-27-8-15,23 12-7 16,-11-20-6-16,23 1-1 16,-12-12 3-16</inkml:trace>
  <inkml:trace contextRef="#ctx0" brushRef="#br2" timeOffset="55">17338 5557 103 0,'-3'14'36'15,"-11"-6"3"-15,14 12 1 16,-9-4-34-16,19 0 1 15,9-3-4-15,10-4 2 16,9-8-4-16,10-9 1 16,-2-5-2-16,7-8-2 15,-2 1 3-15,-8-7-3 16,-12-1 2-16,-9 1-2 15,-10 1 2-15,-15 6 0 16,-11 7 0-16,-12 6 0 0,-12 9 0 16,-5 10 0-16,-7 7 0 15,0 13 1-15,5 1 0 16,8 5 2-16,13-2-3 15,15-2 3-15,18-6-6 16,13-13-2-16,28 6-11 16,-12-27-11-16,29 6-13 15,-5-17-1-15,12 3-1 16,-7-9-2-16</inkml:trace>
  <inkml:trace contextRef="#ctx0" brushRef="#br2" timeOffset="56">18592 4965 88 0,'0'0'37'0,"-17"11"1"16,14 27-2-16,-13 2-28 16,7 19-4-16,0 11 2 15,2 10-4-15,-1 6 2 16,-1 2-1-16,4-3-1 15,2-11-3-15,8-5-3 16,-4-21-8-16,14 1-10 16,-11-25-8-16,11 0-3 15,-15-24-5-15,19 1 1 16</inkml:trace>
  <inkml:trace contextRef="#ctx0" brushRef="#br2" timeOffset="57">18306 5537 96 0,'-26'-7'37'0,"26"7"1"15,-2 12-1-15,29 0-32 16,16-6-1-16,16 4-1 16,14-7-1-16,15-1 0 15,3-4-1-15,5 0 0 16,-8-4 0-16,-6-3-1 15,-13-2 1-15,-14 2 0 16,-16-2 0-16,-17-1-1 16,-14 3 1-16,-8 9 0 15,-23-12 0-15,-1 16 0 16,-8 4 0-16,-4 12 0 0,-2 3-1 15,1 9 3-15,3 4-2 16,11 3 1-16,9-1 0 16,13-2 1-16,16-4-1 15,10-8 0-15,12-10 2 16,6-7-4-16,2-9-2 15,5-8 4-15,-3-9-5 16,-10-7 1-16,-4-2-1 16,-9-8 1-16,-13 0-2 15,-6-2-1-15,-6 6 2 16,-12-2-5-16,2 17 1 15,-9-3-4-15,20 20-5 16,-28-8-2-16,34 20-6 16,-6-12-1-16,13 16-3 15,2-14-2-15,18 6 0 0,2-4 4 16</inkml:trace>
  <inkml:trace contextRef="#ctx0" brushRef="#br2" timeOffset="58">19557 5527 107 0,'-10'-1'36'0,"2"14"3"15,-14-9-2-15,5 16-34 16,-1-1 0-16,5 10 2 16,-2 2-3-16,1 6 1 15,2 0 0-15,3-1 0 16,2 0 0-16,0-8-1 15,4-4 0-15,3-5-3 16,0-7 4-16,0-12-4 0,0 0 2 16,17-18-1-16,-8-5-2 15,4-4 3-15,-1-14-3 16,4-4 0-16,1-8 1 15,7 0-1-15,1-1 0 16,3 6 0-16,3 5 2 16,-1 6-2-16,6 12 3 15,-5 11-1-15,0 10 0 16,-2 11 0-16,-6 9 0 15,0 6 0-15,-6 5 0 16,-5 2-1-16,-8 4 1 16,-5 2-1-16,-8 2 1 15,-8-4 2-15,-8 0-3 0,-7-5 2 16,-3-2-1-16,-7-6 2 15,1-2-3-15,-2-7 3 16,3-2 0-16,2 2-3 16,2-3 4-16,4 4-3 15,3 2 2-15,6 7-2 16,1 8 3-16,3 4-3 15,3 9 1-15,1 3-1 16,-4 7 0-16,4 0 1 16,-3-2-1-16,-1 0 0 15,2-5-2-15,-3-6-1 16,6-1-4-16,-5-19-6 15,15 8-5-15,-16-24-5 16,30 8-6-16,-10-11-4 0,8-16-2 16,2-5-3-16,10-4 4 15</inkml:trace>
  <inkml:trace contextRef="#ctx0" brushRef="#br2" timeOffset="59">20196 4879 69 0,'-16'-6'38'16,"16"6"0"-16,14 7 0 15,8 13-24-15,0-8-8 16,13 14-2-16,4 6 1 16,5 12-1-16,-4 7 0 15,-3 12-1-15,-8 6 0 16,-8 10-2-16,-14 7 0 15,-17 1 1-15,-16 1 0 16,-15-1 0-16,-8-1 0 16,-6-7 0-16,-1-8 0 15,4-13-4-15,14-7-8 16,1-31-10-16,37 2-12 0,0-22-5 15,35-15-3-15,7-10-1 16</inkml:trace>
  <inkml:trace contextRef="#ctx0" brushRef="#br2" timeOffset="60">20836 5919 123 0,'-13'-3'41'0,"13"3"-3"15,-26-18-4-15,12-14-47 16,10 21-15-16,-9-18-8 15,12 14-4-15,-10-7-1 16,8 9 0-16</inkml:trace>
  <inkml:trace contextRef="#ctx0" brushRef="#br3" timeOffset="61">14117 7229 18 0,'0'0'22'16,"0"0"-4"-16,0 0-4 15,-1-10 1-15,1 10-2 0,0 0-2 16,0 0-2-16,0 0-2 16,0 0-2-16,-5-12 0 15,5 12-1-15,0 0 0 16,0 0-1-16,0 0 0 15,0 0 0-15,0 0-1 16,0 0 1-16,11 16-1 16,-3-2 1-16,-2-1-1 15,5 2 0-15,0 0 0 16,-1 3 0-16,1-2-1 15,0 3 0-15,1 0 0 16,2 1-1-16,-3 1 1 16,2 0 0-16,0 0-1 15,-1 3 1-15,0 0 0 16,1 0 0-16,0-1 0 0,-1 2 0 15,2 0 0-15,0-2 0 16,1-3-1-16,-1 2 1 16,0-2-1-16,1-3 1 15,-2 1-1-15,2-2 0 16,-5 0 1-16,4 0-1 15,0 1 1-15,1 2-1 16,-1-1 1-16,0 6-1 16,0 1 0-16,3 0-1 15,-5 0 2-15,0 1-3 16,2-2 3-16,-4 0-3 15,5-2 2-15,-6-5 0 16,3 0 0-16,-1-4 0 0,3 5 0 16,-1-3 0-16,2 4 1 15,-1 1-1-15,-2 4 0 16,5 1 0-16,-2 5 0 15,0 3 0-15,0-1 0 16,-1 0 1-16,0-1-1 16,-3 1 0-16,2-7 0 15,-3 0 0-15,-3-4 0 16,1-1 0-16,3 0 0 15,-2-1 0-15,0 2 2 16,5-3-3-16,-3 3 2 16,2 4-1-16,2-3 1 15,-2 1-1-15,1-2 1 16,0 1-2-16,-2-3 1 0,1 1 0 15,-3-4 0-15,4 0 0 16,0 2 0-16,-4 0 1 16,0 2-1-16,1 2 0 15,0 3 0-15,2 3 0 16,0 0 0-16,1 5 0 15,-2-1 0-15,4-2 1 16,-1-1-1-16,0-3 0 16,-2-1 0-16,1-4 1 15,-2 1-2-15,1-3 2 16,0-2-1-16,-2 4 0 15,-1-3 0-15,1 3 0 16,0 0 0-16,-1-2 1 16,3 5-1-16,-3-1-1 0,1 0 1 15,1 1 0-15,0-5 1 16,0 3-1-16,-3-3 0 15,3-1 1-15,-3-3-1 16,1 0 2-16,-2-1-2 16,3 3 1-16,-2-2-1 15,1 6 1-15,3 2-1 16,1 3 1-16,0 1 0 15,-2 4-1-15,5 1 1 16,-3 2-1-16,1-4 1 16,-1 2-1-16,0-2 1 15,0 3-1-15,1-6 1 16,1 2 0-16,0 2-1 15,0-4 1-15,2 4 0 0,-1-2 0 16,-1-3-1-16,1 3-1 16,-2-5 0-16,0 2 1 15,-1-3-1-15,-3-2 0 16,3 0 0-16,0 1 0 15,-3-2 0-15,2-2 2 16,1 1-1-16,-1-2 0 16,-2 0 0-16,3 0 1 15,-4-1-1-15,1 1 0 16,-2 2 0-16,3-2 1 15,-2 2-1-15,1 1 0 16,-1 0 0-16,2 4 0 16,1 1 0-16,1-2 1 15,-1 0-1-15,1 3 0 16,0-3 0-16,-2 1 1 0,1-3-1 15,-1-2 0-15,-1 1 0 16,-1 1 0-16,-1-3 0 16,4 1 1-16,-2-1-1 15,0 0 0-15,1 2 0 16,-2-1 0-16,4-1-1 15,-1 0-2-15,-2 1 2 16,5-3-2-16,-3 0 2 16,0-2-2-16,0 1 2 15,-2-5-1-15,1 1 2 16,-2 0 0-16,2-1 0 15,-12-10 0-15,15 18 0 16,-15-18 0-16,14 15 0 16,-14-15 0-16,13 17 0 0,-13-17 0 15,14 19 0-15,-14-19 0 16,17 18 0-16,-17-18 0 15,19 15 0-15,-19-15 1 16,17 14-1-16,-17-14 0 16,14 15 0-16,-14-15 0 15,10 14 0-15,-10-14 0 16,14 18 0-16,-7-5 0 15,1 0 0-15,0 3 0 16,2 0 0-16,-1 0 1 16,0 0-1-16,0-1 0 15,0-2 0-15,-1-4 0 16,-8-9-2-16,0 0-12 0,14 6-20 15,-14-6-1 1,-10-12-2-16,-5-5 0 0</inkml:trace>
  <inkml:trace contextRef="#ctx0" brushRef="#br3" timeOffset="62">16512 11263 14 0,'0'0'27'0,"0"0"1"16,0 0 1-16,-3-12-15 15,3 12-4-15,0 0-1 16,0 0-2-16,0 0-1 16,0 0-1-16,0 0-1 15,0 0-1-15,0 0 0 16,12 14 0-16,-12-14-1 15,2 13 0-15,-2-13 0 16,5 9 1-16,-5-9-1 16,0 0 0-16,0 0-1 15,9 16 0-15,-9-16 1 16,8 17-1-16,-2-6 0 15,1 4 0-15,0 0-1 0,1 1 1 16,1-2-1-16,-1 2 1 16,-2-5-1-16,2 2 0 15,-8-13 1-15,7 16-1 16,-7-16 0-16,0 0 0 15,4 14 1-15,-4-14-1 16,0 0 0-16,-10 13 1 16,10-13-1-16,-7 14 0 15,7-14 1-15,-9 13 0 16,9-13-1-16,-13 12 0 15,13-12 1-15,-10 7 0 16,10-7-1-16,-13 5 1 16,13-5-1-16,-10 5 1 0,10-5-1 15,-9 13 2-15,3-1-1 16,1-2 1-16,2 1-1 15,-1 6 1-15,2-5-1 16,-2 2 1-16,0-2-2 16,-1-1-2-16,1 1 2 15,4-12-2-15,-12 19 2 16,12-19-3-16,-14 16 3 15,14-16-2-15,-15 14 2 16,15-14 1-16,-12 12-1 16,12-12 0-16,-13 10 1 15,13-10-1-15,-11 15 1 16,11-15-1-16,-13 15 0 15,13-15 1-15,-14 14-1 16,14-14 0-16,-11 8 1 0,11-8-1 16,-13 4 1-16,13-4-1 15,0 0 1-15,-13 4-1 16,13-4 0-16,0 0 1 15,-11 16-1-15,11-16 0 16,-8 14 0-16,8-14 0 16,-10 17 0-16,10-17 0 15,-8 14 0-15,8-14 0 16,-5 11 1-16,5-11-1 15,0 0 0-15,-11 14 0 16,11-14 0-16,-11 12 0 16,11-12 1-16,-14 15-1 15,14-15 0-15,-20 19 1 16,9-9-1-16,1-2 1 0,-3 1 0 15,3-1-1-15,10-8 1 16,-19 14-1-16,19-14 1 16,-11 12-1-16,11-12 0 15,0 0-1-15,-12 3-1 16,8-13-4-16,4 10-21 15,-5-30-10-15,5 10 1 16,-7-14-2-16</inkml:trace>
  <inkml:trace contextRef="#ctx0" brushRef="#br3" timeOffset="63">16298 11999 16 0,'0'0'26'0,"0"0"1"16,0 0-2-16,0 0-8 16,-10-25-4-16,10 25-4 15,1-19-2-15,-1 19-1 16,3-18-2-16,-3 18 0 15,0 0 0-15,0 0 0 16,0 0-1-16,0 0 2 0,6 14-1 16,-6-14-1-16,3 13 0 15,-3-13 0-15,0 0 0 16,0 0-1-16,0 0 1 15,0 0-1-15,0 0-1 16,0 0 1-16,-12 3-1 16,12-3 0-16,-9 13 0 15,4-1 0-15,5-12 1 16,-10 18-1-16,10-18 0 15,-8 14 0-15,8-14 0 16,0 0 0-16,-11 0 0 16,11 0 1-16,-10-8-1 15,10 8 0-15,-21 4 0 16,7 3 0-16,1 8-1 0,-6 4 1 15,-2 6-1-15,-2 6 0 16,-2-1 1-16,0-1-1 16,-3-6 0-16,-1 3 0 15,-7-6 1-15,3-4-1 16,-4 2 0-16,-3-4 1 15,-2 1-1-15,0 3 1 16,-5 4-2-16,0 2 0 16,0-1 1-16,0 3 0 15,-2 1-1-15,-2 2 0 16,0 1 2-16,-2 1-2 15,-3-1 1-15,0 1 1 16,-1 3-2-16,-2-1 2 16,1-2-2-16,0 3 2 0,-1-4-1 15,7 1 0-15,-3 0 0 16,4 0 0-16,2-1 1 15,3 0-1-15,0-1 1 16,4-3-1-16,-2 0 0 16,4-2 1-16,-1-6-1 15,2 0 0-15,2-3 0 16,4-1 0-16,0-5 0 15,1 1 0-15,5-1 0 16,2-2 0-16,6-1 0 16,2 0 0-16,1-3-1 15,5 2 1-15,-2-2 0 16,13-3 0-16,-9 4 0 15,9-4 0-15,0 0 0 16,0 0 0-16,0 0-1 0,-7 11 0 16,7-11 0-16,0 0-1 15,2 14-1-15,-2-14-2 16,9 12-9-16,-9-12-15 15,0 0-8-15,5-15-1 16,-5 15-1-16</inkml:trace>
  <inkml:trace contextRef="#ctx0" brushRef="#br3" timeOffset="64">14657 12984 23 0,'0'0'30'16,"-9"-10"2"-16,9 10 0 15,-11 4-14-15,-3-8-7 16,14 4-2-16,-12 8-3 15,12-8-1-15,-15 11 0 16,15-11-1-16,-15 5-1 16,15-5 0-16,-17 5-1 15,17-5 1-15,-16 9-1 16,16-9 0-16,-18 17 0 15,7-2-1-15,0 0 0 16,-2 5 1-16,-1-3-1 16,-1 6-1-16,-6 0 1 15,2-1-1-15,-3-2 0 0,-1 0 0 16,-1-1 0-16,-3 2 0 15,2-4 0-15,-5 0 0 16,3 0 0-16,-1-6 0 16,-1 1 1-16,3-5 0 15,2-3-1-15,1 1 1 16,2-6-1-16,-2-3 1 15,5 1-1-15,2-2 1 16,-1 2-1-16,2 0 0 16,1 0 1-16,4 1-1 15,-2 0 0-15,12 2 0 16,-16-2 0-16,16 2 0 15,-14-2 0-15,14 2 0 0,0 0 0 16,-11-8 0-16,11 8 0 16,0 0 1-16,0 0-1 15,0 0 0-15,0 0 0 16,-13 12 0-16,13-12 0 15,-5 18 0-15,5-18 0 16,-6 16 0-16,6-16 0 16,-8 14 0-16,8-14 0 15,0 0 0-15,-14 6 0 16,14-6 0-16,-11 0 0 15,11 0 0-15,0 0 0 16,-14 8 0-16,14-8 0 16,0 0 1-16,0 0-1 15,-12 10 0-15,12-10 0 0,0 0 1 16,0 0-1-16,-10-2 0 15,10 2 0-15,-9-7 0 16,9 7 0-16,-15-11 0 16,15 11 0-16,-18-10 0 15,18 10 0-15,-17-13 0 16,5 6 0-16,-2-4 0 15,1-1 1-15,-1-2-1 16,-6-2 0-16,1-3 0 16,1-3 0-16,2-1 0 15,-2-3 1-15,4 1-1 16,-1 0 0-16,3-2 1 15,2 1 0-15,1-1 0 16,0 4-1-16,0 2 0 0,0-1 1 16,-1 4-1-16,-2 2 0 15,3 1 0-15,0 0 0 16,0 2 0-16,0 0 0 15,3 2 0-15,1-2 0 16,-4-1 0-16,4 1 0 16,0-2 0-16,1 0 0 15,-3-2 0-15,0 2 0 16,1-2 0-16,-2 3 0 15,-1-3 0-15,1 0 0 16,-4-2 0-16,3 1 0 16,-2-1 0-16,-1-1 0 15,0 0-1-15,3 3-1 16,-1 1-2-16,10 16-10 0,-15-32-12 15,17 21-12-15,-8-8 0 16,7 4-2-16,-3-11 2 16</inkml:trace>
  <inkml:trace contextRef="#ctx0" brushRef="#br3" timeOffset="65">13471 12675 9 0,'0'0'24'16,"2"17"3"-16,-2-6-11 15,0-11-1-15,0 10 1 16,0-10-1-16,0 0 0 16,0 0-3-16,0 0-2 15,0 0-3-15,0 0 0 16,5-11-3-16,-5 11-1 0,-3-21-1 15,1 11 0-15,-6-8 0 16,2 0-1-16,-8-4 1 16,3-1-1-16,-6-5 0 15,4-2 0-15,-4-3 1 16,1-3-1-16,0-1 0 15,0 2 0-15,1-3 0 16,0 1 0-16,0 0-1 16,-1 1 1-16,0 1 0 15,2 2-1-15,-2 1 1 16,-1 1 0-16,2-2 0 15,-3 0-1-15,0-2 1 16,-1 1 0-16,1-4-1 16,-2 1 1-16,2-7-1 15,-3 2 0-15,-1-3 0 0,1 2 2 16,-2 0-2-16,-6 0 0 15,2 4 0-15,-2 1 1 16,-3 2-1-16,0 0 1 16,0 3-2-16,-1 0 0 15,0-2 2-15,3-4-1 16,0-2 0-16,1-1 0 15,2-7 0-15,0 0-1 16,2-2 2-16,-3-1-2 16,3 0 2-16,-3 0 0 15,0 3 0-15,-4 3 1 16,3-2-1-16,-4 3 1 0,0-1-1 15,0-1 1-15,-3-2-2 16,0 0 0-16,0-3 0 16,1-5 0-16,-3-4 0 15,3 1 0-15,0-1 1 16,-2 0-1-16,3 1 2 15,-2 5-2-15,3 4 1 16,-1 5-1-16,-3 6 1 16,1 2-1-16,2 3 1 15,2 4-1-15,-2-3 0 16,3 2 0-16,3-4 0 15,1 3 0-15,3-3 0 16,1 2-1-16,5-1 1 16,-1 4 0-16,1 3 0 15,3 4 0-15,1 3 0 0,0-1 0 16,2 3 0-16,-2 0 0 15,3-3-1-15,0 2 0 16,0 0 1-16,1 3-1 16,2-1 0-16,-1 6 0 15,9 12-3-15,-13-13-5 16,23 25-11-16,-22-11-17 15,20 11 1-15,-8-12-3 16,12 7 1-16</inkml:trace>
  <inkml:trace contextRef="#ctx0" brushRef="#br3" timeOffset="66">11653 9577 49 0,'0'0'28'15,"0"0"2"-15,0 0-2 16,0 0-20-16,0 0-1 15,-10-13 0-15,10 13-1 16,-7-16 2-16,7 16-2 16,-11-16 0-16,11 16-1 15,-18-16-1-15,7 10-1 16,-5-3 0-16,-1 0-1 15,-3-3-1-15,-1 0 1 16,-2-5-1-16,-3 0-1 0,-1-2 1 16,0 3 0-16,-2-3-1 15,4 1 1-15,-4 2-1 16,1 4 0-16,3 1 1 15,-1 1 0-15,1 2-1 16,1 2 1-16,0 0 0 16,4-1-1-16,1 0 1 15,-1 0-1-15,-1 2 1 16,1 1-1-16,1 3 1 15,-1 1-1-15,-1 2 1 16,0 5-1-16,-1 1 0 16,4 4 1-16,-2 4-1 15,-2 3 0-15,1-3 0 16,-1 0 1-16,-2 1-1 0,0-3 1 15,0-4 0-15,0-2 0 16,-3-1-1-16,3-4 1 16,1 0 0-16,0 1-1 15,3-1 0-15,2 3 0 16,3 1 1-16,1 1 0 15,0 2-1-15,0 2 1 16,5-2-1-16,-1 2 0 16,1-3 0-16,9-9 0 15,-12 15-1-15,12-15-2 16,0 0-7-16,-3-12-11 15,18 5-16-15,-7-13-1 16,12 2-1-16,-5-9-1 16</inkml:trace>
  <inkml:trace contextRef="#ctx0" brushRef="#br4" timeOffset="67">13734 11570 59 0,'-10'-18'34'16,"0"6"0"-16,-8-7-2 15,1 9-25-15,-7-1-2 16,1 9-2-16,-3 5-1 16,1 11 2-16,-9 7-2 15,1 16 2-15,0 7-1 0,1 10-2 16,0 3 2-16,9 5-2 15,6-6 2-15,12 1-2 16,12-10 0-16,14-10-1 16,16-13 0-16,14-10 1 15,11-15 0-15,8-12-1 16,2-9 0-16,3-4 0 15,-3-9 1-15,-9 1-1 16,-12 0 0-16,-14 0-1 16,-18 6 2-16,-10 1-1 15,-18 10 0-15,-9 8 0 16,-17 8 0-16,-7 8 1 15,-7 11-1-15,-6 7 1 16,3 7-1-16,8 2 1 0,4 1-1 16,11-3 1-16,18-7 0 15,17-4-1-15,17-10 1 16,15-11-1-16,19-9 1 15,9-3-1-15,14-10 0 16,7-5 1-16,7-3-1 16,5-5-1-16,-5-3 1 15,-2-4 2-15,-7-3-4 16,-14-1 2-16,-13 0-2 15,-15 3 2-15,-22 6-1 16,-18 5 1-16,-19 11-1 16,-21 14-1-16,-15 11 3 15,-14 15 2-15,-5 15-2 16,-5 10-1-16,1 7 2 15,5 8-2-15,11 2 1 0,17 3-1 16,19-8 1-16,21-3-3 16,17-9 2-16,23-9 0 15,22-12 0-15,19-12 0 16,15-13 0-16,10-14 0 15,9-15 0-15,4-13 0 16,-5-13 0-16,-5-9 1 16,-16-2-2-16,-17-4 2 15,-22 4-2-15,-25 6 1 16,-24 9-1-16,-24 9 1 15,-20 15-1-15,-24 14 1 16,-16 16 0-16,-11 19 2 16,-9 13-1-16,3 19 2 15,2 13-2-15,9 6 0 0,15 4 1 16,20 2-2-16,23-9 1 15,25-5-2-15,29-16 1 16,22-16-2-16,29-15 2 16,14-19-1-16,18-14 1 15,10-18 0-15,5-13 0 16,-3-15 0-16,-5-9-1 15,-12-3 1-15,-19 2 0 16,-20 4 0-16,-26 12-1 16,-25 12 2-16,-28 19-2 15,-25 21 1-15,-23 19 1 16,-12 18 1-16,-6 17-1 15,-2 7-1-15,12 7 1 0,8 0-2 16,18-5 2 0,25-6-1-16,26-14 0 0,22-17-2 15,28-12 2-15,20-18-1 16,16-8 1-16,9-14-1 15,7-6 0-15,-2-7 3 16,-6 3-4-16,-16 0 1 16,-23 6 0-16,-18 5 0 15,-24 10 0-15,-22 7 1 16,-19 11-1-16,-21 8 1 15,-12 5 2-15,-12 12 0 16,-4 6 0-16,2 4-2 16,7 4 2-16,10-1-1 15,17-1 0-15,21-3-2 0,22-7 1 16,18-14-2-1,22-10 2-15,21-8-1 0,11-12 1 16,10-8 3-16,6-6-4 16,-3-6 2-16,-6-2-1 15,-13 0 0-15,-15 4 0 16,-16 4 1-16,-20 7-2 15,-19 4 0-15,-20 9 0 16,-16 10 1-16,-21 13 1 16,-11 11 0-16,-9 15 0 15,-6 11-1-15,0 11 1 16,5 5 0-16,14-2 0 15,11 0-1-15,26-9 1 16,20-14-3-16,28-18 2 16,25-18 0-16,26-14 0 0,19-18-1 15,13-11 1-15,6-7 2 16,0-8-3-16,-7 1 1 15,-14 7-1-15,-26 7 2 16,-28 10-2-16,-26 13 3 16,-31 12-3-16,-29 17 1 15,-33 16 0-15,-21 13-1 16,-19 16 2-16,-8 12-1 15,-6 8 1-15,3 9-3 16,6-2 2-16,21-6-1 16,26-10 1-16,27-14 1 15,28-17-1-15,24-22 0 16,27-26 0-16,21-16-1 15,20-24 1-15,9-11 0 0,6-7-1 16,-5-6 1-16,-9 0-1 16,-19 1 3-16,-25 14-2 15,-24 10 2-15,-28 18-2 16,-26 16 2-16,-29 19-2 15,-25 16 0-15,-14 20 1 16,-16 17-3-16,0 22 3 16,1 9-3-16,9 9 3 15,13-3-1-15,28-6 0 16,27-10 1-16,25-12-1 15,25-20 1-15,27-22-2 16,26-18 2-16,15-20-1 16,16-14-2-16,6-13 1 15,1-10 1-15,-3-7-1 0,-10-1 0 16,-16 1 0-16,-21 5-1 15,-22 10 1-15,-27 10 0 16,-23 20 1-16,-23 17 0 16,-17 22 0-16,-11 15 1 15,-11 16-1-15,2 15 2 16,4 7-1-16,11 6 0 15,8-1-1-15,24-4 1 16,15-12-1-16,21-8 0 16,22-15 0-16,22-13-1 15,15-16 1-15,14-12 0 16,12-14 0-16,5-11-1 15,5-12 1-15,1-8 0 16,-5-8-1-16,-10-5 0 16,-9-1 1-16,-12 2-1 0,-23 3 1 15,-19 6-1-15,-18 12 1 16,-24 13-1-16,-19 16 1 15,-13 15 1-15,-18 17-1 16,-5 17 1-16,-3 13 0 16,3 9-1-16,7 9 1 15,12 2-1-15,16-4 1 16,11-6-1-16,27-9 0 15,14-13 0-15,22-20 0 16,18-18 0-16,16-21 0 16,15-20 0-16,7-14 0 15,8-16-1-15,0-9 1 16,-7-5 0-16,-11 2 0 15,-18 3-1-15,-21 11 1 0,-22 13-1 16,-22 21 1-16,-26 19 0 16,-20 23 0-16,-15 20 2 15,-7 18-2-15,-3 16 1 16,4 9 0-16,6 2 0 15,18-2 0-15,23-11-1 16,25-15 1-16,22-21-2 16,24-18 1-16,23-23 0 15,18-19 0-15,13-18-1 16,4-14 1-16,3-13 0 15,-11-5-1-15,-9-1 1 16,-17 0 0-16,-24 4-1 16,-24 12 1-16,-27 15-1 0,-25 16 1 15,-21 16 0-15,-10 24 1 16,-16 18-1-16,0 19 1 15,0 16 1-15,10 8-2 16,11 8 1-16,20-2 0 16,16-2-1-16,20-9 1 15,22-10-1-15,21-16 0 16,13-15-1-16,17-15 0 15,15-17 1-15,6-17 0 16,7-13 1-16,-1-14-2 16,-10-8 0-16,-12-6 1 15,-16-5-1-15,-26 1 0 16,-19 4-1-16,-29 7 1 15,-21 9-1-15,-19 10 1 0,-14 17 1 16,-7 16 0-16,-7 20 1 16,3 20 0-16,7 13 0 15,6 14 0-15,21 7 1 16,13 2-1-16,22-5 0 15,16-4-1-15,21-15 1 16,16-12-1-16,16-17 0 16,9-15 0-16,10-13-1 15,3-17 1-15,-6-9 0 16,-2-14 0-16,-12-3 0 15,-12-4 0-15,-14 2-1 16,-19 7 2-16,-21 7-2 16,-22 12 2-16,-19 12-1 15,-21 16 0-15,-9 10 0 0,-4 12 0 16,1 8 1-16,10 5-1 15,13 2 0-15,20 1-1 16,20-5 1-16,27-4 0 16,25-8 0-16,21-10 0 15,21-10 0-15,11-10-1 16,9-9 1-16,5-6 0 15,-1-8 0-15,-5-5 0 16,-15-4 0-16,-19-4 0 16,-20 2 0-16,-23-1 0 15,-22 8 2-15,-26 3-2 16,-22 15 2-16,-19 14-1 15,-11 11-1-15,-7 12 0 16,1 13 1-16,12 10-1 16,9 6-2-16,23-1 2 0,23-2-2 15,28-8 2-15,26-6 0 16,22-12 0-16,29-9 0 15,14-9 0-15,14-6 0 16,6-4 0-16,-2-3 0 16,-8 1 0-16,-11 3 0 15,-19 4 0-15,-25 6 0 16,-24 8 0-16,-19 9 0 15,-25 9 0-15,-17 11 0 16,-17 10 1-16,-13 9-1 16,-5 5 0-16,1 9 2 15,6-4-2-15,15 0 2 0,13-7-2 16,24-10 0-16,27-13 1 15,21-15-1-15,25-14 0 16,18-12 0-16,19-10 0 16,4-8-1-16,10-3 1 15,-5-3 0-15,-7 5 0 16,-17 6 0-16,-17 12 0 15,-21 9 0-15,-22 12 0 16,-24 15 1-16,-22 9 0 16,-18 13-1-16,-15 7 0 15,-7 7 0-15,-6 1 1 16,7-5-2-16,16-7 1 15,14-10 0-15,24-17 0 16,18-24 0-16,31-3 0 16,22-23 0-16,24-13 0 0,17-7-1 15,7-5 1-15,2 1 1 16,-7 5-1-16,-9 12 1 15,-21 9-1-15,-23 20 1 16,-27 11-1-16,-32 17 0 16,-31 18 0-16,-19 15-1 15,-19 11 2-15,-6 6-2 16,-2-1 2-16,7-10-1 15,19-7 0-15,22-14 1 16,29-22-1-16,16-20 0 16,44-15 0-16,19-22 0 15,24-11-1-15,13-9 1 16,13-5-1-16,5-5 0 15,-8 2 1-15,-4 4 1 0,-18 7-2 16,-22 13 2-16,-30 9-1 16,-23 20 0-16,-33 14 1 15,-25 19-1-15,-31 20 1 16,-16 17-2-16,-14 15 1 15,2 5 0-15,6 3 0 16,12-12 0-16,23-8 0 16,27-17 0-16,36-28 0 15,33-23 0-15,33-32 0 16,27-20 0-16,19-20-1 15,18-13 1-15,9-8 0 16,1-7-1-16,-6 5 1 16,-20 9 0-16,-22 11 0 15,-23 19-1-15,-34 19 1 0,-33 23 0 16,-37 25 0-16,-31 20 0 15,-22 21 0-15,-21 18 1 16,-15 11 0-16,-1 1-1 16,5-1 0-16,18-12 1 15,24-12-1-15,31-17 0 16,33-23 0-16,32-25-1 15,34-23 1-15,34-22-1 16,23-20 1-16,17-15 0 16,9-6 0-16,-7-5-1 15,-15 3 1-15,-17 12 2 16,-30 15-1-16,-30 18 1 15,-36 27-2-15,-37 22 0 16,-34 20 0-16,-22 24 1 16,-17 14-1-16,-6 15-2 0,3 3 3 15,10-3-3-15,23-9 2 16,28-12 0-16,35-18 1 15,31-23-1-15,35-21-1 16,31-17 1-16,25-14 0 16,12-9-1-16,10-5 1 15,-8-1 2-15,-11 8-3 16,-15 6 4-16,-25 9-4 15,-30 10 3-15,-33 11-2 16,-33 12 2-16,-33 8-1 16,-22 12-1-16,-26 6 0 15,-12 7-2-15,-10 3 3 16,2 3-4-16,5 0 4 15,18-6-3-15,24-4 2 0,30-13-2 16,31-9 2-16,24-17-1 16,29-9 1-16,23-12 0 15,18-9-1-15,10-8 2 16,2-5-2-16,-8 1 1 15,-14 2 0-15,-16 9 0 16,-28 13 0-16,-25 15 0 16,-26 21 0-16,-31 19 1 15,-25 18-1-15,-17 18 2 16,-9 10-1-16,-1 5-1 15,12 0 0-15,16-9 0 16,20-11 1-16,27-16-2 16,33-15 1-16,28-23-3 15,28-16 3-15,21-11 0 0,16-7-1 16,4-5 2-16,1-1-2 15,-7 5 2-15,-13 5-2 16,-19 17 2-16,-25 14-1 16,-27 4 1-16,-20 36 0 15,-30 3-2-15,-25 13 2 16,-17 8-1-16,-8 6 1 15,-2-3-1-15,3-5 1 16,15-12-3-16,15-13 2 16,25-14-1-16,32-13-4 15,22-23-6-15,32 7-4 16,5-22-5-16,29 12-11 15,-13-15-3-15,26 14-6 0,-16-5 1 16</inkml:trace>
  <inkml:trace contextRef="#ctx0" brushRef="#br5" timeOffset="68">10296 9110 33 0,'16'-4'12'16,"6"4"5"-16,-2-2 0 15,-2-4-11-15,1 5-2 16,0-5-1-16,1 5 1 15,1-7 1-15,0 10 1 16,-3-8 1-16,4 6 0 16,-3-2-1-16,3 5-1 15,-4-1 0-15,5 1-1 16,-3 0-1-16,4-3-1 15,0 0-1-15,3-4 0 16,1 1 0-16,1 1 1 16,-1-8 0-16,2 7 0 15,-2-5-1-15,0 7 1 16,-2-4 0-16,0 6 0 0,-3-1-1 15,0 1-1-15,2 4 1 16,-2-2-1-16,3 3 0 16,0-3 0-16,-1-1 1 15,1-2-1-15,5 0 1 16,-1-1-1-16,0-2 1 15,2 2 0-15,0-2 1 16,0 3-1-16,3-1-1 16,0 1 1-16,1 0-1 15,1 0 1-15,1-2-1 16,-1 2 0-16,1 2 0 15,1-2-1-15,-3-2 1 16,2 4 0-16,-1-5 0 16,1 4 1-16,0-3-1 0,3 1 0 15,-3 0 0-15,4-3 1 16,1 3-1-16,-2 0 0 15,3 1 0-15,0 0 0 16,-1 4-1-16,-1 2 1 16,-3 4 0-16,2-2 0 15,-5 3 0-15,1 0 0 16,-5 0 0-16,5-2 1 15,-3-2-1-15,7-3 0 16,-2-3 1-16,4-2-1 16,3-2 1-16,5-1-1 15,7-3 0-15,3-1 1 16,3-4-1-16,4 7 0 15,3-4 0-15,0-1 0 16,2 2 0-16,1 0 0 0,-2 0 0 16,-2 3 0-16,0 2 0 15,-2-3 0-15,5 4 0 16,-1-1 1-16,-4 3-1 15,-2 2 0-15,2 0 1 16,-5 0-1-16,-2 1 0 16,-5 1 0-16,-1-2 1 15,-4 4-1-15,-1 0 0 16,-2-1 0-16,-1 2 1 15,-1-1-1-15,0 0 0 16,2-1 0-16,-2-1 0 16,-1 0 1-16,0-1-1 0,1 1 0 15,-5-2 1-15,2 3-1 16,-3 0 0-16,0 0 0 15,-2 0 1-15,-2 2-1 16,-1-2 0-16,-1 1 1 16,3 0-1-16,-4 0 0 15,-3-4 1-15,5-1 0 16,-2-2 0-16,0 0-1 15,1-1 1-15,0-2 0 16,-1 2-1-16,-1-1 1 16,-3 3-1-16,-6 2-1 15,-1 5-1-15,-9-6-9 16,7 15-6-16,-20-16-4 15,5 25-1-15,-16-19-2 16,11 12-2-16,-14-15 0 0,14-3 2 16</inkml:trace>
  <inkml:trace contextRef="#ctx0" brushRef="#br5" timeOffset="69">10552 9161 23 0,'0'0'24'16,"17"2"-1"-16,-17-2-1 15,0 0-5-15,17 5-3 16,-17-5-3-16,0 0-2 16,0 0-2-16,0 0-1 15,0 0-1-15,0 0-2 16,-11-14 0-16,11 14 0 15,-20-7-1-15,7 3-1 16,-1-1 1-16,-2 3-1 16,-1-2 1-16,-1 3-1 0,-2-1 1 15,0 4-1-15,-3 2 0 16,0 3 0-16,-3 2-1 15,-2 3 1-15,-3 4-1 16,-1 0 0-16,-2 6 1 16,-3 2-1-16,-4 6 1 15,-4 4 0-15,-2 3 0 16,-4 3 1-16,-4 2-1 15,1 4 1-15,-4-1 0 16,5 2-1-16,1 0 0 16,-1-2 1-16,8-2-2 15,3 1 1-15,5-1-1 16,5 0 0-16,3 3-1 15,1 2 0-15,6 3-2 16,1 4 0-16,2 5 0 0,-1-3 1 16,1 9-1-16,-1-1 2 15,-2 1-3-15,-6-6-2 16,6 6-9-16,-13-17-1 16,13 7-4-16,-17-18-1 15,14 6-3-15,-9-20 0 16,18 3 1-16,1-11 2 15</inkml:trace>
  <inkml:trace contextRef="#ctx0" brushRef="#br5" timeOffset="70">10490 9768 47 0,'0'0'28'0,"0"0"0"0,0 0 0 16,0 0-13-16,-15-4-7 15,4 12-4-15,-7-2-1 16,1 7-1-16,-6 1 0 16,-2 8 0-16,-6-2 1 15,0 11 0-15,-5 1 0 16,1 13 1-16,-7 1-2 15,1 17 1-15,-2 8-2 16,-1 13 1-16,-3 6-2 16,5 7 2-16,-5 2-2 15,4-2 0-15,6-6-2 16,-1-10-5-16,16-6-9 15,-5-26-5-15,18-4-3 16,-6-25-2-16,21-4-2 0,-6-16-2 16</inkml:trace>
  <inkml:trace contextRef="#ctx0" brushRef="#br5" timeOffset="71">9485 10616 82 0,'10'-23'33'0,"-10"23"-2"0,8-19-1 16,-8 19-25-16,0 0-3 16,1 11-1-16,-5 9 0 15,-6 12 0-15,0 13-1 16,-7 9-1-16,-9 15 1 15,-3 16 0-15,-8 9 1 16,-6 8 0-16,-2 0 0 16,2-5 1-16,2-9-3 15,5-17-6-15,18-5-12 16,-7-34-3-16,25-6-4 15,0-26-2-15,7-15-1 16,-6-20-2-16</inkml:trace>
  <inkml:trace contextRef="#ctx0" brushRef="#br5" timeOffset="72">9073 11074 94 0,'-13'3'34'0,"8"8"-1"15,-10-2 1-15,8 10-32 16,0 8 0-16,1 6-1 16,-2 13 0-16,3 13 0 15,-2 7 0-15,2 7 2 16,2-2-1-16,6-4-1 15,6-7 0-15,11-15 0 16,9-16 1-16,13-18-2 0,11-20 1 16,9-16-2-16,9-20 1 15,6-15-1-15,7-7-5 16,-13-17-12-16,15 16-8 15,-22-11-2-15,10 26-3 16,-18-4-2-16,6 22-1 16</inkml:trace>
  <inkml:trace contextRef="#ctx0" brushRef="#br6" timeOffset="73">15400 11776 8 0,'-11'1'27'16,"-2"-1"2"-16,3 0 3 15,10 0-15-15,-21 2-5 16,21-2-2-16,0 0 0 15,0 0-1-15,2-12-2 16,11 9-1-16,0-7-1 16,12 7 1-16,7-10-3 15,15 4 2-15,10-6-3 16,22-3 1-16,12-7-1 15,19-4 0-15,13-9-1 0,15-5-1 16,15-7 2 0,7-3-3-16,10-7 2 0,0 1 0 15,5 1 0-15,2 1-1 16,-1 6 1-16,-9-1-1 15,-12 10-1-15,-4 2 1 16,-17 5 0-16,-17 4 1 16,-19 7-2-16,-21-1-2 15,-13 16-5-15,-26-9-11 16,1 18-7-16,-26-14-2 15,6 16-2-15,-19-2-4 16</inkml:trace>
  <inkml:trace contextRef="#ctx0" brushRef="#br6" timeOffset="74">19169 10836 85 0,'-14'-8'35'0,"-7"-1"-1"16,4 9 3-16,-13 0-29 16,3 14-2-16,-7 3-2 15,1 9-3-15,-4 1 1 16,6 4-2-16,2-3 1 15,10-3-2-15,12-5 1 16,12-5-2-16,13-8 2 16,15-2 0-16,6-1 0 15,9 3 0-15,0-1 0 16,-4 5 0-16,-6 5 0 15,-13 9 0-15,-14 3 0 16,-11 8 1-16,-16 4-1 16,-10 1 0-16,-8 0-1 15,-1-6-2-15,6 1-5 0,-3-25-15 16,29 4-8-16,3-15-2 15,7-24-4-15,15-9 1 16</inkml:trace>
  <inkml:trace contextRef="#ctx0" brushRef="#br6" timeOffset="75">19393 11024 86 0,'0'15'36'16,"0"-15"-1"-16,18 12 0 15,6-17-31-15,18-1 0 0,4-6-1 16,10-2 0-16,-3-6 0 16,-3 2 2-16,-9-4-2 15,-7 3 0-15,-16 1-1 16,-15 3 1-16,-17 2-2 15,-13 2 2-15,-10 3-2 16,-7 5-1-16,-7 6 1 16,0 7-1-16,5 8 0 15,5 7-1-15,7 6 1 16,11 7-1-16,9 4 1 15,14 1-2-15,14-1 1 16,11-12-3-16,18-2-3 16,5-23-14-16,25 3-8 15,-7-29-4-15,24-1-2 0,-6-22-4 16</inkml:trace>
  <inkml:trace contextRef="#ctx0" brushRef="#br6" timeOffset="76">20402 10335 110 0,'-20'-5'37'0,"2"31"1"16,-13 16-2-16,7 17-31 16,-5 11-2-16,6 11 0 15,3 6-3-15,0 1-1 16,6 1-1-16,4-10-2 15,10 1-9-15,-8-23-12 16,21 1-8-16,-13-23-3 16,14-5-2-16,-13-20 1 0</inkml:trace>
  <inkml:trace contextRef="#ctx0" brushRef="#br6" timeOffset="77">20047 10999 103 0,'-15'-13'39'16,"15"13"-1"-16,0 0 0 15,25-11-34-15,8 0-1 16,14-2-3-16,14 1-8 16,-5-18-11-16,25 10-9 15,-11-21-3-15,15 6-3 16,-10-15 0-16,4 6-3 15</inkml:trace>
  <inkml:trace contextRef="#ctx0" brushRef="#br6" timeOffset="78">20876 10231 110 0,'-22'25'37'0,"9"33"3"16,-16 4-5-16,8 22-28 16,-6 6-5-16,2 8 1 15,-4 1-2-15,2-1-2 16,6-5-1-16,0-12-3 15,11-4-12-15,-9-26-12 16,24-1-8-16,-11-26-2 16,15-5 0-16,-9-19 2 0</inkml:trace>
  <inkml:trace contextRef="#ctx0" brushRef="#br6" timeOffset="79">20515 10935 109 0,'-16'11'40'0,"-3"-4"-2"16,22 12 2-16,11-7-37 15,10-4-2-15,14-11-2 16,13-9-1-16,13-4-7 16,1-22-11-16,20 6-9 15,-11-19-5-15,12 3-3 16,-13-16 0-16</inkml:trace>
  <inkml:trace contextRef="#ctx0" brushRef="#br6" timeOffset="80">21247 10389 114 0,'-33'70'42'15,"-15"3"-2"-15,9 17 0 16,-4-5-37-16,8 4-2 16,5-6-1-16,8-8-2 15,13-6-3-15,2-22-16 16,28 4-12-16,-9-25-8 15,18-2 2-15,-1-21-2 16</inkml:trace>
  <inkml:trace contextRef="#ctx0" brushRef="#br6" timeOffset="81">21224 11033 94 0,'0'16'37'0,"0"-16"2"15,16 17-1-15,0-22-31 16,18 2-2-16,2-7-1 15,6-5-1-15,-1-7 0 16,0-3 1-16,-8-5-2 16,-4-1 1-16,-8-4-1 15,-9 4 0-15,-9 1 0 16,-7 7 0-16,-16 12-2 15,-7 8 0-15,-3 11 0 16,-7 14 0-16,0 12-1 16,0 4-1-16,7 8 2 0,6 0-2 15,13-4 2-15,12-6-3 16,20-4 1-16,9-15-5 15,20-1-7-15,-2-21-9 16,28 8-9-16,-8-19-5 16,18 4-4-16,-9-13 3 15</inkml:trace>
  <inkml:trace contextRef="#ctx0" brushRef="#br6" timeOffset="82">22068 10879 121 0,'-48'0'38'0,"5"18"3"16,-16-5-3-16,7 13-35 15,-2 3 0-15,12 5-2 0,9-4 1 16,15-4-2-16,14-6 1 16,25-9-1-16,13-12 0 15,13-11 1-15,12-14 0 16,10-11 1-16,0-9-1 15,4-8 1-15,-6-12-2 16,-5-4 0-16,-9-3 0 16,-10 4 0-16,-11 11 0 15,-13 12 0-15,-15 19 0 16,-4 27 0-16,-29 8 0 15,-3 31 0-15,-10 18 0 16,-4 15 0-16,5 13-10 16,-11-13-14-16,21 11-17 15,-4-19-2-15,13 0 0 16,-6-19-3-16</inkml:trace>
  <inkml:trace contextRef="#ctx0" brushRef="#br6" timeOffset="83">19563 12020 86 0,'-26'6'38'0,"-18"3"-1"16,4 20 0-16,-22-7-28 15,9 15-2-15,-5-4-2 16,12 2 0-16,8-4-2 15,13-4 0-15,17-9-1 16,19-7-1-16,19-9 0 16,15-3 0-16,11-2-1 15,5 3 0-15,1 4 1 16,-5 7-1-16,-16 8 0 0,-12 7 1 15,-18 10-2-15,-18 2 0 16,-11 5 1-16,-11-4-1 16,-4-1 0-16,2-9-1 15,6-6-1-15,6-15-5 16,19-8-9-16,9-16-6 15,31 1-9-15,-1-23-7 16,24 0 1-16,0-15 1 16</inkml:trace>
  <inkml:trace contextRef="#ctx0" brushRef="#br6" timeOffset="84">20054 12130 96 0,'-12'6'38'16,"-15"6"1"-16,3 22 0 0,-16-4-32 15,11 10 0-15,-1-1-3 16,10 8 0-16,4-5-1 15,14-7-1-15,9-3 0 16,15-12-2-16,5-11 1 16,8-9 0-16,2-8 0 15,1-11-2-15,-1-8 2 16,-4-3 0-16,-13-7-1 15,-6 1 0-15,-10-2-1 16,-8 1-3-16,-6 5 1 16,-2 2-3-16,5 13-5 15,-10-10-8-15,17 27-6 16,-5-20-5-16,20 22-5 15,-3-12-3-15,22 7 1 0,3-13 1 16</inkml:trace>
  <inkml:trace contextRef="#ctx0" brushRef="#br6" timeOffset="85">20725 11787 112 0,'-29'11'40'0,"4"15"-1"15,-16 2 0-15,3 17-35 16,-1 14-1-16,1 7-4 15,6 5 3-15,5 2 0 16,12-2-2-16,11-5-1 16,16-10-3-16,5-18-2 15,18-8-6-15,-5-30-8 0,25 3-6 16,-14-32-4-16,16 7-2 15,-21-31 2-15,5 9 26 16,-7 0 4-16,-12-3 7 16,3 17 10-16,-22-10 5 15,9 31 5-15,-21-5 6 16,12 32-4-16,-16 2-22 15,6 13-1-15,-2 5-3 16,3 8 1-16,-2 2-3 16,7-5 1-16,0-5-3 15,2-11-2-15,9-7-5 16,-10-20-11-16,25-7-6 15,-16-24-6-15,21 3-2 0,-15-24-6 16,13 0 2-16,-11-16 1 16</inkml:trace>
  <inkml:trace contextRef="#ctx0" brushRef="#br6" timeOffset="86">20902 11757 102 0,'-24'13'1'16,"-4"8"-1"-16,7 4-4 15,9 0-35-15</inkml:trace>
  <inkml:trace contextRef="#ctx0" brushRef="#br6" timeOffset="87">21536 12065 91 0,'-9'-16'37'15,"9"16"1"-15,-32-4 1 16,3 14-34-16,-13 6 1 15,0 15-2-15,-15 6 1 16,2 13 0-16,0 1-2 16,7 3 1-16,13-6-2 0,16-3 1 15,20-17-3-15,20-17 2 16,21-16-1-16,18-22-1 15,12-17 1-15,5-16-1 16,10-9 0-16,-7-9 0 16,-8 0 1-16,-11 3-1 15,-18 4 0-15,-15 6 2 16,-18 18-1-16,-11 12 1 15,-17 19-2-15,-10 17 0 16,-8 19 0-16,-2 17 0 16,3 18-1-16,2 13-3 15,14 10 0-15,8-5-5 16,25 7-6-16,1-27-7 15,41 7-5-15,-7-32-8 0,26-5-4 16,0-24-1-16,11-6 3 16</inkml:trace>
  <inkml:trace contextRef="#ctx0" brushRef="#br6" timeOffset="88">22265 11965 113 0,'-15'-3'39'0,"-15"-3"1"15,9 20-2-15,-5 1-34 16,6 5-2-16,2 3 0 15,8 5-1-15,8 1 0 16,7-2 0-16,0 0 0 16,9 2 0-16,-3-5-1 15,0 3 1-15,-5-1-1 16,-6 1 1-16,-6-1 0 0,-9 0 0 15,0-2-1-15,-9-1 1 16,1-1-2-16,-6-6-2 16,6 5-7-16,-10-19-9 15,18 17-6-15,-19-25-8 16,19 14-6-16,-14-14-5 15,7 4 3-15</inkml:trace>
  <inkml:trace contextRef="#ctx0" brushRef="#br6" timeOffset="89">15023 10104 70 0,'-31'18'38'16,"3"-8"-1"-16,13-1 1 15,-2-21-14-15,30-9-18 16,23-26 0-16,30-17-2 15,20-22 0-15,31-11-1 16,24-9 0-16,17-3-2 16,2 4 1-16,-3 14-3 15,-18 23 0-15,-23 17-2 16,-23 29-3-16,-33 1-13 0,-16 29-9 15,-31-5-7-15,-7 12-1 16,-6-15-4-16,0 0 3 16</inkml:trace>
  <inkml:trace contextRef="#ctx0" brushRef="#br6" timeOffset="90">17183 8631 88 0,'11'-25'35'0,"-8"2"-1"15,-3 23 1-15,0 0-29 16,-11 19-1-16,-3 15 0 16,2 18-1-16,-6 11 1 15,0 17-3-15,-4 4 1 16,4 5-1-16,2-4 0 15,6-8-2-15,7-7-4 16,3-20-1-16,18-2-12 16,-3-35-8-16,21-3-10 15,0-20-1-15,16-7-1 16,-2-19 1-16</inkml:trace>
  <inkml:trace contextRef="#ctx0" brushRef="#br6" timeOffset="91">17568 8975 102 0,'0'0'36'16,"-13"9"1"-16,4 20-3 15,-11 2-27-15,3 12-1 16,-4 3-3-16,4 1 0 16,2-2-2-16,4-4-1 15,11-10-1-15,6-15-2 16,13-6-9-16,-4-28-20 15,22-8-5-15,-4-20-1 16,13-7 1-16</inkml:trace>
  <inkml:trace contextRef="#ctx0" brushRef="#br6" timeOffset="92">17588 8558 92 0,'-25'4'20'0,"20"13"-10"15,1-2-9-15,15 4-31 16,13-5-5-16,11 0 2 15</inkml:trace>
  <inkml:trace contextRef="#ctx0" brushRef="#br6" timeOffset="93">18111 8867 104 0,'-18'19'36'0,"-12"-4"3"15,3 8-2-15,-2 0-32 16,-4 7 1-16,-5-2-1 0,6 9-1 15,-2-6 0-15,8 4-1 16,5-8-1-16,14-5 0 16,7-22 0-16,23 7-2 15,8-18 1-15,17-9-1 16,9-8 0-16,4-3 0 15,5-2 0-15,-7 0 0 16,-4 9 0-16,-13 3 0 16,-14 12-1-16,-16 11 1 15,-23 18-1-15,-13 14 1 16,-15 21 0-16,-16 18-1 15,-10 13 0-15,-3 14 1 16,-5 4 0-16,8 3 1 16,6-9-1-16,15-10 1 0,16-18-1 15,16-20 1-15,15-25 0 16,16-21 0-16,14-25-1 15,14-17 0-15,10-14-1 16,5-15 0-16,7-9 0 16,-3-6-3-16,2 5-2 15,-14-8-8-15,7 25-9 16,-25-6-17-16,1 18 2 15,-15 0-2-15,4 17 2 16</inkml:trace>
  <inkml:trace contextRef="#ctx0" brushRef="#br6" timeOffset="94">18636 8951 112 0,'7'-26'38'0,"-7"26"2"16,2-23-1-16,-2 23-33 15,0-11-2-15,0 11-1 16,-4 22 0-16,-6 5 0 16,1 9-1-16,-1 11-1 15,1 2 1-15,-2 5 0 16,3-3-2-16,8-4 0 15,5-10 0-15,11-13 0 16,8-15 0-16,10-14 0 16,9-15 0-16,4-13 0 0,1-7 0 15,4-3 0 1,-4-1 0-16,-7 1 0 0,-7 7 0 15,-12 9 0-15,-12 9 0 16,-10 18 0-16,0 0 0 16,-15 13 0-16,0 10 0 15,-3 6 0-15,5 8 0 16,-1 2-6-16,11 4 0 15,3-9-2-15,18 5-5 16,-6-21-6-16,23 6-2 16,-12-31-4-16,27 8 0 15,-13-27-1-15,14 4-3 16,-13-16 2-16,4-4 3 15,-2 4 5-15</inkml:trace>
  <inkml:trace contextRef="#ctx0" brushRef="#br6" timeOffset="95">19369 8954 108 0,'0'0'35'0,"-1"21"1"16,-15 2 1-16,10 20-28 15,-10 0-3-15,7 13-1 16,-3-1-2-16,6-4-1 16,3-4-4-16,5-12-1 15,12-9-10-15,-14-26-7 16,38-11-5-16,-20-31-4 15,22 2-3-15,-17-26-2 16,11-2-1-16,-11-16 3 16</inkml:trace>
  <inkml:trace contextRef="#ctx0" brushRef="#br6" timeOffset="96">19417 8541 114 0,'-28'-9'34'16,"13"16"2"-16,2 5-6 16,6-1-45-16,29 16-8 15,-3-12-7-15,26 15-3 16,-6-10-3-16,18 10 1 15</inkml:trace>
  <inkml:trace contextRef="#ctx0" brushRef="#br6" timeOffset="97">20019 8838 114 0,'0'0'39'16,"-14"-3"0"-16,-13 0 0 16,2 5-33-16,-16 11-2 0,-2 15 0 15,-11 9 0-15,1 17-1 16,2 8 0-16,8 4-3 15,11-3 0-15,14-3 0 16,18-10 0-16,19-20 0 16,22-20 0-16,13-26 0 15,17-23 0-15,2-17 0 16,4-14 0-16,-3-14 0 15,-6-5 0-15,-9-4 0 16,-12-2 0-16,-11 12 0 16,-12 13 0-16,-11 19 0 15,-14 23 0-15,-12 27 0 16,-10 28 0-16,-5 23 0 15,-1 23 0-15,-3 14 0 16,8 11 0-16,-1-9-11 0,25 6-5 16,-9-32-10-16,36-1-6 15,-8-27-13-15,10-16 1 16,-4-17 1-16</inkml:trace>
  <inkml:trace contextRef="#ctx0" brushRef="#br6" timeOffset="98">3449 4255 70 0,'10'-14'35'15,"0"9"-2"-15,-10 5-3 16,11-6-23-16,-11 6-2 16,4 26 0-16,-8 3 0 15,2 18 1-15,-3 9-2 16,0 14-1-16,-3 6 0 15,2 6-1-15,1-4 0 16,4-3-4-16,5-3-4 16,-5-24-24-16,16-5-6 15,-5-18-1-15,13-5 0 16</inkml:trace>
  <inkml:trace contextRef="#ctx0" brushRef="#br6" timeOffset="99">3422 4337 91 0,'1'-28'38'0,"8"16"0"16,-1-3 1-16,12 8-37 15,4 0-1-15,13 1 0 16,7 1 0-16,11 5-1 16,5 4 0-16,6 3 0 0,-1 7 0 15,-6 6 0-15,-8 12 0 16,-9 8 0-16,-22 13 0 15,-15 7 0-15,-22 7 0 16,-18 3 1-16,-16 4 0 16,-6-5-1-16,-10-5 1 15,0-10-2-15,7-8-2 16,-2-18-14-16,26 2-17 15,2-18-2-15,20-1-1 16,4-14-1-16</inkml:trace>
  <inkml:trace contextRef="#ctx0" brushRef="#br6" timeOffset="100">4026 4783 77 0,'0'0'37'0,"-4"18"0"15,4-18-1-15,36 3-32 16,-4-5-1-16,11-3-1 15,3-4 1-15,4 0-1 16,0-8 0-16,-7 1-1 16,-4-6 1-16,-9 2-1 15,-10-6 1-15,-10 2-1 0,-11 0 1 16,-10 4 0-16,-11 3-1 15,-9 9 1-15,-7 9 0 16,-1 9 0-16,-8 15-1 16,1 6 1-16,3 8-1 15,9 5 1-15,9-3-1 16,16 1-1-16,14-9 2 15,20-8-3-15,17-9-3 16,13-13-3-16,23 6-12 16,-7-21-7-16,20 12-9 15,-11-15-1-15,9 8-4 16,-13-8 1-16</inkml:trace>
  <inkml:trace contextRef="#ctx0" brushRef="#br6" timeOffset="101">5273 4488 85 0,'-13'0'38'16,"-12"-8"-1"-16,6 7 2 15,-22-8-34-15,12 9 0 16,-8-6-1-16,-1 6 0 0,-2 3-1 15,-3 9 0-15,-4 6-1 16,2 16 0-16,4 5 0 16,2 6 0-16,6 3-2 15,10 2 1-15,13-2-1 16,15-5 0-16,17-11-2 15,15-13-1-15,21-9-4 16,2-18-8-16,31 9-8 16,-13-27-5-16,18 13-4 15,-11-19-4-15,2 11-1 16,-12-9 1-16</inkml:trace>
  <inkml:trace contextRef="#ctx0" brushRef="#br6" timeOffset="102">5838 4594 70 0,'-9'-24'36'0,"2"11"0"16,-14-9 1-16,5 11-21 15,-13-3-10-15,2 8 0 16,-10 5-2-16,2 10 0 16,-8 7-1-16,3 10 0 15,-4 1-1-15,3 10 0 16,4-3 0-16,8 5 0 15,6-2-2-15,14-1 1 16,12-9 0-16,12-4 0 0,11-11-1 16,11-5 0-16,10-8 1 15,3-9-1-15,4-5 0 16,0-9 0-16,-6-2 0 15,-7-7 0-15,-1 0 0 16,-9-5 0-16,-8 7 0 16,-7 2-1-16,-3 5 1 15,-8 10 0-15,-5 14 0 16,0 0 0-16,-8 20-1 15,2 5 1-15,-4 12-1 16,0 0-1-16,5 7-1 16,-2-4-2-16,12 4-3 15,-7-21-14-15,19 10-7 0,-6-19-7 16,14 0-1-16,-5-19-2 15,13 0 4-15</inkml:trace>
  <inkml:trace contextRef="#ctx0" brushRef="#br6" timeOffset="103">6261 4545 85 0,'0'0'38'16,"-29"18"-1"-16,18 13 2 15,-17-2-31-15,9 9-3 16,-4-3 0-16,8 0-2 15,-1-2-1-15,5-3 0 16,6-8 0-16,4-6-1 0,1-16 0 16,25 0 0-16,0-16 0 15,5-8-1-15,4-9 1 16,4-8 0-16,3-4-1 15,-3-4 1-15,-3 0 0 16,-8 8 0-16,0 4 0 16,-7 10-1-16,-6 12 1 15,-14 15-1-15,16 9 0 16,-9 12 0-16,-4 12 0 15,4 6-1-15,2 5 0 16,5-1-1-16,6-2-2 16,6-12-3-16,13 3-8 15,-9-28-7-15,29 7-6 16,-15-30-2-16,27 1-3 15,-14-21-5-15,14-6 1 0</inkml:trace>
  <inkml:trace contextRef="#ctx0" brushRef="#br6" timeOffset="104">7366 3961 113 0,'-21'25'39'16,"-17"7"-1"-16,5 23-2 15,0 4-33-15,2 8-1 16,4 9-1-16,5 4-1 15,5 2 0-15,3-3-3 16,8-1 0-16,-1-10-1 16,8-4-5-16,-13-23-11 15,22 3-11-15,-21-27-7 0,11-6-1 16,0-11 0-16</inkml:trace>
  <inkml:trace contextRef="#ctx0" brushRef="#br6" timeOffset="105">6947 4408 107 0,'-8'21'39'0,"-2"-6"2"16,26 9-4-16,4-13-34 15,15-5-2-15,12-8-2 16,10-7-3-16,13 5-5 15,-11-21-15-15,17 9-15 0,-12-11 0 16,0 6 0-16,-12-11 1 16</inkml:trace>
  <inkml:trace contextRef="#ctx0" brushRef="#br6" timeOffset="106">7713 4324 102 0,'-13'33'38'0,"3"17"1"15,-17-2-10-15,8 9-23 16,-5 3-2-16,4-2-2 15,3-3-3-15,4-16-6 16,17 3-19-16,-5-27-13 16,20-7 0-16,1-22-1 15,12-7 1-15</inkml:trace>
  <inkml:trace contextRef="#ctx0" brushRef="#br6" timeOffset="107">7810 4036 100 0,'-15'3'20'15,"0"3"-18"-15,15-6-2 16,-2 11-37-16,17-2-1 16</inkml:trace>
  <inkml:trace contextRef="#ctx0" brushRef="#br6" timeOffset="108">8147 4204 71 0,'-5'33'39'16,"-11"-2"0"-16,7 15 0 15,-17-10-11-15,9 13-22 16,-4 0-2-16,5 3-1 16,1-9-1-16,7-2-1 15,2-10 1-15,9-9-1 16,9-14-1-16,5-12 0 15,6-12 1-15,4-8-1 16,5-9 1-16,0-11-1 16,5-6 1-16,-5-2-1 15,2 3 1-15,-6 0-1 16,-2 10 0-16,-7 6 1 15,-1 14-1-15,-7 11 0 0,-11 8 0 16,16 24 0-16,-11 5-1 16,-1 10 0-16,1 1-1 15,9 1-2-15,5 4-3 16,1-14-10-16,21 13-8 15,-12-27-8-15,26 6-6 16,-6-21-1-16,16 0 1 16</inkml:trace>
  <inkml:trace contextRef="#ctx0" brushRef="#br6" timeOffset="109">9139 4192 94 0,'-39'-15'40'0,"-1"18"0"16,-13 1 0-16,8 11-34 15,-1 5-1-15,5 10-3 16,8 1 1-16,7 9-1 16,2-2 0-16,17-5-1 15,7-1 0-15,8-6 0 16,7-4-1-16,4-12 0 15,4-6 0-15,5-12 0 16,1-6-1-16,3-11 0 16,2-5 0-16,3-6 0 15,2-5 0-15,-1 5 0 16,3 1 0-16,-6 5 1 15,-4 11-1-15,-7 11 1 16,-9 13 0-16,-10 13 0 0,-12 12 0 16,-6 11 0-16,-12 14 1 15,-2 8-1-15,-8 14 1 16,-4 3 0-16,3 1 1 15,0 5-2-15,3-1 2 16,-1-2-2-16,4-8 2 16,1-9-1-16,0-8 0 15,1-11 0-15,-1-10-1 16,-3-12 1-16,-2-14-1 15,-3-10 1-15,1-15-1 16,-1-10-1-16,2-8-2 16,1-13-2-16,8 6-7 15,-5-17-8-15,23 19-9 16,-12-13-4-16,26 15-7 15,-5-2-1-15,18 13 1 0</inkml:trace>
  <inkml:trace contextRef="#ctx0" brushRef="#br1" timeOffset="110">3591 5032 4 0,'0'11'16'0,"0"-11"3"15,0 0-11-15,0 0 0 16,0 0 5-16,0 0 1 16,0 0 4-16,23 1-2 0,-22-13 0 15,18 12-2-15,-14-12-3 16,13 8-3-16,-3-3-3 15,3 4-2-15,1-1-1 16,1 3-2-16,3 2 1 16,0 3-1-16,1 2 0 15,6-1 1-15,6 1-1 16,5 2 2-16,7-6-1 15,10 1 0-15,10-4 0 16,7-3 1-16,7-2-1 16,7-1-1-16,3 1 1 15,3 0-1-15,0 0 0 16,0 4 0-16,-3-1 0 15,3 6 0-15,-3-2-1 0,-1 1 1 16,6 1 0-16,0-2 0 16,3-1 0-16,2 1 0 15,2-2 1-15,2 0-1 16,2-2 0-16,1 3 0 15,-5 1 0-15,-1 4 1 16,-3 0-1-16,-2 4 0 16,-3 0 0-16,-2 3 0 15,3-1-1-15,-2-1 2 16,7-1-1-16,1-3 0 15,7-2 0-15,0-4 0 16,4-1 1-16,4-4-1 16,1-2 1-16,-5 0-1 15,-6-2 1-15,-4 1-1 0,-10-1 0 16,-8 1 1-16,-9 0-1 15,-9 1 0-15,-6 0 0 16,-5 1 1-16,-8 1 0 16,-5 2-1-16,-2 0 1 15,5 0 0-15,-6-1 0 16,1 1 1-16,-7 2-1 15,3-1-1-15,-2 0 1 16,-2 0-1-16,-7 1 1 16,-4 0-1-16,-3 1 0 15,-3 1 0-15,-3 0 0 16,-3 3 0-16,3-1 0 15,0 0 0-15,-2-2-1 0,1 2 0 16,1 2-1-16,-13-5-9 16,18 4-25-16,-18-4 1 15,0 0-3-15,-15-1 1 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0T00:11:01.255"/>
    </inkml:context>
    <inkml:brush xml:id="br0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9487 4203 61 0,'-20'-12'31'0,"1"1"-1"16,-7-4-1-16,-4 5-26 15,-1 1-2-15,-6 6 1 16,-6 11-1-16,-2 10 0 15,-7 12 3-15,-2 13-2 16,0 8 3-16,4 11-2 16,1 1 1-16,13 4-1 15,4-13-1-15,11-7-1 16,14-11 0-16,11-19-1 15,10-18-1-15,8-19 2 16,11-18-1-16,8-16 0 16,9-15 1-16,5-8 1 15,1-9-1-15,-2 1 0 0,-2 3 0 16,-5 8 0-16,-14 12 0 15,-6 16 0-15,-20 22-1 16,-7 24 0-16,-26 15 0 16,-10 25 0-16,-11 20 0 15,-10 18-1-15,-8 16 2 16,3 7-1-16,-7 8 1 15,8-2-1-15,9-4 3 16,11-8-4-16,12-12 3 16,14-16-2-16,15-20 1 15,11-21-1-15,15-23-1 16,10-19 1-16,8-25-2 15,10-24 2-15,5-16-1 0,0-12 2 16,-2-9-2-16,-3 2 2 16,-11 3 1-16,-6 12-1 15,-14 15-1-15,-10 18 1 16,-17 22 0-16,-11 22 0 15,-13 24-1-15,-10 18-1 16,-8 24 1-16,-3 17-1 16,-2 16 1-16,-5 7-1 15,7 5 2-15,1-2-2 16,12-7 2-16,10-11-1 15,7-19 1-15,11-18-1 16,10-23 1-16,12-21 1 16,11-23-4-16,8-22 3 15,8-24-2-15,10-16 1 0,1-11 0 16,4-9 0-16,-2-1-1 15,-7 6 1-15,-7 8 1 16,-11 19 0-16,-9 21-1 16,-16 21 0-16,-14 26 0 15,-17 23 0-15,-11 27-1 16,-8 20 0-16,-11 23 0 15,-9 15 0-15,0 10 2 16,0 11-2-16,7-3 2 16,8-8-1-16,14-12 1 15,11-23-1-15,17-25 1 16,13-26-1-16,18-34 0 15,13-30 2-15,15-24-3 16,8-21 1-16,7-16 0 16,1-8 0-16,-5-3 0 0,-3 1 0 15,-12 12 0-15,-10 8-1 16,-15 16 1-16,-15 15 0 15,-13 19 0-15,-16 17 0 16,-7 26 0-16,-12 21 0 16,-9 23 0-16,-6 21 0 15,-2 16-1-15,-2 10 1 16,1 8 1-16,3-1-1 15,9-5 0-15,11-11 0 16,8-19 1-16,12-19-1 16,15-23 1-16,2-28-1 15,29-15 0-15,3-27 2 16,9-16-3-16,6-20 1 15,4-10-1-15,6-11 2 0,-2 1-2 16,-5 2 2-16,-5 7-2 16,-11 9 0-16,-12 13 2 15,-8 20-1-15,-16 18 0 16,-11 21 0-16,-14 23 0 15,-10 21 0-15,-6 19-1 16,-4 19 1-16,-9 14-1 16,2 11 1-16,-2 6 1 15,4 2-1-15,8-9 1 16,10-8-2-16,9-20 2 15,15-15-1-15,11-27 1 16,15-26-1-16,14-26 0 16,14-22 2-16,8-23-3 15,10-13 1-15,4-10-1 16,1-7 2-16,-2 1-2 0,-5 6 1 15,-11 7-1-15,-9 13 0 16,-13 15 1-16,-15 18 0 16,-16 18-1-16,-15 27 1 15,-15 19-1-15,-9 22 1 16,-12 18-1-16,-5 16 1 15,-4 14 1-15,-3 7-1 16,6 4 1-16,4-3-1 16,6-12 1-16,12-11-1 15,8-18 1-15,14-16-1 16,15-24 0-16,2-22-1 15,33-28 2-15,3-21 0 16,14-19-2-16,8-17 1 16,6-13-1-16,1-4 1 0,-2-2 0 15,-4 8 0-15,-11 11-1 16,-13 15 0-16,-16 11 2 15,-13 21-1-15,-14 20 0 16,-14 20 0-16,-12 17 0 16,-10 22 0-16,-8 16 0 15,-8 16 0-15,-1 15 1 16,-3 6-1-16,0-1 1 15,6-5-1-15,11-15 1 16,10-18-2-16,14-26 3 16,23-29-1-16,13-30-2 15,19-27 1-15,16-21-1 16,17-19 1-16,8-11 0 15,6-4 0-15,1 2-1 0,-5 10 1 16,-12 12 1-16,-10 15 0 16,-15 20 0-16,-15 18 0 15,-23 22-1-15,-23 23 1 16,-15 19-1-16,-19 21-1 15,-10 15 1-15,-9 12-1 16,-7 11 0-16,-3 3 1 16,7 0 0-16,9-6-1 15,11-9 2-15,15-15-1 16,13-10 1-16,16-19-2 15,15-18 1-15,14-16 1 16,12-21 0-16,13-20-1 16,10-18-1-16,2-15 2 0,8-15-2 15,3-10 3-15,-1-2-2 16,-5 1 0-16,-6 5 0 15,-11 13 2-15,-11 17-2 16,-15 19 1-16,-15 23-1 16,-17 22 0-16,-14 24 0 15,-12 22-2-15,-9 22 2 16,-12 24-1-16,-2 16 0 15,-8 13 0-15,-3 6 2 16,9 2-3-16,6-13 3 16,12-10-1-16,14-24 1 15,14-25-1-15,23-31 1 16,20-33 1-16,22-28-3 15,13-31 1-15,13-22 0 0,9-14 0 16,4-11 0-16,3 1 0 16,-8 8 0-16,-10 9-1 15,-13 19 2-15,-14 14 0 16,-15 24-1-16,-17 18 2 15,-20 21-3-15,-16 22 1 16,-15 21 0-16,-12 18-1 16,-7 23 1-16,-9 17-1 15,-9 15 1-15,1 12-1 16,3 3 2-16,7-3-1 15,12-16 1-15,11-16-1 16,23-26 1-16,15-26-2 16,26-35 1-16,17-31 0 15,18-30-1-15,14-26 2 16,9-21-2-16,7-13 1 0,-1-10 0 15,1-2 0-15,-6 3-1 16,-13 10 3-16,-9 14-2 16,-14 14 1-16,-17 24 0 15,-12 20 0-15,-18 25-1 16,-18 27 1-16,-15 25-2 15,-8 26 0-15,-13 25 1 16,-7 15-1-16,-7 18 2 16,2 6-2-16,4-1 2 15,6-7-3-15,10-18 3 16,20-19-1-16,17-27 1 15,19-29-2-15,21-25 1 16,15-22 2-16,14-24-3 16,11-18 1-16,6-17-1 0,2-10 1 15,2-7-1-15,-5-6 1 16,-2 4-1-16,-9 9 1 15,-10 8 0-15,-18 15 1 16,-13 19-1-16,-15 21 0 16,-16 23 0-16,-16 25 0 15,-16 22-1-15,-7 25 1 16,-8 19-1-16,-4 18 0 15,-3 11 2-15,1 5-2 16,1-1 2-16,11-9-1 16,8-18 1-16,18-18-1 15,15-28 1-15,14-21-1 16,16-27 0-16,16-27 0 15,13-19-1-15,8-19 1 0,6-14-1 16,3-12 1-16,-1-3-1 16,-2 2 2-16,-10 10-2 15,-5 10 1-15,-13 19 1 16,-12 18-1-16,-16 23 0 15,-12 27 0-15,-16 23-1 16,-13 18 2-16,-11 23-1 16,-8 16 0-16,-7 14 1 15,-4 8-1-15,-2-2 0 16,8-8 1-16,9-12 0 15,19-16-2-15,14-24 1 16,20-23 0-16,21-30 0 16,15-26 0-16,23-25 1 0,6-17 0 15,11-13-2-15,-1-11 1 16,2-3-1-16,-9 3 1 15,-6 4 0-15,-16 15 0 16,-15 11-1-16,-10 19 0 16,-20 16 1-16,-13 16 0 15,-13 20 0-15,-7 17 0 16,-15 18 0-16,-4 12-1 15,-2 16 2-15,-4 10-1 16,1 3 1-16,4 2-2 16,4-8 2-16,10-6-1 15,13-13 1-15,9-14-1 16,15-14 0-16,8-18 0 15,13-14 0-15,8-19 0 0,7-18 0 16,8-12 0-16,9-15-1 16,-2-8 2-16,3-9-2 15,0 1 1-15,-6 2 0 16,-4 10 0-16,-12 14-1 15,-6 17 2-15,-17 18-1 16,-7 19 0-16,-16 14 0 16,-10 17-1-16,-9 17 2 15,-6 9-1-15,-6 13 1 16,-3 7-2-16,-5 0 2 15,6-2-2-15,-1-8 2 16,13-11-1-16,7-15 0 16,11-17 0-16,19-24 0 15,5-15 0-15,17-23 0 16,10-15-1-16,15-11 0 0,1-13 0 15,6-5 0-15,1-8 0 16,0 3-1-16,-7 0 1 16,-6 12-1-16,-13 6 2 15,-13 11-1-15,-15 17 1 16,-10 17 0-16,-15 16 1 15,-13 19-1-15,-10 22 0 16,-13 15 0-16,-3 17 1 16,-10 14 0-16,-1 11-1 15,-6 9 0-15,2 5 0 16,5-4 1-16,2-12-2 15,14-12 2-15,10-19-1 16,18-29-1-16,14-29 1 16,22-33 0-16,15-30 2 0,22-25-3 15,12-22 2-15,8-16-2 16,6-5 2-16,-1 2-2 15,-3 10 2-15,-13 19-2 16,-7 20 2-16,-21 22-1 16,-11 24 0-16,-14 35 1 15,-18 12-1-15,-11 29-1 16,-14 22 2-16,-13 19-2 15,-6 13 1-15,-9 10 0 16,-2 7 0-16,0-2 1 16,9-11-1-16,6-15 1 15,19-19-1-15,15-27 1 16,24-38-1-16,8-12-1 15,22-39 2-15,22-26-1 0,17-17 0 16,9-17 0-16,5-10 0 16,-1 5 0-16,-6 6 0 15,-5 15 1-15,-20 19-1 16,-18 17 1-16,-14 24 0 15,-19 21-1-15,-14 22 0 16,-14 21 0-16,-15 17 0 16,-14 22 0-16,-9 15-1 15,-5 17 2-15,-4 11-3 16,0 9 3-16,3-4-2 15,6-9 2-15,18-13-2 16,15-24 2-16,15-21-1 16,18-38 0-16,18-28 0 15,19-34-1-15,12-26 2 16,17-21-2-16,5-17 2 0,0-9-2 15,4-4 2-15,-13 5-1 16,-5 13 2-16,-13 12-1 16,-14 19 0-16,-15 18-1 15,-15 21 2-15,-13 26-2 16,-11 23 1-16,-17 22-1 15,-8 24-2-15,-12 22 2 16,-3 18-1-16,-8 18 0 16,-4 10-1-16,5 4 3 15,3-7-2-15,12-14 1 16,14-18 0-16,16-26 1 15,18-29-2-15,19-34 1 0,17-31 2 16,23-33-3-16,11-25 1 16,13-20 0-16,7-15 0 15,4-5 0-15,-3 1 1 16,-10 10 1-16,-10 14-2 15,-15 19 1-15,-19 21 0 16,-19 27 0-16,-18 28 0 16,-19 21-1-16,-20 29-2 15,-13 29 2-15,-13 19-1 16,-11 25 0-16,-8 18 0 15,-4 12 1-15,-2 5-2 16,6-5 3-16,8-15-2 16,19-24 1-16,15-25 0 15,23-37 1-15,27-42-2 16,10-23 0-16,28-41 2 0,18-29-2 15,16-22 2-15,11-14-1 16,7-11 0-16,3 4 0 16,-5 6 2-16,-7 11-1 15,-16 17-1-15,-9 21 1 16,-20 19 0-16,-22 26 0 15,-18 21 0-15,-24 25-1 16,-15 21 0-16,-12 24-1 16,-11 17 0-16,-12 20 0 15,-3 16 0-15,1 7 1 16,-4 6-1-16,11-4 1 15,7-11-1-15,13-16 1 16,15-22 0-16,23-26 0 16,15-28 2-16,20-32-3 0,19-30 1 15,18-28-1-15,18-22 2 16,8-17-2-16,6-10 2 15,0-3-1-15,-4 6 0 16,-8 11 1-16,-14 19 0 16,-17 21 0-16,-18 25 1 15,-24 27-2-15,-20 27 0 16,-20 28 0-16,-17 24-1 15,-12 23 1-15,-11 18-2 16,-8 22 1-16,-7 13 0 16,-6 4 1-16,0 1-1 15,10-13 1-15,11-16 0 16,16-28 0-16,22-33 0 15,24-38 1-15,24-41 0 0,27-40-2 16,29-32 2-16,15-26-2 16,19-17 2-16,6-9-1 15,1 1 1-15,-5 11-1 16,-13 22 0-16,-12 24 1 15,-23 26 0-15,-20 34 0 16,-34 34 0-16,-11 29-1 16,-30 31-1-16,-16 29 0 15,-19 24 0-15,-6 23 1 16,-13 9-1-16,3 5 1 15,5-7-2-15,13-16 3 16,19-20-2-16,22-34 2 16,19-33-2-16,24-36 1 15,24-35 2-15,20-33-3 16,17-29 1-16,10-20-1 0,9-14 2 15,3-6-2-15,-6 3 3 16,-8 8-2-16,-13 11 0 16,-13 18 1-16,-16 24 1 15,-21 20-2-15,-16 29 2 16,-21 25-2-16,-16 24 0 15,-13 27 0-15,-11 29-1 16,-9 18 0-16,-5 17 0 16,-6 16 1-16,3 3-2 15,8-7 2-15,11-16-1 16,12-22 1-16,21-27-1 15,13-36 2-15,23-32-2 16,19-38 0-16,22-38 2 0,15-26-2 16,21-18 1-16,11-15 0 15,1-5 1-15,5 4-1 16,-10 10 1-16,-7 20 0 15,-14 23 0-15,-22 27-1 16,-24 27 1-16,-27 30 0 16,-8 20-1-16,-28 28 0 15,-15 25-1-15,-15 17 1 16,-11 17-1-16,-3 10 1 15,-1 0-1-15,8-2 2 16,10-12-2-16,14-18 2 16,18-21-2-16,19-27 1 15,12-37 1-15,31-15-1 16,11-32 0-16,15-23-1 0,4-16 2 15,10-13-2-15,0-5 2 16,-1 0-1-16,-4 5 0 16,-8 10 1-16,-9 15 0 15,-12 18-1-15,-10 19 2 16,-17 22-2-16,-10 15 1 15,-19 37-1-15,-8 15 0 16,-14 18-1-16,-10 18 0 16,-9 12 1-16,-2 10-1 15,0 0 1-15,5-7-1 16,6-11 1-16,13-19-1 15,16-25 2-15,20-26 0 16,22-30-1-16,21-30 0 16,20-29-1-16,21-24 1 0,16-20-1 15,18-15 3-15,9-12-3 16,0-1 1-16,-6 7 0 15,-12 19 1-15,-19 18 0 16,-22 27 0-16,-32 31-1 16,-34 37 0-16,-40 25 0 15,-29 37 0-15,-23 29 0 16,-20 21-1-16,-23 25 0 15,-11 13 0-15,-6 11 2 16,4-2-3-16,12-5 3 16,13-13-3-16,23-27 3 15,19-34-2-15,31-45 2 16,31-39-3-16,28-43 1 15,25-42 1-15,27-35-1 16,19-26 1-16,14-12-1 0,1-5 2 16,0 9-1-16,-7 16 1 15,-13 22 1-15,-20 32-1 16,-23 35 0-16,-25 36 0 15,-26 38 0-15,-20 29-2 16,-24 38 0-16,-15 23 0 16,-15 21 0-16,-3 9 0 15,-4 1 2-15,9-8-3 16,6-18 3-16,16-21-2 15,18-30 2-15,16-36-2 16,22-32 1-16,18-31 1 16,18-31-2-16,14-25 1 0,8-15-1 15,12-11 1 1,1 1 0-16,-1 7 2 0,-4 13-1 15,-16 21 0-15,-10 26 0 16,-19 29 0-16,-16 31-1 16,-18 27 0-16,-17 28 0 15,-13 17-1-15,-13 19 0 16,-8 10-1-16,-7 5 3 15,5-7-2-15,5-10 1 16,8-19 0-16,15-24 1 16,15-21-2-16,20-25 2 15,23-29 1-15,23-24-3 16,14-20 2-16,19-17-2 15,7-11 1-15,12-10 0 16,0-3 0-16,2 1 0 16,-8 6 0-16,-9 11 1 0,-13 14 0 15,-15 20-1-15,-15 18 2 16,-24 32-2-16,0 0 0 15,-40 47 0-15,-1 11 0 16,-11 18-1-16,-9 11 0 16,-3 14 2-16,-3 4-3 15,6-3 3-15,4-1-2 16,9-16 1-16,13-15 0 15,8-20 0-15,17-25 0 16,10-25-2-16,23-31 4 16,12-25-3-16,15-24 1 15,10-23-1-15,4-10 2 16,4-6-2-16,-2 3 3 0,-6 12-1 15,-12 17-1-15,-17 19 1 16,-17 25 0-16,-22 30 0 16,-20 27-1-16,-21 31-1 15,-17 20 1-15,-17 26-1 16,-9 14 0-16,-8 14 1 15,1 3-1-15,6-6 2 16,11-11-2-16,16-19 2 16,15-23-2-16,27-32 2 15,24-31-2-15,14-23 0 16,27-31 1-16,20-27 0 15,10-19 0-15,16-15 0 16,5-13 1-16,1-2-1 16,-3 7 2-16,-8 10-1 0,-14 17 0 15,-18 25 0-15,-18 28 0 16,-24 32-1-16,-19 31 0 15,-21 32 0-15,-18 24-1 16,-17 26 0-16,-11 17 0 16,-9 14 1-16,-3 9-2 15,0 0 3-15,5-11-3 16,12-16 2-16,14-22 0 15,17-30 0-15,18-29-1 16,24-34 1-16,21-45 1 16,21-27-2-16,15-29 2 15,14-19-2-15,10-17 2 16,5-2-1-16,2 6 1 15,-10 12 0-15,-5 17-1 16,-14 23 1-16,-15 28 0 0,-20 31-1 16,-24 22 0-16,-5 45 0 15,-25 15-1-15,-14 22 1 16,-10 17-1-16,-16 18 1 15,-5 9-2-15,-3 6 3 16,2-1-1-16,6-5 0 16,10-15-1-16,15-16 1 15,15-21 0-15,23-24 0 16,17-32-1-16,23-34 1 15,17-36 0-15,9-30-1 16,17-24 2-16,8-22-1 16,-3-14 0-16,3 1 0 15,-9 3 1-15,-11 17-1 16,-13 23 2-16,-15 22-2 0,-19 27 1 15,-17 30 0-15,-15 27-1 16,-14 28 0-16,-15 25 1 16,-10 23-2-16,-6 17 1 15,-10 20 0-15,0 8-1 16,0 2 1-16,7-6-1 15,7-17 2-15,14-19-2 16,14-27 1-16,22-27 0 16,20-43 0-16,19-34-1 15,13-34 1-15,18-25 0 16,11-26-1-16,10-14 2 15,-3-5-1-15,-7 4 1 16,-8 17-1-16,-11 20 2 16,-22 26-1-16,-22 29 1 0,-23 36-2 15,-23 33 0-15,-19 32 0 16,-19 26-1-16,-18 24 0 15,-13 20 0-15,-4 18 1 16,-1 5-2-16,4-6 3 16,9-12-2-16,14-25 2 15,20-27-2-15,24-40 2 16,24-38-2-16,22-43 0 15,22-34 2-15,24-36-2 16,14-21 2-16,16-14-1 16,-2 1 2-16,-1 7-2 15,-5 19 2-15,-11 23-1 16,-14 28 0-16,-24 34 0 0,-28 40 0 15,-8 18-1-15,-26 37-1 16,-18 31 0-16,-16 18 0 16,-11 18 1-16,-11 12-1 15,-3 6 1-15,3-7-1 16,10-12 2-16,12-22-2 15,21-29 2-15,15-25-2 16,27-33 1-16,19-35 0 16,19-30-1-16,22-26 2 15,13-21-2-15,14-17 2 16,6-11-2-16,-1-2 2 15,-4 8-1-15,-9 11 2 16,-11 16-1-16,-20 16 1 16,-17 22-1-16,-19 24 0 0,-19 28-1 15,-19 23 0-15,-15 24 0 16,-14 22-1-16,-8 21 0 15,-5 17-1-15,-6 12 2 16,4 8-2-16,4-4 3 16,12-10-2-16,13-15 1 15,12-23-1-15,17-25 2 16,17-29-2-16,17-27 0 15,12-30 3-15,22-23-3 16,7-24 1-16,19-19 0 16,-2-11 1-16,6-3-1 15,-6 3 2-15,-4 10-1 16,-8 15 0-16,-17 19 0 15,-18 18 0-15,-22 29 0 16,-6 27 0-16,-39 25-1 0,-4 26-1 16,-15 22 0-16,-11 16 0 15,-6 18 1-15,-2 9-2 16,2 5 2-16,3-4-2 15,11-11 3-15,12-13-2 16,13-18 2-16,20-22-2 16,11-24 2-16,16-24-1 15,14-26-1-15,16-28 2 16,12-23-2-16,10-23 2 15,10-21-1-15,-2-11 0 16,1-6 0-16,-6 9 2 16,-9 12-1-16,-12 14 0 0,-19 25 0 15,-22 28 1 1,-18 28-1-16,-15 27 0 0,-18 25-2 15,-13 25 0-15,-9 23 0 16,-5 14 0-16,-3 19 0 16,-1 11-1-16,5 2 2 15,5-1-2-15,13-15 2 16,11-16-1-16,15-24 2 15,13-27-2-15,17-36 1 16,19-33 1-16,12-37-2 16,16-33 2-16,10-27-2 15,11-17 2-15,1-12-1 16,-1-1 2-16,-6 8-1 15,-15 15-1-15,-13 23 1 16,-16 27 1-16,-23 30-1 0,-15 27 0 16,-15 33-1-16,-14 23 0 15,-12 27-1-15,-6 24 0 16,-1 20 0-16,1 15-1 15,3 10 2-15,6 3-2 16,8-4 2-16,12-8-2 16,16-18 3-16,14-23-2 15,16-31 2-15,12-29-2 16,19-36 0-16,7-30 2 15,10-31-1-15,4-22 0 16,3-19 0-16,-5-9 0 16,-9-3 0-16,-9 8 3 15,-15 10-3-15,-13 16 1 16,-20 17 0-16,-12 22 1 0,-14 21-2 15,-7 22 2-15,-8 23-3 16,-2 20 0-16,-4 21 0 16,4 21-1-16,4 17 1 15,7 12 0-15,3 9 1 16,7 3-1-16,7-1 1 15,10-6-1-15,6-13 2 16,9-18-2-16,6-23 2 16,10-28-2-16,4-28 0 15,8-32 2-15,6-34-2 16,2-31 2-16,2-18-1 15,-3-14 1-15,-5-4-1 16,-10 3 2-16,-10 8 0 16,-10 20-2-16,-15 22 1 0,-8 28 1 15,-11 26-2-15,-4 27 1 16,-2 31-2-16,-4 21 0 15,4 30 0-15,1 19 0 16,10 17-1-16,5 6 1 16,7 1 1-16,8-5-2 15,10-19 2-15,8-21 0 16,14-25 0-16,7-31 1 15,13-27-1-15,-1-34 0 16,6-20 0-16,0-21 0 16,-4-12 0-16,-6-6 0 15,-10 2 0-15,-16 4-1 16,-10 13 2-16,-8 14 0 15,-13 15 0-15,-4 20 1 16,-12 16-2-16,-3 19 0 0,-1 19-1 16,2 21 2-16,-1 15-2 15,4 14 0-15,-1 13 0 16,7 3 1-16,6 3 0 15,7-9-1-15,7-12 2 16,7-16-2-16,9-20 1 16,12-23 1-16,7-29-1 15,9-25 0-15,5-26-1 16,10-24 1-16,0-15 0 15,3-13 2-15,-6-7 0 16,-8 6-2-16,-11 10 1 16,-9 17 1-16,-13 21-1 15,-13 26 0-15,-11 22 0 16,-12 29-1-16,-7 26-1 0,-4 21 1 15,-5 22 0-15,3 16-2 16,-4 14 1-16,8 3 0 16,3 0 0-16,9-11-1 15,7-14 1-15,11-19 0 16,11-23 1-16,10-28-1 15,9-30 2-15,11-32-1 16,7-20 0-16,1-20 1 16,5-13 0-16,-9-4 1 15,-2-5-1-15,-12 9 0 16,-11 16 0-16,-10 14 1 15,-12 21-1-15,-10 20-1 16,-12 19 0-16,-6 20 0 16,-2 23 0-16,-4 16 0 15,-3 18-1-15,0 11 0 0,1 12 0 16,2 3 0-16,4-2 0 15,8-6-1-15,5-12 1 16,8-12 0-16,14-19 1 16,10-21 0-16,11-25-1 15,5-20 1-15,9-21 0 16,1-16 1-16,5-13 0 15,-3-5 1-15,-4-2-1 16,-6 7 0-16,-13 11 0 16,-5 15 0-16,-13 16 0 15,-5 19 0-15,-11 16-1 16,-7 17 0-16,-1 16-1 15,-9 14 0-15,0 14 0 16,3 14 0-16,-2 5 0 0,5 3 0 16,2-7 0-16,9-6 0 15,7-15 0-15,9-15 1 16,15-29 0-16,8-24 0 15,14-29 0-15,11-20 0 16,11-21 1-16,4-10 0 16,6-9 0-16,-3-1 0 15,-7 11 1-15,-6 13-1 16,-16 23 0-16,-11 18 1 15,-18 24-2-15,-17 22 0 16,-15 25 0-16,-10 23 0 16,-15 15-1-16,-11 24 0 15,-12 13 0-15,-1 13 0 0,-2 4 0 16,0-4-1-16,8-11 2 15,10-15-2-15,17-19 3 16,12-24-2-16,22-24 0 16,11-28 2-16,28-23-1 15,11-21 1-15,10-22-2 16,9-17 1-16,6-11 0 15,-1-10 1-15,0-2 1 16,-10 12-1-16,-10 9 0 16,-10 18 0-16,-15 21 0 15,-17 28 1-15,-18 27-2 16,-12 27-1-16,-16 26 0 15,-7 20 0-15,-13 17 0 16,-1 12-1-16,-3 6 2 0,3 2-1 16,10-5 1-16,3-12-1 15,12-20 2-15,8-16-2 16,15-22 2-16,9-20-2 15,9-24 0-15,18-24 1 16,6-22-1-16,13-21 1 16,10-16-1-16,6-11 2 15,3-6-2-15,0 4 2 16,-7 7-1-16,-3 13 0 15,-8 19 1-15,-18 19-1 16,-13 24 0-16,-7 14 0 16,-21 35 0-16,-9 12 0 15,-10 15-1-15,-10 11 1 16,-6 10 1-16,-2 7-1 0,3 1 0 15,-1-4 0-15,12-12 1 16,7-13-2-16,19-13 2 16,12-16-2-16,12-17 1 15,16-20-1-15,8-16 1 16,11-20 0-16,8-10-1 15,7-16 2-15,1-10-2 16,-1-9 1-16,0 3 0 16,-7 6 1-16,-9 11-2 15,-12 18 2-15,-8 16-1 16,-20 31 0-16,0 10 0 15,-14 33 0-15,-14 19 1 16,-7 15-2-16,-5 13 2 0,-6 8-2 16,5 2 2-16,-3-5-2 15,10-15 2-15,4-15-2 16,14-19 1-16,12-20-1 16,4-26 1-16,26-13 0 15,0-17 0-15,7-8 0 16,-1-6 0-16,3 2 0 15,-5 2 0-15,-7 6 0 16,-4 7 0-16,-8 7 0 16,-6 6 0-16,-5 14 0 15,-15-14 1-15,-4 10-1 16,-6 2 0-16,-4-1 0 15,-5-2 0-15,-1 0 0 16,-5 0 0-16,0 0 0 0,0 2 1 16,-2-1-1-16,5 3 0 15,3 3 0-15,-5 5 0 16,2 5 0-16,-1 2 0 15,1 3 0-15,1 1-1 16,4 0 2-16,3-3-2 16,4-4 1-16,7-4 0 15,4-5 0-15,14-2 0 16,0 0-1-16,13-18 1 15,6 5 0-15,6 2 1 16,5-3-2-16,6 3 2 16,4 6-1-16,1 2 0 15,3 3 0-15,0 6 0 16,-1 5 1-16,-2 0-1 15,1 3 0-15,0-1-1 0,-4 0 2 16,-2-3-2-16,-4-2 1 16,-1-3 0-16,-11 1 0 15,-3-3 1-15,-7 0-1 16,-10-3 0-16,0 0 0 15,-10 14 0-15,-12-5 0 16,-11 0 1-16,-6 3-1 16,-12-4 0-16,-4 0 0 15,-7-3 0-15,-9-5 0 16,-2-4 0-16,-4-5 0 15,-8 3-1-15,-2-5 1 16,-4 3 0-16,-6-2 0 16,3 5 0-16,-1-1 0 15,4 2 0-15,2 0 1 0,9-3-1 16,12-4 0-16,6 0 0 15,11-8 0-15,10 0 0 16,12-5-1-16,8 2 0 16,8-4 1-16,10 4-1 15,6 6 0-15,6 2 1 16,8 9 0-16,6 8 0 15,2 4-1-15,4 9 2 16,8 6-1-16,8 2 1 16,3-1-2-16,8 3 1 15,6-9 0-15,13-3 0 16,5-7 0-16,9-7 0 15,6-6 0-15,0-6 0 16,5-1 0-16,-4-1 0 0,-2 2 0 16,-6 4 0-16,-10 2 0 15,-9 6 0-15,-9 3 0 16,-11 3 0-16,-11 0 0 15,-11 3 0-15,-13-1 1 16,-14-8-1-16,-12 15 0 16,-13-11 0-16,-9 1 0 15,-9-4 0-15,-9 0 0 16,-9-2 0-16,-13 1 0 15,-5-1 0-15,-10 4 0 16,-11 1 0-16,-4 5 0 16,-7 1 0-16,-5 6 1 15,1-2-1-15,-4 1 0 16,3-2 0-16,6-3 0 15,13-5 1-15,6-4-1 0,10-5 0 16,15-3 0-16,12-5 0 16,13-2 0-16,13-2 0 15,13 0 0-15,14 0 0 16,10-2-1-16,11 2 1 15,14 3 0-15,10 2 0 16,9 0 0-16,12 5-1 16,10-1 1-16,4 2 1 15,9 3-1-15,8 1 0 16,8-4-1-16,9 2 2 15,-1-4-1-15,7-2 0 16,1-2 0-16,0 3 0 16,3 1 0-16,-5 0 0 15,-10 3 0-15,-7 4 0 0,-13 1 0 16,-12 3 0-16,-12 6 0 15,-14-1 0-15,-16 1 0 16,-14 4 0-16,-12-3 1 16,-8-11-1-16,-19 17 0 15,-9-14 0-15,-10-2 0 16,-15-4 0-16,-9-2 0 15,-10-3 0-15,-13 0 0 16,-5 0 0-16,-12 1 0 16,-7 3 0-16,-11 1 0 15,0 7 0-15,-6-2 1 16,1 3-2-16,5 0 2 15,-3-1-1-15,5-1 0 0,11 1 0 16,11-3 0-16,7-2 0 16,13 1 0-16,15-1 1 15,11-2-1-15,14 0-1 16,15 2 1-16,21 1 0 15,0 0-1-15,21-4 1 16,16 4 0-16,12 3-1 16,12-2 1-16,14 5 0 15,10-2-1-15,7 3 1 16,14 2 0-16,7-1 0 15,4 0 0-15,2-2-1 16,9 0 1-16,-2-4 0 16,2 2 0-16,-1-4 0 15,-2 0 0-15,-11 1 0 0,-7 0 0 16,-12 6 0-16,-13 1 0 15,-13 2 0-15,-13 3 1 16,-20 2-1-16,-15 4 0 16,-16-2 0-16,-13 0 0 15,-12-4 1-15,-18-4-1 16,-11 0 0-16,-16-5 0 15,-7-3 0-15,-11-5 0 16,-7 0 0-16,-12-3 0 16,-8 2 0-16,-9-2 0 15,1 2 0-15,-3 0 0 16,-1 0 0-16,2 1 0 15,4-2 0-15,1 0 0 16,12-1 0-16,8-2 1 0,10-1-1 16,9 0 0-16,11 0 0 15,12 0 0-15,11 2 0 16,12-2 0-16,13 3 0 15,17 7-1-15,7-10 1 16,16 2 0-16,14 3 0 16,14-5-1-16,11 0 1 15,14-3 0-15,9-1-1 16,14-3 0-16,8 1 0 15,10 0 2-15,6-4-2 16,5 2 2-16,-1 1-2 16,4 0 2-16,0-1-1 15,-1-2 0-15,-8 0 1 16,-10-4-1-16,-5 1 0 15,-12-2 0-15,-8 1 0 0,-15-2 0 16,-15 5 1-16,-19 4-1 16,-12 4 0-16,-15 3 0 15,-25 8 0-15,-9 5 1 16,-19 8-2-16,-14 1 1 15,-20 8 0-15,-11 1 0 16,-9 6 0-16,-13-2 0 16,-2 3-1-16,-5 3 1 15,-1-2 1-15,-1-1-1 16,9 1 1-16,9-4-2 15,9-2 2-15,10-2-1 16,15-6 1-16,14-5-1 16,15-2-1-16,14-4 2 15,23-4-1-15,3-14-1 0,20-1 0 16,17-6 2-16,15-9-2 15,13-3 1-15,14-5-1 16,10-5 2-16,12-4-2 16,7 2 2-16,0 1-1 15,1 8 0-15,-7 3 0 16,-3 6 0-16,-16 8 0 15,-9 11 0-15,-15 11 0 16,-16 8 0-16,-21 13 0 16,-16 7 0-16,-18 12 0 15,-14 6 0-15,-16 4 1 16,-14 9-2-16,-7 4 2 15,-6 1-1-15,0-1 1 0,4-4-2 16,6-7 2-16,8-7-2 16,14-15 1-16,15-14-1 15,19-19 1-15,5-21 0 16,20-18-2-16,18-18 3 15,14-13-2-15,11-12 1 16,10-9 0-16,6-5 0 16,3 4-1-16,-3 8 2 15,-6 10-1-15,-10 14 0 16,-14 18 0-16,-13 18 0 15,-16 23 0-15,-18 20 0 16,-14 20 0-16,-18 16 0 16,-17 17-1-16,-13 9 1 15,-13 12 0-15,-9 5 0 0,-6 0 0 16,2-6 0-16,4-8 0 15,15-11-1-15,10-18 2 16,23-18-1-16,21-24 0 16,24-27-1-16,24-26 1 15,15-24 0-15,23-19-1 16,11-15 2-16,11-16-2 15,5-5 1-15,-3 7 0 16,-7 8 1-16,-10 17-1 16,-15 18-1-16,-23 23 2 15,-23 25-1-15,-24 33 1 16,-20 27-1-16,-26 25 0 15,-20 19 0-15,-16 19 1 16,-13 12-1-16,-7 0 0 16,3-2-1-16,4-19 2 0,19-16-2 15,10-25 2-15,23-24-2 16,16-30 0-16,25-26 1 15,20-25-2-15,14-17 3 16,16-16-2-16,11-11 2 16,10-9-2-16,1-1 2 15,1 6-1-15,-1 7 1 16,-12 14 0-16,-13 16-1 15,-16 21 0-15,-20 23 0 16,-20 28 1-16,-17 25-1 16,-22 23 0-16,-20 21 0 15,-11 14 2-15,-12 10-2 16,-7 8 1-16,6-3-2 15,2-12 2-15,14-13-1 0,10-22 1 16,24-22-2-16,20-28 1 16,18-24-1-16,21-28 0 15,21-21 1-15,23-22 0 16,11-17 1-16,16-11-2 15,4-5 2-15,5 3-1 16,-4 13 2-16,-8 12-1 16,-17 20 0-16,-20 24 1 15,-21 27-1-15,-25 20-1 16,-31 42 0-16,-21 14 0 15,-21 22-1-15,-15 13 0 16,-10 13 0-16,-11 4 0 16,0 5 0-16,6-5 1 15,5-7 0-15,15-14 0 0,17-16 0 16,18-19 0-16,18-21-1 15,30-31 1-15,6-20-1 16,28-26 0-16,17-28 2 16,21-19-2-16,12-13 2 15,6-11-2-15,1 2 2 16,-7 11-2-16,-10 18 2 15,-19 19 0-15,-18 27-1 16,-37 40 0-16,-8 18 0 16,-36 38 0-16,-21 23 0 15,-17 20 0-15,-13 14 0 16,-4 8 0-16,0-1 0 15,4-9 0-15,14-18-1 16,10-17 1-16,21-24-1 16,19-28 1-16,19-28-1 0,19-28 1 15,16-24 1-15,18-20-2 16,13-16 1-16,10-13 0 15,7-8 0-15,-1 3 0 16,0 10 1-16,-11 14-2 16,-9 18 1-16,-18 25 1 15,-21 25-1-15,-19 29 0 16,-21 24 0-16,-20 27 0 15,-15 16 0-15,-13 14 0 16,-13 11 0-16,-3 8 0 16,0-4 0-16,5-9 1 15,13-14-2-15,12-17 2 0,16-22-2 16,16-24 1-16,31-21 0 15,12-42 0-15,25-18 0 16,19-21-1-16,14-13 2 16,6-15-2-16,9-4 2 15,2 4-2-15,-6 11 2 16,-10 11-2-16,-17 22 1 15,-18 22 0-15,-19 26 0 16,-17 17 0-16,-27 40 0 16,-15 17 0-16,-16 13 0 15,-11 15 1-15,-9 7-2 16,2 4 2-16,-1-9-1 15,16-9 0-15,10-17-1 16,17-16 2-16,20-23-2 16,25-25 1-16,15-23 1 0,24-20-2 15,8-18 1-15,14-17-1 16,9-11 2-16,4-5-1 15,-1 0 0-15,-3 7 0 16,-11 10-1-16,-11 19 2 16,-13 15-1-16,-18 25 0 15,-15 27 0-15,-21 23 0 16,-17 25 0-16,-16 20 0 15,-13 16 0-15,-8 13 1 16,-4 4-2-16,-1-2 2 16,6-12-2-16,10-16 2 15,14-18-2-15,19-25 2 16,18-34-2-16,11-11 0 15,19-31 2-15,21-23-2 0,10-16 1 16,11-11 0-16,5-13 0 16,3 4 0-16,-2 5 1 15,-9 13 0-15,-13 15-1 16,-13 24 0-16,-22 23 1 15,-21 21-1-15,-17 36 1 16,-16 15-2-16,-18 17 2 16,-7 10-1-16,-12 9-1 15,0 3 1-15,2-5 0 16,2-9 0-16,11-11 0 15,10-18 0-15,12-14-1 16,11-21 2-16,22-12 0 16,5-37-2-16,20-10 1 15,12-19-1-15,12-10 2 0,5-11-2 16,3-4 2-16,3 2-2 15,-6 8 1-15,-8 9 0 16,-17 17 0-16,-15 19 0 16,-16 15 0-16,-22 26 0 15,-17 21 0-15,-21 22 0 16,-12 16 0-16,-16 18 0 15,-9 9-1-15,0 10 2 16,0-1-1-16,11-6 1 16,11-13-2-16,15-20 2 15,21-19-1-15,21-30 1 16,27-22-2-16,19-27 0 15,21-22 1-15,15-20-1 16,14-15 2-16,8-8-2 0,7-3 2 16,-6 9-2-16,-8 11 2 15,-12 13-1-15,-19 23 1 16,-15 21-1-16,-19 26 0 15,-23 24 0-15,-16 20 0 16,-16 18 0-16,-14 13 0 16,-4 10 0-16,-7 1 0 15,2-2 0-15,6-8 0 16,8-12 0-16,11-13-1 15,16-18 2-15,16-19-2 16,9-12 1-16,33-35-1 16,6-13 0-16,14-16 2 15,9-18-2-15,9-10 2 16,2-5-2-16,0 3 2 0,-9 8 0 15,-10 13 0-15,-11 18 0 16,-18 23 0-16,-25 32-1 16,-10 13 0-16,-27 32 0 15,-13 20 1-15,-16 18-2 16,-14 13 0-16,-9 6 1 15,-1 3-2-15,0-4 3 16,7-11-1-16,12-12 1 16,10-18-2-16,18-21 2 15,15-23-2-15,28-16 1 16,0-32 0-16,28-18-1 15,10-18 2-15,19-14-2 16,6-14 1-16,6-2 0 16,3-2 0-16,-2 9 0 0,-3 14-1 15,-12 11 2-15,-12 21 0 16,-20 20-1-16,-23 25 0 15,0 16 1-15,-22 26-1 16,-17 16 0-16,-18 17 0 16,-11 12 0-16,-5 7-1 15,-2 6 2-15,-2-6-1 16,6-5 1-16,5-11-2 15,15-17 2-15,13-18-2 16,20-20 2-16,18-23-1 16,0-17-2-16,23-23 3 15,15-19-2-15,13-14 1 16,8-15-1-16,7-6 2 15,4-4-2-15,-4 6 2 0,-5 10-1 16,-10 15 0-16,-15 17 0 16,-15 21 0-16,-21 29 0 15,-12 21 0-15,-24 22 0 16,-13 20 0-16,-13 13 0 15,-9 12 1-15,-2 4-1 16,-1 1 0-16,1-9 0 16,7-8 0-16,12-15 0 15,10-17-1-15,16-19 2 16,28-25-2-16,-5-18 0 15,20-21 1-15,21-21-1 16,12-14 1-16,13-15 0 16,8-6 0-16,7 2-1 15,-3 3 2-15,-5 14-1 0,-7 13 0 16,-10 16 0-16,-18 21 0 15,-17 25 0-15,-17 19 1 16,-21 18-1-16,-15 17 0 16,-17 15-1-16,-10 10 2 15,-7 9-1-15,-9 2 0 16,2 2 1-16,1-8-2 15,11-12 2-15,9-10-1 16,16-18 0-16,13-18-1 16,14-21 1-16,21-21 0 15,13-19-2-15,11-19 2 16,9-11-1-16,11-14 2 15,4-4-2-15,4 2 1 0,-7 5 0 16,-8 13 0 0,-11 16 1-16,-11 18 0 0,-22 30-1 15,-7 12 0-15,-21 27 1 16,-16 22-1-16,-12 16 1 15,-10 13-1-15,-6 7 0 16,1 1 0-16,1-5 0 16,6-12 0-16,10-17 0 15,16-21 0-15,13-21-1 16,25-22 1-16,10-40 0 15,22-19 0-15,17-18-1 16,16-19 1-16,11-12-1 16,6-6 2-16,7 2-2 15,-6 10 2-15,-10 15-2 0,-11 19 1 16,-24 18 1-1,-16 26-1-15,-22 24 0 0,-25 27 0 16,-14 22 0-16,-20 17 1 16,-14 15-2-16,-6 9 2 15,-1 5-1-15,2-3 0 16,11-9 1-16,7-16-1 15,17-17 1-15,19-21-2 16,24-29 2-16,8-18 0 16,21-23-2-16,15-20 0 15,11-18 1-15,8-10 0 16,9-9 0-16,-3 3 0 15,-5 5-1-15,-5 11 1 16,-15 18 0-16,-16 19 1 16,-19 24-1-16,-9 18 1 0,-37 37-1 15,-11 17 0-15,-13 18 0 16,-12 13 0-16,-7 12 1 15,-1 5-1-15,2-6 0 16,8-6 0-16,11-15 1 16,14-14-2-16,16-21 2 15,18-21-2-15,12-19 1 16,29-27 0-16,10-18-1 15,8-17 1-15,12-12-1 16,6-13 1-16,0-5 0 16,-3 1 0-16,-2 9 0 15,-10 10-1-15,-12 19 2 16,-14 19-1-16,-24 34 0 15,0 0 0-15,-28 49 0 0,-12 10 0 16,-20 23 1-16,-9 10-1 16,-9 14 0-16,-4 2 0 15,3-4 1-15,3-7-2 16,13-14 2-16,10-17-2 15,17-22 1-15,18-21 0 16,18-23-1-16,18-39 1 16,19-15-2-16,14-21 3 15,11-18-2-15,12-8 1 16,1-10 0-16,0-1 0 15,-4 12 0-15,-11 12 0 16,-13 18 1-16,-16 20-1 16,-20 25 0-16,-11 25 1 15,-38 24-1-15,-7 25 0 0,-22 19-1 16,-11 17 2-16,-12 14 0 15,-2 7-2-15,-2 4 2 16,11-7-1-16,9-11 1 16,11-16-1-16,26-21 1 15,18-24-2-15,19-31 1 16,23-23-1-16,15-25 0 15,20-27 1-15,13-17-1 16,9-14 1-16,5-10 0 16,0 4 0-16,-1 6-1 15,-14 16 2-15,-13 15 0 16,-19 27-2-16,-22 23 1 15,-16 25 1-15,-16 31-2 16,-24 22 2-16,-15 21-2 16,-12 12 1-16,-11 13 1 0,2 3-1 15,-2-2 1-15,9-10-1 16,8-12 0-16,14-19 0 15,19-21 1-15,19-24-2 16,20-31 1-16,19-26 0 16,20-24-1-16,14-23 1 15,12-19 0-15,14-10 0 16,-2 1 0-16,-4 4 0 15,-9 15 0-15,-13 21 0 16,-18 21 1-16,-23 29-1 16,-21 28 0-16,-21 37 1 15,-21 21-1-15,-17 23 0 16,-17 16 1-16,-8 12-2 15,-4 6 2-15,2 0-1 0,12-14 1 16,9-17-2-16,20-27 1 16,19-25 0-16,26-32-1 15,22-31 1-15,21-27-1 16,17-26 1-16,13-19-1 15,14-14 1-15,1 0 0 16,0 2 0-16,-5 9 0 16,-11 19 2-16,-18 22-2 15,-13 26 0-15,-20 28 1 16,-22 30-1-16,-21 27-1 15,-18 25 2-15,-18 20-2 16,-15 14 0-16,-5 8 1 16,-7 3 0-16,4-6 1 15,6-13-1-15,11-16 0 0,14-21 0 16,20-27 0-16,20-22-1 15,19-24 1-15,20-23 0 16,18-18-1-16,12-16 1 16,11-13-1-16,7-4 1 15,3-2 0-15,-2 8 0 16,-10 9 0-16,-12 17-1 15,-17 17 2-15,-14 20-1 16,-25 18 0-16,-10 35 1 16,-21 17-1-16,-19 16 0 15,-13 15 1-15,-12 13-2 16,-6 4 2-16,1-1-1 15,1-8 1-15,11-10-2 0,12-17 2 16,14-20-2-16,16-21 1 16,26-23-1-16,2-25 1 15,21-17-1-15,16-16 0 16,9-14 1-16,4-9-1 15,7 0 2-15,-2-4-2 16,-2 10 1-16,-9 12 0 16,-8 12 0-16,-16 14 1 15,-14 17-1-15,-8 20 0 16,-30 17 0-16,-11 16 0 15,-13 18 1-15,-11 13 0 16,-7 9-1-16,-2 13 1 16,1-1-1-16,8-9 1 15,9-8-2-15,16-15 2 16,14-19-1-16,26-34-1 0,0 0 1 15,30-55-2-15,16-11 3 16,11-22-2-16,15-11 1 16,7-13-1-16,3 1 1 15,-2 4 0-15,-6 17 0 16,-15 18 1-16,-15 24-1 15,-22 30 0-15,-17 28 0 16,-21 30 0-16,-21 21 0 16,-22 20 0-16,-11 17 0 15,-10 12 1-15,-4 0-1 16,2-1 1-16,6-12-1 15,8-14 1-15,15-18-1 16,19-22-1-16,17-23 1 16,17-20 0-16,20-42-1 0,19-13 0 15,16-22 1-15,16-11-1 16,7-15 2-16,6-3-2 15,3 2 1-15,-5 11 0 16,-10 13 1-16,-11 17 0 16,-21 19-1-16,-20 23 0 15,-20 21 0-15,-17 27 1 16,-22 16-1-16,-21 19 0 15,-16 14 0-15,-10 11 1 16,-7 7-1-16,1 1 1 16,4-7-1-16,10-9 1 15,15-17-1-15,15-16 1 16,25-20-2-16,23-26 0 0,10-26 1 15,28-23-2-15,13-22 2 16,16-17-1-16,13-15 1 16,8-10-1-16,3-5 1 15,-5 10 0-15,-6 14 0 16,-14 16 1-16,-14 22-2 15,-24 29 2-15,-28 27-1 16,-6 35 0-16,-32 23 0 16,-22 24-1-16,-14 19 2 15,-7 10-1-15,-7 9 0 16,4-3 1-16,7-12-1 15,13-18 0-15,13-21 0 16,23-24 0-16,19-31-1 16,22-26 0-16,18-31 1 0,15-17-1 15,17-20 0 1,6-15 0-16,9-12 1 0,1-1 0 15,1 8 0-15,-10 9 0 16,-11 17 0-16,-21 20 0 16,-10 23 0-16,-28 34 1 15,-11 19-1-15,-26 30 0 16,-22 21 0-16,-16 18 1 15,-7 11-1-15,-7 7 0 16,0 4 0-16,-2-10 1 16,11-9-1-16,11-21 1 15,18-14-2-15,17-27 1 16,18-22 0-16,16-26-1 15,14-26 1-15,23-19-1 0,8-14 1 16,12-16-1-16,8-8 1 16,6-2 0-16,-1 9 0 15,-9 11 0-15,-9 16-1 16,-19 19 2-16,-13 27-1 15,-20 22 1-15,-29 36-1 16,-13 18 0-16,-17 20 0 16,-15 15 2-16,-6 10-2 15,-6 7 1-15,4-6-1 16,6-6 2-16,13-17-2 15,12-18 1-15,21-21-2 16,18-30 2-16,18-25-2 16,22-24-1-16,13-22 2 15,14-19-1-15,12-13 1 16,8-11-1-16,3-2 1 0,-2 5 0 15,-7 11 0-15,-12 16 1 16,-14 19-1-16,-20 23 0 16,-23 34 0-16,-6 14 1 15,-27 29-1-15,-18 23-1 16,-18 18 2-16,-5 13 0 15,-9 12-1-15,6-1 1 16,5-5-1-16,6-13 0 16,14-17 0-16,13-17 1 15,20-25-2-15,19-31 0 16,11-15 1-16,19-29-2 15,15-20 2-15,8-18-1 16,9-13 1-16,7-6-1 16,-2-5 2-16,-3 10-2 0,-5 10 2 15,-11 18-1-15,-18 19 0 16,-14 22 0-16,-16 27 1 15,-21 25-1-15,-15 21 0 16,-17 22 0-16,-11 15 0 16,-8 11 1-16,-5 3-2 15,-1 3 2-15,9-11-1 16,5-13 1-16,13-14-1 15,14-23 0-15,21-21 0 16,16-18-1-16,13-36 1 16,21-12-2-16,9-19 2 15,16-18-1-15,5-10 1 16,9-11 0-16,-1 2 0 15,-3 7-1-15,-6 12 2 0,-12 15-1 16,-15 19 1-16,-16 25-1 16,-20 26 0-16,-13 21 0 15,-20 29 0-15,-15 19 0 16,-15 17 0-16,-8 10 1 15,-3 7-1-15,-2 0 1 16,6-8-1-16,6-9 1 16,14-19-1-16,14-20 1 15,19-21-2-15,17-26 1 16,14-20 0-16,20-23-2 15,12-20 2-15,13-16-1 16,10-14 1-16,6-8-1 16,-1-1 1-16,1 5 0 15,-7 12 0-15,-14 10 1 16,-15 22-1-16,-11 18 0 0,-28 35 1 15,-1 13-1-15,-29 28 0 16,-19 23 0-16,-12 12 1 16,-10 17 0-16,-6 6-1 15,-4 3 1-15,2-4-1 16,7-14 1-16,7-14-1 15,23-18 0-15,13-22 0 16,18-23 0-16,18-24-1 16,22-24 0-16,11-21 1 15,18-15-1-15,12-16 1 16,1-11-1-16,9-2 2 15,-4 4-2-15,-8 10 2 0,-11 14-1 16,-12 19 1-16,-22 25-1 16,-14 20 1-16,-20 33-1 15,-18 20 0-15,-20 23 0 16,-10 16 1-16,-17 15-1 15,-4 6 0-15,-2 5 1 16,3-4-1-16,7-12 1 16,7-15-1-16,18-22 1 15,13-16-2-15,22-27 1 16,18-22 0-16,19-23-2 15,12-20 2-15,15-19-1 16,10-13 1-16,8-9-1 16,-2-4 1-16,3 5 0 15,-8 13 0-15,-13 14 1 16,-9 17-1-16,-18 23 0 0,-23 30 1 15,-6 16-1-15,-23 26 0 16,-15 21-1-16,-13 13 1 16,-12 11 1-16,-3 7-1 15,-4 1 1-15,-1-6-1 16,9-6 1-16,9-17-1 15,11-14 1-15,16-16-2 16,18-20 1-16,14-16 0 16,14-25-1-16,18-20 2 15,16-17-3-15,9-18 2 16,10-15 0-16,8-8 0 15,2 0-1-15,-6 2 1 16,-5 15 0-16,-14 17-1 16,-13 19 2-16,-20 26-1 0,-19 24 0 15,-19 37 0-15,-21 21 0 16,-20 19 0-16,-12 18 1 15,-12 11-1-15,-5 11 1 16,-2-2-1-16,7-6 1 16,8-16-1-16,13-16 1 15,15-19-1-15,24-22-1 16,15-25 1-16,20-28-1 15,17-21 0-15,18-19 0 16,9-17 1-16,10-13-1 16,6-7 1-16,4-7-1 15,-5 6 1-15,-7 8-1 16,-9 16 2-16,-14 10-1 15,-17 19 0-15,-16 20 1 0,-7 22-1 16,-32 24 0-16,-7 19 0 16,-15 16 0-16,-10 14 1 15,-6 10 0-15,1 4-1 16,-1 2 1-16,7-7-1 15,12-12 1-15,11-16-1 16,17-17 1-16,14-22-2 16,9-15 2-16,32-38-2 15,6-11 0-15,15-22 1 16,8-13-1-16,10-15 1 15,1-4 0-15,4 1 0 16,-8 10 0-16,-6 11 0 16,-14 19 1-16,-15 17-1 15,-17 26 0-15,-16 19 0 0,-17 44 0 16,-18 11 0-16,-16 16-1 15,-14 12 2-15,-4 11 0 16,-6 1-2-16,2-1 2 16,4-7-1-16,8-16 1 15,10-10-1-15,15-19 0 16,14-18 0-16,22-24-1 15,0 0 1-15,22-41-2 16,12-8 1-16,13-18 0 16,11-13 1-16,9-12-1 15,1-2 1-15,2 2-1 16,-5 8 1-16,-12 12 1 15,-9 18-1-15,-19 18 0 0,-15 26 1 16,-21 21-2-16,-17 26 2 16,-19 21-1-16,-17 14 0 15,-10 15 1-15,-7 10-1 16,-4 5 1-16,1 1-1 15,7-8 2-15,8-11-2 16,17-19 1-16,16-16-1 16,15-20 0-16,21-29 0 15,16-21 0-15,19-26 0 16,17-21-2-16,14-20 2 15,11-12-1-15,7-13 1 16,2-3-1-16,-5 9 1 16,-8 11-1-16,-12 19 1 15,-17 21 1-15,-16 21-1 16,-28 35 0-16,-9 23 0 0,-26 31 0 15,-16 20 1-15,-16 16-1 16,-8 14 0-16,-4 5 1 16,2-1-1-16,4-13 1 15,11-17-1-15,18-23 1 16,16-24-2-16,28-31 1 15,6-25 0-15,26-29-2 16,17-24 2-16,12-19-2 16,12-16 2-16,7-6-1 15,0 2 1-15,-2 11 0 16,-10 17 1-16,-15 18 0 15,-14 25-1-15,-23 31 1 16,-18 30-1-16,-20 23 0 16,-20 26 0-16,-21 20 0 0,-12 11-1 15,-6 9 2-15,-5-1-1 16,0-5 1-16,7-10 0 15,7-14 0-15,15-20-1 16,15-18 1-16,18-22-2 16,24-14 1-16,1-36 0 15,22-9-2-15,15-20 2 16,13-10-1-16,12-14 1 15,3-7-1-15,6 1 1 16,-3 6-1-16,-7 12 0 16,-11 15 2-16,-15 19-1 15,-19 24 0-15,-17 19 0 16,-27 37 0-16,-14 18 1 15,-22 20-2-15,-13 18 2 16,-7 11 0-16,-7 6-1 0,2-3 1 16,8-7 1-16,11-15-1 15,15-20-1-15,17-18 1 16,19-26-1-16,18-21 0 15,17-23-1-15,15-20-1 16,11-14 2-16,15-15-2 16,3-7 2-16,7-9-1 15,-3-1 1-15,-4 4-1 16,-5 12 1-16,-15 11 1 15,-12 17-1-15,-18 21 1 16,-11 24-1-16,-23 22-1 16,-16 23 1-16,-13 19 0 15,-14 14 0-15,-6 8 1 16,-2 6-1-16,1-5 1 0,7-9 0 15,8-14 0-15,14-14-1 16,18-24 1-16,14-21-2 16,21-21 1-16,16-24 0 15,14-17-1-15,11-14 1 16,11-13-2-16,5-7 2 15,0-2-1-15,0 2 1 16,-10 12-1-16,-7 13 1 16,-12 13 0-16,-18 21 0 15,-14 17 1-15,-15 22-1 16,-17 21 0-16,-16 20 0 15,-9 14 0-15,-11 11 0 16,-6 9 1-16,-2 3-1 16,1 0 2-16,0-5-2 0,12-12 1 15,8-11-1-15,11-14 1 16,11-13-2-16,13-14 1 15,15-16-1-15,12-12 1 16,11-21 0-16,12-12-2 16,7-14 2-16,11-11-1 15,3-13 1-15,5 1-1 16,-7 3 1-16,-4 8-1 15,-8 14 2-15,-12 15-1 16,-12 20 0-16,-18 22 0 16,-6 22 0-16,-20 20 0 15,-10 15 0-15,-12 15 1 16,-11 10-1-16,-8 9 2 0,-2 2-2 15,-2-6 1-15,8-7-1 16,8-14 1-16,11-19-1 16,15-18-1-16,18-20 1 15,20-27 0-15,15-20-1 16,20-19 0-16,8-16 0 15,14-12 0-15,5-7 1 16,2-4 0-16,-5 10 0 16,-7 9-1-16,-12 16 2 15,-14 12-1-15,-12 22 0 16,-23 27 1-16,0 0 0 15,-32 32-1-15,-9 15 0 16,-13 13 2-16,-12 13-2 16,-10 7 2-16,3 3-2 0,-1-1 1 15,7-9-1-15,7-12 1 16,13-15-1-16,18-19-1 15,15-21 1-15,21-23 0 16,14-23 0-16,18-20-2 16,16-18 2-16,8-11-1 15,4-11 1-15,2-3-1 16,1 9 1-16,-10 14 0 15,-14 15-1-15,-14 21 2 16,-21 25-1-16,-11 19 0 16,-29 40 0-16,-15 15 0 15,-17 18 0-15,-13 16 2 16,-11 5-2-16,3 4 0 15,-1-4 0-15,6-13 2 16,12-13-3-16,17-22 2 0,20-22-1 16,16-22 0-16,19-21-1 15,20-24 0-15,12-17 1 16,18-13-2-16,9-12 2 15,9-11-1-15,1 1 1 16,-5 6-1-16,-3 8 1 16,-13 18 1-16,-12 12-1 15,-16 23 0-15,-27 28 1 16,0 0-1-16,-26 46 0 15,-17 10 0-15,-15 18 0 16,-9 10 1-16,-8 7-1 16,-3 5 1-16,2-6-1 15,4-7 2-15,13-17-2 0,13-15 2 16,14-17-3-16,21-16 1 15,11-18-1-15,15-24 1 16,14-15 1-16,12-14-3 16,8-11 1-16,11-11 0 15,2-7 1-15,0-2-1 16,1 1 1-16,-8 8-1 15,-7 12 1-15,-12 11 0 16,-12 17 0-16,-19 18 0 16,-5 17 1-16,-34 26-2 15,-6 17 1-15,-12 17 0 16,-11 12 0-16,-8 9 1 15,-5 6 0-15,4 1 0 16,5-10-1-16,10-11 2 0,10-14-2 16,17-16 2-16,12-19-3 15,18-18 1-15,9-18 0 16,18-18-2-16,12-17 1 15,12-18 0-15,6-11 1 16,7-15-1-16,8-2 0 16,-5-2 0-16,-5 9 1 15,-6 11 1-15,-12 16 0 16,-14 20-1-16,-15 19 0 15,-15 26 0-15,-26 33 1 16,-15 16-1-16,-13 20 0 16,-12 17-1-16,-12 8 2 15,-4 8 0-15,1 0-1 16,4-7 2-16,9-12-2 0,13-16 1 15,13-19 0-15,18-18 0 16,24-30-2-16,0 0 1 16,29-40 1-16,13-15-2 15,10-17 0-15,12-13 0 16,8-16 1-16,4 1-1 15,1 0 0-15,-8 7 0 16,-6 16 1-16,-15 11 0 16,-12 20 0-16,-13 18 1 15,-23 28-1-15,-14 3 0 16,-14 27 1-16,-19 16-2 15,-11 14 2-15,-11 10-1 16,-4 8 0-16,-1 5 0 16,1 0 0-16,3-9 2 0,15-12-2 15,9-11 1-15,15-16-1 16,16-17 0-16,15-18 0 15,15-21 0-15,18-21-1 16,14-18 0-16,10-16 0 16,13-14 0-16,5-9 1 15,3-1 0-15,-3 6 0 16,-8 10 0-16,-12 16 1 15,-15 19 0-15,-17 23 0 16,-23 26-1-16,-15 18 0 16,-23 22 0-16,-17 20-1 15,-10 12 1-15,-12 10-1 16,-3 6 1-16,0-6 0 15,3-7 0-15,10-13 0 16,15-13 0-16,13-19 0 0,19-24-1 16,13-18 1-16,20-24 0 15,15-15-1-15,9-17 1 16,9-8-1-16,8-5 1 15,0 1 0-15,-6 2 1 16,-5 14-1-16,-6 14 1 16,-14 19 0-16,-11 15-1 15,-12 16 0-15,-16 18 1 16,-9 11-1-16,-12 15 0 15,-4 7-1-15,-9 4 1 16,0 4 0-16,1-4 0 16,4-5 0-16,9-11 0 15,9-10 0-15,9-15 0 16,18-14-1-16,6-14 1 0,15-16 0 15,11-9-1-15,6-12 1 16,8-10 0-16,2-6 0 16,2-3 0-16,1 0 1 15,-6 7-1-15,-5 12 1 16,-14 9-1-16,-8 16 1 15,-18 26-1-15,0 0 1 16,-32 38-2-16,-6 15 1 16,-12 15 0-16,-10 12 0 15,-2 8 0-15,-3-1-1 16,3-6 1-16,10-14 0 15,6-15-1-15,17-16 1 16,17-25 0-16,12-11 0 16,23-41 0-16,13-9 0 0,13-15 0 15,7-7 0-15,7-10 0 16,3-3 1-16,-4 6-1 15,-7 10 1-15,-9 15-1 16,-13 15 1-16,-18 19 0 16,-15 20-1-16,-13 20 0 15,-12 15 0-15,-17 15 0 16,-10 12 0-16,-8 6 0 15,-3 0 0-15,3-4-1 16,6-11 1-16,7-11 0 16,13-12 0-16,13-24 0 15,18-21 0-15,15-20 0 16,16-12-1-16,15-13 1 0,4-8 1 15,4-7-1 1,2 0 1-16,-3 11-1 0,-7 7 0 16,-11 10 1-16,-9 15-1 15,-17 11 0-15,-6 21 1 16,-22 4-1-16,-5 21 1 15,-9 12-1-15,-11 11-1 16,-5 9 2-16,-2 6-1 16,-1 5-1-16,9-1 1 15,5-8-1-15,11-10 0 16,14-11 1-16,13-11-1 15,17-17 1-15,10-14-1 16,18-16 1-16,7-13-1 16,13-8 0-16,6-7 1 0,3-6 0 15,-1-4 1-15,-2 5-1 16,-6 7 0-16,-10 11 0 15,-11 5 2-15,-11 14-2 16,-14 14 1-16,-15 18-1 16,-13 12-1-16,-15 17 1 15,-11 16-1-15,-12 15 1 16,-7 10 0-16,-3 9 0 15,2-1-1-15,8-8 1 16,7-9 0-16,17-17 0 16,20-19 0-16,18-27-1 15,20-20 0-15,19-25 0 16,16-15 0-16,14-17 1 15,11-10 0-15,3-2 0 16,-3-2 0-16,-1 9 0 0,-8 8 0 16,-15 14 0-16,-13 16 0 15,-17 19 0-15,-15 14 0 16,-17 18 0-16,-15 17 1 15,-13 10-2-15,-13 15 2 16,-10 10-2-16,-8 4 1 16,-5 2 0-16,1-4 0 15,8-8 0-15,9-17-1 16,11-13 1-16,15-17-1 15,14-20 1-15,29-16-1 16,11-21 1-16,10-14 0 16,12-10 0-16,4-8 0 15,3-3 0-15,-2 3 0 16,-6 6 0-16,-6 7 1 0,-11 17-1 15,-10 16 0-15,-12 20 1 16,-13 21-1-16,-10 18 0 16,-14 15 0-16,-11 13 0 15,-8 9 0-15,-8 6 0 16,-1-1 0-16,0-7 1 15,1-13-1-15,9-13 1 16,7-14-1-16,12-20 0 16,14-11-1-16,7-26 1 15,14-11-1-15,13-16 0 16,6-11 0-16,11-6 0 15,5-3 1-15,1 2 1 16,1 3-1-16,-7 10 0 16,-7 13 1-16,-7 14 0 0,-13 15-1 15,-10 16 0-15,-14 16 1 16,-10 15-1-16,-11 13 0 15,-8 13 0-15,-5 4 1 16,-1 2-1-16,2-1 0 16,5-7-1-16,7-14 2 15,17-10-1-15,15-24-1 16,22-19 1-16,16-21 0 15,20-23 0-15,18-18 0 16,15-15 1-16,13-10 0 16,9-8 0-16,-1 3 0 15,-2 9 0-15,-10 18 0 16,-16 22 0-16,-20 26 0 15,-26 31-1-15,-24 28 1 0,-32 30-2 16,-21 23 0-16,-27 24 0 16,-16 11 0-16,-10 5 1 15,1 1-1-15,4-17 1 16,5-16-2-16,19-22 2 15,19-26 0-15,30-31 0 16,25-31-1-16,30-28 0 16,18-26 1-16,21-19-1 15,12-12 1-15,13-9 0 16,-5 6 1-16,-10 9 0 15,-11 19 1-15,-26 25-1 16,-21 30 1-16,-30 32-1 16,-24 31 0-16,-27 27-1 15,-19 21 0-15,-18 14 0 0,-8 12-1 16,-3-1 1-16,4-12-1 15,12-12 1-15,12-21 0 16,27-22 0-16,21-28 0 16,28-25-1-16,20-24-1 15,21-20-1-15,14-15 0 16,12-3-3-16,-3-11-3 15,7 16-3-15,-19-4-3 16,-1 36-6-16,-28-7-5 16,-4 39-6-16,-25 2-4 15,-8 22 2-15,-11 6 2 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0T00:11:06.290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C00000"/>
    </inkml:brush>
    <inkml:brush xml:id="br5">
      <inkml:brushProperty name="width" value="0.05292" units="cm"/>
      <inkml:brushProperty name="height" value="0.05292" units="cm"/>
      <inkml:brushProperty name="color" value="#0070C0"/>
    </inkml:brush>
    <inkml:brush xml:id="br6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2108 896 65 0,'64'-42'37'16,"-64"42"-3"-16,0 0 3 16,0 0-33-16,0 0-1 15,0 0 1-15,-47-33 2 16,47 33-2-16,-73 20 1 15,73-20-1-15,-85 34 0 16,61-22-1-16,-51 39 1 0,18 6-4 16,19 5 1-16,28 0-1 15,31-9 0-15,28-10 0 16,21-8 0-16,1-10-1 15,-10 0 2-15,-12 5-2 16,-13 2 2-16,-24 6-1 16,-16 3-1-16,-18 8 2 15,-14-3-2-15,-1 0-2 16,-9-15-13-16,21 0-12 15,-6-20-4-15,31-11-2 16,-1-16-2-16</inkml:trace>
  <inkml:trace contextRef="#ctx0" brushRef="#br0" timeOffset="1">2481 1303 88 0,'-17'13'37'0,"11"5"0"15,1-5 0-15,16-2-34 16,7-7 0-16,19-2-1 16,4-4 1-16,10-6-1 15,5-10 0-15,4-2 0 16,0-9-1-16,-7-5 1 15,-53 34-1-15,0 0 0 16,60-55 2-16,-60 55-2 0,0 0 1 16,20-55-1-16,-20 55 1 15,-20-18 0-15,-21 15-1 16,-15 17 1-16,-12 12-1 15,-3 12 1-15,-3 9-2 16,9 13 1-16,16 1 0 16,35-6-1-16,19-7-1 15,19-13-1-15,26-12-2 16,13-13-3-16,26-7-10 15,-6-24-13-15,27 0-7 16,-9-18-1-16,7-1-1 16,-15-10 2-16</inkml:trace>
  <inkml:trace contextRef="#ctx0" brushRef="#br0" timeOffset="2">3463 1138 97 0,'0'0'37'16,"-25"2"1"-16,0 23 0 15,0 9-32-15,3 15-1 16,0 3-3-16,10 5 1 15,0 3 1-15,5 2-3 16,-1-3 1-16,4-7-1 16,2-6 0-16,2-8-1 15,1-11 1-15,1-11-2 16,-2-16 0-16,15-14 2 15,-2-15-2-15,2-10 2 16,3-10-2-16,-2-15 2 16,7-14 0-16,-23 78 0 15,22-88 0-15,-22 88 0 0,31-88-1 16,-31 88-2-16,30-84 3 15,-30 84-4-15,37-69 3 16,-37 69 0-16,39-60 0 16,-39 60 0-16,0 0 0 15,88-53 3-15,-50 65-3 16,-1 19 2-16,-15 16-3 15,-5 13 1-15,-14 2-1 16,-8 1 0-16,-15-8 0 16,-5-14 1-16,-1-7-1 15,-4-10 0-15,-1-7 1 16,-3-4 0-16,2-10 0 15,1-4 1-15,4-4-1 16,0 0 1-16,2 4-1 0,2 5 1 16,-2 11 0-16,3 13-1 15,-1 14 1-15,-1 9-1 16,1 15 0-16,-2 11-1 15,0 8 1-15,4 0-3 16,6-4 0-16,3-10-4 16,18 3-10-16,-5-32-8 15,29 3-7-15,-10-34-4 16,28-4-2-16,-8-30-1 15</inkml:trace>
  <inkml:trace contextRef="#ctx0" brushRef="#br0" timeOffset="3">4361 1149 100 0,'0'0'39'15,"0"0"1"-15,0 0 0 16,0 0-32-16,-65-42-4 16,25 52 1-16,-18 5-1 15,4 13-1-15,-10 6-1 16,9 13 1-16,4 4-2 15,14 4 0-15,14-8 0 16,17-4 0-16,12-11-1 16,16-13 1-16,16-13-1 15,8-11 0-15,9-15 2 0,6-9-2 16,3-9 0-16,-5-10 0 15,-59 48 0-15,56-50 0 16,-56 50 0-16,41-51 0 16,-41 51 0-16,0 0 0 15,42-70 0-15,-31 60 0 16,-11 10 0-16,-15 19 0 15,-2 10 0-15,8 10 0 16,2 4-2-16,12 1 0 16,12-10-3-16,13-7 0 15,20-11-4-15,3-17-7 16,28-5-6-16,-13-19-7 15,20-1-4-15,-20-8-3 0,5-2 0 16,-27 0 2-16,-46 36 35 16,34-31 10-16,-18 13 9 15,-21 4 4-15,5 14 10 16,-29 13 1-16,6 7 3 15,-7 12-1-15,5 2-32 16,3 2-1-16,5 2-2 16,8 2 0-16,5-2-1 15,1-1 0-15,7-9 0 16,2-8 0-16,2-8 0 15,3-12 0-15,5-12 0 16,2-13 0-16,0-10 0 16,3-14 0-16,-21 49 1 15,27-59-1-15,-27 59 2 0,28-69-3 16,-28 69 0-16,31-62 0 15,-31 62 0-15,29-58 0 16,-29 58 0-16,0 0-2 16,57-57-2-16,-57 57 0 15,59-33-2-15,4 23 1 16,17 13-3-16,-80-3-1 15,87 10-1-15,-87-10 0 16,89 11 2-16,-89-11 4 16,90 10 5-16,-90-10 1 15,76 5 3-15,-76-5 2 16,56-2 3-16,-56 2 1 15,15 0 0-15,-15 0-3 16,-25 14-3-16,-21 4-1 16,-6 6-1-16,-6 9 0 0,-6 1-3 15,20 8 0-15,21-8 0 16,14-1 0-16,18-7 0 15,10-9 0-15,19-6 0 16,4-11 0-16,7-7 0 16,5-8 0-16,-3-8 0 15,-1-8 0-15,-6-2 0 16,-9-2 0-16,-7 3 0 15,-8 7 0-15,-4 3 0 16,-10 13 0-16,-6 9 0 16,0 9 0-16,-8 11 0 15,2 7 0-15,5 7 0 16,1-5 0-16,9 3-3 15,5-8-5-15,21-8-8 0,-3-14-4 16,35-7-4-16,-10-23-3 16,27-2-4-16,-84 30-3 15,82-48-3-15,-82 48 3 16</inkml:trace>
  <inkml:trace contextRef="#ctx0" brushRef="#br0" timeOffset="4">6585 820 127 0,'25'-52'41'0,"-25"52"1"15,0 0-2-15,0 0-35 16,0 0-5-16,-51 2 0 16,8 61 0-16,0 31 0 15,1 8 0-15,12-4 0 0,11-7-12 16,6-24-6-16,20-18-5 15,-12-27-3-15,21-10-5 16,-16-12-2-16,8-20-3 16,-11-6 2-16,3 26 5 15</inkml:trace>
  <inkml:trace contextRef="#ctx0" brushRef="#br0" timeOffset="5">6354 1089 129 0,'0'0'41'0,"0"0"-1"16,1-56 0-16,-1 56-35 15,0 0-5-15,0 0 0 16,70-29 0-16,-70 29 0 0,55 2 0 16,-55-2 0-16,64 6 0 15,-64-6 0-15,74 3 0 16,-74-3 0-16,70 6 0 15,-70-6 0-15,25 17 0 16,22 4 0-16,-10 10 0 16,-23 4 0-16,-7 9 0 15,-10 1 0-15,-1-1-5 16,12-7-9-16,-5-27-5 15,22-7-5-15,-16-22-4 16,-9 19-3-16,0 0-5 16,56-52-1-16,-56 52 1 15</inkml:trace>
  <inkml:trace contextRef="#ctx0" brushRef="#br0" timeOffset="6">7034 859 129 0,'-4'-62'41'15,"4"62"-2"-15,-14-50-2 16,14 50-41-16,0 0-9 15,0 0-7-15,0 0-5 16,0 0-4-16,0 0-2 16,0 0-1-16,0 0-2 15,0 0 4-15,0 0 5 16,60 36 41-16,-60-36 5 15,0 0 5-15,59 60 4 16,-59-60 4-16,0 0 1 16,64 65 2-16,-52-16 0 0,-17 8-32 15,-16-1 0-15,-1 2-2 16,-10-6 0-16,17-10-3 15,3-8 0-15,14-18 0 16,-2-16 0-16,23 1 0 16,-3-18 0-16,-20 17 0 15,0 0 0-15,48-46 0 16,-48 46 0-16,44-50 0 15,-44 50 0-15,47-54 0 16,-47 54 0-16,48-50 0 16,-48 50 0-16,0 0 0 15,62-55 0-15,-62 55 0 16,0 0 0-16,75-17 0 15,-60 27-5-15,-6 18-6 0,4 16-9 16,-13-1-3-16,24 8-6 16,0-13-7-16,27-6-4 15,8-15 0-15,20-7 3 16</inkml:trace>
  <inkml:trace contextRef="#ctx0" brushRef="#br0" timeOffset="7">8188 1080 97 0,'-35'-50'41'16,"35"50"1"-16,-49-18 0 0,49 18-24 15,-80 2-10-15,16 17-3 16,-1 12-3-16,14 14-2 15,12 3 0-15,23-1 0 16,16-6 0-16,24-11 0 16,10-19 0-16,4-9 0 15,5-10 0-15,0-13 0 16,-43 21-2-16,45-29 0 15,-45 29 0-15,0 0-1 16,61-57 1-16,-61 57 0 16,0 0 0-16,48-46 1 15,-37 36 0-15,-11 10 0 16,4 36 0-16,-19 11 1 15,-10 26 0-15,-6 23 0 0,-4 13-1 16,3 17 1 0,2-12 0-16,2 2-2 0,4-7 3 15,-3-2-3-15,7-18 2 16,-3-12-1-16,-5-14-2 15,-5-28-6-15,4 2-11 16,-19-44-8-16,16-5-9 16,-12-36-1-16,8-15-2 15,-2-27 1-15</inkml:trace>
  <inkml:trace contextRef="#ctx0" brushRef="#br0" timeOffset="8">9485 767 69 0,'0'0'37'16,"0"0"0"-16,31-50 0 16,-31 50-15-16,0 0-19 15,0 0 0-15,0 0 2 16,-59 11-2-16,59-11 2 15,-53 37-2-15,53-37 1 16,-54 49-3-16,54-49 2 16,-31 47-3-16,31-47 1 15,-5 48-1-15,5-48 1 16,0 0-1-16,44 65 1 15,-44-65-1-15,19 36 1 16,27 6-1-16,1-3 0 16,-15-3-1-16,-18 2 1 15,-34 1-1-15,-19 4 0 0,-10-3-3 16,10-19-1-16,18-7-9 15,4-21-6-15,34-1-4 16,-17 8-2-16,0 0-3 16,52-44-2-16,-52 44 1 15,70-42 2-15</inkml:trace>
  <inkml:trace contextRef="#ctx0" brushRef="#br0" timeOffset="9">9721 1074 120 0,'0'0'32'16,"71"-43"2"-16,-71 43 1 15,46-31-27-15,-46 31-4 16,0 0 0-16,0 0-1 15,14-9-1-15,-45 37 1 0,-3 15-1 16,-13 3-1-16,14 7 1 16,13-3-2-16,29-2 1 15,16-20-1-15,26-13 0 16,6-16 0-16,5-11 1 15,0-7-1-15,-62 19 0 16,53-28 1-16,-53 28-2 16,0 0 1-16,54-52-3 15,-54 52 1-15,0 0-2 16,13-54-2-16,-13 54-3 15,0 0-8-15,-17-49-3 16,17 49-4-16,0 0 0 16,0-51-2-16,0 51-1 15,0 0-1-15,30-66 3 0,-30 66 6 16,42-53 3-16</inkml:trace>
  <inkml:trace contextRef="#ctx0" brushRef="#br0" timeOffset="10">10352 714 122 0,'0'0'33'15,"73"-65"1"-15,-73 65 0 16,50-44-29-16,-50 44-1 15,0 0-1-15,0 0-1 16,0 0 0-16,0 0 0 16,15 88 0-16,-46-1-3 15,1 13 1-15,9 6-4 16,8-8-2-16,24-16-8 15,7-34-4-15,27-21-5 16,-45-27-2-16,58-6-1 16,-58 6-1-16,77-24 0 0,-77 24 1 15,76-44 7-15,-76 44 3 16,78-53 34-16,-78 53 2 15,70-51 6-15,-70 51 1 16,49-45 4-16,-49 45 1 16,0 0 3-16,50-26 0 15,-74 25-30-15,39 13 0 16,-19 16-4-16,-7 18 0 15,-7 9-4-15,-6-3-4 16,17-9-9-16,-1-23-4 16,34-20-5-16,-26 0-2 15,0 0-1-15,0 0-1 16,62-67-1-16,-62 67 3 15,29-72 8-15,-19 26 4 0</inkml:trace>
  <inkml:trace contextRef="#ctx0" brushRef="#br0" timeOffset="11">10989 810 130 0,'-5'-89'32'16,"5"89"0"-16,-22-79-4 15,22 79-42-15,-10-56-7 16,10 56-6-16,0 0-2 16,0 0-4-16,0 0-1 15,0 0 1-15</inkml:trace>
  <inkml:trace contextRef="#ctx0" brushRef="#br0" timeOffset="12">11483 918 123 0,'0'0'37'0,"0"0"1"15,0 0-1-15,-6 45-31 16,6-45-1-16,-51 22-1 16,27-7 1-16,-33 18-5 15,4 3 0-15,11 4 0 16,19 3 0-16,28 1 0 15,22-13 0-15,27-11 0 16,-54-20 0-16,75-14 0 16,-75 14 0-16,82-41 0 15,-82 41 0-15,89-61 0 16,-89 61 0-16,83-83 0 15,-47 37 0-15,3 0 0 0,-39 46 0 16,56-84 0-16,-56 84 0 16,37-59 0-16,-37 59 0 15,0 0 0-15,0 0 0 16,0 0 0-16,-46-2 0 15,19 63-3-15,-2 24-4 16,6 19 0-16,17 4-8 16,12-20-3-16,40-18-3 15,3-35-3-15,28-21 1 16,-13-26-1-16,22-9-1 15,-86 21 2-15,76-43 4 16,-76 43 4-16,70-63 2 16,-70 63 0-16,66-63 36 15,-66 63 1-15,42-70 4 16,-42 70 1-16,39-56 3 0,-39 56 1 15,-2-51 1-15,2 51 2 16,0 0-32-16,0 0-1 16,0 0 1-16,0 0-4 15,-69-32 0-15,69 32 0 16,0 0 0-16,0 0 0 15,-29 57 0-15,29-57 0 16,19 26 0-16,-10 11 0 16,8-5 0-16,18-2 0 15,-4-3 0-15,-4 2 0 16,-23-3 0-16,-14 8 0 15,-19-2 0-15,-8 4 0 16,-4-4 0-16,-3-3-6 16,6-7-5-16,-9-15-4 0,28-3-11 15,-18-16-8-15,27-2-7 16,-3-12-2-16,12-4 2 15</inkml:trace>
  <inkml:trace contextRef="#ctx0" brushRef="#br0" timeOffset="13">13979 1041 100 0,'0'0'30'0,"-45"-45"1"16,45 45 1-16,0 0-23 16,0 0-2-16,0 0-1 15,-57-39-2-15,57 39 1 16,-46-2-1-16,46 2 1 15,-66 12-1-15,42 0 0 16,-47 20-1-16,-7 6-1 16,8 10 2-16,4 0-3 15,18 5 0-15,16-10-1 16,31-6 0-16,30-29 0 15,19-12 1-15,-48 4 1 0,70-16-2 16,-70 16 0-16,79-38 0 16,-79 38 0-16,86-46 0 15,-86 46 0-15,78-52 0 16,-78 52 0-16,72-48 0 15,-72 48 0-15,50-38 0 16,-50 38 0-16,0 0 0 16,26-13 0-16,-19 31 0 15,-16 13 0-15,-4 20-3 16,3 5-3-16,10-5-4 15,18-3-6-15,8-25-4 16,27-14-3-16,-11-23-1 16,28 0-1-16,-70 14 0 15,68-32-2-15,-68 32 4 16,69-44 5-16,-69 44 2 0,59-45 33 15,-59 45 1-15,0 0 5 16,67-63 2-16,-67 63 3 16,0 0 2-16,31-47 3 15,-31 47 0-15,0 0-27 16,-24-10 0-16,2 24-3 15,-3 15 0-15,-10 8-1 16,4 1 1-16,1-1-2 16,17-5 0-16,8-13-1 15,24-16 1-15,-19-3 0 16,0 0-1-16,57-26 2 15,-57 26-2-15,56-32 0 16,-56 32 0-16,65-38 0 16,-65 38 0-16,63-39 0 0,-63 39 0 15,58-30 0-15,-58 30 0 16,52-21 0-16,-16 23 0 15,-8 15 0-15,-11 14-2 16,-9 9-2-16,4 5-2 16,4-1-2-16,11-15-4 15,21-11-6-15,-3-18-1 16,28-1-2-16,-14-16 0 15,24 0-1-15,-83 17 1 16,72-30 0-16,-72 30 3 16,57-36 28-16,-57 36 4 15,54-37 4-15,-54 37 2 16,0 0 4-16,33-60 2 15,-33 60 1-15,0 0 2 0,0 0-21 16,0 0-2-16,-55-40-1 16,-6 47-1-16,13 10-2 15,0 18-2-15,-1 0 0 16,17 11 0-16,21-6 0 15,31-8 0-15,30-30 0 16,-50-2 0-16,69-15 0 16,-69 15 0-16,90-38 0 15,-43 11 0-15,3-8 0 16,2-7 0-16,-2-4 0 15,-3-6 0-15,-3 0 0 16,-3 5 0-16,-4 0 0 16,-37 47 0-16,55-72 0 15,-55 72 0-15,0 0 0 16,0 0 0-16,45-23 0 0,-68 58 0 15,-8 30-12-15,-17 22-4 16,18 32-7-16,-7-3-2 16,32-6-4-16,8-36-1 15,50-33-2-15,0-19 1 16,31-2 5-16,8-12 3 15</inkml:trace>
  <inkml:trace contextRef="#ctx0" brushRef="#br0" timeOffset="14">16630 627 54 0,'54'-46'36'0,"-54"46"1"15,0 0-1-15,0 0-12 16,0 0-17-16,49-10 0 15,-49 10 0-15,0 0-2 16,0 0 0-16,0 0-1 16,0 0-1-16,0 0 0 15,0 0-1-15,0 0-1 16,0 0-1-16,0 0 1 15,0 0-1-15,18 48 0 16,-18-48 1-16,-25 54 0 16,25-54 0-16,-38 70 1 15,11-43 0-15,-23 57-1 16,5 3 1-16,0-5-1 0,3-4 0 15,5-13-1-15,14-16 0 16,10-22 0-16,26-26 1 16,9-7-1-16,3-6 1 15,4 1-1-15,6 2 1 16,-1-1-1-16,2 5 0 15,3-3 1-15,2 6-1 16,-41 2 0-16,53-6-1 16,-53 6 2-16,66-9-3 15,-66 9 0-15,80-13-1 16,-80 13 0-16,79-18-3 15,-79 18-3-15,77-17-8 16,-77 17-14-16,62-18-8 16,-62 18 1-16,55-9 0 15</inkml:trace>
  <inkml:trace contextRef="#ctx0" brushRef="#br0" timeOffset="15">17501 839 80 0,'0'0'38'0,"0"0"-1"16,0 0 2-16,0 0-22 0,33-47-14 16,-33 47 0-16,0 0-1 15,0 0 2-15,0 0 1 16,0 0-2-16,-13 64-1 15,13-64 0-15,-19 41-1 16,6 14-2-16,6 5 1 16,-2 4-6-16,1-11-6 15,16-10-24-15,-8-17-2 16,0-26-2-16,0 0 1 15</inkml:trace>
  <inkml:trace contextRef="#ctx0" brushRef="#br0" timeOffset="16">17583 760 90 0,'-3'-92'41'16,"3"92"1"-16,-8-81-3 15,8 81-22-15,-9-63-29 16,9 63-23-16,0 0-5 15,-4-59 0-15,4 59-1 16</inkml:trace>
  <inkml:trace contextRef="#ctx0" brushRef="#br0" timeOffset="17">18234 770 81 0,'0'0'40'15,"0"0"0"-15,0 0-1 16,0 0-32-16,30-52-2 15,-30 52-1-15,0 0 0 16,0 0-1-16,0 0-1 16,-48-42-1-16,48 42 2 15,-48 7-1-15,48-7 0 16,-66 28 0-16,66-28 1 0,-71 39 0 15,71-39-1-15,-66 51 0 16,66-51 0-16,-48 57-1 16,48-57 1-16,-26 47-2 15,26-47-3-15,0 0 3 16,0 0-3-16,44 50 3 15,-44-50-1-15,63-7-1 16,-63 7 2-16,86-28-1 16,-35 9 2-16,-4-1-1 15,-1-3 2-15,-46 23-2 16,85-46 0-16,-85 46 0 15,61-35 0-15,-61 35-1 16,0 0 1-16,0 0 0 16,0 0 1-16,0 0-1 15,-7 58 0-15,-38 27 0 0,-9 16 1 16,-17 18-2-16,-2 14 2 15,-8 0-2-15,7-4 0 16,-1-18 1-16,19-40 0 16,13-16 0-16,14-12-1 15,18-20 2-15,11-23-1 16,24-7 0-16,11-18 1 15,18-13-1-15,11-8 1 16,11-3-1-16,5-11 1 16,0 5-1-16,-3 1 0 15,-11 3-2-15,-8 6-2 16,-6 13-6-16,-24-5-6 15,9 13-9-15,-26 1-15 16,8 4 0-16,-13-1-2 0,8 8 3 16</inkml:trace>
  <inkml:trace contextRef="#ctx0" brushRef="#br0" timeOffset="18">18826 763 80 0,'0'0'40'15,"0"0"-1"-15,0 0 1 16,19-49-33-16,-19 49-1 15,0 0-2-15,0 0 0 16,0 0-3-16,0 0 2 16,0 0-1-16,0 0 0 15,0 0 1-15,-40 49 0 16,40-49 0-16,0 0-1 15,-28 68 1-15,28-68-1 16,-9 53 0-16,9-53 0 16,5 49-2-16,-5-49 1 15,0 0-1-15,44 55 1 16,-44-55-3-16,51 15 2 0,-51-15-1 15,69-9 0-15,-69 9 0 16,77-29 0-16,-77 29-1 16,80-40 2-16,-80 40 1 15,75-51 0-15,-75 51-2 16,60-47 2-16,-60 47 0 15,0 0 0-15,51-45-1 16,-51 45 0-16,0 0 1 16,0 0-2-16,0 0 4 15,0 0-3-15,0 0 0 16,-2 55-1-16,2-55-1 15,0 0-2-15,-9 62-4 16,9-62-9-16,0 0-16 16,4 51-9-16,-4-51 1 15,0 0-1-15</inkml:trace>
  <inkml:trace contextRef="#ctx0" brushRef="#br0" timeOffset="19">19603 836 97 0,'0'0'40'15,"0"0"0"-15,58-40-1 16,-58 40-33-16,0 0-2 16,0 0 0-16,0 0-1 15,0 0 1-15,0 0 0 16,0 0-1-16,12 63-1 15,-29-46 0-15,-4 41-2 16,6 9 1-16,-5 2-1 0,7 1-3 16,9-11-4-16,4-22-8 15,22-14-22-15,-7-22-5 16,11-4 1-16,-26 3 0 15</inkml:trace>
  <inkml:trace contextRef="#ctx0" brushRef="#br0" timeOffset="20">19879 589 110 0,'-9'-69'42'0,"9"69"1"15,-16-51-1-15,16 51-42 16,0 0-1-16,0 0-2 16,-49-48-9-16,49 48-27 15,0 0-3-15,0 0 2 16,0 0-3-16</inkml:trace>
  <inkml:trace contextRef="#ctx0" brushRef="#br0" timeOffset="21">20354 810 63 0,'49'-2'34'0,"-49"2"-2"16,0 0 2-16,0 0-20 16,0 0-3-16,0 0-2 15,0 0-1-15,0 0 0 16,0 0-2-16,0 0-1 15,0 0-2-15,0 0 0 16,1-49-1-16,-1 49-1 16,0 0 1-16,-70 8 0 15,70-8-1-15,-58 19 2 16,58-19 0-16,-62 33-1 15,62-33 0-15,-59 45 0 16,59-45 0-16,-45 52 1 16,45-52-3-16,-21 49 0 15,21-49 0-15,0 0 0 0,31 52 0 16,-31-52 0-16,60 10 0 15,-60-10-2-15,87-17 0 16,-34-1 1-16,2-11 0 16,4-3 0-16,-1-10-1 15,1-4 2-15,-3-2 0 16,-4-6 1-16,-5 6 0 15,-7-2-1-15,-40 50 1 16,59-83-1-16,-59 83 1 16,27-60 0-16,-27 60-1 15,0 0 0-15,0 0 1 16,0 0-1-16,0 0-1 15,-48 3 1-15,48-3 0 16,-45 68 1-16,45-68 0 0,-42 86 1 16,23-38-2-16,1 0-3 15,3 0 2-15,15-48-3 16,-16 89-4-16,16-89-11 15,-4 72-16-15,4-72-7 16,13 48 0-16,-13-48-1 16</inkml:trace>
  <inkml:trace contextRef="#ctx0" brushRef="#br0" timeOffset="22">21371 668 78 0,'0'0'35'16,"0"0"-4"-16,0 0 5 0,0 0-28 15,0 0 0-15,0 0-1 16,0 0-2-16,0 0 0 15,0 0 0-15,0 0-1 16,0 0-1-16,0 0 1 16,-47-20-1-16,47 20 0 15,0 0-1-15,-64 13 0 16,64-13 0-16,-53 16-1 15,53-16 0-15,-55 22 0 16,55-22-2-16,-46 25 2 16,46-25-1-16,0 0 0 15,0 0 1-15,-52 57-1 16,52-57-1-16,0 0 2 15,0 0-1-15,21 49 1 0,-21-49-1 16,0 0 0-16,54 33 0 16,-54-33 1-16,0 0 1 15,60 32-1-15,-60-32 0 16,0 0 0-16,0 0-1 15,48 52 1-15,-48-52 1 16,0 0-4-16,-16 50 2 16,16-50 0-16,0 0 0 15,-60 52 0-15,60-52 0 16,-49 27 0-16,49-27-1 15,-52 17-2-15,52-17 0 16,-47 12-5-16,47-12-8 16,0 0-10-16,-57-8-9 15,57 8-6-15,0 0-1 0,0 0 4 16</inkml:trace>
  <inkml:trace contextRef="#ctx0" brushRef="#br1" timeOffset="23">2621 1731 71 0,'-16'2'34'0,"5"2"-2"16,-4-4-1-16,15 0-27 15,0 0-1-15,0 0 0 16,0 0 0-16,0 0 0 15,15 7-1-15,1-1 0 16,-1 0-1-16,8 0 1 16,6 0 0-16,9 3-1 15,5-4 0-15,9-1 0 16,12-3-1-16,11 2 1 15,6-4 0-15,9 1 0 16,8-2 0-16,6 0-1 0,4 3 1 16,10 0 0-16,2 3-1 15,7-3 1-15,5 4-1 16,4-1 1-16,9-1-1 15,8 1 1-15,9 0 0 16,3-4 0-16,5 1 0 16,7 2 0-16,4 1 0 15,1-2-1-15,7 1 1 16,2 3-1-16,2 0 0 15,7 0 0-15,2-2 0 16,6 2-1-16,4 1 1 16,5-2 0-16,5-2-1 15,2-2 0-15,6-1 1 16,-1 0-1-16,0-1 0 0,4-1 1 15,2-1 0-15,1 0-1 16,3-3 1-16,7-1 0 16,4 2 0-16,8-2 0 15,8-1 1-15,-1 1-2 16,5-3 2-16,3 0-2 15,-2 1 0-15,4-2 1 16,-3 3-1-16,3-1 2 16,2 0-2-16,1 1 2 15,-4-1-2-15,4 3 2 16,-2-1 0-16,-3-2 0 15,2 1-1-15,-5 0 1 16,-3-3-1-16,-3 0 0 16,1-4 1-16,-3 2-1 0,-1-2 0 15,-5-1 0-15,-1 1 0 16,-5-1 1-16,-4 2-1 15,-3 1 0-15,-3 4 0 16,-5-4 0-16,-1 4 0 16,-6 1 0-16,-4-1 0 15,-2 3 0-15,-9-3 0 16,-3 2 0-16,-13-2 1 15,-7 3-1-15,-15 1 1 16,-12 1-1-16,-15 1 1 16,-16 2-1-16,-15 0 1 15,-17-1 0-15,-15 3-1 16,-16-2 1-16,-16-2 0 15,-9 1 0-15,-13 1 1 0,-9-2-2 16,-8-3 0-16,-14 6-1 16,11-13-2-16,-11 13 0 15,-5-15-5-15,-6 0-10 16,11 15-10-16,-12-21-2 15,12 21-3-15,-12-5-3 16,12 5 2-16</inkml:trace>
  <inkml:trace contextRef="#ctx0" brushRef="#br2" timeOffset="24">1737 2685 82 0,'13'-11'38'0,"-7"-2"-1"15,4 25 1-15,-10-12-23 16,0 39-12-16,-2 8-1 0,2 19 0 15,-4 11 0-15,1 19-2 16,-4 6 1-16,0-2-1 16,0-1-1-16,2-11-2 15,10-5-8-15,-7-34-16 16,20-6-7-16,-7-33 0 15,14-15-4-15,-5-26 0 16</inkml:trace>
  <inkml:trace contextRef="#ctx0" brushRef="#br2" timeOffset="25">1540 2636 114 0,'-24'-14'40'0,"5"2"2"15,19 12-2-15,28-4-36 16,21-3-1-16,23-1-1 15,16-2-1-15,13-3-2 16,9-1-2-16,8 6-3 16,-4-7-8-16,9 24-9 15,-31-13-10-15,5 22-6 16,-25-7 0-16,0 17-1 15</inkml:trace>
  <inkml:trace contextRef="#ctx0" brushRef="#br2" timeOffset="26">2683 2919 107 0,'-12'26'40'0,"-8"-7"0"0,12 11-1 16,-8-2-35-16,9 7-1 15,1 2 0-15,6 3 0 16,0 1-1-16,5 1-1 15,3-3 0-15,6-5-1 16,6-10 1-16,8-8-2 16,7-11 1-16,5-9 0 15,4-13-1-15,2-9 1 16,1-15-1-16,1-5 1 15,-9-2 0-15,-4-2 0 16,-9 6 0-16,-7 4 0 16,-7 11 0-16,-6 8 0 15,-6 21 0-15,-5 11 0 16,-3 14 0-16,1 14 0 0,-1 9-1 15,2 6 1-15,6 1 0 16,5 0 0-16,10-8 1 16,8-13-1-16,11-15 0 15,5-18 1-15,8-17 0 16,4-19 1-16,2-13-1 15,-3-16 0-15,-1-5 0 16,-8-6-1-16,-10 2 0 16,-2 3-1-16,-12 8-2 15,-2 12 0-15,-3 17-2 16,-9 11-4-16,9 28-11 15,-12-6-6-15,12 23-8 16,-7-3-3-16,17 20-2 16,2-13 2-16</inkml:trace>
  <inkml:trace contextRef="#ctx0" brushRef="#br2" timeOffset="27">4099 2921 102 0,'0'0'39'15,"-17"3"1"-15,3 20 0 16,-18-1-33-16,5 18-2 15,1 5-1-15,9 9 0 16,7 0-2-16,13-1 0 16,11-6-1-16,13-10-1 15,12-14 1-15,4-16-1 16,6-16 1-16,0-14-1 15,-2-16 0-15,-6-9-1 16,-9-9 1-16,-10-4-1 0,-13 1 0 16,-10-1-2-16,-12 11 0 15,-9 6-2-15,-8 21 0 16,-11 1-7-16,8 33-9 15,-15-13-4-15,23 28-5 16,-9-14-3-16,23 16-4 16,1-12 1-16</inkml:trace>
  <inkml:trace contextRef="#ctx0" brushRef="#br2" timeOffset="28">5674 2834 74 0,'0'0'39'0,"-3"14"-1"0,-12 1 0 16,5 18-11-16,-10-1-24 15,-2 13 0-15,-2 4-1 16,-4 9 1-16,4-4 0 15,-1-2-1-15,8-9 0 16,8-10 1-16,9-15-2 16,0-18 1-16,26-19-1 15,0-13-1-15,5-14 1 16,1-7-1-16,1-6 1 15,-3-3-1-15,-2 4 0 16,-8 5 1-16,-7 11-1 16,-2 9 0-16,-3 10 1 15,-7 11-1-15,-1 12 1 16,0 0-1-16,9 20 1 0,-2 4 0 15,5 3 0-15,3 0 0 16,10 4 1-16,6-4-1 16,6-4 1-16,5-8-2 15,8-6 0-15,5-12 0 16,6-9 0-16,-4-6 0 15,-1-6 0-15,-4-4 0 16,-9-3 0-16,-11 5 0 16,-7 5 0-16,-8 3 0 15,-17 18 0-15,0 0 0 16,0 0 0-16,-4 20 0 15,-4 11 0-15,-1 6 0 16,4 6-3-16,1 0-2 16,8 9-5-16,-3-16-7 0,22 11-8 15,-13-31-4-15,27 11-3 16,-14-31-5-16,18 1-2 15,-9-18 3-15</inkml:trace>
  <inkml:trace contextRef="#ctx0" brushRef="#br2" timeOffset="29">6596 2896 117 0,'-2'17'38'0,"2"-17"1"16,3 28-2-16,13-19-34 15,11 0 0-15,12-6 0 16,4-3 0-16,9-4-1 15,1-7 0-15,-2-5-1 0,-4-3 1 16,-10-4-1-16,-13 0 0 16,-9-4-1-16,-14 2 1 15,-16 4-1-15,-9 4 0 16,-10 6 0-16,-9 11 0 15,-5 11 2-15,-4 13-2 16,-2 7 0-16,8 14 0 16,7 6 0-16,13 4 0 15,13-1 0-15,18-5 0 16,24-9 0-16,22-12 0 15,25-16-4-15,25-20-1 16,20-4-6-16,0-32-9 16,23 10-6-16,-21-30-5 0,13 8-4 15,-31-22-6-15,-7 8 5 16,-27-16 0-16</inkml:trace>
  <inkml:trace contextRef="#ctx0" brushRef="#br2" timeOffset="30">7925 2310 117 0,'-19'-26'38'15,"6"38"2"-15,-12 8-3 16,-6 31-31-16,7 20-3 15,1 11 0-15,0 12-1 16,3 5 0-16,2 2-2 16,4-6 0-16,8-5-2 15,-2-11-3-15,11-9-8 16,-12-31-8-16,25 5-6 15,-16-44-6-15,7 14-6 16,-7-35-1-16,13-3 3 0</inkml:trace>
  <inkml:trace contextRef="#ctx0" brushRef="#br2" timeOffset="31">7622 2844 123 0,'-5'11'40'16,"5"-11"0"-16,7 14-2 15,16-14-35-15,16-6-3 16,12-8 0-16,10-6-2 15,6-9-1-15,4-10-2 16,3-3 0-16,-9-12-2 16,0-1 0-16,-14-9 0 15,-3-3 3-15,-11-4 0 16,-4 7 3-16,-9 7 1 0,-6 5 5 15,-7 11 0-15,-8 15 1 16,-3 26 0-16,-17 10 0 16,-2 27-1-16,-12 15 0 15,-1 15 0-15,-6 15-2 16,-3 7 1-16,1 6-2 15,3-2 2-15,8-5-4 16,7-7 0-16,7-13 0 16,9-8 0-16,10-24 0 15,10-14 0-15,10-19 0 16,5-13 0-16,5-16 0 15,7-13 0-15,-2-3 0 16,-4-7 0-16,-1 3 0 16,-4 10 0-16,-9 6 0 15,-4 12 0-15,-17 18 0 0,10 7 0 16,-10 16 0-16,-1 8 0 15,-5 13 0-15,2-2 0 16,6 8-3-16,0-6-2 16,15 1-5-16,-1-17-4 15,20 4-5-15,-7-32-4 16,23 10-3-16,-14-34-1 15,22 10 0-15,-11-30-2 16,8 7 4-16,-11-14 4 16,-5 1 2-16,-1 14 37 15,-26-18 4-15,7 25 3 16,-28-10 4-16,7 39 2 0,-28-23 2 15,10 34 2 1,-22-5 2-16,8 16-32 0,-3 13-1 16,5 7-1-16,0 1-1 15,10 3 0-15,8-1 0 16,11-2-2-16,13-12 0 15,10-8 0-15,13-14 0 16,6-11 0-16,7-14 0 16,4-12 0-16,-3-10 0 15,-2-6 0-15,-10-5 0 16,-10-1 0-16,-10 3-2 15,-9 5 0-15,-11 10 0 16,-8 10-2-16,-1 14-1 16,-9 3-4-16,14 24-5 15,-9-9-5-15,25 21-4 0,-13-19-2 16,36 21-1-16,-11-27-1 15,34 13-1-15,-3-17 3 16,14 1 3-16,-1-3 2 16</inkml:trace>
  <inkml:trace contextRef="#ctx0" brushRef="#br2" timeOffset="32">9477 2721 117 0,'-42'-18'40'0,"1"20"1"16,-18-5 0-16,15 14-36 15,-8 11-1-15,0 8-1 16,8 13-1-16,8 4 0 15,12 2-2-15,14-3 0 16,15-7 0-16,14-9 0 0,13-14 0 16,9-17 0-16,10-18 0 15,9-15 0-15,4-16 0 16,3-12 0-16,1-9 0 15,-2-9 0-15,-3-7 0 16,-7 2-2-16,-6 8 2 16,-13 12-2-16,-11 20 2 15,-17 26-2-15,-9 19 1 16,-30 29 2-16,-3 18-1 15,-4 20 0-15,-1 11-4 16,1-2-1-16,17 3-5 16,4-27-3-16,29 4-6 15,2-36-4-15,35 4-4 16,-7-40 0-16,34 5 0 0,-11-28-3 15,21-1 5-15,-14-12 0 16</inkml:trace>
  <inkml:trace contextRef="#ctx0" brushRef="#br2" timeOffset="33">10208 2410 121 0,'-16'7'38'15,"-22"-6"2"-15,10 25 0 16,-1-1-36-16,4 6-1 16,9 2-1-16,8 0 0 15,15-3-1-15,9-3 3 16,12-1-4-16,4-2 0 15,2 0 0-15,-2 0 0 16,-12 4 0-16,-13 6 0 16,-20 2 0-16,-17 6 0 15,-15 4 0-15,-12-2-4 0,-4 7-6 16,-10-16-3-16,13 12-6 15,-14-34-8-15,33 15-5 16,-9-31-2-16,29 5-4 16,-10-18-1-16,7-7 4 15</inkml:trace>
  <inkml:trace contextRef="#ctx0" brushRef="#br2" timeOffset="34">1561 4608 99 0,'0'0'39'0,"0"0"1"16,-14 2-5-16,14 19-29 15,-3 15-3-15,-3 13 0 16,-6 17 1-16,0 11-3 15,-2 12 0-15,-2 5-2 16,6-2 0-16,0-10-3 16,17-6-8-16,-3-32-8 15,35-3-5-15,-13-37-3 16,32-3-3-16,-13-35-3 0,24-3 1 15,-17-20 1-15</inkml:trace>
  <inkml:trace contextRef="#ctx0" brushRef="#br2" timeOffset="35">1689 4080 105 0,'-77'-14'37'15,"2"31"2"-15,-22 10-3 16,4 28-34-16,-4 22 0 15,6 26 0-15,8 25 1 16,13 25-1-16,14 19 0 16,18 12-1-16,32-1 2 15,30-9-1-15,34-24 2 0,33-34-3 16,36-42 0-16,31-50 1 15,26-54 0-15,23-41-2 16,-3-37 1-16,-11-28-1 16,-18-19-1-16,-35-11 1 15,-47-2 0-15,-50 4-2 16,-56 13 1-16,-53 10 1 15,-38 15-2-15,-37 16 0 16,-16 27-1-16,-10 26 1 16,8 39-5-16,8 17-8 15,38 47-4-15,11 6-7 16,44 28-15-16,39 10-3 15,41 7 3-15</inkml:trace>
  <inkml:trace contextRef="#ctx0" brushRef="#br2" timeOffset="36">3449 5313 73 0,'-3'-19'36'0,"-16"14"-3"15,-6 25 3-15,-23 19-33 16,-3 27 1-16,-10 19 2 0,4 26-1 16,-1 9 1-16,10 10-1 15,13-6 0-15,23-6-2 16,25-15-2-16,23-27-7 15,39-10-17-15,3-40-7 16,26-6-3-16,2-27-2 16,13-2-3-16</inkml:trace>
  <inkml:trace contextRef="#ctx0" brushRef="#br2" timeOffset="37">3983 5563 68 0,'0'0'35'15,"-11"-4"0"-15,2 22 3 16,-8 1-23-16,7 12-10 15,-7 9 0-15,7 10 0 16,-2 11 0-16,2 12-1 16,2 3 1-16,7-1-2 15,-2-1-1-15,4-6-1 16,3-10 0-16,6-15 1 15,-2-14-2-15,2-21 1 16,1-18 0-16,-1-19 0 16,-3-14 0-16,2-16-1 15,-4-11 1-15,-1-9-1 16,2-12-1-16,4-4-1 15,-1 2 1-15,4 3 0 0,3 8-1 16,5 10 1-16,2 11 0 16,2 15 0-16,2 18 1 15,1 19 0-15,-2 17 0 16,-5 13 1-16,0 16-1 15,-7 9 0-15,-6 8 2 16,-7 4-1-16,-9 2 1 16,-5 1-1-16,-10-7 0 15,-3-5-1-15,-7-6 0 16,0-16-4-16,5 0-10 15,-6-26-6-15,34-1-4 16,-28-5-4-16,42 3-2 16,-6-19-3-16,22 13 0 15,3-6 3-15</inkml:trace>
  <inkml:trace contextRef="#ctx0" brushRef="#br2" timeOffset="38">4526 5825 101 0,'11'2'34'16,"-11"-2"2"-16,0 0-5 15,-23-1-25-15,9 11-1 16,-10-1-1-16,3 16 1 16,-7 1-1-16,5 12-1 15,-3 1 0-15,11 5 0 16,6-2 0-16,9-4-1 15,9-6 0-15,12-8-1 16,14-12 0-16,8-15 0 0,7-8-1 16,6-12 1-16,-2-13-1 15,-2-4 0-15,-6-8 0 16,-12-1 0-16,-12-1 1 15,-15 4-1-15,-12 6 0 16,-12 7 0-16,-8 10 0 16,-6 5 0-16,2 8 0 15,1 6 0-15,9 6 0 16,6 7 0-16,13-9 0 15,17 19 0-15,8-7 0 16,8-2 0-16,10-1 0 16,9-2 0-16,3-1 0 15,3-5 0-15,-4-3 0 0,-3-3 0 16,-4-3 0-16,-5-2 0 15,-9-2 0-15,-9 3 0 16,-6 1 0-16,-18 8 0 16,0 0 0-16,0 0 0 15,-9 22 0-15,-5 0 1 16,-5 8-1-16,-1 4 0 15,5 7 0-15,3 2 1 16,5 0-1-16,8-2 1 16,9-5-1-16,9-8 1 15,13-11-1-15,7-10 0 16,7-12 0-16,5-15 0 15,5-11 1-15,3-12-1 16,-2-6 0-16,-6-6 0 0,-7 0-1 16,-7 1 2-16,-12 5-3 15,-8 14 1-15,-12 13 0 16,-5 22 1-16,-15-1 0 15,-3 24 0-15,-7 15 1 16,1 8-2-16,2 10 3 16,7-2-2-16,8 0-1 15,11-9-2-15,15-6-2 16,10-20-3-16,22-5-6 15,-3-27-4-15,19 5-4 16,-11-28-2-16,15 8 1 16,-16-24 0-16,9 17 0 15,-26-12 7-15,-7 3 25 16,-1 20 5-16,-25-9 5 15,6 28 1-15,-27-8 2 0,12 29 3 16,-23-5 0-16,15 25-4 16,-6 0-17-16,3 9 0 15,0 6-2-15,2 5 1 16,6-1-1-16,2-6 0 15,4-4-1-15,1-9 1 16,1-10-1-16,7-14 0 16,-8-12-1-16,21-17 1 15,-6-14 0-15,6-8 0 16,-2-13-1-16,2-8 1 15,2-4-2-15,-1 1 1 16,-3 6-2-16,1 9 3 16,-4 9-3-16,1 11 2 15,0 13-3-15,0 6 2 0,4 11 0 16,0 2-4-16,11 5 1 15,-4-7-8-15,15 12-2 16,-13-17-5-16,21 15-1 16,-17-21-1-16,13 19-1 15,-13-11 20-15,-5-2 5 16,-5 7 6-16,-24-4 5 15,20 7 4-15,-33-7 4 16,13 25 0-16,-25-13 3 16,7 20-19-16,-3 4-3 15,4 10 0-15,2 3-2 16,2 0 0-16,10-1-2 15,4-9-1-15,12-7-2 16,2-19-4-16,15-4-6 0,-5-31-4 16,20 4-4-16,-13-37-3 15,19 14-1-15,-17-33 2 16,14 13-3-16,-18-20 7 15,6 11 2-15,-11 3 4 16,-4 6 7-16,0 25 27 16,-23-9 2-16,12 34 3 15,-22-11 2-15,12 22 0 16,0 0 3-16,4 32 1 15,-10-19-3-15,16 11-24 16,0 3-1-16,5 1 1 16,-2 5 0-16,-2 4-1 15,-1 5 0-15,-7 2 1 16,-2 0-4-16,-3 1 0 15,-5-5 0-15,-2 1 0 0,0-8 0 16,-1-6 0-16,7-15 0 16,3-12 0-16,16-4 0 15,3-21 0-15,7-5 0 16,9-9 0-16,4-6 0 15,1-2 0-15,0-1 0 16,2 8 0-16,-13 7 0 16,0 12-2-16,-9 10 0 15,-6 15 2-15,-11 10 1 16,0 10-4-16,-1 12 3 15,-6 0-2-15,13 8 0 16,-4-6-3-16,18 1 0 0,0-10-4 16,27 2-4-16,-6-24-2 15,25 10-2-15,-18-26-1 16,20 8 1-16,-20-22 6 15,5-1 8-15,-14-3 5 16,-15-12 3-16,5 7 8 16,-30-12 0-16,4 17 6 15,-28-16-1-15,8 26-4 16,-23 0-7-16,-3 14 1 15,-12 11 0-15,1 17-4 16,-1 10 2-16,4 13-3 16,7 1 0-16,14 1-3 15,15-4 0-15,16-6 0 16,17-10 0-16,13-16 0 15,10-15 0-15,10-12 0 0,3-13 0 16,2-9 0-16,-5-5 0 16,-4 0 0-16,-3-1 0 15,-13 9 0-15,-6 9 0 16,-10 11 0-16,-18 12 0 15,7 35 0-15,-18 13 0 16,-12 17 0-16,-13 17 0 16,-9 11 0-16,-6 10 0 15,-6 2 0-15,-1-1 0 16,-2-11 0-16,-1-12 0 15,5-17 0-15,8-13 0 16,4-21 0-16,12-13-4 16,-4-23-7-16,15-5-2 15,-9-29-6-15,16 0-6 0,-15-30-3 16,23 1 0-16,-23-28-2 15,20 0 2-15,-8-17 2 16,10 4 1-16</inkml:trace>
  <inkml:trace contextRef="#ctx0" brushRef="#br2" timeOffset="39">9124 5181 57 0,'6'-26'38'15,"8"7"-1"-15,-13-2 1 16,-1 21-13-16,0 0-21 15,0 0 0-15,-4 40-1 16,-6 7 0-16,-2 16-1 16,-5 17 0-16,2 6 0 15,1 4 0-15,8 5-2 16,-4-11-1-16,17-4-2 15,-4-20-8-15,24 1-8 16,-6-31-7-16,20 0-5 16,-9-28-1-16,14-1-2 15,-7-19 1-15</inkml:trace>
  <inkml:trace contextRef="#ctx0" brushRef="#br2" timeOffset="40">9541 5550 78 0,'13'-22'33'15,"-16"7"1"-15,2 29 0 16,-13 8-23-16,2 19-4 15,-4 9 0-15,2 12-2 16,-1 5 0-16,2 1-1 16,7-4-1-16,3-11-2 15,11-11-1-15,1-17-7 16,17-6-13-16,-9-35-5 15,25-1-6-15,-13-29-1 16,18-1-3-16,-8-23 2 16</inkml:trace>
  <inkml:trace contextRef="#ctx0" brushRef="#br2" timeOffset="41">9667 5159 94 0,'-33'-24'35'16,"16"21"-2"-16,2 6-2 15,15-3-46-15,9 26-12 16,1-12-3-16,26 16-4 15,0-5-2-15</inkml:trace>
  <inkml:trace contextRef="#ctx0" brushRef="#br2" timeOffset="42">10177 5532 96 0,'-37'3'38'0,"4"16"1"16,-16-6-2-16,0 9-29 15,-2 3-3-15,5 5 1 16,1 3-1-16,10 2-1 16,9-1 0-16,13-2 0 15,12-6-1-15,17-5-3 16,16-9 3-16,11-8-2 15,14-14-3-15,7-7 3 16,2-11-3-16,-1-7 3 16,-2-7-2-16,-8-4-1 15,-11 3 0-15,-13 5 1 0,-12 8 1 16,-15 14-2-16,-4 16 2 15,-28 16 0-15,-1 22 2 16,-9 17-1-16,-8 20 1 16,-4 12 0-16,-9 12 0 15,2 6 1-15,0-2-3 16,9-5 0-16,6-9 0 15,12-14 0-15,10-14 0 16,12-17 0-16,16-20 0 16,12-17 0-16,12-19 0 15,7-13 0-15,8-15 0 16,4-12 0-16,6-13 0 15,0-9 0-15,1-4-2 16,-2-3-3-16,0 5-1 16,-11 1-3-16,10 20-7 0,-21-8-3 15,14 32-3-15,-25-11-2 16,14 29 0-16,-18-5 1 15,13 18-3-15,-18-7 5 16,10 7 6-16,-4-2 2 16,2-1 1-16,5-2 2 15</inkml:trace>
  <inkml:trace contextRef="#ctx0" brushRef="#br2" timeOffset="43">10908 5522 87 0,'10'-11'35'0,"-10"11"2"15,0 0-11-15,0 0-19 16,-17 13-3-16,12 3 0 16,-5 2-1-16,5 10 2 15,-4 1-3-15,5 5 2 16,-2 2 0-16,3 3-1 15,5-3 1-15,3-3-1 0,1-5 1 16,4-4-4-16,4-5 2 16,5-9-1-16,2-6-1 15,5-9 0-15,3-5-2 16,1-11 3-16,2-6-3 15,2-5 3-15,-2-7-2 16,1 0-1-16,-4 3 1 16,-6 5-1-16,-5 5 3 15,-8 17-4-15,-10 9 4 16,0 0-1-16,-14 32 3 15,0 1-2-15,-4 4 2 16,2 3-2-16,2 1 1 16,5-4-2-16,7-1-1 15,5-12-5-15,15-1 0 16,-1-16-7-16,22 0-23 0,-9-15-2 15,17 1 1-15,-9-16 1 16</inkml:trace>
  <inkml:trace contextRef="#ctx0" brushRef="#br2" timeOffset="44">11578 5673 85 0,'17'-18'33'15,"-14"0"0"-15,-3 18 4 16,0 0-28-16,-11 3-2 16,0 13 0-16,-1 10-5 15,-2 9 2-15,4-1-1 16,-2 5 1-16,5-1-5 15,4-1 3-15,4-8-8 16,15 2-28-16,-7-18-3 16,13-3 0-16,0-16-1 0</inkml:trace>
  <inkml:trace contextRef="#ctx0" brushRef="#br2" timeOffset="45">11700 5353 98 0,'-24'-20'35'0,"-2"6"2"15,7 14-2-15,8 9-36 16,11-9-6-16,4 17-28 16,7-9-1-16,19 8-1 15,1-6-1-15</inkml:trace>
  <inkml:trace contextRef="#ctx0" brushRef="#br2" timeOffset="46">12067 5575 100 0,'-19'-5'35'16,"-13"1"4"-16,7 18-3 15,-9-5-31-15,1 19-1 16,-3 5 2-16,11 9 0 15,3 1-1-15,13-2-1 16,11-11-1-16,14-8-2 16,18-15 0-16,12-16 1 15,15-20-4-15,6-17 1 16,4-14 0-16,1-9 0 0,-2-13-1 15,-7-4 1-15,-13-5 2 16,-8 5-3-16,-14 11 1 16,-13 11 1-16,-7 19 1 15,-12 25-1-15,-10 27 0 16,-6 27 0-16,-8 28 1 15,-5 22-1-15,1 12 1 16,6 1-2-16,10 6-5 16,0-22-18-16,25-2-14 15,1-27-1-15,23-7 0 16,1-25-1-16</inkml:trace>
  <inkml:trace contextRef="#ctx0" brushRef="#br2" timeOffset="47">13565 5578 90 0,'5'-29'35'15,"-5"29"-5"-15,-17-29 2 16,17 29-25-16,-31-21 0 16,12 20-2-16,-5 5-1 0,1 12 0 15,-2 7 0-15,2 10 1 16,2 3-1-16,5 7-1 15,5-2 0-15,9 1 0 16,7-6-1-16,11-9 0 16,7-12 1-16,12-9-4 15,10-12-1-15,7-9 3 16,4-11-2-16,1-10 1 15,-5-4-2-15,-7-3-1 16,-11 0 0-16,-15 5 0 16,-14 8 1-16,-16 9-3 15,-13 10 2-15,-12 9-3 16,5 14-2-16,-11-9-11 15,20 16-17-15,4-12 2 16,24 6-3-16,11-17 1 0</inkml:trace>
  <inkml:trace contextRef="#ctx0" brushRef="#br2" timeOffset="48">14548 5066 81 0,'-11'-44'37'0,"-3"6"0"15,-18-2 0-15,7 10-23 16,-17 8-11-16,0 17 2 15,-6 13-1-15,-2 22-2 16,1 17 1-16,3 20-1 16,4 11 1-16,9 9-2 15,7 9 1-15,10-5-1 16,9 1-1-16,7-9-3 15,10-5-3-15,-1-24-17 16,20 0-15-16,-11-21 2 16,10-7-1-16,-8-19-3 15</inkml:trace>
  <inkml:trace contextRef="#ctx0" brushRef="#br2" timeOffset="49">14022 5512 109 0,'-31'-21'38'16,"17"18"-1"-16,9-9-8 15,5 12-25-15,36-8-2 16,7 0-3-16,19 6-7 16,2-12-28-16,19 5-1 15,-5-9-1-15,7 10-1 16</inkml:trace>
  <inkml:trace contextRef="#ctx0" brushRef="#br2" timeOffset="50">15350 5044 76 0,'-25'-50'38'0,"0"16"0"16,-14-2 0-16,1 24-22 15,-7 7-11-15,-6 20-1 16,-2 17 1-16,1 20-2 15,0 10 1-15,5 12-2 16,9 8 1-16,9 5-2 16,6 0 0-16,9-5 1 0,11-6-4 15,4-15-1-15,14 2-14 16,-10-23-20-16,15-3-1 15,-14-25 0-15,8 0-2 16</inkml:trace>
  <inkml:trace contextRef="#ctx0" brushRef="#br2" timeOffset="51">14665 5572 111 0,'-5'10'39'0,"5"-10"2"15,26 17-1-15,-2-16-35 16,25-4-2-16,15-1-4 15,9-15-6-15,17 10-30 16,-11-16-3-16,2 10 0 0,-15-13-2 16</inkml:trace>
  <inkml:trace contextRef="#ctx0" brushRef="#br2" timeOffset="52">16252 5130 91 0,'11'-26'36'0,"1"15"0"16,-9-6 0-16,-3 17-32 15,-3 11-1-15,3 15 1 16,-9 13 0-16,1 13 0 15,-6 12-2-15,0 12 1 16,-1 6-1-16,-1-2 0 16,2-1-2-16,1-9-1 15,7-1-8-15,-6-25-19 16,15 1-9-16,-3-24-1 0,13-4-1 15,-13-17 1-15</inkml:trace>
  <inkml:trace contextRef="#ctx0" brushRef="#br2" timeOffset="53">16058 5573 90 0,'-19'-9'37'0,"-4"0"2"16,18 20 0-16,5-11-21 15,14 1-15-15,15 2 0 16,19-6-2-16,15-5-2 15,9-4-2-15,15-7-4 16,-3-18-10-16,18 15-15 16,-17-18-6-16,1 8 0 0,-16-14 0 15</inkml:trace>
  <inkml:trace contextRef="#ctx0" brushRef="#br2" timeOffset="54">16931 4888 78 0,'-17'17'41'0,"11"25"-2"15,-14 4 1-15,8 22-18 16,-8 3-16-16,-1 7-3 16,-4 4 1-16,0 7-1 15,-4-8-1-15,4-7 0 16,3-8-1-16,8-14 0 15,8-9 1-15,7-15-1 16,11-10-1-16,6-14 2 0,8-8-2 16,5-9 2-16,2-11-2 15,6-3-1-15,-5 0 0 16,0 0 0-16,-4 1 1 15,-6 8-2-15,-6 8 2 16,-8 12-2-16,-5 13 2 16,-5 4 1-16,-5 9-3 15,3 0 0-15,2 7-2 16,0-9-5-16,14 10-7 15,-8-27-8-15,23 12-7 16,-11-20-6-16,23 1-1 16,-12-12 3-16</inkml:trace>
  <inkml:trace contextRef="#ctx0" brushRef="#br2" timeOffset="55">17338 5557 103 0,'-3'14'36'15,"-11"-6"3"-15,14 12 1 16,-9-4-34-16,19 0 1 15,9-3-4-15,10-4 2 16,9-8-4-16,10-9 1 16,-2-5-2-16,7-8-2 15,-2 1 3-15,-8-7-3 16,-12-1 2-16,-9 1-2 15,-10 1 2-15,-15 6 0 16,-11 7 0-16,-12 6 0 0,-12 9 0 16,-5 10 0-16,-7 7 0 15,0 13 1-15,5 1 0 16,8 5 2-16,13-2-3 15,15-2 3-15,18-6-6 16,13-13-2-16,28 6-11 16,-12-27-11-16,29 6-13 15,-5-17-1-15,12 3-1 16,-7-9-2-16</inkml:trace>
  <inkml:trace contextRef="#ctx0" brushRef="#br2" timeOffset="56">18592 4965 88 0,'0'0'37'0,"-17"11"1"16,14 27-2-16,-13 2-28 16,7 19-4-16,0 11 2 15,2 10-4-15,-1 6 2 16,-1 2-1-16,4-3-1 15,2-11-3-15,8-5-3 16,-4-21-8-16,14 1-10 16,-11-25-8-16,11 0-3 15,-15-24-5-15,19 1 1 16</inkml:trace>
  <inkml:trace contextRef="#ctx0" brushRef="#br2" timeOffset="57">18306 5537 96 0,'-26'-7'37'0,"26"7"1"15,-2 12-1-15,29 0-32 16,16-6-1-16,16 4-1 16,14-7-1-16,15-1 0 15,3-4-1-15,5 0 0 16,-8-4 0-16,-6-3-1 15,-13-2 1-15,-14 2 0 16,-16-2 0-16,-17-1-1 16,-14 3 1-16,-8 9 0 15,-23-12 0-15,-1 16 0 16,-8 4 0-16,-4 12 0 0,-2 3-1 15,1 9 3-15,3 4-2 16,11 3 1-16,9-1 0 16,13-2 1-16,16-4-1 15,10-8 0-15,12-10 2 16,6-7-4-16,2-9-2 15,5-8 4-15,-3-9-5 16,-10-7 1-16,-4-2-1 16,-9-8 1-16,-13 0-2 15,-6-2-1-15,-6 6 2 16,-12-2-5-16,2 17 1 15,-9-3-4-15,20 20-5 16,-28-8-2-16,34 20-6 16,-6-12-1-16,13 16-3 15,2-14-2-15,18 6 0 0,2-4 4 16</inkml:trace>
  <inkml:trace contextRef="#ctx0" brushRef="#br2" timeOffset="58">19557 5527 107 0,'-10'-1'36'0,"2"14"3"15,-14-9-2-15,5 16-34 16,-1-1 0-16,5 10 2 16,-2 2-3-16,1 6 1 15,2 0 0-15,3-1 0 16,2 0 0-16,0-8-1 15,4-4 0-15,3-5-3 16,0-7 4-16,0-12-4 0,0 0 2 16,17-18-1-16,-8-5-2 15,4-4 3-15,-1-14-3 16,4-4 0-16,1-8 1 15,7 0-1-15,1-1 0 16,3 6 0-16,3 5 2 16,-1 6-2-16,6 12 3 15,-5 11-1-15,0 10 0 16,-2 11 0-16,-6 9 0 15,0 6 0-15,-6 5 0 16,-5 2-1-16,-8 4 1 16,-5 2-1-16,-8 2 1 15,-8-4 2-15,-8 0-3 0,-7-5 2 16,-3-2-1-16,-7-6 2 15,1-2-3-15,-2-7 3 16,3-2 0-16,2 2-3 16,2-3 4-16,4 4-3 15,3 2 2-15,6 7-2 16,1 8 3-16,3 4-3 15,3 9 1-15,1 3-1 16,-4 7 0-16,4 0 1 16,-3-2-1-16,-1 0 0 15,2-5-2-15,-3-6-1 16,6-1-4-16,-5-19-6 15,15 8-5-15,-16-24-5 16,30 8-6-16,-10-11-4 0,8-16-2 16,2-5-3-16,10-4 4 15</inkml:trace>
  <inkml:trace contextRef="#ctx0" brushRef="#br2" timeOffset="59">20196 4879 69 0,'-16'-6'38'16,"16"6"0"-16,14 7 0 15,8 13-24-15,0-8-8 16,13 14-2-16,4 6 1 16,5 12-1-16,-4 7 0 15,-3 12-1-15,-8 6 0 16,-8 10-2-16,-14 7 0 15,-17 1 1-15,-16 1 0 16,-15-1 0-16,-8-1 0 16,-6-7 0-16,-1-8 0 15,4-13-4-15,14-7-8 16,1-31-10-16,37 2-12 0,0-22-5 15,35-15-3-15,7-10-1 16</inkml:trace>
  <inkml:trace contextRef="#ctx0" brushRef="#br2" timeOffset="60">20836 5919 123 0,'-13'-3'41'0,"13"3"-3"15,-26-18-4-15,12-14-47 16,10 21-15-16,-9-18-8 15,12 14-4-15,-10-7-1 16,8 9 0-16</inkml:trace>
  <inkml:trace contextRef="#ctx0" brushRef="#br3" timeOffset="61">14117 7229 18 0,'0'0'22'16,"0"0"-4"-16,0 0-4 15,-1-10 1-15,1 10-2 0,0 0-2 16,0 0-2-16,0 0-2 16,0 0-2-16,-5-12 0 15,5 12-1-15,0 0 0 16,0 0-1-16,0 0 0 15,0 0 0-15,0 0-1 16,0 0 1-16,11 16-1 16,-3-2 1-16,-2-1-1 15,5 2 0-15,0 0 0 16,-1 3 0-16,1-2-1 15,0 3 0-15,1 0 0 16,2 1-1-16,-3 1 1 16,2 0 0-16,0 0-1 15,-1 3 1-15,0 0 0 16,1 0 0-16,0-1 0 0,-1 2 0 15,2 0 0-15,0-2 0 16,1-3-1-16,-1 2 1 16,0-2-1-16,1-3 1 15,-2 1-1-15,2-2 0 16,-5 0 1-16,4 0-1 15,0 1 1-15,1 2-1 16,-1-1 1-16,0 6-1 16,0 1 0-16,3 0-1 15,-5 0 2-15,0 1-3 16,2-2 3-16,-4 0-3 15,5-2 2-15,-6-5 0 16,3 0 0-16,-1-4 0 0,3 5 0 16,-1-3 0-16,2 4 1 15,-1 1-1-15,-2 4 0 16,5 1 0-16,-2 5 0 15,0 3 0-15,0-1 0 16,-1 0 1-16,0-1-1 16,-3 1 0-16,2-7 0 15,-3 0 0-15,-3-4 0 16,1-1 0-16,3 0 0 15,-2-1 0-15,0 2 2 16,5-3-3-16,-3 3 2 16,2 4-1-16,2-3 1 15,-2 1-1-15,1-2 1 16,0 1-2-16,-2-3 1 0,1 1 0 15,-3-4 0-15,4 0 0 16,0 2 0-16,-4 0 1 16,0 2-1-16,1 2 0 15,0 3 0-15,2 3 0 16,0 0 0-16,1 5 0 15,-2-1 0-15,4-2 1 16,-1-1-1-16,0-3 0 16,-2-1 0-16,1-4 1 15,-2 1-2-15,1-3 2 16,0-2-1-16,-2 4 0 15,-1-3 0-15,1 3 0 16,0 0 0-16,-1-2 1 16,3 5-1-16,-3-1-1 0,1 0 1 15,1 1 0-15,0-5 1 16,0 3-1-16,-3-3 0 15,3-1 1-15,-3-3-1 16,1 0 2-16,-2-1-2 16,3 3 1-16,-2-2-1 15,1 6 1-15,3 2-1 16,1 3 1-16,0 1 0 15,-2 4-1-15,5 1 1 16,-3 2-1-16,1-4 1 16,-1 2-1-16,0-2 1 15,0 3-1-15,1-6 1 16,1 2 0-16,0 2-1 15,0-4 1-15,2 4 0 0,-1-2 0 16,-1-3-1-16,1 3-1 16,-2-5 0-16,0 2 1 15,-1-3-1-15,-3-2 0 16,3 0 0-16,0 1 0 15,-3-2 0-15,2-2 2 16,1 1-1-16,-1-2 0 16,-2 0 0-16,3 0 1 15,-4-1-1-15,1 1 0 16,-2 2 0-16,3-2 1 15,-2 2-1-15,1 1 0 16,-1 0 0-16,2 4 0 16,1 1 0-16,1-2 1 15,-1 0-1-15,1 3 0 16,0-3 0-16,-2 1 1 0,1-3-1 15,-1-2 0-15,-1 1 0 16,-1 1 0-16,-1-3 0 16,4 1 1-16,-2-1-1 15,0 0 0-15,1 2 0 16,-2-1 0-16,4-1-1 15,-1 0-2-15,-2 1 2 16,5-3-2-16,-3 0 2 16,0-2-2-16,0 1 2 15,-2-5-1-15,1 1 2 16,-2 0 0-16,2-1 0 15,-12-10 0-15,15 18 0 16,-15-18 0-16,14 15 0 16,-14-15 0-16,13 17 0 0,-13-17 0 15,14 19 0-15,-14-19 0 16,17 18 0-16,-17-18 0 15,19 15 0-15,-19-15 1 16,17 14-1-16,-17-14 0 16,14 15 0-16,-14-15 0 15,10 14 0-15,-10-14 0 16,14 18 0-16,-7-5 0 15,1 0 0-15,0 3 0 16,2 0 0-16,-1 0 1 16,0 0-1-16,0-1 0 15,0-2 0-15,-1-4 0 16,-8-9-2-16,0 0-12 0,14 6-20 15,-14-6-1 1,-10-12-2-16,-5-5 0 0</inkml:trace>
  <inkml:trace contextRef="#ctx0" brushRef="#br3" timeOffset="62">16512 11263 14 0,'0'0'27'0,"0"0"1"16,0 0 1-16,-3-12-15 15,3 12-4-15,0 0-1 16,0 0-2-16,0 0-1 16,0 0-1-16,0 0-1 15,0 0-1-15,0 0 0 16,12 14 0-16,-12-14-1 15,2 13 0-15,-2-13 0 16,5 9 1-16,-5-9-1 16,0 0 0-16,0 0-1 15,9 16 0-15,-9-16 1 16,8 17-1-16,-2-6 0 15,1 4 0-15,0 0-1 0,1 1 1 16,1-2-1-16,-1 2 1 16,-2-5-1-16,2 2 0 15,-8-13 1-15,7 16-1 16,-7-16 0-16,0 0 0 15,4 14 1-15,-4-14-1 16,0 0 0-16,-10 13 1 16,10-13-1-16,-7 14 0 15,7-14 1-15,-9 13 0 16,9-13-1-16,-13 12 0 15,13-12 1-15,-10 7 0 16,10-7-1-16,-13 5 1 16,13-5-1-16,-10 5 1 0,10-5-1 15,-9 13 2-15,3-1-1 16,1-2 1-16,2 1-1 15,-1 6 1-15,2-5-1 16,-2 2 1-16,0-2-2 16,-1-1-2-16,1 1 2 15,4-12-2-15,-12 19 2 16,12-19-3-16,-14 16 3 15,14-16-2-15,-15 14 2 16,15-14 1-16,-12 12-1 16,12-12 0-16,-13 10 1 15,13-10-1-15,-11 15 1 16,11-15-1-16,-13 15 0 15,13-15 1-15,-14 14-1 16,14-14 0-16,-11 8 1 0,11-8-1 16,-13 4 1-16,13-4-1 15,0 0 1-15,-13 4-1 16,13-4 0-16,0 0 1 15,-11 16-1-15,11-16 0 16,-8 14 0-16,8-14 0 16,-10 17 0-16,10-17 0 15,-8 14 0-15,8-14 0 16,-5 11 1-16,5-11-1 15,0 0 0-15,-11 14 0 16,11-14 0-16,-11 12 0 16,11-12 1-16,-14 15-1 15,14-15 0-15,-20 19 1 16,9-9-1-16,1-2 1 0,-3 1 0 15,3-1-1-15,10-8 1 16,-19 14-1-16,19-14 1 16,-11 12-1-16,11-12 0 15,0 0-1-15,-12 3-1 16,8-13-4-16,4 10-21 15,-5-30-10-15,5 10 1 16,-7-14-2-16</inkml:trace>
  <inkml:trace contextRef="#ctx0" brushRef="#br3" timeOffset="63">16298 11999 16 0,'0'0'26'0,"0"0"1"16,0 0-2-16,0 0-8 16,-10-25-4-16,10 25-4 15,1-19-2-15,-1 19-1 16,3-18-2-16,-3 18 0 15,0 0 0-15,0 0 0 16,0 0-1-16,0 0 2 0,6 14-1 16,-6-14-1-16,3 13 0 15,-3-13 0-15,0 0 0 16,0 0-1-16,0 0 1 15,0 0-1-15,0 0-1 16,0 0 1-16,-12 3-1 16,12-3 0-16,-9 13 0 15,4-1 0-15,5-12 1 16,-10 18-1-16,10-18 0 15,-8 14 0-15,8-14 0 16,0 0 0-16,-11 0 0 16,11 0 1-16,-10-8-1 15,10 8 0-15,-21 4 0 16,7 3 0-16,1 8-1 0,-6 4 1 15,-2 6-1-15,-2 6 0 16,-2-1 1-16,0-1-1 16,-3-6 0-16,-1 3 0 15,-7-6 1-15,3-4-1 16,-4 2 0-16,-3-4 1 15,-2 1-1-15,0 3 1 16,-5 4-2-16,0 2 0 16,0-1 1-16,0 3 0 15,-2 1-1-15,-2 2 0 16,0 1 2-16,-2 1-2 15,-3-1 1-15,0 1 1 16,-1 3-2-16,-2-1 2 16,1-2-2-16,0 3 2 0,-1-4-1 15,7 1 0-15,-3 0 0 16,4 0 0-16,2-1 1 15,3 0-1-15,0-1 1 16,4-3-1-16,-2 0 0 16,4-2 1-16,-1-6-1 15,2 0 0-15,2-3 0 16,4-1 0-16,0-5 0 15,1 1 0-15,5-1 0 16,2-2 0-16,6-1 0 16,2 0 0-16,1-3-1 15,5 2 1-15,-2-2 0 16,13-3 0-16,-9 4 0 15,9-4 0-15,0 0 0 16,0 0 0-16,0 0-1 0,-7 11 0 16,7-11 0-16,0 0-1 15,2 14-1-15,-2-14-2 16,9 12-9-16,-9-12-15 15,0 0-8-15,5-15-1 16,-5 15-1-16</inkml:trace>
  <inkml:trace contextRef="#ctx0" brushRef="#br3" timeOffset="64">14657 12984 23 0,'0'0'30'16,"-9"-10"2"-16,9 10 0 15,-11 4-14-15,-3-8-7 16,14 4-2-16,-12 8-3 15,12-8-1-15,-15 11 0 16,15-11-1-16,-15 5-1 16,15-5 0-16,-17 5-1 15,17-5 1-15,-16 9-1 16,16-9 0-16,-18 17 0 15,7-2-1-15,0 0 0 16,-2 5 1-16,-1-3-1 16,-1 6-1-16,-6 0 1 15,2-1-1-15,-3-2 0 0,-1 0 0 16,-1-1 0-16,-3 2 0 15,2-4 0-15,-5 0 0 16,3 0 0-16,-1-6 0 16,-1 1 1-16,3-5 0 15,2-3-1-15,1 1 1 16,2-6-1-16,-2-3 1 15,5 1-1-15,2-2 1 16,-1 2-1-16,2 0 0 16,1 0 1-16,4 1-1 15,-2 0 0-15,12 2 0 16,-16-2 0-16,16 2 0 15,-14-2 0-15,14 2 0 0,0 0 0 16,-11-8 0-16,11 8 0 16,0 0 1-16,0 0-1 15,0 0 0-15,0 0 0 16,-13 12 0-16,13-12 0 15,-5 18 0-15,5-18 0 16,-6 16 0-16,6-16 0 16,-8 14 0-16,8-14 0 15,0 0 0-15,-14 6 0 16,14-6 0-16,-11 0 0 15,11 0 0-15,0 0 0 16,-14 8 0-16,14-8 0 16,0 0 1-16,0 0-1 15,-12 10 0-15,12-10 0 0,0 0 1 16,0 0-1-16,-10-2 0 15,10 2 0-15,-9-7 0 16,9 7 0-16,-15-11 0 16,15 11 0-16,-18-10 0 15,18 10 0-15,-17-13 0 16,5 6 0-16,-2-4 0 15,1-1 1-15,-1-2-1 16,-6-2 0-16,1-3 0 16,1-3 0-16,2-1 0 15,-2-3 1-15,4 1-1 16,-1 0 0-16,3-2 1 15,2 1 0-15,1-1 0 16,0 4-1-16,0 2 0 0,0-1 1 16,-1 4-1-16,-2 2 0 15,3 1 0-15,0 0 0 16,0 2 0-16,0 0 0 15,3 2 0-15,1-2 0 16,-4-1 0-16,4 1 0 16,0-2 0-16,1 0 0 15,-3-2 0-15,0 2 0 16,1-2 0-16,-2 3 0 15,-1-3 0-15,1 0 0 16,-4-2 0-16,3 1 0 16,-2-1 0-16,-1-1 0 15,0 0-1-15,3 3-1 16,-1 1-2-16,10 16-10 0,-15-32-12 15,17 21-12-15,-8-8 0 16,7 4-2-16,-3-11 2 16</inkml:trace>
  <inkml:trace contextRef="#ctx0" brushRef="#br3" timeOffset="65">13471 12675 9 0,'0'0'24'16,"2"17"3"-16,-2-6-11 15,0-11-1-15,0 10 1 16,0-10-1-16,0 0 0 16,0 0-3-16,0 0-2 15,0 0-3-15,0 0 0 16,5-11-3-16,-5 11-1 0,-3-21-1 15,1 11 0-15,-6-8 0 16,2 0-1-16,-8-4 1 16,3-1-1-16,-6-5 0 15,4-2 0-15,-4-3 1 16,1-3-1-16,0-1 0 15,0 2 0-15,1-3 0 16,0 1 0-16,0 0-1 16,-1 1 1-16,0 1 0 15,2 2-1-15,-2 1 1 16,-1 1 0-16,2-2 0 15,-3 0-1-15,0-2 1 16,-1 1 0-16,1-4-1 16,-2 1 1-16,2-7-1 15,-3 2 0-15,-1-3 0 0,1 2 2 16,-2 0-2-16,-6 0 0 15,2 4 0-15,-2 1 1 16,-3 2-1-16,0 0 1 16,0 3-2-16,-1 0 0 15,0-2 2-15,3-4-1 16,0-2 0-16,1-1 0 15,2-7 0-15,0 0-1 16,2-2 2-16,-3-1-2 16,3 0 2-16,-3 0 0 15,0 3 0-15,-4 3 1 16,3-2-1-16,-4 3 1 0,0-1-1 15,0-1 1-15,-3-2-2 16,0 0 0-16,0-3 0 16,1-5 0-16,-3-4 0 15,3 1 0-15,0-1 1 16,-2 0-1-16,3 1 2 15,-2 5-2-15,3 4 1 16,-1 5-1-16,-3 6 1 16,1 2-1-16,2 3 1 15,2 4-1-15,-2-3 0 16,3 2 0-16,3-4 0 15,1 3 0-15,3-3 0 16,1 2-1-16,5-1 1 16,-1 4 0-16,1 3 0 15,3 4 0-15,1 3 0 0,0-1 0 16,2 3 0-16,-2 0 0 15,3-3-1-15,0 2 0 16,0 0 1-16,1 3-1 16,2-1 0-16,-1 6 0 15,9 12-3-15,-13-13-5 16,23 25-11-16,-22-11-17 15,20 11 1-15,-8-12-3 16,12 7 1-16</inkml:trace>
  <inkml:trace contextRef="#ctx0" brushRef="#br3" timeOffset="66">11653 9577 49 0,'0'0'28'15,"0"0"2"-15,0 0-2 16,0 0-20-16,0 0-1 15,-10-13 0-15,10 13-1 16,-7-16 2-16,7 16-2 16,-11-16 0-16,11 16-1 15,-18-16-1-15,7 10-1 16,-5-3 0-16,-1 0-1 15,-3-3-1-15,-1 0 1 16,-2-5-1-16,-3 0-1 0,-1-2 1 16,0 3 0-16,-2-3-1 15,4 1 1-15,-4 2-1 16,1 4 0-16,3 1 1 15,-1 1 0-15,1 2-1 16,1 2 1-16,0 0 0 16,4-1-1-16,1 0 1 15,-1 0-1-15,-1 2 1 16,1 1-1-16,1 3 1 15,-1 1-1-15,-1 2 1 16,0 5-1-16,-1 1 0 16,4 4 1-16,-2 4-1 15,-2 3 0-15,1-3 0 16,-1 0 1-16,-2 1-1 0,0-3 1 15,0-4 0-15,0-2 0 16,-3-1-1-16,3-4 1 16,1 0 0-16,0 1-1 15,3-1 0-15,2 3 0 16,3 1 1-16,1 1 0 15,0 2-1-15,0 2 1 16,5-2-1-16,-1 2 0 16,1-3 0-16,9-9 0 15,-12 15-1-15,12-15-2 16,0 0-7-16,-3-12-11 15,18 5-16-15,-7-13-1 16,12 2-1-16,-5-9-1 16</inkml:trace>
  <inkml:trace contextRef="#ctx0" brushRef="#br4" timeOffset="67">13734 11570 59 0,'-10'-18'34'16,"0"6"0"-16,-8-7-2 15,1 9-25-15,-7-1-2 16,1 9-2-16,-3 5-1 16,1 11 2-16,-9 7-2 15,1 16 2-15,0 7-1 0,1 10-2 16,0 3 2-16,9 5-2 15,6-6 2-15,12 1-2 16,12-10 0-16,14-10-1 16,16-13 0-16,14-10 1 15,11-15 0-15,8-12-1 16,2-9 0-16,3-4 0 15,-3-9 1-15,-9 1-1 16,-12 0 0-16,-14 0-1 16,-18 6 2-16,-10 1-1 15,-18 10 0-15,-9 8 0 16,-17 8 0-16,-7 8 1 15,-7 11-1-15,-6 7 1 16,3 7-1-16,8 2 1 0,4 1-1 16,11-3 1-16,18-7 0 15,17-4-1-15,17-10 1 16,15-11-1-16,19-9 1 15,9-3-1-15,14-10 0 16,7-5 1-16,7-3-1 16,5-5-1-16,-5-3 1 15,-2-4 2-15,-7-3-4 16,-14-1 2-16,-13 0-2 15,-15 3 2-15,-22 6-1 16,-18 5 1-16,-19 11-1 16,-21 14-1-16,-15 11 3 15,-14 15 2-15,-5 15-2 16,-5 10-1-16,1 7 2 15,5 8-2-15,11 2 1 0,17 3-1 16,19-8 1-16,21-3-3 16,17-9 2-16,23-9 0 15,22-12 0-15,19-12 0 16,15-13 0-16,10-14 0 15,9-15 0-15,4-13 0 16,-5-13 0-16,-5-9 1 16,-16-2-2-16,-17-4 2 15,-22 4-2-15,-25 6 1 16,-24 9-1-16,-24 9 1 15,-20 15-1-15,-24 14 1 16,-16 16 0-16,-11 19 2 16,-9 13-1-16,3 19 2 15,2 13-2-15,9 6 0 0,15 4 1 16,20 2-2-16,23-9 1 15,25-5-2-15,29-16 1 16,22-16-2-16,29-15 2 16,14-19-1-16,18-14 1 15,10-18 0-15,5-13 0 16,-3-15 0-16,-5-9-1 15,-12-3 1-15,-19 2 0 16,-20 4 0-16,-26 12-1 16,-25 12 2-16,-28 19-2 15,-25 21 1-15,-23 19 1 16,-12 18 1-16,-6 17-1 15,-2 7-1-15,12 7 1 0,8 0-2 16,18-5 2 0,25-6-1-16,26-14 0 0,22-17-2 15,28-12 2-15,20-18-1 16,16-8 1-16,9-14-1 15,7-6 0-15,-2-7 3 16,-6 3-4-16,-16 0 1 16,-23 6 0-16,-18 5 0 15,-24 10 0-15,-22 7 1 16,-19 11-1-16,-21 8 1 15,-12 5 2-15,-12 12 0 16,-4 6 0-16,2 4-2 16,7 4 2-16,10-1-1 15,17-1 0-15,21-3-2 0,22-7 1 16,18-14-2-1,22-10 2-15,21-8-1 0,11-12 1 16,10-8 3-16,6-6-4 16,-3-6 2-16,-6-2-1 15,-13 0 0-15,-15 4 0 16,-16 4 1-16,-20 7-2 15,-19 4 0-15,-20 9 0 16,-16 10 1-16,-21 13 1 16,-11 11 0-16,-9 15 0 15,-6 11-1-15,0 11 1 16,5 5 0-16,14-2 0 15,11 0-1-15,26-9 1 16,20-14-3-16,28-18 2 16,25-18 0-16,26-14 0 0,19-18-1 15,13-11 1-15,6-7 2 16,0-8-3-16,-7 1 1 15,-14 7-1-15,-26 7 2 16,-28 10-2-16,-26 13 3 16,-31 12-3-16,-29 17 1 15,-33 16 0-15,-21 13-1 16,-19 16 2-16,-8 12-1 15,-6 8 1-15,3 9-3 16,6-2 2-16,21-6-1 16,26-10 1-16,27-14 1 15,28-17-1-15,24-22 0 16,27-26 0-16,21-16-1 15,20-24 1-15,9-11 0 0,6-7-1 16,-5-6 1-16,-9 0-1 16,-19 1 3-16,-25 14-2 15,-24 10 2-15,-28 18-2 16,-26 16 2-16,-29 19-2 15,-25 16 0-15,-14 20 1 16,-16 17-3-16,0 22 3 16,1 9-3-16,9 9 3 15,13-3-1-15,28-6 0 16,27-10 1-16,25-12-1 15,25-20 1-15,27-22-2 16,26-18 2-16,15-20-1 16,16-14-2-16,6-13 1 15,1-10 1-15,-3-7-1 0,-10-1 0 16,-16 1 0-16,-21 5-1 15,-22 10 1-15,-27 10 0 16,-23 20 1-16,-23 17 0 16,-17 22 0-16,-11 15 1 15,-11 16-1-15,2 15 2 16,4 7-1-16,11 6 0 15,8-1-1-15,24-4 1 16,15-12-1-16,21-8 0 16,22-15 0-16,22-13-1 15,15-16 1-15,14-12 0 16,12-14 0-16,5-11-1 15,5-12 1-15,1-8 0 16,-5-8-1-16,-10-5 0 16,-9-1 1-16,-12 2-1 0,-23 3 1 15,-19 6-1-15,-18 12 1 16,-24 13-1-16,-19 16 1 15,-13 15 1-15,-18 17-1 16,-5 17 1-16,-3 13 0 16,3 9-1-16,7 9 1 15,12 2-1-15,16-4 1 16,11-6-1-16,27-9 0 15,14-13 0-15,22-20 0 16,18-18 0-16,16-21 0 16,15-20 0-16,7-14 0 15,8-16-1-15,0-9 1 16,-7-5 0-16,-11 2 0 15,-18 3-1-15,-21 11 1 0,-22 13-1 16,-22 21 1-16,-26 19 0 16,-20 23 0-16,-15 20 2 15,-7 18-2-15,-3 16 1 16,4 9 0-16,6 2 0 15,18-2 0-15,23-11-1 16,25-15 1-16,22-21-2 16,24-18 1-16,23-23 0 15,18-19 0-15,13-18-1 16,4-14 1-16,3-13 0 15,-11-5-1-15,-9-1 1 16,-17 0 0-16,-24 4-1 16,-24 12 1-16,-27 15-1 0,-25 16 1 15,-21 16 0-15,-10 24 1 16,-16 18-1-16,0 19 1 15,0 16 1-15,10 8-2 16,11 8 1-16,20-2 0 16,16-2-1-16,20-9 1 15,22-10-1-15,21-16 0 16,13-15-1-16,17-15 0 15,15-17 1-15,6-17 0 16,7-13 1-16,-1-14-2 16,-10-8 0-16,-12-6 1 15,-16-5-1-15,-26 1 0 16,-19 4-1-16,-29 7 1 15,-21 9-1-15,-19 10 1 0,-14 17 1 16,-7 16 0-16,-7 20 1 16,3 20 0-16,7 13 0 15,6 14 0-15,21 7 1 16,13 2-1-16,22-5 0 15,16-4-1-15,21-15 1 16,16-12-1-16,16-17 0 16,9-15 0-16,10-13-1 15,3-17 1-15,-6-9 0 16,-2-14 0-16,-12-3 0 15,-12-4 0-15,-14 2-1 16,-19 7 2-16,-21 7-2 16,-22 12 2-16,-19 12-1 15,-21 16 0-15,-9 10 0 0,-4 12 0 16,1 8 1-16,10 5-1 15,13 2 0-15,20 1-1 16,20-5 1-16,27-4 0 16,25-8 0-16,21-10 0 15,21-10 0-15,11-10-1 16,9-9 1-16,5-6 0 15,-1-8 0-15,-5-5 0 16,-15-4 0-16,-19-4 0 16,-20 2 0-16,-23-1 0 15,-22 8 2-15,-26 3-2 16,-22 15 2-16,-19 14-1 15,-11 11-1-15,-7 12 0 16,1 13 1-16,12 10-1 16,9 6-2-16,23-1 2 0,23-2-2 15,28-8 2-15,26-6 0 16,22-12 0-16,29-9 0 15,14-9 0-15,14-6 0 16,6-4 0-16,-2-3 0 16,-8 1 0-16,-11 3 0 15,-19 4 0-15,-25 6 0 16,-24 8 0-16,-19 9 0 15,-25 9 0-15,-17 11 0 16,-17 10 1-16,-13 9-1 16,-5 5 0-16,1 9 2 15,6-4-2-15,15 0 2 0,13-7-2 16,24-10 0-16,27-13 1 15,21-15-1-15,25-14 0 16,18-12 0-16,19-10 0 16,4-8-1-16,10-3 1 15,-5-3 0-15,-7 5 0 16,-17 6 0-16,-17 12 0 15,-21 9 0-15,-22 12 0 16,-24 15 1-16,-22 9 0 16,-18 13-1-16,-15 7 0 15,-7 7 0-15,-6 1 1 16,7-5-2-16,16-7 1 15,14-10 0-15,24-17 0 16,18-24 0-16,31-3 0 16,22-23 0-16,24-13 0 0,17-7-1 15,7-5 1-15,2 1 1 16,-7 5-1-16,-9 12 1 15,-21 9-1-15,-23 20 1 16,-27 11-1-16,-32 17 0 16,-31 18 0-16,-19 15-1 15,-19 11 2-15,-6 6-2 16,-2-1 2-16,7-10-1 15,19-7 0-15,22-14 1 16,29-22-1-16,16-20 0 16,44-15 0-16,19-22 0 15,24-11-1-15,13-9 1 16,13-5-1-16,5-5 0 15,-8 2 1-15,-4 4 1 0,-18 7-2 16,-22 13 2-16,-30 9-1 16,-23 20 0-16,-33 14 1 15,-25 19-1-15,-31 20 1 16,-16 17-2-16,-14 15 1 15,2 5 0-15,6 3 0 16,12-12 0-16,23-8 0 16,27-17 0-16,36-28 0 15,33-23 0-15,33-32 0 16,27-20 0-16,19-20-1 15,18-13 1-15,9-8 0 16,1-7-1-16,-6 5 1 16,-20 9 0-16,-22 11 0 15,-23 19-1-15,-34 19 1 0,-33 23 0 16,-37 25 0-16,-31 20 0 15,-22 21 0-15,-21 18 1 16,-15 11 0-16,-1 1-1 16,5-1 0-16,18-12 1 15,24-12-1-15,31-17 0 16,33-23 0-16,32-25-1 15,34-23 1-15,34-22-1 16,23-20 1-16,17-15 0 16,9-6 0-16,-7-5-1 15,-15 3 1-15,-17 12 2 16,-30 15-1-16,-30 18 1 15,-36 27-2-15,-37 22 0 16,-34 20 0-16,-22 24 1 16,-17 14-1-16,-6 15-2 0,3 3 3 15,10-3-3-15,23-9 2 16,28-12 0-16,35-18 1 15,31-23-1-15,35-21-1 16,31-17 1-16,25-14 0 16,12-9-1-16,10-5 1 15,-8-1 2-15,-11 8-3 16,-15 6 4-16,-25 9-4 15,-30 10 3-15,-33 11-2 16,-33 12 2-16,-33 8-1 16,-22 12-1-16,-26 6 0 15,-12 7-2-15,-10 3 3 16,2 3-4-16,5 0 4 15,18-6-3-15,24-4 2 0,30-13-2 16,31-9 2-16,24-17-1 16,29-9 1-16,23-12 0 15,18-9-1-15,10-8 2 16,2-5-2-16,-8 1 1 15,-14 2 0-15,-16 9 0 16,-28 13 0-16,-25 15 0 16,-26 21 0-16,-31 19 1 15,-25 18-1-15,-17 18 2 16,-9 10-1-16,-1 5-1 15,12 0 0-15,16-9 0 16,20-11 1-16,27-16-2 16,33-15 1-16,28-23-3 15,28-16 3-15,21-11 0 0,16-7-1 16,4-5 2-16,1-1-2 15,-7 5 2-15,-13 5-2 16,-19 17 2-16,-25 14-1 16,-27 4 1-16,-20 36 0 15,-30 3-2-15,-25 13 2 16,-17 8-1-16,-8 6 1 15,-2-3-1-15,3-5 1 16,15-12-3-16,15-13 2 16,25-14-1-16,32-13-4 15,22-23-6-15,32 7-4 16,5-22-5-16,29 12-11 15,-13-15-3-15,26 14-6 0,-16-5 1 16</inkml:trace>
  <inkml:trace contextRef="#ctx0" brushRef="#br5" timeOffset="68">10296 9110 33 0,'16'-4'12'16,"6"4"5"-16,-2-2 0 15,-2-4-11-15,1 5-2 16,0-5-1-16,1 5 1 15,1-7 1-15,0 10 1 16,-3-8 1-16,4 6 0 16,-3-2-1-16,3 5-1 15,-4-1 0-15,5 1-1 16,-3 0-1-16,4-3-1 15,0 0-1-15,3-4 0 16,1 1 0-16,1 1 1 16,-1-8 0-16,2 7 0 15,-2-5-1-15,0 7 1 16,-2-4 0-16,0 6 0 0,-3-1-1 15,0 1-1-15,2 4 1 16,-2-2-1-16,3 3 0 16,0-3 0-16,-1-1 1 15,1-2-1-15,5 0 1 16,-1-1-1-16,0-2 1 15,2 2 0-15,0-2 1 16,0 3-1-16,3-1-1 16,0 1 1-16,1 0-1 15,1 0 1-15,1-2-1 16,-1 2 0-16,1 2 0 15,1-2-1-15,-3-2 1 16,2 4 0-16,-1-5 0 16,1 4 1-16,0-3-1 0,3 1 0 15,-3 0 0-15,4-3 1 16,1 3-1-16,-2 0 0 15,3 1 0-15,0 0 0 16,-1 4-1-16,-1 2 1 16,-3 4 0-16,2-2 0 15,-5 3 0-15,1 0 0 16,-5 0 0-16,5-2 1 15,-3-2-1-15,7-3 0 16,-2-3 1-16,4-2-1 16,3-2 1-16,5-1-1 15,7-3 0-15,3-1 1 16,3-4-1-16,4 7 0 15,3-4 0-15,0-1 0 16,2 2 0-16,1 0 0 0,-2 0 0 16,-2 3 0-16,0 2 0 15,-2-3 0-15,5 4 0 16,-1-1 1-16,-4 3-1 15,-2 2 0-15,2 0 1 16,-5 0-1-16,-2 1 0 16,-5 1 0-16,-1-2 1 15,-4 4-1-15,-1 0 0 16,-2-1 0-16,-1 2 1 15,-1-1-1-15,0 0 0 16,2-1 0-16,-2-1 0 16,-1 0 1-16,0-1-1 0,1 1 0 15,-5-2 1-15,2 3-1 16,-3 0 0-16,0 0 0 15,-2 0 1-15,-2 2-1 16,-1-2 0-16,-1 1 1 16,3 0-1-16,-4 0 0 15,-3-4 1-15,5-1 0 16,-2-2 0-16,0 0-1 15,1-1 1-15,0-2 0 16,-1 2-1-16,-1-1 1 16,-3 3-1-16,-6 2-1 15,-1 5-1-15,-9-6-9 16,7 15-6-16,-20-16-4 15,5 25-1-15,-16-19-2 16,11 12-2-16,-14-15 0 0,14-3 2 16</inkml:trace>
  <inkml:trace contextRef="#ctx0" brushRef="#br5" timeOffset="69">10552 9161 23 0,'0'0'24'16,"17"2"-1"-16,-17-2-1 15,0 0-5-15,17 5-3 16,-17-5-3-16,0 0-2 16,0 0-2-16,0 0-1 15,0 0-1-15,0 0-2 16,-11-14 0-16,11 14 0 15,-20-7-1-15,7 3-1 16,-1-1 1-16,-2 3-1 16,-1-2 1-16,-1 3-1 0,-2-1 1 15,0 4-1-15,-3 2 0 16,0 3 0-16,-3 2-1 15,-2 3 1-15,-3 4-1 16,-1 0 0-16,-2 6 1 16,-3 2-1-16,-4 6 1 15,-4 4 0-15,-2 3 0 16,-4 3 1-16,-4 2-1 15,1 4 1-15,-4-1 0 16,5 2-1-16,1 0 0 16,-1-2 1-16,8-2-2 15,3 1 1-15,5-1-1 16,5 0 0-16,3 3-1 15,1 2 0-15,6 3-2 16,1 4 0-16,2 5 0 0,-1-3 1 16,1 9-1-16,-1-1 2 15,-2 1-3-15,-6-6-2 16,6 6-9-16,-13-17-1 16,13 7-4-16,-17-18-1 15,14 6-3-15,-9-20 0 16,18 3 1-16,1-11 2 15</inkml:trace>
  <inkml:trace contextRef="#ctx0" brushRef="#br5" timeOffset="70">10490 9768 47 0,'0'0'28'0,"0"0"0"0,0 0 0 16,0 0-13-16,-15-4-7 15,4 12-4-15,-7-2-1 16,1 7-1-16,-6 1 0 16,-2 8 0-16,-6-2 1 15,0 11 0-15,-5 1 0 16,1 13 1-16,-7 1-2 15,1 17 1-15,-2 8-2 16,-1 13 1-16,-3 6-2 16,5 7 2-16,-5 2-2 15,4-2 0-15,6-6-2 16,-1-10-5-16,16-6-9 15,-5-26-5-15,18-4-3 16,-6-25-2-16,21-4-2 0,-6-16-2 16</inkml:trace>
  <inkml:trace contextRef="#ctx0" brushRef="#br5" timeOffset="71">9485 10616 82 0,'10'-23'33'0,"-10"23"-2"0,8-19-1 16,-8 19-25-16,0 0-3 16,1 11-1-16,-5 9 0 15,-6 12 0-15,0 13-1 16,-7 9-1-16,-9 15 1 15,-3 16 0-15,-8 9 1 16,-6 8 0-16,-2 0 0 16,2-5 1-16,2-9-3 15,5-17-6-15,18-5-12 16,-7-34-3-16,25-6-4 15,0-26-2-15,7-15-1 16,-6-20-2-16</inkml:trace>
  <inkml:trace contextRef="#ctx0" brushRef="#br5" timeOffset="72">9073 11074 94 0,'-13'3'34'0,"8"8"-1"15,-10-2 1-15,8 10-32 16,0 8 0-16,1 6-1 16,-2 13 0-16,3 13 0 15,-2 7 0-15,2 7 2 16,2-2-1-16,6-4-1 15,6-7 0-15,11-15 0 16,9-16 1-16,13-18-2 0,11-20 1 16,9-16-2-16,9-20 1 15,6-15-1-15,7-7-5 16,-13-17-12-16,15 16-8 15,-22-11-2-15,10 26-3 16,-18-4-2-16,6 22-1 16</inkml:trace>
  <inkml:trace contextRef="#ctx0" brushRef="#br6" timeOffset="73">15400 11776 8 0,'-11'1'27'16,"-2"-1"2"-16,3 0 3 15,10 0-15-15,-21 2-5 16,21-2-2-16,0 0 0 15,0 0-1-15,2-12-2 16,11 9-1-16,0-7-1 16,12 7 1-16,7-10-3 15,15 4 2-15,10-6-3 16,22-3 1-16,12-7-1 15,19-4 0-15,13-9-1 0,15-5-1 16,15-7 2 0,7-3-3-16,10-7 2 0,0 1 0 15,5 1 0-15,2 1-1 16,-1 6 1-16,-9-1-1 15,-12 10-1-15,-4 2 1 16,-17 5 0-16,-17 4 1 16,-19 7-2-16,-21-1-2 15,-13 16-5-15,-26-9-11 16,1 18-7-16,-26-14-2 15,6 16-2-15,-19-2-4 16</inkml:trace>
  <inkml:trace contextRef="#ctx0" brushRef="#br6" timeOffset="74">19169 10836 85 0,'-14'-8'35'0,"-7"-1"-1"16,4 9 3-16,-13 0-29 16,3 14-2-16,-7 3-2 15,1 9-3-15,-4 1 1 16,6 4-2-16,2-3 1 15,10-3-2-15,12-5 1 16,12-5-2-16,13-8 2 16,15-2 0-16,6-1 0 15,9 3 0-15,0-1 0 16,-4 5 0-16,-6 5 0 15,-13 9 0-15,-14 3 0 16,-11 8 1-16,-16 4-1 16,-10 1 0-16,-8 0-1 15,-1-6-2-15,6 1-5 0,-3-25-15 16,29 4-8-16,3-15-2 15,7-24-4-15,15-9 1 16</inkml:trace>
  <inkml:trace contextRef="#ctx0" brushRef="#br6" timeOffset="75">19393 11024 86 0,'0'15'36'16,"0"-15"-1"-16,18 12 0 15,6-17-31-15,18-1 0 0,4-6-1 16,10-2 0-16,-3-6 0 16,-3 2 2-16,-9-4-2 15,-7 3 0-15,-16 1-1 16,-15 3 1-16,-17 2-2 15,-13 2 2-15,-10 3-2 16,-7 5-1-16,-7 6 1 16,0 7-1-16,5 8 0 15,5 7-1-15,7 6 1 16,11 7-1-16,9 4 1 15,14 1-2-15,14-1 1 16,11-12-3-16,18-2-3 16,5-23-14-16,25 3-8 15,-7-29-4-15,24-1-2 0,-6-22-4 16</inkml:trace>
  <inkml:trace contextRef="#ctx0" brushRef="#br6" timeOffset="76">20402 10335 110 0,'-20'-5'37'0,"2"31"1"16,-13 16-2-16,7 17-31 16,-5 11-2-16,6 11 0 15,3 6-3-15,0 1-1 16,6 1-1-16,4-10-2 15,10 1-9-15,-8-23-12 16,21 1-8-16,-13-23-3 16,14-5-2-16,-13-20 1 0</inkml:trace>
  <inkml:trace contextRef="#ctx0" brushRef="#br6" timeOffset="77">20047 10999 103 0,'-15'-13'39'16,"15"13"-1"-16,0 0 0 15,25-11-34-15,8 0-1 16,14-2-3-16,14 1-8 16,-5-18-11-16,25 10-9 15,-11-21-3-15,15 6-3 16,-10-15 0-16,4 6-3 15</inkml:trace>
  <inkml:trace contextRef="#ctx0" brushRef="#br6" timeOffset="78">20876 10231 110 0,'-22'25'37'0,"9"33"3"16,-16 4-5-16,8 22-28 16,-6 6-5-16,2 8 1 15,-4 1-2-15,2-1-2 16,6-5-1-16,0-12-3 15,11-4-12-15,-9-26-12 16,24-1-8-16,-11-26-2 16,15-5 0-16,-9-19 2 0</inkml:trace>
  <inkml:trace contextRef="#ctx0" brushRef="#br6" timeOffset="79">20515 10935 109 0,'-16'11'40'0,"-3"-4"-2"16,22 12 2-16,11-7-37 15,10-4-2-15,14-11-2 16,13-9-1-16,13-4-7 16,1-22-11-16,20 6-9 15,-11-19-5-15,12 3-3 16,-13-16 0-16</inkml:trace>
  <inkml:trace contextRef="#ctx0" brushRef="#br6" timeOffset="80">21247 10389 114 0,'-33'70'42'15,"-15"3"-2"-15,9 17 0 16,-4-5-37-16,8 4-2 16,5-6-1-16,8-8-2 15,13-6-3-15,2-22-16 16,28 4-12-16,-9-25-8 15,18-2 2-15,-1-21-2 16</inkml:trace>
  <inkml:trace contextRef="#ctx0" brushRef="#br6" timeOffset="81">21224 11033 94 0,'0'16'37'0,"0"-16"2"15,16 17-1-15,0-22-31 16,18 2-2-16,2-7-1 15,6-5-1-15,-1-7 0 16,0-3 1-16,-8-5-2 16,-4-1 1-16,-8-4-1 15,-9 4 0-15,-9 1 0 16,-7 7 0-16,-16 12-2 15,-7 8 0-15,-3 11 0 16,-7 14 0-16,0 12-1 16,0 4-1-16,7 8 2 0,6 0-2 15,13-4 2-15,12-6-3 16,20-4 1-16,9-15-5 15,20-1-7-15,-2-21-9 16,28 8-9-16,-8-19-5 16,18 4-4-16,-9-13 3 15</inkml:trace>
  <inkml:trace contextRef="#ctx0" brushRef="#br6" timeOffset="82">22068 10879 121 0,'-48'0'38'0,"5"18"3"16,-16-5-3-16,7 13-35 15,-2 3 0-15,12 5-2 0,9-4 1 16,15-4-2-16,14-6 1 16,25-9-1-16,13-12 0 15,13-11 1-15,12-14 0 16,10-11 1-16,0-9-1 15,4-8 1-15,-6-12-2 16,-5-4 0-16,-9-3 0 16,-10 4 0-16,-11 11 0 15,-13 12 0-15,-15 19 0 16,-4 27 0-16,-29 8 0 15,-3 31 0-15,-10 18 0 16,-4 15 0-16,5 13-10 16,-11-13-14-16,21 11-17 15,-4-19-2-15,13 0 0 16,-6-19-3-16</inkml:trace>
  <inkml:trace contextRef="#ctx0" brushRef="#br6" timeOffset="83">19563 12020 86 0,'-26'6'38'0,"-18"3"-1"16,4 20 0-16,-22-7-28 15,9 15-2-15,-5-4-2 16,12 2 0-16,8-4-2 15,13-4 0-15,17-9-1 16,19-7-1-16,19-9 0 16,15-3 0-16,11-2-1 15,5 3 0-15,1 4 1 16,-5 7-1-16,-16 8 0 0,-12 7 1 15,-18 10-2-15,-18 2 0 16,-11 5 1-16,-11-4-1 16,-4-1 0-16,2-9-1 15,6-6-1-15,6-15-5 16,19-8-9-16,9-16-6 15,31 1-9-15,-1-23-7 16,24 0 1-16,0-15 1 16</inkml:trace>
  <inkml:trace contextRef="#ctx0" brushRef="#br6" timeOffset="84">20054 12130 96 0,'-12'6'38'16,"-15"6"1"-16,3 22 0 0,-16-4-32 15,11 10 0-15,-1-1-3 16,10 8 0-16,4-5-1 15,14-7-1-15,9-3 0 16,15-12-2-16,5-11 1 16,8-9 0-16,2-8 0 15,1-11-2-15,-1-8 2 16,-4-3 0-16,-13-7-1 15,-6 1 0-15,-10-2-1 16,-8 1-3-16,-6 5 1 16,-2 2-3-16,5 13-5 15,-10-10-8-15,17 27-6 16,-5-20-5-16,20 22-5 15,-3-12-3-15,22 7 1 0,3-13 1 16</inkml:trace>
  <inkml:trace contextRef="#ctx0" brushRef="#br6" timeOffset="85">20725 11787 112 0,'-29'11'40'0,"4"15"-1"15,-16 2 0-15,3 17-35 16,-1 14-1-16,1 7-4 15,6 5 3-15,5 2 0 16,12-2-2-16,11-5-1 16,16-10-3-16,5-18-2 15,18-8-6-15,-5-30-8 0,25 3-6 16,-14-32-4-16,16 7-2 15,-21-31 2-15,5 9 26 16,-7 0 4-16,-12-3 7 16,3 17 10-16,-22-10 5 15,9 31 5-15,-21-5 6 16,12 32-4-16,-16 2-22 15,6 13-1-15,-2 5-3 16,3 8 1-16,-2 2-3 16,7-5 1-16,0-5-3 15,2-11-2-15,9-7-5 16,-10-20-11-16,25-7-6 15,-16-24-6-15,21 3-2 0,-15-24-6 16,13 0 2-16,-11-16 1 16</inkml:trace>
  <inkml:trace contextRef="#ctx0" brushRef="#br6" timeOffset="86">20902 11757 102 0,'-24'13'1'16,"-4"8"-1"-16,7 4-4 15,9 0-35-15</inkml:trace>
  <inkml:trace contextRef="#ctx0" brushRef="#br6" timeOffset="87">21536 12065 91 0,'-9'-16'37'15,"9"16"1"-15,-32-4 1 16,3 14-34-16,-13 6 1 15,0 15-2-15,-15 6 1 16,2 13 0-16,0 1-2 16,7 3 1-16,13-6-2 0,16-3 1 15,20-17-3-15,20-17 2 16,21-16-1-16,18-22-1 15,12-17 1-15,5-16-1 16,10-9 0-16,-7-9 0 16,-8 0 1-16,-11 3-1 15,-18 4 0-15,-15 6 2 16,-18 18-1-16,-11 12 1 15,-17 19-2-15,-10 17 0 16,-8 19 0-16,-2 17 0 16,3 18-1-16,2 13-3 15,14 10 0-15,8-5-5 16,25 7-6-16,1-27-7 15,41 7-5-15,-7-32-8 0,26-5-4 16,0-24-1-16,11-6 3 16</inkml:trace>
  <inkml:trace contextRef="#ctx0" brushRef="#br6" timeOffset="88">22265 11965 113 0,'-15'-3'39'0,"-15"-3"1"15,9 20-2-15,-5 1-34 16,6 5-2-16,2 3 0 15,8 5-1-15,8 1 0 16,7-2 0-16,0 0 0 16,9 2 0-16,-3-5-1 15,0 3 1-15,-5-1-1 16,-6 1 1-16,-6-1 0 0,-9 0 0 15,0-2-1-15,-9-1 1 16,1-1-2-16,-6-6-2 16,6 5-7-16,-10-19-9 15,18 17-6-15,-19-25-8 16,19 14-6-16,-14-14-5 15,7 4 3-15</inkml:trace>
  <inkml:trace contextRef="#ctx0" brushRef="#br6" timeOffset="89">15023 10104 70 0,'-31'18'38'16,"3"-8"-1"-16,13-1 1 15,-2-21-14-15,30-9-18 16,23-26 0-16,30-17-2 15,20-22 0-15,31-11-1 16,24-9 0-16,17-3-2 16,2 4 1-16,-3 14-3 15,-18 23 0-15,-23 17-2 16,-23 29-3-16,-33 1-13 0,-16 29-9 15,-31-5-7-15,-7 12-1 16,-6-15-4-16,0 0 3 16</inkml:trace>
  <inkml:trace contextRef="#ctx0" brushRef="#br6" timeOffset="90">17183 8631 88 0,'11'-25'35'0,"-8"2"-1"15,-3 23 1-15,0 0-29 16,-11 19-1-16,-3 15 0 16,2 18-1-16,-6 11 1 15,0 17-3-15,-4 4 1 16,4 5-1-16,2-4 0 15,6-8-2-15,7-7-4 16,3-20-1-16,18-2-12 16,-3-35-8-16,21-3-10 15,0-20-1-15,16-7-1 16,-2-19 1-16</inkml:trace>
  <inkml:trace contextRef="#ctx0" brushRef="#br6" timeOffset="91">17568 8975 102 0,'0'0'36'16,"-13"9"1"-16,4 20-3 15,-11 2-27-15,3 12-1 16,-4 3-3-16,4 1 0 16,2-2-2-16,4-4-1 15,11-10-1-15,6-15-2 16,13-6-9-16,-4-28-20 15,22-8-5-15,-4-20-1 16,13-7 1-16</inkml:trace>
  <inkml:trace contextRef="#ctx0" brushRef="#br6" timeOffset="92">17588 8558 92 0,'-25'4'20'0,"20"13"-10"15,1-2-9-15,15 4-31 16,13-5-5-16,11 0 2 15</inkml:trace>
  <inkml:trace contextRef="#ctx0" brushRef="#br6" timeOffset="93">18111 8867 104 0,'-18'19'36'0,"-12"-4"3"15,3 8-2-15,-2 0-32 16,-4 7 1-16,-5-2-1 0,6 9-1 15,-2-6 0-15,8 4-1 16,5-8-1-16,14-5 0 16,7-22 0-16,23 7-2 15,8-18 1-15,17-9-1 16,9-8 0-16,4-3 0 15,5-2 0-15,-7 0 0 16,-4 9 0-16,-13 3 0 16,-14 12-1-16,-16 11 1 15,-23 18-1-15,-13 14 1 16,-15 21 0-16,-16 18-1 15,-10 13 0-15,-3 14 1 16,-5 4 0-16,8 3 1 16,6-9-1-16,15-10 1 0,16-18-1 15,16-20 1-15,15-25 0 16,16-21 0-16,14-25-1 15,14-17 0-15,10-14-1 16,5-15 0-16,7-9 0 16,-3-6-3-16,2 5-2 15,-14-8-8-15,7 25-9 16,-25-6-17-16,1 18 2 15,-15 0-2-15,4 17 2 16</inkml:trace>
  <inkml:trace contextRef="#ctx0" brushRef="#br6" timeOffset="94">18636 8951 112 0,'7'-26'38'0,"-7"26"2"16,2-23-1-16,-2 23-33 15,0-11-2-15,0 11-1 16,-4 22 0-16,-6 5 0 16,1 9-1-16,-1 11-1 15,1 2 1-15,-2 5 0 16,3-3-2-16,8-4 0 15,5-10 0-15,11-13 0 16,8-15 0-16,10-14 0 16,9-15 0-16,4-13 0 0,1-7 0 15,4-3 0 1,-4-1 0-16,-7 1 0 0,-7 7 0 15,-12 9 0-15,-12 9 0 16,-10 18 0-16,0 0 0 16,-15 13 0-16,0 10 0 15,-3 6 0-15,5 8 0 16,-1 2-6-16,11 4 0 15,3-9-2-15,18 5-5 16,-6-21-6-16,23 6-2 16,-12-31-4-16,27 8 0 15,-13-27-1-15,14 4-3 16,-13-16 2-16,4-4 3 15,-2 4 5-15</inkml:trace>
  <inkml:trace contextRef="#ctx0" brushRef="#br6" timeOffset="95">19369 8954 108 0,'0'0'35'0,"-1"21"1"16,-15 2 1-16,10 20-28 15,-10 0-3-15,7 13-1 16,-3-1-2-16,6-4-1 16,3-4-4-16,5-12-1 15,12-9-10-15,-14-26-7 16,38-11-5-16,-20-31-4 15,22 2-3-15,-17-26-2 16,11-2-1-16,-11-16 3 16</inkml:trace>
  <inkml:trace contextRef="#ctx0" brushRef="#br6" timeOffset="96">19417 8541 114 0,'-28'-9'34'16,"13"16"2"-16,2 5-6 16,6-1-45-16,29 16-8 15,-3-12-7-15,26 15-3 16,-6-10-3-16,18 10 1 15</inkml:trace>
  <inkml:trace contextRef="#ctx0" brushRef="#br6" timeOffset="97">20019 8838 114 0,'0'0'39'16,"-14"-3"0"-16,-13 0 0 16,2 5-33-16,-16 11-2 0,-2 15 0 15,-11 9 0-15,1 17-1 16,2 8 0-16,8 4-3 15,11-3 0-15,14-3 0 16,18-10 0-16,19-20 0 16,22-20 0-16,13-26 0 15,17-23 0-15,2-17 0 16,4-14 0-16,-3-14 0 15,-6-5 0-15,-9-4 0 16,-12-2 0-16,-11 12 0 16,-12 13 0-16,-11 19 0 15,-14 23 0-15,-12 27 0 16,-10 28 0-16,-5 23 0 15,-1 23 0-15,-3 14 0 16,8 11 0-16,-1-9-11 0,25 6-5 16,-9-32-10-16,36-1-6 15,-8-27-13-15,10-16 1 16,-4-17 1-16</inkml:trace>
  <inkml:trace contextRef="#ctx0" brushRef="#br6" timeOffset="98">3449 4255 70 0,'10'-14'35'15,"0"9"-2"-15,-10 5-3 16,11-6-23-16,-11 6-2 16,4 26 0-16,-8 3 0 15,2 18 1-15,-3 9-2 16,0 14-1-16,-3 6 0 15,2 6-1-15,1-4 0 16,4-3-4-16,5-3-4 16,-5-24-24-16,16-5-6 15,-5-18-1-15,13-5 0 16</inkml:trace>
  <inkml:trace contextRef="#ctx0" brushRef="#br6" timeOffset="99">3422 4337 91 0,'1'-28'38'0,"8"16"0"16,-1-3 1-16,12 8-37 15,4 0-1-15,13 1 0 16,7 1 0-16,11 5-1 16,5 4 0-16,6 3 0 0,-1 7 0 15,-6 6 0-15,-8 12 0 16,-9 8 0-16,-22 13 0 15,-15 7 0-15,-22 7 0 16,-18 3 1-16,-16 4 0 16,-6-5-1-16,-10-5 1 15,0-10-2-15,7-8-2 16,-2-18-14-16,26 2-17 15,2-18-2-15,20-1-1 16,4-14-1-16</inkml:trace>
  <inkml:trace contextRef="#ctx0" brushRef="#br6" timeOffset="100">4026 4783 77 0,'0'0'37'0,"-4"18"0"15,4-18-1-15,36 3-32 16,-4-5-1-16,11-3-1 15,3-4 1-15,4 0-1 16,0-8 0-16,-7 1-1 16,-4-6 1-16,-9 2-1 15,-10-6 1-15,-10 2-1 0,-11 0 1 16,-10 4 0-16,-11 3-1 15,-9 9 1-15,-7 9 0 16,-1 9 0-16,-8 15-1 16,1 6 1-16,3 8-1 15,9 5 1-15,9-3-1 16,16 1-1-16,14-9 2 15,20-8-3-15,17-9-3 16,13-13-3-16,23 6-12 16,-7-21-7-16,20 12-9 15,-11-15-1-15,9 8-4 16,-13-8 1-16</inkml:trace>
  <inkml:trace contextRef="#ctx0" brushRef="#br6" timeOffset="101">5273 4488 85 0,'-13'0'38'16,"-12"-8"-1"-16,6 7 2 15,-22-8-34-15,12 9 0 16,-8-6-1-16,-1 6 0 0,-2 3-1 15,-3 9 0-15,-4 6-1 16,2 16 0-16,4 5 0 16,2 6 0-16,6 3-2 15,10 2 1-15,13-2-1 16,15-5 0-16,17-11-2 15,15-13-1-15,21-9-4 16,2-18-8-16,31 9-8 16,-13-27-5-16,18 13-4 15,-11-19-4-15,2 11-1 16,-12-9 1-16</inkml:trace>
  <inkml:trace contextRef="#ctx0" brushRef="#br6" timeOffset="102">5838 4594 70 0,'-9'-24'36'0,"2"11"0"16,-14-9 1-16,5 11-21 15,-13-3-10-15,2 8 0 16,-10 5-2-16,2 10 0 16,-8 7-1-16,3 10 0 15,-4 1-1-15,3 10 0 16,4-3 0-16,8 5 0 15,6-2-2-15,14-1 1 16,12-9 0-16,12-4 0 0,11-11-1 16,11-5 0-16,10-8 1 15,3-9-1-15,4-5 0 16,0-9 0-16,-6-2 0 15,-7-7 0-15,-1 0 0 16,-9-5 0-16,-8 7 0 16,-7 2-1-16,-3 5 1 15,-8 10 0-15,-5 14 0 16,0 0 0-16,-8 20-1 15,2 5 1-15,-4 12-1 16,0 0-1-16,5 7-1 16,-2-4-2-16,12 4-3 15,-7-21-14-15,19 10-7 0,-6-19-7 16,14 0-1-16,-5-19-2 15,13 0 4-15</inkml:trace>
  <inkml:trace contextRef="#ctx0" brushRef="#br6" timeOffset="103">6261 4545 85 0,'0'0'38'16,"-29"18"-1"-16,18 13 2 15,-17-2-31-15,9 9-3 16,-4-3 0-16,8 0-2 15,-1-2-1-15,5-3 0 16,6-8 0-16,4-6-1 0,1-16 0 16,25 0 0-16,0-16 0 15,5-8-1-15,4-9 1 16,4-8 0-16,3-4-1 15,-3-4 1-15,-3 0 0 16,-8 8 0-16,0 4 0 16,-7 10-1-16,-6 12 1 15,-14 15-1-15,16 9 0 16,-9 12 0-16,-4 12 0 15,4 6-1-15,2 5 0 16,5-1-1-16,6-2-2 16,6-12-3-16,13 3-8 15,-9-28-7-15,29 7-6 16,-15-30-2-16,27 1-3 15,-14-21-5-15,14-6 1 0</inkml:trace>
  <inkml:trace contextRef="#ctx0" brushRef="#br6" timeOffset="104">7366 3961 113 0,'-21'25'39'16,"-17"7"-1"-16,5 23-2 15,0 4-33-15,2 8-1 16,4 9-1-16,5 4-1 15,5 2 0-15,3-3-3 16,8-1 0-16,-1-10-1 16,8-4-5-16,-13-23-11 15,22 3-11-15,-21-27-7 0,11-6-1 16,0-11 0-16</inkml:trace>
  <inkml:trace contextRef="#ctx0" brushRef="#br6" timeOffset="105">6947 4408 107 0,'-8'21'39'0,"-2"-6"2"16,26 9-4-16,4-13-34 15,15-5-2-15,12-8-2 16,10-7-3-16,13 5-5 15,-11-21-15-15,17 9-15 0,-12-11 0 16,0 6 0-16,-12-11 1 16</inkml:trace>
  <inkml:trace contextRef="#ctx0" brushRef="#br6" timeOffset="106">7713 4324 102 0,'-13'33'38'0,"3"17"1"15,-17-2-10-15,8 9-23 16,-5 3-2-16,4-2-2 15,3-3-3-15,4-16-6 16,17 3-19-16,-5-27-13 16,20-7 0-16,1-22-1 15,12-7 1-15</inkml:trace>
  <inkml:trace contextRef="#ctx0" brushRef="#br6" timeOffset="107">7810 4036 100 0,'-15'3'20'15,"0"3"-18"-15,15-6-2 16,-2 11-37-16,17-2-1 16</inkml:trace>
  <inkml:trace contextRef="#ctx0" brushRef="#br6" timeOffset="108">8147 4204 71 0,'-5'33'39'16,"-11"-2"0"-16,7 15 0 15,-17-10-11-15,9 13-22 16,-4 0-2-16,5 3-1 16,1-9-1-16,7-2-1 15,2-10 1-15,9-9-1 16,9-14-1-16,5-12 0 15,6-12 1-15,4-8-1 16,5-9 1-16,0-11-1 16,5-6 1-16,-5-2-1 15,2 3 1-15,-6 0-1 16,-2 10 0-16,-7 6 1 15,-1 14-1-15,-7 11 0 0,-11 8 0 16,16 24 0-16,-11 5-1 16,-1 10 0-16,1 1-1 15,9 1-2-15,5 4-3 16,1-14-10-16,21 13-8 15,-12-27-8-15,26 6-6 16,-6-21-1-16,16 0 1 16</inkml:trace>
  <inkml:trace contextRef="#ctx0" brushRef="#br6" timeOffset="109">9139 4192 94 0,'-39'-15'40'0,"-1"18"0"16,-13 1 0-16,8 11-34 15,-1 5-1-15,5 10-3 16,8 1 1-16,7 9-1 16,2-2 0-16,17-5-1 15,7-1 0-15,8-6 0 16,7-4-1-16,4-12 0 15,4-6 0-15,5-12 0 16,1-6-1-16,3-11 0 16,2-5 0-16,3-6 0 15,2-5 0-15,-1 5 0 16,3 1 0-16,-6 5 1 15,-4 11-1-15,-7 11 1 16,-9 13 0-16,-10 13 0 0,-12 12 0 16,-6 11 0-16,-12 14 1 15,-2 8-1-15,-8 14 1 16,-4 3 0-16,3 1 1 15,0 5-2-15,3-1 2 16,-1-2-2-16,4-8 2 16,1-9-1-16,0-8 0 15,1-11 0-15,-1-10-1 16,-3-12 1-16,-2-14-1 15,-3-10 1-15,1-15-1 16,-1-10-1-16,2-8-2 16,1-13-2-16,8 6-7 15,-5-17-8-15,23 19-9 16,-12-13-4-16,26 15-7 15,-5-2-1-15,18 13 1 0</inkml:trace>
  <inkml:trace contextRef="#ctx0" brushRef="#br1" timeOffset="110">3591 5032 4 0,'0'11'16'0,"0"-11"3"15,0 0-11-15,0 0 0 16,0 0 5-16,0 0 1 16,0 0 4-16,23 1-2 0,-22-13 0 15,18 12-2-15,-14-12-3 16,13 8-3-16,-3-3-3 15,3 4-2-15,1-1-1 16,1 3-2-16,3 2 1 16,0 3-1-16,1 2 0 15,6-1 1-15,6 1-1 16,5 2 2-16,7-6-1 15,10 1 0-15,10-4 0 16,7-3 1-16,7-2-1 16,7-1-1-16,3 1 1 15,3 0-1-15,0 0 0 16,0 4 0-16,-3-1 0 15,3 6 0-15,-3-2-1 0,-1 1 1 16,6 1 0-16,0-2 0 16,3-1 0-16,2 1 0 15,2-2 1-15,2 0-1 16,2-2 0-16,1 3 0 15,-5 1 0-15,-1 4 1 16,-3 0-1-16,-2 4 0 16,-3 0 0-16,-2 3 0 15,3-1-1-15,-2-1 2 16,7-1-1-16,1-3 0 15,7-2 0-15,0-4 0 16,4-1 1-16,4-4-1 16,1-2 1-16,-5 0-1 15,-6-2 1-15,-4 1-1 0,-10-1 0 16,-8 1 1-16,-9 0-1 15,-9 1 0-15,-6 0 0 16,-5 1 1-16,-8 1 0 16,-5 2-1-16,-2 0 1 15,5 0 0-15,-6-1 0 16,1 1 1-16,-7 2-1 15,3-1-1-15,-2 0 1 16,-2 0-1-16,-7 1 1 16,-4 0-1-16,-3 1 0 15,-3 1 0-15,-3 0 0 16,-3 3 0-16,3-1 0 15,0 0 0-15,-2-2-1 0,1 2 0 16,1 2-1-16,-13-5-9 16,18 4-25-16,-18-4 1 15,0 0-3-15,-15-1 1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emf"/><Relationship Id="rId4" Type="http://schemas.openxmlformats.org/officeDocument/2006/relationships/customXml" Target="../ink/ink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customXml" Target="../ink/ink4.xml"/><Relationship Id="rId7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5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5" Type="http://schemas.openxmlformats.org/officeDocument/2006/relationships/customXml" Target="../ink/ink8.x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9Pipi 20 </a:t>
            </a:r>
            <a:r>
              <a:rPr lang="en-NZ" sz="3200" dirty="0" err="1" smtClean="0">
                <a:solidFill>
                  <a:srgbClr val="FFFF00"/>
                </a:solidFill>
                <a:latin typeface="TheSansBold-Plain" pitchFamily="34" charset="0"/>
              </a:rPr>
              <a:t>Hui-Tanguru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34664256"/>
              </p:ext>
            </p:extLst>
          </p:nvPr>
        </p:nvGraphicFramePr>
        <p:xfrm>
          <a:off x="214283" y="762000"/>
          <a:ext cx="8750332" cy="48768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Learn how to write up a scientific test (and extension) </a:t>
                      </a:r>
                      <a:r>
                        <a:rPr lang="en-NZ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Title, Purpose, Aim, Hypothesis, Method, Results, Data, Table, Graph, Conclusion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a hypothesis, method, results, conclusion all are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two ways to separate solids and liquids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separate solids and liquids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to separate liquids and dissolved solids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separate substances that won’t separate with the above method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out a graphing practical for next time.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we will get data (numbers) to graph using the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correct graphing methods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749400" y="834840"/>
              <a:ext cx="1645920" cy="15458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735720" y="829800"/>
                <a:ext cx="1664640" cy="1566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rot="20035901">
            <a:off x="2294722" y="1866343"/>
            <a:ext cx="3817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Sample only</a:t>
            </a:r>
          </a:p>
        </p:txBody>
      </p:sp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0471784"/>
              </p:ext>
            </p:extLst>
          </p:nvPr>
        </p:nvGraphicFramePr>
        <p:xfrm>
          <a:off x="533400" y="533400"/>
          <a:ext cx="8094663" cy="147523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Assignment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15 June 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Circular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5638" y="0"/>
            <a:ext cx="9175275" cy="454801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180000" y="3431160"/>
              <a:ext cx="8836200" cy="228420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66680" y="3421080"/>
                <a:ext cx="8858160" cy="2309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6399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8600" y="975241"/>
            <a:ext cx="8686800" cy="4739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NZ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Title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NZ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Purpose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NZ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Aim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NZ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Hypothesis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NZ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Method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NZ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Results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NZ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Data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NZ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Table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NZ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Graph</a:t>
            </a:r>
          </a:p>
          <a:p>
            <a:r>
              <a:rPr lang="en-NZ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Conclusion</a:t>
            </a:r>
            <a:endParaRPr lang="en-NZ" sz="20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653400" y="235800"/>
              <a:ext cx="5289480" cy="55440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38280" y="219240"/>
                <a:ext cx="5307480" cy="576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09564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56864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228600" y="975241"/>
            <a:ext cx="8686800" cy="4739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NZ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Title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NZ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Purpose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NZ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Aim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NZ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Hypothesis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NZ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Method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NZ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Results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NZ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Data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NZ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Table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NZ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Graph</a:t>
            </a:r>
          </a:p>
          <a:p>
            <a:r>
              <a:rPr lang="en-NZ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Conclusion</a:t>
            </a:r>
            <a:endParaRPr lang="en-NZ" sz="20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" name="Ink 4"/>
              <p14:cNvContentPartPr/>
              <p14:nvPr/>
            </p14:nvContentPartPr>
            <p14:xfrm>
              <a:off x="891360" y="990600"/>
              <a:ext cx="8024040" cy="498396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77320" y="974400"/>
                <a:ext cx="8045280" cy="501420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6" name="Ink 5"/>
              <p14:cNvContentPartPr/>
              <p14:nvPr/>
            </p14:nvContentPartPr>
            <p14:xfrm>
              <a:off x="653400" y="235800"/>
              <a:ext cx="5289480" cy="55440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38280" y="219240"/>
                <a:ext cx="5307480" cy="576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7" name="Ink 6"/>
              <p14:cNvContentPartPr/>
              <p14:nvPr/>
            </p14:nvContentPartPr>
            <p14:xfrm>
              <a:off x="7090560" y="2745360"/>
              <a:ext cx="988560" cy="21852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7077960" y="2730960"/>
                <a:ext cx="1010880" cy="249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56202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26160" y="151560"/>
              <a:ext cx="7726320" cy="46656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10680" y="136800"/>
                <a:ext cx="7758360" cy="4694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2" name="Ink 1"/>
              <p14:cNvContentPartPr/>
              <p14:nvPr/>
            </p14:nvContentPartPr>
            <p14:xfrm>
              <a:off x="1168920" y="1362600"/>
              <a:ext cx="2246760" cy="5749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153440" y="1347480"/>
                <a:ext cx="2268000" cy="604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63407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26160" y="151560"/>
              <a:ext cx="7726320" cy="46656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10680" y="136800"/>
                <a:ext cx="7758360" cy="4694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77048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1700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313</TotalTime>
  <Words>154</Words>
  <Application>Microsoft Office PowerPoint</Application>
  <PresentationFormat>On-screen Show (4:3)</PresentationFormat>
  <Paragraphs>39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33</cp:revision>
  <dcterms:created xsi:type="dcterms:W3CDTF">2006-08-16T00:00:00Z</dcterms:created>
  <dcterms:modified xsi:type="dcterms:W3CDTF">2014-02-20T00:17:13Z</dcterms:modified>
</cp:coreProperties>
</file>