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1" r:id="rId4"/>
    <p:sldId id="29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8T23:11:09.43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1632 5047 42 0,'-45'-4'29'16,"5"-2"1"-16,11-2-2 16,6 1-24-16,9-7-2 15,13 1 0-15,2 0 0 16,13 1 0-16,1-3 0 15,5 4 0-15,7-2-1 16,5 7 2-16,6-1-1 16,10 5 1-16,7-2-2 15,7 2 1-15,15-5-2 16,15-1 1-16,11-5-1 0,17-3 0 15,8-4-1-15,13-4 0 16,14 0 1-16,12 0-2 16,7 6 2-16,3-1-1 15,9 6 1-15,2 3-1 16,7 5 0-16,3 3 1 15,9 2-1-15,1 4 1 16,8-2 0-16,13 0 0 16,2 2 1-16,8-2 0 15,10-5 1-15,12 3 0 16,5-3 1-16,13 3-1 15,10-1 1-15,3 5-1 16,2-1 2-16,9 6-3 16,-4-1 0-16,2 3 0 0,6-1-1 15,2-1 0-15,6-1 0 16,7-4-1-16,9-4 1 15,5-1 0-15,13-6 1 16,3 2 0-16,-4-2 0 16,6 4 1-16,-10-1 1 15,3 8-1-15,39-1 1 16,-44 6-1-16,-10 2 0 15,5 4 0-15,-3 3-1 16,3-2 0-16,0-2 0 16,4 1 0-16,-37-4-1 15,49-3 0-15,7-5 0 16,4-2 0-16,3-4 0 15,5-2-1-15,-1 2 0 0,-5-2 1 16,1 3-1-16,-8 1 1 16,-12 4 0-16,-6 3 0 15,-8 1 0-15,-12 2 0 16,-13-2 0-16,-6 1 1 15,-17 0-1-15,-14-2 1 16,-7-3 0-16,-14-3 0 16,-16 0 0-16,-12-1-1 15,-12 0-1-15,-23-1-2 16,-8 5-7-16,-32-6-24 15,-12 5 0-15,-30-7-4 16,-16 4 1-16</inkml:trace>
  <inkml:trace contextRef="#ctx0" brushRef="#br0" timeOffset="797.0456">22542 4758 54 0,'6'-15'35'0,"-5"-1"-2"16,-1 16 1-16,-10-21-28 0,10 21-2 16,0 0 0-16,0 0-1 15,-16 12-2-15,4 0 0 16,-5 1-1-16,-7 3 0 15,-7 1 0-15,-12 6 0 16,-10 2 0-16,-13 2 0 16,-22 6 3-16,-13 7-2 15,-15 5 2-15,-17 14-2 16,-22 4 2-16,-13 12-2 15,-20 7 1-15,-16 10-1 16,-15 7 1-16,-19 6 0 16,-18 11-1-16,-13 5 0 15,-16 6 0-15,-15 6-1 16,-14 6 2-16,-10 9 1 15,-13 10-4-15,-12 6 2 0,-12 6-2 16,-12 8 2-16,-11 9-2 16,-9 4 4-16,-6 5-4 15,-6 5-1-15,-5 5 3 16,2 2-1-16,-1 7 0 15,0 3-1-15,7 2 3 16,2 4-2-16,3 8 1 16,-5-3 0-16,4 4-2 15,-2 0 2-15,5-5-2 16,0-4 1-16,0-4-2 15,-2-1 1-15,2-7 0 16,0 3 0-16,1 1-1 0,3-2 1 16,2 2 0-1,5 6 1-15,8-4-1 0,6 0 1 16,8-5-1-16,8-2 1 15,8-9-1-15,8-5 0 16,10-7-1-16,11-7 1 16,4-10-1-16,14-5 0 15,15-13 0-15,15-12-1 16,19-12 0-16,28-17-3 15,26-3-12-15,13-38-9 16,44-14-9-16,16-38-3 16,36-29-1-16</inkml:trace>
  <inkml:trace contextRef="#ctx0" brushRef="#br0" timeOffset="3021.1728">8310 3427 68 0,'2'-23'33'15,"4"13"0"-15,-5-4-1 16,9 14-26-16,-10 0-2 15,8 30-1-15,-7 0 1 16,-1 19-1-16,-2 11 0 16,-3 19 0-16,-3 10-1 15,-3 9 1-15,-3 1-2 16,1 1 0-16,1-8 0 15,3-9-1-15,3-16 1 0,2-15-1 16,4-22 0-16,9-17 0 16,1-24 1-16,5-16 0 15,1-18 0-15,-1-17 0 16,-1-16 0-16,-2-13 1 15,-6-11-1-15,-2-7 0 16,0-6-1-16,-2 2 2 16,3 2-2-16,-1 4 1 15,7 10-1-15,6 12 1 16,12 12 0-16,1 14 0 15,11 17 0-15,3 12-1 16,3 15 1-16,5 15-1 16,-3 15 0-16,-5 12 0 15,-7 14-1-15,-8 9 1 16,-15 10 0-16,-12 8 0 0,-13 5 0 15,-15 0-1-15,-14-2 2 16,-10-2-2-16,-6-6 2 16,-4-9-1-16,8-9 0 15,4-12 0-15,10-9 0 16,14-9 0-16,24-15 0 15,0 0 0-15,30-4 0 16,13-7 0-16,8 1-1 16,6 5 1-16,4 3 0 15,-1 7 0-15,-11 11 0 16,-10 14 0-16,-17 11 0 15,-17 11 0-15,-19 14-1 16,-15 7 1-16,-17 5-1 16,-11 2 0-16,-8-4 1 0,4-11-1 15,6-8 0-15,4-19-4 16,22-9-5-16,3-31-14 15,40-1-8-15,4-28-2 16,26-3-2-16,5-20 0 16</inkml:trace>
  <inkml:trace contextRef="#ctx0" brushRef="#br0" timeOffset="3458.1978">9065 3694 88 0,'-5'17'37'0,"-17"0"0"15,8 23 1-15,-11 3-33 16,10 13 1-16,-7 2-2 16,10 7 1-16,-1-6-2 15,8-4-1-15,10-12 0 16,11-16-2-16,15-16 1 15,11-17 0-15,10-15 0 16,9-12 0-16,1-10-1 16,3-11 2-16,-7-1-2 15,-6 0 2-15,-8 4-2 16,-13 4 0-16,-8 12 0 15,-8 9 0-15,-10 14 1 16,-5 12-1-16,-14 21-1 16,-1 14 2-16,-4 11-1 0,1 10 0 15,-2 5-1-15,6-1 0 16,7-3-1-16,6-6-1 15,13-9-2-15,9-23-3 16,13-4-6-16,0-30-8 16,24 4-5-16,-18-30-1 15,21 11-1-15,-23-25-2 16,8 10 1-16,-17-12 3 15</inkml:trace>
  <inkml:trace contextRef="#ctx0" brushRef="#br0" timeOffset="3806.2177">9799 3792 100 0,'-27'6'31'0,"14"23"1"16,-11-2 3-16,2 13-29 15,1-1-2-15,5 9 0 0,2-7-2 16,7 0 1-16,4-11-2 16,6-9 1-16,4-9-1 15,7-12 0-15,6-13 0 16,5-11 0-16,-1-9 0 15,4-11 0-15,1-9 1 16,1-4-2-16,-4-3 2 16,0 4-2-16,-2 5 1 15,-4 6 0-15,-2 12 0 16,-2 15-1-16,-4 15 1 15,-3 17-1-15,-6 15-1 16,0 11 1-16,-1 12-3 16,-2 2-1-16,10 8-4 15,-2-16-6-15,23 14-9 16,-15-31-5-16,31 7 0 0,-10-31-2 15,20 3-1-15,-6-27 1 16,9-3 2-16</inkml:trace>
  <inkml:trace contextRef="#ctx0" brushRef="#br0" timeOffset="4139.2367">10509 3609 109 0,'-30'25'36'15,"-14"-7"1"-15,11 21-2 16,-2-6-32-16,12 3 0 15,5-1-1-15,13-4 0 0,9-5-1 16,11-6 0-16,9-2-1 16,7-9 0-16,5-6 0 15,-3-2 0-15,0 1 0 16,-4-1 1-16,-7 2-1 15,-10 6 0-15,-11 6 0 16,-13 7 1-16,-9 6-1 16,-6 5 1-16,-8 2-2 15,1 0 0-15,0 0 0 16,2-5-2-16,13-3-1 15,6-14-4-15,24 2-11 16,-2-27-8-16,25 9-2 16,-6-26-1-16,22 7-3 15,-7-22 1-15,12 8 0 16</inkml:trace>
  <inkml:trace contextRef="#ctx0" brushRef="#br0" timeOffset="4758.2721">10747 3896 106 0,'-4'22'36'16,"-7"-16"0"-16,17 7 0 15,9-15-33-15,7-7 0 16,8-11 0-16,10-5-1 16,1-8 0-16,6-6-1 15,-3-4 1-15,-6-3-2 16,-6 0 1-16,-11 7 0 15,-11 5 0-15,-12 5-1 16,-13 12 1-16,-8 13 0 16,-12 9-1-16,-3 17 1 0,-11 9 0 15,5 14 0-15,0 6 0 16,10 3 0-16,12 0 0 15,17-2 0-15,19-11 0 16,15-14 0-16,16-12-1 16,12-13 1-16,8-17-1 15,5-10 1-15,-4-9 0 16,-4-8-1-16,-5 0 1 15,-15 0 0-15,-6 4-1 16,-8 6 1-16,-10 12-1 16,-18 20 1-16,0 0-1 15,-16 13 0-15,-3 14 0 16,-4 10 0-16,2 5 0 15,3 2 0-15,8-4-1 0,8-5 1 16,11-17 0-16,12-13 0 16,14-16 0-16,6-13 1 15,4-9-1-15,1-9 1 16,-1-3 0-16,-6 3 1 15,-5 3-2-15,-9 9 0 16,-7 15 0-16,-18 15 0 16,0 0 0-16,7 28-2 15,-14 6-2-15,-6-2-8 16,13 17-6-16,-14-13-4 15,21 17-4-15,-13-29-5 16,25 16-3-16,-12-29-2 16,23 4 1-16,1-12 4 15</inkml:trace>
  <inkml:trace contextRef="#ctx0" brushRef="#br0" timeOffset="5526.3161">12252 3361 94 0,'0'0'37'16,"-7"-21"2"-16,7 21-2 15,-6 13-33-15,6 6-1 16,-1 7 0-16,5 17-1 0,-1 9 1 15,1 15-1-15,-2 10 0 16,-1 6 1-16,1 0-2 16,1-2 1-16,-3-9-1 15,1-7 0-15,0-14 0 16,0-15 0-16,0-19-1 15,-1-17 1-15,10-15-1 16,-6-16 0-16,0-18 1 16,0-7 0-16,-6-17 0 15,0-12-1-15,-4-10 0 16,3-5 1-16,-2 0-1 15,3 4 1-15,2 7-1 16,4 9 0-16,5 14 0 16,10 18 1-16,4 16-1 0,5 17 0 15,2 17 0-15,4 12 0 16,-3 12 0-16,0 7 0 15,-9 12 0-15,-8 9 0 16,-12 7-1-16,-14 2 0 16,-8 6 0-16,-17-5-1 15,0 2 0-15,-8-12-3 16,6-1-4-16,-3-23-8 15,29 9-13-15,-6-26-8 16,27 0 1-16,4-20-2 16</inkml:trace>
  <inkml:trace contextRef="#ctx0" brushRef="#br0" timeOffset="6546.3744">12678 3660 92 0,'0'0'36'16,"0"34"0"-16,-17-10 2 15,1 16-30-15,-12 2-3 16,4 8-1-16,-5-1 0 15,4 2-2-15,3-6 0 16,6-2-1-16,2-8 0 16,6-12 0-16,11-9-1 15,7-12 1-15,6-11 0 16,6-12-1-16,2-11 2 15,4-12-1-15,0-4 0 16,1-9-1-16,-1-3 1 16,-6-1-1-16,-2 7 1 15,-4 4-1-15,-3 10 0 16,-2 6 0-16,3 13 0 0,-1 6 0 15,3 10 0-15,6 5 0 16,6 2 0-16,7 2 0 16,3 1 0-16,6 0 0 15,0 0 0-15,0-2 0 16,-5 1 0-16,-10 0 0 15,-8 1 0-15,-11 3 1 16,-10-8-1-16,-15 25 0 16,-12-6 0-16,-8 6 1 15,-12 6 0-15,-2 7 0 16,-2 6-1-16,2-1 1 15,6 1 0-15,12-2 0 16,12-9-1-16,15-9 2 0,16-12-1 16,20-15 0-16,12-19-1 15,7-4 1-15,9-17 0 16,-2-2-1-16,-1-7 1 15,-3 1-1-15,-12 4 1 16,-11 9-1-16,-15 11 0 16,-10 11 0-16,-6 16 0 15,-17 9 0-15,-4 16 0 16,-2 6 0-16,3 8-1 15,0 5 0-15,9 1-1 16,10-4-1-16,10-4-2 16,13-10-2-16,17-1-7 15,-2-25-3-15,25 9-2 16,-19-32-4-16,27 9 0 0,-20-28-1 15,14 11-1-15,-20-23 0 16,2 5 7-16,-8 2 27 16,-20-13 5-16,7 22 6 15,-33-11 2-15,10 28 1 16,-32-7 5-16,8 31 2 15,-25 0 2-15,4 27-25 16,-6 8-1-16,4 12-1 16,2 7-1-16,11 3-1 15,13-4-1-15,17-2 2 16,15-13-4-16,18-13 0 15,16-14-4-15,14-14-1 16,12-2-7-16,-6-24-6 16,14 14-3-16,-20-22-3 0,12 20-4 15,-26-13-2-15,4 21-1 16,-31-8 1-16,2 20 8 15,-18 19 35-15,-19-22 6 16,14 27 5-16,-28-23 3 16,15 24 4-16,-16-26 2 15,17 18 1-15,-15-28-1 16,28 4-32-16,-14-11-10 15,3-11-9-15,11 22-8 16,-4-23-7-16,4 23-3 16,-1-11-4-16,1 11-1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8T22:59:24.27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22177 9535 101 0,'-22'-4'37'0,"0"21"2"15,-25 5-2-15,-8 17-33 16,-3 0-2-16,6 12 2 16,0-4-2-16,11 1 1 15,12-4-1-15,23-6 0 16,23-13-1-16,27-9-1 0,20-4 1 15,15-5-1-15,6-2 0 16,7 2 0-16,-9 6 1 16,-10 4-1-16,-18 11 0 15,-24 11 0-15,-25 10-1 16,-22 6 2-16,-25 7-2 15,-17 3 1-15,-11-3-2 16,-6-6 2-16,2-7-3 16,10-18-2-16,16-6-13 15,9-34-12-15,36-8-7 16,8-28-2-16,30-9 1 15</inkml:trace>
  <inkml:trace contextRef="#ctx0" brushRef="#br0" timeOffset="180.0103">22205 9579 109 0,'-37'-9'39'0,"8"11"1"16,6-3-2-16,23 1-32 16,9-1-3-16,34-6-2 15,25 0-3-15,18-4-5 16,27 14-18-16,-5-9-9 15,14 16-3-15,-12-6 0 16,2 13-3-16</inkml:trace>
  <inkml:trace contextRef="#ctx0" brushRef="#br0" timeOffset="722.0413">23164 9906 94 0,'-14'26'37'16,"1"14"0"-16,-6-4 1 15,3 14-30-15,-9-6-3 16,5 4-1-16,-8-2 0 16,7-2-1-16,-2-11-1 15,9-6 0-15,5-10-2 16,9-17 1-16,0 0 0 15,18-17-3-15,4-11 2 16,2-10 0-16,3-6 0 16,4-4 0-16,-2-2 0 15,-1 3 0-15,-6 7 1 0,-6 6 1 16,-5 14-2-16,-11 20 1 15,0 0 0-15,0 0 1 16,4 24-1-16,-6-1 0 16,4 2 0-16,5 1 0 15,8-7 0-15,11-5 0 16,12-11-1-16,7-6 0 15,11-11 1-15,1-4-1 16,4-9 1-16,-2-1-1 16,-9 0 0-16,-8 3 1 15,-10 7 0-15,-16 8-1 16,-16 10 0-16,0 11 0 15,-15 12 0-15,-7 8 0 16,-1 6-1-16,2 1-1 0,3 5-1 16,5-6-3-16,16-3-2 15,4-21-13-15,26 10-10 16,-5-27-5-16,23 2 0 15,-4-18-2-15,13 2 2 16</inkml:trace>
  <inkml:trace contextRef="#ctx0" brushRef="#br0" timeOffset="888.0508">24057 10010 105 0,'0'0'36'15,"-17"15"2"-15,-7 2-1 16,4 14-28-16,-11 2-4 16,5 6-1-16,-1 3-2 15,3-2-1-15,6 1-5 16,2-18-11-16,21 10-14 0,-5-33-7 15,14 19-2-15,1-27-3 16,17-6 3-16</inkml:trace>
  <inkml:trace contextRef="#ctx0" brushRef="#br0" timeOffset="1299.0743">24115 9791 101 0,'0'0'38'0,"10"20"1"16,-10-20-1-16,20 29-32 15,-3-11-1-15,6 8 0 16,-7-3-2-16,1 3 0 16,-3 5 0-16,-4 2-1 15,-10-1 0-15,-3 5 0 0,-9 0-1 16,-6-2 0-16,1-2 0 15,-2-9 0-15,3-3 0 16,4-9-2-16,12-12 1 16,0 0 0-16,26-27 0 15,2-3 0-15,9-8 0 16,5-3 0-16,0-4 1 15,1 2 0-15,-4 5 1 16,-6 6-2-16,-10 12 0 16,-5 10 0-16,-18 10 0 15,5 17 0-15,-10 6-2 16,-3 3 0-16,3 8-1 15,0-2-2-15,15 9-10 16,-10-20-14-16,35 11-5 0,-9-21-5 16,25 6 0-16,-4-17-3 15</inkml:trace>
  <inkml:trace contextRef="#ctx0" brushRef="#br0" timeOffset="1601.0916">25044 9828 113 0,'-29'-3'40'15,"-13"-3"1"-15,6 21-2 16,-3-5-35-16,7 8-2 16,8 4 0-16,10 2 0 15,9-1-1-15,10 1 0 0,10-1-1 16,8-4 0-16,5-2 0 15,-3-1 0-15,-2-3 0 16,-5 1 0-16,-7-1 0 16,-8 6 0-16,-11-3 0 15,-10 5 0-15,-7 1-1 16,-10 0-2-16,-4 10-10 15,-20-14-14-15,13 15-10 16,-14-13-1-16,10 13-2 16,-6-14 0-16</inkml:trace>
  <inkml:trace contextRef="#ctx0" brushRef="#br0" timeOffset="2484.1421">20199 11839 90 0,'-6'-16'39'0,"21"4"2"15,5-14-3-15,21-5-33 16,8 8-5-16,15 3 3 16,0 4-2-16,0 10 2 15,-11 9-2-15,-11 11-1 16,-17 8 0-16,-16 7-2 15,-16 4 3-15,-15 4-2 0,-12 1 2 16,-5-3-2-16,2-5 2 16,5-5-3-16,10-10 3 15,15-5 0-15,7-10 0 16,32-3-1-16,6-4 0 15,11 0 0-15,3 0 0 16,-1 3 0-16,-8 9 1 16,-11 5 0-16,-20 10 0 15,-17 11 0-15,-18 6 0 16,-16 6-1-16,-13-2 0 15,-1 0-1-15,4-3-7 16,-1-22-15-16,34 6-6 16,-1-30-3-16,38 2-3 15,7-22-3-15,30 3 1 0</inkml:trace>
  <inkml:trace contextRef="#ctx0" brushRef="#br0" timeOffset="3028.1732">21090 11966 95 0,'-32'16'36'0,"9"2"1"15,-15-5 0-15,8 17-31 16,-5-6-3-16,5 8 0 16,-1 2-1-16,5 2-1 15,3 0 0-15,8-1 0 16,6-7 0-16,4-5 0 15,7-9-1-15,10-11 0 16,4-15 1-16,9-9-1 0,5-9 0 16,4-9-1-16,-1-4 1 15,3-3 0-15,-5 4 0 16,-2 5 0-16,-7 6 0 15,-7 10 0-15,-5 9 0 16,-10 12 0-16,0 0 1 16,4 26-1-16,-8-4 1 15,2 4 0-15,2 2-1 16,4 1 1-16,4-8 0 15,6 0-1-15,6-12 1 16,6-5-1-16,5-10 0 16,5-8 0-16,4-5 1 15,0-5-1-15,-2-1 1 16,1-1-1-16,-8 3 1 15,-6 8-1-15,-6 4 1 0,-9 11-1 16,-10 0 0-16,3 26-1 16,-8-2 0-16,-5 4 0 15,1 4-2-15,4-3 0 16,5 3-3-16,2-14-2 15,12 8-7-15,-14-26-5 16,39 13-7-16,-20-28 1 16,20 9-2-16,-11-21 0 15,11 6 1-15,-6-10 0 16</inkml:trace>
  <inkml:trace contextRef="#ctx0" brushRef="#br0" timeOffset="3215.1839">21790 11997 110 0,'0'0'34'15,"-18"8"1"-15,12 24-3 0,-12-12-24 16,4 13-3-16,-1-2-2 15,1 4 0-15,0 1-2 16,5-2-1-16,4-2-1 16,4-12-4-16,15 4-12 15,-14-24-8-15,27 6-4 16,-15-25-3-16,25 6 0 15,-14-22-5-15,16 0 3 16</inkml:trace>
  <inkml:trace contextRef="#ctx0" brushRef="#br0" timeOffset="3636.208">21927 11850 95 0,'-3'23'36'16,"-5"-7"0"-16,15 6 2 15,-2-8-32-15,9 3-1 16,2-7-1-16,4 3 0 15,-4-6 0-15,2 3 0 16,-9 1-2-16,1 0 0 16,-7 3 0-16,-3 1-1 15,-5 4 0-15,-3-1 0 16,1 2-1-16,0-1 0 15,1-5 0-15,3-1 0 16,3-13 0-16,11 3 0 16,6-12 0-16,9-11-1 15,8-5 1-15,5-7 0 16,6-1 1-16,3-2-1 15,-4 4 0-15,-1 2 0 0,-11 9 1 16,-5 10-1-16,-12 10 1 16,-15 0-1-16,1 29-1 15,-11-5-1-15,-1 7-1 16,-3-3-8-16,12 13-7 15,-8-20-6-15,23 15-5 16,-13-36-3-16,41 25-1 16,-11-34-2-16,20 5 1 15</inkml:trace>
  <inkml:trace contextRef="#ctx0" brushRef="#br0" timeOffset="3965.2268">23079 11588 102 0,'11'2'37'0,"8"17"3"15,-18-3-3-15,-1 15-33 16,-5 8-3-16,-2 9-1 15,-3 7 1-15,-6 4-3 0,4 5-3 16,-4-13-15-16,23 11-7 16,-7-27-3-16,25 4-1 15,-2-29-3-15,32-2 0 16</inkml:trace>
  <inkml:trace contextRef="#ctx0" brushRef="#br0" timeOffset="4312.2467">23617 11725 100 0,'-18'-26'37'15,"8"18"5"-15,-15-2-4 16,8 21-25-16,-7 3-8 16,5 5-4-16,0 7 2 15,8-1-3-15,4 1 1 0,10-1-3 16,8-5 3-16,6-5-4 15,5-2 3-15,5-5 0 16,3-1-1-16,1-2 1 16,-7-2 0-16,-3 2 0 15,-9 2 0-15,-12-7 0 16,8 16 0-16,-14-2 0 15,-3 2-1-15,-7 2 1 16,-1 5-1-16,-2-1-1 16,2 4-1-16,-1-8-3 15,12 9-11-15,-10-26-5 16,23 13-6-16,-12-28-2 15,24 11-1-15,-12-27-3 16,19 5 0-16</inkml:trace>
  <inkml:trace contextRef="#ctx0" brushRef="#br0" timeOffset="4504.2577">23783 11596 121 0,'0'0'40'16,"0"0"1"-16,-14-6-3 15,14 6-34-15,21-3-4 16,4-3-2-16,12 5-4 15,-3-11-13-15,25 20-8 16,-18-16-6-16,18 21-3 16,-16-11-3-16,11 15-1 15</inkml:trace>
  <inkml:trace contextRef="#ctx0" brushRef="#br0" timeOffset="5057.2893">24244 11834 71 0,'0'0'38'15,"0"0"-2"-15,-22-12 2 16,8 24-23-16,-13-9-7 15,5 6-3-15,-4 2-1 16,5 0-1-16,6 2-1 16,7 0 0-16,8-13-1 15,14 16-1-15,6-9 1 16,7-2-1-16,6 0 0 15,-2 1 0-15,0 2 0 0,-5 1 0 16,-9 6 0-16,-10 4 1 16,-13 2-1-16,-8 7 1 15,-11 0-1-15,-8 3 1 16,-4-2-1-16,-1-4 0 15,7-6-2-15,5-9-3 16,24 1-13-16,-5-28-7 16,35 8-6-16,-6-23-1 15,31 12-4-15,-5-19-1 16</inkml:trace>
  <inkml:trace contextRef="#ctx0" brushRef="#br0" timeOffset="5214.2983">24601 12078 111 0,'0'0'38'0,"-20"0"-1"16,20-9-9-16,10 3-51 16,-14-19-8-16,20 14-4 15,-14-12-4-15,17 7-2 16</inkml:trace>
  <inkml:trace contextRef="#ctx0" brushRef="#br0" timeOffset="29703.699">892 13593 60 0,'7'-26'35'0,"1"7"-1"16,-3-6-9-16,9 23-15 0,-14 2-3 15,12 11-2-15,-11 18-1 16,4 16 0-16,-5 13-1 15,1 14 0-15,-1 8-2 16,-1 5-1-16,0 6 0 16,-1-5-1-16,2-7-1 15,-1-10-3-15,8 2-10 16,-16-32-14-16,16 1-5 15,-9-26-2-15,2-14 1 16</inkml:trace>
  <inkml:trace contextRef="#ctx0" brushRef="#br0" timeOffset="30244.7299">594 13592 80 0,'-42'-26'38'0,"14"16"-1"16,4-5 0-16,24 15-31 15,7-23-2-15,27 4-2 16,12-8 0-16,15-2 0 16,16-2 0-16,10 0 0 15,8 5-1-15,-1 4 0 16,-6 6-1-16,-7 11 1 15,-10 8 0-15,-11 15 0 16,-18 12-1-16,-13 13 0 16,-10 16 0-16,-12 14 1 0,-9 8-2 15,-7 11 2-15,-1-2-1 16,-5 3 0-16,0-7 0 15,0-10-1-15,9-16 1 16,5-17-1-16,7-15 2 16,8-21-3-16,6-18 2 15,9-17 0-15,3-15 0 16,4-10 1-16,-1-6 0 15,0-3 0-15,-3 3 0 16,-5 12 0-16,-6 10 0 16,-5 14 0-16,-5 18 0 15,-4 17-1-15,-3 14 0 16,-2 16 0-16,0 9 0 15,3 4-2-15,3 9 1 16,1-3-2-16,5-5-1 16,5-12-4-16,15-1-6 0,-10-32-5 15,23 9-7-15,-17-34-3 16,17 1-6-16,-13-23-1 15,9 2 1-15</inkml:trace>
  <inkml:trace contextRef="#ctx0" brushRef="#br0" timeOffset="30575.7489">1991 13938 85 0,'0'15'37'16,"0"-15"0"-16,10 22 0 16,8-20-33-16,11-6-2 15,3-7 1-15,10-5-1 16,1-8-1-16,-4-3 1 0,3-3-1 15,-13 0 0-15,-7 0 0 16,-13 4-1-16,-12 6 1 16,-11 7 0-16,-11 10 0 15,-8 12 0-15,-8 12 1 16,-3 11 0-16,1 10-1 15,6 6 0-15,7 3-1 16,13 0 1-16,12-5-1 16,19-8-2-16,15-11-2 15,13-17-5-15,28-2-5 16,5-26-5-16,30 8-6 15,-9-30-5-15,38 7-1 16,-10-24-5-16,32 4 0 16</inkml:trace>
  <inkml:trace contextRef="#ctx0" brushRef="#br0" timeOffset="31355.7935">3341 13276 59 0,'1'-19'34'16,"-1"19"-1"-16,-5-18 1 16,5 18-29-16,-6 18 0 15,6 6 0-15,-3 9 1 16,7 16-1-16,-2 6 0 0,9 13-1 15,0 6-1-15,5 5-1 16,0 2 0-16,1-1-2 16,2-8 1-16,-5-5-1 15,-3-11 0-15,1-13 0 16,-5-8 0-16,-1-15-1 15,-6-20 2-15,0 0-1 16,7-10 1-16,-7-16-1 16,2-9 1-16,-1-4 0 15,4-8 0-15,1-2 0 16,2 7 0-16,2 2 1 15,4 9-2-15,3 11 2 16,2 10-2-16,2 12 0 16,0 9 0-16,-1 11-1 0,-2 7 0 15,-2 4 1-15,-4 6-1 16,-8 3 0-16,-7-2 0 15,-9 4 0-15,-11-1 0 16,-5-5 0-16,-6-5 1 16,-5-11-3-16,5-8-1 15,-1-19-5-15,17 0-5 16,-1-31-8-16,28 5-4 15,-8-30-2-15,32 10-4 16,-4-18 0-16</inkml:trace>
  <inkml:trace contextRef="#ctx0" brushRef="#br0" timeOffset="31621.8087">4083 13264 73 0,'12'0'36'15,"-12"0"0"-15,-3 27 1 16,-12 4-31-16,4 21 0 16,-10 13-1-16,1 13-1 15,-3 8-2-15,1 5 1 16,2-1-3-16,4-6-1 15,7-9-3-15,5-18-4 16,23-9-7-16,-4-33-9 16,29-3-4-16,-13-32-6 0,28-5-1 15,-9-20 1-15</inkml:trace>
  <inkml:trace contextRef="#ctx0" brushRef="#br0" timeOffset="32002.8305">4367 13722 89 0,'-16'37'39'0,"-10"-8"-2"15,12 12 1-15,-4-8-34 16,11 3-2-16,4-4 0 16,9 1-2-16,4-1 1 15,3-4-1-15,4-3 0 16,3-7 0-16,4-9 0 15,0-10 0-15,5-13 0 16,-1-10 2-16,4-10-1 0,-2-10 1 16,3-5-1-16,-2 1 1 15,-2-2-1-15,-5 12 1 16,-6 6-1-16,-6 17-1 15,-12 15 0-15,10 10 0 16,-16 21-1-16,-2 11 1 16,-1 10-1-16,-2 3-1 15,5 4-1-15,-1-6-1 16,11-1-2-16,5-22-6 15,22 0-3-15,-5-31-8 16,21 7-2-16,-10-34-3 16,21 9-4-16,-16-21-2 15,11 3 2-15</inkml:trace>
  <inkml:trace contextRef="#ctx0" brushRef="#br0" timeOffset="32340.8498">4962 13918 78 0,'-7'26'38'0,"-2"-13"1"16,18 6-3-16,2-10-29 15,18-7-3-15,8-12 0 16,8-2 0-16,5-7-2 16,7-4 1-16,-8-3-1 15,-3-1 0-15,-14-2-1 16,-9 3 1-16,-12 3-2 15,-16 1 0-15,-15 6 0 16,-9 9 0-16,-11 8 0 16,-8 10 0-16,-4 12 0 0,-1 13 0 15,3 11-1-15,7 4 0 16,11 2 0-16,11-2 0 15,16-10 0-15,24-12-3 16,18-7-5-16,6-28-7 16,32 4-2-16,-1-30-7 15,32 11-4-15,-13-28-5 16,31 13 0-16,-11-14-1 15</inkml:trace>
  <inkml:trace contextRef="#ctx0" brushRef="#br0" timeOffset="32857.8794">6940 13520 66 0,'-6'-33'38'0,"2"4"0"16,-16-11 1-16,3 3-33 16,-13-4-2-16,2 8-1 15,-5 2 0-15,3 12 0 16,-2 8-1-16,3 17 0 15,2 17-1-15,1 23 1 16,1 16 0-16,-1 19 0 16,7 14-3-16,-2 8 1 15,3 5-1-15,7-1 0 16,3-6-2-16,6-15-3 15,16-5-6-15,-7-34-8 16,23-1-4-16,-17-36-4 0,17 3-5 16,-15-31 1-16,12 1-2 15</inkml:trace>
  <inkml:trace contextRef="#ctx0" brushRef="#br0" timeOffset="33057.8908">6510 13978 90 0,'0'0'39'0,"-17"7"0"16,34 0 1-16,-3-16-36 15,18-9-2-15,15-5-1 16,11-14-4-16,14 2-5 16,-2-21-5-16,20 15-6 15,-19-28-7-15,21 19-4 16,-19-21-3-16,3 10-1 0,-15-16 1 15</inkml:trace>
  <inkml:trace contextRef="#ctx0" brushRef="#br0" timeOffset="33234.901">7366 13116 97 0,'-39'54'38'0,"6"31"3"16,-13 1-2-16,9 12-35 16,1 1-1-16,8 4-2 15,10-7-2-15,7-8-3 16,20-8-6-16,-4-25-7 15,32-1-4-15,-7-33-8 16,26 5-4-16,-5-34-5 16,16 3-1-16</inkml:trace>
  <inkml:trace contextRef="#ctx0" brushRef="#br0" timeOffset="33617.9229">7734 13717 90 0,'-26'3'40'0,"-15"-4"0"16,6 15-1-16,-7 3-35 15,-2 13 0-15,1 4-2 16,6 8 0-16,1 3 0 16,11 1-1-16,11-3 0 15,11-5-1-15,11-11 1 16,16-15-1-16,13-13 0 15,11-14 0-15,9-13 1 16,2-10 0-16,-1-7-1 0,-4-5 0 16,-5 1 1-16,-10 3 0 15,-12 6 0-15,-10 10-1 16,-13 15 0-16,-4 15 0 15,-16 12 0-15,-4 17 1 16,-1 12-3-16,1 5 1 16,4 7-3-16,6-4-3 15,12 3-5-15,-2-19-5 16,25 6-2-16,-4-35-5 15,31 8-4-15,-10-28-3 16,23 5-3-16,-8-20 1 16</inkml:trace>
  <inkml:trace contextRef="#ctx0" brushRef="#br0" timeOffset="34110.9511">8324 13800 94 0,'-6'15'40'0,"-14"-3"0"16,7 21-1-16,-11-2-36 15,6 6-1-15,-1 1-1 16,5 2-1-16,4-5 0 15,4-9-1-15,6-6 1 16,0-20 0-16,15 4 0 16,4-17-1-16,5-14 2 15,3-9 0-15,2-5 0 16,0-5 0-16,0 0 0 15,-2 2 0-15,-3 6 0 16,-5 9 0-16,-9 8 0 0,-1 11-1 16,-9 10 1-16,0 10-1 15,-6 10 0-15,-2 6 1 16,0 4-2-16,3 4 1 15,2-4-1-15,7-5 1 16,8-12-1-16,10-10 2 16,8-10-1-16,7-16 1 15,11-6 1-15,-1-5 0 16,3-5 0-16,-4 1 0 15,-5 6 0-15,-8 7-1 16,-7 9 0-16,-10 12-1 16,-11 17 1-16,-6 9-1 15,-7 15-2-15,-4 8-1 16,-2 9-1-16,-6-7-8 0,13 13-2 15,-10-19-4-15,20 11-2 16,-11-32-4-16,30 8-10 16,-10-25-5-16,23-3 1 15</inkml:trace>
  <inkml:trace contextRef="#ctx0" brushRef="#br0" timeOffset="34736.9869">9353 13913 75 0,'0'0'40'16,"2"20"-1"-16,-2-20-3 16,16 4-31-16,0-11-1 15,16-2 1-15,0-6-2 16,7-2 0-16,0-4-1 15,-1-3 1-15,-2-3-2 16,-11 2 1-16,-8-1-1 16,-17 7 0-16,-14 1-1 15,-12 5 0-15,-9 6 1 16,-7 7 0-16,-11 11 0 15,1 12 0-15,-1 13 0 16,6 10 1-16,11 8-1 16,14 6 1-16,17-4-1 15,24-8 0-15,21-10-1 0,17-19-3 16,24-10-4-16,8-27-5 15,20 3-4-15,-14-32-4 16,15 14-5-16,-32-27-5 16,11 17-3-16,-32-13-3 15,-10 3 2-15</inkml:trace>
  <inkml:trace contextRef="#ctx0" brushRef="#br0" timeOffset="42017.4033">10983 13603 48 0,'9'-17'34'0,"-9"17"2"16,14-4-2-16,-12 27-21 15,-12 9-11-15,6 13-1 16,-4 14-1-16,1 10 2 16,-2 3-2-16,4-1-2 15,3-3-5-15,-6-23-14 0,25-6-6 16,-8-31-1-16,18-11-5 15</inkml:trace>
  <inkml:trace contextRef="#ctx0" brushRef="#br0" timeOffset="42190.4132">11064 13270 74 0,'-22'2'33'0,"4"3"-6"16,2-5-11-16,18 12-41 15,-2-12-3-15,22 9-4 16,2-8 1-16</inkml:trace>
  <inkml:trace contextRef="#ctx0" brushRef="#br0" timeOffset="42557.4342">11681 13480 50 0,'0'0'33'0,"4"12"2"16,-20-10 0-16,5 18-25 15,-19-6-1-15,2 17-1 16,-15-2 0-16,6 11-1 16,-1-6-2-16,5 3-1 15,9-7-1-15,15-5-1 16,10-10-1-16,20-7 0 15,10-7 0-15,10-2-1 0,6-3-1 16,5 5 2-16,0 6-1 16,-9 2-1-16,-8 6 1 15,-14 11-1-15,-15 4 1 16,-11 1-1-16,-11 2 1 15,-10-3-2-15,-6 0 1 16,-4-8-2-16,2-2-1 16,1-18-6-16,17 11-12 15,-9-26-5-15,25 13-3 16,-4-16-3-16,22 7-1 15</inkml:trace>
  <inkml:trace contextRef="#ctx0" brushRef="#br0" timeOffset="43323.478">12662 13130 45 0,'12'-14'34'16,"-12"14"0"-16,11 17 1 15,-12 14-28-15,-8 0 1 16,7 20-1-16,-9 1 1 16,9 17-2-16,-9-2-1 15,9 10 0-15,-4-10-2 0,6 0 1 16,4-6-3-16,2-8 1 15,-2-10-1-15,6-11 0 16,-1-11-1-16,1-12 0 16,3-10 1-16,1-9-1 15,0-10 0-15,0-5 0 16,-2-5 1-16,0-6-1 15,3-1 0-15,-3-1 0 16,0 7 0-16,7 1 0 16,2 10 0-16,3 5 0 15,3 10 0-15,1 7 0 16,2 11 0-16,-4 5 0 15,-4 7 0-15,-4 5 0 16,-10 3 0-16,-13 4 0 16,-12-2 0-16,-8 6 0 0,-12-9 0 15,-5 0 0-15,-8-5-1 16,0-10-1-16,2-7-1 15,6-15-2-15,16 2-8 16,1-27-8-16,32 15-4 16,-7-28-3-16,27 13-2 15,0-18 0-15,25 18 0 16</inkml:trace>
  <inkml:trace contextRef="#ctx0" brushRef="#br0" timeOffset="43691.499">13196 13749 76 0,'14'21'35'16,"-5"-20"-1"-16,16 1 1 16,0-16-31-16,8-5 0 15,5-9-1-15,5-5 0 16,-3-4 0-16,0 0-2 15,-7-1 1-15,-7 0-1 16,-12 7 0-16,-10 1 0 16,-11 9 0-16,-11 9 0 15,-12 5 0-15,-9 13 0 16,-3 7 1-16,-5 16-1 15,2 8 1-15,5 11 0 16,1 0 0-16,15 7 0 16,9-1 0-16,17-7-1 0,14-9-2 15,16-11 1-15,19-11-4 16,10-27-8-16,28 6-10 15,-9-35-7-15,22 8-3 16,-15-30-2-16,10 4-3 16,-13-16 0-16</inkml:trace>
  <inkml:trace contextRef="#ctx0" brushRef="#br0" timeOffset="43894.5107">14049 13035 89 0,'-20'65'39'0,"-5"9"-2"15,8 20 1-15,-5 5-36 0,3 3-1 16,8 0-1-16,3-4-1 16,5-8-5-16,-2-26-9 15,19 3-12-15,-12-36 1 16,17-2-5-16,-19-29-1 15,21-10 1-15</inkml:trace>
  <inkml:trace contextRef="#ctx0" brushRef="#br0" timeOffset="44079.5212">13786 13521 103 0,'0'0'37'16,"0"0"1"-16,36 18-3 15,-7-17-32-15,14-7-4 0,12 0-3 16,1-17-11-16,19 9-10 15,-12-22-5-15,15 12-1 16,-15-21-3-16,9 9 0 16</inkml:trace>
  <inkml:trace contextRef="#ctx0" brushRef="#br0" timeOffset="44296.5336">14525 12967 88 0,'-13'7'36'0,"-10"2"0"15,9 28 2-15,-10 4-32 16,6 17-2-16,0 12-1 15,2 15 0-15,-3 11-2 16,2 4-1-16,-3 0 0 16,3-2-2-16,7-8-3 0,-3-17-7 15,21-3-10-15,-16-38-6 16,24-2-2-16,-16-30-4 15,26-13 4-15,-18-27-3 16</inkml:trace>
  <inkml:trace contextRef="#ctx0" brushRef="#br0" timeOffset="44479.5441">14242 13449 87 0,'-33'-11'36'0,"16"21"1"16,-1-5 0-16,25 6-21 15,7-3-13-15,17-3-2 16,13-2-2-16,8-5-3 15,14 9-9-15,-8-21-8 0,19 20-8 16,-22-19-1-16,9 20-2 16,-19-17-2-16</inkml:trace>
  <inkml:trace contextRef="#ctx0" brushRef="#br0" timeOffset="45058.5772">14696 13589 89 0,'-17'17'37'16,"17"12"0"-16,-6-18 0 15,24-1-30-15,-2-9-3 16,13-2 0-16,2-11-2 16,3-4 0-16,-1-7-2 15,1-1 1-15,-6-5-1 0,-6 1 0 16,-11 2 1-16,-4 0-1 15,-10 7 0-15,-10 4 0 16,-6 3 0-16,-5 9 0 16,-8 7 0-16,-3 10 0 15,-1 7 1-15,1 12 0 16,7 2-1-16,8 2 1 15,8 0 0-15,17-6-1 16,15-6 1-16,12-10-1 16,9-9 0-16,16-12 0 15,0-7 0-15,4 1 0 16,-4-4 0-16,-5 1 0 15,-9 7 1-15,-9 6-1 16,-11 9 0-16,-9 12 0 16,-14 7-1-16,-8 11 1 0,-7 6-1 15,-2 3 1-15,-1 1-1 16,-1-3-1-16,4-6 1 15,5-10 0-15,5-14 0 16,5-14 2-16,0 0 0 16,15-27-1-16,-2-5 2 15,1-5 0-15,3-9 0 16,1 0 0-16,-3-3 0 15,4 7-2-15,0 2 1 16,-1 6-2-16,6 7-1 16,-2 2-4-16,14 18-10 15,-18-14-6-15,28 22-9 0,-11-17-5 16,21 12-5-16,-3-9 1 15</inkml:trace>
  <inkml:trace contextRef="#ctx0" brushRef="#br0" timeOffset="46186.6418">16260 13112 35 0,'0'0'34'0,"5"11"-1"15,-5 11 1-15,-6 2-13 16,3 19-17-16,-6 7 0 16,5 16-2-16,-7 8 2 15,2 4-3-15,2 2 0 16,0-5-1-16,7-5-8 15,-4-20-11-15,15 2-9 16,-8-26-3-16,10-9-2 16,-13-17 0-16</inkml:trace>
  <inkml:trace contextRef="#ctx0" brushRef="#br0" timeOffset="46374.6525">16134 13616 72 0,'-29'-16'37'0,"14"15"0"15,-1-8 1-15,16 9-32 16,8-12 0-16,20 4-3 15,5-9-1-15,15-7-2 16,11 1-4-16,2-19-9 16,20 12-12-16,-16-19-4 15,15 13-3-15,-19-11-4 16,8 9 1-16</inkml:trace>
  <inkml:trace contextRef="#ctx0" brushRef="#br0" timeOffset="46749.674">16827 13003 71 0,'-29'-17'34'0,"16"22"1"15,-10 3 0-15,12 20-26 0,-7 1-3 16,6 16-1-16,-5 4-1 16,3 10 0-16,-1 7 0 15,1 10-2-15,-3-2 1 16,2 2-1-16,1-7 0 15,7-9-2-15,4-13 1 16,7-11 0-16,6-18 0 16,9-20-1-16,9-15 0 15,1-13 0-15,7-8 1 16,-2-5-2-16,0 0 2 15,-3 3-1-15,-3 9 0 16,-6 16 0-16,-7 13 0 16,-3 18 0-16,-8 18 0 15,1 6 0-15,0 9-2 16,-1 3 0-16,9 1-3 0,2-8-1 15,15 0-6-15,-4-26-7 16,26 6-7-16,-14-28-3 16,22 6-1-16,-12-22-3 15,8 1 0-15</inkml:trace>
  <inkml:trace contextRef="#ctx0" brushRef="#br0" timeOffset="47403.7114">17400 13577 78 0,'-24'-36'36'0,"4"16"0"15,-19-6 1-15,9 18-27 16,-11 4-5-16,3 13 0 15,-2 10-2-15,5 17 1 16,-1 6-2-16,7 7 1 16,5 2-2-16,15 0 1 0,7-5-1 15,16-9 0-15,10-14-1 16,15-14 1-16,14-15-1 15,5-11 0-15,10-13 0 16,-4-8 0-16,-3-7 0 16,-7-5 0-16,-10 3 0 15,-11 4-1-15,-13 5 1 16,-11 10 0-16,-9 6 0 15,0 22 0-15,-20-10 0 16,5 21 1-16,-1 10-1 16,2 6 0-16,5 8 0 15,2 2 0-15,7 0 0 16,6-4 0-16,7-4 0 15,6-8-1-15,8-13 1 0,3-11 0 16,7-12 0-16,1-6 1 16,0-12-1-16,1 0 0 15,-7-4 1-15,-3 2-1 16,-7 6 1-16,-8 8-1 15,-8 8 1-15,-6 13-1 16,0 0 0-16,-14 32 0 16,3-3 0-16,-3 6 0 15,0 2 0-15,4-2 0 16,2 0 0-16,2-10 0 15,11-12 0-15,-5-13 0 16,24-15 0-16,3-9 0 16,2-12 0-16,2-2 1 0,5-2-1 15,-4 1 1-15,-3 10-1 16,0 5 1-16,-9 14 0 15,-7 14-1-15,-6 9-1 16,-6 5-2-16,0 15-8 16,-6-12-6-16,15 18-4 15,-16-23-5-15,23 20-2 16,-17-36-4-16,34 33-3 15,-10-29 0-15</inkml:trace>
  <inkml:trace contextRef="#ctx0" brushRef="#br0" timeOffset="47821.7353">19105 13136 80 0,'15'-21'39'0,"8"12"-1"15,-13-6 1-15,5 12-32 16,-15 3-3-16,9 8-2 0,-9 12 1 15,0 16-1-15,-8 12-1 16,-4 17 1-16,-3 10-1 16,1 12-1-16,-1 6 0 15,1-6-1-15,5-3-2 16,3-13-2-16,11-4-11 15,-8-35-7-15,21-1-7 16,-18-31-1-16,31-6-2 16,-25-19-1-16</inkml:trace>
  <inkml:trace contextRef="#ctx0" brushRef="#br0" timeOffset="48004.7457">18976 13531 96 0,'-42'-6'38'0,"17"21"0"15,3-11-1-15,22-4-30 16,27 10-4-16,13-19-2 15,20-6-2-15,12-13-4 16,21 3-10-16,-3-24-8 16,17 17-6-16,-21-21-2 15,13 16-4-15,-29-10-1 16</inkml:trace>
  <inkml:trace contextRef="#ctx0" brushRef="#br0" timeOffset="48341.765">19746 13114 101 0,'-23'31'37'16,"-12"-5"0"-16,7 19-1 15,-1 0-31-15,1 14-2 0,1 4-1 16,2 9 0-16,-3 1 0 16,10-7-1-16,6-6-1 15,4-9 1-15,6-15 0 16,9-16-1-16,7-20 0 15,10-18 0-15,4-13 0 16,4-6 1-16,1-4-1 16,0 0 1-16,-4 2-1 15,-1 10 1-15,-8 12-1 16,-6 15 1-16,-4 10-1 15,-5 11 0-15,-1 11-1 16,-4 4-1-16,5 7-2 16,-5-11-10-16,15 15-5 0,-10-25-5 15,19 11-2-15,-12-28-4 16,20 10-3-16,-9-26 0 15,14 4 2-15</inkml:trace>
  <inkml:trace contextRef="#ctx0" brushRef="#br0" timeOffset="48704.7858">20025 13501 94 0,'-12'4'37'0,"15"12"0"16,-3-16 1-16,14 26-32 15,-3-10-2-15,11-1-2 16,4-5 0-16,5-7 0 15,3-5 0-15,2-9-1 0,-2-6 0 16,1-8-1-16,-8-4 1 16,-2-5-1-16,-7-3 1 15,-9 1-1-15,-9 2 0 16,-8 6 0-16,-10 12 0 15,-7 12 1-15,-8 13-1 16,-5 20 1-16,0 12 1 16,-1 15-1-16,3 7 1 15,11-2-2-15,11-3 0 16,14-11-2-16,22-2-7 15,6-31-8-15,35 3-5 16,-2-40-5-16,36 9-2 16,-2-32-5-16,33 7-2 15,-3-19-1-15</inkml:trace>
  <inkml:trace contextRef="#ctx0" brushRef="#br0" timeOffset="49989.8593">21431 13362 78 0,'-18'-15'37'16,"3"12"0"-16,-13-6-1 15,9 16-32-15,-6 6 1 16,2 12 0-16,-5 4 0 16,5 11-1-16,-2-1 0 15,8 6 0-15,7-2-2 16,10-3 1-16,9-10-2 15,11-8 0-15,11-11-1 16,7-13 0-16,5-13 0 0,0-8 0 16,1-8 0-16,-7-4-1 15,-6-7 1-15,-8 2 0 16,-11 3-1-16,-11 0 1 15,-10 8 0-15,-7 5 0 16,-6 8 0-16,-4 9 0 16,-2 7 0-16,5 9 0 15,3 4 0-15,9 3 0 16,13 0 1-16,12-1-1 15,15-5 0-15,16-5 0 16,13-4 1-16,9-3-1 16,4-3 0-16,0 1 0 0,-8 2 0 15,-10 5 1-15,-13 7-1 16,-14 5 0-16,-22 5 0 15,-11 6 0-15,-12 8 1 16,-9 0-1-16,-4 2 0 16,0 1 0-16,2-5 1 15,3-3-1-15,8-8 0 16,13-10 1-16,6-11-1 15,10-12 0-15,10-11 1 16,7-9-1-16,3-7 1 16,1-5-1-16,1-1 1 15,-1-1-1-15,-6 7 1 16,-3 3 0-16,-5 8-1 15,-3 6 0-15,-1 9 0 16,2 4 0-16,4 8-2 0,5 2 0 16,8 7-2-16,2-7-4 15,18 14-8-15,-13-15-3 16,22 17-3-16,-22-18-1 15,17 16-2-15,-24-18-1 16,11 14-2-16,-22-11 4 16,-4 5 6-16,-5 3 22 15,-12-8 11-15,0 0 4 16,-14-15 2-16,14 15 3 15,-13-19 3-15,13 19 3 16,-10-23 2-16,10 13-20 16,-8-3-7-16,8 13 0 15,-20-4 0-15,1 13-1 16,-8 9 0-16,-7 10 1 0,-4 5-2 15,0 7-1-15,-1 1 0 16,7 2 0-16,9-7-1 16,16-6-1-16,13-13 0 15,13-13 0-15,18-13 0 16,7-8-1-16,7-11 1 15,1-6 0-15,-4-2-1 16,-4-3 1-16,-9 5 0 16,-11 3 0-16,-9 9 0 15,-11 7 0-15,-4 15 0 16,0 0 0-16,-20 4-1 15,8 11 0-15,7 5-2 16,-4 2-2-16,12 12-9 16,-11-15-3-16,22 21-4 0,-14-27-4 15,19 21-1-15,-19-34-2 16,35 33-5-16,-14-27 1 15,14 2 5-15</inkml:trace>
  <inkml:trace contextRef="#ctx0" brushRef="#br0" timeOffset="50460.8862">22867 13312 62 0,'11'-2'36'0,"-11"2"0"15,13 0 1-15,-13 0-24 16,-10 23-5-16,-6 0-1 15,-1 10-1-15,-5 1-1 16,-2 3 0-16,-2-5-2 16,5-1 0-16,6-7 0 15,8-10-1-15,7-14-1 16,19-7 0-16,5-13-1 15,11-8 1-15,3-7 0 16,4-2 0-16,0-2 0 16,-2 4 0-16,-6 5-1 15,-8 7 1-15,-7 8 0 0,-7 12-1 16,-12 3 0-16,4 19 0 15,-7 3-1-15,-2 7-1 16,5 6-2-16,0 2-3 16,16 7-8-16,-8-17-4 15,29 14-4-15,-11-26-1 16,26 13-2-16,-10-28-3 15,20 7-2-15,-10-19 3 16,3-2 6-16</inkml:trace>
  <inkml:trace contextRef="#ctx0" brushRef="#br0" timeOffset="50963.915">23613 13332 97 0,'0'0'38'0,"-36"-18"1"16,17 22-1-16,-11-2-31 15,1 8-2-15,-2 7-1 16,-2 4-2-16,1 5 0 15,4 5 0-15,3 4-1 16,6-2 0-16,9-3 0 16,9-2-1-16,8-8 0 15,10-6 0-15,7-9 0 16,4-7 0-16,6-11-1 15,-1-8 1-15,0-5 0 16,-1-3-1-16,-3-4 1 16,0 0 0-16,-7 1 0 15,-1 5 0-15,-7 6 0 16,-2 6 0-16,-12 15 0 0,11 0 0 15,-15 17-1-15,-5 13 1 16,-1 17-1-16,-10 14 1 16,-1 9-1-16,-5 6 1 15,-3-1-2-15,-2 4 2 16,0-7-2-16,-1-9 1 15,-1-15-1-15,0-12 1 16,-3-13 0-16,2-10-1 16,2-15 2-16,-2-10-1 15,5-8 1-15,5-7-2 16,7-5-4-16,-2-11-6 15,26 9-4-15,-7-17-4 16,30 23-1-16,-11-23-3 16,27 27-2-16,-9-20-2 0,20 20 2 15,-7-6 4-15</inkml:trace>
  <inkml:trace contextRef="#ctx0" brushRef="#br0" timeOffset="51392.9395">23812 13340 96 0,'-20'-13'39'15,"20"13"0"-15,-17-8-1 16,17 8-32-16,16 4-3 0,3 6-1 16,1 1-1-1,9 1 0-15,7 0-1 0,6-3 0 16,2-4 0-16,0-2 0 15,-2-6 0-15,-5-7 0 16,-2-5 1-16,-9-5-1 16,-10-4 1-16,-11-1 0 15,-13-1 0-15,-9 7 1 16,-12 6-1-16,-13 13 1 15,-6 9 0-15,-4 17 0 16,0 13 0-16,1 7-2 16,13 5 1-16,10 3-1 15,18-7-1-15,19-11-2 16,22-7-1-16,21-22-6 0,31-2-7 15,1-29-4 1,38 8-4-16,-14-31-3 0,25 11-3 16,-16-22-4-16,6 5-1 15</inkml:trace>
  <inkml:trace contextRef="#ctx0" brushRef="#br0" timeOffset="52247.9884">1798 14605 72 0,'-29'-18'40'16,"-18"-2"-1"-16,17 16-3 15,-16-3-30-15,3 15-2 16,4 20-2-16,3 22-2 16,3 21 2-16,9 26-2 15,1 17 1-15,3 13-1 0,6 3-1 16,1 2-2-16,12-9-1 15,0-23-9-15,15-3-10 16,-11-48-4-16,21-6-5 16,-14-41-3-16,17-6-1 15</inkml:trace>
  <inkml:trace contextRef="#ctx0" brushRef="#br0" timeOffset="52435.9992">1121 15336 80 0,'-21'2'39'15,"30"12"-1"-15,9-18 1 16,25-11-36-16,13-2-2 0,14-15-3 16,21-5-3-16,4-25-13 15,27 9-10-15,-13-25-5 16,15 14-5-16,-12-20-3 15</inkml:trace>
  <inkml:trace contextRef="#ctx0" brushRef="#br0" timeOffset="52662.0121">2394 14422 76 0,'-32'51'39'16,"-9"2"-1"-16,8 26 0 15,0 2-35-15,3 15 0 16,-1 7-1-16,10 3-1 0,-1 1-1 15,10-5-4-15,8-9 0 16,6-17-4-16,21-9-11 16,-1-37-6-16,29-1-5 15,-10-41-3-15,30-2 0 16,-13-26 1-16</inkml:trace>
  <inkml:trace contextRef="#ctx0" brushRef="#br0" timeOffset="53022.0327">2692 15034 70 0,'-18'-8'38'0,"-19"-2"0"15,1 28 1-15,-8 3-34 16,-2 15 0-16,-4 12-1 16,3 9 0-16,2 2-1 15,11 2-2-15,12-3 1 0,16-13-1 16,17-16 0-16,18-17 1 15,18-21-2-15,14-15 0 16,10-13 1-16,2-10 0 16,-2-10-1-16,-5-1 1 15,-12 7-1-15,-14 3 0 16,-18 10 0-16,-13 12 0 15,-9 10 0-15,-13 14 0 16,-5 16 0-16,-6 12 1 16,0 9-2-16,1 9 0 15,8 5-1-15,0-2-2 16,15-1-3-16,5-14-5 0,21 4-6 15,-3-31-6-15,25 7-2 16,-10-30-6-16,23 4-5 16,-11-17 0-16</inkml:trace>
  <inkml:trace contextRef="#ctx0" brushRef="#br0" timeOffset="53525.0615">3200 15117 67 0,'-5'-22'40'16,"5"22"-1"-16,-19 8 0 15,9 14-32-15,-7 5-2 16,6 14-1-16,-7 6-2 15,3 5 1-15,5 0-2 16,1-5-1-16,4-7 1 16,10-11-2-16,4-18 2 15,7-14-1-15,8-20 0 0,7-12 0 16,-1-12 0-16,2-7 1 15,1-5 0-15,-6 1 0 16,-2 6-1-16,-7 8 0 16,-4 14 0-16,-3 11 0 15,-11 19 0-15,0 0 0 16,0 30 1-16,0 2-1 15,0 1 0-15,0 3 0 16,9-5 0-16,2-6 1 16,10-12 0-16,6-13-1 15,7-13 1-15,5-10 0 16,-2-8 0-16,5-5 0 15,-8-3 0-15,-3 1 0 16,-5 6 0-16,-7 5 0 0,-9 11-1 16,-10 16 1-16,0 0-1 15,12 16 0-15,-12 13 0 16,-4 13-1-16,7 8-1 15,-2 6-1-15,7 7-4 16,-1-4-6-16,22 4-3 16,-7-23-7-16,26 8 0 15,-7-31-5-15,27 7-3 16,-11-25-7-16,18 0 0 15</inkml:trace>
  <inkml:trace contextRef="#ctx0" brushRef="#br0" timeOffset="53954.086">4361 15183 54 0,'0'0'39'0,"22"25"0"15,0-20 0-15,16 2-31 16,4-8-4-16,6-5 0 15,-6-7-2-15,8-5 1 16,-9-4-1-16,-7-3 0 16,-9-3 0-16,-14 1-1 0,-15 0 0 15,-11 3 0-15,-15 4 0 16,-10 10-1-16,-5 9 1 15,-6 14 0-15,-3 13 0 16,-1 16 0-16,10 11 1 16,6 8-1-16,11 2 0 15,19-4-1-15,13-5-2 16,14-15-3-16,29-6-8 15,4-33-10-15,36 4-4 16,-6-34-6-16,34 7-6 16,-6-18-1-16</inkml:trace>
  <inkml:trace contextRef="#ctx0" brushRef="#br0" timeOffset="54404.1118">6870 14520 50 0,'-13'-31'40'0,"-7"-4"-1"16,0 16 0-16,-13-4-17 15,-4 22-19-15,-5 10-1 16,-1 18 0-16,-4 18 0 15,1 17-2-15,3 15 0 16,8 13 0-16,5 9 0 16,8 6-1-16,10-2-1 15,5-6-3-15,12-2-10 16,-9-25-10-16,21-1-5 15,-18-35-4-15,15-2-2 16,-14-32-4-16</inkml:trace>
  <inkml:trace contextRef="#ctx0" brushRef="#br0" timeOffset="55133.1535">6190 15115 78 0,'0'0'40'0,"36"7"0"16,-6-11 0-16,18 4-37 15,12-7 0-15,14-6-2 16,11-3 1-16,5-4-1 16,5 0 0-16,-5-5 0 15,-5 4-1-15,-6 2 1 16,-17 3-1-16,-14 9 0 15,-16 2 1-15,-23 12-1 0,-13 7 0 16,-19 12 1-16,-16 5-1 16,-5 12 0-16,-5 6 1 15,-4 6 0-15,2 3-1 16,9-3 2-16,14-5-2 15,14-7 2-15,19-12-2 16,21-15 1-16,17-16-1 16,13-15 0-16,15-15 0 15,5-11 0-15,-2-7 0 16,-6-5 0-16,-7 1 0 15,-19 3 0-15,-14 6 0 16,-16 6 0-16,-13 12 0 0,-12 6-1 16,-8 13 1-1,-2 3-1-15,1 6 0 0,6 0 1 16,4 6-1-16,12-9 2 15,16 7-1-15,9-4 1 16,8-2 0-16,8 2 0 16,2-1 0-16,3 10-1 15,-7 3 1-15,-5 12-1 16,-9 7 0-16,-10 5 0 15,-9 7 0-15,-8 4 0 16,-4-2 0-16,-4-3 0 16,-4-8 0-16,3-8 0 15,1-12 0-15,10-17 1 16,0 0-1-16,-7-18 1 15,15-7 0-15,3-13-1 16,2-3 1-16,2-8-1 0,7 1 1 16,2 1-1-16,0 5-1 15,3 1-1-15,7 11-2 16,-1-4-7-16,15 24-7 15,-8-17-5-15,31 22-1 16,-10-22-3-16,39 24-2 16,-11-23-2-16,36 17-2 15</inkml:trace>
  <inkml:trace contextRef="#ctx0" brushRef="#br0" timeOffset="55756.1891">9262 14543 81 0,'17'-31'41'0,"5"13"-2"0,-6-7-9 16,5 22-25-16,-21 3-1 15,15 36 0-15,-18 8-2 16,-7 17 1-16,-7 14-1 15,-8 13 0-15,-3 6-1 16,-2 4 0-16,0-5 0 16,5-4 0-16,-2-13 0 15,8-10 0-15,11-20-1 16,10-17 1-16,11-23 0 15,11-19 0-15,7-19-1 16,7-15 1-16,6-11 0 16,6-8 0-16,-5 2-1 15,3 4 1-15,-7 8-1 16,-7 14 0-16,-5 18 1 15,-8 18-1-15,-5 20 0 0,-7 17 0 16,-4 14 0-16,-4 14 0 16,1 6 0-16,2 6-2 15,5-1 1-15,3-10-3 16,10-6-1-16,5-20-3 15,22-6-8-15,-7-36-5 16,26 2-7-16,-16-34-3 16,17 1-7-16,-15-20-1 15</inkml:trace>
  <inkml:trace contextRef="#ctx0" brushRef="#br0" timeOffset="56102.2089">9894 15053 79 0,'-27'32'41'0,"4"-4"1"16,25 4 0-16,12-11-37 15,18-4-2-15,18-12 0 16,16-5-1-16,8-11 0 16,1-8-1-16,-2-5 0 15,-6-4 0-15,-13-3 0 16,-16 2-1-16,-16 4 1 15,-20 0-1-15,-17 6 0 16,-16 5 1-16,-9 10-1 16,-13 6 0-16,-4 13 0 15,-5 8 0-15,4 8-1 16,8 7 1-16,14 1 0 15,12-1 0-15,20-2-1 16,18-8-1-16,24-4-3 0,11-19-9 16,31 11-6-16,-11-28-7 15,31 19-7-15,-13-18-7 16,11 10 1-16,-15-12 1 15</inkml:trace>
  <inkml:trace contextRef="#ctx0" brushRef="#br0" timeOffset="56440.2282">10886 15129 74 0,'-7'-15'39'16,"-20"-7"0"-16,0 12 1 15,-16 5-33-15,0 7-3 16,-7 11-1-16,2 10 1 16,-3 7-1-16,7 10 1 15,6-1-1-15,10 2 0 0,8-5-1 16,15-7 0-16,16-16-1 15,14-11 0-15,18-14-1 16,11-13 1-16,5-12-1 16,7-9 0-16,-5 1 0 15,-3-2 0-15,-12 8 0 16,-9 6 0-16,-13 13 0 15,-24 20 0-15,0 0 0 16,-5 34 0-16,-9 1 0 16,2 4 0-16,2 2-2 15,4 0-2-15,12 3-8 16,-6-29-6-16,24 12-5 15,-12-36-4-15,27 8-3 16,-12-34-6-16,19 0-4 0</inkml:trace>
  <inkml:trace contextRef="#ctx0" brushRef="#br0" timeOffset="56681.242">11423 14424 74 0,'-26'-4'44'0,"10"40"-1"16,-13 8 0-16,9 26-26 15,-2 2-14-15,3 7-2 16,0 8 0-16,4 4-2 16,3-5-1-16,3-5-1 15,9-5-1-15,-1-15-3 16,11-1-8-16,-14-32-5 15,21 5-4-15,-17-33-4 0,15-3-4 16,-14-25-3-16,12 0-2 16</inkml:trace>
  <inkml:trace contextRef="#ctx0" brushRef="#br0" timeOffset="56869.2528">11137 14931 92 0,'-27'-6'42'16,"17"23"1"-16,-2-12-1 15,30 7-37-15,6-8-3 16,12-3 0-16,9-4-2 15,9-6-2-15,9-1-1 16,-2-8-6-16,14 13-9 16,-18-19-5-16,21 22-8 15,-19-19-5-15,12 15-7 0,-11-6 3 16</inkml:trace>
  <inkml:trace contextRef="#ctx0" brushRef="#br0" timeOffset="57154.2691">11848 14919 71 0,'0'0'42'0,"-5"14"0"16,3 14 0 0,-13 1-35-16,1 11-3 0,-3 6-1 15,4 4-1-15,-2 2-1 16,3-6-2-16,8 0-5 15,-3-26-13-15,29 11-13 16,-13-31-9-16,18-4 0 16,-2-25 0-16</inkml:trace>
  <inkml:trace contextRef="#ctx0" brushRef="#br0" timeOffset="57297.2772">11931 14695 88 0,'-28'-32'40'0,"-2"6"0"0,16 13-8 16,1 13-44-1,-5-7-22-15,18 7-5 0,9 12-3 16,13-1 1-16</inkml:trace>
  <inkml:trace contextRef="#ctx0" brushRef="#br0" timeOffset="57755.3034">12288 14961 76 0,'-2'-22'40'0,"2"22"-4"16,-14-18-3-16,14 18-27 0,-19-7-1 15,11 16-1-15,-7 8 0 16,5 15-1-16,-4 5 0 15,0 13 0-15,0 0-2 16,6-1 1-16,3-2-1 16,6-9-1-16,8-8 1 15,3-15 0-15,8-15-1 16,3-11 0-16,10-16 1 15,-1-7 0-15,4-10 0 16,-2-4 0-16,0-6 0 16,7 3 0-16,-4 3-1 15,-5 8 0-15,-4 12 1 16,-1 11-1-16,-8 15 0 15,-6 13-1-15,0 13 0 0,-12 11 0 16,3 9-2-16,0 2 0 16,5 5-4-16,3-14-3 15,18 10-7-15,-7-26-5 16,29 11-3-16,-8-32-5 15,23 9-6-15,-5-22-3 16</inkml:trace>
  <inkml:trace contextRef="#ctx0" brushRef="#br0" timeOffset="58303.3348">13280 14914 59 0,'-27'-19'39'15,"-8"-5"0"-15,7 12 0 0,-7 0-33 16,7 9-1-16,-8 7 0 15,5 14 0-15,-9 10 0 16,4 12-1-16,-2 5-1 16,1 6 0-16,5-2-1 15,7 2 0-15,10-8 0 16,12-8-1-16,12-15 0 15,9-10 0-15,17-15-1 16,10-9 1-16,3-10-1 16,2-8 1-16,1-5-1 15,-3-2 0-15,-8-1 0 16,-3 6 0-16,-14 5 0 15,-6 6 0-15,-10 11 0 16,-7 12-1-16,0 0 1 16,-9 32 0-16,0 2 0 0,-5 16 1 15,1 10-2-15,0 11 2 16,-1 6-1-16,1 5-1 15,2 4 0-15,2-1 0 16,-4-7 1-16,3-7-1 16,-3-8 1-16,-3-11-2 15,-7-10 2-15,-4-15 1 16,-8-12-1-16,-3-14 0 15,-5-13 1-15,-3-14-2 16,3-15 0-16,-1-13-2 16,9-11-2-16,4-12-2 15,24 11-8-15,-5-18-4 16,29 29-6-16,-11-12-2 15,30 29-7-15,-6 0-2 0,21 20 0 16</inkml:trace>
  <inkml:trace contextRef="#ctx0" brushRef="#br0" timeOffset="58469.3443">13555 15445 65 0,'-4'11'44'15,"-3"2"0"-15,-15-17-3 16,8-4-24-16,2-4-37 15,-16-23-8-15,22 11-10 16,-11-14-5-16,15 8-1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9Pipi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4664256"/>
              </p:ext>
            </p:extLst>
          </p:nvPr>
        </p:nvGraphicFramePr>
        <p:xfrm>
          <a:off x="214283" y="762000"/>
          <a:ext cx="8750332" cy="4876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how to write up a scientific test (and extension) </a:t>
                      </a: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Title, Purpose, Aim, Hypothesis, Method, Results, Data, Table, Graph, Conclusion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hypothesis, method, results, conclusion all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two ways to separate solids and liquids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separate solids and liquids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separate liquids and dissolved solids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separate substances that won’t separate with the above method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out a graphing practical for next time.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 will get data (numbers) to graph using 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correct graphing methods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2800" y="1072440"/>
              <a:ext cx="7722000" cy="4312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2720" y="1057680"/>
                <a:ext cx="7736760" cy="433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638" y="0"/>
            <a:ext cx="9175275" cy="454801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80000" y="3431160"/>
              <a:ext cx="8836200" cy="2284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6680" y="3421080"/>
                <a:ext cx="8858160" cy="230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39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956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252</TotalTime>
  <Words>134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</cp:revision>
  <dcterms:created xsi:type="dcterms:W3CDTF">2006-08-16T00:00:00Z</dcterms:created>
  <dcterms:modified xsi:type="dcterms:W3CDTF">2014-02-18T23:11:32Z</dcterms:modified>
</cp:coreProperties>
</file>