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1:23:36.37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23372 4930 92 0,'22'-3'34'16,"-22"3"0"-16,2 14 0 15,-18 0-30-15,-2 10-3 16,-2 7 2-16,0 3-1 16,-1-4 1-16,12-4 0 15,9-26 0-15,45-9 1 16,27-35-3-16,46-25 1 15,42-25-1-15,37-21-1 16,30-14-3-16,17-25-14 0,10 8-19 16,-20-5-2-1,-16 16-1-15,-43 9 0 0</inkml:trace>
  <inkml:trace contextRef="#ctx0" brushRef="#br0" timeOffset="768.0439">17022 5798 82 0,'24'-10'35'16,"-15"7"0"-16,0 24 1 15,-19 13-29-15,-5 23-1 16,-18 14-1-16,0 9-1 16,-9-2 3-16,11-7-2 15,18-26-1-15,37-37-1 16,53-46-1-16,58-46 1 15,70-44-3-15,92-44-6 16,36-19-32-16,30-38-2 16,22 2-2-16,-20-6-1 15</inkml:trace>
  <inkml:trace contextRef="#ctx0" brushRef="#br0" timeOffset="2193.1254">20537 6026 31 0,'0'0'25'0,"0"0"0"15,0 0-4-15,7-18-5 16,-7 18-2-16,2-12 0 15,-2 12-2-15,0 0 0 16,12 19-2-16,-21-1-2 16,4 23-1-16,-14 0 0 15,4 13-1-15,-9-6-1 16,13 1-1-16,13-19 0 15,27-21-1-15,34-34 1 16,49-27-2-16,56-27-3 16,45-32-5-16,47-11-29 15,17-24-3-15,8-2-1 16,-19-2-2-16</inkml:trace>
  <inkml:trace contextRef="#ctx0" brushRef="#br0" timeOffset="3786.2166">21619 6655 95 0,'-23'-11'35'0,"12"6"-2"16,-6-7 2-16,17 12-30 15,-30-19-3-15,6 12-1 16,-8 1 0-16,-5 2-1 15,-7 3 1-15,-6 1-1 16,-11 3 0-16,-2-2 0 16,-3-1 0-16,-4-1 1 15,-3-3 0-15,0-1 0 16,-1-3 0-16,-3-1 1 15,0-1-1-15,-6-1-1 0,-2-1 1 16,-8 3-1-16,-3 0 0 16,-5 1-1-16,-7 3 1 15,2 1-1-15,-8-2 1 16,2 3-1-16,1-3 1 15,2-1 0-15,-1 0 0 16,3-3 0-16,-1 1 0 16,4-1 0-16,0 2 0 15,4 1 0-15,1 4 1 16,-4 2-1-16,-2 2 0 15,1 7 0-15,-4 2-1 16,1 4 3-16,0 2-2 16,-1 3 2-16,5-1-2 15,4 0 2-15,7 1-2 0,4-4 2 16,8 0-2-16,9-1 1 15,3 0-1-15,7 0 0 16,6 0 0-16,1 3 0 16,6 2 0-16,2 3 0 15,4 3 0-15,1 2-1 16,3 2 1-16,0 3 0 15,1 1 0-15,7 0 0 16,1-2 0-16,6 2 0 16,4-2 0-16,9 0 0 15,5-2 0-15,11-2 1 16,8 3-1-16,7 1-1 15,7 2 1-15,9-3 0 16,6 2 0-16,5-1-1 0,8 3 1 16,4-2-1-16,4 0 1 15,5-3 0-15,10-1 0 16,1-2 0-16,7 0 0 15,7-7 0-15,6 1 0 16,8-4 1-16,7-1-1 16,5-2 0-16,7-3 0 15,5 2 0-15,2-2 0 16,4 3 0-16,-3-2 0 15,1 1 0-15,-3-2 1 16,5 3-1-16,-2-3-1 16,-3-2 2-16,0-1-2 15,3-5 2-15,0-2-1 0,6-4 0 16,0-4 0-16,-5-5 0 15,4-2 0-15,-3-1 1 16,1-6-1-16,-6 0 0 16,-9-1 0-16,-1 0 1 15,-13-1-1-15,-5-2 0 16,-11 1 1-16,-8-3-1 15,-11 3 1-15,-4-4-1 16,-7-1 1-16,-9-1 1 16,-6 1-1-16,-10 1 0 15,-6-2 0-15,-4 3 1 16,-11-4-1-16,-9 4 0 15,-5 1 0-15,-9-2-1 16,-9-2 1-16,-9 1 0 0,-5-5-1 16,-6 2 1-16,-7 0-1 15,-5 0 1-15,-5 1-1 16,-9 2 1-16,-5 2-1 15,-7 4 0-15,-10 4 0 16,-6 4 0-16,-11 1 0 16,0 2-2-16,-1 4-2 15,-9-8-7-15,22 12-7 16,-11-17-10-16,28 10-5 15,-2-15-4-15,23 4-1 16,6-7-1-16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1:27:19.84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2553 868 77 0,'0'0'35'16,"9"-49"-1"-16,-9 49-6 15,0 0-20-15,0 0-2 16,0 0-1-16,0 0 0 15,0 0-1-15,0 0-1 16,0 0 1-16,-14-4-2 16,19 61-1-16,-1 17-1 15,2 13 2-15,-3 17-4 16,-3 12 0-16,-2 3 0 15,0-9-4-15,7-27-17 16,-13-24-10-16,15-17-1 16,-9-21-1-16,2-21 1 0</inkml:trace>
  <inkml:trace contextRef="#ctx0" brushRef="#br0" timeOffset="588.0336">2371 949 96 0,'0'0'38'16,"-48"-54"0"-16,48 54-1 15,-35-49-34-15,35 49-1 16,0 0-1-16,9-54 1 0,-9 54 0 15,51-26-2 1,-51 26 2-16,81-27 0 0,-32 12-1 16,5 1 0-16,4-1-1 15,2 5 1-15,3 2 0 16,-2 7 0-16,-2 3-1 15,-4 6-1-15,-3 8 3 16,23 23-2-16,-18 27 0 16,-26 20 1-16,-21 10-1 15,-11 7 2-15,-11-4-2 16,2-11 2-16,-5-22-4 15,11-24 2-15,4-6-1 16,2-18 2-16,-2-18-1 16,25-1 0-16,-8-19 1 0,6-12 0 15,1-6 1-15,-24 38-1 16,26-50 1-16,-26 50-1 15,31-58 2-15,-31 58-2 16,29-61 1-16,-29 61-2 16,29-49 2-16,-29 49-1 15,0 0-1-15,59-43 0 16,-43 49-2-16,4 23 2 15,-9 12-2-15,-4 20 0 16,-1 11-2-16,0 5-1 16,0-9-2-16,-1-13-6 15,21-7-11-15,-16-25-8 16,23-4-4-16,-9-20-1 15,13-10 0-15</inkml:trace>
  <inkml:trace contextRef="#ctx0" brushRef="#br0" timeOffset="939.0537">3775 1265 95 0,'0'0'36'0,"9"9"1"15,11 3 1-15,-6-8-34 16,17-1 1-16,8-6 0 15,9-4-1-15,-1-10 0 16,7-5-1-16,-54 22-1 16,52-32 0-16,-52 32 0 15,47-40 0-15,-47 40 0 16,34-45-2-16,-34 45 2 0,0 0-2 15,-5-57 2-15,5 57 0 16,-59-15-2-16,2 30 1 16,-13 13-2-16,3 12 3 15,-4 10-2-15,18 10 0 16,19 1-2-16,40-13 0 15,37-24-6-15,10-28-19 16,36-7-10-16,4-10-4 16,19-7 0-16,2-3-1 15</inkml:trace>
  <inkml:trace contextRef="#ctx0" brushRef="#br0" timeOffset="1908.1091">5254 806 101 0,'-2'-50'38'15,"2"50"0"-15,0 0-1 16,0 0-35-16,0 0 0 16,0 0-1-16,0 0 2 15,0 0-2-15,32 49 0 16,-26 28 0-16,-4 12 1 15,-2 6-2-15,5 6 2 16,-5-10-1-16,5-10-1 16,-2-22 0-16,2-21 0 15,1-15 1-15,1-12-1 0,-7-11 0 16,16-29 0-16,-7-5 0 15,-9 34 0-15,9-54 1 16,-9 54-1-16,5-75 1 16,-4 26-2-16,-2-4 2 15,3-1-1-15,-2-4 1 16,0 0-1-16,0-4 0 15,5 8 1-15,2-1 0 16,1 2 0-16,4 2 0 16,-12 51-1-16,34-81 0 15,-34 81 1-15,41-55 1 16,-41 55-2-16,51-23 0 15,-51 23 0-15,53 11-1 16,-53-11 1-16,48 40-1 0,-48-40 2 16,32 59-2-16,-32-59 1 15,9 71 0-15,-9-71 0 16,-14 73-1-16,14-73 3 15,-32 67-2-15,32-67-1 16,-34 56 0-16,34-56 1 16,0 0-1-16,-32 58 1 15,32-58 0-15,0 0-1 16,0 0 1-16,0 0 1 15,52 33 0-15,-52-33-1 16,54 5 0-16,3 1 0 16,0 9 1-16,-14 13-1 15,-21 12-1-15,-30 14 2 16,-33 6-1-16,-16 7 0 0,-17-2 0 15,6-6 0-15,5-6-2 16,9-15 0-16,16-12-3 16,11-25-9-16,39-5-11 15,2-25-8-15,31-2-2 16,2-15-1-16,23-1-1 15</inkml:trace>
  <inkml:trace contextRef="#ctx0" brushRef="#br0" timeOffset="2382.1362">6150 1046 114 0,'0'0'38'0,"0"0"2"16,0 0-3-16,0 0-31 15,-5-10-2-15,-10 28-1 16,-8 8-1-16,4 11 1 16,2 10-2-16,-2 0 1 15,0 0-2-15,9 4 1 16,13-13-1-16,9-5 0 15,10-10 1-15,13-11-1 16,8-10 0-16,7-12 0 16,3-10 1-16,7-11-1 15,-60 31 2-15,65-43-2 16,-65 43 0-16,62-56 0 0,-62 56 0 15,56-54 0-15,-56 54 0 16,42-57 0-16,-42 57 0 16,0 0 0-16,41-61 0 15,-41 61 0-15,0-21 0 16,0 21 0-16,-5 31 0 15,-2 12 0-15,-7 10-2 16,13 7-1-16,7 2-2 16,9-14-4-16,18-9-9 15,-9-21-13-15,23-4-6 16,-4-13-1-16,17-10-1 15,-8-14 2-15</inkml:trace>
  <inkml:trace contextRef="#ctx0" brushRef="#br0" timeOffset="2787.1594">7105 1134 111 0,'0'0'38'0,"-7"-50"0"16,-11 50 0-16,-3 14-33 15,-13 4-1-15,7 17 0 16,-8 9-2-16,12 2 1 15,-3 1-1-15,12-1-1 16,11-17 0-16,9-7 0 16,4-12 0-16,7-11 0 15,7-14 0-15,6-8 0 16,-1-10 0-16,-29 33 1 15,0 0-2-15,54-68 0 16,-54 68 0-16,38-56 0 0,-38 56 0 16,41-55 0-16,-41 55 0 15,37-50 0-15,-37 50 0 16,0 0 0-16,56-45 0 15,-16 35 0-15,-10 16 0 16,-5 12 0-16,-7 18 0 16,3 15-2-16,-1 1-3 15,-1-1-1-15,11-2-10 16,1-24-8-16,21-1-8 15,-9-18-7-15,14-2 2 16,-7-16-1-16</inkml:trace>
  <inkml:trace contextRef="#ctx0" brushRef="#br0" timeOffset="3157.1806">7910 1090 120 0,'0'0'39'0,"-13"-61"1"15,13 61-3-15,0 0-33 16,-57-33-1-16,57 33 0 15,-65 0-1-15,20 19 0 16,-5 12-1-16,17 2-1 16,14 1 0-16,25-3 0 15,17-10-1-15,21-5 0 16,4-8 0-16,1-1 1 15,1-3 0-15,-1 2-1 16,-8 3 1-16,-7 3 0 16,-13 4 0-16,-11 4 0 15,-13 6 0-15,-8 7 1 0,-12-1-2 16,-11 5 0-16,-3 0-2 15,-3-2-1-15,5 3-8 16,-5-17-6-16,26 2-3 16,-7-22-5-16,32 1-1 15,-5-19-3-15,31-1-3 16,-6-17 2-16,18-5 5 15</inkml:trace>
  <inkml:trace contextRef="#ctx0" brushRef="#br0" timeOffset="3546.2028">8219 1206 119 0,'1'14'36'0,"11"-2"2"16,-12-12-4-16,35-2-28 15,1-6-2-15,8-6-1 16,-44 14-1-16,56-19 0 15,-56 19 0-15,60-28-1 16,-60 28 0-16,61-34 0 16,-61 34 0-16,48-38-1 15,-48 38 1-15,0 0-1 16,35-51 0-16,-35 51 0 15,0 0 1-15,0 0-1 16,-88-21 1-16,33 41-1 16,-19 11 0-16,7 20 2 15,0 3-2-15,19 11 0 16,23-6-2-16,39-7 1 0,23-21-2 15,9-11 0-15,20-12-2 16,6-16-5-16,17-9-9 16,-13-18-5-16,19-2-7 15,-95 37-4-15,77-47-1 16,-77 47-2-16,78-46 3 15</inkml:trace>
  <inkml:trace contextRef="#ctx0" brushRef="#br0" timeOffset="3861.2208">8952 1130 117 0,'7'-9'38'0,"-6"23"2"16,-22 10-1-16,3 11-36 15,-9 9 0-15,-6 4-1 16,7-1 0-16,10-14 0 16,9-4 0-16,4-10-1 15,3-19 0-15,24 3 0 0,2-21 1 16,4-12 0-16,6-8-2 15,-36 38 0-15,44-50 0 16,-44 50 0-16,48-55 0 16,-48 55 0-16,50-52 0 15,-50 52 0-15,0 0 0 16,60-55 0-16,-60 55 0 15,29-5 0-15,-3 23 0 16,-15 15-7-16,2 6-7 16,-2 16-7-16,-12-2-3 15,15 5-6-15,-14-27-2 16,28-3-4-16,-5-18-2 0,15-5 4 15</inkml:trace>
  <inkml:trace contextRef="#ctx0" brushRef="#br0" timeOffset="4844.2771">10392 671 96 0,'0'0'38'0,"0"0"0"16,24-47-1-16,-24 47-35 16,0 0 1-16,0 0 0 15,0 0 0-15,0 0 0 16,0 0-1-16,0 0 0 0,0 61 1 15,-20-7-1-15,15 30-1 16,-4 9 0-16,8 10 0 16,0 0-1-16,7-11 1 15,-1-18-2-15,8-15 1 16,-2-25 0-16,-1-10 0 15,3-19 0-15,1-8 1 16,0-14 0-16,-3-15 0 16,-11 32 0-16,0 0 0 15,19-68 0-15,-19 68 0 16,17-63-1-16,-17 63-1 15,27-65 1-15,-27 65-1 16,30-60 2-16,-30 60-2 0,34-46 1 16,-34 46 0-16,0 0 0 15,62-39 1-15,-62 39-1 16,49 4 1-16,-19 24-2 15,-8 17 1-15,-20 3-1 16,-10 2 1-16,-21-7-1 16,-10-6 1-16,-12-14 0 15,-2-6 0-15,-3-5-2 16,-1-8-1-16,14-4-5 15,-3-19-11-15,31 7-10 16,-5-8-7-16,26 3-1 16,3-5-1-16,25 4 1 15</inkml:trace>
  <inkml:trace contextRef="#ctx0" brushRef="#br0" timeOffset="5311.3038">10992 1059 82 0,'0'0'39'0,"53"-22"-1"16,-53 22 2-16,0 0-15 15,0 0-20-15,0 0-1 16,-14 23-2-16,-4 8 2 15,-7 5-3-15,4 6 1 16,1 1-1-16,10 1 0 16,7-6-1-16,18-8 1 15,9-14 0-15,9-10-1 0,10-12 1 16,9-12 0-16,-52 18-1 15,60-30 1-15,-60 30 1 16,57-40-2-16,-57 40 1 16,61-45 0-16,-61 45-1 15,48-45 0-15,-48 45 2 16,0 0-4-16,46-47 1 15,-46 47 1-15,5-13-1 16,-5 13 0-16,-9 27 0 16,4 8 0-16,-7 6-1 15,14 4 0-15,8-2-2 16,17-13 0-16,11-12-3 15,2-12-4-15,20-5-11 16,-13-21-8-16,19 1-6 0,-66 19 1 16,56-32-2-16,-56 32 2 15</inkml:trace>
  <inkml:trace contextRef="#ctx0" brushRef="#br0" timeOffset="6012.3439">11811 1187 109 0,'37'-57'36'16,"-37"57"2"-16,-4 13-9 15,-10 6-25-15,-1 18 0 16,-3 1-1-16,5 10 1 15,-1-3-2-15,12-3 0 16,-5-6 0-16,9-9-1 16,1-3 1-16,4-13-1 15,-7-11 1-15,22-9-1 16,-5-13 0-16,0-12 0 0,4-7 1 15,-21 41-1-15,26-48 1 16,-26 48-1-16,27-61 0 16,-27 61 0-16,28-66-1 15,-28 66 0-15,33-58 0 16,-33 58-1-16,30-54-1 15,-30 54-1-15,0 0-2 16,64-61-1-16,-64 61-4 16,53-29-12-16,-53 29-8 15,65-22-7-15,-65 22 0 16,62-4 1-16,-62 4 0 15,64 5 26-15,-64-5 13 16,61 14 13-16,-61-14 10 16,49 17 9-16,-49-17 0 15,0 0 2-15,54 34 3 0,-55-18-24 16,6 15-9-16,-9 6-1 15,-13-2-2-15,-3 7-1 16,-5-6-1-16,5 1 0 16,-1-6-1-16,11-1 0 15,4-8-1-15,6-9 1 16,0-13-1-16,26-5 0 15,-3-13 1-15,7-11-1 16,-30 29 1-16,0 0 0 16,57-60 1-16,-57 60-2 15,41-49 0-15,-41 49 0 16,44-50 0-16,-44 50 0 0,0 0 0 15,57-57 0-15,-57 57 0 16,16-16 0-16,10 16 0 16,-8 16-2-16,2 11-1 15,0 13 0-15,-7 11-2 16,6 1-4-16,10 0-5 15,-9-22-9-15,27-3-9 16,-14-14-3-16,18-2-3 16,-10-15 0-16,10-2 1 15</inkml:trace>
  <inkml:trace contextRef="#ctx0" brushRef="#br0" timeOffset="6701.3833">13210 1196 105 0,'-30'-43'39'0,"11"33"0"15,3 6 0-15,16 4-35 16,0 0 0-16,11 16-1 16,-11-16-1-16,0 0 1 15,53 0-1-15,-53 0 0 16,49-8 0-16,-49 8-1 15,52-15 0-15,-52 15 0 16,51-26 0-16,-51 26-1 16,0 0 0-16,56-47-1 15,-56 47 1-15,0 0-1 16,0 0 1-16,5-51 0 15,-5 51 1-15,0 0-1 16,-53-7 1-16,27 13 0 0,-22 11-1 16,1 13 2-16,8 8-2 15,17 5 1-15,17-5-1 16,31-3 1-16,14-15-1 15,17-19 2-15,-57-1-2 16,71-9 0-16,-71 9 0 16,69-17 0-16,-69 17 0 15,72-16 0-15,-72 16 0 16,44-12 0-16,1 13 0 15,-15 6 0-15,-13 13 0 16,-14 7 0-16,-8 11 0 16,-6 9 0-16,-11-1 0 15,2-2 0-15,10-13 0 16,6-11 0-16,4-20 0 0,21 3 0 15,-2-24 0-15,5-9 0 16,-24 30 0-16,31-47 0 16,-31 47 0-16,28-60 0 15,-28 60 0-15,34-65 0 16,-34 65 0-16,29-62 0 15,-29 62 0-15,38-52 0 16,-38 52 0-16,0 0 0 16,75-61 0-16,-75 61 0 15,80-34 0-15,-80 34-7 16,99-24-8-16,-48 16-5 15,15 5-10-15,-5 3-14 16,6 0 1-16,0 1 1 16,9 0 6-16</inkml:trace>
  <inkml:trace contextRef="#ctx0" brushRef="#br0" timeOffset="6859.3923">14816 1212 128 0,'-43'16'44'16,"28"-11"-2"-16,-5-8-3 15,20 3-56-15,0 0-17 16,0 0-7-16,0 0 0 16,0 0-3-16</inkml:trace>
  <inkml:trace contextRef="#ctx0" brushRef="#br1" timeOffset="12518.716">2824 1787 41 0,'0'0'27'0,"-12"-2"2"16,12 2-7-16,0 0-7 15,-6-13-3-15,6 13-3 16,0 0-1-16,0 0-1 16,4-11-3-16,-4 11 0 15,0 0-1-15,9-2-1 16,-9 2 0-16,14-3-1 15,-14 3 1-15,27-2 0 16,-13 0-1-16,7-2 1 16,-1 1-1-16,7-1 1 15,1 2-1-15,2 0 0 0,4 0 1 16,-1 0-2-16,3 1 1 15,3-2 0-15,0 0 0 16,6 2-1-16,1-2 1 16,-1 0-1-16,1 2 0 15,-1-1 1-15,1 1-1 16,-2 3 0-16,0-1 0 15,-2 0 0-15,1-1 0 16,2 1 0-16,2 1 0 16,7-4 0-16,5 1 0 15,-1-2 1-15,3 2-1 16,4-3 0-16,0 2 0 15,-3 3 1-15,3-1-1 16,-3 2 0-16,-5 3 1 16,4 0-1-16,-3-1 0 0,7 2 1 15,1-3-1-15,1 1 1 16,5-3-1-16,5-1 1 15,2-2 0-15,1-1-1 16,4 0 1-16,3-2 0 16,1 2-1-16,2-2 1 15,0 1-2-15,-3 0 2 16,3 2-1-16,-1 0 1 15,1 1-2-15,-2 1 1 16,0 0 0-16,0 0 1 16,0 0-1-16,3 0 0 15,0-2-1-15,2 0 1 16,-1-1 0-16,-1 1 1 15,0-2-1-15,1 0 0 0,-1 0 0 16,-2 0 1-16,-3 3-1 16,1 0 0-16,-4 0-1 15,-2 3 1-15,-2 0 0 16,-5 0-1-16,0 3 1 15,0-1-1-15,2-2 0 16,-8 2 1-16,4-1 0 16,-2 2-1-16,1-4 1 15,-3 1-1-15,3 0 1 16,-1 1 0-16,1-3-1 15,4 0 1-15,1 1-1 16,0-2 1-16,1 3 0 16,2-3 0-16,-1 1 0 0,0 0 0 15,2-1 0-15,0 1 0 16,4-3 0-16,2 1 0 15,1-1 0-15,5-1 1 16,-2 1-1-16,4-2 1 16,-3 1-1-16,3-1 0 15,0 1 1-15,-3 2-1 16,2 0 0-16,-2 2 0 15,-2 0 0-15,2 2 0 16,-3-1 0-16,1 3 0 16,-3-3 0-16,2 1-1 15,0 1 1-15,1-2 0 16,2-1 0-16,-1 0 0 15,3 0 0-15,1-1 0 0,1-2 0 16,-4 2 0-16,3 0 0 16,-2 1 0-16,0-1 0 15,-3 2 0-15,-3 0-1 16,-2 0 1-16,-5 2 0 15,-1 2 0-15,1-2 0 16,-3 2 0-16,-2-2 0 16,1 0 0-16,-4 2 0 15,4-3 1-15,-6-1-1 16,-1-1 0-16,-4 0 0 15,1 0 1-15,-3 0-1 16,2 0 1-16,-6-1-1 16,2 0 0-16,-2 1 0 15,-2 2 1-15,-3-2-1 0,2 2 1 16,-7-2-1-16,1 3 1 15,-4-2-1-15,-6 1 1 16,0-1-1-16,-2 2 1 16,-8-2 0-16,0 0-1 15,-7 0 1-15,1-1 0 16,-3 2-1-16,-2-3 1 15,-2 1-1-15,3-2 0 16,-1 1 1-16,2-1-1 16,1-1 0-16,-5 2 1 15,2-4-1-15,-1 2 0 16,-2 0 0-16,-5-1 1 15,-10 4-1-15,15-9 0 16,-15 9 1-16,5-10-2 16,-5 10 0-16,-3-14-3 0,3 14-12 15,-11-11-18-15,11 11-2 16,-16-9 0-16,16 9-1 15</inkml:trace>
  <inkml:trace contextRef="#ctx0" brushRef="#br2" timeOffset="1.55769E6">1458 2445 62 0,'8'-14'32'15,"-8"14"-3"-15,0 0 2 16,-9 16-27-16,4 5 2 16,0 3-3-16,0 14 2 15,-2 7-2-15,0 8-1 16,-1 1 1-16,2 6-1 0,-1-3-1 15,4-5 1-15,-2-11 0 16,4-5 0-16,-3-12 0 16,3-10 0-16,1-14 1 15,4-10-1-15,-2-18 0 16,7-7 0-16,-4-13 0 15,8-10 0-15,-3-13-2 16,1-8 0-16,-1 0 1 16,3 3-1-16,-3 5 1 15,-1 9-2-15,-3 16 2 16,1 16-1-16,-1 18 1 15,-6 12 0-15,15 40 0 16,-1 5 2-16,0 16-2 16,9 10 1-16,6 5-1 0,7 4 1 15,7-6-1-15,2-8 0 16,6-12 0-16,1-12 0 15,-1-21-1-15,-2-14 1 16,-8-14 1-16,0-16-1 16,-9-19 0-16,-5-8 0 15,-7-11 0-15,-7-6-2 16,-3-12 1-16,-6 3-2 15,-2 3 1-15,-7 8-2 16,4 14-1-16,-6 7-3 16,10 29-4-16,-7 1-21 15,16 33-5-15,-2 3 0 16,8 18 0-16</inkml:trace>
  <inkml:trace contextRef="#ctx0" brushRef="#br2" timeOffset="1.55811E6">2629 2600 94 0,'-30'-28'35'15,"12"22"1"-15,-16-1 1 16,6 13-31-16,-10 9 0 15,4 15-1-15,-7 4-1 16,7 10 0-16,2-1 0 16,7 2-1-16,10-7-1 0,8-5-1 15,15-17 0-15,12-8 0 16,9-16 0-16,12-11 0 15,6-11 0-15,3-8-1 16,1-5 1-16,-5-3 0 16,-4 2-1-16,-6 5 1 15,-10 4-1-15,-9 12 0 16,-12 12 0-16,-5 11 0 15,-3 12 0-15,-9 13 0 16,2 8-1-16,-3 4 0 16,6 6-1-16,3-3-1 15,11-1-1-15,4-12-3 16,15-1-5-16,-1-26-25 15,15 0-2-15,1-21 2 16,6-1-2-16</inkml:trace>
  <inkml:trace contextRef="#ctx0" brushRef="#br2" timeOffset="1.55862E6">3027 2515 92 0,'0'0'34'0,"-15"-6"2"16,6 20 1-16,-10 3-30 16,5 16-1-16,0 1-2 15,1 7 0-15,2 1-1 16,4 0-2-16,0-6 1 15,8-4-1-15,3-10 0 16,8-13 0-16,4-11 0 16,5-13-1-16,5-11 2 15,4-9-1-15,-4-8 0 16,1 0-1-16,0-5 1 0,-6 7-1 15,-6 5 1-15,-4 9-1 16,-6 11 1-16,-5 16-1 16,0 0 1-16,-9 19 1 15,2 3-1-15,1 4 1 16,6-1-2-16,4-1 2 15,8-5-1-15,10-11 0 16,9-10 0-16,9-9-1 16,3-10 1-16,3-5-1 15,-3-5 1-15,0-4-2 16,-9 2 2-16,-2 4-2 15,-9 2 1-15,-9 11-1 16,-3 4 1-16,-11 12 0 0,0 0 0 16,4 25 2-16,-10 3-3 15,-3 5 2-15,2 5-2 16,-3 6 0-16,6 1-3 15,-1-7-1-15,13 5-10 16,-9-27-14-16,19 8-12 16,-7-17 1-16,12 1-1 15,-5-21 3-15</inkml:trace>
  <inkml:trace contextRef="#ctx0" brushRef="#br2" timeOffset="1.55896E6">3688 2568 96 0,'13'14'39'15,"-13"-14"0"-15,25 8 0 16,-2-13-34-16,10 0-2 16,4-10 0-16,5-3-1 15,-1-8 0-15,7-2-1 16,-6-6 0-16,-9 1-1 15,-9 0 1-15,-7 7-1 16,-13 2 1-16,-11 12 0 16,-13 9 0-16,-5 12 0 15,-11 11-1-15,-2 8 2 16,2 7-1-16,0 2 0 15,8 6-1-15,9-1 2 16,15-8-2-16,14-2 0 16,15-10-2-16,12-9-2 15,20 4-10-15,-5-25-17 0,24 6-10 16,-3-20 0-16,10 8 1 15</inkml:trace>
  <inkml:trace contextRef="#ctx0" brushRef="#br2" timeOffset="1.55932E6">4541 2348 115 0,'-25'6'41'0,"-16"-4"-1"16,5 26-7-16,-9-3-29 15,2 11 2-15,1 4-3 16,7 7 1-16,9-1-2 15,10-3 0-15,13-7-1 16,22-15 0-16,11-17 0 0,15-15 1 16,12-16-2-16,9-21-2 15,-1-15 4-15,2-9-2 16,-5-10 0-16,-6-3 0 15,-9 6 0-15,-10 5 0 16,-10 11 0-16,-13 16 0 16,-12 20 0-16,-2 27 0 15,-28 15 0-15,0 35 0 16,-11 19-2-16,0 12 0 15,9 19-10-15,-4-15-5 16,30 18-9-16,-7-29-15 16,35-4-1-16,10-31 0 15,23-8 0-15</inkml:trace>
  <inkml:trace contextRef="#ctx0" brushRef="#br2" timeOffset="1.55996E6">6034 2297 98 0,'0'0'36'16,"-16"-16"1"-16,16 16-1 15,-29 15-30-15,11 5-2 16,-4 10 0-16,0 8 1 15,-6 7-2-15,4 3 1 16,0 0-2-16,10 1 2 0,5-12-2 16,9-4 1-16,9-17-1 15,16-11 0-15,14-14-1 16,14-10-1-16,5-8 1 15,2-9-1-15,4-5 1 16,-5 0-2-16,-8 2 1 16,-9 8-1-16,-10 8 1 15,-12 11 0-15,-20 12-1 16,5 16 0-16,-10 12-1 15,-8 6 2-15,5 13-3 16,0-2 0-16,12 10-6 16,0-17-9-16,29 5-19 15,2-21-2-15,23-3 0 0,3-21-1 16</inkml:trace>
  <inkml:trace contextRef="#ctx0" brushRef="#br2" timeOffset="1.56023E6">7179 1968 86 0,'-32'-39'37'0,"3"18"2"15,-14 1-1-15,4 27-10 16,-8-2-23-16,2 13-2 15,0 7 0-15,3 11-2 16,2 8 1-16,6 14-2 0,8 12 1 16,7 3-2-16,6 8 0 15,9 4 0-15,6 3-3 16,0-13-7-16,22 7-26 15,-15-27-1-15,14-3 0 16,-11-25 0-16</inkml:trace>
  <inkml:trace contextRef="#ctx0" brushRef="#br2" timeOffset="1.56041E6">6647 2352 117 0,'-29'-9'37'16,"17"23"1"-16,0-12-2 0,19 11-34 15,14-8-2-15,18-7-3 16,23 7-16-16,2-25-17 16,19 10-1-16,-10-20-1 15,12 11-1-15</inkml:trace>
  <inkml:trace contextRef="#ctx0" brushRef="#br2" timeOffset="1.56092E6">6364 2355 73 0,'21'1'33'0,"-6"-7"0"0,5 8 1 16,-16-14-24-16,14 8-2 16,-18-14 0-16,2 9-2 15,-13-13-1-15,-2 3-1 16,-7-8 0-16,-3-3-2 15,-10 0 0-15,2 2 0 16,-5 4-1-16,-2 3-1 16,0 14-1-16,-5 5-2 15,7 26-12-15,-4-8-21 16,13 19-1-16,0-9 0 15,19 10-2-15</inkml:trace>
  <inkml:trace contextRef="#ctx0" brushRef="#br2" timeOffset="1.56157E6">7615 1795 92 0,'0'0'34'15,"12"12"0"-15,-23 8-1 16,5 16-28-16,-2 5-1 16,-2 12-1-16,-6 10 0 15,-1 12-1-15,0 3-1 16,2 3 0-16,3-3-1 15,-1-5 0-15,10 2-9 16,-10-22-23-16,18 2-4 16,-5-28 3-16,8-6-4 15</inkml:trace>
  <inkml:trace contextRef="#ctx0" brushRef="#br2" timeOffset="1.56178E6">7352 2355 111 0,'-24'-8'37'0,"18"18"1"15,-4-10-1-15,10 0-33 16,13 10-2-16,16-15 0 16,18-8-2-16,11-8 0 15,17-2-2-15,4-15-2 16,17 10-17-16,-7-14-16 0,0 12 0 15,-11-4-2 1,-6 17 1-16</inkml:trace>
  <inkml:trace contextRef="#ctx0" brushRef="#br2" timeOffset="1.56238E6">7912 2340 106 0,'7'16'37'0,"10"-29"0"16,20 7-3-16,5-13-32 15,6-2 1-15,4-7-1 16,4 2 0-16,-6-3-1 16,-10 4 0-16,-7 2 1 15,-9 2-2-15,-17 2 1 16,-11 4 0-16,-16 6-1 0,-15 6 0 15,-14 6 1-15,-5 9 0 16,-6 7 0-16,-4 10 0 16,7 5 0-16,5 6 0 15,14 0 0-15,15 3 0 16,17-7 0-16,20-5 0 15,18-10 0-15,18-10-1 16,14-9 1-16,12-5 0 16,5-11 0-16,2-1-1 15,-6-2 0-15,-8 2 1 16,-12 2-1-16,-11 4 0 15,-15 6 0-15,-11 7-1 16,-15 13 1-16,-9 3 0 0,-10 10-1 16,-6 5 2-16,2 0-1 15,-3 6 1-15,-1-6-1 16,8-2 0-16,3-14 1 15,11-19 0-15,0 0-1 16,21-12-1-16,0-16 2 16,2-9-2-16,-2-11 3 15,4-3-2-15,-2-2 1 16,-4 3-1-16,-2 4 1 15,-1 6 0-15,-6 6-1 16,5 6-1-16,6 9-2 16,-1-2-3-16,13 18-16 15,-6-16-16-15,15 17-2 16,-7-12 0-16,18 12-1 0</inkml:trace>
  <inkml:trace contextRef="#ctx0" brushRef="#br2" timeOffset="1.56317E6">9898 1880 91 0,'26'-36'36'16,"3"16"1"-16,-17 5 1 16,4 21-31-16,-21 4-3 15,1 19 0-15,-8 9 0 16,-1 13-2-16,-3 12 0 15,-3 14-1-15,-1 8 1 16,3 1 0-16,-1 1-1 16,4-6 1-16,3-11-1 15,1-5 2-15,3-18-3 16,7-15 2-16,1-16-1 15,-1-16-1-15,14-17 0 16,0-14-1-16,-3-18 1 0,4-16-2 16,-1-10 3-16,1-15-3 15,-1-7 3-15,6-3-2 16,-3 6 1-16,1 5 1 15,0 17-1-15,3 13 1 16,0 15-1-16,2 15 1 16,4 18 0-16,-2 13-1 15,-2 8 0-15,4 7 0 16,-3 3 1-16,1 7-1 15,-2-2 0-15,-5 7-1 16,-2 0 1-16,-7-2-1 16,-9 1 0-16,-7-1 0 15,-9-3 0-15,-8 0 0 0,-7-3 0 16,0-4 1-16,-4-3-1 15,2-2 1-15,2-6 0 16,8 2 1-16,8-3-1 16,6 4 0-16,8 0 0 15,10 6 0-15,7 4 0 16,5 6 0-16,5 3 0 15,4 5 1-15,3-2-1 16,4 0-1-16,5-2 0 16,-4-11-3-16,13 4-9 15,-9-30-11-15,21 10-13 16,-12-28-1-16,18 7 0 15,-13-23 0-15</inkml:trace>
  <inkml:trace contextRef="#ctx0" brushRef="#br2" timeOffset="1.56347E6">10760 2098 117 0,'-38'30'39'16,"-12"-6"2"-16,10 28-6 16,-3-11-32-16,13 10 0 15,5-4-1-15,16 3 1 16,12-6-2-16,15-10 0 15,15-10 0-15,10-12-1 16,12-14 0-16,-1-12 0 16,2-15 1-16,-6-7-1 15,-6-10 0-15,-10-6 0 16,-10 1 0-16,-16 1-1 15,-10 1 0-15,-7 3-2 0,-5 13 0 16,-7 3-3-16,6 18-7 16,-9-6-9-16,24 18-14 15,-14 0-2-15,25 10 1 16,-11-10-3-16</inkml:trace>
  <inkml:trace contextRef="#ctx0" brushRef="#br2" timeOffset="1.56401E6">11376 1767 108 0,'-17'-21'39'15,"7"15"1"-15,-14 1-1 0,13 17-34 16,-10 6-1-16,1 18 0 15,-1 10-1-15,3 17-1 16,-1 3-1-16,3 16 0 16,0 1 0-16,3 3-1 15,5-6 0-15,1-6 0 16,4-11 0-16,-1-13 1 15,3-11-1-15,6-19 0 16,-5-20 0-16,14 1 0 16,-1-19 0-16,1-11-1 15,5-15 1-15,2-9-1 16,1-3 1-16,6-6-1 15,-4 8 1-15,4 2 0 16,-4 11 0-16,-3 10 0 0,2 12 0 16,-4 14 0-16,-4 9 0 15,-3 12 0-15,-2 8 0 16,-7 9 1-16,-2 5-2 15,-2 9 1-15,-7-1 0 16,-4 4 0-16,-4-2 0 16,-4-2 1-16,-8-5-2 15,-6-7 2-15,-3-5-2 16,-5-12 1-16,3-3-3 15,1-14-1-15,6-3-3 16,1-24-10-16,26 11-7 16,-6-28-15-16,26 12 1 15,-2-18-2-15,21 14 3 16</inkml:trace>
  <inkml:trace contextRef="#ctx0" brushRef="#br2" timeOffset="1.56464E6">11518 2352 109 0,'18'17'39'16,"-18"-17"0"-16,30 1-4 16,-6-14-30-16,4-2-1 15,7-3-1-15,1-8-1 16,0-1 0-16,-1-3-1 15,-2-2-1-15,-7 1 1 16,-4 5-1-16,-14 2 0 0,-8 6 0 16,-10 7 0-16,-12 6 1 15,-6 9-1-15,-8 6 0 16,-4 8 0-16,-2 10 1 15,-1 7 0-15,6 4-1 16,8 2 1-16,15 1-1 16,9-4 1-16,17-7 0 15,13-8-1-15,11-10 1 16,8-10-1-16,11-11 1 15,0-7-1-15,2-8 0 16,0-2 1-16,-9-2-1 16,-7 2 0-16,-10 5 0 15,-5 4 0-15,-15 12 0 16,-11 4 0-16,-3 18 0 15,-9 6-1-15,-5 5 1 0,-1 6 0 16,1 3 0-16,-1 0-1 16,4-2 1-16,1-7 2 15,7-9-2-15,6-8 0 16,0-12 1-16,16-14-1 15,-3-10 1-15,3-5 0 16,1-14 0-16,1 0-2 16,1-5 2-16,-1 4-1 15,-2 4 2-15,3 3-2 16,2 10 0-16,1 4-2 15,6 11-2-15,-3-2-5 16,18 16-9-16,-14-18-5 16,25 19-6-16,-19-18-8 15,17 12-4-15,-12-13 0 0,11 7 2 16</inkml:trace>
  <inkml:trace contextRef="#ctx0" brushRef="#br2" timeOffset="1.56506E6">12901 1795 97 0,'-1'-10'38'0,"1"10"0"15,-15 8-1-15,5 12-30 16,-9 6-4-16,-3 12 0 15,1 5-2-15,2 10 1 16,3 1-2-16,2 11 1 16,7-2-1-16,4 1-2 15,6-7-1-15,0-11-10 16,15 5-22-16,-14-20-2 15,9 5 1-15,-10-26-3 0</inkml:trace>
  <inkml:trace contextRef="#ctx0" brushRef="#br2" timeOffset="1.56523E6">12623 2162 119 0,'-14'-23'39'16,"14"23"2"-16,12-18-3 15,11 12-34-15,14-2-2 16,15-3-3-16,16 2-5 15,-1-20-18-15,19 21-15 16,-8-11-1-16,6 7-1 16,-17-6-2-16</inkml:trace>
  <inkml:trace contextRef="#ctx0" brushRef="#br2" timeOffset="1.56624E6">14038 1917 77 0,'15'-24'36'0,"-8"-3"-1"15,3 12 2-15,-15 1-29 0,5 14-1 16,2-14-2-16,-2 14 0 15,-3 11-1-15,-2 10 0 16,-2 8-2-16,3 10 0 16,-3 10 0-16,2 13-1 15,-1 7 0-15,3 9 0 16,2-3 0-16,2-6-1 15,1-5 0-15,5-6 2 16,0-13-2-16,1-10 1 16,0-15-1-16,-8-20 0 15,16-4 0-15,-6-17 0 16,-4-15 1-16,-2-10-2 15,0-12 2-15,-3-11-2 16,2-12 1-16,-2-4 1 0,1-1 0 16,0-1 0-16,0 11-1 15,6 3 2-15,3 12-2 16,5 9 2-16,3 17-3 15,5 10 2-15,5 14-1 16,2 7 1-16,3 8-2 16,-1 10 0-16,2 4 1 15,-3 6-1-15,-7 4 1 16,-7 7-1-16,-11-1 1 15,-11 7 0-15,-13-1 0 16,-10 2-1-16,-12-3 1 16,0-2 0-16,-7-5 0 15,3-3-1-15,7-8 1 16,7-8-1-16,14-2 1 0,15-11-1 15,16 2 1-15,17-5-1 16,12-1 1-16,8 0 0 16,6 5 0-16,0 2 0 15,-6 5 0-15,-7 7 1 16,-15 7-1-16,-21 9 1 15,-20 6 0-15,-18 9 0 16,-15 0-1-16,-4 2 1 16,-11-3-1-16,2-7 0 15,5-4-2-15,7-12-1 16,20-3-5-16,3-30-11 15,35 11-18-15,-1-20-1 16,24 5 0-16,-3-19-2 0</inkml:trace>
  <inkml:trace contextRef="#ctx0" brushRef="#br2" timeOffset="1.5667E6">14809 2110 88 0,'0'0'38'16,"-13"-1"0"-16,-7 2 1 16,5 14-29-16,-8-1-5 15,3 11 0-15,-5 5-2 16,6 11 1-16,1-1-2 15,7 7 0-15,4 2 0 0,7-3-1 16,7-1 0-16,10-10 0 16,7-10-1-16,6-10 0 15,8-15 0-15,6-9 1 16,5-18-1-16,4-7 0 15,-1-13 1-15,1-2 0 16,-6-5-1-16,-3-1 1 16,-6 6-1-16,-5 4 1 15,-8 13-1-15,-10 5 0 16,-6 14 0-16,-9 13 0 15,0 0 0-15,-8 26 0 16,-3 3 0-16,-4 10-1 16,4 3-2-16,2 2 0 15,8 5-4-15,0-18-9 0,20 13-8 16,-5-29-15-16,25 4 2 15,-7-29-3-15,17 3 4 16</inkml:trace>
  <inkml:trace contextRef="#ctx0" brushRef="#br2" timeOffset="1.56707E6">15600 2110 106 0,'-24'-3'38'16,"10"22"2"-16,-16-5-3 15,4 23-32-15,-3-2-1 16,5 13-1-16,-4-2-1 15,8 0 1-15,2-3-2 16,9-6-1-16,4-9 1 16,10-11 0-16,6-15-1 0,9-10 0 15,3-15 0-15,7-6 0 16,4-9 1-16,-2-4-1 15,4-6 1-15,-2 2-1 16,-3 5 0-16,-6 3 1 16,-6 12-1-16,-3 7 1 15,-7 12-1-15,-9 7 1 16,10 14-1-16,-10 6-1 15,-5 10 0-15,0 7-1 16,8 6-1-16,-1 0-2 16,11 2-5-16,-5-16-8 15,27 12-7-15,-10-27-13 16,20 3 0-16,-5-26 0 15,12 0 2-15</inkml:trace>
  <inkml:trace contextRef="#ctx0" brushRef="#br2" timeOffset="1.5674E6">16209 2011 107 0,'-44'9'39'16,"3"25"1"-16,-15-10 0 15,6 8-35-15,8 2-1 16,10-1-3-16,9-6 1 15,17-2 0-15,20-10-2 16,11-6 1-16,15-3-2 16,5-8 1-16,6-1-1 15,-2-4 1-15,-8 3-1 0,-4 0 0 16,-17 10 1-16,-11 5 0 15,-13 8 0-15,-14 7 0 16,-7 4-1-16,-8 3 1 16,1 4-2-16,-5-6-2 15,16 8-10-15,-9-28-8 16,30 10-16-16,0-21 0 15,14-2-1-15,2-20 1 16</inkml:trace>
  <inkml:trace contextRef="#ctx0" brushRef="#br2" timeOffset="1.56807E6">16331 2242 96 0,'3'19'38'0,"-3"-19"1"16,22 12-1-16,7-18-33 15,10-4-1-15,3-6 0 16,9-6-2-16,2-4 0 16,-4-4-1-16,-6 0 1 15,-6 3-1-15,-12-3 0 16,-14 8 2-16,-15 0-2 15,-17 10 1-15,-13 7-1 16,-6 10 0-16,-9 6 0 16,-3 8 0-16,1 9 0 15,3 7-1-15,12 3 0 0,10 2 0 16,12-4 0-16,14-3-1 15,17-7 1-15,13-7-2 16,12-12 0-16,9-8-1 16,8-8-1-16,5-14 0 15,3-3 0-15,-7-8-1 16,0 4 0-16,-9-3 2 15,-12 8 1-15,-12 3 2 16,-14 8 1-16,-13 14 2 16,0 0 0-16,-28 4 1 15,-1 12 0-15,-3 10 0 16,-4 2-1-16,5 8-1 15,2-5-1-15,7 2 0 16,8-8 0-16,9-5 0 16,5-20 0-16,28 3-1 0,1-16 1 15,7-11 0-15,2-7 0 16,5-6 0-16,2 2 0 15,-4-2 0-15,-5 8 0 16,-5 4-1-16,-6 7 1 16,-5 8-1-16,-6 9 0 15,-14 1 0-15,17 20-1 16,-15-1-1-16,1 9-3 15,-8-5-7-15,11 23-7 16,-19-23-5-16,23 25-5 16,-18-29-8-16,18 12-4 15,-5-18 1-15</inkml:trace>
  <inkml:trace contextRef="#ctx0" brushRef="#br2" timeOffset="1.56898E6">18030 1987 75 0,'13'-14'38'16,"-7"-6"-2"-16,-6 20 3 15,0 0-32-15,0 0 0 16,-9 22-3-16,-5 5-1 15,-6 5 0-15,-3 5-2 16,-2 2 0-16,6 3 0 16,-1-3 0-16,7-4-1 15,13-11 1-15,12-3 0 0,9-10-1 16,11-6 1-16,8-6 0 15,6-8-1-15,0-2 1 16,2-6-1-16,-2 0 1 16,-8 0-1-16,-3 3 0 15,-13 1 0-15,-3 3 0 16,-9 6 0-16,-10 4 0 15,0 0 0-15,12 20-1 16,-16-1 1-16,8 4 0 16,-3 6 0-16,3 3 1 15,6 0-1-15,1-3 0 16,10-2 1-16,2-15 0 15,6-7 1-15,1-13-1 16,7-13 1-16,-2-11-1 16,1-10 1-16,-2-5-1 0,-7-7 0 15,-5-1-1-15,-8-4 1 16,-5 9-3-16,-12 3-1 15,1 17-9-15,-20-7-9 16,9 29-16-16,-20-4-1 16,9 26-4-16,-12 0 1 15</inkml:trace>
  <inkml:trace contextRef="#ctx0" brushRef="#br2" timeOffset="1.56927E6">17733 2292 83 0,'-12'24'39'0,"-10"2"-3"16,1 16 1-16,-7 0-31 15,6 0-18-15,17 12-23 16,-1-16 2-16,20 0-2 15,4-18-4-15</inkml:trace>
  <inkml:trace contextRef="#ctx0" brushRef="#br2" timeOffset="1.56983E6">19463 1313 101 0,'0'0'38'16,"-13"-10"1"-16,9 23-1 0,-18 12-36 15,9-2 0-15,-4 9 0 16,-2 13 1-16,-5 13 1 15,1 7-2-15,-5 8 0 16,1 7-1-16,2 1 1 16,0-1-3-16,6-3 2 15,1-6-2-15,7-16 0 16,3-3 0-16,8-15 1 15,9-10-1-15,5-12 2 16,4-12-1-16,6-10 1 16,3-10-1-16,2 0 1 15,0-10 0-15,-1 3 0 0,-1 0 0 16,-6 4-1-1,-4 5 0-15,-7 8 0 0,-10 7 0 16,10 14-1-16,-16 3-1 16,2 6 0-16,0 2-2 15,7 1-1-15,1-5-2 16,20 10-11-16,-11-29-10 15,30 9-10-15,-5-22 1 16,15 6-1-16,-5-20 2 16</inkml:trace>
  <inkml:trace contextRef="#ctx0" brushRef="#br2" timeOffset="1.57013E6">19857 2011 88 0,'2'-26'37'0,"8"11"1"16,-20-2 1-16,10 17-26 16,-15 7-8-16,3 9-1 0,-3 6 0 15,2 11-2-15,-3 2 1 16,2 8-2-16,2 0 1 15,5 2-1-15,3-8 0 16,8 0 0-16,9-13 0 16,5-10 0-16,11-18-1 15,10-10 1-15,1-8-1 16,3-11 1-16,-4-5-1 15,-4-8 1-15,-12 1-1 16,-11-1 0-16,-14 8-2 16,-19 5 0-16,-9 14-4 15,-17-3-7-15,7 28-10 16,-17-17-5-16,20 29-13 15,-1-7 0-15,19 9-1 0,10-4 2 16</inkml:trace>
  <inkml:trace contextRef="#ctx0" brushRef="#br2" timeOffset="1.57058E6">20865 1890 107 0,'0'0'38'16,"0"0"-1"-16,-20 14-5 15,9 10-29-15,-4 8-2 0,-3 11 0 16,-2 3-1-16,1 7-2 16,5 5-3-16,-1-15-9 15,19 11-22-15,-1-29-2 16,14-1 1-16,3-23-1 15</inkml:trace>
  <inkml:trace contextRef="#ctx0" brushRef="#br2" timeOffset="1.57108E6">21060 1639 103 0,'-24'0'37'0,"10"12"1"16,-4-2-4-16,1 0-34 0,15 3-1 15,7 2-1-15,8 0 0 16,3 4-1-16,8 4 2 16,1 1-2-16,5 6 2 15,-1 0-1-15,-4 2 1 16,-3 2 2-16,-6 2 0 15,-6 1 1-15,-10-4 0 16,-4 3 1-16,-10-5 1 16,-1 5-1-16,-3-6 1 15,3 0-1-15,-4-7 0 16,6-2 0-16,4-8-1 15,9-13 0-15,0 0 0 16,26-2-1-16,-2-15 1 16,10-7 0-16,0-9-1 0,6-2 1 15,0-3 0-15,-3 2 0 16,-3 2-1-16,-4 7 0 15,-9 7-1-15,-5 6 2 16,-16 14-3-16,16 8 1 16,-16 10-1-16,-2 7-2 15,2 6 1-15,-5 6-3 16,8 5-1-16,-5-9-7 15,19 21-13-15,-9-28-13 16,17 9 2-16,-7-21-1 16,14 2 2-16</inkml:trace>
  <inkml:trace contextRef="#ctx0" brushRef="#br2" timeOffset="1.5714E6">21821 1908 107 0,'0'0'38'0,"-21"-9"0"15,11 21-1-15,-9-3-33 16,5 13-1-16,1 3-1 16,5 10-1-16,0 4 0 15,0 4 0-15,5-1-1 16,3 0 0-16,3-5 1 15,3-5-2-15,2-10 1 16,6-7 1-16,3-13 0 16,6-10 0-16,5-8 0 15,6-10-1-15,3-7 0 16,1-9 0-16,-1-2-2 0,-4-3 0 15,3 7-6-15,-17-9-11 16,4 20-19-16,-18-2 2 16,3 15-3-16,-13 3 2 15</inkml:trace>
  <inkml:trace contextRef="#ctx0" brushRef="#br2" timeOffset="1.57213E6">22059 2131 97 0,'0'0'37'0,"16"5"1"16,-5-13 0-16,12 1-34 0,1-5 0 15,6-1-1-15,3-5-1 16,0-3 1-16,-2 3-2 15,-1 0 2-15,-9-1-1 16,-6 0 0-16,-8 3 0 16,-7 4 0-16,-13 2 0 15,-6 6 0-15,-8 1-1 16,-4 13 0-16,-5 1 0 15,2 8-1-15,-4 4 1 16,6 4-1-16,6 3 1 16,8 4-1-16,9-2 1 15,11-5-2-15,12-5 2 16,14-5-1-16,6-9 1 15,10-6-1-15,4-5 0 0,6-10 1 16,0-3-1-16,-7-5 1 16,0-5-1-16,-8 4 2 15,-6-2-2-15,-6 6 2 16,-12 1-2-16,-15 17 0 15,13-12 0-15,-13 12 0 16,-17 18 0-16,-2-1 0 16,0 6-2-16,-5-1 1 15,6 4 1-15,3-4-1 16,3-2 1-16,9-5 0 15,3-15 0-15,21 5 0 16,2-16 1-16,8-5-1 16,4-10 1-16,1-1 1 0,3-5-2 15,-5-2 0-15,-3 8 0 16,-7 2 0-16,-5 4 0 15,-9 10 0-15,-10 10 0 16,0 0 0-16,-12 26 0 16,3-2 0-16,1 2 0 15,4 1 0-15,4 0 0 16,8-3-4-16,13-3 0 15,3-14-2-15,21 4-6 16,-5-23-6-16,22 8-6 16,-17-26-6-16,18 5-7 15,-15-20 0-15,12 0 0 16,-18-16 3-16</inkml:trace>
  <inkml:trace contextRef="#ctx0" brushRef="#br2" timeOffset="1.5723E6">23339 1459 108 0,'0'-18'39'15,"-23"16"0"-15,3 31 0 16,-24 17-29-16,8 14-6 15,-3 7-1-15,1 12-1 16,4 1 0-16,4 2-2 16,9-5 0-16,5-4-4 15,7-7-2-15,-6-23-11 16,17 13-16-16,-11-31-7 15,12 2 3-15,-3-27-2 16</inkml:trace>
  <inkml:trace contextRef="#ctx0" brushRef="#br2" timeOffset="1.57252E6">22958 1907 126 0,'0'0'41'0,"0"0"1"15,-1 18-2-15,1-18-38 16,28 11 0-16,2-6 0 15,6-3-2-15,9 0-2 16,2-3-1-16,11 4-3 16,-5-14-12-16,13 12-12 15,-19-11-9-15,5 10 0 16,-14-9-2-16,5 8 2 15</inkml:trace>
  <inkml:trace contextRef="#ctx0" brushRef="#br2" timeOffset="1.57287E6">23395 2024 119 0,'-8'15'37'16,"8"-15"3"-16,0 0-3 16,37 6-36-16,-13-10 0 15,11-2-1-15,3-3 2 16,-3-1-1-16,8-3 1 15,-10-1-2-15,-3 4 2 16,-6-2-2-16,-5 0 1 16,-7 0 0-16,-9 2-1 15,-3 10 1-15,-19-20-1 16,-3 14 0-16,-10 2 0 0,-5 5 0 15,-3 7 1-15,-4 5-1 16,2 10 0-16,2 2 0 16,11 4-1-16,10 3 1 15,13-3-3-15,15 1-3 16,7-13-10-16,31 12-10 15,-5-22-13-15,19 6 0 16,-1-14-1-16,17 3 0 16</inkml:trace>
  <inkml:trace contextRef="#ctx0" brushRef="#br2" timeOffset="1.57327E6">24104 2009 115 0,'-43'4'41'16,"-15"1"1"-16,11 11-1 15,-1 1-36-15,3 8-1 16,8 0-1-16,10 3 1 16,10-3-4-16,16-5 0 15,15-5 0-15,14-8 0 16,10-11 0-16,11-7 0 15,8-12 0-15,9-9 0 16,0-6 0-16,0-11 0 16,-4-5 0-16,-6-9 0 15,-4-2 0-15,-13 0 0 16,-9 13 0-16,-13 3 0 15,-10 15 0-15,-14 19 0 0,-12 21 0 16,-7 20 0-16,-8 20 0 16,0 17 0-16,-3 2 0 15,6 8 0-15,8 0-8 16,5-17-9-16,19 9-5 15,-7-32-8-15,21 10-7 16,-10-28-5-16,8 2-1 16,-13-17 2-16</inkml:trace>
  <inkml:trace contextRef="#ctx0" brushRef="#br2" timeOffset="1.57425E6">2745 3472 83 0,'0'0'31'16,"0"0"-4"-16,-5 13 2 0,-6-7-13 15,12 22-4-15,-11 1-4 16,3 14-3-16,-5 4-1 15,5 12-1-15,-4 1-1 16,0-1-1-16,6 0-4 16,-1-13-2-16,12 0-11 15,-8-32-11-15,17-3-8 16,-6-26 0-16,19-11-3 15,-3-20 1-15</inkml:trace>
  <inkml:trace contextRef="#ctx0" brushRef="#br2" timeOffset="1.57443E6">2764 3112 109 0,'-22'3'37'16,"-3"-7"-1"-16,11 13-3 15,14-9-39-15,-12 2-8 16,28 6-10-16,-9-20-5 15,19 12-5-15,-5-14-2 16,14 9 1-16</inkml:trace>
  <inkml:trace contextRef="#ctx0" brushRef="#br2" timeOffset="1.57467E6">3230 3044 96 0,'5'42'37'0,"-10"2"0"15,3 20-2-15,-8 5-30 16,0 17 0-16,-1 6-1 16,-2 6-2-16,-5 3 0 15,4-4-3-15,1-2-2 16,3-20-4-16,14-2-8 15,-5-35-12-15,20-6-8 16,-8-30-1-16,16-9-1 16,-4-22 0-16</inkml:trace>
  <inkml:trace contextRef="#ctx0" brushRef="#br2" timeOffset="1.57485E6">3127 3649 83 0,'-19'2'40'15,"-1"-8"0"-15,20 6-1 16,0 0-11-16,32-8-25 15,10-4-1-15,13-8-4 16,15 4-6-16,1-17-22 16,20 11-10-16,0-10 1 15,7 15-3-15</inkml:trace>
  <inkml:trace contextRef="#ctx0" brushRef="#br2" timeOffset="1.57501E6">4153 3722 107 0,'-29'10'40'0,"9"0"0"16,-4-22-3-16,6-13-33 0,14 14-33 16,-13-21-9-16,17 13-1 15,-9-9-1-15,7 14 1 16</inkml:trace>
  <inkml:trace contextRef="#ctx0" brushRef="#br2" timeOffset="1.57608E6">528 2794 23 0,'0'0'23'15,"0"0"1"-15,9-14-8 16,-2-3 4-16,5 0 0 15,-8-10-10-15,8 10 0 16,-10-11 1-16,9 13 0 16,-12-9 1-16,1 24-3 15,2-25-1-15,-2 25-1 16,-5-12-2-16,5 12-1 15,0 0-2-15,-13 14 0 16,6 0 0-16,2 5 0 16,-1 1 0-16,2 2-1 0,0-1 1 15,1-1-1-15,3-4 0 16,0-16 0-16,9 12 1 15,-9-12-1-15,17-12-1 16,-2-4 1-16,2-3-1 16,-2-2 0-16,-1-1-1 15,0-1 1-15,-8 5 1 16,3 0-1-16,-9 18 0 15,-3-15 1-15,3 15 0 16,-19 14 1-16,5-5-1 16,2 10 0-16,1-2-1 15,1 2 1-15,3-2-1 16,2-1 1-16,5-4 0 0,0-12 0 15,12-3 0-15,2-11-1 16,3-2 0-16,2-3 0 16,-3-4 0-16,2 3 0 15,-4 0-1-15,-4 2 0 16,-10 18-3-16,0 0-1 15,0 0-9-15,-33 14-5 16,26 16-15-16,-14-12-3 16,7 12-2-16,1-7-1 15</inkml:trace>
  <inkml:trace contextRef="#ctx0" brushRef="#br2" timeOffset="1.57735E6">681 5449 59 0,'0'0'33'15,"8"-13"-2"-15,-8 13-5 16,0 0-7-16,0 0-11 16,-13 6-2-16,10 4-2 15,3-10-2-15,-12 25 1 16,10-12-2-16,2 3 1 15,2-5-1-15,3 1 1 16,-5-12-1-16,16 11 0 0,-4-14 0 16,3-4 0-16,-1-5 1 15,-1-4-1-15,1-6 0 16,-3-1 0-16,3-5 1 15,-6 4-2-15,-2-2 1 16,-2 5 0-16,-4 0 1 16,0 7-1-16,0 14 1 15,-10-7-1-15,-3 13 1 16,1 12 0-16,-5 5-1 15,0 7 0-15,-4 1 1 16,3 3-1-16,-1-5 0 16,8-3 0-16,6-9-1 15,5-17 1-15,0 0 0 16,23-1 0-16,-2-16-1 0,1-6 1 15,0 0-1-15,-3 0 1 16,-1 0 0-16,-7 4 0 16,-6 7-1-16,-5 12 1 15,0 0-1-15,-22 4 0 16,9 7 0-16,0-1-1 15,5 3-1-15,8-13-2 16,-4 24-4-16,4-24-9 16,23 11-10-16,-12-14-11 15,21 8 0-15,-8-10-2 16,10 5 1-16</inkml:trace>
  <inkml:trace contextRef="#ctx0" brushRef="#br2" timeOffset="1.58027E6">1825 4916 45 0,'7'-15'28'16,"-2"2"5"-16,-4 1-2 0,-1 12-14 16,-1-15-7-16,1 15-1 15,0 0-1-15,7 33-1 16,-16-3 0-16,9 22-3 15,-12 10 0-15,2 18-2 16,-3 11 0-16,-3 11-2 16,-1 6 0-16,0-6-2 15,17 2-9-15,-9-27-11 16,31-6-10-16,-1-30-2 15,16-18-2-15,10-26 1 16</inkml:trace>
  <inkml:trace contextRef="#ctx0" brushRef="#br2" timeOffset="1.58061E6">2971 4742 87 0,'-13'-36'36'0,"-16"0"1"16,3 18 0-16,-15 9-32 15,2 15-2-15,-5 19 1 16,-1 13-1-16,-6 16 2 0,0 14-3 16,2 12 0-1,3 13-1-15,5 4 0 0,7 0-1 16,12 0-1-16,6-9-4 15,17 6-6-15,-9-30-14 16,29 0-8-16,-6-28-3 16,7-9-1-16,-6-21 2 15</inkml:trace>
  <inkml:trace contextRef="#ctx0" brushRef="#br2" timeOffset="1.58079E6">2299 5373 108 0,'-21'-15'38'0,"21"15"2"0,10-17-3 15,18 12-34 1,23-5-3-16,17-7-3 0,23 7-12 16,-3-16-21-16,21 8-4 15,3-12 1-15,15 3-2 16</inkml:trace>
  <inkml:trace contextRef="#ctx0" brushRef="#br2" timeOffset="1.58157E6">3964 5182 93 0,'6'-21'36'15,"-6"21"0"-15,-4-10-7 16,-1 20-25-16,-5 7 0 16,2 11 0-16,-7 11-1 15,0 7 0-15,-4 4-1 16,3 3 0-16,2 2 0 15,4-2 0-15,9-12-1 16,5-9 0-16,11-14 0 16,8-11 0-16,11-18-1 15,7-8 1-15,4-14-1 16,3-12 1-16,1-2-1 15,-3-4 1-15,-4 3-1 16,-6 8 0-16,-8 4 0 0,-6 11 0 16,-8 12 0-16,-14 13 0 15,9 21 0-15,-9 7 0 16,-4 9 0-16,-1 5 0 15,5 3 0-15,0 1 0 16,4-3 0-16,6-10 1 16,3-10-1-16,12-10 1 15,3-16-1-15,4-7 1 16,2-14 0-16,0-8 0 15,-2-12 0-15,0-4 0 16,-12-3 0-16,1-2-1 16,-10 1-1-16,-5 1-2 15,-1 9 0-15,-7 6-3 16,8 15-3-16,-9-6-8 15,21 28-8-15,-18-1-8 0,28 4-4 16,-8 6 0-16,13 10 1 16</inkml:trace>
  <inkml:trace contextRef="#ctx0" brushRef="#br2" timeOffset="1.58195E6">4962 5310 97 0,'-1'16'36'0,"1"-16"1"16,19 14-7-16,3-20-26 16,11-4 0-16,5-6-1 15,4-4 0-15,0-8-1 0,0-4 0 16,-6 0 0-16,-10-3 0 15,-11 3 0-15,-8 6 0 16,-13 1 0-16,-9 10-1 16,-11 12 1-16,-9 12-1 15,-4 13 1-15,-4 14-1 16,1 11 0-16,5 6 0 15,9 0 0-15,14 1-1 16,20-7 0-16,16-17-3 16,24-9-5-16,18-29-6 15,35-1-5-15,-8-30-9 16,29-1-11-16,-1-17-3 15,13-1 0-15,4-10 2 0</inkml:trace>
  <inkml:trace contextRef="#ctx0" brushRef="#br2" timeOffset="1.58525E6">6929 4967 41 0,'0'0'32'0,"-22"-11"2"16,22 11-1-16,-19-12-8 15,19 12-13-15,-24-6-5 16,24 6-2-16,-23 2-1 16,8 8-1-16,-3 4 0 15,0 7-1-15,-7 1 0 16,3 4 1-16,1 2-2 15,2 0 1-15,5-6-1 16,11-3 0-16,10-6 0 16,14-5 0-16,10-3 0 15,17-4-1-15,5-1 0 0,7 0 0 16,1 3 0-16,-5 7 0 15,-6 3 0-15,-12 10 0 16,-16 6 0-16,-17 6 0 16,-19 5 0-16,-16 3 0 15,-10-3 0-15,-2 1 0 16,-1-9-2-16,2-12-2 15,16-3-8-15,4-26-17 16,31-2-6-16,9-23-1 16,25-4-2-16</inkml:trace>
  <inkml:trace contextRef="#ctx0" brushRef="#br2" timeOffset="1.58551E6">7847 4289 92 0,'-6'-14'37'0,"-13"3"-1"16,1 22 1-16,-16 9-34 16,9 16 0-16,0 13-2 15,2 14 1-15,-3 14-1 16,2 11 1-16,0 8-1 15,1 4-1-15,3 1 0 16,3-5-3-16,9-7-2 16,-4-24-13-16,21 1-16 15,-9-24-3-15,16-6-1 16,-7-26 1-16</inkml:trace>
  <inkml:trace contextRef="#ctx0" brushRef="#br2" timeOffset="1.5857E6">7376 5048 97 0,'-37'-12'37'0,"19"12"1"16,2-5-1-16,16 5-33 16,25-1-1-16,12 1-2 15,15-2 0-15,15-1-2 16,10 0-1-16,4-10-8 15,14 17-21-15,-12-13-5 16,4 7-1-16,-18-6-1 16</inkml:trace>
  <inkml:trace contextRef="#ctx0" brushRef="#br2" timeOffset="1.58606E6">8007 5152 93 0,'-19'16'36'15,"18"4"0"-15,1-20 1 16,17 3-34-16,9-7-1 15,8-5-1-15,7-8 0 16,2-4 1-16,2-6-1 16,-1-3 0-16,-11-1-1 15,-9 1 1-15,-9 3-1 16,-15 7 2-16,-11 6-1 15,-12 10 1-15,-15 12-1 0,-9 14 1 16,-9 8 1-16,-1 12-2 16,0 3 1-16,10 4 0 15,10-1-2-15,16-3 1 16,18-10-1-16,26-13 0 15,18-10-2-15,17-14 0 16,27-7-3-16,3-15-3 16,19 9-11-16,-17-25-15 15,11 10-3-15,-20-9 1 16,-4 10-2-16</inkml:trace>
  <inkml:trace contextRef="#ctx0" brushRef="#br2" timeOffset="1.58658E6">8779 5004 82 0,'-14'6'36'15,"-11"0"0"-15,3 20 1 16,-7-2-22-16,9 12-10 0,-2 3-1 15,7 8-1-15,1 0-1 16,5 1 0-16,4-5-1 16,3-5 1-16,3-6-1 15,4-9 0-15,-1-11-1 16,-4-12 1-16,18-9-1 15,-4-11 1-15,-3-12-1 16,3-6 0-16,2-11 1 16,-1-8-1-16,2-3-1 15,-2-1 3-15,1 3-3 16,-2 5 1-16,2 6-1 15,1 9 1-15,0 9-1 16,0 11 1-16,5 10 0 16,-2 8-1-16,2 9 1 0,-5 4 0 15,5 5 1-15,-4 4-1 16,-7 4 1-16,-2 2-1 15,-9 2 1-15,-5 1-1 16,-9 5 1-16,-9-1-1 16,-5 0 0-16,-6 2 0 15,1-3-1-15,-3 1 1 16,3-2 0-16,3-2 0 15,3 1 0-15,5 0 0 16,5 6-1-16,-2 9 1 16,4 7 2-16,-1 10-1 15,-2 8 1-15,-2 6-1 16,-1 6-4-16,-6-6-6 0,11 10-7 15,-12-24-11-15,13 3-12 16,-9-21 0-16,15-6-2 16,-5-22 2-16</inkml:trace>
  <inkml:trace contextRef="#ctx0" brushRef="#br2" timeOffset="1.58735E6">9986 5020 81 0,'0'0'36'0,"-15"-26"1"16,1 22-1-16,-17-7-29 15,7 15-1-15,-11-4 0 16,-3 12-2-16,-4 8 0 15,-1 10 0-15,4 6-2 16,3 5 1-16,1 8-1 16,13 0 0-16,6-1-1 15,12-6 0-15,10-5 0 16,16-14 0-16,10-9-1 0,15-13 1 15,12-13-1-15,7-10 1 16,7-12-1-16,-3-9 1 16,0-4-1-16,-4 0 0 15,-14-1 0-15,-6 4 1 16,-16 8-1-16,-8 4 0 15,-13 14-1-15,-9 18 1 16,0 0-1-16,-24 26 1 16,6 9-1-16,-1 8-1 15,2 9-1-15,0 1 0 16,14 2-4-16,1-11-3 15,23 7-9-15,-3-30-12 16,19 2-5-16,1-21-1 16,12-4 0-16</inkml:trace>
  <inkml:trace contextRef="#ctx0" brushRef="#br2" timeOffset="1.5905E6">10594 4960 72 0,'0'0'37'0,"0"0"-3"16,-1-12 0-16,1 12-14 16,0 13-18-16,0-13 0 15,-14 23 1-15,10 2-1 16,-8 6 1-16,1 10 0 15,0 3 1-15,2 4-1 16,2-3-1-16,5-2-1 16,4-9 0-16,10-13 0 15,5-12-1-15,8-13 1 16,8-16-1-16,6-8 0 15,2-9 0-15,2-8 0 16,-2 3 0-16,-2-2 0 0,-5 7 0 16,-6 6-1-16,-8 11 1 15,-6 11 0-15,-14 9 0 16,9 20 0-16,-13 4 0 15,-1 8 0-15,-3 3 0 16,3 4 0-16,3-3 0 16,2-3 0-16,5-11 1 15,8-8 0-15,8-13 0 16,6-8 0-16,2-10 0 15,4-11 0-15,2-6 0 16,0-6 0-16,-6 0-2 16,-5 0 2-16,-5 4-3 0,-6 1 3 15,-6 9-5-15,-3 3 0 16,-1 10-2-16,-3 3 0 15,0 10-4-15,0 0-9 16,29 19-4-16,-29-19-5 16,42 25-2-16,-20-14-4 15,14 9 4-15,-2-6-1 16</inkml:trace>
  <inkml:trace contextRef="#ctx0" brushRef="#br2" timeOffset="1.59133E6">11631 4986 93 0,'-3'-15'35'16,"-18"-9"-2"-16,5 14 2 0,-13-3-32 16,1 12 2-16,-11 4 2 15,1 15-4-15,-3 6 2 16,-1 10-3-16,7 6 3 15,6 1-3-15,7 2 1 16,13-2-1-16,13-6-1 16,11-7 0-16,18-16-1 15,9-12 1-15,11-10-1 16,7-11 0-16,2-9 1 15,-2-5-1-15,-4-3-1 16,-9 0 1-16,-10 4-1 16,-9 6 1-16,-12 10-2 15,-10 6 2-15,-6 12-1 16,-16 13 0-16,-2 8 2 0,-1 4-3 15,0 8 1-15,5 0-2 16,5 4 1-16,8-10-4 16,10 1-2-16,6-18-4 15,21 6-5-15,-10-27-4 16,25 12-3-16,-19-26-1 15,17 10-3-15,-15-19 0 16,8 5 1-16,-11 3 31 16,-10-13 5-16,4 17 8 15,-21-17 4-15,12 21 5 16,-20-12 1-16,4 30 4 15,-11-19 2-15,11 19-25 16,-19 16-1-16,8 9-4 16,-4 6 2-16,7 9-3 0,2 0 1 15,6 1-2-15,6-1 2 16,8-10-2-16,5-8-1 15,9-12 1-15,5-15 0 16,4-9 0-16,-2-10 0 16,3-7-1-16,-1-8-1 15,-3 1 2-15,-7 1-2 16,-2 4 1-16,-8 9-2 15,-6 11 2-15,-11 13 0 16,4 26-1-16,-15 13 2 16,-7 21-3-16,-6 18 3 15,-9 10-2-15,0 9 2 16,-7 4 0-16,0-5 0 0,3-8 0 15,-3-11 1-15,5-16 0 16,1-16 0-16,-1-18-1 16,4-12-2-16,0-20-4 15,8-5-9-15,-9-27-5 16,18 5-8-16,-13-33-3 15,22 2-5-15,-7-24-3 16,15 0-1-16</inkml:trace>
  <inkml:trace contextRef="#ctx0" brushRef="#br2" timeOffset="1.59326E6">13674 4322 93 0,'-19'-29'37'0,"5"6"0"0,-10-14 0 15,5 11-30-15,-5-5-3 16,3 6 1-16,-4 5-2 16,1 9 0-16,-5 12-1 15,0 15 0-15,-3 16-1 16,0 20-1-16,-3 13 1 15,-2 21-1-15,3 8 0 16,-1 12-1-16,8 1 2 16,7 0-1-16,8-6 0 15,7-11-2-15,7-6 0 16,5-16-3-16,9-8 0 15,-9-21-5-15,13 1-6 16,-20-40-5-16,15 20-6 16,-20-38-2-16,10 5-1 0,-20-20-2 15,3-2 2-15,-10-9 21 16,-8-6 16-16,7 12 11 15,-17-13 4-15,14 23 6 16,-12-9 3-16,16 21 2 16,-3-5 2-16,25 21-18 15,0 0-9-15,16-8-4 16,15 6-1-16,15 1-1 15,9-3 1-15,13-1-2 16,6-1 1-16,6-2-1 16,-4 3 0-16,1 4 0 15,-12 4 0-15,-6 7-1 16,-14 3 1-16,-13 8-1 15,-9 8 2-15,-18 5-2 16,-7 4 1-16,-11 3-1 0,-9 3 2 16,-1-4-2-16,-2-3 0 15,2-7 0-15,4-4 0 16,4-14 0-16,15-12 0 15,-9-14 1-15,18-11-1 16,7-10 0-16,6-10 0 16,2-4 0-16,5-8-1 15,3 2 1-15,-3 4-1 16,-1 7 2-16,-3 9-2 15,-5 8 1-15,0 11 0 16,-1 8 0-16,1 7 0 16,1 4 0-16,4 5 0 15,4 3 0-15,2-1 0 16,4-3 0-16,1 2 0 0,-4-2 0 15,2-1 0-15,-9 0 1 16,-4-3-1-16,-8 2 0 16,-13-5 0-16,3 15 0 15,-16-5 0-15,-6 5 1 16,-9 6 0-16,-3 7-1 15,-8 3 2-15,2 6-2 16,1-1 1-16,9 7-1 16,7-5 1-16,8-1-1 15,15-7 0-15,12-7 0 16,11-10 0-16,10-12 0 15,8-9 0-15,8-14 0 16,3-7-1-16,-3-8 1 0,-2-8-1 16,-11-2 0-16,-5-1 0 15,-9 0 1-15,-12 4-1 16,-10 8 1-16,-6 4-2 15,-5 12 3-15,-4 2-1 16,1 9 0-16,-1 8 0 16,12 1 0-16,0 0 1 15,13 13-1-15,8-9 0 16,7 2 1-16,4 1-1 15,2 0 1-15,5-1 0 16,-3 1 0-16,-3 1-1 16,-8 4 1-16,-6 5-1 15,-6 0 0-15,-6 8 1 16,-9 4-1-16,-7 3 1 0,-4 4-1 15,-6 3 2-15,1-2-3 16,-1-5 3-16,4-3-2 16,4-11 0-16,11-18 0 15,0 0 0-15,29-18 0 16,-6-11 0-16,6-6 1 15,3-8-1-15,5-1 0 16,-3 3 0-16,-3 3 0 16,-7 8-1-16,-5 8 2 15,-6 7-1-15,-13 15-1 16,12-1 1-16,-12 12-1 15,-2 4 1-15,2 2 0 16,6 0 0-16,3-1-1 16,7-4 2-16,10-9 0 0,6-4 0 15,8-6-1-15,0-8 1 16,3-2 0-16,-1-2 0 15,-3 2 1-15,-6-2-2 16,-8 4 0-16,-9 7 0 16,-16 8 0-16,0 0-2 15,3 22 1-15,-16 6 0 16,-3 0-2-16,2 9-1 15,-1-1-2-15,11 8-1 16,-2-18-6-16,24 9 0 16,-3-26-5-16,30 9-3 15,-10-30-2-15,30 10-4 16,-14-24-1-16,15 2-4 15,-8-8 6-15,1-3 0 16</inkml:trace>
  <inkml:trace contextRef="#ctx0" brushRef="#br2" timeOffset="1.59345E6">15747 4834 106 0,'-27'22'37'0,"8"21"1"16,-16-5 0-16,11 10-30 16,-2 4-4-16,6-2-3 15,9-3-1-15,4-7-3 16,14-8-6-16,-7-32-8 15,38 19-8-15,-19-41-8 16,17 5-3-16,-6-25-1 16,7 1 0-16</inkml:trace>
  <inkml:trace contextRef="#ctx0" brushRef="#br2" timeOffset="1.5936E6">15832 4387 115 0,'-34'-15'37'15,"7"18"1"-15,-7-4-2 16,16 4-40-16,14 8-12 15,-1-22-7-15,29 17-7 16,-5-22-2-16,24 14-4 16,-2-19-1-16</inkml:trace>
  <inkml:trace contextRef="#ctx0" brushRef="#br2" timeOffset="1.59381E6">16246 4289 118 0,'-32'21'39'0,"12"22"0"16,-15-9-1-16,13 8-33 15,-2 16-2-15,4 10-1 16,-2 3-1-16,9 6-1 16,2-3 0-16,1-3-4 15,7 1-4-15,-6-24-9 16,18 8-7-16,-16-33-8 15,18 6-3-15,-11-29-3 16,0 0-1-16</inkml:trace>
  <inkml:trace contextRef="#ctx0" brushRef="#br2" timeOffset="1.59398E6">15939 4772 119 0,'0'0'38'0,"-19"-13"2"16,19 13-1-16,10 5-34 15,12-8-4-15,13 2-5 16,1-14-10-16,22 19-12 15,-14-27-10-15,17 10-4 16,-9-14-2-16,12 7 1 16</inkml:trace>
  <inkml:trace contextRef="#ctx0" brushRef="#br2" timeOffset="1.59487E6">17141 4791 85 0,'-2'-22'35'15,"12"9"0"-15,-10-6 2 16,0 19-32-16,7-15 0 16,-7 15 0-16,-3 22-1 15,-6 2-1-15,-7 9 0 16,1 7-1-16,-6 5 2 0,1 2-3 15,4-1 2-15,7-2-2 16,5-10 2-16,17-11-3 16,10-10 2-16,13-13-1 15,10-11-1-15,7-8 0 16,3-6-1-16,-2-5 1 15,-1-2-1-15,-10 4 1 16,-7 4-1-16,-8 5 1 16,-12 7-1-16,-16 12 1 15,0 0 0-15,0 0 0 16,-7 30 1-16,-6-1-1 15,3 2 1-15,0 4 0 16,3-1 0-16,10 2-1 0,5-7 2 16,8-8-1-1,11-9 0-15,5-12 0 0,7-12 0 16,3-6-1-16,-2-7 0 15,0-10 2-15,-7-2-3 16,-8-2 2-16,-3 2-3 16,-12-1 1-16,0 5-2 15,-11 1 0-15,-2 7-2 16,-3-5-4-16,12 13-5 15,-7-13-5-15,25 17-5 16,-13-20-4-16,29 11-4 16,-5-16-3-16,21 3 1 15,-4-8 3-15</inkml:trace>
  <inkml:trace contextRef="#ctx0" brushRef="#br2" timeOffset="1.59543E6">18377 4191 105 0,'-11'16'37'16,"-18"-2"2"-16,10 24-3 15,-13 2-31-15,4 12-2 16,-2 10 0-16,4 8 0 16,-3 5-1-16,8 4-1 15,0-3 0-15,5-3-1 16,5-7 2-16,4-8-2 15,10-9 1-15,1-13-1 16,8-11 1-16,5-14-1 16,7-11 0-16,3-11 2 15,6-11-4-15,-2-5 3 0,1 0-2 16,-1-6 1-16,-5 7-1 15,-3 4 1-15,-8 9 0 16,-15 13-2-16,12 14 2 16,-15 8 0-16,-4 6 1 15,0 7-2-15,2 2 1 16,3 1-3-16,5-4 1 15,3-11-4-15,18-4 0 16,-2-19-7-16,21 2-6 16,-9-26-2-16,17 8-4 15,-13-23-3-15,11 7-4 16,-12-13 0-16,0 1 29 15,-8 11 10-15,-14-8 4 16,4 25 6-16,-28-9 7 0,9 25 3 16,-14 3 4-16,4 25 6 15,-16-3-27-15,3 14-4 16,2-2-1-16,4 7-3 15,3-5 1-15,9-3-3 16,7-7-1-16,7-12-4 16,14-5-8-16,-1-27-4 15,21 3-10-15,-11-27-2 16,17 3-4-16,-12-21-4 15,8-1 2-15</inkml:trace>
  <inkml:trace contextRef="#ctx0" brushRef="#br2" timeOffset="1.59558E6">18936 4287 105 0,'-25'-23'36'15,"10"23"-1"-15,-4 0-2 16,9 5-38-16,25 16-12 16,-15-21-8-16,47 18-3 15,-13-18-3-15,26 7-4 16,-7-16 1-16</inkml:trace>
  <inkml:trace contextRef="#ctx0" brushRef="#br2" timeOffset="1.59581E6">19419 4189 111 0,'-23'11'38'15,"7"11"0"-15,-15 0 0 16,12 16-33-16,-10 11-2 0,1 12-1 16,4 12 0-16,-2 5-1 15,4 4-1-15,0 1 0 16,7 0-1-16,3-5-2 15,7-6-2-15,-2-19-7 16,17 4-6-16,-11-33-5 16,27 7-6-16,-13-32-3 15,18 2-4-15,-8-23 1 16,12-1 0-16</inkml:trace>
  <inkml:trace contextRef="#ctx0" brushRef="#br2" timeOffset="1.59614E6">19365 4858 104 0,'-6'16'38'0,"-7"-12"-1"15,20 10 0-15,4-11-34 16,13-1 0-16,8-7-1 16,11-1 0-16,8-7 0 15,2-4-1-15,2-3 0 16,-5-4 0-16,-7-2 0 15,-10-3 0-15,-12-1 0 16,-12 3-1-16,-16 4 1 16,-13 7-1-16,-12 11 1 15,-8 11 0-15,-8 13 0 16,0 11-1-16,0 11 1 15,5 6 0-15,11 4 1 16,11 1-2-16,14-4 0 16,14-11-4-16,21 5-6 15,2-25-8-15,28 7-8 0,-10-24-10 16,30 3-5-16,1-19 1 15,20 3 0-15</inkml:trace>
  <inkml:trace contextRef="#ctx0" brushRef="#br2" timeOffset="1.5965E6">20454 4794 95 0,'14'3'38'0,"-14"-3"1"16,-2 27-4-16,-12-9-30 15,-4 12-2-15,-1 2 1 16,1 5-2-16,5 1-1 15,4-4-3-15,11-1-2 16,5-24-12-16,24 12-10 16,-11-30-8-16,21 0-4 15,-4-20 0-15,10-1 1 16</inkml:trace>
  <inkml:trace contextRef="#ctx0" brushRef="#br2" timeOffset="1.59667E6">20480 4343 103 0,'-31'-14'37'15,"-4"2"0"-15,18 14-4 16,17-2-42-16,0 0-10 16,32 11-7-16,-4-20-2 15,31 13-4-15,-7-16-3 16,19 6 2-16</inkml:trace>
  <inkml:trace contextRef="#ctx0" brushRef="#br2" timeOffset="1.59688E6">21028 4167 100 0,'-21'20'34'15,"6"24"2"-15,-18 2-1 16,10 22-29-16,-4 8-1 16,6 11-2-16,-1 4-1 15,4 0-1-15,4-5 0 16,4-10-4-16,8 2-6 15,-6-32-10-15,21 6-7 16,-18-35-5-16,20-1-3 16,-15-16-3-16,22-11 0 15</inkml:trace>
  <inkml:trace contextRef="#ctx0" brushRef="#br2" timeOffset="1.59705E6">20761 4741 110 0,'-10'-15'37'0,"25"22"2"16,2-16-3-16,20 7-35 15,15 0-2-15,8-5-4 16,22 8-12-16,-10-19-7 16,21 15-8-16,-13-14-4 15,10 8-1-15,-17-10 0 16</inkml:trace>
  <inkml:trace contextRef="#ctx0" brushRef="#br2" timeOffset="1.59724E6">21714 4617 108 0,'-25'19'37'16,"7"18"2"-16,-13-6-1 15,-4 15-35-15,7 2 0 16,3 1-1-16,2 1 0 16,6-6-3-16,10-2-3 15,2-25-11-15,22 8-8 16,-17-25-9-16,44-12-4 15,-16-14-2-15,12 1 0 16</inkml:trace>
  <inkml:trace contextRef="#ctx0" brushRef="#br2" timeOffset="1.59737E6">21745 4335 101 0,'-21'-23'31'0,"6"12"-9"16,15 11-10-16,-12 7-36 15,27 9-7-15,1-11-4 16,26 11 0-16</inkml:trace>
  <inkml:trace contextRef="#ctx0" brushRef="#br2" timeOffset="1.59767E6">22286 4464 93 0,'-47'7'37'0,"5"14"0"16,-15-15 0-16,18 17-14 15,-3-2-21-15,11 5-1 16,17 2 0-16,12 0 0 0,18-1 0 15,15-2-1-15,11 2 1 16,3-8-1-16,0 2 1 16,-3-2 0-16,-12 2 0 15,-11 2 0-15,-15 3 0 16,-18-1-1-16,-10 3 0 15,-12-1 0-15,-4-1-1 16,-7-7-6-16,8 14-14 16,-13-24-17-16,19 7 0 15,-4-16-1-15,19 2-1 16</inkml:trace>
  <inkml:trace contextRef="#ctx0" brushRef="#br2" timeOffset="1.59891E6">2014 6659 80 0,'0'-32'36'16,"8"7"-1"-16,-16-9-1 0,8 20-12 15,-25-9-13-15,7 13-3 16,-11 2-1-16,-3 14-1 15,-9 4 0-15,2 13-1 16,-4 7-1-16,4 7 0 16,-1 5 0-16,9 1 0 15,8 4-1-15,9-5 0 16,13-5 0-16,17-7 0 15,15-11 0-15,11-14-1 16,11-12 1-16,8-11 0 16,3-9-1-16,1-8 2 15,-2-6-2-15,-13-4 0 16,-9 1 0-16,-11 2 0 15,-10 5 0-15,-8 1 0 0,-8 9-2 16,-6 1 2-16,-3 10-1 16,1 7 1-16,4 9 0 15,-9 15 0-15,5 15 0 16,2 14 0-16,2 17 0 15,0 14 1-15,4 13-1 16,-2 12 0-16,1 1 0 16,-3 1-1-16,0-4 1 15,-2-8 0-15,-11-10 0 16,-2-8 0-16,-8-13 0 15,-6-11 1-15,-7-16 1 16,-6-8-2-16,-5-17-2 16,0-12 1-16,3-18-2 15,4-13-2-15,13-9-2 0,2-15-7 16,28 7-4-16,-5-20-5 15,34 21-5-15,-10-16-4 16,33 20-1-16,-4-6-2 16,16 13 3-16</inkml:trace>
  <inkml:trace contextRef="#ctx0" brushRef="#br2" timeOffset="1.5993E6">2851 6591 101 0,'-20'-15'38'16,"-13"-4"1"-16,7 15-1 0,-14 0-19 16,4 14-14-16,2 4 0 15,5 10-1-15,3 7-1 16,4 7 0-16,11 4-3 15,8 2 0-15,13-4 0 16,9-4 0-16,10-5 0 16,9-8 0-16,8-7 0 15,-3-10 0-15,4-11 0 16,-8-10 0-16,-3-7 0 15,-8-9 0-15,-8-8 0 16,-9-5 0-16,-6-2 0 16,-7-2 0-16,-9 4-2 15,-1 1-1-15,-4 12 0 16,-6 2-4-16,9 21-3 15,-8-2-6-15,18 26-5 0,-11-10-6 16,27 24-3-16,-9-13-2 16,18 11-3-16,0-10 3 15</inkml:trace>
  <inkml:trace contextRef="#ctx0" brushRef="#br2" timeOffset="1.59954E6">3374 6435 113 0,'0'0'37'15,"-16"-5"2"-15,4 21 0 16,-7 8-27-16,0 7-7 0,1 10-2 16,1 7 0-1,3 5-1-15,3 3 0 0,7-3-4 16,7-10 0-16,8-3-3 15,1-25-8-15,21-3-8 16,-11-31-6-16,22 4-6 16,-17-29-4-16,16-2-2 15,-15-14 2-15</inkml:trace>
  <inkml:trace contextRef="#ctx0" brushRef="#br2" timeOffset="1.59998E6">3544 6205 117 0,'-24'-11'37'16,"22"21"1"-16,-11-3-1 15,16 7-34-15,0 3 0 16,11 6-1-16,-2 0-1 0,5 5 1 16,0 1-1-16,0 1 2 15,-3 4-1-15,-1-2 0 16,-7 3 0-16,-4 1 1 15,-5 1-1-15,-3-3-2 16,-1 1 0-16,0-5 0 16,-3-4 0-16,4-5 0 15,1-7 0-15,5-14 0 16,13-1 0-16,2-14 0 15,5-11 0-15,5-3 0 16,2-7 0-16,2-3 0 16,3-2 0-16,-2 3 0 15,-2 7 0-15,-5 7-2 16,-2 11 1-16,-2 9 0 15,-7 13 0-15,-4 7-2 0,3 12-2 16,-9 0 0-16,12 15-5 16,-7-14-4-16,23 10-6 15,-9-22-1-15,24 10-5 16,-10-27 0-16,21 3-2 15,-8-21 1-15,9-2 1 16,-5-9 3-16</inkml:trace>
  <inkml:trace contextRef="#ctx0" brushRef="#br2" timeOffset="1.60044E6">4389 6300 122 0,'-28'0'37'0,"-17"1"2"0,7 21-1 16,-16 3-33-16,7 10 1 15,4 6-3-15,4 8 2 16,11-3-5-16,12 2 0 15,14-7 0-15,13-10 0 16,13-14 0-16,10-10 0 16,8-13 0-16,3-13 0 15,0-10 0-15,-1-12 0 16,-1-5 0-16,-5-3 0 15,-4 0 0-15,-8 4 0 16,-5 8 0-16,-4 8 0 16,-11 16 0-16,-6 13-3 15,-6 18 3-15,-9 19 1 16,-3 20-1-16,-4 14 2 15,-4 14-2-15,-4 10 0 0,0 9 0 16,1-2 0-16,1-4 0 16,1-5 0-16,0-15 0 15,1-11 0-15,3-15 0 16,1-14 0-16,-1-16 0 15,3-12 0-15,0-11 0 16,-1-12 0-16,0-11 0 16,0-14 0-16,4-6-4 15,2-15-8-15,15 12-7 16,-13-21-5-16,27 17-10 15,-10-11-6-15,15 14-1 16,-2 3 3-16</inkml:trace>
  <inkml:trace contextRef="#ctx0" brushRef="#br2" timeOffset="1.60094E6">4928 6621 95 0,'5'-13'37'0,"-8"-6"2"16,3 19-1-16,-6-11-23 15,0 20-8-15,-8 12-2 0,-2 10-2 16,-1 12-3-1,-2 1-6-15,12 15-13 0,-11-17-9 16,24 4-9-16,-1-19-1 16,24-8-1-16,7-20 0 15</inkml:trace>
  <inkml:trace contextRef="#ctx0" brushRef="#br2" timeOffset="1.60172E6">5642 6312 92 0,'14'-23'33'0,"-8"-4"2"16,6 17-6-16,-12-5-22 15,0 15-1-15,0 0 0 0,-5 21-2 16,-6 0 1-16,0 9 0 16,-4 6-2-16,4 5 1 15,0 3-1-15,3 3 0 16,1-2-1-16,8 2 1 15,4-7-2-15,7-7-1 16,6-6 1-16,4-9-1 16,4-11 0-16,6-12 0 15,-1-8 0-15,1-14 0 16,-2-6 0-16,-1-10-1 15,-2-5 1-15,-1-2-1 16,-6-1 1-16,-2 4-1 16,-2 5 1-16,-3 8-1 15,-3 11 1-15,-2 11-1 0,-8 12 1 16,8 20 1-16,-6 9-1 15,-4 6 2-15,2 9-2 16,3 6 1-16,1-3 0 16,6 1 0-16,3-9-1 15,6-9 1-15,7-13-1 16,5-10 1-16,5-13-1 15,0-12 1-15,2-11 0 16,-2-8-1-16,-3-10 1 16,-4-4-2-16,-4-1 1 15,-8 1-2-15,-7 6 0 16,-4 3-3-16,1 13-1 15,-6 0-6-15,11 23-6 16,-14-9-6-16,20 27-6 0,-18-12-4 16,26 18-3-16,-9-9 2 15,13 10 2-15</inkml:trace>
  <inkml:trace contextRef="#ctx0" brushRef="#br2" timeOffset="1.60208E6">6576 6420 91 0,'-20'12'37'0,"16"6"2"16,4-18-2-16,0 0-21 16,20 3-12-16,9-15-1 15,6-6-2-15,7-3 0 0,2-9 0 16,1 0-1-1,-9-4 2-15,1 0-2 0,-14 0 2 16,-8 6-2-16,-12 0 1 16,-10 6 0-16,-13 11 0 15,-8 10 0-15,-5 8 0 16,-6 12 0-16,-2 11 0 15,7 9-1-15,5 6 1 16,7 4 1-16,15-2-1 16,14-4-1-16,15-9-3 15,12-12-4-15,31-2-11 16,-6-26-6-16,29 5-11 15,-10-21-5-15,20-1 0 16,-6-9 0-16</inkml:trace>
  <inkml:trace contextRef="#ctx0" brushRef="#br2" timeOffset="1.60325E6">8655 6190 81 0,'1'-14'36'0,"-1"14"-1"16,0 0 2-16,0 0-26 0,0 0-3 15,0 0-2-15,-11 7-2 16,7 14 1-16,-3 3-2 15,3 15-1-15,-1 3 0 16,2 5 2-16,2 5-2 16,2 0 0-16,3-5-1 15,1-4 2-15,4-12-3 16,2-10 3-16,-2-10-2 15,-9-11 0-15,15-11-1 16,-8-10 1-16,-2-10-1 16,-4-8 0-16,2-4 0 15,-3-7-1-15,1-5 1 16,3-1-1-16,-1-1 1 15,5 3-1-15,4 7 1 0,8 2 0 16,3 9 0-16,5 10 0 16,4 13 0-16,3 10 0 15,-2 14 0-15,1 7 1 16,-4 9-1-16,-3 7-1 15,-6 6 1-15,-6-1 0 16,-7 3 0-16,-11 2 0 16,-2-3 0-16,-10-5 1 15,-5-2-1-15,-7-5 1 16,0-7-1-16,-6-5 1 15,-1-6-1-15,4-7 1 16,-2-4-2-16,2-1 1 16,0-2 0-16,2 5 0 0,0 3 0 15,4 9 0-15,1 12 0 16,3 9 0-16,0 10 0 15,4 12 1-15,4 9-2 16,8 2 1-16,1 4-1 16,7-3-3-16,9 1-3 15,-1-17-7-15,20 1-6 16,-14-32-6-16,23 3-9 15,-6-25-4-15,11-6 0 16,-4-21 3-16</inkml:trace>
  <inkml:trace contextRef="#ctx0" brushRef="#br2" timeOffset="1.6037E6">9449 6147 122 0,'-7'-10'39'0,"7"10"1"16,-19 10-8-16,7 11-28 15,-1 7-1-15,2 6 0 16,0 6-2-16,6-2 2 15,2 1-2-15,7-4 1 16,9-9-1-16,6-8 1 16,10-12 0-16,5-9-2 15,3-11 0-15,5-7 0 0,-1-8 0 16,0-3-2-16,-2-5 2 15,-6 4-1-15,-5 0 1 16,-5 6 0-16,-8 5 0 16,-6 13 0-16,-9 9 0 15,0 0 0-15,-11 27-1 16,-1 1 1-16,1 4-2 15,-2 3 0-15,12 3-2 16,-2-9-1-16,20-2-5 16,1-21-6-16,30 6-6 15,-10-31-7-15,27 7-4 16,-7-24-3-16,16-2 0 15,-8-15 2-15</inkml:trace>
  <inkml:trace contextRef="#ctx0" brushRef="#br2" timeOffset="1.6039E6">10452 5730 100 0,'0'0'36'15,"-28"-8"2"-15,8 37-1 16,-17 9-26-16,8 22-6 16,-3 7 1-16,1 9-4 15,5 2 2-15,8 2-3 16,6-5-3-16,5-11-1 15,12 0-8-15,-6-30-8 16,20 3-7-16,-19-37-8 16,21 19-2-16,-14-32-2 15,8-1 3-15</inkml:trace>
  <inkml:trace contextRef="#ctx0" brushRef="#br2" timeOffset="1.60407E6">10206 6099 127 0,'-17'-25'39'15,"17"13"1"-15,-1-4-1 16,16 9-35-16,7 0-2 15,8-1-4-15,12 6-3 16,-3-12-11-16,26 17-9 16,-20-16-7-16,19 11-8 15,-12-10 0-15,8 9-1 16</inkml:trace>
  <inkml:trace contextRef="#ctx0" brushRef="#br2" timeOffset="1.60449E6">11605 6045 93 0,'4'-20'36'15,"-4"20"0"-15,0 0 1 16,-4 26-28-16,-8-3-4 15,0 10-1-15,-1 3-2 16,-3 6 0-16,5 2-1 16,2-6-2-16,9 0-4 15,-3-16-12-15,22 6-9 16,-6-25-7-16,14 0-3 15,-1-19-1-15,11-3 1 16</inkml:trace>
  <inkml:trace contextRef="#ctx0" brushRef="#br2" timeOffset="1.60465E6">11610 5798 96 0,'-34'-9'37'16,"-3"4"0"-16,15 10-4 15,8 9-27-15,14-14-25 16,18 7-11-16,10-12-5 15,25 6-1-15,2-11 0 16</inkml:trace>
  <inkml:trace contextRef="#ctx0" brushRef="#br2" timeOffset="1.60493E6">12376 5552 94 0,'0'0'35'0,"-23"-2"3"15,11 23-1-15,-11 5-30 16,7 16 0-16,-11 10 0 16,5 18-2-16,-8 10 0 15,-1 6-2-15,3 0-1 16,5-6-1-16,4-5-2 15,3-13-5-15,16-3-10 16,-6-35-7-16,25 2-10 16,-19-26-4-16,28-2 0 15,-20-17-1-15,9-1 3 16</inkml:trace>
  <inkml:trace contextRef="#ctx0" brushRef="#br2" timeOffset="1.60509E6">12053 6093 125 0,'-14'-6'40'15,"0"-9"-1"-15,14 15 0 16,13-12-34-16,19 0-2 15,12 1-2-15,7-5-3 16,14 6-6-16,-7-13-11 16,21 20-8-16,-18-17-8 15,13 16-4-15,-13-10-2 16,6 13 1-16</inkml:trace>
  <inkml:trace contextRef="#ctx0" brushRef="#br2" timeOffset="1.60613E6">13471 6023 89 0,'0'0'35'0,"-15"2"1"0,-4 3-1 15,2 14-27-15,-9 0-2 16,3 12 0-16,-5 2-1 16,6 8 0-16,0 3-1 15,13 3-1-15,4-8-1 16,15-2 0-16,5-10-1 15,18-12 0-15,14-10-1 16,8-12 0-16,8-10 1 16,3-11-1-16,-1-6 0 15,-5-8-1-15,-10 1 1 16,-11-1 0-16,-17 2 0 15,-14 5-1-15,-16 6 1 16,-13 6 0-16,-9 10 0 16,-5 5 0-16,0 5 0 0,4 6 0 15,5 1 0-15,15 3 0 16,11-7 1-16,25 2-1 15,14-3 0-15,10-6 1 16,8 4-1-16,4 1 1 16,0 2-1-16,-4 2 1 15,-12 8-1-15,-10 6 1 16,-11 7-1-16,-10 4 1 15,-14 4-1-15,-6 5 1 16,-11 1-1-16,-4 0 0 16,-1-2 1-16,2-4-1 15,3-4 0-15,7-9 1 16,10-18-1-16,0 0 1 15,33-15-1-15,0-11 1 0,8-7 0 16,6-7 0-16,0 1 0 16,1-4 0-16,-7 10-1 15,-5 5 1-15,-10 11 1 16,-9 14-2-16,-17 3 0 15,6 26 0-15,-13 4 0 16,-2 2-2-16,5 9-2 16,1-7-3-16,16 14-8 15,-9-28-6-15,30 13-9 16,-10-22-10-16,22-2 1 15,-3-14-1-15,18-5 2 16</inkml:trace>
  <inkml:trace contextRef="#ctx0" brushRef="#br2" timeOffset="1.60674E6">15812 5559 82 0,'12'-9'34'15,"-12"9"2"-15,0 0-1 16,0 31-24-16,-3 8-5 16,-6 11 0-16,-3 15-2 15,-4 8 0-15,1 10-1 16,-3 4 0-16,0-4-1 15,4-5-1-15,4-7-3 16,10-10-3-16,3-20-5 16,20 4-11-16,-14-29-7 15,21-1-5-15,-12-19-4 16,11-2 1-16,-15-12 1 15</inkml:trace>
  <inkml:trace contextRef="#ctx0" brushRef="#br2" timeOffset="1.60692E6">15607 6169 113 0,'-30'-11'39'15,"19"10"1"-15,4-12-1 16,21 1-34-16,15-5-3 16,20-1 0-16,15-3-2 15,6-4-2-15,15-1-2 16,4-6-4-16,15 16-13 15,-20-17-11-15,11 13-7 16,-20-9 0-16,0 10-1 16</inkml:trace>
  <inkml:trace contextRef="#ctx0" brushRef="#br2" timeOffset="1.60734E6">16549 5593 102 0,'-17'22'38'16,"-14"-2"2"-16,10 21-2 15,-8-2-31-15,2 12-1 16,-5 5 0-16,4 2-1 16,2 3-2-16,3 0-2 15,1 1 0-15,7-5 0 16,1-6-1-16,8-8 0 15,6-8 1-15,6-11-1 16,9-11 0-16,4-15 0 16,13-13 0-16,4-11 0 15,8-6 0-15,-4-7 1 16,1-4-1-16,-1 3 0 0,-5 2 0 15,-6 8 1-15,-9 9-1 16,-8 13 0-16,-12 8 0 16,-3 18 0-16,-4 9-1 15,-7 5 0-15,6 5-2 16,-2 0-1-16,8 3-3 15,1-13-6-15,26 4-8 16,-10-23-7-16,25 4-11 16,-6-18 1-16,11 1 0 15,-6-13 1-15</inkml:trace>
  <inkml:trace contextRef="#ctx0" brushRef="#br2" timeOffset="1.60771E6">16932 6082 111 0,'-5'17'38'15,"-4"-7"1"-15,14 15-3 16,-5-25-32-16,18 18 0 16,2-16-1-16,6 0 0 15,4-12-2-15,3-1 1 16,5-9-1-16,2-2-1 15,-1-5 1-15,-5-2-1 16,-6-1 1-16,-10-1-1 16,-7 4 0-16,-9 7 0 15,-15 8 0-15,-11 11 1 16,-14 11-1-16,-6 13 1 0,-4 11 0 15,-1 9 0-15,7 6 0 16,8-1 1-16,15-2-1 16,19-6 0-16,22-10-1 15,18-14-2-15,21-6-2 16,9-17-7-16,21 8-9 15,-15-26-10-15,20 11-11 16,-13-12 0-16,1 5-2 16,-15-3 3-16</inkml:trace>
  <inkml:trace contextRef="#ctx0" brushRef="#br2" timeOffset="1.60868E6">17932 6287 89 0,'0'0'35'16,"11"6"1"-16,13-3 0 15,2-9-32-15,22 9-1 0,13-2-1 16,14 0 1-16,13-3 0 16,16 3-1-16,10 0-1 15,14 2 1-15,4 0-1 16,2 1 0-16,7 2-1 15,1 1 1-15,4 1-1 16,0 0 2-16,-5-1-1 16,3-1 1-16,-1-5 0 15,6-1-1-15,-5-6 1 16,0 2 0-16,-6-7 0 15,0 4-1-15,-7-2 0 16,-7 0 0-16,-9 2 0 16,-10 2 0-16,-12 2-1 15,-10 1-1-15,-11 4-1 16,-16-3-1-16,-8 5-2 0,-17-7-4 15,1 13-7-15,-21-19-6 16,14 16-6-16,-20-20-4 16,12 10-2-16,-4-12-2 15,10 2 3-15</inkml:trace>
  <inkml:trace contextRef="#ctx0" brushRef="#br2" timeOffset="1.60941E6">23421 5405 92 0,'-17'-49'35'0,"1"10"2"16,-17-6-1-16,8 14-27 0,-17 1-3 15,3 15-1-15,-7 7-1 16,2 15 0-16,-6 16-2 16,2 16 0-16,1 14 0 15,4 14-1-15,3 10 0 16,5 10 1-16,7 4-1 15,3 6 0-15,12-1-1 16,3-5-1-16,10-3-2 16,-1-11-2-16,16-1-10 15,-15-26-8-15,22 5-7 16,-15-27-2-16,15-3-2 15,-22-25-2-15,20 5 3 0</inkml:trace>
  <inkml:trace contextRef="#ctx0" brushRef="#br2" timeOffset="1.60961E6">22666 6060 120 0,'-31'-15'36'0,"18"14"1"16,13 1-1-16,12-12-31 15,17 3-2-15,18 0-2 16,16-7 0-16,12-4-3 15,14-2-2-15,9-13-7 16,12 12-10-16,-19-17-7 16,10 10-6-16,-20-13-2 15,0 8-2-15,-17-12 3 16</inkml:trace>
  <inkml:trace contextRef="#ctx0" brushRef="#br2" timeOffset="1.60984E6">23734 5123 110 0,'-17'19'38'0,"-13"10"1"16,7 23-2-16,-9 8-33 16,2 16-1-16,-7 6 0 15,5 11 1-15,0 2-1 16,7-1-2-16,11-2-3 15,5-12-4-15,24 3-11 16,-7-31-5-16,34 5-7 16,-9-28-3-16,25 1-3 0,-10-25-2 15,12-5 3-15</inkml:trace>
  <inkml:trace contextRef="#ctx0" brushRef="#br2" timeOffset="1.61023E6">23925 5875 107 0,'-26'-31'36'0,"7"21"2"16,-16-5-1-16,7 19-20 15,-11 9-12-15,2 14-1 16,-1 6 1-16,0 6-2 16,0 4 0-16,6 0-3 15,8-3 0-15,9-2 0 16,10-9 0-16,10-8 0 15,13-9 0-15,9-11 0 16,9-7 0-16,3-11 0 0,4-8 0 16,2-7 0-16,2-2 0 15,-4-4 0-15,-10 2 0 16,-4 5 0-16,-8 5 0 15,-7 10 0-15,-14 16 0 16,0 0 0-16,-15 7 0 16,-5 14 0-16,4 8 0 15,-4 1-3-15,11 8-3 16,-3-10-6-16,25 9-6 15,-5-24-3-15,27 12-4 16,-4-27-2-16,27 10-2 16,-15-26 0-16,18 7-1 15,-11-13 6-15,-1-5 5 16</inkml:trace>
  <inkml:trace contextRef="#ctx0" brushRef="#br2" timeOffset="1.61076E6">24340 5903 115 0,'-22'-12'34'0,"7"25"3"15,-15-7-1-15,9 15-30 16,-7 2-1-16,5 8 0 15,-1-1-1-15,6 1-1 16,2-3-1-16,9-3 0 16,6-7-1-16,6-6-1 15,6-9 1-15,7-7-1 16,1-8 0-16,5-8 1 15,4-9-1-15,-2-2 0 16,1-5 1-16,-2 1-1 16,-3 2 0-16,-2 3 2 0,-6 4-2 15,-5 7 0-15,-3 7 0 16,-6 12 0-16,0 0 0 15,0 0 0-15,-1 18 0 16,-2-3 0-16,3 2 0 16,4 4 0-16,2-4 0 15,-1-1 0-15,7-4 0 16,1-3 0-16,3-7 0 15,-1-4 0-15,5-6 0 16,0-1 0-16,0-6 0 16,2 0 0-16,-2 1 0 15,-5 1 0-15,-1 4 0 16,-4 3 0-16,-10 6 0 15,-2 13 0-15,-7 3 0 16,-5 7 0-16,-2 5 0 0,-2 6 0 16,4 7-2-16,-4-9-9 15,18 14-4-15,-8-25-6 16,31 14-2-16,-23-35-4 15,47 32-2-15,-19-36-1 16,23 6-1-16,-7-13 6 16,4-8 3-16,-4 0 3 15</inkml:trace>
  <inkml:trace contextRef="#ctx0" brushRef="#br2" timeOffset="1.6111E6">24777 6044 117 0,'-15'10'37'16,"19"10"0"-16,-4-20 0 15,19 12-32-15,4-11-1 16,10-3-2-16,-1-9 0 16,5-1-1-16,-3-8 1 15,-4-1-2-15,-5-5 1 16,-9-3 0-16,-6 1 0 15,-6 0 0-15,-7 4 0 16,-8 3-1-16,-12 9 1 16,-6 11 1-16,-8 14-1 15,-2 11 1-15,-2 11-2 16,3 11 0-16,9 3 0 15,11 4 0-15,14-1 0 16,16-8 0-16,21-2-5 0,8-25-11 16,34 7-12-16,-11-24-13 15,18-3-1-15,-3-18-1 16,14-4-1-16</inkml:trace>
  <inkml:trace contextRef="#ctx0" brushRef="#br2" timeOffset="1.61257E6">2150 7821 96 0,'0'0'37'16,"-5"-20"-2"-16,5 20 1 0,-22 0-29 15,7 7-2-15,-13 9-1 16,-1 6-1-16,-6 7 0 15,0 4 0-15,-4 3-1 16,7 0-1-16,3-3 0 16,8-2-1-16,11-8 1 15,12-5-1-15,13-6 0 16,11-5 0-16,8-2 0 15,10-3 0-15,4 3 0 16,-5-1 1-16,-4 5-1 16,-8 4 0-16,-11 4 0 15,-10 4 1-15,-12 5-1 16,-15 0 0-16,-3 2-1 16,-4-1 0-16,2-4-3 15,-3-11-1-15,15 0-2 0,10-12-5 16,7-12-6-16,9-19-5 15,27 10-1-15,-8-20-3 16,25 6 1-16,-7-10-2 16,13 5 2-16,-4 3 3 15,-9-3 27-15,0 14 11 16,-18-7 5-16,1 18 4 15,-25-9 5-15,6 20 2 16,-29-3 1-16,6 21 3 16,-20-1-21-16,5 16-7 15,-9 6-2-15,9 9 0 16,3 5-2-16,12 0-1 15,12-5 0-15,14-4 0 16,13-13-1-16,12-10 0 0,5-16 0 16,-1-13 0-16,0-14 0 15,-3-9 0-15,-10-8-1 16,-11-9 1-16,-16-1-1 15,-10-2 0-15,-12 6 0 16,-11 3-2-16,-5 14-1 16,-13 6-2-16,7 26-9 15,-15-1-6-15,24 30-5 16,-14-8-8-16,30 18-3 15,1-6-3-15,23 9 2 16</inkml:trace>
  <inkml:trace contextRef="#ctx0" brushRef="#br2" timeOffset="1.61308E6">3886 7867 97 0,'-7'-16'37'16,"7"16"1"-16,-4-18-2 15,4 18-30-15,-14 3-2 16,4 15-1-16,0 6 0 16,-3 10-1-16,2 5-1 15,-2 6-1-15,6 3-1 16,0-3-2-16,8-1-3 0,-2-23-10 15,23 0-6 1,-12-26-6-16,19-2-3 0,-10-23-1 16,12 0-4-16,-13-17 3 15</inkml:trace>
  <inkml:trace contextRef="#ctx0" brushRef="#br2" timeOffset="1.61322E6">3759 7568 107 0,'-34'-26'33'0,"17"11"-2"16,7 8-7-16,12-6-40 15,22 18-8-15,1-12-2 16,30 6-3-16,0-12-3 16,17 2-1-16</inkml:trace>
  <inkml:trace contextRef="#ctx0" brushRef="#br2" timeOffset="1.61347E6">4536 7176 110 0,'-10'15'36'0,"-15"5"0"15,9 21-1-15,-4 9-30 16,1 17-1-16,-2 9-1 16,5 9-1-16,-4 7-1 15,1 2-1-15,5-2-1 16,-1-10-3-16,11-7-2 15,-4-22-8-15,16 2-6 16,-12-28-8-16,20-7-2 0,-16-20-3 16,27-3-3-16,-15-15 3 15</inkml:trace>
  <inkml:trace contextRef="#ctx0" brushRef="#br2" timeOffset="1.61363E6">4272 7846 115 0,'-13'-8'38'15,"-3"-9"0"-15,16 17 0 16,23-18-33-16,10 7-3 15,12-3-3-15,9-6-4 16,21 9-13-16,-5-13-7 16,17 16-5-16,-21-11-3 15,15 18-2-15,-20-9-4 16</inkml:trace>
  <inkml:trace contextRef="#ctx0" brushRef="#br2" timeOffset="1.61399E6">5586 7701 105 0,'-5'-15'36'0,"5"15"1"16,0 0-2-16,3 12-29 15,-4 10-2-15,1 11-2 16,-6 7 0-16,3 3-2 16,-2 3 0-16,1-4-3 15,6 1-2-15,-2-21-11 16,20 6-7-16,-20-28-5 15,40-5-4-15,-17-23-2 16,16 1-2-16,-7-18 2 16</inkml:trace>
  <inkml:trace contextRef="#ctx0" brushRef="#br2" timeOffset="1.61416E6">5701 7396 117 0,'-39'-25'36'16,"16"13"0"-16,-4 3-2 15,18 7-35-15,9 2-2 16,20 1-8-16,21 8-8 15,-2-11-7-15,22 15-3 16,-5-12-3-16,15 9-3 16,-8-6 2-16</inkml:trace>
  <inkml:trace contextRef="#ctx0" brushRef="#br2" timeOffset="1.61446E6">6154 7482 104 0,'-23'5'35'16,"7"9"1"-16,-12-8-1 15,10 9-30-15,-3-1-1 0,7 5 0 16,-1 2 0-16,7 2-2 15,5 0 0-15,6-1 0 16,7 0-1-16,9-5 0 16,5 0-1-16,6-2 1 15,2-2-1-15,1 4 1 16,-4 0-1-16,-4 5 0 15,-11 3 0-15,-9 7 0 16,-11 4 0-16,-8-2-1 16,-7 0-1-16,-4-4-1 15,5-2-5-15,-9-14-9 16,25 5-5-16,-15-24-7 15,19 5-3-15,5-15-3 16,10 2-2-16,-5-13 1 0</inkml:trace>
  <inkml:trace contextRef="#ctx0" brushRef="#br2" timeOffset="1.61541E6">7174 7668 87 0,'-4'13'34'0,"12"-4"1"16,-8-9-1-16,30 13-29 15,-8-8-1-15,9 3 0 16,3-7-1-16,9-2 1 15,2-10-1-15,4-3 0 16,-3-6-1-16,-3-7 0 0,-5 0 0 16,-9-5 0-1,-8-1 0-15,-11 3-1 0,-14 1 1 16,-15 8 0-16,-8 5-1 15,-15 9 1-15,-5 11-1 16,-7 12 0-16,-5 8 0 16,5 14 0-16,3 5 0 15,10 5 0-15,15 1-1 16,13-2 0-16,21-4-1 15,17-11 0-15,22-6-3 16,14-13-2-16,28-1-7 16,-4-23-6-16,26 8-4 15,-19-22-4-15,16 11-2 16,-26-21-1-16,1 12 0 15,-26-12 1-15,-13 5 6 16,-16 5 25-16,-23-11 15 0,3 14 5 16,-27-11 4-16,6 17 3 15,-16-11 2-15,5 19 2 16,-13-3 3-16,8 13-20 15,-11 6-10-15,4 14-1 16,-2 5-2-16,5 8 1 16,-4 6-2-16,8 0 1 15,1 1-1-15,14-3-1 16,9-7 1-16,13-5-1 15,7-10 0-15,17-11 0 16,7-11-1-16,9-10 1 16,4-9 0-16,-3-8-1 15,0-6 1-15,-6 0-1 0,-5-1 1 16,-10 6-1-16,-5 8 0 15,-11 7 0-15,-12 18-1 16,0 0 1-16,3 25-1 16,-12 3 0-16,1 12-2 15,-1-5-3-15,9 14-6 16,-3-19-5-16,25 11-5 15,-5-27-3-15,30 3-2 16,-6-25-3-16,29 3-1 16,-4-21 0-16,5-3 6 15</inkml:trace>
  <inkml:trace contextRef="#ctx0" brushRef="#br2" timeOffset="1.61573E6">8627 7482 112 0,'-37'24'36'16,"-7"-8"1"-16,15 15-1 15,-4-8-32-15,17 3 0 16,6-5-2-16,16-2 0 16,14-6 0-16,8-4-2 15,10-3 0-15,4-1 0 16,-2 1 0-16,-4 2 0 15,-7 5 0-15,-7 3 0 16,-8 6-1-16,-13 1 1 16,-10 4 0-16,-6 4 0 15,-4-6-2-15,-4 2 0 16,3-9-2-16,3-10-1 15,15 8-11-15,2-16-3 0,14-11-5 16,-3-18-3-16,31 10-1 16,-5-23-3-16,16 8 2 15,-3-14-1-15</inkml:trace>
  <inkml:trace contextRef="#ctx0" brushRef="#br2" timeOffset="1.61593E6">9175 7442 116 0,'-32'22'37'16,"4"22"0"-16,-14-5 0 15,4 12-34-15,10 1 0 16,5 3-2-16,6 1-1 16,8-7-1-16,7-5-3 15,6-14-4-15,20 1-9 0,-11-33-6 16,22 7-4-16,-14-29-4 15,18 5 0-15,-15-23-3 16,11 0 1-16</inkml:trace>
  <inkml:trace contextRef="#ctx0" brushRef="#br2" timeOffset="1.61609E6">9136 7259 110 0,'-19'-9'34'16,"-1"4"0"-16,10 16-3 15,7 7-39-15,3-18-8 16,15 31-9-16,-6-22-4 15,20 12-2-15,-2-12-4 16,11 6 0-16</inkml:trace>
  <inkml:trace contextRef="#ctx0" brushRef="#br2" timeOffset="1.61673E6">9396 7637 109 0,'4'19'37'0,"-4"-19"-1"16,18 11 1-16,-8-13-34 15,18 0 0-15,-2-9 0 16,8 0-2-16,-2-7 1 16,0-2-1-16,-3-9 0 15,-4 1 0-15,-6-3-1 16,-8-1 1-16,-10 3-1 15,-5 5 1-15,-11 8-1 0,-6 9 1 16,-12 11 0-16,-1 14 0 16,-6 9 0-16,1 12 1 15,2 6-1-15,8 5 0 16,9-2 0-16,12-1 1 15,12-8-2-15,14-10 1 16,16-16 0-16,12-9-1 16,11-10 1-16,8-12-1 15,4-10 0-15,2-3 1 16,-5-4-1-16,-7 2 0 15,-9 3 1-15,-12 8-1 16,-14 12 0-16,-10 10 0 0,-14 15 0 16,-9 10 0-16,-7 12 0 15,-4 3 0-15,-2 6 0 16,-1 5-1-16,4-3 0 15,4-6 1-15,7-9-1 16,6-11 1-16,2-22 0 16,0 0 0-16,15-4 1 15,-6-18 0-15,5-7 0 16,1-2 2-16,-1-6-3 15,1 2 0-15,1 1 0 16,1 4 0-16,0 1 0 16,3 5 0-16,2 4 0 15,-3-1-9-15,10 18-4 16,-10-17-7-16,19 25-4 15,-14-24-4-15,30 24-3 0,-9-20-4 16,34 11 0-16,2-10 4 16,19-5 2-16</inkml:trace>
  <inkml:trace contextRef="#ctx0" brushRef="#br2" timeOffset="1.61729E6">11644 7018 103 0,'0'0'36'16,"0"0"1"-16,-1 33-3 15,-13-5-29-15,3 19-3 16,-6 10 1-16,4 14-1 16,-7 9 0-16,2 7-1 15,2-2 0-15,3-3 0 16,5-5-2-16,5-11-1 15,11-9-4-15,-3-28-9 16,20 3-10-16,-11-27-9 16,14-4-1-16,-6-17-3 15,3-1 2-15</inkml:trace>
  <inkml:trace contextRef="#ctx0" brushRef="#br2" timeOffset="1.61775E6">11379 7478 110 0,'-37'-8'39'16,"17"15"0"-16,8-7-1 15,12 0-33-15,32 13-1 16,12-8-2-16,14-3 0 16,18-2 0-16,9-4 0 15,11 0-2-15,0-1 1 16,0 0-1-16,-7 1 0 15,-15 3 0-15,-12 2 0 16,-17 4 0-16,-16 4 0 0,-15 3 0 16,-15 8 0-16,-14 3 0 15,-9 2 0-15,-2 8 1 16,0 1-1-16,0 1 0 15,6-1 0-15,7-1 0 16,16-8 0-16,13-5 0 16,15-9 0-16,7-9 0 15,12-12 0-15,3-6 0 16,1-9 0-16,-3-9 0 15,-9-5 0-15,-13-4-1 16,-12 3 1-16,-17-2-1 16,-14 7 0-16,-13 2-1 15,-9 11-1-15,-11 3-3 16,7 19-6-16,-12-8-5 15,24 25-5-15,-9-17-7 0,30 15-7 16,7-15-3-16,8 22 1 16,20-15 2-16</inkml:trace>
  <inkml:trace contextRef="#ctx0" brushRef="#br2" timeOffset="1.6184E6">13752 7278 99 0,'-19'-11'37'0,"6"11"1"0,-10-10-8 15,4 13-24-15,-8 0-2 16,7 6-1-16,-5-2-1 15,3 4 1-15,3 1-2 16,9 3 1-16,7-3-1 16,10 2 0-16,8-1-1 15,10 2 1-15,7-1-1 16,5 3 0-16,1 2 0 15,-1 2 1-15,-8 6-1 16,-6 3 0-16,-12 3 0 16,-9 3 1-16,-15 1-1 15,-10-2 0-15,-9-4 1 16,-4-2-1-16,0-8-1 15,-1-8-1-15,12-5-2 0,7-15-5 16,18 7-8-16,13-29-6 16,21 14-4-16,-2-23-3 15,23 13-3-15,-5-15-1 16,11 11 1-16</inkml:trace>
  <inkml:trace contextRef="#ctx0" brushRef="#br2" timeOffset="1.61879E6">14074 7454 89 0,'-16'3'35'0,"11"10"-1"16,5-13 2-16,-2 12-29 15,2-12-1-15,34 9-1 0,-5-11-2 16,10-2 1-16,7-7-2 15,7-7 1-15,1-5-1 16,-1-3-1-16,-4-4 1 16,-6-4-1-16,-11 0 1 15,-7-1-1-15,-15 2 1 16,-11 6 1-16,-12 7-1 15,-14 11-2-15,-11 10 1 16,-7 13 0-16,-11 9-2 16,3 14 1-16,-2 9 0 15,7 4-1-15,11 4 0 16,15-5 2-16,20-6-2 15,17-7-1-15,28-7-5 0,9-22-7 16,28 12-6-16,-10-30-4 16,29 12-5-16,-19-25-2 15,11 14-4-15,-16-19 2 16,-7 6 1-16</inkml:trace>
  <inkml:trace contextRef="#ctx0" brushRef="#br2" timeOffset="1.61919E6">14783 7367 102 0,'-14'18'36'16,"-1"-9"1"-16,20 7-1 16,3-5-32-16,13 0 1 15,8-6-3-15,11-4 1 0,4-7-1 16,7-7-1-16,2-4 0 15,2-6 0-15,-6-4 0 16,-4-4 0-16,-7-3 1 16,-9-2 0-16,-10-2 0 15,-10 2 0-15,-15 4 0 16,-10 8 0-16,-15 6-1 15,-10 17 2-15,-9 14-2 16,-3 12-2-16,-3 12 2 16,4 10-2-16,9 8 2 15,11 2-1-15,18-2-1 16,23-9 0-16,19-4 1 15,23-11-2-15,21-5-2 16,9-17-6-16,20 9-5 16,-11-23-6-16,21 15-4 0,-21-24-4 15,14 15-4-15,-28-16-1 16,-2 13 0-16,-18-5 5 15</inkml:trace>
  <inkml:trace contextRef="#ctx0" brushRef="#br2" timeOffset="1.61931E6">15868 7552 129 0,'-26'0'38'0,"16"10"0"16,-10-12-2-16,20 2-41 15,0 0-10-15,-11-7-10 16,25 13-10-16,-14-6-4 16,12-9-2-16,-7-2 1 15</inkml:trace>
  <inkml:trace contextRef="#ctx0" brushRef="#br1" timeOffset="1.90474E6">1411 8756 24 0,'26'-7'24'16,"-10"7"0"-16,13 0 0 15,11 7-14-15,3-8 0 16,15 9-1-16,8-11 0 0,14 8-1 15,4-7-2-15,19 3-2 16,6-1-1-16,14 2-1 16,8-2 0-16,9 3-2 15,11-1 1-15,8 1-1 16,15-2 0-16,6 3 1 15,10-4 0-15,10 1 0 16,9-3 0-16,15-4 0 16,12-3 0-16,10 1 1 15,13-4 0-15,10 1-1 16,12 0 0-16,10 0 0 15,5 3 0-15,9 5 0 16,3 1-1-16,9 3 1 16,2 1 0-16,8 0 0 0,0-2-2 15,13-3 2-15,2 0-1 16,9-2 1-16,9-4-2 15,5-4 2-15,8 0-3 16,6 0 3-16,6-2 0 16,3 1-1-16,0-1 1 15,7 1-1-15,-2 1 0 16,3 3 1-16,39-1 0 15,-35 0-1-15,9-1 2 16,4 1-1-16,11-3 0 16,46 0 1-16,-27-3 0 15,7 0 0-15,-32-2 0 16,39 0 0-16,32 2-1 15,-36 3 0-15,-11 1 0 0,-47 5-1 16,24 3 0-16,-11 2 0 16,-19 3-1-16,-5 0 1 15,-52-1-1-15,23-4 0 16,-10 2-1-16,-18-10-3 15,-3 11-16-15,-32-19-6 16,-11 6-4-16,-31-12-4 16,-27 0 0-16</inkml:trace>
  <inkml:trace contextRef="#ctx0" brushRef="#br3" timeOffset="1.90883E6">2321 9373 92 0,'1'-18'35'0,"-1"18"-1"16,12-20 1-16,-12 20-32 16,0 0 0-16,6 20 0 15,-9 10-1-15,0 18 1 16,-9 14 0-16,-3 15 0 15,-3 6-1-15,-4 5 0 16,3-4-1-16,-2-4 1 16,7-11 0-16,0-13-1 0,9-15 0 15,4-18 0-15,1-23 0 16,15-7 0-16,-2-22-1 15,5-15 1-15,3-13 0 16,2-14 0-16,1-11 1 16,1-6-1-16,0-7 0 15,3 2 1-15,2 2-1 16,2 13 0-16,1 8 1 15,0 16-1-15,2 13 0 16,3 21 0-16,3 18 0 16,-6 20 0-16,-2 21-1 15,1 15 1-15,-7 19-1 16,0 14-1-16,-6 13 1 0,-2 3-1 15,-2 2-1 1,-5-3-1-16,2-8-2 0,-7-19-4 16,10-3-16-16,-15-36-13 15,13-12 2-15,-15-24-1 16,15-18 0-16</inkml:trace>
  <inkml:trace contextRef="#ctx0" brushRef="#br3" timeOffset="1.90899E6">2611 9710 122 0,'-44'0'37'0,"24"16"1"16,6-16-2-16,14 0-34 16,42-3-3-16,11-21-13 0,30 10-20 15,4-16-4-15,21 8-1 16,-4-10-2-16</inkml:trace>
  <inkml:trace contextRef="#ctx0" brushRef="#br3" timeOffset="1.90934E6">4558 9184 100 0,'0'0'38'16,"-14"-23"0"-16,14 23-1 15,0 0-31-15,0 38-3 16,5 5 0-16,-4 19-1 16,-6 15-1-16,1 13 1 15,-6 8-2-15,0 2 0 16,-2-3-3-16,1-16-1 15,10-2-18-15,-5-31-11 16,19-14-2-16,-3-28-1 16,14-15-1-16</inkml:trace>
  <inkml:trace contextRef="#ctx0" brushRef="#br3" timeOffset="1.90953E6">4462 9225 112 0,'0'0'39'0,"0"0"-1"15,32 5 0-15,16-14-35 16,15-2-2-16,15-7-1 16,15-9-2-16,10 11-7 15,-12-14-21-15,15 16-7 16,-26-7-1-16,-8 24 0 15</inkml:trace>
  <inkml:trace contextRef="#ctx0" brushRef="#br3" timeOffset="1.90973E6">4546 9607 117 0,'-30'13'39'0,"30"-2"-1"15,12-19-1-15,26-6-37 16,26-2-2-16,13-10-5 15,29 11-19-15,-10-14-6 16,21 15-4-16,-9-6-1 16,11 14-1-16</inkml:trace>
  <inkml:trace contextRef="#ctx0" brushRef="#br3" timeOffset="1.91032E6">5833 9451 117 0,'-75'27'40'0,"-19"-5"1"16,10 21-3-16,-7-1-32 15,11 6-1-15,14 8-2 16,14-1 0-16,19-2-1 15,25-4-2-15,30-10 0 16,25-15 0-16,24-15 0 16,14-15 0-16,12-14 0 15,7-15 0-15,1-13 0 16,-10-8 0-16,-11-1 0 0,-18 0 0 15,-19 4 0-15,-17 10 0 16,-12 8 0-16,-16 15 0 16,-2 20 0-16,-25 9 0 15,0 18 0-15,-1 11 0 16,-1 10 0-16,6 3 0 15,7 4-2-15,13-6-1 16,16-5-3-16,12-20-5 16,27 2-10-16,-3-31-9 15,26 3-5-15,-13-25-3 16,15-2 1-16,-13-14 2 15,3 0 32-15,-16 2 6 16,-22-13 13-16,3 24 9 0,-26-9 7 16,6 23 4-16,-22-1 1 15,8 17 0-15,-28 24-31 16,13 7 0-16,-6 9-3 15,5 11 0-15,-3 5-1 16,8 4-1-16,4-4-2 16,5-8-1-16,16-5-6 15,-4-33-16-15,22 0-12 16,-6-29-3-16,15-9 0 15,-6-24-1-15</inkml:trace>
  <inkml:trace contextRef="#ctx0" brushRef="#br3" timeOffset="1.91075E6">6769 9129 114 0,'-26'-2'38'0,"14"16"1"16,1-6-4-16,11-8-40 15,18 28-11-15,5-25-13 16,20 18-3-16,-5-13-3 15,18 16-1-15,-14-11 1 16,6 11 29-16,-13 0 7 16,-19-5 13-16,7 21 13 15,-25-12 5-15,4 19 4 16,-21-10 2-16,10 18-1 15,-19-6-27-15,13 5-3 16,1-3-4-16,3-4 1 16,3-4-2-16,7-6 0 15,6-12-2-15,4-10 1 0,3-13-1 16,5-6 0-16,-2-15 1 15,4-6-1-15,-1-11 1 16,-2-5 0-16,4-4 0 16,-3-7 0-16,5-2-1 15,3-1-1-15,2 9 0 16,2 2-2-16,6 17-2 15,-4-8-10-15,19 32-10 16,-17-7-11-16,13 21-3 16,-8-5 0-16,19 14-2 15</inkml:trace>
  <inkml:trace contextRef="#ctx0" brushRef="#br3" timeOffset="1.91121E6">8826 9051 90 0,'0'0'38'0,"5"15"-1"16,-3 15 2-16,-12 2-30 15,6 24-4-15,-8 8 1 16,5 15-2-16,-3 7-1 16,4 3 0-16,-1 0-2 15,6-6 0-15,2-8-2 16,-1-16-3-16,13-2-14 15,-13-33-11-15,19-2-5 16,-19-22-3-16,28-16-1 0,-19-21 1 16</inkml:trace>
  <inkml:trace contextRef="#ctx0" brushRef="#br3" timeOffset="1.91142E6">8521 9147 111 0,'-42'-19'39'15,"-1"2"1"-15,29 18 0 16,4-11-34-16,25 5-2 15,28 1 0-15,22-5-2 16,14 1-1-16,12-2-1 16,17 5-3-16,2-6-4 15,16 21-14-15,-25-17-8 16,10 27-7-16,-26-11-2 0,-1 17-3 15,-25-9 1-15</inkml:trace>
  <inkml:trace contextRef="#ctx0" brushRef="#br3" timeOffset="1.91178E6">9226 9519 110 0,'12'27'39'0,"2"-16"1"16,21 5-3-16,6-13-32 15,14-3-1-15,4-12-1 16,7-3-1-16,-9-9-1 16,-1-6-1-16,-8 0 0 15,-9-5 0-15,-16 4 0 0,-14-1-1 16,-13 5 2-16,-16 9-1 15,-12 10 1-15,-11 10 0 16,-9 16 1-16,-7 9-1 16,-6 15 1-16,8 9 1 15,4 6-2-15,16 2 2 16,15 2-3-16,20-11 0 15,22-8-5-15,22-22-9 16,35 3-8-16,3-36-10 16,33 4-5-16,-9-28-1 15,23-1-4-15,-13-16 2 16</inkml:trace>
  <inkml:trace contextRef="#ctx0" brushRef="#br3" timeOffset="1.91211E6">10287 9342 118 0,'-59'30'42'0,"-12"-8"-1"15,16 9 0-15,9-9-37 16,11-1-1-16,20-3 0 16,15 1 0-16,15-2-3 15,13-5 0-15,8 1 0 16,3 1 0-16,-2 0 0 15,-3 1 0-15,-8 2 0 16,-7 1 0-16,-13-2 0 16,-7 4 0-16,-11-4 0 15,-4 0 0-15,-4-3 0 16,-3-1 0-16,0-2 0 0,1-1 0 15,3 0-4-15,3-4 1 16,16-5-2-16,-13 5-7 16,31 2-8-16,-11-27-5 15,33 13-7-15,-5-30-1 16,26 5-3-16,-6-26-1 15</inkml:trace>
  <inkml:trace contextRef="#ctx0" brushRef="#br3" timeOffset="1.91234E6">10950 8734 115 0,'-22'25'39'16,"-20"1"2"-16,12 23-1 15,-1 4-36-15,-1 16-1 0,-1 8-2 16,2 10 2-16,-3 3-2 15,4 2 0-15,1 1-2 16,3-7-2-16,6-3-5 16,-5-26-10-16,24-1-9 15,-14-33-7-15,22 0-2 16,-7-23-3-16,9-13 1 15</inkml:trace>
  <inkml:trace contextRef="#ctx0" brushRef="#br3" timeOffset="1.91254E6">10467 9236 115 0,'-23'-18'40'0,"30"32"2"16,-7-14-2-16,44 27-34 16,4-16-3-16,17-2-2 15,13 2-1-15,8-5-2 16,9 4-6-16,-6-15-9 15,14 19-9-15,-25-18-9 16,5 15-1-16,-24-10-4 16,8 13 2-16</inkml:trace>
  <inkml:trace contextRef="#ctx0" brushRef="#br3" timeOffset="1.91267E6">11493 9522 126 0,'-4'15'40'15,"-11"-18"-1"-15,15 3-9 0,0 0-49 16,-13-21-13-16,13 21-8 15,3-25-1-15,1 11 0 16</inkml:trace>
  <inkml:trace contextRef="#ctx0" brushRef="#br1" timeOffset="1.91728E6">2292 10431 54 0,'-9'3'29'0,"9"-3"2"0,-19 8-1 16,19-8-19-16,-12 4-4 16,12-4 1-16,0 0-2 15,0 0-1-15,0 0-2 16,0 0 0-16,0 0-2 15,0 0 0-15,12-7-1 16,-12 7 1-16,17 4-1 16,-6 1 1-16,2 0-1 15,2 1 1-15,5-1 0 16,7-2 0-16,8-3 0 15,8-1 0-15,5-4 0 16,3 2 0-16,3-3-1 16,5 2 1-16,-1 1-1 15,-1 3 0-15,-3 3 1 0,-1 2-1 16,3 2 0-16,2 1 0 15,6 0 0-15,-2-2 0 16,9 0 0-16,5 0 0 16,1-5 1-16,4-2-1 15,0 1 0-15,1-4 0 16,1 1 1-16,-1 0-1 15,1 2 0-15,4-1 1 16,-2 0-1-16,0 0 0 16,3 0 0-16,0 0 0 15,5-3 1-15,2 0-1 16,7-2 0-16,0-1 0 15,9-4 0-15,-2-1 0 16,9 1 0-16,-1 1-1 0,1 1 2 16,-3 1-2-16,-3 2 2 15,-3 1-1-15,-4 0 0 16,-1 3 0-16,-1 0 0 15,-2 1 0-15,-3-1 0 16,-4-1 0-16,4 1 0 16,0-3 1-16,0 0-1 15,0-1 0-15,0 0 0 16,4-1 1-16,0 0-1 15,2 0 0-15,-3 0 1 16,5 1-1-16,-1 0 0 16,4-2 0-16,3 3 1 15,-3 0-1-15,0 1 1 0,2-1-2 16,0 0 2-16,4 2-2 15,1-2 2-15,-3 0-3 16,-3 1 2-16,1 3 0 16,-5-1 0-16,2 0-1 15,-4 2 1-15,1-2 0 16,-3 0 0-16,-3 1 1 15,5 0-1-15,-6-4 1 16,3 1 0-16,0 0 0 16,-1-2 0-16,2 0 0 15,-5 0 0-15,0-1 1 16,-3 4-2-16,-1-1 0 15,-8 0 0-15,1 0 0 16,-6 3-1-16,-7-1 2 16,-3 0-2-16,-6 1 1 0,-8 0 0 15,-6 1 1-15,-7-2-1 16,-9 1 0-16,-5 0 1 15,-5 0-1-15,-11-1 0 16,-1 3 1-16,-12 0-1 16,0 0-1-16,0 0 0 15,0 0-3-15,2 20-18 16,-17-19-15-16,15-1 2 15,-24 1-4-15,12-5 2 16</inkml:trace>
  <inkml:trace contextRef="#ctx0" brushRef="#br2" timeOffset="1.922E6">786 11047 61 0,'6'-23'35'15,"-6"23"-1"-15,6-14-1 16,-6 14-18-16,0 0-7 15,0 0-3-15,0 0-1 16,0 0-1-16,0 0 0 16,10 19-2-16,-7 1 1 15,1 9 0-15,-1 8-1 16,-1 13 0-16,-3 4 0 15,1 6-1-15,-5 2 0 16,0-2-2-16,3 1-5 16,-5-20-17-16,12 4-13 15,-9-25 2-15,15 0-1 16,-11-20 0-16</inkml:trace>
  <inkml:trace contextRef="#ctx0" brushRef="#br2" timeOffset="1.92257E6">589 11086 94 0,'-25'-13'37'0,"13"10"-2"15,1-8 3-15,11 11-33 16,24-12-3-16,8 3-1 15,15-5 0-15,13-2-1 16,13-6 1-16,9-1 1 16,5-1-1-16,-1-2 1 0,-5 2-1 15,-1 3 2-15,-15 6-3 16,-12 4 3-16,-15 9-3 15,-10 6-1-15,-9 12 1 16,-10 7-2-16,-8 9 1 16,-7 9 1-16,-1 6 1 15,-6 8-2-15,2 0 2 16,-3 3-1-16,0 0 1 15,4-3 1-15,-2-7-1 16,5-5-1-16,3-10 0 16,2-6 1-16,4-10-1 15,-2-17 0-15,12 1 1 16,0-11-2-16,5-10 1 15,-1-9 0-15,4 0 0 0,1-4 0 16,-2 1 1-16,-3 2-2 16,0 3 2-16,-4 10-1 15,-2 7 1-15,-10 10-1 16,16 6 1-16,-9 12-1 15,-2 7 0-15,4 5-1 16,0 5 0-16,1 4-1 16,6 0-1-16,0-8-3 15,13 7-13-15,-8-23-16 16,16 4-1-16,-7-22-2 15,12 1 0-15</inkml:trace>
  <inkml:trace contextRef="#ctx0" brushRef="#br2" timeOffset="1.9229E6">1877 11235 94 0,'-4'12'36'0,"-10"-8"0"16,15 16-1-16,1-9-31 15,9 2-1-15,3-4 0 16,10-2 0-16,4-7-1 15,4-2-1-15,0-6 1 16,2-6-2-16,-5-3 1 16,-4-5-1-16,-2 1 0 15,-12-3 1-15,-8 1 0 16,-6 5-1-16,-8 3 1 15,-8 9 1-15,-9 6 0 16,-2 10 0-16,-6 7-1 0,2 12 1 16,0 6-1-16,6 6 0 15,10 0 0-15,8-3-1 16,15-4-3-16,11-17-9 15,29 3-19-15,-3-23-8 16,30-2 0-16,2-19-3 16</inkml:trace>
  <inkml:trace contextRef="#ctx0" brushRef="#br2" timeOffset="1.92604E6">7169 10735 94 0,'-18'-34'37'15,"0"10"2"-15,-15-5-2 16,7 10-29-16,-14 7-3 16,1 13-1-16,-2 12-1 15,-1 16 1-15,-3 13-2 16,4 15-2-16,3 10 2 15,7 8-3-15,3 3 1 16,7 2-2-16,11-3 0 16,4-8-3-16,15 0-7 15,-3-27-15-15,22 1-10 16,-6-24-1-16,9-2-1 15,-8-24 1-15</inkml:trace>
  <inkml:trace contextRef="#ctx0" brushRef="#br2" timeOffset="1.92624E6">6626 11141 108 0,'-20'-3'39'0,"20"3"1"16,0 0-1-16,15 8-36 15,18-13-1-15,16-8-3 16,17-7-2-16,7-9-3 15,18 4-14-15,-4-20-14 16,12 7-2-16,-11-10-1 16,8 5-1-16</inkml:trace>
  <inkml:trace contextRef="#ctx0" brushRef="#br2" timeOffset="1.92644E6">7559 10559 110 0,'-31'27'39'15,"5"16"1"-15,-12-1-1 16,12 15-35-16,-7 3-1 15,4 7-2-15,5-1 0 16,8-1-2-16,7-4-1 16,11-8-3-16,14-3-4 15,0-25-17-15,31 3-10 16,-2-22-1-16,17-4-3 15,-4-18 3-15</inkml:trace>
  <inkml:trace contextRef="#ctx0" brushRef="#br2" timeOffset="1.9268E6">7850 10941 103 0,'-9'-13'40'15,"-19"-2"0"-15,8 17 0 16,-11 0-34-16,-2 7-1 16,-3 10-1-16,0 4-3 15,-1 8 2-15,4 1-3 16,9 1 2-16,5 1-2 15,14-5 1-15,6-6 0 16,16-8 0-16,13-9-1 16,12-10 1-16,4-9-1 15,9-5 0-15,-1-9 0 16,-2 0 0-16,-4-4 0 15,-11 4-1-15,-8 2 1 16,-12 5 0-16,-11 6-1 0,-6 14 1 16,0 0-1-16,-19 7 1 15,6 9-2-15,-3 4 0 16,3 3-1-16,8 4-4 15,-4-11-6-15,27 13-11 16,-18-29-6-16,36 20-3 16,-10-23-5-16,16 3-1 15,-4-13 3-15</inkml:trace>
  <inkml:trace contextRef="#ctx0" brushRef="#br2" timeOffset="1.92734E6">8305 10938 85 0,'0'0'37'0,"-18"0"1"16,7 13 1-16,-15 0-22 0,7 10-10 15,-3 1-3-15,4 4-2 16,0 1 1-16,10-1-1 16,4-5-1-16,6-4 0 15,7-6 0-15,6-8-1 16,6-9 0-16,3-5 0 15,4-7 0-15,-1-6-1 16,1-5 1-16,-5-5 0 16,-2 3 0-16,-6-2 2 15,-2 3-2-15,-5 4 1 16,-4 3 0-16,1 9 0 15,-5 12-1-15,0 0 2 16,0 0-2-16,3 24-1 16,-1-3 1-16,0 1-2 15,2-1 2-15,6 3-1 0,4-6 2 16,7-6-2-16,3-9 1 15,8-4 1-15,3-6 0 16,3-6 0-16,2-6 0 16,-1-4 1-16,-4-2-1 15,-4 2 1-15,-5 1-1 16,-6 5 1-16,-6 6-2 15,-14 11 2-15,0 0-2 16,6 11-1-16,-16 10 1 16,-4 7-2-16,-2 0 1 15,-1 7-1-15,-1 2-1 16,5-4-2-16,11 5-5 15,-5-17-6-15,28 9-9 16,-21-30-4-16,41 19-3 0,-16-29-2 16,22 5-5-16,-10-17 2 15</inkml:trace>
  <inkml:trace contextRef="#ctx0" brushRef="#br2" timeOffset="1.92768E6">9009 11007 104 0,'-15'10'38'0,"15"10"1"15,0-20-2-15,13 19-33 16,8-12 0-16,11-3-2 16,0-7 0-16,11-2-1 15,-5-7 0-15,4-2 0 0,-10-3-1 16,-4-3 1-16,-8-1 0 15,-10 1 1-15,-10 3-2 16,-9 3 3-16,-13 6-2 16,-8 9 2-16,-4 7-2 15,2 8 0-15,-7 8 0 16,7 6-2-16,8 4 2 15,10-2-2-15,14 1 0 16,9-7-4-16,18 1-5 16,-2-22-10-16,27 10-9 15,-11-24-6-15,25 3-6 16,-1-15-1-16,17 2 0 15</inkml:trace>
  <inkml:trace contextRef="#ctx0" brushRef="#br2" timeOffset="1.92855E6">10094 10550 72 0,'0'0'39'16,"-13"-1"-2"-16,11 14 2 15,-12-5-13-15,9 17-22 16,-3 2 1-16,5 14-1 16,-4 4-1-16,3 8 0 15,1 3-1-15,1 2-2 16,2-5 1-16,1-2-1 15,3-5 0-15,2-9-1 16,2-7 1-16,5-13-1 16,1-6 1-16,1-11 0 15,0-12 1-15,2-5-1 16,-1-10 0-16,-1-3 0 0,0-6 0 15,-3-4 2-15,2 5-1 16,0-1 0-16,5 7-1 16,-1 5 2-16,2 9-2 15,1 9 3-15,2 11-3 16,0 7 0-16,-1 13-1 15,-2 0 0-15,-3 6 1 16,-2 4-2-16,-5-3 2 16,-9 4-2-16,-8-6 2 15,-8-3-1-15,-10-5 1 16,-6-8 0-16,-6-4 0 15,-1-7 0-15,0-7-1 16,4-5-1-16,7-2-1 16,9-8-2-16,15 5-4 15,3-10-6-15,31 16-8 0,-11-16-7 16,27 15-2-16,-9-12-5 15,22 12 1-15,-5-8 0 16</inkml:trace>
  <inkml:trace contextRef="#ctx0" brushRef="#br2" timeOffset="1.92892E6">10838 10808 105 0,'-3'-15'37'0,"3"15"1"16,-24-8-1-16,9 11-31 15,-17 0-1-15,4 13-1 16,-2 2-1-16,1 7 0 15,2 1 0-15,7 6-2 16,3-1 1-16,12-1-2 0,9-3 1 16,6-5-2-16,15-4 2 15,2-10-2-15,10-6 1 16,2-8 0-16,4-8-1 15,-2-6 1-15,0-7 0 16,-10-1 1-16,-5-5-1 16,-10 1 1-16,-10-1-2 15,-8 7 1-15,-7 5-1 16,-5 7 1-16,-4 9-3 15,-2 2-1-15,5 12-4 16,-2-4-4-16,21 14-8 16,-4-19-10-16,9 19 1 15,-9-19-6-15,42 8-2 16,-8-11 1-16</inkml:trace>
  <inkml:trace contextRef="#ctx0" brushRef="#br2" timeOffset="1.92912E6">11280 10804 106 0,'12'0'39'16,"-24"1"1"-16,4 12-1 15,-15-2-31-15,3 12-4 16,2 0-1-16,-1 6-2 16,4 3 1-16,2-2-3 15,6-1 0-15,4-6-2 16,8-2-2-16,-5-21-8 15,32 13-6-15,-16-32-8 16,26 8-6-16,-14-24-4 16,13 3-2-16,-7-20 3 15</inkml:trace>
  <inkml:trace contextRef="#ctx0" brushRef="#br2" timeOffset="1.92926E6">11378 10281 108 0,'-29'-24'37'15,"11"23"0"-15,-3 3-4 16,21-2-39-16,-3 27-21 15,1-17-8-15,18 9-2 16,-3-12 0-16</inkml:trace>
  <inkml:trace contextRef="#ctx0" brushRef="#br2" timeOffset="1.92949E6">11666 10258 87 0,'-10'8'37'0,"5"22"1"15,-11 2 2-15,4 17-25 16,-4 9-8-16,3 12-2 15,-4 6-2-15,2 7 0 16,-4-2-2-16,5-3-1 16,-1-4-1-16,1-9-4 15,10-3-4-15,-10-27-11 16,28 7-10-16,-13-29-9 15,22-4 0-15,-3-18-1 16</inkml:trace>
  <inkml:trace contextRef="#ctx0" brushRef="#br2" timeOffset="1.92985E6">11676 10866 111 0,'-10'20'37'0,"-3"-10"3"15,23 7-3-15,3-6-34 16,15-3-2-16,9-5 0 15,11-2 0-15,4-5 0 16,5-3 2-16,-2-6-2 16,-5 1 1-16,-12-5-1 15,-6-3 1-15,-14-1-2 16,-11 1 2-16,-15 0-1 15,-9 5 0-15,-12 2-1 16,-7 9 1-16,-4 7 0 0,-6 7-1 16,-2 11 1-16,7 7-2 15,7 5 0-15,10 2 0 16,16 1 0-16,12-4-3 15,18-2-2-15,10-14-7 16,27 2-4-16,-5-22-8 16,28 6-5-16,-14-22-4 15,15 5-5-15,-10-14 1 16,0 5 5-16</inkml:trace>
  <inkml:trace contextRef="#ctx0" brushRef="#br2" timeOffset="1.93021E6">12506 10804 108 0,'0'0'41'15,"-28"-21"-1"-15,5 23-1 16,-14-4-31-16,3 16-4 15,-2 6-1-15,3 6-2 0,3 6 1 16,8 1-1-16,8 0 0 16,10-5-2-16,16-5 2 15,6-9-2-15,12-11 1 16,12-12 0-16,6-13 0 15,3-8 2-15,3-12-2 16,-2-7 1-16,1-9-1 16,0-8 1-16,-5-6 0 15,-7 0 0-15,-6 4-1 16,-10 10 0-16,-10 10 0 15,-10 18 0-15,-5 30 0 16,-28 8 2-16,0 33-2 16,-5 14 0-16,-5 14-2 15,5 4-3-15,10 8-6 0,-2-19-5 16,22 7-5-16,-8-29-8 15,36 4-5-15,-7-26-4 16,30-3-5-16,9-13 5 16</inkml:trace>
  <inkml:trace contextRef="#ctx0" brushRef="#br2" timeOffset="1.93094E6">13678 10577 95 0,'-27'-8'36'0,"4"21"1"15,-22-7-3-15,13 11-29 16,-7-3 0-16,11 8 0 0,4-4 0 16,12 1-1-16,9-3-1 15,14 0 0-15,17-2-1 16,10-1 0-16,13 1-1 15,3-2 0-15,4 6-1 16,-5-1 0-16,-6 4 0 16,-9 2-1-16,-17 5 1 15,-17 0-2-15,-15 0 1 16,-12-3-1-16,-11-1 1 15,-2-5-1-15,0-3 0 16,-1-12-4-16,13-2-4 16,-3-19-14-16,27 17-6 15,0-37-7-15,19 13-1 16,-7-14 1-16</inkml:trace>
  <inkml:trace contextRef="#ctx0" brushRef="#br2" timeOffset="1.93117E6">13705 10544 113 0,'0'0'40'16,"0"0"0"-16,0 0-1 15,9-13-37-15,12 6-1 16,10 2-2-16,4 3 0 15,10 6-4-15,-1-5-7 16,21 22-14-16,-20-14-9 16,15 16-2-16,-9-10-2 15,3 6 0-15</inkml:trace>
  <inkml:trace contextRef="#ctx0" brushRef="#br2" timeOffset="1.9317E6">14487 10610 91 0,'0'0'36'0,"0"0"1"16,-8-19-7-16,8 19-21 15,-15 1-1-15,4 7-2 16,-7 2-1-16,-1 11-1 16,-2 5 0-16,0 8-1 15,-1 5-1-15,8 5 1 16,2 0-2-16,7-5-1 15,10-2 0-15,13-10-1 16,10-7 1-16,7-11-1 16,10-11 2-16,1-13 0 15,3-9 0-15,3-5 1 16,-7-8 0-16,-10-2 0 15,-12-6-1-15,-9 0 0 0,-14 2-1 16,-13 2-1-16,-6 6 0 16,-11 10-1-16,-6 7 0 15,-6 14-2-15,7 15-5 16,-11 1-10-16,24 22-7 15,-15-10-5-15,30 17-5 16,-7-16-4-16,22 7 2 16,4-12-1-16</inkml:trace>
  <inkml:trace contextRef="#ctx0" brushRef="#br2" timeOffset="1.93252E6">15015 10808 70 0,'13'-18'36'16,"8"3"1"-16,-10-2 0 15,5 12-14-15,-16 5-17 16,18-7 0-16,-18 7-2 16,4 26-1-16,-11-1-1 15,-1 7-1-15,-4 2 1 16,1 3-2-16,2-2 1 15,2-2-1-15,1-7 0 16,6-4 0-16,4-10 0 16,9-9 1-16,5-8 0 15,5-5-1-15,5-10 1 0,0-3 1 16,1-5 0-16,-3-4 1 15,-1 1-2-15,-7 0 1 16,-4 2 0-16,-5 6 0 16,-4 4-2-16,-5 7 0 15,0 12 1-15,0 0-1 16,-13 4 1-16,11 9-1 15,1 1 1-15,4 1 0 16,6-1 0-16,6-5 0 16,9-5-1-16,9-4 1 15,5-6 0-15,4-3-1 16,0-2 2-16,-5-1-2 15,-6 1 0-15,-3 3 0 16,-12 8 0-16,-16 0 0 0,5 18 0 16,-14 1 0-16,-6 4 0 15,-2 5-3-15,1 0 2 16,3-2-3-16,8-2-1 15,5-8-3-15,18-1-4 16,2-20-4-16,27 9-5 16,-10-26-7-16,31 11 0 15,-17-25 0-15,18 11-4 16,-16-17 0-16,4 2 3 15</inkml:trace>
  <inkml:trace contextRef="#ctx0" brushRef="#br2" timeOffset="1.93287E6">16096 10403 111 0,'0'0'38'15,"-5"10"2"-15,5 15-2 16,-18 2-33-16,8 9-1 16,-4 6-1-16,3 9 1 15,-10 3-2-15,1 2 1 16,-4 1-3-16,0-1 0 15,-1-6 1-15,6-6-2 16,1-6 1-16,9-8-1 16,7-6 0-16,9-9 1 15,12-8 0-15,11-3 1 16,10-8-1-16,0 0 1 15,8-3-1-15,-1 0 0 16,2 1 0-16,-7 0-1 16,-5 4-1-16,-4-2-3 0,-3 6-4 15,-10-9-4-15,9 10-3 16,-23-19-6-16,18 15-6 15,-19-20-2-15,15 13-1 16,-20-16-3-16,8 7 6 16,-7-7 0-16</inkml:trace>
  <inkml:trace contextRef="#ctx0" brushRef="#br2" timeOffset="1.93359E6">17073 10774 88 0,'-12'-7'37'0,"-3"3"-1"16,4 13 1-16,-14-4-30 15,5 11 1-15,-10 3-2 16,2 7-3-16,-1 0 0 15,5 6-1-15,4-2 0 16,9 2-2-16,9-5 0 16,10-3-1-16,13-9 1 0,12-6 0 15,5-5 0-15,8-8 1 16,0-5-1-16,1-7 0 15,-6-5 1-15,-9-2 1 16,-11-3 0-16,-11-4 0 16,-12 3 0-16,-11 1 0 15,-8 4-1-15,-2 2 0 16,-2 7-2-16,-5 8-1 15,5 6-1-15,6 1-3 16,10 18-11-16,0-15-8 16,28 19-5-16,-5-18-6 15,27 9 1-15,2-15-6 16</inkml:trace>
  <inkml:trace contextRef="#ctx0" brushRef="#br2" timeOffset="1.9339E6">17909 10370 102 0,'-19'-49'40'15,"4"9"-1"-15,-14 1 1 16,9 16-35-16,-16 12 0 15,-2 15-1-15,-8 19 0 16,-4 18 0-16,-7 15-3 16,3 12 1-16,2 9-2 15,8 2 2-15,7 3-1 0,9-5-3 16,13-2-2-16,7-15-3 15,17-4-6-15,-2-17-8 16,20 2-8-16,-19-23-5 16,15 1-5-16,-23-19 0 15,23 5 2-15</inkml:trace>
  <inkml:trace contextRef="#ctx0" brushRef="#br2" timeOffset="1.93407E6">17333 10818 116 0,'-24'-25'41'0,"24"25"2"16,-11-25-5-16,32 20-33 15,10 0-2-15,13-1-3 0,18 5-3 16,-1-10-7-16,21 18-9 16,-13-19-8-16,15 17-6 15,-22-14-5-15,6 10-2 16,-19-10 0-16</inkml:trace>
  <inkml:trace contextRef="#ctx0" brushRef="#br2" timeOffset="1.93486E6">18356 10702 94 0,'0'0'35'0,"9"-20"0"15,-9 20 2-15,0 0-31 16,0 0-1-16,-3 10-1 15,-3 10 1-15,-6 5-1 16,-2 10-1-16,-1 3-2 16,0 0 0-16,2 0-1 15,6-3-1-15,4-5 1 16,8-5-2-16,6-12 1 15,12-9 0-15,6-11 3 16,7-6 1-16,5-5-2 16,-2-6 2-16,-1-4-1 15,-3 1 0-15,-8 1 0 16,-4 3 0-16,-9 3-2 15,-8 6 0-15,-6 14 1 0,0 0-1 16,-11-2 0-16,-1 13 0 16,1 5 0-16,2 6-1 15,3 1-1-15,6 1 0 16,6-2 1-16,8-5-1 15,5-3 2-15,14-8-2 16,2-7 2-16,2-6 2 16,-3-8 0-16,1-3 0 15,-7-4 0-15,-4 0 0 16,-10-1-2-16,-7 0 0 15,-1 3-2-15,-5-1-1 16,4 5-1-16,-5 0-1 16,12 7-4-16,-5-4-6 15,20 16-6-15,-15-13-6 0,20 20-2 16,-12-9-4-16,16 10 0 15,-10-4 0-15</inkml:trace>
  <inkml:trace contextRef="#ctx0" brushRef="#br2" timeOffset="1.93528E6">19249 10799 113 0,'-9'-21'36'16,"-2"20"2"-16,-17-9-1 16,8 6-31-16,-12 4-2 15,0 6-1-15,-2 7 0 16,1 7-1-16,-1 6 1 15,7 3-3-15,4 0 1 0,8 2-2 16,9-3 2-16,10-5-3 16,10-4 2-16,8-10-1 15,8-5 0-15,9-8 1 16,4-7 2-16,-1-6 0 15,3-5 0-15,-2-4 0 16,-6-1-1-16,-5 0 1 16,-5 2 0-16,-7 5-2 15,-10 4 0-15,-10 16 0 16,0 0 0-16,0 0 0 15,-10 13 0-15,-3 6 0 16,4 7-2-16,2-2-2 16,4 2 1-16,6-4-3 15,10 0-1-15,3-13-6 0,18 1-3 16,-6-24-6-16,21 5-2 15,-11-26 0-15,22 8-3 16,-18-23-2-16,13 5-1 16,-10-15 4-16</inkml:trace>
  <inkml:trace contextRef="#ctx0" brushRef="#br2" timeOffset="1.93548E6">19861 10262 116 0,'-5'11'36'0,"-11"14"3"15,2 23-1-15,-14 11-35 16,1 9 2-16,-7 7-4 15,0 2 1-15,2 0-2 16,3-6-3-16,5-6-2 16,0-16-7-16,21-1-11 0,-14-25-8 15,24-1-5-15,-7-22-4 16,13-1 2-16,-6-20 1 15</inkml:trace>
  <inkml:trace contextRef="#ctx0" brushRef="#br2" timeOffset="1.93568E6">19566 10716 126 0,'-24'-8'39'0,"24"8"1"16,-16 11-2-16,16-11-34 16,11 10-2-16,16-7-1 15,11 1-2-15,3-4-1 16,10 2-4-16,-4-4-2 15,16 9-10-15,-18-14-6 0,13 15-7 16,-19-14-3-16,6 12-2 16,-16-10-1-16,2 9 4 15</inkml:trace>
  <inkml:trace contextRef="#ctx0" brushRef="#br2" timeOffset="1.93629E6">19991 10797 118 0,'-16'18'38'0,"-5"-8"0"15,13 6 0-15,-8-6-33 16,16-10-1-16,19 15-2 15,-1-11 0-15,8-6-1 16,5-2 0-16,1-4 0 16,2-3-1-16,-3-1 1 0,-5-4-1 15,-8 2 0-15,-4-2 0 16,-9-3 0-16,-10 4 0 15,-5 1 0-15,-8 3 0 16,-1 6 0-16,-9 5 0 16,0 6 0-16,0 8 0 15,3 4 0-15,5 6 0 16,3 4 0-16,7 2 0 15,10 0 0-15,11-6-2 16,10-3 2-16,3-6-2 16,11-7 2-16,2-3 0 15,6-8 0-15,-6-4 1 16,1-4 0-16,-6-2 1 15,-3 2-2-15,-5-1 2 0,-11 4-2 16,-13 8 0 0,0 0 0-16,0 0 0 0,0 0 0 15,-18 20-2-15,4-5 1 16,0 3-1-16,4-2 1 15,0 0-1-15,6-3 1 16,4-13-1-16,0 0 3 16,15 5-1-16,-2-17 2 15,4-3 1-15,0-6-2 16,2-2 2-16,1-3-2 15,2 0 3-15,2 1-4 16,-1 1 0-16,3 4 0 16,-3 2-3-16,5 6-4 15,-9-5-4-15,11 14-4 0,-18-16-5 16,18 21-6-1,-20-18-3-15,23 16-1 0,-17-18-2 16,17 5 1-16,-6-5 2 16</inkml:trace>
  <inkml:trace contextRef="#ctx0" brushRef="#br2" timeOffset="1.93669E6">21148 10701 107 0,'0'0'37'15,"16"1"2"-15,-16-1-3 16,-6 19-31-16,-13 2-2 16,0 6-1-16,-4 3 0 15,-2 5 0-15,2-3-1 16,5-1-3-16,7-4 0 15,3-16-10-15,27 5-11 0,-7-24-10 16,25 0-1-16,-7-17-3 16,23 1 0-16</inkml:trace>
  <inkml:trace contextRef="#ctx0" brushRef="#br2" timeOffset="1.93684E6">21243 10514 115 0,'-19'4'34'16,"0"-4"-1"-16,19 0-5 15,6 23-47-15,-6-23-12 16,38 15-3-16,-12-10-1 16,13 12 0-16</inkml:trace>
  <inkml:trace contextRef="#ctx0" brushRef="#br2" timeOffset="1.93714E6">21473 10727 103 0,'-10'23'34'16,"3"9"4"-16,-13-9-2 16,7 13-26-16,-8-11-3 15,10 2-4-15,-3-4 0 16,6-1-2-16,2-6 1 15,7-2-3-15,-1-14 3 16,22-4 0-16,1-10-1 16,7-5 2-16,4-7-2 15,4 0 2-15,2-5-1 16,0 2 1-16,-2 3-3 15,-4 7 2-15,-8 8-2 16,-7 7 0-16,-7 8 0 16,-12-4-2-16,4 28-2 0,-14-12-5 15,8 14-6-15,-17-11-9 16,21 14-4-16,-17-22-7 15,26 14-2-15,-11-25-3 16,18 22 2-16</inkml:trace>
  <inkml:trace contextRef="#ctx0" brushRef="#br2" timeOffset="1.93783E6">22211 11021 69 0,'-34'1'36'0,"11"5"-2"15,-3-9 0-15,26 3-21 16,-20 6-4-16,37-4 0 16,11-5-3-16,22 2-1 15,26-6-1-15,26 0 0 16,28-7 0-16,26 4 1 15,20-5-2-15,18 7 1 16,5-5-1-16,3 7 0 16,-8-1-1-16,-9 6 0 15,-19 2-1-15,-22 0-1 16,-19-1 1-16,-18 2-1 15,-17-4 0-15,-10 2-1 0,-13-1 1 16,-7-7 0-16,-11 4 0 16,-3-3-1-16,-9 2 1 15,-4-4-1-15,-11 4 1 16,-6-1-1-16,-16 6-1 15,0 0 1-15,0 0-2 16,-21-5 0-16,10 10-1 16,-8-2-1-16,9 8-6 15,-9-14-10-15,21 18-5 16,-12-20-6-16,24 12-1 15,-14-7-7-15,18-8 5 16</inkml:trace>
  <inkml:trace contextRef="#ctx0" brushRef="#br2" timeOffset="1.94276E6">794 12124 78 0,'12'-2'35'0,"-12"2"-2"0,0 0-1 15,5 23-28-15,-8 1-1 16,-7 10-1-16,5 6 1 16,-2 11-1-16,0 3-1 15,-2 1-1-15,1 2-1 16,4-2-1-16,0-9-3 15,10 5-21-15,-10-19-9 16,9-3 0-16,-5-29 0 16</inkml:trace>
  <inkml:trace contextRef="#ctx0" brushRef="#br2" timeOffset="1.94331E6">475 12183 96 0,'-15'7'36'0,"-2"-9"0"16,17 2-1-16,22 5-30 16,8-12-3-16,12-4 0 15,13-1-1-15,3-1 1 16,12 2-2-16,1 3 0 15,1 2 0-15,-5 6 0 16,-9 8 0-16,-7 3 1 16,-11 5-1-16,-7 6 0 15,-11 1 1-15,-7 3-1 16,-9 3 1-16,-3 1 0 0,-5 6 1 15,-6-1-1-15,-3 3-1 16,-2-3 1-16,0 1-1 16,-1-5 1-16,2-2-1 15,5-6 0-15,4-9-1 16,3-14 1-16,14 5 1 15,1-20 0-15,8-3 0 16,5-9 0-16,-1-2 0 16,2-5 0-16,-1 3 0 15,-4 4 0-15,-4 4 0 16,-2 9-1-16,-7 8 0 15,-11 6 1-15,9 23 0 16,-9 2-1-16,-1 4 0 16,-2 5-1-16,2 1-1 0,1 1 0 15,3-8-3-15,8-1-2 16,-11-27-6-16,42 20-16 15,-21-28-9-15,15 6 1 16,-6-19-1-16,10 6 1 16</inkml:trace>
  <inkml:trace contextRef="#ctx0" brushRef="#br2" timeOffset="1.94365E6">1579 12409 80 0,'-4'14'36'0,"4"-14"1"15,-1 21 0-15,1-21-32 16,16 19-1-16,7-16 0 15,12 0-1-15,3-6 1 16,3-8-2-16,1-3 0 0,-1-3 0 16,-7-4-1-16,-4-1 0 15,-8 0 0-15,-13-2-1 16,-9 5 0-16,-10 0 0 15,-10 5 0-15,-5 6 1 16,-9 7-1-16,-3 9 1 16,-6 8 0-16,5 12 0 15,-3 7 1-15,7 6-2 16,6 3 1-16,10-1 0 15,14-3-1-15,12-10-3 16,22-5-3-16,4-25-15 16,28 5-17-16,-6-20-1 0,11 0-3 15,-1-17 2 1</inkml:trace>
  <inkml:trace contextRef="#ctx0" brushRef="#br4" timeOffset="1.95006E6">3215 11147 89 0,'-9'-4'34'16,"9"4"-7"-16,-24 3 2 15,10 8-22-15,-5-2-2 0,3 11-1 16,-2 3-1-16,3 8 1 15,-2 2-2-15,10 2 1 16,2-2-1-16,5 1-1 16,7-8 0-16,6-4 0 15,9-7 0-15,4-8-1 16,5-9 1-16,2-6 0 15,-3-9-1-15,-2-6 0 16,-2-4 0-16,-5-6 0 16,-7-5 0-16,-8-1 0 15,-4 2-1-15,-5-1 0 16,-8 7 1-16,-3 3-2 15,-2 9 1-15,-2 6-1 16,2 10-2-16,-2 4 0 0,9 10-2 16,9-11-2-16,-5 31-3 15,7-18 0-15,19 8 0 16,-3-13-2-16,15 7 1 15,-5-14 0-15,10 5 3 16,-5-10 5-16,1 0 3 16,-1-1 4-16,-10-6 4 15,5 6 3-15,-15-9 1 16,6 13 2-16,-14-10-1 15,5 12 0-15,-10-1-4 16,0 0-1-16,0 0-2 16,-2 16-2-16,-1-2 0 15,0 5 0-15,-1 4-1 16,1 5 0-16,-1 3 0 15,2 1 0-15,-1-3 0 0,1-3-1 16,0-4 0-16,1-5 0 16,2-6 0-16,-1-11 0 15,0 0-1-15,13-13 1 16,-3-6 0-16,1-3 0 15,2-5 0-15,1-5 1 16,0 4-1-16,-2-4 1 16,0 5 0-16,-2 4-1 15,-2 4 0-15,2 7-1 16,0 0 0-16,-1 5 0 15,10 4-2-15,4-2-1 16,10 6-1-16,1-4-2 16,13 7-4-16,-4-13-10 15,16 18-11-15,-15-11-4 0,7 10-1 16,-13-7 1-16</inkml:trace>
  <inkml:trace contextRef="#ctx0" brushRef="#br4" timeOffset="1.9505E6">4191 11157 54 0,'7'-16'34'15,"-7"16"0"-15,-7-14 1 16,7 14-16-16,-14-13-10 16,14 13-1-16,-20-6-2 15,7 10 0-15,-9 1-2 16,0 10 0-16,-7 3-1 15,1 4 0-15,-1 4 0 0,3 7-1 16,-1-2-1-16,9 1 1 16,5-3-1-16,10-3 0 15,10-6-1-15,12-4 0 16,7-8 0-16,10-8 0 15,1-6 0-15,4-6 0 16,2-8-1-16,-2-4 1 16,-5-3 0-16,-8-3-1 15,-4 1 1-15,-7 2 0 16,-3 1 0-16,-6 7 0 15,-4 3 0-15,-4 16 0 16,0 0 0-16,0 0 0 16,-15 20-1-16,3 4 1 15,4 4-2-15,-1 3 0 0,5 5-2 16,1-7-1-1,9 6-5-15,-8-22-9 0,27 14-9 16,-15-22-8-16,17 4 1 16,-9-20-1-16,7 5 3 15</inkml:trace>
  <inkml:trace contextRef="#ctx0" brushRef="#br4" timeOffset="1.95087E6">4469 11211 75 0,'2'-10'35'0,"-5"-4"0"15,3 14 1-15,-11 0-26 16,9 15-2-16,-7-1-3 15,1 6-1-15,-2 6-1 16,4 2-1-16,-3-3 0 0,3 1 0 16,2-3 0-16,5-7-1 15,1-4 1-15,-2-12-1 16,16 0 0-16,0-13 0 15,2-4 0-15,5-6-1 16,0-4 1-16,2-1 0 16,-3-4-1-16,-1 6 1 15,-3 2-1-15,1 4 0 16,-10 6 0-16,-9 14 0 15,14-12-1-15,-14 12-1 16,4 15 0-16,-2-2-1 16,1 9-1-16,-3 0-1 15,6 8-1-15,1-3-2 16,11 10-8-16,-10-19-9 15,24 9-8-15,-8-16-1 0,13 4-1 16,-4-15 3-16</inkml:trace>
  <inkml:trace contextRef="#ctx0" brushRef="#br4" timeOffset="1.95135E6">5003 11259 82 0,'-5'-26'36'16,"4"11"0"-16,-13-6 2 16,10 11-29-16,-15-2-3 15,5 12-1-15,-6 6 0 16,2 5-2-16,-2 8 0 15,5 7-1-15,0 1 0 16,7 4 0-16,3-3-1 16,8 1 0-16,4-9 0 15,4-5 0-15,7-7-1 0,1-11 1 16,6-7-1-16,0-8 0 15,2-7 0-15,0-5 0 16,-3-1 0-16,0-3 0 16,-2 6 1-16,-5 2-2 15,-4 7 1-15,-1 8 0 16,-12 11-1-16,0 0 1 15,-3 31-1-15,-9 6 0 16,-5 10 0-16,-1 10 1 16,-3 5-1-16,-6 5 2 15,4 0-1-15,-2-6 0 16,5-4 0-16,1-12-1 15,3-11 2-15,2-10-1 16,-1-7 0-16,5-12-3 0,-1-7 2 16,1-8-1-16,0-4-1 15,-3-7 0-15,5 1-6 16,-6-15-7-16,20 12-7 15,-16-20-5-15,22 18-5 16,-9-12-2-16,18 12 0 16,-2-6 0-16</inkml:trace>
  <inkml:trace contextRef="#ctx0" brushRef="#br4" timeOffset="1.95179E6">5347 11239 86 0,'0'0'35'15,"0"0"1"-15,11 6 0 16,-11-6-29-16,31 5-1 15,-13-8 0-15,13 1-2 16,2-7-1-16,0-3 0 16,1-6-1-16,1 1-1 15,-6-6 0-15,-4-1 0 16,-6 2 0-16,-12 1-1 15,-13 6 1-15,-9 5-1 16,-14 7 1-16,-8 9 0 0,-5 10 1 16,-7 8 0-16,-3 9 0 15,5 5 0-15,6 3 0 16,11 2 0-16,17-4 0 15,17-5-1-15,18-9-2 16,20-10-2-16,22-3-7 16,8-22-5-16,30 11-7 15,-13-27-8-15,30 12-4 16,-12-17-7-16,13 8-1 15,-9-11 2-15</inkml:trace>
  <inkml:trace contextRef="#ctx0" brushRef="#br5" timeOffset="1.95614E6">2629 11862 52 0,'-1'-15'34'15,"6"5"-1"-15,-5-8 0 16,0 18-12-16,9-19-15 15,-9 19-1-15,0 0 0 0,0 0 0 16,1 17-1-16,-2 13 0 16,-4 6-1-16,2 15 0 15,-3 10-1-15,1 11 0 16,1 1-1-16,-1 8 1 15,-2-1-1-15,6-7-1 16,1-3 1-16,0-13-1 16,2-11 1-16,1-8-1 15,1-12 0-15,4-11 1 16,-8-15-1-16,14 0 1 15,-7-15-1-15,1-8 1 16,4-10-1-16,0-3 1 16,1-8-1-16,1-1 1 15,3-3-1-15,5 7 0 16,-5 4 0-16,6 7 0 0,0 9 0 15,2 11-1-15,-1 9 1 16,-1 8 0-16,-1 8 0 16,-3 7 0-16,-2 5 0 15,-11 6 1-15,-4 2-1 16,-6 3 0-16,-12 3 0 15,-6-3 1-15,-5-1-1 16,-2-5-1-16,-4-5 0 16,1-10-2-16,3-8-1 15,5-12-1-15,13-4-3 16,-3-23-8-16,21 9-13 15,-8-23-5-15,17 7-1 16,-4-11-1-16</inkml:trace>
  <inkml:trace contextRef="#ctx0" brushRef="#br5" timeOffset="1.95644E6">3415 11790 88 0,'0'0'38'15,"0"0"-1"-15,-10 25 2 16,-7 5-35-16,-2 12 0 0,-3 12-2 15,-3 12 1-15,-3 9-1 16,2 4 0-16,0 1-3 16,8-4 0-16,7-7-2 15,6-15-6-15,23 0-10 16,-7-27-11-16,20-1-4 15,-4-20-3-15,15-1 0 16</inkml:trace>
  <inkml:trace contextRef="#ctx0" brushRef="#br5" timeOffset="1.95683E6">3606 12251 89 0,'-13'-10'35'0,"8"22"2"15,-11-2 0-15,10 13-29 16,-6 1-3-16,5 7 0 15,-1 1-1-15,4 2-1 16,5-3-1-16,5-3 0 16,7-8-1-16,7-8-1 15,7-11 1-15,8-9-1 16,3-8 1-16,5-7-1 15,-1-6 0-15,-5-5 0 16,2-1 1-16,-11 4-1 16,-8 2 0-16,-5 8 0 15,-7 7 0-15,-8 14 0 16,0 0 0-16,-19 13 0 15,6 9 0-15,-1 7-1 16,1 3-2-16,1 0 0 0,11 3-4 16,0-10-5-16,21 3-4 15,-5-25-7-15,24 10-8 16,-2-21-5-16,13 1-2 15,-5-13 4-15</inkml:trace>
  <inkml:trace contextRef="#ctx0" brushRef="#br5" timeOffset="1.95717E6">4224 12323 83 0,'-7'15'39'0,"-4"-6"-2"16,13 8 3-16,-2-17-32 15,12 16-3-15,6-12 0 16,12-4-2-16,7-8 0 0,9-6-1 15,-1-7-1-15,0-1 0 16,-6-4 1-16,-4-3-2 16,-11-1 1-16,-12 2-1 15,-12 7 0-15,-16 9 0 16,-11 8 0-16,-10 15 0 15,-7 8 1-15,-3 16 0 16,-1 7 0-16,8 8-1 16,9 2 1-16,14-5-1 15,14-5 0-15,16-15-3 16,27-5-9-16,7-28-3 15,30 5-5-15,-3-29-6 16,31 6-10-16,-2-17-6 16,16 0 2-16,6-3 0 0</inkml:trace>
  <inkml:trace contextRef="#ctx0" brushRef="#br2" timeOffset="1.96168E6">6048 11781 22 0,'17'-26'24'0,"-4"0"4"16,-6 4 2-16,-16-7-18 15,7 16 0-15,-15-10 0 16,17 23 2-16,-35-24-1 15,17 24 0-15,-11-8-5 0,6 10-1 16,-15-2-1-16,0 7-1 16,0 0-1-16,-6 11 0 15,-3 3-1-15,-1 10-1 16,-2 6 0-16,4 13 0 15,3 6-1-15,9 15-1 16,5 3 1-16,12-1-2 16,7 3-1-16,4-1 1 15,12-4-3-15,3-14-3 16,11 3-14-16,-16-29-13 15,15 2-3-15,-17-21-1 16,9-1 2-16</inkml:trace>
  <inkml:trace contextRef="#ctx0" brushRef="#br2" timeOffset="1.96189E6">5301 12206 86 0,'-13'-10'37'0,"-1"-4"-2"15,14 14 3-15,13-7-31 16,6 5-1-16,9-3-3 15,10 2-1-15,9-4-1 16,5-1-2-16,8-2-3 16,-1-9-6-16,15 11-13 15,-12-19-9-15,14 8-3 16,-12-15-2-16,11 5 1 15</inkml:trace>
  <inkml:trace contextRef="#ctx0" brushRef="#br2" timeOffset="1.96213E6">6352 11643 85 0,'-12'-16'36'0,"12"16"1"16,-28 4 1-16,14 14-29 16,-10 10-3-16,0 13-2 15,-3 12 0-15,-1 13-1 16,-2 8-1-16,2 7-3 15,4 0 0-15,6-7-2 16,11-2-1-16,7-17 0 16,16-5-4-16,6-28-6 15,21 1-14-15,-3-27-6 16,14 1 0-16,-6-19 0 0,8 2 1 15</inkml:trace>
  <inkml:trace contextRef="#ctx0" brushRef="#br2" timeOffset="1.96252E6">6542 12114 82 0,'-14'-26'35'16,"9"16"0"-16,-19-10 0 15,11 23-23-15,-13-7-4 16,5 15-2-16,-7 5 0 16,4 9-2-16,-8 6 0 15,3 7-1-15,-1 2-1 16,4-1 0-16,5-1-1 15,12-5 0-15,4-6-1 16,12-6 0-16,10-13 0 16,8-8-1-16,9-6 2 15,2-10-2-15,6-7 1 0,0-7 0 16,-1-4 1-16,-3-3-2 15,-8 0 1-15,-1 5 0 16,-11 3 0-16,-4 10 0 16,-4 8-1-16,-10 11 1 15,-12 15-1-15,0 8 1 16,-1 11-2-16,-4 0 1 15,5 7-2-15,2-4 0 16,10-2-1-16,3-13-1 16,14-2-4-16,3-23-8 15,26 5-10-15,-13-26-3 16,19 6-5-16,-14-17-1 15,11 1 3-15</inkml:trace>
  <inkml:trace contextRef="#ctx0" brushRef="#br2" timeOffset="1.96304E6">6935 12068 89 0,'-15'-20'35'16,"7"30"1"-16,-14-4 0 15,6 15-29-15,-4 2-1 16,6 9-2-16,-2 1 0 16,4 2-1-16,2-3 0 15,4-4-2-15,4-6 0 16,4-7 0-16,-2-15-1 15,21 5 1-15,-5-19-1 16,5-7 0-16,3-5 0 16,-2-9 0-16,1-2 1 15,-1-1-1-15,-3 0 0 16,-3 6 1-16,-4 5-1 0,-5 8 0 15,-4 9 0-15,-3 10 1 16,0 0-1-16,-6 22 1 16,4 0-1-16,0 5 1 15,2 1-1-15,3 0 1 16,5-3-1-16,4-4 1 15,7-7 0-15,4-10-1 16,10-13 1-16,3-9-1 16,2-5 1-16,3-6-1 15,1-4 1-15,-6 2-1 16,-4 1 0-16,-11 4 1 15,-5 14-1-15,-16 12 0 16,0 0 0-16,-2 15 0 16,-11 15 0-16,-4 3 0 15,2 6 0-15,1 4-1 0,0 2-1 16,9-2-1-16,12-6-3 15,2-19-4-15,20 6-8 16,-10-26-9-16,25 9-7 16,-13-21-3-16,18 2-1 15,-12-13 1-15</inkml:trace>
  <inkml:trace contextRef="#ctx0" brushRef="#br2" timeOffset="1.96337E6">7524 12126 96 0,'-27'7'38'16,"15"14"1"-16,-4-8-1 0,21 8-31 15,6-12-3-15,15 0-1 16,7-4-1-16,17-8 0 16,5-6-1-16,5-5 0 15,-6-6 0-15,-4-4 0 16,-6-1-1-16,-13-3 0 15,-10-2 1-15,-15 3-2 16,-15 0 1-16,-13 8 0 16,-11 5 0-16,-5 9 0 15,-9 9 0-15,-1 12 0 16,-2 13 0-16,5 6 0 15,8 8 0-15,13 2 0 16,11 0-1-16,18-7-1 16,21-2-3-16,6-24-8 15,27 9-14-15,-10-28-8 0,20 5-2 16,-9-18-4-16,11 3 3 15</inkml:trace>
  <inkml:trace contextRef="#ctx0" brushRef="#br2" timeOffset="1.96435E6">8827 11538 63 0,'-4'-17'36'0,"4"17"1"16,0 0-1-1,-1 25-21-15,-7-4-8 0,8 14 1 16,-13 7-2-16,5 14-3 15,-7 3 1-15,5 8-1 16,-4-2 0-16,3 1-3 16,0-6 1-16,5-9-2 15,5-9 2-15,5-8 0 16,1-12 0-16,-5-22-1 15,21 8 1-15,-8-19-1 16,2-7 0-16,-1-5 0 16,1-5 0-16,-1-5-1 15,5-3 1-15,-3 3 0 16,5 1 0-16,0 5 0 15,1 6 0-15,1 8 0 0,1 11 0 16,3 9 0-16,-5 8 0 16,-1 8 1-16,-6 7-1 15,-1 3 0-15,-10 4 0 16,-4 0 0-16,-10-3 1 15,-5-1-1-15,-8-5 0 16,-5-4 1-16,-2-7-1 16,-1-7-1-16,1-6-1 15,3-10 0-15,9-4-2 16,3-14-2-16,15 4-2 15,2-19-7-15,23 17-12 16,-6-18-4-16,20 13-4 16,-3-7-2-16,16 12 3 15</inkml:trace>
  <inkml:trace contextRef="#ctx0" brushRef="#br2" timeOffset="1.96472E6">9513 11884 65 0,'16'1'37'16,"-16"-1"1"-16,0 0 0 15,0 0-21-15,-12 0-7 16,-6 6-2-16,-1 9-3 16,-5 4-1-16,-1 6 0 15,0 4 0-15,5 4-1 16,4 1-1-16,3 2-1 15,13-5 0-15,3-4 0 16,8-7 0-16,12-11-1 0,10-9 0 16,4-14-1-16,3-5 1 15,2-7-1-15,-4-5 0 16,-3-2 0-16,-5 0 0 15,-15 2-1-15,-5 7 0 16,-10 5 0-16,-5 5-1 16,-4 1-1-16,9 13-1 15,-25-15-2-15,25 15-9 16,0 0-11-16,0 0-5 15,14-10-4-15,12 8-2 16,-4-7 3-16</inkml:trace>
  <inkml:trace contextRef="#ctx0" brushRef="#br2" timeOffset="1.96494E6">9989 11873 95 0,'0'0'39'16,"0"0"3"-16,0 0-2 15,-19 18-33-15,12-2-2 16,-6 4-1-16,3 9-2 15,-3 4-1-15,-1 4-1 16,3-1-1-16,3-3 0 16,8-4-3-16,0-14-1 15,16-3-7-15,-7-31-11 16,25 8-10-16,-12-24-4 15,15 2-3-15,-9-18 2 16</inkml:trace>
  <inkml:trace contextRef="#ctx0" brushRef="#br2" timeOffset="1.96509E6">10047 11521 99 0,'-20'-1'38'0,"-3"-1"-1"16,11 5-2-16,12-3-40 15,5-15-14-15,23 14-12 16,-6-15-5-16,18 8-2 15,-7-13 1-15</inkml:trace>
  <inkml:trace contextRef="#ctx0" brushRef="#br2" timeOffset="1.96532E6">10337 11356 93 0,'0'27'40'0,"-8"-5"0"0,7 16 1 16,-5 2-34-16,4 11 1 15,-7 6-3-15,3 8-2 16,-3 1-1-16,-1 2-1 15,-1 1-1-15,-1-1-1 16,3-5-3-16,-3-11-3 16,11 4-5-16,-6-33-14 15,22 8-9-15,-15-31-4 16,34 9-2-16,-11-29 2 15</inkml:trace>
  <inkml:trace contextRef="#ctx0" brushRef="#br2" timeOffset="1.96568E6">10435 11904 95 0,'-18'15'40'16,"14"8"1"-16,-2-8-1 16,19 2-35-16,7-5 0 15,17-1-2-15,4-7-1 16,11-3 0-16,1-6 0 15,6-5-1-15,-6-3-1 16,-11-4 1-16,-9-4-1 16,-10-2 0-16,-11-2 0 15,-12 1 0-15,-10 2 1 16,-8 2-1-16,-10 9 0 15,-6 7 0-15,-3 9 0 16,-3 10 1-16,0 10-1 0,1 8 1 16,10 7-1-16,7 5 0 15,15-4 0-15,16-3-2 16,20-5-2-16,12-13-2 15,23 2-7-15,-1-26-12 16,25 8-10-16,-8-22-4 16,14 3-1-16,-13-13 1 15</inkml:trace>
  <inkml:trace contextRef="#ctx0" brushRef="#br2" timeOffset="1.96604E6">11331 11895 94 0,'-33'-15'39'0,"-1"16"2"15,-17-5 0-15,9 8-30 16,-6 6-7-16,6 11 1 15,-1 2-2-15,13 7-1 0,3-2 0 16,18 2 0-16,13-10-1 16,11-6-1-16,17-9 1 15,11-10-1-15,14-11 0 16,4-9 0-16,6-9 0 15,-1-6-1-15,-2-5 1 16,0-6 0-16,-9-3-1 16,-5-2 2-16,-8 6-2 15,-10 7 2-15,-11 8-1 16,-13 14 2-16,-8 21-2 15,-21 15 3-15,-10 22-2 16,-12 17-1-16,-4 12 0 16,3 5-1-16,7 5-4 0,-2-11-8 15,30 6-6-15,-9-33-13 16,32 0-10-16,3-24 0 15,25-6-1-15,5-22 2 16</inkml:trace>
  <inkml:trace contextRef="#ctx0" brushRef="#br2" timeOffset="1.96694E6">12721 11585 62 0,'0'-14'37'15,"0"14"1"-15,-18-15-1 16,6 22-23-16,-19-6-5 16,1 13 2-16,-14-1-2 15,2 12-1-15,0-3-3 16,6 4-2-16,5-1 1 15,13 3-3-15,13-6 1 16,19-4-3-16,15 0 2 16,13-7-3-16,10 1 2 15,4-3 1-15,4 3-1 16,-3-2 0-16,-9 4 0 15,-11 1 0-15,-13 7 0 0,-14 2 0 16,-13 4 0-16,-11 2 0 16,-8 2 0-16,-8 0 0 15,0-1 0-15,-3-3-1 16,5-5-1-16,2-8-2 15,14-6-4-15,1-20-8 16,30 4-11-16,-9-23-9 16,25 1-4-16,1-18 0 15,11 4 1-15</inkml:trace>
  <inkml:trace contextRef="#ctx0" brushRef="#br2" timeOffset="1.96714E6">12839 11541 98 0,'-31'-12'39'16,"15"11"2"-16,-1-7-1 15,17 8-36-15,8-19-1 16,18 14-2-16,10 1 0 16,7 3-1-16,8 3-2 15,1 0-2-15,6 8-3 16,-9-8-10-16,16 20-14 15,-19-15-7-15,10 8 1 16,-11-8-2-16</inkml:trace>
  <inkml:trace contextRef="#ctx0" brushRef="#br2" timeOffset="1.96748E6">13532 11583 88 0,'-16'8'41'16,"-13"-5"-2"-16,2 9 4 15,-12 1-35-15,1 11-2 16,-5 2 1-16,1 7-3 15,-1 5 1-15,9 6-4 16,7 1 2-16,13 0-4 16,13-7 2-16,16-5 0 15,20-8-1-15,11-10 0 16,18-13 0-16,9-9 0 15,-1-10-1-15,-1-6 1 16,-6-10-1-16,-11 0 0 16,-15-6 1-16,-17 0 1 15,-17 2-3-15,-21 1 2 0,-7 0-3 16,-15 7 1-16,-2 7-4 15,-13 1-2-15,11 18-7 16,-16-6-10-16,18 26-7 16,-8-4-9-16,19 4 0 15,2-2 1-15</inkml:trace>
  <inkml:trace contextRef="#ctx0" brushRef="#br2" timeOffset="1.96826E6">14344 11702 59 0,'14'-10'39'16,"-12"-4"-1"-16,-2 14-12 15,0 0 9-15,0 0-25 0,-22 7-4 16,9 8-4-16,-5 1 2 16,1 6-3-16,-2 3 2 15,4 3-2-15,0 3 1 16,4-3-2-16,5-3 1 15,5-3 0-15,3-6-1 16,7-4 0-16,4-10 0 16,5-9 0-16,3-4 0 15,5-8 0-15,-4-5 0 16,3-4 0-16,-4-3 0 15,0 1 3-15,-4 1-2 16,-3 5 2-16,-4 6-3 16,-6 1 3-16,-4 17-2 15,0 0 2-15,0 0-2 0,0 0-3 16,0 22 3-16,5-7-3 15,1 0 2-15,6-1-2 16,10-3 3-16,7-8-3 16,8-8 2-16,7 0 3 15,2-7-3-15,-2 1 3 16,-2-6-3-16,-7 4 3 15,-6 1-4-15,-10 4 4 16,-5 8-3-16,-14 0 0 16,0 20 0-16,-10-1-3 15,-2 7 3-15,1 1-3 16,1 3 1-16,0 0-4 15,13 3-2-15,-3-23-10 0,25 12-9 16,-10-25-9-16,28 5-4 16,-5-21 0-16,21 3 0 15</inkml:trace>
  <inkml:trace contextRef="#ctx0" brushRef="#br2" timeOffset="1.96859E6">15391 11417 98 0,'10'-12'41'0,"-10"12"0"15,0 0 0-15,-22 17-35 16,11 8-2-16,-3 6-1 16,-1 6 2-16,-3 11-3 15,-1 2-1-15,-4 3 1 0,3-1-1 16,-3 0 0-16,7-3 0 15,2-8 0-15,5-3-2 16,8-10 2-16,9-6 0 16,14-8-1-16,7-12 1 15,12-2-1-15,6-7-1 16,1-2 0-16,1-5-1 15,1 5-3-15,-7-6-4 16,-2 11-4-16,-16-12-6 16,5 17-13-16,-23-15-8 15,13 10-2-15,-11-11-1 16,14 1 2-16</inkml:trace>
  <inkml:trace contextRef="#ctx0" brushRef="#br2" timeOffset="1.96937E6">16418 11672 92 0,'0'0'33'0,"0"0"-1"15,0 0 4-15,-25 8-29 16,16 7-1-16,-6 0-1 15,2 9-4-15,-1 1 3 16,9 3-3-16,-1 0 1 16,11-1-2-16,6-2 1 15,6-8-2-15,12-6 2 16,9-8-1-16,4-7 1 15,5-7-1-15,-3-7 0 16,0-8 0-16,-8-1 0 16,-9-6 3-16,-13 2-4 0,-7 2 4 15,-12 2-4-15,-13 4 2 16,-7 4-2-16,0 7 1 15,1 7-2-15,1 4-1 16,9 10-2-16,14-9-7 16,24 22-12-16,-2-17-8 15,27 14-5-15,3-13-2 16,25 5 3-16</inkml:trace>
  <inkml:trace contextRef="#ctx0" brushRef="#br2" timeOffset="1.96964E6">17592 11435 57 0,'5'-38'35'0,"-14"-3"-2"16,-1 10 2-16,-13 2-16 15,0 13-14-15,-16 8 1 16,1 23 1-16,-15 10-1 15,2 18 0-15,-11 11-1 16,3 13 1-16,-3 3-3 16,8 8-2-16,10-3-1 15,9-5-2-15,18-4-2 16,4-17-7-16,25 3-13 15,-9-29-10-15,20 3-3 16,-8-25-1-16,10 0 1 16</inkml:trace>
  <inkml:trace contextRef="#ctx0" brushRef="#br2" timeOffset="1.9698E6">16955 11672 91 0,'-21'-15'40'16,"1"-4"-1"-16,20 19 2 15,0 0-33-15,29 3-3 16,19 4-3-16,14-2-2 15,23 8-13-15,-5-14-16 16,21 7-8-16,-6-11-3 16,5 5 0-16</inkml:trace>
  <inkml:trace contextRef="#ctx0" brushRef="#br2" timeOffset="1.97059E6">18176 11661 71 0,'5'-13'36'0,"5"8"-2"16,-11-9-2-16,1 14-21 15,2-9-4-15,-2 9 0 16,-10 6-1-16,0 8 0 16,-8 2-1-16,1 6-3 15,-1 2 1-15,1 3-1 16,2-1 0-16,7 2-1 15,7-6 1-15,10-4-4 16,10-6 3-16,6-8-1 16,5-1 1-16,6-6-2 0,1-4 1 15,0-5 0-15,-3-4 0 16,-2-3 2-16,-3-3-2 15,-6 3 2-15,-4-2-2 16,-4 2 2-16,-6 6-2 16,1 2 3-16,-10 11-3 15,0 0 1-15,0 0-1 16,1 15 1-16,-2 1-1 15,-1 3-2-15,4 3 3 16,3-3-4-16,2 1 3 16,5-4-2-16,2-4 2 15,2-7-2-15,1-3 2 16,1-6 1-16,-2-6-1 0,-2-4 1 15,2-5-1-15,-3-1 3 16,0-5-3-16,0 4 0 16,0-1-3-16,1 1 2 15,3 8-4-15,0 0 1 16,6 10-4-16,-5-4-5 15,16 19-5-15,-16-17-7 16,23 22-3-16,-15-11-3 16,12 9-3-16,-12-6 1 15</inkml:trace>
  <inkml:trace contextRef="#ctx0" brushRef="#br2" timeOffset="1.97101E6">19053 11724 64 0,'0'0'33'0,"22"-9"2"16,-22-4-1-16,0 13-12 0,4-14-11 15,-4 14 0-15,-13-11-4 16,-1 7-1-16,-8 2-2 15,0 4 1-15,-14 4-1 16,1 7 0-16,-5 4-1 16,0 4-3-16,0 5 3 15,5 4-4-15,5-1 3 16,8 2-4-16,13-2 2 15,6-5-2-15,15-3 2 16,9-7 0-16,12-8 0 16,9-9 0-16,6-6 0 15,1-7 0-15,4-4 0 16,-1-7 0-16,-6-3 0 15,-8 1 2-15,-4-1-2 0,-5 6 3 16,-7 1-4-16,-7 4 4 16,-6 9-4-16,-9 10 4 15,0 0-3-15,-5 17-4 16,-4 3 4-16,-1 2-4 15,2 1 2-15,3-1-5 16,9 1-2-16,-4-23-8 16,27 19-5-16,-15-33-7 15,34 9-6-15,-8-23-5 16,20 1 4-16,-4-11 0 15</inkml:trace>
  <inkml:trace contextRef="#ctx0" brushRef="#br2" timeOffset="1.9712E6">19746 11278 98 0,'-26'21'39'16,"0"21"0"-16,-11 5-1 16,7 10-30-16,-8 4-5 15,5 4 0-15,4 2-5 16,2-10-4-16,15 4-13 15,-12-19-12-15,20 1-6 16,-8-16-3-16,16-1 1 16</inkml:trace>
  <inkml:trace contextRef="#ctx0" brushRef="#br2" timeOffset="1.9714E6">19416 11644 101 0,'-11'-2'39'16,"-5"-1"1"-16,16 3 0 15,0 0-35-15,22 14-1 16,2-11-4-16,12-3-3 16,15 7-8-16,-10-19-17 15,20 12-9-15,-10-9-3 16,8 6 1-16,-15-9-2 15</inkml:trace>
  <inkml:trace contextRef="#ctx0" brushRef="#br2" timeOffset="1.97201E6">19805 11692 100 0,'-4'23'36'0,"-2"-8"2"16,14 1-2-16,-8-16-31 15,27 11-1-15,-3-13-2 16,5-9 0-16,-2-4-1 15,3-1 1-15,-2-5-1 16,-5-2 1-16,-1 2-2 16,-5-3-2-16,-6 2 2 15,-6 5-1-15,-9 2 1 16,4 15 1-16,-23-11 0 15,2 16 0-15,-8 9 0 16,-2 10 2-16,-1 5-1 16,-1 4-2-16,9 3 2 15,5-4-2-15,14-4 1 0,8-3-1 16,13-9 0-16,12-9-3 15,6-10 3-15,6-3 3 16,3-8-3-16,-1-3 2 16,-4 1-2-16,-3-2 3 15,-5 6-3-15,-10-1 3 16,-8 8-3-16,-12 5-1 15,0 0 1-15,-4 25-4 16,-10-3 3-16,-4-1-3 16,2 5 2-16,0 2-2 15,0-7 3-15,5-3-3 16,3-4 4-16,8-14 0 15,0 0 0-15,0 0 2 0,0 0-1 16,21-19 0-16,-5-2 1 16,8-3 2-16,2-5-4 15,9 0 2-15,9-3-3 16,3 0 1-16,1 5-2 15,-4-1-4-15,1 15-7 16,-14-11-7-16,9 23-8 16,-22-14-4-16,10 15-4 15,-11-9-5-15,12 6 2 16</inkml:trace>
  <inkml:trace contextRef="#ctx0" brushRef="#br2" timeOffset="1.97248E6">20974 11610 75 0,'0'0'37'16,"0"0"1"-16,-11 0-17 16,2 14 13-16,-11-5-26 15,3 8 0-15,-7 2-3 16,4 6 0-16,3-1-2 15,2-1-4-15,10 2 0 16,5-16-11-16,24 9-13 16,-9-25-13-16,24 5 0 15,-4-20-4-15,18 1 3 16</inkml:trace>
  <inkml:trace contextRef="#ctx0" brushRef="#br2" timeOffset="1.97291E6">21069 11241 89 0,'-40'-12'36'0,"11"15"-2"16,3-3 1-16,26 0-34 16,0 12-3-16,14-7-2 15,23 5-1-15,1 2 1 16,9 7-1-16,1 2 2 15,3 7-1-15,-6 4 3 16,-7 3 2-16,-6 4 3 16,-17-1 1-16,-4 6 4 15,-18-6-1-15,-1 7 2 16,-11-11-2-16,-1 7 1 0,-2-11-3 15,4-1-2-15,3-5-1 16,8-6-3-16,9-4 1 16,9-12-3-16,9-5 2 15,12-11 1-15,8-4-1 16,3-4 2-16,4-6-2 15,-1 0 2-15,-3 2-2 16,-7 2 2-16,-5 5-2 16,-11 7-1-16,-8 7 0 15,-12 5 2-15,5 15-6 16,-5-15-8-16,0 37-16 15,-4-21-12-15,13 13 1 0,0-10-2 16,15 3 1-16</inkml:trace>
  <inkml:trace contextRef="#ctx0" brushRef="#br2" timeOffset="1.97759E6">19325 12828 28 0,'-30'-6'25'16,"8"1"2"-16,6 2-1 15,2-6-19-15,14 9 0 16,-14-10 1-16,14 10 2 16,0 0-1-16,0 0 1 0,0 0-3 15,0 0 1-15,0 0-3 16,0 0 0-16,0 0 0 15,21 10-2-15,-5-9 1 16,13 2-1-16,7 2 0 16,7 5-1-16,14-3 1 15,11 5-2-15,9-2 1 16,11 3-1-16,8-3 0 15,17-1 0-15,11-3 0 16,18-1 0-16,12-5 0 16,19 0 0-16,17-4 0 15,15 2 0-15,17 1 0 16,16 1 0-16,9-3 0 0,9 5 0 15,10 1 0-15,6-1 0 16,4 2-1-16,8-4 1 16,5-1-1-16,-1-4 1 15,2-2-1-15,-9 0 0 16,-11-2 0-16,-19 0 1 15,-21 1-2-15,-31 1 1 16,-31 1-1-16,-32 6-1 16,-33 5-1-16,-27-1 0 15,-19 10-5-15,-26-10-14 16,6 14-12-16,-23-11-3 15,6 7-2-15,-20-14 0 16</inkml:trace>
  <inkml:trace contextRef="#ctx0" brushRef="#br4" timeOffset="2.0509E6">18297 5825 54 0,'12'-15'32'0,"-1"3"0"15,-6-2-2-15,-5 14-16 16,-9-15-5-16,9 15-1 15,-26-2 0-15,8 11-1 16,-14-3-1-16,3 13-3 16,-5 2 3-16,5 14-4 15,-2 6 2-15,11 9-2 16,2 3-2-16,13 2 2 15,10-4-2-15,9-4 0 16,9-10 1-16,11-14 0 0,7-16-1 16,3-16 1-16,4-14 0 15,-2-9 0-15,-4-10 0 16,-10-2-1-16,-9-1 1 15,-11-1-1-15,-8 7 0 16,-14 6 0-16,-8 8 0 16,-10 5 0-16,-1 6 0 15,1 2-1-15,5 6 2 16,4 2-2-16,19 4 1 15,0 0 0-15,28-12-1 16,5 7 1-16,14 0-2 16,10 0 3-16,4 3 0 15,0 3-1-15,-2 4 1 0,-10 6 0 16,-6 4 2-16,-11 12-3 15,-14 7 2-15,-12 7-1 16,-12 4-1-16,-10 3 0 16,-4 1 0-16,-3-2 0 15,2-7 0-15,3-9 0 16,0-8 0-16,11-11 1 15,7-12-1-15,10-14 1 16,6-9 0-16,4-7-1 16,2-8 1-16,2-6 0 15,-2-2 0-15,0 2 0 16,-4 4-1-16,0 4 1 15,-5 10-1-15,-2 4 0 16,0 8 0-16,1 6 0 0,3 4 0 16,3 4-2-16,6 6-1 15,3-4-2-15,9 11-6 16,-4-15-9-16,17 15-15 15,-10-11-1-15,10 7-1 16,-10-8-1-16</inkml:trace>
  <inkml:trace contextRef="#ctx0" brushRef="#br4" timeOffset="2.0513E6">19379 5821 105 0,'-28'-22'34'15,"13"16"3"-15,-14-4-4 16,1 10-29-16,-4 5-1 15,-3 10 0-15,-6 7 2 0,0 10-2 16,-2 4 1-16,7 7-2 16,6 1 2-16,10 0-3 15,12-5 0-15,11-4 0 16,16-9-1-16,11-9 0 15,14-11 1-15,4-9-1 16,5-12 0-16,4-8 0 16,-4-9 1-16,-3-6-1 15,-4-3 0-15,-5-3 0 16,-14 3-2-16,-5 4 2 15,-8 8-3-15,-9 7 3 16,-5 22 0-16,-12-9 0 0,-2 21 0 16,-3 9 0-16,-1 11 1 15,2 2-2-15,7 5 0 16,5-4-4-16,16 5-8 15,0-22-7-15,28 10-13 16,-8-19-3-16,19-4-1 16,-5-16 1-16</inkml:trace>
  <inkml:trace contextRef="#ctx0" brushRef="#br4" timeOffset="2.05166E6">19852 5860 110 0,'-22'14'37'16,"5"13"-1"-16,-8-1-1 15,6 12-31-15,-3-1-2 0,8 2 0 16,1-1-1-16,6-4 0 16,6-5 0-16,5-9 0 15,4-9-1-15,6-11 1 16,7-12 0-16,3-6 0 15,1-10 0-15,2-5 0 16,0-7 0-16,1 2 1 16,-4-2-1-16,-1 4 0 15,-7 9 0-15,-1 7 0 16,-5 9 0-16,-10 11-1 15,10 10 1-15,-8 10-2 16,-1 8 0-16,1 6-1 16,5 6-1-16,-4 0-1 15,14 10-7-15,-5-20-10 0,25 9-14 16,-7-16-2-16,22 0 1 15,-3-15-2-15</inkml:trace>
  <inkml:trace contextRef="#ctx0" brushRef="#br4" timeOffset="2.05215E6">20567 5947 106 0,'-46'-13'38'16,"8"19"2"-16,-18-4-1 15,12 12-27-15,-9 3-8 16,6 12 1-16,2 1-2 15,14 5-1-15,9-3 0 16,14 0-1-16,12-3 0 0,15-7-1 16,13-7 2-16,11-8-2 15,12-11 0-15,-2-8 0 16,4-11 0-16,-2-7 0 15,-6-7 0-15,-6-6 0 16,-6-1 0-16,-8-1-2 16,-11 7 2-16,-6 6-1 15,-5 11 1-15,-7 21-1 16,0 0 0-16,-19 33 0 15,2 16 1-15,-1 15-1 16,-3 14 0-16,-4 13 1 16,4 3-1-16,3 4 3 15,1-2-3-15,-2-8 3 16,5-8-3-16,0-12 3 15,-4-11-2-15,-1-12 2 0,-6-11-2 16,-3-11 0-16,-3-14 1 16,-3-9-1-16,-2-10-1 15,1-15 0-15,6-9-2 16,5-19-7-16,19 4-8 15,-4-21-16-15,31 7-4 16,1-14-2-16,26 13 1 16</inkml:trace>
  <inkml:trace contextRef="#ctx0" brushRef="#br4" timeOffset="2.05256E6">21039 6041 118 0,'-13'5'39'0,"18"8"1"15,-5-13-1-15,25 1-35 16,7-7-1-16,9-3-1 15,7-7 0-15,1-5-1 16,1-4 0-16,-2-4 1 16,-8-4-3-16,-11 2 3 15,-13-1-3-15,-11 2 2 16,-15 3-2-16,-15 9 3 15,-12 8-3-15,-17 11 2 16,-8 14 1-16,-4 12-2 0,1 14 0 16,4 8 0-16,9 9 0 15,16 0 0-15,20-4 0 16,29-6 0-16,27-14 0 15,24-11 0-15,27-9 0 16,14-24-13-16,31 5-23 16,-8-25-6-16,13 1 0 15,-10-15-1-15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2:09:38.02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1587 848 43 0,'0'0'31'0,"0"0"3"16,37-44-1-16,-37 44-16 16,0 0 2-16,0 0-13 15,0 0-1-15,0 0-1 16,0 0 2-16,0 0-1 15,60 56-1-15,-60 4 1 16,0 14-3-16,0 10 1 16,-6 8-3-16,3 9 1 15,-3-1-1-15,1-7-2 16,1-16-1-16,-4-21-4 15,12-4-16-15,-5-22-12 16,9-9 2-16,-8-21-2 0,13-7 0 16</inkml:trace>
  <inkml:trace contextRef="#ctx0" brushRef="#br0" timeOffset="616.0352">1380 1051 74 0,'-64'-62'38'16,"64"62"0"-16,0 0 0 15,-43-48-14-15,43 48-20 16,0 0-2-16,0 0 2 0,28-50 0 15,-28 50-2-15,63-30 0 16,-63 30-1-16,89-30 0 16,-40 14 0-16,8-2 1 15,-2 1-1-15,8 0 0 16,-5 4-1-16,1 2-1 15,0 3 1-15,-6 7-1 16,-2 3 1-16,-51-2 0 16,85 29 0-16,-80-9 0 15,42 42 1-15,-24 20 0 16,-19 7 0-16,-4 3-1 15,-13 2 0-15,8-11 0 16,-10-13 0-16,13-28 0 16,2-13-1-16,7-12 1 0,-7-17 0 15,18 9 1-15,-4-24 0 16,1-6 0-16,5-14 0 15,2-11 0-15,-22 46 1 16,24-51-1-16,-24 51 1 16,25-59-1-16,-25 59 1 15,33-53-2-15,-33 53 2 16,32-45-2-16,-32 45 0 15,20-18 0-15,7 13-1 16,3 24 0-16,-11 14-1 16,5 15 1-16,-10 9-2 15,-1 12 0-15,-6 1-3 16,-3-17-1-16,18-4-21 0,-12-19-10 15,19-2 0-15,-6-22 0 16,15-6 1-16</inkml:trace>
  <inkml:trace contextRef="#ctx0" brushRef="#br0" timeOffset="993.0568">2874 1274 94 0,'-10'12'36'0,"9"3"1"15,1-4 0-15,13-6-32 16,2 0-2-16,14-7 1 16,3-9-1-16,10-1 0 0,4-7-1 15,3-6 0-15,-49 25-1 16,49-30 0-16,-49 30 1 15,0 0 0-15,60-56 0 16,-60 56-1-16,0 0 1 16,23-57-1-16,-23 57 1 15,0 0 0-15,-46-28-1 16,6 37 0-16,-15 10-1 15,-1 18 2-15,-5 10-2 16,13 9 1-16,14 3-2 16,27-3 0-16,23-15-1 15,17-15-4-15,31-8-23 16,2-17-11-16,21-4 1 15,1-8-2-15,12-3 0 16</inkml:trace>
  <inkml:trace contextRef="#ctx0" brushRef="#br0" timeOffset="1694.0969">4706 732 93 0,'0'0'36'0,"0"0"1"16,0 0 1-16,0 0-33 15,-62-31 0-15,62 31-2 16,-66 10 1-16,66-10-2 16,-74 25 0-16,74-25-1 15,-73 37 0-15,73-37 1 16,-57 39-1-16,57-39 1 15,-29 45 0-15,29-45 1 16,0 0-2-16,16 66 2 16,-16-66-3-16,0 0 1 15,59 55-1-15,-10-10 0 16,-9 1 0-16,-4 0 0 0,-22 1-1 15,-20 3 1 1,-26-4-1-16,-10 0 1 0,-1-12-2 16,6-9-2-16,13-7-4 15,-4-15-18-15,28-3-11 16,0 0 0-16,33-13-1 15,-4-4-1-15</inkml:trace>
  <inkml:trace contextRef="#ctx0" brushRef="#br0" timeOffset="1998.1143">5128 1001 105 0,'0'0'38'0,"0"0"1"15,0 0 0-15,8-46-32 16,-8 46-2-16,0 0-1 16,-50 10-2-16,4 20 1 15,-11 8-2-15,5 13 1 16,3 1-2-16,19 4 0 15,16-6-1-15,27-10 1 16,26-19-2-16,14-11-2 16,13-6-1-16,3-16-6 15,20-1-14-15,-89 13-11 16,79-32 0-16,-79 32-1 15,88-35 2-15</inkml:trace>
  <inkml:trace contextRef="#ctx0" brushRef="#br0" timeOffset="2171.1242">5532 1099 96 0,'0'0'34'16,"48"-39"1"-16,-48 39 1 15,-6-14-26-15,2 25-3 16,-6 17-3-16,-12 10-2 16,3 9 0-16,-1 4-2 15,2-1 0-15,12-9-5 16,2-12-4-16,22-9-23 15,-18-20-4-15,36 3 0 16,-15-17-1-16</inkml:trace>
  <inkml:trace contextRef="#ctx0" brushRef="#br0" timeOffset="2330.1333">5675 891 113 0,'-23'-77'37'0,"23"77"-3"16,-28-69-26-16,28 69-46 15,-30-55 2-15,30 55-2 16,0 0 0-16</inkml:trace>
  <inkml:trace contextRef="#ctx0" brushRef="#br0" timeOffset="3034.1736">5823 928 109 0,'21'48'37'15,"-21"-48"0"-15,0 0 0 16,30 47-33-16,-30-47-1 16,0 0 0-16,50 22 0 15,-50-22 0-15,46-1 0 16,-46 1-2-16,53-11 1 15,-53 11-2-15,53-19 1 16,-53 19-1-16,47-23 0 16,-47 23 1-16,0 0 0 15,0 0 0-15,0 0 0 16,0 0 2-16,0 0-2 15,0 0 1-15,-15-15 0 16,-33 47-2-16,0 1 0 0,10 9 0 16,14-2 0-16,26-3 0 15,17-12-2-15,32-6 4 16,8-20-4-16,7-11 2 15,-66 12 2-15,70-14-2 16,-70 14 0-16,64-20 0 16,-64 20 0-16,61-18 0 15,-61 18 0-15,0 0 0 16,60-23 0-16,-60 23 0 15,15 0 0-15,-5 13 0 16,-21 4 0-16,2 7 0 16,-5 4 0-16,3 2 0 15,-4-1 0-15,12-11 0 0,3-18 0 16,18 5 0-16,0-17 0 15,7-11 0-15,-25 23 0 16,0 0 0-16,47-43 0 16,-47 43 0-16,0 0 0 15,54-50 0-15,-54 50 0 16,0 0 0-16,0 0 0 15,58-47 0-15,-58 47 0 16,16 0 0-16,-8 12 0 16,6 13 0-16,-4 1 0 15,0 3-2-15,12-3-7 16,1-19-9-16,27-12-12 15,-50 5-8-15,51-19 0 16,-51 19-1-16,67-30 2 0</inkml:trace>
  <inkml:trace contextRef="#ctx0" brushRef="#br0" timeOffset="3253.1861">7189 768 123 0,'0'0'40'15,"0"0"0"-15,16-45 0 16,-16 45-37-16,0 0 0 15,0 0-1-15,-21 53-1 16,-4 16-1-16,-2 19 0 16,-5 1-1-16,5-4-2 15,1-8-4-15,3-19-5 16,13-13-20-16,-6-20-7 0,11-7 1 15,5-18-1-15</inkml:trace>
  <inkml:trace contextRef="#ctx0" brushRef="#br0" timeOffset="3591.2054">6954 1014 116 0,'0'0'39'15,"0"0"3"-15,0 0-3 16,-11-50-35-16,11 50-1 15,0 0-1-15,0 0 0 16,62-8 0-16,-62 8-1 16,61 9 0-16,-61-9-1 15,71 8 1-15,-71-8-1 0,85 3 0 16,-85-3 1-16,88 2 1 15,-88-2-2-15,75 4 0 16,-75-4 0-16,26 22 0 16,9 6 0-16,-13 15 0 15,-22 4-2-15,-9 8 1 16,-6 3-3-16,1-1-2 15,9-8-11-15,0-27-17 16,24-5-5-16,-19-17 0 16,34-7-1-16</inkml:trace>
  <inkml:trace contextRef="#ctx0" brushRef="#br0" timeOffset="3765.2154">7568 882 129 0,'-14'-69'43'15,"14"69"-5"-15,-24-63-7 16,24 63-67-16,-23-53-5 16,23 53 1-16,0 0-2 15</inkml:trace>
  <inkml:trace contextRef="#ctx0" brushRef="#br0" timeOffset="4383.2507">8493 676 98 0,'0'0'39'15,"14"-60"0"-15,-14 60 0 16,-7-53-32-16,7 53-1 16,-21-56-2-16,21 56-1 15,-33-45 0-15,33 45-1 16,-53-24 0-16,53 24 0 0,-67 6 0 15,67-6-1-15,-75 33 1 16,75-33-1-16,-80 70 0 16,73-35 0-16,-65 83 0 15,9 13-3-15,16 8 1 16,12-5-2-16,22-19-1 15,16-21-4-15,7-31-5 16,24-36-23-16,-13-17-3 16,9-9 1-16,-7-16-1 15</inkml:trace>
  <inkml:trace contextRef="#ctx0" brushRef="#br0" timeOffset="4750.2717">8005 1107 122 0,'0'0'40'16,"-62"-58"1"-16,62 58-2 15,0 0-36-15,-45-41-1 16,45 41-1-16,0 0 0 16,0 0-1-16,0 0 0 15,0 0-1-15,69-27 0 16,-69 27-1-16,85-3 0 15,-38 2 0-15,2-3 1 16,1 2-1-16,2-3 1 16,-2 4 0-16,-4-2 0 15,-46 3 1-15,86-1 0 16,-86 1 1-16,60 5-1 15,-60-5 1-15,34 20 0 16,-22 11 0-16,-22 8-1 0,-6 7 1 16,-3 3-1-16,1 3-1 15,1-5-2-15,12-5-2 16,18-22-8-16,-13-20-21 15,32 6-4-15,-14-17 1 16,14-7-2-16</inkml:trace>
  <inkml:trace contextRef="#ctx0" brushRef="#br0" timeOffset="4913.281">8582 926 119 0,'0'0'40'0,"-27"-53"2"16,27 53-4-16,-34-47-40 15,34 47-18-15,0 0-18 0,-38-46-2 16,38 46 0-16,0 0-2 16</inkml:trace>
  <inkml:trace contextRef="#ctx0" brushRef="#br0" timeOffset="5446.3115">9171 890 93 0,'0'0'38'16,"23"-48"1"-16,-23 48-1 16,0 0-33-16,0 0 1 15,-61-17 0-15,61 17-2 16,-55 9 2-16,55-9-1 15,-67 23-1-15,67-23-1 16,-66 37 1-16,62-23-2 16,-37 33 0-16,14 4-4 15,24 0 0-15,29-3-7 16,-26-48-19-16,59 26-10 15,-59-26-2-15,94 14 1 16,-41-14-2-16</inkml:trace>
  <inkml:trace contextRef="#ctx0" brushRef="#br0" timeOffset="6470.3701">10082 790 76 0,'0'0'35'16,"46"-51"1"-16,-46 51 1 15,0 0-26-15,0 0-4 16,0 0-1-16,0 0 0 16,-20 49-2-16,20-49 1 15,-28 43-3-15,-5 24 1 16,-3 2-2-16,3 8 1 15,-4-6-2-15,10-7 1 16,4-16 0-16,18-18-1 16,5-30 1-16,0 0 0 15,0 0 1-15,0 0 0 16,38-55 0-16,-38 55-2 15,22-57 1-15,-22 57-1 16,26-77 1-16,-26 77-1 0,28-89 0 16,-28 89 0-16,33-90 0 15,-33 90 0-15,26-90 0 16,-26 90 0-16,30-75 0 15,-30 75 0-15,25-55 0 16,-25 55 0-16,0 0 0 16,0 0 1-16,50-34-1 15,-50 34 0-15,0 0 0 16,49 38 0-16,-49-38 0 15,0 0-1-15,70 56 1 16,-70-56 0-16,61 27 1 16,-61-27 0-16,72 15 0 15,-72-15 0-15,77-3 0 16,-77 3 1-16,77-21 0 15,-77 21-1-15,74-32-1 0,-74 32 2 16,62-35-2-16,-62 35 0 16,49-28 0-16,-49 28 0 15,0 0 0-15,0 0 0 16,0 0 0-16,0 0 0 15,41 56 0-15,-41-56 0 16,2 60 0-16,-18 24 0 16,-9 11 0-16,6 3-3 15,3-8-2-15,3-17-5 16,17-16-11-16,-4-24-10 15,26-22-7-15,-15-12 0 16,14-4-1-16,-11-10 1 16</inkml:trace>
  <inkml:trace contextRef="#ctx0" brushRef="#br0" timeOffset="6937.3968">10945 1034 100 0,'0'0'36'0,"0"0"2"16,0 0-2-16,0 0-28 15,50-18-5-15,-50 18 0 16,0 0-1-16,0 0 0 15,48 22-1-15,-48-22 0 16,0 0 1-16,62 7-2 0,-62-7 1 16,56-7 0-16,-56 7 0 15,52-15-1-15,-52 15 1 16,0 0 0-16,65-38-1 15,-65 38 2-15,0 0-1 16,18-46 0-16,-18 46 0 16,0 0 1-16,0 0 0 15,-46-26 0-15,46 26 0 16,-50 11 0-16,25-4 1 15,-30 21-3-15,18 15 0 16,4 6 0-16,23 0 0 16,20-5 0-16,29-12-4 15,18-18 0-15,-57-14-4 16,75-3-10-16,-75 3-12 15,87-19-6-15,-87 19-2 0,87-30-2 16,-87 30 0-16</inkml:trace>
  <inkml:trace contextRef="#ctx0" brushRef="#br0" timeOffset="7221.4131">11939 677 112 0,'26'-61'39'0,"-26"61"0"16,0 0 1-16,0 0-37 16,0 0 0-16,0 0 0 15,0 0-1-15,0 0 0 0,-22 53-1 16,22-53 0-16,-18 67-1 15,23-42 0-15,-22 59-1 16,-2 3-3-16,-1 2-4 16,9-8-23-16,-6-13-8 15,7-12 0-15,-4-22-1 16,17-22 2-16</inkml:trace>
  <inkml:trace contextRef="#ctx0" brushRef="#br0" timeOffset="7422.4246">11755 1080 120 0,'0'0'38'0,"0"0"3"16,-29-49-7-16,29 49-31 15,0 0-1-15,0 0 0 16,0 0-2-16,0 0-2 15,55-38-2-15,-55 38-11 16,54-11-18-16,-54 11-6 16,73-19 0-16,-73 19-1 15</inkml:trace>
  <inkml:trace contextRef="#ctx0" brushRef="#br0" timeOffset="7880.4507">12453 577 100 0,'30'-45'39'0,"-30"45"2"15,0 0-2-15,0 0-20 16,0 0-16-16,0 0 0 16,0 0 1-16,0 0-1 15,-52 51 1-15,52-51-4 16,-46 78 0-16,27-29 0 15,18-21 0-15,-37 69 0 16,0-5 0-16,10-3 0 16,8-14 0-16,13-14 0 15,2-21 0-15,18-17 0 16,10-24 0-16,-23 1 0 15,0 0 0-15,0 0 0 16,57-27 0-16,-57 27 0 0,0 0 0 16,53-45 0-16,-53 45 0 15,0 0 0-15,49-44 0 16,-49 44 0-16,0 0 0 15,0 0 0-15,54-36 0 16,-54 36 0-16,37 5 0 16,-17 5 0-16,-11 11 0 15,0 11 0-15,2 5-5 16,0-7-9-16,17 2-8 15,-7-17-11-15,26-11-8 16,-7-9 2-16,15-3-1 16,-7-6 2-16</inkml:trace>
  <inkml:trace contextRef="#ctx0" brushRef="#br0" timeOffset="8218.4701">13042 1085 115 0,'0'0'39'0,"0"0"1"15,0 0 0-15,21-46-34 16,-21 46-1-16,0 0-2 15,-25-2 0-15,-4 22-1 16,-8 10 0-16,9 8-2 16,2 4 0-16,13 4 0 15,8-9 0-15,19-6 0 16,5-14 0-16,7-7 0 15,4-10 0-15,3-8 0 16,5-10 0-16,-38 18 0 16,0 0 0-16,55-46 0 0,-55 46 0 15,0 0 0-15,43-67 0 16,-43 67 0-16,10-49 0 15,-10 49 0-15,-5-50-5 16,5 50-2-16,0 0-12 16,-27-55-17-16,27 55-5 15,0 0 1-15,0 0 0 16</inkml:trace>
  <inkml:trace contextRef="#ctx0" brushRef="#br0" timeOffset="9041.5172">13677 1067 83 0,'0'0'39'16,"0"0"-3"-16,0 0-5 16,0 0-6-16,16-46-17 15,-16 46-3-15,0 0 0 16,0 0-2-16,0 0-1 15,-60-10 1-15,60 10-1 16,-53 25 0-16,-1 3-1 0,1 9 1 16,2 5-1-16,20 3 1 15,11-3-2-15,29-1 2 16,15-18-2-16,22-16 1 15,16-18 1-15,-62 11-2 16,75-26 0-16,-75 26 0 16,91-47 0-16,-45 15 0 15,-46 32 0-15,93-77 0 16,-93 77 0-16,86-92 0 15,-48 40 0-15,-2 6 0 16,-2 0 0-16,-34 46 0 16,46-82 0-16,-46 82 0 15,31-52 0-15,-31 52 0 0,0 0 0 16,0 0 0-1,0 0 0-15,-26 36 0 0,-14 40 0 16,3 23 0-16,5 11 0 16,13-2 0-16,15-11-13 15,12-28-6-15,24-17-12 16,0-28-9-16,21-12 0 15,-6-11-1-15,15-7 2 16</inkml:trace>
  <inkml:trace contextRef="#ctx0" brushRef="#br0" timeOffset="9172.5247">14421 1277 132 0,'0'0'41'0,"-30"4"-1"16,30-4-3-16,-14 6-41 15,-3-18-20-15,17 12-15 0,0 0-3 16,-12-4 1-16,12 4-3 15</inkml:trace>
  <inkml:trace contextRef="#ctx0" brushRef="#br1" timeOffset="15200.8695">1681 1707 39 0,'0'0'25'15,"-16"-5"3"-15,16 5-1 16,-11-6-15-16,11 6-2 16,0 0-1-16,0 0-1 15,0-12-2-15,0 12 2 16,0 0-3-16,0 0 0 15,6-13-4-15,-6 13 1 16,0 0 0-16,0 0-1 16,0 0 0-16,0 0-1 15,14 9 0-15,-4-4 1 16,4-2 1-16,3 2 0 15,3-3-1-15,4 0 0 16,3 0 0-16,4-1 0 16,-4 0 0-16,3 0 0 0,-1 4-1 15,-1-1 1-15,3 2-1 16,1 1 0-16,3 1 0 15,5 1 1-15,5-2-1 16,10-1 1-16,2 1-1 16,13-5 1-16,5-1-1 15,3 0 1-15,6-1-1 16,3-1 1-16,4 0-1 15,1 0 1-15,4 1-1 16,1-1 0-16,2-1 0 16,4 3 0-16,-1-2 1 15,2 1-1-15,5 0 0 16,1-2 1-16,5 1-1 0,0-2 1 15,-1 2-1-15,4-3 0 16,1 1 1-16,2 0 0 16,3 0-1-16,-6-2 1 15,2 1-1-15,-2 1 1 16,1 0-2-16,3 1 2 15,0-3-1-15,-2 2 1 16,4-3-1-16,-1 2 2 16,-1-3-1-16,6 2 0 15,-2-2-1-15,0 0 2 16,2 1-2-16,-2-1 0 15,-4 1 1-15,6 2-1 16,1-1 0-16,-2 1 0 16,-1-3 0-16,2 3-1 0,-4-2 1 15,3 3 0-15,3-4-1 16,-5 1 1-16,0 0-1 15,-2 1 1-15,-3 2 0 16,1 1-1-16,-1-3 1 16,-6 7 0-16,1-1-1 15,-4-1 1-15,0 2 0 16,1-2 0-16,5 1 0 15,-2 0 0-15,2-3-1 16,4 1 2-16,1-3-2 16,1 0 2-16,3 0-1 15,2 2 0-15,-3 0 0 16,-2-2 0-16,-2 1 0 15,0 2 0-15,2 1 0 16,-2-3 0-16,-4 2 0 0,1 0 0 16,-2 0 0-16,0 0 0 15,0-1 0-15,0-4 0 16,-6 2 0-16,-2 0 0 15,-4 1 0-15,-6 0 0 16,-2-1 0-16,-6 3 0 16,-6 0 0-16,-7 2 0 15,3-1 0-15,-6 1-1 16,-2 1 1-16,2-2 1 15,-6 0-1-15,2 0 0 16,-3 0 0-16,-6-4 0 16,-2 2 1-16,-4-3-1 15,-7 1 0-15,-1 0 1 16,-3 1-1-16,-7-2 0 0,0 3 1 15,1-2-1-15,0 3 0 16,0-1 0-16,2 2 0 16,-5-1 0-16,2 3 0 15,-4-4 0-15,0-1 0 16,-4 5 0-16,-2-5 1 15,5 2-1-15,1-2 0 16,3-1 0-16,8 0 1 16,5 1-1-16,4-1 0 15,4-2 0-15,0 1 1 16,-5 3-1-16,-5-2 0 15,-5 1 0-15,-8 1 0 16,-10-1 0-16,-4 2 0 16,-6-1 1-16,-3 2-1 0,2 0 0 15,-2 0 0-15,3 0 0 16,1 1 0-16,4 1 0 15,1 0 0-15,-2-1 0 16,0 0 0-16,-2 2 0 16,-2 0 0-16,-3-2 0 15,-11-1 0-15,15 0 0 16,-15 0 0-16,20-3 1 15,-7 0-1-15,0 0 0 16,0-2 0-16,-1 3 0 16,2-1 1-16,-14 3-1 15,14-4 0-15,-14 4-1 16,0 0 1-16,-13-1-2 15,13 1-1-15,-24 0-2 16,24 0-9-16,-25-4-11 0,25 4-7 16,-19 2-4-16,19-2 0 15,-20 6 0-15</inkml:trace>
  <inkml:trace contextRef="#ctx0" brushRef="#br2" timeOffset="29702.6989">1481 2182 73 0,'-3'-15'35'15,"3"15"-1"-15,-3-21 1 16,3 21-28-16,0 0-1 15,0 0-1-15,0 0 0 16,12 35-1-16,-12 0-1 16,2 14-1-16,-5 12 0 15,3 13 1-15,-1 9-2 16,-4 4 0-16,2 6-2 15,-2-8 0-15,5-2-3 16,-2-16-4-16,14 0-23 16,-9-29-6-16,7-7 1 0,-10-31-1 15</inkml:trace>
  <inkml:trace contextRef="#ctx0" brushRef="#br2" timeOffset="30264.7311">1006 2329 100 0,'0'-26'37'0,"23"5"1"15,2-10-3-15,17 2-32 16,11-1-2-16,14-3 1 15,5 0 0-15,4 8 0 0,-2 3 0 16,-2 5 0-16,-2 8-1 16,-7 6 0-16,-8 10 0 15,-3 7 0-15,-10 13-1 16,-10 14 1-16,-4 10-1 15,-10 10 2-15,-7 5-2 16,-5 5 2-16,-7 5-1 16,-2-3 1-16,-1-4-2 15,-2-12 2-15,2-8-2 16,0-11 0-16,6-10 0 15,-1-7 1-15,-1-21-1 16,23 3 0-16,-8-19 1 16,3-7-1-16,3-5 2 15,1-6-1-15,-3-6-1 16,11 2-1-16,-3 4 0 0,-4 3 0 15,-3 9 1-15,-2 8 0 16,0 8 0-16,-3 11 0 16,-1 9 0-16,-4 9 2 15,0 8-1-15,-1 5 0 16,0 5-1-16,0 1-2 15,3 3-1-15,-2-7-1 16,4 2-4-16,-3-22-12 16,18 8-14-16,-11-20-3 15,16-2 0-15,-11-20-1 16</inkml:trace>
  <inkml:trace contextRef="#ctx0" brushRef="#br2" timeOffset="30453.7419">2589 2524 96 0,'-4'-19'36'16,"4"19"-1"-16,0 0 2 15,-9 19-32-15,2 4-1 16,4 12 0-16,-2 6-1 16,-1 3-1-16,8 4-3 15,0-5-2-15,7 2-4 16,-6-20-18-16,16 1-10 15,-4-24 0-15,10-5-3 16,-3-22 1-16</inkml:trace>
  <inkml:trace contextRef="#ctx0" brushRef="#br2" timeOffset="30633.7522">2641 2126 109 0,'-19'-5'36'15,"1"0"-1"-15,13 18-5 16,5-13-33-16,15 15-3 15,22 9-8-15,-8-16-15 16,23 19-4-16,-5-12-1 16,9 12-1-16</inkml:trace>
  <inkml:trace contextRef="#ctx0" brushRef="#br2" timeOffset="30950.7703">3095 2332 85 0,'2'-11'35'0,"-2"11"3"16,0-17-3-16,0 17-22 0,-18-8-5 15,8 11-3-15,-13 3 0 16,4 10-2-16,-3 3 0 15,2 6-2-15,5 4 0 16,4 1 1-16,10 1-1 16,8-4 0-16,16-4-1 15,11-6 2-15,9-2-2 16,5-2 1-16,0-3 0 15,3 0-1-15,-8 3 0 16,-11 7 0-16,-12 4 1 16,-15 1-2-16,-18 5 2 15,-7 1-1-15,-12-4-1 16,-2 1 1-16,2-5-2 15,-3-10-1-15,8 2-2 0,-3-18-14 16,30 3-18-16,-24 1-3 16,24-1 1-16,-5-11-2 15</inkml:trace>
  <inkml:trace contextRef="#ctx0" brushRef="#br2" timeOffset="31377.7947">4332 2348 94 0,'11'-14'37'15,"-1"14"0"-15,-10 0 0 16,3 16-34-16,-7 8-1 15,0 10 1-15,-4 5-1 0,2 12 1 16,-5 2-2 0,6-1 0-16,-1-2-2 0,5-10-3 15,11 1-16-15,-7-24-16 16,18-4 1-16,-7-28-3 15,14-6-1-15</inkml:trace>
  <inkml:trace contextRef="#ctx0" brushRef="#br2" timeOffset="31550.8046">4308 2016 97 0,'-33'-7'35'0,"14"15"0"15,4-2-2-15,15-6-40 16,24 24-11-16,-2-24-9 0,29 14-3 15,-1-12-3-15,19 6-2 16,4-7 1-16</inkml:trace>
  <inkml:trace contextRef="#ctx0" brushRef="#br2" timeOffset="31850.8218">4881 2283 101 0,'-30'37'38'0,"-9"-11"0"16,9 6-1-16,9-9-33 15,2 0-1-15,10-2-1 16,11-5-1-16,14 0 0 16,11-5-1-16,10 4 0 0,8-4 1 15,2 3 0-15,1-2 0 16,-7 1-1-16,-8 2 2 15,-11 4-2-15,-15 6 1 16,-10 3-1-16,-17 0-1 16,-9 4-1-16,-7-6-2 15,3 6-8-15,-12-18-13 16,21 6-7-16,-6-23-4 15,30 3-2-15,-15-24 0 16</inkml:trace>
  <inkml:trace contextRef="#ctx0" brushRef="#br2" timeOffset="32497.8588">6433 2273 89 0,'-31'17'35'16,"-21"-3"-1"-16,0 23 1 16,-11-5-28-16,8 10 1 15,-1-4-2-15,9 7 1 16,7-7-3-16,18 2 1 15,11-13-2-15,16-4 0 16,19-11-1-16,10-9-1 16,17-16 0-16,10-7-2 0,3-10 2 15,4-9-1-15,-2-3 1 16,-10 1-1-16,-6 2 1 15,-14 9-1-15,-13 6 1 16,-9 11-1-16,-14 13 1 16,-2 19-1-16,-5 7 0 15,-3 8 0-15,1 7-2 16,0 5 0-16,15 10-8 15,-6-23-17-15,23 13-11 16,1-22-1-16,19-1-1 16,1-20-2-16</inkml:trace>
  <inkml:trace contextRef="#ctx0" brushRef="#br2" timeOffset="33170.8973">7840 2328 91 0,'-3'-32'35'0,"7"15"1"0,-8 0 0 15,4 17-29-15,-1 15-1 16,1 11-2-16,-6 5-2 15,2 9 0-15,-1 4 0 16,1 3 0-16,2 2 0 16,5-6 0-16,3-7 0 15,7-3 0-15,5-11 0 16,6-10 0-16,4-9-1 15,7-11-1-15,-1-12 0 16,2-3-1-16,3-12 1 16,-7-9 0-16,2 1 0 15,-7-1-1-15,-3-1 1 16,-9 6 0-16,-1 8 0 15,-5 7 0-15,-5 9 0 16,-4 15 0-16,0 0 0 0,-2 30-1 16,0 2 1-16,1 3 0 15,2 9 0-15,3-2 2 16,5 1-2-16,6-6 1 15,3-7 0-15,5-11 1 16,6-8-2-16,4-11 1 16,0-12-1-16,-1-7-1 15,1-11 1-15,-4-7 0 16,0-9-1-16,-6-2-1 15,-4-1 0-15,-2 0-1 16,-1 7-2-16,-6 0-4 16,7 23-6-16,-16-11-7 15,19 31-6-15,-15-11-2 16,18 24-1-16,-11-10-2 0,16 16 1 15</inkml:trace>
  <inkml:trace contextRef="#ctx0" brushRef="#br2" timeOffset="34007.9452">8985 2251 96 0,'0'0'36'0,"-24"-31"-1"16,6 30 1-16,-17-10-27 15,4 17-3-15,-8 8-1 16,6 10-1-16,-9 5 0 15,10 10-1-15,-2-1-1 16,12 5 1-16,7-2-2 16,11-5 2-16,11-4-2 0,17-11-1 15,8-9 1-15,10-9-1 16,3-10 0-16,7-8 0 15,-1-10 0-15,-2-7-1 16,-3-8 1-16,-11 5 1 16,-5-2-1-16,-12 4 1 15,-5 5-1-15,-8 8 0 16,-10 8 0-16,5 12 0 15,-21 19 0-15,7 4 0 16,-3 9-1-16,5 4-1 16,5 6 0-16,6-3 1 15,11-1-3-15,7-9 1 16,15-6-4-16,5-14-3 0,17 0-6 15,-9-27-3 1,19 11-7-16,-17-31-1 0,13 14 0 16,-21-28-4-16,6 11 3 15,-20-5 29-15,-6-7 8 16,3 18 6-16,-25-12 7 15,13 28 3-15,-20-13 2 16,10 32 4-16,-23-2 1 16,13 28-24-16,-9 4-3 15,1 18-1-15,-1 5-1 16,9 7 2-16,1 0-3 15,9-2 2-15,4-9-3 16,8-8 2-16,7-16-2 16,12-17 0-16,1-15-1 0,5-11-1 15,2-17 1-15,1-8-1 16,-3-10 2-16,-2-3-3 15,-2-1 3-15,-5 7-1 16,-9 9 1-16,-5 8-2 16,-9 18 1-16,-5 15 0 15,-8 42 0-15,-9 13 1 16,-9 25-1-16,-4 16 1 15,-6 15-1-15,-4 12 1 16,0 4-1-16,0-7 2 16,-1-8-2-16,7-10 0 15,-5-20 0-15,5-16 0 16,2-18 0-16,-1-16 0 15,0-21-3-15,0-13 0 16,8-13-6-16,-6-30-7 0,22 1-9 16,-13-37-8-16,25 1-6 15,-5-24 0-15,18 3 1 16</inkml:trace>
  <inkml:trace contextRef="#ctx0" brushRef="#br2" timeOffset="34608.9795">10934 2078 88 0,'0'0'36'16,"7"-16"0"-16,-7 16 0 16,-16 8-30-16,1 9 0 0,-13 4-2 15,3 11 1-15,-7 4-2 16,4 6 0-16,4 1-1 15,10 3-1-15,9-5 1 16,10-2-1-16,16-14 0 16,14-6 0-16,9-11 1 15,8-12-2-15,1-9 2 16,3-7-2-16,-5-11 2 15,-6-4-2-15,-13-2 1 16,-10-3-1-16,-13 4-1 16,-13 2 0-16,-9 6 0 15,-7 1-1-15,-2 11-1 16,-2 4 0-16,6 12-3 15,-3 0-2-15,21 23-13 16,0-23-8-16,14 40-7 0,5-23 0 16,24 15-2-16</inkml:trace>
  <inkml:trace contextRef="#ctx0" brushRef="#br2" timeOffset="34908.9967">12037 1731 103 0,'-34'-25'40'0,"-10"0"-1"15,12 18-2-15,-16 17-33 16,13 5-1-16,-6 17 1 15,2 19-2-15,-2 12 1 16,4 15-3-16,3 9 2 16,6 11-2-16,9-3-1 15,9-1 1-15,10-5-3 16,6-16-3-16,15 0-13 15,-13-32-11-15,20-6-8 16,-13-27 0-16,9-3 0 16</inkml:trace>
  <inkml:trace contextRef="#ctx0" brushRef="#br2" timeOffset="35081.0065">11454 2207 91 0,'-28'-23'40'0,"28"23"1"15,1-14-2-15,28 18-14 16,16-5-24-16,20-6-3 15,21 7-11-15,1-19-14 16,25 18-9-16,-12-12-3 16,12 11-1-16,-5-7 0 15</inkml:trace>
  <inkml:trace contextRef="#ctx0" brushRef="#br2" timeOffset="35776.0463">13480 2136 85 0,'-10'-22'35'0,"-2"10"1"15,-19-6 1-15,1 12-29 16,-14-4-1-16,1 10-1 16,-8 3-2-16,2 10 0 15,-3 6-1-15,7 10 0 16,4 5-1-16,8 9-1 15,6 6 1-15,13 4-1 16,8-4 0-16,12 0 0 16,13-8-1-16,10-9 1 15,9-13 0-15,8-12-1 16,6-18 1-16,5-12 0 0,0-13-1 15,0-9 1-15,-3-5-1 16,-9-2 1-16,-4 4-1 16,-9-2 0-16,-7 15 1 15,-6 2-2-15,-9 16 1 16,-7 5 0-16,-3 12 0 15,-5 13-1-15,-3 10 0 16,-3 11 0-16,-2 5-1 16,6 6-1-16,7 1-2 15,5-6-1-15,19 5-6 16,-6-25-10-16,32 8-7 15,-9-31-2-15,21 6-3 16,-11-27-2-16,12 3 3 16</inkml:trace>
  <inkml:trace contextRef="#ctx0" brushRef="#br2" timeOffset="36148.0676">14060 2095 98 0,'0'0'36'16,"-24"-18"0"-16,9 28 0 16,-12 3-29-16,4 12-1 15,-7 6-2-15,3 12 0 16,2 1-1-16,3 3-1 15,5-3 0-15,5 0-1 16,6-8 0-16,6-10 0 16,9-9 0-16,4-13-1 15,7-11 0-15,7-12 1 16,3-11 0-16,1-8-1 15,4-3 1-15,-1-5 0 16,-3 0 0-16,2 1-1 0,-4 4 1 16,-7 10-1-16,-6 10 0 15,1 5 0-15,-7 14 0 16,-10 2 0-16,12 26 0 15,-10 2 0-15,0 10-1 16,1 6 0-16,7 6-3 16,4-4-1-16,12 3-5 15,-1-18-4-15,25 10-9 16,-16-34-6-16,28 9-2 15,-16-36-2-15,20 8-1 16,-10-24 1-16</inkml:trace>
  <inkml:trace contextRef="#ctx0" brushRef="#br2" timeOffset="36471.086">14842 2047 112 0,'-36'-8'38'0,"5"18"1"16,-19-4-2-16,13 9-32 15,-6 1-2-15,11 5-1 16,8-2-1-16,6 3 0 15,14-3 0-15,12 0-1 16,10-5 0-16,16 0 0 16,5-5 0-16,4 3 0 15,0-3 0-15,-2-2 0 16,-9 1 0-16,-5 4 0 15,-11 3-1-15,-15 5 1 16,-11 2 0-16,-10 4 0 16,-8 0 0-16,-2-2 0 15,0 1-2-15,3-8-1 0,10 1-5 16,2-20-6-16,32 10-11 15,-3-31-7-15,24 14-3 16,3-25-4-16,20 5 2 16</inkml:trace>
  <inkml:trace contextRef="#ctx0" brushRef="#br2" timeOffset="36967.1144">15332 2050 112 0,'-21'13'38'0,"-17"-4"1"16,10 15-2-16,-7-4-33 15,3 7-1-15,3 3 0 16,3 2-1-16,8 1-1 0,13 0 0 16,8-7 0-16,12-4-1 15,8-8 0-15,10-10 0 16,4-7 0-16,7-13 0 15,-1-6 0-15,-1-7 0 16,0 0 0-16,-5-4 0 16,-7 6 0-16,-2 1 0 15,-8 7-1-15,-6 8 0 16,-14 11 1-16,12-4 0 15,-12 4 0-15,-12 28 0 16,5-4-1-16,-6 9 1 16,4 0 1-16,0 4-1 15,5-1 0-15,10-5 0 16,5-6 0-16,13-10 0 0,6-10 1 15,10-12-1-15,4-9 1 16,4-11-1-16,-4-5 1 16,-1-6-1-16,-10-1 1 15,0-4-2-15,-14 1 0 16,-5 5 0-16,-8 5-3 15,-7 0-2-15,4 22-7 16,-14-12-8-16,11 22-9 16,0 0-2-16,8 22-3 15,-8-22-4-15,17 28 3 16</inkml:trace>
  <inkml:trace contextRef="#ctx0" brushRef="#br2" timeOffset="37846.1647">16046 2131 102 0,'-14'10'37'16,"-5"-8"1"-16,19 11-1 15,0-13-30-15,14 7-4 16,12-7-1-16,6 0-1 15,8-4 0-15,0-6 0 16,1-1 0-16,-1-4-1 16,-5-4 0-16,-7 0 1 15,-6-3-1-15,-12 5 1 16,-9-1 0-16,-1 18 0 0,-27-13 0 15,-1 16 0-15,-8 7 0 16,-5 4 0-16,-1 8 0 16,0 6-2-16,5 3 1 15,8-1-1-15,14 1 0 16,11-8 0-16,21-2-3 15,11-13-2-15,20 1-4 16,-1-22-8-16,28 10-8 16,-15-25-6-16,17 10-3 15,-16-14-1-15,5 11 2 16,-25-1 30-16,-6 0 8 15,-7 14 9-15,-28-7 9 16,0 15 7-16,-14 8 3 16,2 15 2-16,-20-3 1 15,11 15-27-15,-9 5-3 0,6 7-2 16,2-3-1-16,6 2 0 15,2-9-1-15,6-3 1 16,6-13 0-16,7-10 0 16,-5-11-1-16,24-20 1 15,-6-8 0-15,1-5 0 16,1-6 0-16,3-6 0 15,-2-1-1-15,3 1 0 16,-6 6 1-16,0 6-2 16,-4 8 1-16,0 5-2 15,0 11 1-15,-4 3-2 16,8 8 0-16,-3 4 0 15,5 3-3-15,-2-1 0 16,13 3-1-16,-4-7-2 0,16 6-2 16,-7-13 1-16,9 6 0 15,-9-11 3-15,6 1 2 16,-9-3 2-16,-3 1 3 15,-5 6 2-15,-15-5 3 16,-10 8 0-16,0 0 1 16,-5 23-1-16,-12-5-1 15,0 13 0-15,-10 5-1 16,4 8-1-16,-4 1-1 15,8 1 0-15,3-3-2 16,5-8-1-16,13-6-4 16,-2-29-5-16,29 20-7 15,-17-44-12-15,25 7-7 16,-11-22-1-16,14 0-1 0,-11-14 2 15</inkml:trace>
  <inkml:trace contextRef="#ctx0" brushRef="#br2" timeOffset="38330.1924">17203 1745 109 0,'-20'-10'38'0,"20"10"-1"16,-20 14-2-16,20-14-40 16,10 27-6-16,-10-27-8 15,36 36-7-15,-22-23-2 16,23 17-4-16,-19-13-3 15,15 9 21-15,-10-2 15 16,-13-5 9-16,9 11 7 0,-24-15 9 16,14 14 1-1,-25-16 7-15,12 17 2 0,-17-12-19 16,8 6-11-16,-3 0-4 15,6 5 1-15,-1-4-2 16,2 2 1-16,4-5-2 16,8-5 1-16,5-7-1 15,4-7 0-15,8-8 1 16,6-8-1-16,1-7 0 15,5-7 1-15,0-2-1 16,2-3 1-16,-6 0-1 16,-1 8 2-16,-7 0-2 15,-6 11 2-15,1 6-2 16,-15 7 0-16,14 9-1 0,-14 7 1 15,1 5-1-15,2 2-2 16,6 6-1-16,-1-7-3 16,17 9-2-16,-3-15-4 15,20 16-10-15,-7-25-9 16,24 9-5-16,-6-17-2 15,10 3 3-15</inkml:trace>
  <inkml:trace contextRef="#ctx0" brushRef="#br2" timeOffset="38747.2162">18102 2114 93 0,'-21'-33'38'0,"-1"20"3"15,-18-6-2-15,4 13-28 16,-8 5-7-16,2 9-2 16,-1 4 0-16,5 9 0 15,8 5-1-15,9 2-1 0,11-3 1 16,8 1 0-16,11-6-1 15,8-5 0-15,6-7 0 16,7-5 0-16,3-9 0 16,3-4 0-16,-1-7 0 15,1-1 0-15,-2 1 0 16,-3-3-1-16,-3 5 0 15,-6 3 0-15,-7 9-1 16,-15 3 1-16,11 20 0 16,-17 4 0-16,-8 15 0 15,-12 13 0-15,-3 13 1 16,-9 6 3-16,-5 5-2 15,-3 6 2-15,-2-4-2 16,1-4 1-16,5-10-1 0,2-9 0 16,6-12-1-16,-1-10-2 15,10-6-1-15,-6-17-2 16,10-5 0-16,-12-18-5 15,14 6-5-15,-15-30-9 16,22 6-10-16,-10-21-5 16,14 5 1-16,-1-15-1 15</inkml:trace>
  <inkml:trace contextRef="#ctx0" brushRef="#br2" timeOffset="40733.3298">18932 2030 75 0,'-26'-3'37'16,"4"8"-1"-16,-9-4 2 0,12 9-32 16,-9 1-2-16,8 5-1 15,1 1-1-15,10 3 0 16,3-3-1-16,11 3 1 15,6-11-1-15,12 0 0 16,6-8 1-16,8-6-1 16,2-6 1-16,2-5 0 15,1-5-1-15,-3 1 0 16,-4-5 1-16,-8 6 0 15,-5-1-2-15,-7 7 2 16,-9 4-3-16,-6 9 2 16,0 0-1-16,-24 30 0 15,0 4-1-15,-2 12 0 16,-8 14 0-16,-5 7 0 15,1 9 1-15,0-3 1 0,8-1-1 16,1-5 3-16,11-9-2 16,6-15 1-16,10-13 0 15,9-10 0-15,7-17-1 16,11-8-3-16,7-16 1 15,9-8-2-15,2-9-1 16,3-9-1-16,9-3-2 16,-6-13-7-16,14 20-6 15,-20-18-7-15,16 23-2 16,-21-8-3-16,10 17-1 15,-15-1 1-15</inkml:trace>
  <inkml:trace contextRef="#ctx0" brushRef="#br2" timeOffset="41162.3544">19635 1962 94 0,'0'0'37'16,"-7"-14"-1"-16,1 28 2 15,-20-3-33-15,10 10-1 16,-7 3 0-16,2 11-2 16,-3-1 1-16,3 5-2 15,6-2 1-15,6-1-2 16,8-9 1-16,7-6 1 15,14-10-1-15,11-11 1 16,10-11-1-16,11-8 0 0,1-9 1 16,4-6 0-16,-2-6-1 15,-3 6 1-15,-9 0-1 16,-10 10 1-16,-10 2-2 15,-8 15 1-15,-15 7-1 16,3 15 0-16,-14 10 0 16,-3 6-2-16,-1 9 1 15,0 2-2-15,4 8 1 16,0-6-4-16,16 3-4 15,-5-22-7-15,32 13-12 16,-11-30-10-16,21 4 0 16,-5-24-1-16,12 1 2 15</inkml:trace>
  <inkml:trace contextRef="#ctx0" brushRef="#br2" timeOffset="41536.3758">20171 2088 96 0,'-17'5'37'0,"12"11"2"15,5-16-2-15,9 12-33 16,6-7-1-16,13 1-1 16,5-7 1-16,7-2 0 15,3-7-1-15,1-1 0 16,1-6 0-16,-7-1 0 15,-4-1-1-15,-6-3 1 16,-12 1-1-16,-8 1 1 0,-8 0-2 16,-6 5 2-16,-10 3-2 15,-5 5 0-15,-8 8 0 16,-8 11 0-16,-1 7 0 16,-5 10-1-16,3 6 1 15,1 8-1-15,12 0 1 16,7 3-2-16,15 1-2 15,12-14-2-15,28 4-10 16,-1-30-13-16,30 6-9 16,2-23 0-16,17 1-2 15,-3-17 1-15</inkml:trace>
  <inkml:trace contextRef="#ctx0" brushRef="#br2" timeOffset="41823.3922">20915 1964 116 0,'-34'11'40'16,"-10"-7"0"-16,13 15-8 15,-2-7-30-15,11 4-1 16,8 0 1-16,12-2-2 16,9 1 1-16,12-5-2 15,8 1 1-15,1-2 0 16,5 5 0-16,-4 0 0 15,-5 2 1-15,-4 5-1 16,-12 1 0-16,-8 2 0 16,-11 1 0-16,-3 2 0 15,-5-5-1-15,-2-3 0 16,4-6-3-16,-2-12-4 15,19-1-11-15,0-10-12 0,24-1-7 16,2-25-1-16,24 6 0 16</inkml:trace>
  <inkml:trace contextRef="#ctx0" brushRef="#br2" timeOffset="42063.4059">21563 1507 107 0,'-17'-2'39'16,"2"21"3"-16,-15 14-4 15,4 6-30-15,-4 14-6 16,2 15-1-16,-1 6 0 16,3 3-1-16,2 4 1 15,4-4-3-15,1-5 1 0,1-10-3 16,5-6-3-16,-3-22-6 15,16 8-10-15,-9-33-9 16,17 1-5-16,-7-23-2 16,13-3 2-16</inkml:trace>
  <inkml:trace contextRef="#ctx0" brushRef="#br2" timeOffset="42386.4244">21243 1927 111 0,'-4'18'39'16,"2"-8"1"-16,16 10-2 15,-7 0-35-15,25-6-2 16,6-4 0-16,7-2 0 16,-1-1 0-16,-1-5-1 0,-1 4 1 15,0-6-1-15,-10 0 1 16,-6 1 0-16,-7 2 0 15,-5 1 0-15,-14-4-1 16,13 19 1-16,-18-3-1 16,0 5 1-16,-8 2-1 15,-2 6 0-15,0-4 0 16,-3 4-1-16,4-4-2 15,3-6-3-15,13 2-9 16,-2-21-9-16,20-9-14 16,-4-14-1-16,18 5-1 15,-3-23 1-15</inkml:trace>
  <inkml:trace contextRef="#ctx0" brushRef="#br2" timeOffset="42530.4326">21831 1661 82 0,'0'0'38'16,"-24"-3"-4"-16,24 3-3 15,-6 27-27-15,6-27-36 16,8 26-2-16,1-7-2 16,14 5-1-16</inkml:trace>
  <inkml:trace contextRef="#ctx0" brushRef="#br2" timeOffset="43156.4684">22104 1956 104 0,'-27'12'39'16,"5"16"-1"-16,-14-8 1 15,10 9-33-15,-6-2-1 16,10 7-2-16,2-3 0 16,13-1-2-16,9-6 0 15,10-2-1-15,10-9-1 16,5-8 1-16,10-7-2 15,-3-9 1-15,4-6 0 16,-8-6 0-16,-4-2 1 16,-3-11-1-16,-7 3 1 15,-3-1 0-15,-4 4 0 16,-4 0 1-16,0 7 0 15,0 6 0-15,0 2 0 0,-5 15 1 16,18-6 0-16,-8 11-1 16,5-1 1-16,1 3 0 15,1 3 0-15,1 0 0 16,-3-2-1-16,1 5 1 15,-6 2 1-15,-4-1-3 16,-5 4 0-16,-4 2 0 16,-7 3 0-16,-2-1 0 15,-3 3 0-15,-2-1 0 16,3-5 0-16,2-1 0 15,6-4 0-15,6-14 0 16,0 0 0-16,27-1 0 16,0-13 0-16,4-5 0 0,5-6 0 15,1 1 0-15,0 0 0 16,-4 4 0-16,-9 3 0 15,-9 11 0-15,-6 6 0 16,-9 0 0-16,-5 27 0 16,-4-7 0-16,5 7 0 15,-1-1-5-15,10 7-3 16,-2-15-6-16,23 12-5 15,-5-28-7-15,26 11-10 16,-7-22-3-16,17 4 0 16,-6-18 2-16</inkml:trace>
  <inkml:trace contextRef="#ctx0" brushRef="#br2" timeOffset="43430.4841">23018 1902 112 0,'-14'-9'40'0,"-13"0"1"0,5 15-3 15,-11 3-26-15,11 6-10 16,4 1-1-16,7 11 1 15,11-3-2-15,7 0 0 16,11 2 0-16,2-4-1 16,5-3 2-16,-2 1-1 15,-5-3 0-15,0-2 0 16,-11-1 1-16,-8 4 0 15,-10-1-1-15,-7 0 1 16,-7 1-2-16,-2 3-2 16,0 3-7-16,-9-16-7 15,19 20-10-15,-15-27-11 0,24 11-2 16,-5-20-3-16,13 8 2 15</inkml:trace>
  <inkml:trace contextRef="#ctx0" brushRef="#br2" timeOffset="44331.5356">23845 1445 80 0,'-3'-19'39'15,"3"19"-1"-15,-5-12 1 16,5 12-17-16,-10 21-18 15,2 5-1-15,-5 11-1 16,-1 15 1-16,-1 7 0 16,-1 10-1-16,-5 5 0 15,8 6-1-15,-2-5 1 0,6-2-2 16,2-10 2-16,6-8-3 15,1-14 2-15,3-5-1 16,3-12 0-16,1-9 0 16,4-10 1-16,0-10 0 15,3-9 0-15,0-4-1 16,2-8 1-16,4-5 0 15,4-1 0-15,3-3-1 16,5 4 0-16,-2 5 1 16,2 7-2-16,1 5 2 15,0 14-1-15,-3 10-1 16,-8 8 1-16,-5 5-1 15,-9 5 1-15,-9 1 0 16,-9 2 0-16,-12 1 0 16,-11-2 1-16,-6-7-1 0,-4-3 0 15,-3-4 1-15,4-6-2 16,1-4-2-16,14-1-4 15,3-18-9-15,24 13-9 16,15-22-11-16,20 9-3 16,1-12-1-16,20 7 0 15</inkml:trace>
  <inkml:trace contextRef="#ctx0" brushRef="#br2" timeOffset="44828.5641">24378 1975 90 0,'0'0'39'0,"5"-11"-1"0,-5 11 2 15,0 0-22-15,-15 15-12 16,1-1-2-16,0 8-1 16,-1 1 0-16,-2 4-1 15,6 0-1-15,3-1 0 16,8-1 0-16,8-7-1 15,7-6 1-15,11-7 0 16,3-5-1-16,6-5 1 16,0-6 0-16,2-4-1 15,1-6 0-15,0-6 1 16,-3-1-1-16,-4-4 1 15,-1 2-2-15,-3 0 1 16,-7 4 0-16,-1 3 0 16,-3 14 0-16,-16 9-1 0,16 6 1 15,-17 23 1-15,-10 9-1 16,-9 22-1-16,-4 12 1 15,-8 15 0-15,-9 4 0 16,-5 2 1-16,-3-2-1 16,-1-4 1-16,0-9-1 15,0-18 1-15,2-12 1 16,2-15-2-16,4-16 0 15,6-7 0-15,0-15-3 16,7-17-3-16,10 2-8 16,-10-24-6-16,28 10-6 15,-21-31-8-15,27 14-2 16,-16-22-5-16,11 8 2 15</inkml:trace>
  <inkml:trace contextRef="#ctx0" brushRef="#br2" timeOffset="45624.6096">4431 3300 81 0,'-4'-23'34'0,"9"-6"0"0,-2-9 1 15,8 5-31-15,-2-6 2 16,4 9 0-16,-6 4 1 16,-7 26-1-16,11 5 1 15,-9 28-2-15,-6 17-1 16,-1 16-2-16,-5 16 0 15,-4 16-2-15,0 11 0 16,-2-2-1-16,0 1-1 16,-2-7-1-16,11-9-4 15,-2-21-7-15,18-1-15 16,-8-31-9-16,16-13-2 15,-3-26 0-15,6-12 2 16</inkml:trace>
  <inkml:trace contextRef="#ctx0" brushRef="#br2" timeOffset="45849.6225">4252 3629 105 0,'-22'-4'39'0,"16"15"2"15,6-11-1-15,0 0-34 16,24 4-3-16,9-6-1 15,9-2-1-15,15-3 0 16,4 0-2-16,11-8-3 16,10 8-4-16,-5-12-5 15,16 16-14-15,-16-16-12 16,6 10 1-16,-14-10-2 15,-7 7 1-15</inkml:trace>
  <inkml:trace contextRef="#ctx0" brushRef="#br2" timeOffset="46211.6432">4994 3499 81 0,'-28'7'39'16,"13"12"-2"-16,1-11 2 16,21 10-16-16,4-9-20 15,16-1 1-15,8-5-1 16,3-2 0-16,8-7 0 15,-1-4-1-15,-3-8 0 16,-5-3-1-16,-9-4 0 16,-9-3 1-16,-14-4-2 15,-13 5 1-15,-7 3-1 16,-9 6 1-16,-10 10-2 0,-7 11 1 15,-9 15 1-15,0 11-3 16,1 16 3-16,4 11-2 16,5 7 1-16,11 3-1 15,15-1 1-15,18-6-2 16,24-10-1-16,17-23-5 15,32-4-3-15,3-31-5 16,27 4-9-16,-9-34-13 16,18 3 0-16,-14-20-1 15,-3 4 3-15</inkml:trace>
  <inkml:trace contextRef="#ctx0" brushRef="#br2" timeOffset="46540.662">5830 3369 116 0,'-33'2'39'15,"8"16"0"-15,-10-8-2 16,5 11-36-16,6-1 1 15,5 3 0-15,4 3 0 16,6-3-1-16,7-1 0 16,6-2-1-16,8-5 1 15,16-3 0-15,2-4-1 16,8-1 0-16,5-4 1 15,2-2-1-15,-3 4 0 16,-1-2 0-16,-7 8 0 16,-8 4 0-16,-13 4 0 15,-11 8 1-15,-8 5-1 16,-8 1 0-16,-6 3 0 15,-3-4-1-15,1-2-2 0,2-12-1 16,12-4-6-16,6-24-1 16,22 2-11-16,-7-34-11 15,29 4-6-15,-4-26 0 16,20-4 2-16</inkml:trace>
  <inkml:trace contextRef="#ctx0" brushRef="#br2" timeOffset="46765.6749">6549 2762 117 0,'-17'33'38'16,"-13"2"2"-16,8 32-3 16,-15 4-34-16,9 16 0 0,1 6-2 15,3 6 0-15,0 5-1 16,2-5-1-16,9-2-1 15,0-16-4-15,12-2-5 16,-9-29-8-16,17 4-11 16,-12-31-7-16,14-7-1 15,-4-27-1-15,8-10 1 16</inkml:trace>
  <inkml:trace contextRef="#ctx0" brushRef="#br2" timeOffset="47080.6929">6201 3335 116 0,'4'22'39'16,"-4"-22"1"-16,37 15-2 16,-9-20-35-16,22 1-1 15,7-7 1-15,2 0-1 16,-1-2 0-16,-5 4-1 15,-6 4 0-15,-5 9 0 16,-9 8 0-16,-13 13-1 16,-10 7 1-16,-7 9-2 15,-11 7 2-15,-6 2-2 16,0 3 1-16,-1-4-2 15,2-8 0-15,3-12-5 16,11-2-3-16,-1-27-3 16,22 5-12-16,-11-33-12 15,20 2-2-15,-7-23-1 16,13 0 2-16</inkml:trace>
  <inkml:trace contextRef="#ctx0" brushRef="#br2" timeOffset="47225.7012">6820 2980 125 0,'-32'-4'37'15,"12"12"-1"-15,2-1-8 16,4-9-48-16,32 17-13 16,-3-14-5-16,18 12-1 15,0-12 0-15</inkml:trace>
  <inkml:trace contextRef="#ctx0" brushRef="#br2" timeOffset="47630.7243">7168 3333 119 0,'-21'50'39'15,"-13"-9"0"-15,14 12-2 16,-6-12-32-16,10 4-1 16,1-4-2-16,6-8-1 15,3-5 0-15,10-8 0 16,9-10-1-16,6-11 0 15,6-12 1-15,4-10-1 16,2-10 0-16,6-9 0 16,-3-5 0-16,-1-6 1 15,-3-1-1-15,-6 6 1 16,-3 5-1-16,-5 8 1 0,1 10-1 15,-6 15 0-15,0 11 0 16,-1 15 0-16,-3 13-1 16,2 8-1-16,5 3 1 15,2 7-2-15,6-1-1 16,5-9-4-16,13 3-2 15,2-24-3-15,19 6-6 16,-10-30-7-16,23 8-3 16,-16-27-3-16,6 5-3 15,-12-14 3-15,-2-1 4 16</inkml:trace>
  <inkml:trace contextRef="#ctx0" brushRef="#br2" timeOffset="48095.7509">8037 3268 124 0,'-21'-9'40'0,"-19"-2"-1"0,6 22-1 15,-20 0-33 1,10 10-1-16,-2 7-2 0,9 6 1 15,3 3-3-15,16 4 0 16,10-4 0-16,10-3 0 16,17-6 0-16,7-9 0 15,9-8 0-15,8-11 0 16,-1-9 0-16,5-10 0 15,-3-9 0-15,-2-6 0 16,-4-4 0-16,-8-5 0 16,-3 6 0-16,-4 4 0 15,-5 6 0-15,-7 13 0 16,-11 14 0-16,3 13-2 15,-12 17 2-15,-6 16-1 0,-8 16 1 16,-4 12-1-16,-1 14 1 16,-4 4 0-16,2 4 0 15,-1-3 0-15,2-4-1 16,-1-4 0-16,2-15 0 15,0-13-1-15,2-12 2 16,0-14-1-16,-3-12 0 16,0-12 0-16,-2-11 1 15,2-7 0-15,0-15 1 16,3-4 0-16,5-11-3 15,10-11-2-15,13 2-5 16,4-12-1-16,24 13-3 16,-3-17-10-16,31 23-14 15,-9-10-2-15,22 14-1 16,-3 2 3-16</inkml:trace>
  <inkml:trace contextRef="#ctx0" brushRef="#br2" timeOffset="48269.7609">8494 3562 125 0,'-23'-1'42'0,"6"9"-1"16,-10-10-3-16,11-1-46 16,16 3-2-16,-19-2-6 15,30 14-9-15,-21-24-11 16,10 12-5-16,9-10-1 15,-9 10 0-15</inkml:trace>
  <inkml:trace contextRef="#ctx0" brushRef="#br2" timeOffset="59373.396">8596 3485 41 0,'-9'-1'30'0,"9"1"2"15,-14-6 0-15,14 6-13 16,0 0-3-16,0 0-4 15,-10-9-2-15,10 9-3 16,0 0-1-16,0 0-1 16,-11 0-2-16,11 0 0 0,0 0-1 15,7 12 0-15,7-9 1 16,9 1-1-16,18-5-1 15,12-2 1-15,14-7-1 16,13 1 0-16,9-2-1 16,2 0 1-16,-4 1-2 15,-6 0 2-15,-13 3-2 16,-12 5 2-16,-16 2-1 15,-9 4 0-15,-14-2 1 16,-17-2-1-16,11 8 1 16,-11-8-2-16,0 0 1 15,0 0-1-15,-12 5 0 16,12-5-1-16,-11-2-2 15,11 2-4-15,0 0-26 0,-20-13-4 16,20 13 0-16,-20-15-1 16</inkml:trace>
  <inkml:trace contextRef="#ctx0" brushRef="#br2" timeOffset="60223.4446">10298 3225 42 0,'-9'-23'33'0,"1"8"2"16,-9-4-2-16,3 14-12 16,-13-12 5-16,1 17-20 15,-9 2-2-15,3 13 1 16,-7 5-1-16,-3 13-1 15,-2 5 1-15,4 8-1 0,1-1 0 16,8 4-1-16,8-5 0 16,10-1 0-16,12-10-1 15,17-9 0-15,11-8 0 16,15-15-1-16,12-12 1 15,11-10 0-15,3-11-1 16,4-6 1-16,-3-6-1 16,-6-2 2-16,-10 3-2 15,-11 5 1-15,-14 8-1 16,-12 8 0-16,-9 10 0 15,-7 12 1-15,-14 10-1 16,-4 8-1-16,2 9 1 16,-5 6 0-16,6 5-1 0,3 1-2 15,5 1-1-15,4-9-3 16,20 9-16-16,-9-24-14 15,22 5 1-15,-1-22-2 16,17 2-1-16</inkml:trace>
  <inkml:trace contextRef="#ctx0" brushRef="#br2" timeOffset="60605.4664">10870 3220 89 0,'0'0'36'15,"-35"3"-1"-15,15 18 2 16,-21-5-29-16,11 14-2 15,-6-4-1-15,7 8-1 16,1-3-1-16,5-3-1 16,8-5 1-16,15-7-2 0,0-16 1 15,29 5-1-15,2-17 0 16,6-6 0-16,7-9-1 15,1-2 2-15,1-5-1 16,-5 0 0-16,-5 0-1 16,-7 8 2-16,-10 4-1 15,-6 10-1-15,-13 12 1 16,0 0-1-16,2 12 0 15,-8 12-1-15,0 9 0 16,-1 3-1-16,7 6 0 16,5-3-3-16,9 9-1 15,-1-17-10-15,20 9-13 16,-8-21-7-16,19 1 0 0,-7-21-1 15,12-2 1-15</inkml:trace>
  <inkml:trace contextRef="#ctx0" brushRef="#br2" timeOffset="60936.4854">11412 3238 100 0,'3'-33'38'15,"-20"-4"0"-15,7 24-3 16,-13 1-29-16,0 22-1 16,-3 5-1-16,3 17 0 15,1 1-2-15,5 9-1 16,4-1 1-16,8-4-1 15,9-7 1-15,8-9-1 16,10-11 0-16,9-14 1 16,10-15-1-16,6-11 0 0,1-13 0 15,2-13 0-15,-2-7 0 16,-4-6 0-16,-4 2 0 15,-10 3-1-15,-8 11 1 16,-10 7-1-16,-5 17 0 16,-10 19 0-16,3 10 0 15,-19 29 0-15,4 11-1 16,-4 11 0-16,5 10-4 15,-3-2-9-15,20 13-21 16,-11-18-5-16,21 3 1 16,-1-20-1-16</inkml:trace>
  <inkml:trace contextRef="#ctx0" brushRef="#br2" timeOffset="61297.506">12281 3147 79 0,'20'7'38'15,"-10"-7"-1"-15,8 18 1 0,-18-18-13 16,16 25-20-16,-15 0-2 15,1 4-1-15,-5 2 0 16,-1 1-2-16,-3-1 0 16,2-2-3-16,3-2-1 15,2-27-13-15,6 25-18 16,-6-25-2-16,23-9 0 15,-8-17-1-15</inkml:trace>
  <inkml:trace contextRef="#ctx0" brushRef="#br2" timeOffset="61457.5152">12459 2730 110 0,'-18'-10'36'0,"-4"0"-1"0,22 10-5 15,0 0-35-15,0 0-26 16,16-7-5-16,11-5 1 15,17 8-2-15</inkml:trace>
  <inkml:trace contextRef="#ctx0" brushRef="#br2" timeOffset="61664.527">12844 2685 97 0,'-21'24'38'0,"11"17"2"15,-13-3-3-15,6 14-30 0,1 7-2 16,3 10 0-16,-3 0-3 15,3 3-1-15,3-2-1 16,4-2-4-16,3-3-3 16,-11-21-23-16,19 2-8 15,-10-24 0-15,14 1-1 16</inkml:trace>
  <inkml:trace contextRef="#ctx0" brushRef="#br2" timeOffset="61838.537">12640 3135 120 0,'-10'-5'39'0,"-3"-6"0"16,20 22-3-16,3-8-32 16,21-2-3-16,14 3-4 0,7-19-22 15,24 14-12-15,-6-20-4 16,14 8 2-16,-8-17-3 15</inkml:trace>
  <inkml:trace contextRef="#ctx0" brushRef="#br2" timeOffset="62596.5803">13724 2761 108 0,'-1'-14'37'0,"1"14"0"16,-2-16-3-16,2 16-30 15,0 0-1-15,-5 16 0 16,0 1-1-16,-2 14 1 15,-7 8 0-15,-2 16 0 16,-4 8-1-16,-2 10 0 16,-4 4-1-16,3-1 0 15,0-6 0-15,3-3 0 16,6-11 0-16,6-14-1 15,8-14 1-15,10-13-1 0,8-15 0 16,8-13 2-16,5-11-2 16,7-8 2-16,-1-11-2 15,1-1 2-15,-1-2-2 16,-3 1 2-16,-6 6-2 15,-8 10 0-15,-3 12 0 16,-4 11 0-16,-6 16 0 16,-3 11 0-16,0 13 0 15,-4 4-2-15,4 8 1 16,0 3-2-16,3 0 0 15,5-6-2-15,8-3-1 16,2-17-6-16,18 12-14 16,-11-31-11-16,22 3-1 15,-7-23-2-15,12 0 3 0</inkml:trace>
  <inkml:trace contextRef="#ctx0" brushRef="#br2" timeOffset="62965.6014">14394 3081 111 0,'-10'-14'37'16,"-16"1"2"-16,6 26-3 15,-7 2-31-15,1 14 0 16,-4 6-2-16,-1 9 0 16,3 2 0-16,4 6-2 15,2-5 2-15,8-2-2 16,8-9 1-16,8-10-2 15,11-12 1-15,10-11 0 16,6-12-1-16,12-10 2 16,4-13-2-16,1-6 2 0,3-7-2 15,-3-2 0-15,-6-2 0 16,-7 7 0-16,-5 7 0 15,-10 9 0-15,-8 11 0 16,-10 15 0-16,-5 11 0 16,-4 14 0-16,-2 9 0 15,-1 6 0-15,2 2-5 16,1 0-1-16,13 5-7 15,-8-26-17-15,25 10-9 16,-4-24-2-16,22 1 1 16,-6-19 0-16</inkml:trace>
  <inkml:trace contextRef="#ctx0" brushRef="#br2" timeOffset="63272.619">14910 3002 104 0,'-25'-12'38'0,"3"18"1"16,-13-2 0-16,9 11-28 15,-2 5-8-15,8 7 0 16,6-2-1-16,10 3-1 16,10-4 0-16,6-1-1 15,8-2 0-15,3-4 0 16,0 0 0-16,3-3 0 15,-6 3 0-15,-9-2 0 16,-2 4 0-16,-9 0 0 16,-4 0 0-16,-3 2 0 15,-6-1 1-15,-6 2-2 0,6-2 0 16,-6-5-5-16,10 9-14 15,-12-22-16-15,13 10-3 16,-6-15 0-16,14 3-2 16</inkml:trace>
  <inkml:trace contextRef="#ctx0" brushRef="#br2" timeOffset="64211.6727">15844 2909 77 0,'2'-17'36'0,"-2"17"-2"16,-12-16-10-16,-1 23 6 16,-11-4-25-16,0 10-1 15,-5 0-1-15,3 9-1 16,-1-2 0-16,7 2 0 15,0-1-1-15,11 2 1 0,4-1-1 16,10 0 0-16,2-1-1 16,6-2 1-16,5 0-1 15,2 4 0-15,3-4 1 16,-4 2-1-16,-1-1 1 15,-3-1-1-15,-7 1 1 16,-12 1-1-16,-5 1 1 16,-6 0-1-16,-8-1 1 15,-2 3-1-15,-2-3 0 16,4-2-2-16,4-2-2 15,5-16-10-15,26 6-21 16,-2-18-2-16,24 3 0 16,-2-17-2-16</inkml:trace>
  <inkml:trace contextRef="#ctx0" brushRef="#br2" timeOffset="64609.6955">16062 3167 101 0,'-9'13'36'15,"-5"-10"0"-15,16 9-2 16,-2-12-30-16,23-3 0 16,1-9 0-16,15 0-2 15,3-7 1-15,4 0-1 16,-1-8 0-16,-1 2-1 15,-4-4 1-15,-11 1-1 16,-10 3 0-16,-11 1 0 16,-10 1 0-16,-10 5 0 0,-11 2 0 15,-7 8 0-15,-6 10 0 16,-5 6 0-16,-2 12 1 15,0 7-1-15,5 6 1 16,5 9-1-16,14 0 0 16,9 4-1-16,16-4 0 15,14-3-1-15,16-7-2 16,11-7 0-16,12-8-3 15,6-11-1-15,18 3-8 16,-14-26-16-16,17 8-6 16,-17-18-1-16,6 5 1 15</inkml:trace>
  <inkml:trace contextRef="#ctx0" brushRef="#br2" timeOffset="64902.7122">16897 2960 101 0,'-8'12'36'15,"-10"-2"2"-15,8 20-1 16,-9 1-32-16,7 10 0 15,-4-1-2-15,9 8 1 16,-3-4-2-16,7 1 1 16,3-8-1-16,10-6 0 15,2-12-1-15,9-11 1 16,5-12-1-16,6-7 0 15,4-16 0-15,2-5-1 16,0-6 1-16,3-6-2 16,-6 0 0-16,-3-2-2 0,-3 5-1 15,-10 1-2-15,5 18-8 16,-19-9-15-16,13 23-9 15,-16-6 1-15,10 20-2 16,-12-6 1-16</inkml:trace>
  <inkml:trace contextRef="#ctx0" brushRef="#br2" timeOffset="65969.7733">17244 3115 99 0,'-7'12'36'0,"7"-12"1"16,1 13-3-16,-1-13-28 15,27 1-1-15,-10-4-1 0,10-1 0 16,3-6-1-16,2 2-1 16,2-5 0-16,-2-1 0 15,-4-3-1-15,-5 1 0 16,-7-3 0-16,-4 1 0 15,-9 2 0-15,-6 0-1 16,-7 1 1-16,-4 3-1 16,-8 4 1-16,-5 7-1 15,-2 9 1-15,-3 6 0 16,-2 8 0-16,5 9 0 15,1 1 0-15,11 5 0 16,8 0 0-16,10-1 0 16,13-4-1-16,16-8 0 15,11-7 0-15,12-8 0 16,3-11 0-16,10-3 1 0,-3-8-1 15,1-3 0-15,-10-5 0 16,-8 1 0-16,-9 4 1 16,-8 1-1-16,-9 4 0 15,-20 11 0-15,13-8 0 16,-13 8 0-16,-13 20-1 15,2-1 1-15,-8 6 0 16,0 4-1-16,1 3 1 16,2 0 0-16,-2-2-1 15,9-6 1-15,0-5 0 16,8-9 0-16,1-10 0 15,14-4-1-15,1-10 2 16,-1-10-1-16,5-7 0 16,-1-8 0-16,5-3 0 0,-2-4-1 15,-4 3 1-15,2 0 0 16,-3 7 0-16,1 5-1 15,-2 9 1-15,0 9 0 16,3 10-1-16,-3 7 1 16,7 8 0-16,3 3 0 15,5 1-1-15,6 2 1 16,4-3 0-16,2-2 0 15,4-1-1-15,-5-7 1 16,-1-3 0-16,-8-9-1 16,-5 2 1-16,-9-7 0 15,-7 0 0-15,-9-2 0 16,-7 1 0-16,-5 2 1 15,-9 5-1-15,-3 9 1 0,-8 3 0 16,-6 13 0-16,-1 7 0 16,-1 4 0-16,2 6 0 15,7 1 0-15,11-3-1 16,10-1 1-16,17-7-1 15,14-12 0-15,8-12 1 16,12-4-2-16,4-15 2 16,2-5-1-16,1-6 0 15,-6-6 0-15,-4 0 1 16,-13 1-1-16,-7 7 2 15,-5 2-2-15,-9 10 0 16,-6 14 0-16,0 0 0 16,-16 21 0-16,4 3 0 15,1 7-2-15,1 0 1 16,9 4 0-16,7-5 0 0,3-5-1 15,17-10-2-15,5-16-2 16,21-3-5-16,-6-26-4 16,29 5-6-16,-20-28-6 15,22 11-6-15,-20-25-4 16,8 8 0-16,-17-9 2 15</inkml:trace>
  <inkml:trace contextRef="#ctx0" brushRef="#br2" timeOffset="66119.7818">19109 2686 115 0,'-14'4'39'0,"5"27"3"16,-15-1-3-16,5 19-35 15,0 4 0-15,4 10-3 0,-1 3-1 16,2-3-4 0,5 7-6-16,-11-22-15 0,18 10-14 15,-12-24 0-15,18 8 0 16,-10-27-3-16</inkml:trace>
  <inkml:trace contextRef="#ctx0" brushRef="#br2" timeOffset="66833.8227">19792 2979 101 0,'15'-8'36'0,"-14"-16"-2"15,13 20-1-15,-23-13-23 16,9 17-6-16,-15-10 0 15,-5 16-2-15,-4 1 0 16,-7 6 0-16,1 4 0 16,-3 3-1-16,3 3 0 15,5 1 0-15,9-3 0 16,8 2-1-16,16-7 0 15,10 0 0-15,12-2 0 0,4 2 0 16,7-3 0-16,2 2 1 16,-3 2-1-16,-6-2 0 15,-8 5 0-15,-8-2 1 16,-13 3-1-16,-7 1 0 15,-11-4 1-15,-6 3-1 16,-2-3 0-16,-4-2-1 16,6-1-1-16,3-8-2 15,12 4-9-15,-3-22-22 16,25 6-4-16,1-22 0 15,26 4 0-15</inkml:trace>
  <inkml:trace contextRef="#ctx0" brushRef="#br2" timeOffset="67080.8368">20583 2585 105 0,'-15'15'38'15,"0"18"3"-15,-17-7-5 16,3 18-32-16,-6 7 0 15,2 11 0-15,-5 4-1 16,6 6-2-16,3 1 0 16,4-4-2-16,8-3-1 15,3-8-2-15,14-3-5 16,-4-25-17-16,22 7-12 15,-8-24-1-15,10-1 0 0,-6-20 0 16</inkml:trace>
  <inkml:trace contextRef="#ctx0" brushRef="#br2" timeOffset="67270.8477">20199 3062 96 0,'-23'-10'39'16,"-2"-3"1"-16,15 15-1 15,-2-4-21-15,12 2-14 16,28 4-2-16,9-3-1 15,16 0-3-15,11-1-1 16,15 7-10-16,-5-12-21 16,16 10-5-16,-11-7 0 15,3 7-1-15</inkml:trace>
  <inkml:trace contextRef="#ctx0" brushRef="#br2" timeOffset="67651.8695">20770 3063 107 0,'-36'3'39'15,"17"13"-1"-15,-1-11 0 16,20-5-35-16,4 15 0 16,15-6-2-16,11-7 1 15,6 1-1-15,7-6 1 16,4-7-1-16,-2 1 1 15,-1-7-1-15,-10 0 0 16,-5-5 0-16,-7-1 0 16,-16 1 0-16,-6-2 0 0,-10 7 0 15,-10 0-1-15,-9 9 1 16,-7 7-1-16,-4 7 1 15,-5 11-1-15,7 8 1 16,1 7 0-16,8 5-1 16,10 3 0-16,11 0 0 15,13-4-1-15,12-7-1 16,21-4-3-16,4-12-2 15,23 5-6-15,-12-31-16 16,19 12-9-16,-10-23 0 16,6 8-1-16,-11-17 1 15</inkml:trace>
  <inkml:trace contextRef="#ctx0" brushRef="#br2" timeOffset="68207.9013">21423 2982 102 0,'-2'-20'37'16,"2"20"1"-16,-20 19-1 15,9 7-30-15,-8 4-1 16,2 14-2-16,-5 1-1 15,1 7 0-15,0-3-1 16,1-2-1-16,4-6 0 16,5-5 0-16,1-9-1 15,6-10 1-15,4-17-1 16,0 0-1-16,0 0 1 15,20-17 0-15,-4-5 0 16,-3-9 0-16,5-8 0 16,0-6 0-16,2-4 1 15,1-2-1-15,-1 4 0 16,2 1 0-16,-3 5 1 0,3 7-1 15,-2 11 0-15,-3 7 1 16,3 10-1-16,-4 9 1 16,0 8-1-16,-3 5 1 15,-1 6-1-15,-3 3 0 16,-2 0 0-16,-5 8 0 15,-2-3-1-15,-7 4 1 16,-4 0-1-16,-5-2 1 16,-5-1 0-16,-4-3-1 15,1-3 1-15,-1-3 0 16,-1-5 0-16,3-2-1 15,4-2 1-15,1-1 0 16,2-1 0-16,2 4 0 16,-1 5 0-16,-1 6 0 0,-8 5 1 15,0 6-1-15,-6 6 0 16,1 2 0-16,1 1-1 15,3-4-3-15,11 3-5 16,-4-21-9-16,29 7-20 16,-11-31-1-16,33 14-1 15,-7-25-1-15</inkml:trace>
  <inkml:trace contextRef="#ctx0" brushRef="#br2" timeOffset="68687.9287">22205 2785 124 0,'-20'4'39'15,"-20"-4"2"-15,6 20-8 16,-18-4-29-16,7-1-1 15,-2 7-1-15,3-2 0 16,6-1 0-16,14 2 0 16,14-4-2-16,15 1 1 0,20-2-1 15,12 0 0-15,10 0-1 16,6 0 1-16,2-1 0 15,-3 4 0-15,-8 4 0 16,-15 6 0-16,-17-1 1 16,-17 7-1-16,-16 0 2 15,-16 0-2-15,-13 5 0 16,-2-8 0-16,-2 0 0 15,5-9 0-15,11-1-6 16,9-16-6-16,34 11-17 16,-5-17-12-16,47-9 1 15,-10-8-1-15,23 9-1 16</inkml:trace>
  <inkml:trace contextRef="#ctx0" brushRef="#br2" timeOffset="68854.9383">22579 3418 135 0,'-23'-2'43'0,"13"5"-1"16,-9-14-7-16,1-1-35 16,18 12-8-16,-7-24-14 15,7 24-17-15,4-19-3 16,-4 19-1-16,0 0-1 15</inkml:trace>
  <inkml:trace contextRef="#ctx0" brushRef="#br3" timeOffset="74364.2534">857 4676 62 0,'0'0'35'0,"0"0"-1"15,-5-16 0-15,5 16-18 16,0 0-9-16,0 0-1 16,0 10-1-16,5 9-1 15,-9 4-1-15,9 17-1 16,-7 7 2-16,-2 16-2 15,-3 8 1-15,-4 11-2 0,-4 0 0 16,-2-5-2-16,4-4 0 16,2-16-4-16,12-1-14 15,2-32-17-15,17-9-1 16,2-24-2-16,18-10 1 15</inkml:trace>
  <inkml:trace contextRef="#ctx0" brushRef="#br3" timeOffset="74966.2878">1062 4268 63 0,'-21'-22'33'16,"-9"-3"1"-16,-1 14 0 15,-16 1-21-15,13 19-3 16,-15 4-4-16,0 20 0 15,-7 6-1-15,-2 18-1 16,-5 11-1-16,2 15 0 0,0 8-1 16,8 9 0-16,7 10 1 15,11 1-1-15,19 4-1 16,15-1 0-16,16-6 0 15,23-6-2-15,19-11 1 16,13-16 0-16,15-19-2 16,12-24 2-16,5-23-2 15,5-23 1-15,-4-24 0 16,-1-27 1-16,-4-21-1 15,-10-14 2-15,-10-15-2 16,-20-5 0-16,-15-5 0 16,-20-3 0-16,-19 6-1 15,-23 6 2-15,-22 15-2 16,-22 11 1-16,-21 16 1 15,-10 15-1-15,-1 25-2 0,-2 11-6 16,18 35-22-16,6 9-3 16,22 24-3-16,14 7-1 15</inkml:trace>
  <inkml:trace contextRef="#ctx0" brushRef="#br3" timeOffset="82062.6937">2146 4719 89 0,'-14'1'35'0,"3"14"-2"16,4 18-4-16,-14 5-23 15,4 13-3-15,-8 10 2 16,4 10-2-16,-4 1 1 16,1 3-2-16,2-8 1 15,3-7-2-15,5-14 1 16,3-11-1-16,6-16 1 15,5-19 0-15,9-11 0 16,4-19 0-16,3-14 0 16,1-10 0-16,0-12-1 0,5-8 2 15,-4-12-2-15,7-2 0 16,-6-3-1-16,4 7 1 15,2 2-1-15,-2 12 1 16,4 8 0-16,-1 11-1 16,2 11 0-16,0 16 1 15,3 14-1-15,-1 12 1 16,-1 14-1-16,4 15 1 15,-1 14-1-15,-2 13 0 16,-2 12 1-16,-6 8-1 16,-3 7 1-16,-7 6-1 15,-4-2 0-15,-9-5-1 16,-2-4 0-16,-3-10-1 15,1-10-1-15,-2-13-2 0,6-3-7 16,-10-31-12-16,20 2-9 16,-16-27-4-16,13-2 0 15,-13-17-1-15</inkml:trace>
  <inkml:trace contextRef="#ctx0" brushRef="#br3" timeOffset="82416.714">2221 4992 102 0,'-32'-1'38'16,"16"12"-1"-16,2 0 1 15,20 4-34-15,-6-15-2 16,37 19 0-16,0-15-1 16,16-4-1-16,11-5 0 15,4-6-1-15,8-2-2 16,1-9 0-16,5 1-3 0,-9-8 1 15,4 4-2-15,-17-6 2 16,0 8-1-16,-13-4 3 16,-9 9 0-16,-10 3 3 15,-12 6 1-15,-2 14 1 16,-14 7 3-16,-1 13-1 15,-12 7 2-15,4 8-2 16,-6 3 1-16,1 7-2 16,0-1 0-16,4-5-2 15,4-6-2-15,0-11-7 16,20-3-18-16,-14-24-10 15,25-5 0-15,-6-20-2 0,13-6 1 16</inkml:trace>
  <inkml:trace contextRef="#ctx0" brushRef="#br3" timeOffset="83014.7482">3038 4512 104 0,'-22'-8'38'0,"-1"0"0"15,17 20-4-15,6-12-33 16,0 0-3-16,33 16 0 15,-4-7-1-15,9 6 0 16,0 0 1-16,4 6-1 16,-5 4 2-16,-4 7-1 15,-9 3 3-15,-9 3 0 16,-4 6 1-16,-11-4 3 15,-3 4-2-15,-5-4 2 0,0 3-2 16,-3-6 2-16,3 0-3 16,-1-7 2-16,4-4-3 15,2-7 0-15,7-6 0 16,-4-13 0-16,22-10-1 15,-8-8 0-15,8-5 1 16,1-9-2-16,3-3 2 16,-5-7-2-16,-3 7 2 15,1 1-1-15,-9 8 1 16,-2 6-1-16,-8 20 1 15,0 0 0-15,0 0 0 16,1 13-1-16,-1 4 1 16,6 2-1-16,7-3 0 15,7-7 0-15,9-2 0 16,10-13-1-16,6-7 1 0,5-5 0 15,1-4 0-15,1 0 1 16,-4-1-1-16,-11 3 1 16,-6 4 0-16,-10 6-1 15,-7 8 1-15,-7 14-1 16,-10 8 0-16,-2 9 1 15,-4 5-2-15,0 7-1 16,0-3-7-16,9 15-9 16,-14-22-10-16,21 9-7 15,-7-24-6-15,15 2-2 16,-2-15 2-16</inkml:trace>
  <inkml:trace contextRef="#ctx0" brushRef="#br3" timeOffset="83865.7969">623 6508 102 0,'0'0'37'16,"2"-11"2"-16,13 9-3 15,-15 2-30-15,30-19-2 0,-5 8-2 16,5 0 0-16,-1 4 0 16,-4 6 0-16,-4 6 0 15,-6 10-1-15,-9 12 0 16,-11 9 0-16,-7 11 0 15,-12 10 0-15,-9 4 1 16,-4 2-1-16,0 0 1 16,2-8-1-16,8-7 1 15,11-7-1-15,13-12 0 16,14-13 0-16,20-10-2 15,12-11 0-15,15-5-2 16,11-11-1-16,11 4-11 16,-12-24-10-16,15 14-8 0,-20-20-3 15,3 10-2-15,-16-11-1 16</inkml:trace>
  <inkml:trace contextRef="#ctx0" brushRef="#br3" timeOffset="84294.8214">1052 6060 101 0,'-62'-37'37'16,"-13"-3"0"-16,6 18 1 15,-14 10-32-15,15 17-2 16,-2 15 0-16,4 23 0 15,0 24-1-15,6 21 0 16,2 19-1-16,15 19 0 0,8 8-1 16,15 6 1-16,21-3-1 15,21-5 0-15,21-17 0 16,26-13-1-16,24-28 0 15,21-27 0-15,15-26 1 16,11-26-2-16,-1-26 1 16,-7-20 1-16,-3-16-1 15,-21-20 1-15,-18-5 0 16,-25-2-1-16,-30-4 0 15,-27 3 1-15,-25 2-1 16,-21 2-2-16,-19 11 1 16,-20 9-1-16,-15 11 0 15,-6 9-3-15,4 21-2 16,-2 1-12-16,30 34-7 0,-3-8-8 15,38 22-3-15,10-5-3 16,35 14 2-16</inkml:trace>
  <inkml:trace contextRef="#ctx0" brushRef="#br3" timeOffset="84767.8485">2019 6263 96 0,'16'-11'36'0,"-16"11"0"15,20-2 2-15,-16 15-32 16,1 17-3-16,-7 9 1 15,2 16 0-15,-5 10-1 16,0 8 0-16,-5 5-2 0,0-1 0 16,-2-4-1-16,5-7 0 15,2-9-6-15,-3-18-10 16,18 2-12-16,-13-23-7 15,14-3 0-15,-11-15-1 16,16-4 1-16</inkml:trace>
  <inkml:trace contextRef="#ctx0" brushRef="#br3" timeOffset="84947.8588">2000 6783 119 0,'-14'-16'36'0,"14"16"2"16,-8-14-1-16,8 14-31 15,18 1-2-15,5 0-1 16,13-5-2-16,8-7-1 0,15-6-1 15,10-9-4-15,15 0-6 16,-8-26-16-16,16 12-8 16,-15-18-2-16,6 5 1 15,-20-10-3-15</inkml:trace>
  <inkml:trace contextRef="#ctx0" brushRef="#br3" timeOffset="85143.87">2823 6038 108 0,'-20'-15'37'0,"-14"9"0"15,7 27 0-15,-17 15-31 16,12 19-2-16,-5 14-1 15,7 13 1-15,2 8-3 16,6 2 1-16,8 0-2 16,11-6 1-16,11-11-4 0,7-16 0 15,21-4-11-15,-4-33-14 16,24-4-9-16,-7-27 1 15,12 0-1-15,-9-25 1 16</inkml:trace>
  <inkml:trace contextRef="#ctx0" brushRef="#br3" timeOffset="85587.8954">3038 6498 116 0,'-13'1'37'16,"-10"0"2"-16,9 18-2 16,-5 1-32-16,5 10-1 15,3-1-1-15,7 5-1 16,4-4 0-16,9-1 0 0,5-10 0 15,13-4-1-15,3-13 0 16,8-8 0-16,0-14 0 16,4-3-1-16,1-8 0 15,-3-6 0-15,-3-1 0 16,-5-1-1-16,-5 5 0 15,-5 5 0-15,-5 10 0 16,-8 9 1-16,-9 10-1 16,7 30 1-16,-12 11 0 15,-2 18 1-15,-4 14-1 16,-2 15 2-16,-7 10-2 15,-1 1 0-15,-2 6 0 16,-2-6-1-16,-2-5 1 16,-1-8 0-16,-1-15 0 0,-1-14 0 15,1-14-1-15,-3-11 1 16,2-17-1-16,-2-14 0 15,6-16-1-15,0-16-1 16,8-7-3-16,-3-22-9 16,21 7-10-16,-4-23-8 15,26 9-2-15,-2-8-2 16,23 7-1-16</inkml:trace>
  <inkml:trace contextRef="#ctx0" brushRef="#br3" timeOffset="86232.9323">3775 6518 115 0,'-13'0'38'0,"2"2"2"16,6 12-2-16,-5 3-33 15,3 8-1-15,-3 7-1 16,5 8 0-16,-7 5 0 16,5 2-1-16,-2 3-1 15,1-4 0-15,2-3 1 16,1-11-2-16,5-5 0 15,-3-10 0-15,3-17 0 16,0 0 0-16,9-13 0 16,-6-11 0-16,7-10 0 15,-4-8 0-15,6-11 0 16,1-7 0-16,1-3 0 0,4 5 0 15,0 2 0-15,3 9-2 16,-2 7 2-16,3 10-2 16,2 11 1-16,-1 13 1 15,1 8-1-15,0 6 2 16,0 3-1-16,-2 6 2 15,-4 6-2-15,-4 2 3 16,-4 5-3-16,-10 3 0 16,-5 4 0-16,-8 0 0 15,-6-1 0-15,-5-1 0 16,1-3-2-16,-2-4 2 15,-2-6 0-15,4-3 0 16,-2-4 0-16,4 1 0 0,-1-1 0 16,-1 1 2-16,0 8-2 15,0 4 0-15,2 12 0 16,-2 8 0-16,0 7-2 15,-2 8 2-15,9 5-2 16,0-1-1-16,4 0-4 16,-3-16-6-16,16 3-5 15,-9-29-5-15,22 2-5 16,-14-27-3-16,28-13-3 15,-12-18-3-15,14-6 2 16</inkml:trace>
  <inkml:trace contextRef="#ctx0" brushRef="#br3" timeOffset="86653.9563">4371 6391 115 0,'-15'6'41'16,"-11"-2"0"-16,6 16 0 16,-9 4-37-16,9 7 1 15,0 5-3-15,8 6 2 16,3 1-2-16,11 3-2 15,5-4 0-15,7-6 0 16,9-9 0-16,1-8 0 16,5-11 0-16,5-8 0 0,-3-12 0 15,1-10 0-15,-5-10 0 16,-5-4 0-16,-3-5 0 15,-10-3 0-15,-4 0 0 16,-9 0-4-16,-6 13 2 16,-4 5-1-16,-2 13-1 15,-6 4-1-15,8 18-4 16,-1-6-6-16,16 23-5 15,-1-26-5-15,14 26-3 16,0-22-7-16,24-1-2 16,4-12 1-16,14-9 5 15</inkml:trace>
  <inkml:trace contextRef="#ctx0" brushRef="#br3" timeOffset="86885.9696">5129 5906 110 0,'-23'11'41'0,"6"25"0"15,-15 5-1-15,7 24-33 16,-5 6-4-16,3 9 2 16,2 5-4-16,0 5 2 15,9-1-4-15,0-10-1 16,10-4-6-16,-3-22-6 15,16 5-8-15,-17-34-8 16,17 4-6-16,-7-28-1 16,0 0-2-16,6-17 3 15</inkml:trace>
  <inkml:trace contextRef="#ctx0" brushRef="#br3" timeOffset="87072.9803">4820 6507 124 0,'-15'-17'40'15,"15"17"1"-15,0 0-2 16,22-5-35-16,-3 2-2 15,14-6-2-15,5-2-2 16,8-8-3-16,11 1-9 16,-9-20-8-16,18 15-7 15,-14-22-9-15,13 7 0 16,-13-15-3-16,5 1 4 15</inkml:trace>
  <inkml:trace contextRef="#ctx0" brushRef="#br3" timeOffset="87442.0014">5541 5818 114 0,'-10'15'39'16,"-18"7"3"-16,2 25-2 15,-10 9-35-15,-1 14 0 16,-4 7-1-16,1 9 2 16,1 0-6-16,7-2 0 15,5-4 0-15,3-7 0 16,15-16 0-16,3-8 0 15,12-20 0-15,5-13 0 16,11-15 0-16,8-12 0 16,6-12 0-16,2-10 0 15,5-2 0-15,-1-2 0 16,-3 0 0-16,-3 12 0 15,-7 6 0-15,-11 13 0 16,-8 13 0-16,-10 12 0 0,-5 7 0 16,-4 10 0-16,0 7 0 15,-5-5 0-15,14 4-13 16,-7-11-2-16,21 3-4 15,-14-34-7-15,39 20-4 16,-20-32 0-16,26 5-1 16,-12-16 0-16,7-5-1 15,9-4 4-15</inkml:trace>
  <inkml:trace contextRef="#ctx0" brushRef="#br3" timeOffset="88074.0376">6000 6498 72 0,'0'0'36'0,"-16"3"0"16,16-3-16-16,-19 6 11 15,19-6-17-15,0 0-5 16,0 14-2-16,12-15-2 16,14 0 0-16,4-5-2 15,15 1-1-15,3-5 0 16,3 0-1-16,0-5-1 15,-1 0 0-15,-10-5 0 16,-7 0-2-16,-13-3 2 16,-12 1-1-16,-15-1 1 15,-10 4-1-15,-15-2 1 16,-7 9 0-16,-12 7 1 0,-3 10 0 15,-3 10 0-15,0 11 2 16,5 6-2-16,9 11 2 16,10 2-2-16,10 4 1 15,18 0-2-15,12-7 0 16,19 0-3-16,14-17-4 15,21 4-10-15,-1-25-6 16,27 5-4-16,-13-25-4 16,20 4-4-16,-14-20-4 15,5 3 1-15</inkml:trace>
  <inkml:trace contextRef="#ctx0" brushRef="#br3" timeOffset="88419.0573">6737 6289 103 0,'-32'13'39'0,"-12"-6"0"15,8 17-1-15,-3-7-33 16,6 5 0-16,4-1-2 16,9 0 1-16,9-5-2 15,13-5 1-15,13-2-2 16,8-7 1-16,12-2-1 15,1 1-1-15,2-2 0 16,-1 3 1-16,-3 3-1 16,-10 4 0-16,-8 7 1 15,-14 3-1-15,-7 5 1 16,-9 5 0-16,-9-2-1 15,-2 4 0-15,2-3 0 16,5-5-2-16,4-3 0 0,14-20-3 16,12 17-7-16,4-34-7 15,31 11-6-15,-10-29-3 16,24 10-1-16,-8-25-5 15,14 8-1-15,-12-10 0 16</inkml:trace>
  <inkml:trace contextRef="#ctx0" brushRef="#br3" timeOffset="88614.0684">7179 6267 114 0,'-23'17'39'0,"5"18"2"16,-19-1-3-16,9 11-32 16,-1-2-1-16,7 6-1 15,2-3-2-15,9-6 0 0,7-4-3 16,11-14-2-16,12-2-6 15,-4-25-7-15,22 7-8 16,-16-27-4-16,18 5-4 16,-16-22-5-16,10 1-1 15,-14-14 1-15</inkml:trace>
  <inkml:trace contextRef="#ctx0" brushRef="#br3" timeOffset="88743.0758">7175 5955 103 0,'-13'-7'32'0,"7"20"-8"16,-3-1-9-16,29 17-42 15,-9-13-1-15,22 13-3 16,4-12-3-16,23 5 2 0</inkml:trace>
  <inkml:trace contextRef="#ctx0" brushRef="#br3" timeOffset="89076.0949">7808 6183 117 0,'-33'23'39'15,"-22"-10"1"-15,11 13-1 16,-5-4-36-16,8 1 1 15,9-2-2-15,12 0-1 16,14-4 1-16,14-2-2 16,18-2 0-16,8 0 2 15,7-2-2-15,0 1 1 16,-4 0-1-16,-5 6 2 0,-9 4-2 15,-13 2 1-15,-15 2 1 16,-14 4-2-16,-4 0 0 16,-10 0-2-16,-1-2-1 15,-8-11-7-15,18 10-6 16,-13-26-4-16,23 16-7 15,-11-26-2-15,25 9-3 16,-24-14-3-16,13 5-1 16,-9-5 5-16</inkml:trace>
  <inkml:trace contextRef="#ctx0" brushRef="#br3" timeOffset="89995.1474">656 7997 93 0,'0'0'36'0,"13"1"0"16,0-8 0-16,14 5-35 16,-4 1 0-16,2 3 1 15,0 5-1-15,0 0 1 16,-6 5-1-16,-4 3 1 15,-8 2 0-15,-5 6 0 16,-7-1-1-16,-5 3 1 0,-5 2-1 16,-1 2 0-16,-3-4 0 15,3-1 0-15,7-3-1 16,5-3 1-16,11-3 0 15,8-7 0-15,12-4 1 16,11-5-1-16,5-2 0 16,3-1 0-16,-2-1 1 15,-3 6-1-15,-12 6 1 16,-14 11-1-16,-20 5 0 15,-19 9 0-15,-11 6-1 16,-15 3 0-16,2 1 0 16,-8-4-1-16,11-5-1 15,5-11-3-15,29-2-10 16,-2-30-6-16,41 6-6 0,-8-29-3 15,34 5-5-15,-4-24-2 16,16-1 0-16</inkml:trace>
  <inkml:trace contextRef="#ctx0" brushRef="#br3" timeOffset="90365.1686">932 7500 81 0,'-80'5'37'0,"5"27"0"15,-14 11 2-15,12 30-17 16,-8 14-17-16,13 20 0 16,3 14-1-16,18 14 1 15,19 6-2-15,27-5-2 0,26-10 1 16,33-20-2-16,34-20 1 15,29-33 0-15,29-32-1 16,12-29-1-16,13-30 0 16,-9-20 2-16,-11-23-2 15,-19-8 2-15,-31-13-2 16,-36-1 1-16,-36-3 0 15,-37 4 0-15,-30 0-1 16,-29 8-1-16,-23 12-1 16,-20 2-2-16,1 31-11 15,-15 4-7-15,21 39-5 16,-3 6-5-16,26 32-5 15,14 7-2-15,26 17 1 16</inkml:trace>
  <inkml:trace contextRef="#ctx0" brushRef="#br3" timeOffset="92052.2651">2304 7732 94 0,'4'-20'34'0,"-4"20"1"16,-10 3-1-16,-2 13-30 16,-2 4-1-16,1 14 0 15,-5 6 0-15,1 9 0 16,-4 0 0-16,5 4-2 15,1-3 2-15,3 1-2 16,1-9 0-16,5-6 0 16,0-8 0-16,2-4-1 15,4-8 1-15,0-7-1 16,0-9 1-16,0 0-1 15,14-23 0-15,-4-4 1 16,2-11-1-16,3-12 1 0,-1-5 0 16,5-7 0-16,-4-1 0 15,0 5 1-15,-2 7-1 16,-2 8 1-16,-5 9-1 15,-1 12 0-15,-1 12 0 16,-4 10 0-16,0 0 0 16,13 24 0-16,-4-4-1 15,8 1 1-15,1-2 0 16,12 0 0-16,11-9 0 15,5-6 0-15,11-10 0 16,0-6 0-16,3-8 0 16,1-7-1-16,-2-1 1 15,-10 1 0-15,-8 1-1 16,-10 6 1-16,-9 5-1 15,-6 11 0-15,-9 17 0 0,-9 10 2 16,-9 17-2-16,0 11-2 16,-7 8 2-16,-1 6-1 15,1 6-1-15,3-3 0 16,6-6-2-16,4-10-2 15,17-7-7-15,1-27-6 16,24 5-6-16,-10-31-4 16,26 4-4-16,-11-20-4 15,12-1 0-15,-11-9 2 16</inkml:trace>
  <inkml:trace contextRef="#ctx0" brushRef="#br3" timeOffset="92435.287">3119 7945 96 0,'-12'23'37'0,"-7"-8"2"15,14 5-1-15,3-7-28 16,18-3-6-16,9-9 0 16,13-3-1-16,8-10 0 15,7-4-1-15,0-8-1 16,-2-4 1-16,-4-3-1 15,-10 0 1-15,-8-1-1 16,-13 2 1-16,-9 2-1 16,-11 5 0-16,-11 10 1 15,-12 7-2-15,-6 10 1 16,-6 14 0-16,-7 10-1 15,-1 7 0-15,2 7 1 16,6 3-1-16,10 3 1 0,14-6-1 16,19-6-1-16,23-12 0 15,17-10-1-15,17-13-1 16,16-8-4-16,4-16-4 15,23 2-7-15,-13-24-5 16,18 13-4-16,-25-24-2 16,10 12-5-16,-18-15-3 15,-1-1 4-15</inkml:trace>
  <inkml:trace contextRef="#ctx0" brushRef="#br3" timeOffset="92630.2982">4249 7349 101 0,'-14'10'37'15,"-12"12"1"-15,4 22 0 16,-7 9-27-16,2 12-7 0,2 3-2 15,1 10 0-15,1-3-1 16,7-5-1-16,5-1-3 16,3-18-3-16,15 4-11 15,-13-28-6-15,22 6-6 16,-16-33-4-16,15 12-2 15,-15-12-1-15,9-18 1 16</inkml:trace>
  <inkml:trace contextRef="#ctx0" brushRef="#br3" timeOffset="92796.3077">3884 7836 111 0,'0'0'37'0,"-9"-12"0"0,27 13 1 16,8-7-35-16,12 0-2 15,9-5-4-15,7-11-10 16,17 8-11-16,-6-16-8 15,12 5-3-15,-11-13-3 16,4 2 2-16</inkml:trace>
  <inkml:trace contextRef="#ctx0" brushRef="#br3" timeOffset="93494.3476">4753 7239 110 0,'-28'6'39'0,"0"18"1"15,-15 2-1-15,10 16-33 16,-10 12-1-16,3 5 0 15,1 7-1-15,3 6-1 0,5-4-1 16,5 0 0-16,4-7-2 16,11-8 0-16,6-13 0 15,7-9 0-15,12-14 0 16,5-10 0-16,9-14 0 15,5-11 0-15,1-5 0 16,2-8 0-16,-2 1 0 16,-5-4 0-16,-5 6 0 15,-7 6 0-15,-7 8 0 16,-10 14 0-16,0 0 0 15,0 16 0-15,-7 5 0 16,0 10-2-16,4 5-1 16,0-2-1-16,8-1-1 15,7-8-3-15,17 2-5 0,-3-26-6 16,23 11-3-16,-12-30-4 15,26 7 1-15,-17-22-1 16,11 9-3-16,-15-16-1 16,-3 3 16-16,-3 4 23 15,-20-9 8-15,11 15 4 16,-26-6 4-16,9 19 3 15,-25-4 3-15,15 18 5 16,-33 5-9-16,11 18-18 16,-13 2-2-16,5 11-2 15,-2 6 0-15,5 6-3 16,8-6 0-16,10 2 0 15,9-7-2-15,11-7 0 16,10-7 0-16,11-12 0 0,6-17-2 16,4-7 2-16,4-8-1 15,-2-10 0-15,-1-5 0 16,-12-6 0-16,-5 3 0 15,-11-3-1-15,-12 8-1 16,-8 3-1-16,-4 11-1 16,-13 0-6-16,12 20-5 15,-13-10-5-15,24 24-5 16,-13-13-1-16,29 19 0 15,-5-12-5-15,27 7-1 16,7-2 4-16</inkml:trace>
  <inkml:trace contextRef="#ctx0" brushRef="#br3" timeOffset="93902.3709">5707 7660 115 0,'-46'7'40'15,"-17"-3"2"-15,13 15-2 16,-4 1-34-16,6 6-2 15,13 6 0-15,9 2-2 16,17-4 0-16,22-1-2 16,14-13 0-16,13-8 0 15,12-14 0-15,7-11 0 16,6-13 0-16,-4-12 0 15,-2-8 0-15,-8-8 0 16,-11-6 0-16,-8 0 0 0,-8 3 0 16,-12 6 0-16,-9 13 0 15,-7 11 0-15,-10 21 0 16,-6 18 0-16,-4 21 0 15,-3 14 0-15,1 14 0 16,0 9 0-16,6 6 0 16,4-8-8-16,15 4-7 15,-7-21-2-15,18 4-5 16,-17-30-4-16,19 11-3 15,-32-26-1-15,15 11 1 16,-28-12 4-16,-2 0 1 16,-20 3 0-16</inkml:trace>
  <inkml:trace contextRef="#ctx0" brushRef="#br3" timeOffset="94733.4185">777 9338 82 0,'0'0'37'16,"0"0"-3"-16,0 0 3 15,-28 0-26-15,18 16-5 0,-13 4 0 16,4 13-1-16,-6 0 1 16,3 8 0-16,3 1-1 15,7 0-1-15,14-7 0 16,16-9-1-16,20-12-1 15,23-13-1-15,21-13-1 16,9-15-2-16,16-6-2 16,-1-16-4-16,3 9-6 15,-21-20-7-15,2 21-6 16,-35-15-7-16,-6 18-3 15,-28-7-2-15,-10 14 4 16</inkml:trace>
  <inkml:trace contextRef="#ctx0" brushRef="#br3" timeOffset="94922.4293">1177 9292 115 0,'-50'37'40'0,"19"14"-1"16,-5-10-1-16,19 16-34 16,3-5-1-16,12 2-1 15,10 2-1-15,6-1-1 16,12 3-6-16,-7-14-8 15,23 9-8-15,-19-25-5 16,20 5-8-16,-10-25-1 16,9-1-2-16,-8-24 0 15</inkml:trace>
  <inkml:trace contextRef="#ctx0" brushRef="#br3" timeOffset="95304.4511">943 8929 111 0,'-81'46'38'0,"-8"13"1"16,19 32-1-16,3 8-32 15,19 21-1-15,15 8-1 16,16 5 0-16,30-3-4 15,21-11 1-15,29-17-2 16,28-21 1-16,21-30 0 16,16-28 0-16,9-32-1 15,2-29 0-15,-9-24 2 0,-12-13-1 16,-24-12 2-16,-29-7-2 15,-29-6-1-15,-27-1 1 16,-23-1-1-16,-24 3-1 16,-15 6 1-16,-20 5-2 15,-9 13 0-15,-15 9-3 16,7 32-8-16,-11 2-9 15,25 41-5-15,-5-3-6 16,31 27-4-16,8 0-1 16,36 14 1-16</inkml:trace>
  <inkml:trace contextRef="#ctx0" brushRef="#br3" timeOffset="96907.5428">2326 9087 82 0,'0'0'34'15,"0"0"0"-15,0 0-1 16,0 15-24-16,-10 4-3 16,10 18 0-16,-9 4-2 0,9 15-1 15,-7 5 0-15,-1 10 0 16,2 0-1-16,-1-1 0 15,0-5 0-15,5-8-1 16,-2-10 1-16,4-9-1 16,1-14 0-16,1-11 0 15,-2-13 0-15,13-18-1 16,-5-10 1-16,-2-9-1 15,1-8 1-15,-3-11-1 16,1-7 0-16,-1-8 0 16,1-3 0-16,0-4 0 15,-1 2 0-15,6 1 1 16,4 6-1-16,5 6-1 15,4 10 2-15,10 8-1 0,0 15 0 16,7 8 0-16,0 14 0 16,3 8 0-16,-5 8 0 15,1 5 0-15,-5 6-1 16,-7 4 1-16,-10 5 0 15,-8 5 0-15,-9 4-1 16,-11 1 1-16,-5 3 0 16,-12-2 0-16,-7-1 0 15,-3 0 0-15,1-3 0 16,-1-9 0-16,3-4 1 15,8-4-1-15,8-5 0 16,7 1 0-16,11-4 1 16,9 5-1-16,8-2 1 15,8 5 0-15,2 3 0 0,3 3 0 16,1 2 0-16,-1 1 0 15,0 2-1-15,-5-1-1 16,3-1-2-16,-4-11-4 16,16 6-11-16,-16-26-6 15,21 9-8-15,-12-23-2 16,14 2-4-16,-7-15 1 15</inkml:trace>
  <inkml:trace contextRef="#ctx0" brushRef="#br3" timeOffset="97287.5645">3018 9360 107 0,'-12'17'38'16,"-1"-6"-2"-16,16 6 0 0,-3-17-32 15,31 13 0-15,-1-13-1 16,10 0 0-16,5-7-2 15,8-5 1-15,-1 0-1 16,-5-8 0-16,0 0-1 16,-12 0 1-16,-9-2 0 15,-11 1 0-15,-10-1 0 16,-10 6 0-16,-9 2 0 15,-6 7 0-15,-12 7 0 16,-3 12 0-16,-9 8-1 16,-3 13 1-16,-1 7 0 15,4 6 0-15,7 4 0 0,8 2-1 16,15-4 0-16,14-9-1 15,23-6-2-15,16-18-3 16,28 0-11-16,-6-30-8 16,27 8-4-16,-9-28-4 15,15 4-5-15,-12-14-2 16,7 4 3-16</inkml:trace>
  <inkml:trace contextRef="#ctx0" brushRef="#br3" timeOffset="97633.5843">3949 9203 106 0,'-32'0'38'0,"3"15"1"15,-13-3-1-15,10 10-32 16,-12-2-2-16,12 5 1 16,2-2-2-16,8-1-1 0,7-5 0 15,10-1-1-15,5-16 0 16,28 17 0-16,-2-11-1 15,7-2 0-15,-1 3 0 16,3 2 0-16,-5 1 1 16,-8 5-1-16,-7 4 0 15,-8 0 0-15,-8 4 0 16,-11 1 1-16,-4 0-1 15,-6-4 0-15,-1 1-1 16,2-4 0-16,3-2-2 16,-3-4-1-16,13-1-3 15,8-10-8-15,0 0-6 16,4-16-4-16,23 10-4 15,-11-20-1-15,20 7-4 0,-5-14-1 16,11-1 3-16</inkml:trace>
  <inkml:trace contextRef="#ctx0" brushRef="#br3" timeOffset="98039.6076">4253 9238 91 0,'0'0'37'0,"-3"15"1"15,-12-5 1-15,4 16-21 16,-7-1-11-16,4 10-1 15,0-1-1-15,7 4-2 16,4-4 0-16,6-2-1 16,9-9-1-16,10-6 0 0,7-10 0 15,7-11-1-15,3-11 0 16,6-6 0-16,-2-7 0 15,-2-4-1-15,-2 0 1 16,-9-2 0-16,-6 6 0 16,-9 5-1-16,-5 6 1 15,-10 17 1-15,0 0-1 16,-11 12 0-16,-3 13 1 15,-2 5-1-15,2 8 0 16,1 2 0-16,9 3-1 16,2-8-2-16,10-4-2 15,4-21-5-15,25 4-6 16,-5-30-4-16,27 7-5 15,-12-34-3-15,24 11 0 0,-15-29-2 16,15 4-1-16,-7-12 2 16,-5-7 5-16</inkml:trace>
  <inkml:trace contextRef="#ctx0" brushRef="#br3" timeOffset="98264.6204">5252 8749 101 0,'2'-38'36'0,"3"19"4"16,-16 8-2-16,11 11-25 15,-20 28-8-15,3 7-1 16,-1 13 0-16,0 15-2 15,-2 9 1-15,1 8-2 16,-2 1-1-16,5 1 0 16,2-6-2-16,5-10 0 15,8-8-4-15,-1-24-7 0,23-3-7 16,-21-31-6-16,49-5-3 15,-19-31-4-15,29 0-4 16,-3-22-1-16,11-6 3 16</inkml:trace>
  <inkml:trace contextRef="#ctx0" brushRef="#br3" timeOffset="98474.6324">5835 8631 98 0,'-25'30'40'15,"1"21"1"-15,-18 3-2 16,13 15-30-16,-9 4-3 15,8 5-4-15,-1 1-1 16,4-3-1-16,7-2-4 16,-1-18-7-16,24 10-8 0,-18-31-4 15,22 6-6-15,-13-32-2 16,17 6-2-16,-11-26-1 15,12 3 2-15</inkml:trace>
  <inkml:trace contextRef="#ctx0" brushRef="#br3" timeOffset="98948.6596">5457 9072 107 0,'-9'-12'37'16,"-4"-2"1"-16,13 14-1 16,20 7-32-16,5-3-1 15,13-5-2-15,12 0 0 16,8-6 0-16,9-4-1 15,5-4 0-15,2-3-1 0,-5 0 1 16,-6 2 0-16,-9 0 0 16,-8 5 0-16,-13 4-1 15,-11 7 1-15,-22 0 0 16,3 20 1-16,-23 0-1 15,-5 9 0-15,-8 4 0 16,1 7 0-16,-1-2 0 16,10-1 0-16,8-4-1 15,13-7 0-15,13-6 0 16,16-10 0-16,7-4 0 15,2-6 0-15,4-3 0 16,-3 0 0-16,-8 6 0 16,-7 5 0-16,-16 7 1 15,-12 6 0-15,-11 5 0 0,-11 5-1 16,-6 3 2-16,-4-1-4 15,2 4-2-15,-3-13-5 16,12 9-4-16,-8-23-5 16,24 14-4-16,-16-27-4 15,23 17-2-15,-22-28-1 16,26 14 0-16,-35-20 5 15,11 7 0-15,-6 0 2 16</inkml:trace>
  <inkml:trace contextRef="#ctx0" brushRef="#br3" timeOffset="106860.1121">6987 8236 30 0,'0'0'27'0,"0"0"3"16,-21 9 0-16,-1 11-12 0,-21 2-7 16,3 19-1-16,-16 2 1 15,6 20 2-15,-11 7-3 16,9 24-2-16,3 5-2 15,12 14-1-15,9 4-2 16,18-2-1-16,15-3-2 16,12-15-8-16,29-8-26 15,1-24-1-15,18-7-1 16,-2-27-1-16</inkml:trace>
  <inkml:trace contextRef="#ctx0" brushRef="#br3" timeOffset="107465.1467">7205 9462 66 0,'0'0'34'0,"3"15"-2"15,-3-15 2-15,0 0-25 16,0 0-3-16,0 0 0 16,-10-3-1-16,10 3 0 15,-19-15-4-15,10-1 0 0,-7-9 0 16,0-5-1-16,-4-14 0 15,-7-9-1-15,-3-9 1 16,-4-6-1-16,-5-4 3 16,2-3-2-16,-4 0 2 15,5 3-1-15,2 5-1 16,11 8 2-16,8 4-2 15,11 6 1-15,14 6-1 16,9 7 1-16,13 3-2 16,4 9 2-16,3 4-1 15,-1 11 1-15,-4 9-1 16,-8 13 0-16,-11 10 2 15,-13 16-2-15,-13 13 1 16,-12 14 0-16,-7 6 0 0,-4 13 0 16,-3 3 1-16,6 0-1 15,5-7 0-15,16-7-1 16,10-15 1-16,14-12 0 15,18-16-2-15,9-17 0 16,12-14-4-16,-2-26-18 16,23 5-12-16,-10-19-1 15,10 0-3-15,-11-11 1 16</inkml:trace>
  <inkml:trace contextRef="#ctx0" brushRef="#br3" timeOffset="107991.1768">7609 8993 90 0,'-6'-11'34'0,"-10"-9"1"16,6 16-8-16,-11-9-20 0,4 13-2 16,-7 3 0-16,0 15 0 15,-3 4-1-15,4 15 0 16,-1 4 0-16,5 6 0 15,4 1-2-15,11 1 1 16,6-5-2-16,10-7 1 16,10-12-2-16,9-10 1 15,7-12-1-15,7-9 0 16,0-13 1-16,2-8-1 15,-4-7 0-15,-9-8 0 16,-6 0-1-16,-13-2 0 16,-10 2 0-16,-11 1 0 15,-7 8-1-15,-7 6-1 16,-1 11 0-16,-6 7-2 15,11 15-4-15,-10-9-16 0,23 19-12 16,3-16 1-16,8 25-2 16,6-18 1-16</inkml:trace>
  <inkml:trace contextRef="#ctx0" brushRef="#br3" timeOffset="108530.2076">8033 8463 74 0,'-2'-24'38'0,"-9"6"-2"16,11 18 2-16,-18 12-27 15,11 18-5-15,-6 5 1 0,4 20-2 16,-4 5 1-16,4 11-3 15,-1 3 1-15,1 3-2 16,1-4 1-16,5 0-1 16,2-10-2-16,1-9 1 15,3-11-1-15,4-10 0 16,1-9 0-16,3-14 0 15,3-11-1-15,2-11 1 16,2-9 0-16,1-5 0 16,2-5 0-16,-4-6 0 15,0 0 0-15,1 0 0 16,-3 6 0-16,-4 2 0 15,1 10 0-15,-3 5 0 16,-9 14 0-16,20 0 0 0,-11 12 1 16,-2 9-1-16,0 7-1 15,0 6 1-15,-6 8 0 16,-2 2 0-16,-5 3 0 15,-8 3 0-15,-3-5 0 16,-8 0-1-16,-7-5 1 16,-1-10-1-16,-3-5-1 15,5-11 0-15,3-9-3 16,6-17-4-16,22 12-12 15,-5-45-12-15,31 15-3 16,-3-19-1-16,21 5 0 16</inkml:trace>
  <inkml:trace contextRef="#ctx0" brushRef="#br3" timeOffset="108892.2283">8568 8861 90 0,'0'0'37'16,"-24"-3"2"-16,8 10-1 15,-14-4-25-15,5 8-7 16,-2 1-2-16,3 4-1 16,2 1-1-16,7 3 0 15,5-1-1-15,6-1 0 16,13 0-1-16,4-5 1 15,12 0-1-15,-1-7 0 16,11 4 0-16,-4-5 0 0,2 0 0 16,-6 4 0-16,-3 2-1 15,-12 6 1-15,-11 5 0 16,-9 3 1-16,-10 3-2 15,-6 3 2-15,-5 1-2 16,-2-2 1-16,5-5-2 16,-1-8-1-16,17-1-7 15,-2-23-13-15,32 8-12 16,-4-22-3-16,21 4-1 15,-4-19 0-15</inkml:trace>
  <inkml:trace contextRef="#ctx0" brushRef="#br3" timeOffset="109794.2799">8776 9040 100 0,'-14'5'39'0,"17"7"0"15,-3-12-1-15,11-1-34 16,8-4 0-16,5 0-2 15,3-8 0-15,2 1-1 16,-1-6 0-16,-3 0 0 16,-5-1 0-16,-8-1-1 15,-3 3 0-15,-9 1 1 16,-9 4-1-16,-3 5 1 15,-10 5 0-15,-3 11 0 16,-5 5 0-16,-5 8 1 16,-1 4-1-16,7 8 0 15,1-2 1-15,11 3-1 0,9-5-1 16,14-5 1-16,18-8-1 15,8-9 0-15,16-8-1 16,9-10 0-16,5-4 0 16,4-5 0-16,0-2 0 15,-9-1 0-15,-7 4 1 16,-8 0-1-16,-15 8 0 15,-10 8 1-15,-17 2 0 16,-2 11 1-16,-15 5-1 16,-2 8 0-16,-4 4 0 15,0 3 1-15,3 2-1 16,1-5 0-16,5-3 0 15,5-5 0-15,7-6 0 16,2-14 1-16,17-4-1 0,-1-13 0 16,1-6 0-16,4-8 0 15,1-3 1-15,-3-7-2 16,0 2 2-16,-2 2-1 15,-5 5 0-15,-1 4 0 16,-3 6 0-16,1 6 1 16,3 7-1-16,0 3 0 15,5 4 0-15,-1 5 1 16,4 1-1-16,3-1 0 15,-1 1 0-15,3-1-1 16,-3-2 1-16,1 0 0 16,-2-2-1-16,-1-1 1 15,0 0-1-15,-6 1 1 16,-3 1 0-16,-11 0 0 15,12 11 0-15,-12 4 0 0,-7 5 1 16,2 7-1-16,-4 6 1 16,2 2 0-16,-2 2-1 15,4 1 1-15,3-7-1 16,4-3 1-16,8-12 0 15,8-10-1-15,7-11 0 16,5-10 0-16,5-11 1 16,-1-6-1-16,3-9 0 15,-4-3-1-15,-4-1 0 16,-2-1-2-16,-3 9-2 15,-13-4-6-15,13 21-11 16,-24-13-4-16,19 24-7 16,-21-5-4-16,14 13-3 15,-12 1 2-15</inkml:trace>
  <inkml:trace contextRef="#ctx0" brushRef="#br3" timeOffset="110253.3061">10292 8887 78 0,'-15'0'41'15,"-8"-8"0"-15,7 11 0 16,-16-8-16-16,7 12-20 15,-6 4-1-15,1 9 0 0,-4 7-1 16,1 2-1-16,3 1 0 16,8 5-1-16,6-5 0 15,12-2 0-15,8-6 0 16,14-10-1-16,9-8 1 15,6-7-1-15,6-3 0 16,2-11-1-16,-1-3 1 16,-2-7 0-16,-4 2 0 15,-8-2 0-15,-4 5 0 16,-6 2-1-16,-6 6 1 15,-10 14 0-15,0 0 0 16,0 0 1-16,-7 23-1 16,0 1-1-16,4 7 0 15,-1-1-1-15,7 1-1 0,2-10-2 16,14-1-7-16,0-25-10 15,28 8-7-15,-11-34-5 16,26 1-7-16,0-17 0 16,12-3 2-16</inkml:trace>
  <inkml:trace contextRef="#ctx0" brushRef="#br3" timeOffset="110455.3177">10991 8517 99 0,'-20'16'41'15,"-18"9"1"-15,2 22 0 16,-11-3-34-16,12 11-4 15,2 6 0-15,5-3-2 16,10-1 0-16,7-1-4 0,11-6-1 16,-1-15-8-16,15 7-9 15,-16-30-10-15,12 6-11 16,-10-18 0-16,0 0 0 15,5-17 1-15</inkml:trace>
  <inkml:trace contextRef="#ctx0" brushRef="#br3" timeOffset="110643.3284">10640 8861 115 0,'-4'-12'43'16,"18"18"-1"-16,-14-6-1 16,42 1-37-16,-12 0-2 15,8-1-1-15,10-1-3 16,-1-7-5-16,16 7-6 15,-14-19-8-15,23 13-10 0,-18-18-10 16,9 11-2-16,-9-11-1 16,8 5 4-16</inkml:trace>
  <inkml:trace contextRef="#ctx0" brushRef="#br3" timeOffset="111102.3547">11345 8871 94 0,'0'0'38'15,"0"20"0"-15,0-20-8 0,0 30-22 16,-7-12-2-16,3 10-2 16,-9-2-1-16,8 4-1 15,-4 3-1-15,2-6-3 16,7 2-4-16,0-29-18 15,12 21-14-15,4-26 0 16,18-2-2-16,-1-17 1 16</inkml:trace>
  <inkml:trace contextRef="#ctx0" brushRef="#br3" timeOffset="111252.3633">11490 8632 89 0,'-42'-25'38'15,"-3"0"-2"-15,13 14 1 0,6 4-35 16,9 1-11-16,32 11-23 15,1-1-5-15,21 7 1 16,6-3-3-16</inkml:trace>
  <inkml:trace contextRef="#ctx0" brushRef="#br3" timeOffset="111935.4024">11881 8828 87 0,'-16'14'38'0,"-13"-9"0"16,4 12 2-16,-12-5-28 15,5 7-6-15,1 1-1 16,0 4 0-16,5 2-2 16,9 2 0-16,9-3-1 0,10-1-1 15,14-9 0-15,10-2 0 16,10-9-2-16,7-5 1 15,4-9-2-15,2-8 1 16,0-4-1-16,-5-6 0 16,-10-1 0-16,-1-6 1 15,-11 2-1-15,-5-3 1 16,-4 4 0-16,-9 6 1 15,-2 6 1-15,-2 6-1 16,0 14 1-16,0 0 0 16,0 0 0-16,0 0 1 15,8 11-1-15,3 1 0 16,4-2 0-16,9 3 0 15,2-4 0-15,2 0 0 0,1 0 1 16,-1-4-1-16,-3 3 0 16,-5-1 0-16,-10 1 0 15,-3 4 0-15,-9-1 0 16,-5 5-1-16,-6-1 1 15,-1 6-1-15,-5 0 0 16,4 2 0-16,1-3 0 16,6-2 0-16,3-2 0 15,5-16 0-15,17 7-1 16,3-15 1-16,8-7 1 15,2-6-1-15,4-3 0 16,-2-4 0-16,0-2 0 16,-7 7 0-16,-3 5 0 15,-8 5 1-15,-14 13-2 0,0 0 1 16,1 22 0-16,-6 1-1 15,1 6-1-15,-1 1-2 16,7 6-2-16,5-13-5 16,16 9-2-16,3-20-5 15,24 6-5-15,-10-30-8 16,26 9-6-16,-7-20-2 15,7-2 4-15</inkml:trace>
  <inkml:trace contextRef="#ctx0" brushRef="#br3" timeOffset="112251.4204">13017 8743 106 0,'-29'-19'39'0,"3"19"2"16,-14-4 0-16,7 12-37 16,-5 7-1-16,8 8-1 0,3 3 2 15,9 2-3-15,13 2 2 16,5-4-3-16,14-2 0 15,8-2 0-15,3-4 0 16,2 2 0-16,-1-4 0 16,-8-1 0-16,-5 2 0 15,-7 2 0-15,-13-1 0 16,-9 3 0-16,-6 1 1 15,-5 1-1-15,-1-2-1 16,3-3 0-16,3 0-2 16,3-12-5-16,19 6-4 15,-3-26-6-15,29 12-5 0,-11-25-11 16,22 2-6-16,0-17-1 15,17-4 2-15</inkml:trace>
  <inkml:trace contextRef="#ctx0" brushRef="#br3" timeOffset="112618.4414">13165 7783 58 0,'-9'22'37'15,"23"7"0"-15,-2 5 1 16,16 17-14-16,-6-9-17 15,16 14-1-15,-4-2-1 16,4 8-2-16,-9 4 1 16,-5 3-3-16,-5 5 0 15,-10 2 1-15,-6 1 0 16,-12 2-1-16,-10-6 1 15,-8-1-2-15,-11-4 1 16,-5-8-2-16,-4-2-5 16,-15-19-18-16,10 5-16 15,-14-14 1-15,9 3-2 16,-5-14 0-16</inkml:trace>
  <inkml:trace contextRef="#ctx0" brushRef="#br3" timeOffset="113556.4951">1026 10913 99 0,'3'-15'38'16,"-3"15"1"-16,-3-11-8 15,3 11-24-15,-22 17-3 16,0 6-2-16,-9 6 1 15,-5 10-2-15,0 2 1 16,0 7-2-16,7-4 1 16,9-1 0-16,16-10 0 15,14-6 0-15,23-14 0 16,19-5 0-16,10-8 0 15,14-1 0-15,-5-3 0 16,4 2-2-16,-12 5 2 16,-8 5-2-16,-19 11 1 0,-21 8 0 15,-20 8 0-15,-12 6 0 16,-15 2-1-16,-7 1 2 15,-2 1-3-15,-4-10 0 16,13-5-4-16,1-19-6 16,26 0-7-16,-9-27-13 15,33 0-6-15,-2-23-2 16,20 1 4-16</inkml:trace>
  <inkml:trace contextRef="#ctx0" brushRef="#br3" timeOffset="113772.5074">1113 10861 118 0,'-11'0'41'0,"0"-6"-3"16,11 6-3-16,29 6-33 15,6-4-1-15,16-1-1 16,6-1-1-16,10 1-3 15,8-7-4-15,16 12-16 16,-19-18-11-16,10 10-2 16,-16-13 0-16,-1 7-1 15</inkml:trace>
  <inkml:trace contextRef="#ctx0" brushRef="#br3" timeOffset="114190.5313">1605 10460 96 0,'-76'-15'37'0,"4"19"1"16,-20 3 0-16,0 24-31 16,-9 14 0-16,5 22-2 15,-5 14 1-15,12 21-2 16,5 17-1-16,27 11-3 15,19 6 0-15,32 5 1 16,25-12-1-16,33-11-2 16,34-20 1-16,26-22-2 15,20-30 2-15,14-27-1 16,7-27 2-16,1-26-1 15,-11-18 2-15,-16-16-1 0,-27-14 0 16,-22-7 1 0,-29-5 0-16,-28-3 0 0,-27-1 0 15,-24 0 0-15,-21 1-1 16,-22 3 1-16,-11 9-2 15,-8 8 1-15,-4 15-2 16,-3 12-1-16,10 29-8 16,3 5-9-16,27 36-9 15,3 4-10-15,27 21 1 16,13-1-3-16,30 10-1 15</inkml:trace>
  <inkml:trace contextRef="#ctx0" brushRef="#br3" timeOffset="121442.9462">3174 10721 53 0,'8'-19'30'16,"0"8"3"-16,-13-8-12 16,5 19 5-16,-30-23-15 15,9 20-3-15,-13-8 0 16,6 15-1-16,-14-3 0 15,4 14-2-15,-5 2 0 16,2 12-1-16,-4 8 0 16,4 14-1-16,-2 4-1 0,1 9-2 15,3 1 1-15,7 3-1 16,11-4 0-16,13-4-1 15,18-13 0-15,16-16-2 16,17-9 1-16,20-17-3 16,19-3-3-16,1-24-12 15,23 9-11-15,-17-17-3 16,8 9-2-16,-20-9-2 15</inkml:trace>
  <inkml:trace contextRef="#ctx0" brushRef="#br3" timeOffset="122134.9857">3527 10968 87 0,'0'0'36'0,"-16"-8"0"15,16 8 1-15,-28 6-30 16,8 6-1-16,-7 5-1 15,-2 5-3-15,-4 6 2 16,4 3-3-16,-2 2 2 16,11 2-3-16,7-5 2 15,11-3-1-15,13-7-1 16,11-6 1-16,10-10-1 15,7-8-1-15,8-7 1 16,0-7-1-16,0-5 0 16,-5-4 0-16,-3-1 0 15,-10-4-1-15,-3 2 2 16,-10 0-1-16,-6 1 1 0,-7 3 1 15,-6 6 0-15,-2 5 1 16,-2 1 0-16,7 14 0 16,-13-15 0-16,13 15 0 15,0 0-1-15,19-5 0 16,1 6 0-16,9 5 0 15,2-4-1-15,4 7 0 16,-2-1 0-16,0 7-1 16,-9 1 0-16,-6 7 0 15,-9 2 0-15,-12 2 0 16,-5 4 1-16,-7-3-2 15,-5-1 2-15,1-3 1 16,-1-5-2-16,6-5 1 0,14-14 0 16,0 0 0-16,7-21 0 15,20-4 0-15,7-9 0 16,9 0 1-16,4-6 0 15,2 5 1-15,1 2-1 16,-9 11 1-16,-6 9-1 16,-11 13 1-16,-12 10-1 15,-8 6-3-15,-5 8 1 16,-5 5-1-16,-1 3-1 15,0 0-2-15,7 0-2 16,-3-14-9-16,23 11-6 16,-20-29-6-16,38 22-4 15,-15-27-3-15,20 4-2 16,-7-14 2-16</inkml:trace>
  <inkml:trace contextRef="#ctx0" brushRef="#br3" timeOffset="122389.0003">4690 10864 103 0,'-13'0'40'16,"-23"-1"0"-16,6 16-2 16,-17-2-32-16,6 13-3 15,0-1 0-15,3 10-1 16,10 2-1-16,6 2-1 15,12-3 0-15,14-6-1 16,14-5 0-16,11-10-2 16,21-3-3-16,1-19-10 0,30 3-9 15,-11-25-8-15,20 5-6 16,-5-16-1-16,4 2 2 15</inkml:trace>
  <inkml:trace contextRef="#ctx0" brushRef="#br3" timeOffset="122623.0136">5238 10437 109 0,'-24'26'38'0,"-15"5"1"15,12 23 0-15,-14 2-34 16,11 14-1-16,-1 0-2 15,3 3-2-15,5-2 0 16,3-2-3-16,6-7 0 0,7-8-4 16,9-4-5-16,-4-26-10 15,27 9-7-15,-15-30-5 16,25 2-2-16,-10-21-1 15,13-2 1-15</inkml:trace>
  <inkml:trace contextRef="#ctx0" brushRef="#br3" timeOffset="123006.0356">5370 10835 104 0,'0'0'40'16,"0"0"-2"-16,-8 20-1 16,-9-1-31-16,1 10-2 15,-3 4-1-15,5 4-1 16,-1 3 0-16,7-6-2 0,7 0 1 15,9-8-1-15,7-7 1 16,9-11 0-16,10-8-1 16,7-7 0-16,5-12 0 15,1-4 0-15,3-11 1 16,-3-1 0-16,0-4 0 15,-4-2 1-15,-8 2-2 16,-3 8 2-16,-9 1-1 16,-2 13 1-16,-21 17-3 15,0 0 1-15,-4 19-1 16,-13 11-1-16,-4 5 0 15,-3 5-1-15,2 5-1 16,0-3-3-16,15 1-4 0,0-20-7 16,25 8-6-16,-7-28-5 15,28 5-5-15,-6-20-4 16,20-5 1-16,-1-10 2 15</inkml:trace>
  <inkml:trace contextRef="#ctx0" brushRef="#br3" timeOffset="123336.0544">6230 10766 111 0,'-31'15'39'16,"-14"-5"0"-16,12 12 0 15,-6-6-34-15,9 5-1 16,8-6-2-16,12 2-1 15,13-5 0-15,7-2-1 16,13-3-1-16,2 1 1 0,7-3 0 16,-2-2-2-16,-6 6 2 15,-3 0-1-15,-12 4 0 16,-4 2 0-16,-12 4 2 15,-2-1-2-15,-8 3 0 16,3-3 1-16,-1 1-1 16,1-5-1-16,10-3-4 15,4-11-7-15,10 6-8 16,-2-22-7-16,25 9-4 15,-10-18-4-15,21 6-3 16,-6-13 1-16</inkml:trace>
  <inkml:trace contextRef="#ctx0" brushRef="#br3" timeOffset="123547.0665">6623 10731 92 0,'0'0'37'0,"0"0"2"16,-13 19 0-16,2 14-19 15,-12 3-15-15,0 4-3 16,0 5-1-16,3 2-2 15,0-2 0-15,6-5-2 16,10-3-2-16,-1-22-7 16,24 2-10-16,-19-17-8 15,35-17-5-15,-14-13-2 16,18 0 0-16,-12-18 1 15</inkml:trace>
  <inkml:trace contextRef="#ctx0" brushRef="#br3" timeOffset="123682.0742">6751 10516 104 0,'-18'-13'36'15,"18"13"1"-15,-25 8-3 16,25-8-36-16,6 17-26 16,-6-17-8-16,18 22-1 15,1-14-1-15</inkml:trace>
  <inkml:trace contextRef="#ctx0" brushRef="#br3" timeOffset="124476.1196">7135 10737 113 0,'-27'28'40'16,"-16"-5"1"-16,10 10-2 16,-7-2-34-16,11 4-3 15,5-3 0-15,8 0-3 16,12-3 2-16,12-6-3 15,13-4 2-15,7-11-2 16,8-8 1-16,4-7-1 16,2-10 1-16,-3-8 2 15,-2-2-2-15,-4-8 2 16,-6-3-2-16,-3-1 2 15,-6 2-1-15,0 1 2 16,-3 7-2-16,-3 6 0 16,1 5 1-16,-1 10 0 15,-2 6 0-15,-10 2 0 0,17 16 0 16,-10 0 1-16,0 0-1 15,0 2 0-15,0 0 0 16,-1 0 0-16,0-1 0 16,1 0-1-16,-3 1 0 15,1 0 1-15,-5 1-1 16,-3-1-1-16,-3 2 1 15,-2-3-1-15,-3 1 2 16,2-6-2-16,9-12 1 16,-8 15-1-16,8-15 2 15,23-14 1-15,4-1-2 16,6-4 1-16,7-9 0 15,7 2 0-15,3 1-1 0,0 2 2 16,-9 8-2-16,-5 8 0 16,-11 10 0-16,-11 8 0 15,-10 9 0-15,-7 6 0 16,-3 3 0-16,0 0-2 15,3 1-1-15,6-7-3 16,18-1-4-16,5-16-4 16,22 8-4-16,0-26-6 15,27 16-6-15,-18-22-1 16,19 14-5-16,-19-10 1 15,1 9 4-15,-11 8 40 16,-27-10 7-16,7 17 7 16,-27-10 7-16,-5 11 2 15,-15-13 4-15,20 2 5 0,-24 2 0 16,24-2-39-16,-13-3-2 15,13 3-7-15,0 0-5 16,1-22-6-16,16 23-12 16,-22-17-9-16,15 8-3 15,-3-10-1-15,10-2 1 16</inkml:trace>
  <inkml:trace contextRef="#ctx0" brushRef="#br4" timeOffset="128708.3617">4417 4737 79 0,'18'-6'37'0,"-18"6"-3"16,25 0-1-16,-5-3-25 15,15 12-2-15,8-7-1 16,15 5-2-16,7-2 0 16,11-2-2-16,10-3-2 15,-3-2-2-15,8 3-9 16,-15-15-19-16,3 11-4 15,-16-9-3-15,-8 10-1 0</inkml:trace>
  <inkml:trace contextRef="#ctx0" brushRef="#br4" timeOffset="129662.4163">5941 4519 68 0,'0'0'35'16,"0"-19"0"-16,0 19-1 16,0 0-25-16,-11 20-3 15,2-1-2-15,2 6-1 0,1 3-1 16,-3 6-1-16,1 0 0 15,4 3 1-15,1-5-2 16,7 0 2-16,4-4-2 16,6 0 1-16,4-9 0 15,8-1-1-15,3-9 1 16,6-8-1-16,3-9 1 15,0-6-1-15,5-10 1 16,-5-6-1-16,-1-6 1 16,-3 0 0-16,-4-2-1 15,-5 4 1-15,-5 4-1 16,-7 8 1-16,-7 5 0 15,-6 17-1-15,0 0 1 16,9 17-1-16,-14 8 1 0,5 4 0 16,-1 7-1-16,2-2 1 15,4 1-1-15,4-5 1 16,4-8 0-16,5-9 0 15,4-12 1-15,4-7 0 16,3-14-1-16,3-5 0 16,-2-11 1-16,2-6-2 15,-3-2-1-15,-3-7-2 16,-1 4-2-16,-4-7-7 15,7 15-18-15,-16-8-8 16,9 16 0-16,-8-6-1 16</inkml:trace>
  <inkml:trace contextRef="#ctx0" brushRef="#br4" timeOffset="130474.4627">7067 4059 95 0,'7'-14'35'16,"3"15"1"-16,-10-1 1 15,-5 17-30-15,-7 4-1 16,2 15-3-16,-9 6 0 16,1 13-2-16,-7 7 1 15,2 8-2-15,3 1 1 16,-2 1-2-16,4-7 2 15,4-2 0-15,6-12-1 16,6-7 1-16,4-13-1 0,5-9 1 16,4-10-1-1,9-13 1-15,2-10-1 0,5-6 1 16,3-7 0-16,-2-6-1 15,6-5 1-15,-3 1 0 16,-5 5 0-16,-3 3-1 16,-5 7 0-16,-4 7 0 15,-2 12 0-15,-12 0-1 16,17 28 0-16,-9-3-1 15,3 5-1-15,3 5-1 16,6 2-1-16,1-6-1 16,10 1-1-16,-1-13-3 15,13 5-8-15,-12-25-10 16,13 4-5-16,-12-13-3 15,2-1 3-15,-11-17 15 0,5 6 9 16,-13-11 7-16,-5-7 12 16,4 10 10-16,-19-10 11 15,7 10 3-15,-13-7 0 16,6 20-12-16,-14-7-8 15,8 22-3-15,-16 3-3 16,6 19-1-16,-6 4-2 16,0 14 0-16,4 3-2 15,3 5-1-15,5 0 0 16,7-2 0-16,13-5-1 15,4-9 0-15,13-14 0 16,6-9 0-16,11-15-1 16,4-5 1-16,4-13 0 15,-3-8-1-15,-2-4 1 0,0-3-1 16,-9 4 1-1,-8 1-1-15,-8 8 1 0,-9 6-1 16,-7 12 0-16,-1 10 0 16,-14 9 0-16,5 10-1 15,-1 3 0-15,3 3 0 16,6 3-2-16,3-7 0 15,14-1-2-15,6-14-2 16,21 0-9-16,-4-29-13 16,22 3-9-16,-8-17 1 15,15 0-1-15,-9-17 3 16</inkml:trace>
  <inkml:trace contextRef="#ctx0" brushRef="#br4" timeOffset="130640.4722">8402 4120 90 0,'5'-26'37'0,"-16"12"-1"15,-2 27 1-15,-15 13-30 16,6 24-3-16,-4 13-1 15,2 12-2-15,2 13-2 16,4-1-2-16,7 4-4 16,-2-18-16-16,18 2-12 15,-6-19-1-15,9-5-2 16,-8-24 2-16</inkml:trace>
  <inkml:trace contextRef="#ctx0" brushRef="#br4" timeOffset="130805.4817">8149 4545 106 0,'-18'-29'39'0,"13"16"1"16,3-5-2-16,19 5-35 16,12-2-2-16,13-4-7 15,24 9-26-15,-4-12-6 16,15 5-1-16,-6-6-1 15</inkml:trace>
  <inkml:trace contextRef="#ctx0" brushRef="#br4" timeOffset="131511.522">9153 4367 60 0,'9'-20'36'15,"1"16"-1"-15,-9-8 1 16,-1 12-12-16,-1 13-20 16,-4 2 0-16,-5 7-1 0,-3 9 0 15,-3 5 1-15,-1 8-1 16,-3 0-1-16,6 1 1 15,2-3-1-15,9-6 0 16,5-13 0-16,12-7-1 16,12-13 0-16,9-14-1 15,10-12 1-15,5-7-1 16,-1-4 1-16,1-4-1 15,-6-1 0-15,-6 3 0 16,-7 6 0-16,-10 8 0 16,-7 10 0-16,-14 12 0 15,0 0 0-15,4 26 0 16,-9 0 0-16,-5 7 0 15,5 6-1-15,2 2 2 0,1-2-1 16,7-2 1-16,5-10-1 16,9-7 1-16,3-11 0 15,7-12 0-15,2-13 0 16,4-7 0-16,-1-9 0 15,-2-6-1-15,-3-3 0 16,-7-3-1-16,-1 5-2 16,-11-1-2-16,3 15-4 15,-13-9-11-15,14 26-11 16,-15-11-7-16,13 19 0 15,-12 0-1-15</inkml:trace>
  <inkml:trace contextRef="#ctx0" brushRef="#br4" timeOffset="131848.5413">9938 4539 90 0,'4'22'36'15,"0"-11"1"-15,18 3-1 16,4-13-31-16,11-2 0 15,6-9-2-15,6-5 1 16,-2-8-1-16,1-5-1 16,-6-3 0-16,-10-1-1 15,-12 0 1-15,-13 5-1 16,-14 3 0-16,-13 7 0 15,-12 12-1-15,-7 10 1 0,-8 14-1 16,-4 12 1-16,2 9-1 16,6 9 1-16,10 4-1 15,14 0 0-15,17-1-3 16,15-17-7-16,27 6-15 15,4-24-15-15,20-6 1 16,2-17-3-16,19-6 2 16</inkml:trace>
  <inkml:trace contextRef="#ctx0" brushRef="#br4" timeOffset="132886.6007">11336 4399 79 0,'0'0'35'0,"-30"-23"-1"16,15 23-2-16,-18-6-25 15,9 11-1-15,-12 3 1 16,2 11-1-16,-6 5-1 15,3 9-1-15,2 2-1 16,5 5 0-16,6-1-2 16,6-3 1-16,8-4-2 15,12-4 1-15,11-12 0 16,9-7-1-16,6-10 1 15,10-10 0-15,7-9-1 0,4-10 1 16,4-4-1-16,1-4 1 16,-1-4-1-16,-4 2 0 15,-6 2 0-15,-8 4 0 16,-7 11 1-16,-10 6-1 15,-7 9 0-15,-11 8 0 16,-10 15 0-16,-5 8 0 16,-3 8-1-16,-2 7 1 15,3 2 0-15,4 3-1 16,13-5 0-16,7-6-1 15,16-10-1-15,7-9-1 16,17-7-1-16,-1-18-1 16,11 0 0-16,-9-13 0 0,3 2 0 15,-12 0 2-15,-7 5 0 16,-8-2 2-16,-5 6 2 15,-19 14 1-15,6-11 1 16,-6 11 1-16,-17 9 0 16,7 5 1-16,-7 3 0 15,5 7-1-15,-2 1 1 16,4 3 0-16,0-2-2 15,7 3 1-15,0-6-1 16,6-6 1-16,-3-17-1 16,16 7 1-16,-3-18-1 15,2-6-1-15,-1-11 1 16,2-3 0-16,0-8-1 15,-2-4 0-15,-1 0 0 0,1 0 0 16,-4 4-1-16,2 6 0 16,-3 5 0-16,2 5 0 15,3 11 0-15,-1 5-2 16,6 8-2-16,-1 4-2 15,13 9-5-15,-9-12-6 16,18 20-11-16,-13-16-8 16,15 10-1-16,-11-10-2 15,7 3 3-15</inkml:trace>
  <inkml:trace contextRef="#ctx0" brushRef="#br4" timeOffset="133224.62">12237 4450 100 0,'-18'2'36'16,"13"13"2"-16,5-15-9 15,0 0-23-15,22 11-1 16,3-7-2-16,7-1 0 16,7-6 0-16,2-6-1 15,5 0 0-15,-4-6-1 16,-5-1 0-16,-7-5 1 15,-5 0-1-15,-10 0 0 16,-9 3 0-16,-10 4-1 16,-14 7 0-16,-10 10 0 15,-5 9 0-15,-8 11 0 16,-3 11 0-16,-1 7 0 15,7 7 0-15,10 1 0 16,12-3-1-16,20-4 0 16,15-16-4-16,31-2-6 0,5-26-11 15,36 4-15-15,-6-19-2 16,21 0-1-16,-9-15 0 15</inkml:trace>
  <inkml:trace contextRef="#ctx0" brushRef="#br4" timeOffset="134004.6646">13456 3826 78 0,'25'-18'34'15,"2"11"-1"-15,-18-8-2 16,10 15-23-16,-19 0 0 16,4 19 0-16,-18 8-2 15,5 14 0-15,-13 7-3 16,-1 12 0-16,-5 5-2 15,1 7 0-15,0 1 0 16,1-2-2-16,8-4 0 16,1-7-2-16,13-1-3 15,-2-20-14-15,21 8-16 0,-6-19-1 16,12-4-2-16,-5-19 1 15</inkml:trace>
  <inkml:trace contextRef="#ctx0" brushRef="#br4" timeOffset="134495.6927">13215 4289 91 0,'-14'8'38'15,"0"-8"0"-15,14 0 1 16,19 8-30-16,12-13-6 15,10-3-1-15,14 2-1 16,5-4 1-16,5 2 0 16,2 2-2-16,-5 5 1 0,-8 2-1 15,-6 8 0-15,-13 6 1 16,-10 6-1-16,-14 7 1 15,-9 3-1-15,-11 5 0 16,-6-1 1-16,-3 0-1 16,-3 0 0-16,0-4 0 15,1-4 1-15,7-7-1 16,0-4 1-16,13-16-1 15,0 0 1-15,0 0 0 16,16-23-1-16,0-4 1 16,7-4 0-16,1-8 0 15,0-2 0-15,0 0-1 16,-2 4 1-16,-2 6-1 0,-6 5 0 15,-4 6 1-15,0 7-2 16,2 6 0-16,-1 4-1 16,6 5-1-16,2-2-1 15,8 5-4-15,-1-10-5 16,14 18-9-16,-14-18-10 15,17 10-5-15,-12-11 0 16,8 7 0-16</inkml:trace>
  <inkml:trace contextRef="#ctx0" brushRef="#br4" timeOffset="135041.724">14224 4229 79 0,'0'0'38'0,"0"0"0"16,-27-11 1-16,22 27-16 16,-8-5-18-16,2 8-1 0,2 7-1 15,2 4-1-15,0 3 0 16,3-1-1-16,8 0 1 15,5-5-1-15,5-6-1 16,6-6 1-16,4-10-1 16,7-12 0-16,3-7 0 15,5-7 1-15,1-9-1 16,0 0 0-16,0-8 0 15,-3 5 1-15,-7-2-1 16,0 10 1-16,-8 4-1 16,-8 12 0-16,-14 9 0 15,5 20 0-15,-10 12-1 16,-9 13-1-16,-3 15 2 15,-8 13-1-15,-1 13 0 0,-3 6 0 16,-1 2 2-16,2 0-1 16,-2-4 1-16,3-7-1 15,4-13 1-15,0-14-1 16,7-13 1-16,0-16-1 15,1-13 0-15,5-13 0 16,2-15 0-16,3-10 0 16,1-13-1-16,4-8 2 15,2-12-3-15,5-8 2 16,4-9-1-16,4-2 1 15,5 3-1-15,1 3 1 16,7 5 1-16,1 10-2 16,4 9 1-16,4 8-2 15,3 17-3-15,2 0-4 16,9 14-6-16,-6-12-9 0,16 16-12 16,-9-13-2-16,12 10-2 15,-8-10 2-15</inkml:trace>
  <inkml:trace contextRef="#ctx0" brushRef="#br4" timeOffset="135244.7356">15122 4219 109 0,'-33'11'40'15,"10"18"-1"-15,-10-6 0 16,-1 12-36-16,11 1 0 16,4 4-1-16,2-1 0 15,7-1-2-15,10-4-3 16,4-10-2-16,13 2-11 0,-6-24-20 15,18 5-3-15,-6-22 0 16,13-1-2-16</inkml:trace>
  <inkml:trace contextRef="#ctx0" brushRef="#br4" timeOffset="135687.7609">15149 3967 107 0,'-16'-28'35'0,"16"28"2"15,-18-19-3-15,18 19-32 16,10 8-1-16,7 3-1 15,12 2 0-15,4 6 0 16,3 5 0-16,-3-1 0 16,-1 3 2-16,-7 6-1 0,-5-2 2 15,-6 5 0-15,-10 0 0 16,0-1-1-16,-12 1 2 15,2 0-2-15,-6 1 1 16,1-2-2-16,1-1 1 16,0-3-2-16,2-6 1 15,3-1-1-15,5-9 1 16,0-14-1-16,22 5 0 15,-2-17 0-15,4-4 1 16,5-10-1-16,4-1 0 16,-1-4 0-16,1 2 0 15,-6 4 1-15,-5 4-1 16,-5 6 0-16,-6 9 0 15,-11 6-1-15,0 0 0 16,14 20-2-16,-8-2-2 0,0 0-3 16,16 8-7-16,-10-15-13 15,23 13-11-15,-1-15 1 16,18 5-1-16,-6-14 4 15</inkml:trace>
  <inkml:trace contextRef="#ctx0" brushRef="#br4" timeOffset="136108.785">16112 4314 83 0,'-12'-24'39'0,"3"13"-1"15,-19-6 2-15,4 22-15 16,-22-5-19-16,7 8-1 16,-2 6-2-16,6 6 0 15,5 7-1-15,9 3-1 16,16 0 0-16,13-1 0 0,9-6-1 15,14-7 1-15,6-7-1 16,5-10 1-16,3-6-1 16,-1-11 1-16,0-4-1 15,-6-5 1-15,-1-1-1 16,-3 2 0-16,-10 5 0 15,-5 4-1-15,-5 10 0 16,-14 7 0-16,4 25 0 16,-20 8 1-16,-5 16-1 15,-5 16 0-15,-9 10 0 16,1 9 0-16,-4 2 2 15,-4 1-2-15,5-5 1 16,2-11 0-16,2-10 0 0,0-12-1 16,1-16 2-16,4-12-2 15,-1-12-2-15,1-10-2 16,4-4-4-16,-8-20-6 15,14 5-17-15,-14-20-6 16,14 1-2-16,-5-18 1 16</inkml:trace>
  <inkml:trace contextRef="#ctx0" brushRef="#br4" timeOffset="136640.8154">17405 3785 96 0,'9'-22'35'0,"5"15"0"15,-16-5-1-15,2 12-29 16,-4 19 0-16,-2 16-1 15,-10 13-1-15,2 15 0 16,-10 9-1-16,0 12-1 16,-1 2 0-16,0 3-2 15,4-8 0-15,5-9-4 16,11-2-5-16,-3-25-25 15,20 1-4-15,-3-24 2 0,16-4-2 16</inkml:trace>
  <inkml:trace contextRef="#ctx0" brushRef="#br4" timeOffset="137069.84">17168 4195 105 0,'-15'4'37'0,"1"-3"1"16,19 13-3-16,4-5-31 15,24 5-3-15,10-3 0 16,16 2 0-16,4-2 0 16,13 0 0-16,-2-1 0 15,-5-2 0-15,-6 3-1 0,-11-4 1 16,-13-1-1-16,-11 3 1 15,-13-4 0-15,-15-5 0 16,-4 16-1-16,-11-3 1 16,-4 3 0-16,-2 2-1 15,0 3 1-15,4 1-1 16,5 4 0-16,11-1 1 15,7 3-1-15,13-5 0 16,10-6 0-16,5-4 0 16,7-7 0-16,2-8 0 15,-2-4 0-15,-6-11 0 16,-5-5 0-16,-12-6-1 15,-9 0 0-15,-14-5-2 16,-4 5-2-16,-16-7-9 0,6 18-17 16,-18-8-7-16,8 13-1 15,-5-2 0-15</inkml:trace>
  <inkml:trace contextRef="#ctx0" brushRef="#br4" timeOffset="137784.8809">19141 4225 97 0,'-37'-16'37'16,"2"11"1"-16,-19-6-5 15,5 14-27-15,-3 4 0 16,3 12-3-16,4 6 0 16,4 7 0-16,10 5-1 15,14 2-1-15,9 2 1 16,17-5-2-16,16-10 1 15,15-7 0-15,11-14-1 16,9-13 1-16,11-10 0 16,2-16-1-16,0-7 2 15,-5-10-1-15,-4-5 1 16,-10-4-1-16,-6-5 0 0,-11 3 0 15,-9 2 0 1,-10 8 0-16,-7 8-1 0,-11 16 0 16,0 28 0-16,-25-1 0 15,2 29 0-15,-6 15-1 16,-2 14 0-16,3 9-2 15,9 7 0-15,7-5-2 16,18 2-3-16,9-20-5 16,31 8-13-16,1-25-14 15,24-3 1-15,-7-25 0 16,15 0 1-16</inkml:trace>
  <inkml:trace contextRef="#ctx0" brushRef="#br4" timeOffset="138106.8993">19946 4226 94 0,'-18'-25'39'0,"2"18"2"0,-18-1-2 15,7 14-26-15,-10 10-8 16,7 12-3-16,5 6 1 16,6 8-2-16,9-2 0 15,11 1-1-15,15-2 1 16,8-8-1-16,15-7 1 15,3-8 0-15,4-10-1 16,-4-12 1-16,1-9 0 16,-2-7 0-16,-8-10-1 15,-8-6 1-15,-8-7-1 16,-8-2 1-16,-7 2-1 15,-8 4 1-15,-8 9-1 16,-8 7-1-16,-5 11-1 0,-4 9-1 16,9 18-8-16,-7-12-12 15,23 24-18-15,-3-7 1 16,23 8-3-16,3-7 2 15</inkml:trace>
  <inkml:trace contextRef="#ctx0" brushRef="#br4" timeOffset="138241.907">20497 4427 87 0,'0'0'39'0,"-20"-20"-5"16,9 5-29-16,-7-2-23 15,9 0-20-15,-12-7-2 16</inkml:trace>
  <inkml:trace contextRef="#ctx0" brushRef="#br4" timeOffset="160778.196">8289 6320 82 0,'28'6'39'15,"-14"-6"-2"-15,6 7 1 16,-3-9-21-16,7 1-15 15,10-2-2-15,9-2-4 16,9 7-16-16,-2-10-16 16,11 5 0-16,-1-5-1 15,5 4 0-15</inkml:trace>
  <inkml:trace contextRef="#ctx0" brushRef="#br4" timeOffset="161650.2459">9367 6179 92 0,'-10'-22'36'15,"10"22"0"-15,-29-16 0 16,20 12-31-16,-14 5-1 15,-1 10-1-15,-4 9 0 16,1 9-1-16,-2 7-1 16,4 8 0-16,1 1 1 15,8 1 0-15,10-5 0 16,15-6 0-16,14-9-1 0,15-11 1 15,13-13-1-15,10-13 0 16,7-11-1-16,-1-5-1 16,-6-8 2-16,-5-3-2 15,-17-1 1-15,-15 1-1 16,-14 4 1-16,-16 3 0 15,-13 6 0-15,-6 2-2 16,-4 8 0-16,-1 2-3 16,9 14-6-16,-6-8-25 15,27 7-1-15,0 0 0 16,13 14-1-16</inkml:trace>
  <inkml:trace contextRef="#ctx0" brushRef="#br4" timeOffset="162047.2686">9817 6165 97 0,'0'0'36'0,"-16"-12"1"16,16 12-1-16,-21 7-30 15,12 7 0-15,-7 7-2 16,3 6 0-16,-6 7-1 15,9 5-2-15,2-1 1 16,5-3 2-16,12-3-3 16,7-8 2-16,16-12-3 15,10-8 1-15,7-12-1 16,5-7 1-16,-3-9-1 15,-1-2-1-15,-4-7 1 0,-13 2-1 16,-9 5 1-16,-11 1 0 16,-12 9 0-16,-1 16 0 15,-20-9-1-15,2 19 1 16,-2 9 0-16,1 4-1 15,3 5 0-15,7 3-2 16,10-1 0-16,6-5-1 16,21-2-3-16,-4-19-8 15,28 5-22-15,-5-15 1 16,12 3 0-16,-8-15-1 15</inkml:trace>
  <inkml:trace contextRef="#ctx0" brushRef="#br4" timeOffset="162319.2841">10494 6293 91 0,'0'0'34'0,"-11"0"0"16,2 12 1-16,-8 6-29 15,6 8-1-15,-2 2-2 16,5 7 0-16,1-1-1 16,4 0 2-16,3-9-2 15,5-3 3-15,-5-22-2 16,17 7 0-16,-4-21 1 15,6-8-2-15,-2-9 1 16,3-5-1-16,-1-7 0 16,1 1-1-16,-1-3 0 15,3 7-2-15,3 4 1 16,-1 5-2-16,5 11-1 15,5-2-6-15,15 17-28 16,-9-3-2-16,15 11 1 0,-5-2-2 16</inkml:trace>
  <inkml:trace contextRef="#ctx0" brushRef="#br4" timeOffset="162725.3074">11722 6138 90 0,'10'0'37'0,"-10"0"0"16,8 16 0-16,-17 5-30 15,5 8-2-15,-8 2-1 16,5 9-1-16,-3 1-2 15,1 1 2-15,5-1-5 16,0-16-14-16,16 3-20 16,-4-17-1-16,15-5 0 15,-1-20-2-15</inkml:trace>
  <inkml:trace contextRef="#ctx0" brushRef="#br4" timeOffset="163166.3326">11859 5951 105 0,'-4'14'37'16,"4"-14"1"-16,-3 26-1 16,15-16-34-16,8 5 0 15,4-1 0-15,6 3-1 16,-2 6 1-16,2 1-1 15,-8 8-1-15,-3 0 0 0,-11 7-1 16,-7-1 1-16,-8 4-1 16,-6 0 1-16,-5-4-1 15,-1-3 3-15,5-9-3 16,3-7 1-16,11-19 0 15,0 0-1-15,11-8 1 16,12-16 0-16,6-10 0 16,8-3-3-16,1-5 3 15,2 0-1-15,-2 7 1 16,-3 5-1-16,-6 11 1 15,-6 6 0-15,-5 14-1 16,-7 9 1-16,-4 9-2 16,-1 8 1-16,2 3-2 15,-2 1 0-15,7 2-5 0,-4-13-11 16,19 10-19-16,-12-17-2 15,19 2 1-15,-5-17-2 16</inkml:trace>
  <inkml:trace contextRef="#ctx0" brushRef="#br4" timeOffset="163356.3435">12681 6185 103 0,'-5'-17'37'0,"5"17"1"16,0 0-2-16,-11 13-30 15,-1 10-1-15,3 6-1 16,-1 8-2-16,-1 2-1 15,3-1-1-15,3-3 0 16,2-3-5-16,0-18-19 0,14-1-14 16,-11-13 0-16,29-11 0 15,-10-16-1-15</inkml:trace>
  <inkml:trace contextRef="#ctx0" brushRef="#br4" timeOffset="163506.352">12753 5769 88 0,'-29'-16'35'15,"1"9"-6"-15,10 13-11 16,-2-4-29-16,20-2-19 16,0 0-7-16,19 3 0 15,-1-6-2-15</inkml:trace>
  <inkml:trace contextRef="#ctx0" brushRef="#br4" timeOffset="163920.3757">13181 5580 94 0,'20'-35'36'15,"3"12"0"-15,-9 2 2 16,2 16-36-16,-16 5 3 16,13 26-1-16,-15 9 0 15,-7 16 0-15,-4 11 0 16,-1 14-1-16,-5 9 0 15,-1 7-1-15,2-1 0 16,-3-4-2-16,8-4-1 16,1-9-3-16,7-4-6 15,-8-23-24-15,18-6-6 16,-5-21 2-16,9-6-2 15</inkml:trace>
  <inkml:trace contextRef="#ctx0" brushRef="#br4" timeOffset="164242.3941">12956 6112 108 0,'-20'-6'39'16,"-1"-2"0"-16,21 8 0 16,0 0-34-16,23 13-2 15,9-12 0-15,17 3-1 16,8-3 0-16,5 2-1 15,4 0 0-15,3 2 0 16,-7 3-1-16,-6 1 0 16,-13 5 0-16,-11 2 0 15,-9 5 0-15,-11 1 1 16,-9 1-1-16,-8 1 0 15,-6 1 0-15,-6 1 0 0,5-2 0 16,-2-1-1-16,5-3-1 16,3-10-2-16,17 4-9 15,-11-14-8-15,33-15-17 16,-8-7-2-16,16-6 1 15,-8-16-2-15</inkml:trace>
  <inkml:trace contextRef="#ctx0" brushRef="#br4" timeOffset="164387.4024">13638 5762 106 0,'-29'-15'36'16,"9"18"1"-16,0-1-1 0,20-2-38 16,1 29-6-16,13-20-29 15,23 8 2-15,0-3-2 16,13 8 0-16</inkml:trace>
  <inkml:trace contextRef="#ctx0" brushRef="#br4" timeOffset="164790.4255">14085 6164 98 0,'-15'-2'38'0,"1"7"2"16,-14-10-1-16,6 5-29 15,-9 5-5-15,-2 7-1 16,-4 6-1-16,2 7 0 15,0 4 0-15,7 8-1 0,7-3 0 16,12 1-1-16,11-7 0 16,13-5-1-16,10-11 1 15,13-9-1-15,4-10 0 16,0-10 0-16,4-5 0 15,-7-8 0-15,-6-2 0 16,-8-2 0-16,-6 4 1 16,-8 6-1-16,-8 6 0 15,-3 18 0-15,-11-10 0 16,1 20 0-16,-1 7-1 15,1 1 0-15,6 8-1 16,3-2-1-16,10-3-2 16,4-11-6-16,17 2-4 15,-5-25-6-15,25 5-9 0,-7-21-10 16,15-4 1-16,-7-18 1 15,10-5 2-15</inkml:trace>
  <inkml:trace contextRef="#ctx0" brushRef="#br4" timeOffset="164963.4354">14673 5670 104 0,'-13'7'41'0,"-2"29"-1"16,-14 6 1-16,9 26-32 16,-8 4-3-16,5 1-4 15,3 4-3-15,-4-9-11 16,19 4-7-16,-16-20-9 15,21 1-12-15,-5-21-1 16,11-7-1-16,-2-14 1 0</inkml:trace>
  <inkml:trace contextRef="#ctx0" brushRef="#br4" timeOffset="165924.4904">15673 6109 92 0,'0'0'36'0,"-20"-18"1"16,6 12 1-16,-15-1-32 16,4 6-1-16,-8 1-1 15,3 8 1-15,-7 4-2 16,4 8 0-16,-1 7 0 15,4 2 0-15,3 1-1 16,13 2 0-16,7-4-1 16,9-2 0-16,10-7-1 15,12-4 1-15,9-8-1 16,6-7 0-16,7-7 0 15,3-5 0-15,0-6 0 0,0-6 0 16,-3-4 1-16,-3-3-1 16,-6-4 0-16,-7 3-1 15,-7 2 1-15,-3 4-1 16,-7 8 1-16,-7 6-1 15,-6 12 0-15,-5 21 0 16,-2 10 0-16,-7 17 1 16,-4 12 0-16,-1 12 2 15,-1 12-2-15,-5 5 2 16,-1 8-2-16,0-2 2 15,-4-2-2-15,-2-8 2 16,1-8-2-16,-1-12 0 16,4-14 0-16,-1-12 1 15,6-17-1-15,4-9 1 0,4-20-1 16,7-7 0-16,7-17 1 15,5-13-1-15,5-12 1 16,7-11-1-16,3-8 1 16,8-4-3-16,2 4 2 15,4 4-2-15,-3 9 0 16,1 13-2-16,2 16-1 15,-5 4-8-15,15 22-4 16,-10-8-8-16,20 17-9 16,-4-10-5-16,17 5-1 15,0-10 1-15</inkml:trace>
  <inkml:trace contextRef="#ctx0" brushRef="#br4" timeOffset="166372.516">16473 6089 101 0,'-20'-14'39'0,"6"16"1"16,-10-2-1-16,7 14-31 16,-4 4-3-16,0 11-2 15,-2 6 0-15,5 6 0 16,-3 4-2-16,9 1 1 15,1-3-1-15,8-3 2 16,8-6-3-16,5-6 3 16,9-15-3-16,5-6 0 15,8-10 1-15,6-13-1 0,1-5 0 16,4-7-1-1,-6-6 1-15,1-2-1 0,-3-1 1 16,-6 2 1-16,-7 7-1 16,-7 6 0-16,-4 7 0 15,-11 15 1-15,0 0-1 16,-7 20 0-16,-5 6-1 16,-4 8 1-16,1 4-1 15,1 3-1-15,3-1-1 16,3-5 0-16,14-3-5 15,2-15-5-15,23 6-7 16,-10-26-6-16,26 8-5 16,-14-25-2-16,14 0-5 15,-7-8-1-15,3-4 5 16</inkml:trace>
  <inkml:trace contextRef="#ctx0" brushRef="#br4" timeOffset="166743.5372">16914 6180 108 0,'-5'16'38'16,"-8"-5"2"-16,16 11-2 15,0-6-35-15,12 2 0 16,8-4-1-16,8-4 0 16,8-4 0-16,5-4-1 15,3-5 0-15,3-7 0 16,-2-1-1-16,-4-8 1 15,-10-3-1-15,-2-1 1 16,-13-4-1-16,-6 0 0 16,-8 0 1-16,-9 5-1 0,-10 7 1 15,-5 7 0-15,-9 10 0 16,-6 11 0-16,-8 13 0 15,0 8 0-15,-1 5-1 16,10 2 1-16,8 2-2 16,11-5 1-16,15-3-1 15,18-11-2-15,23-7-2 16,12-15-7-16,28 5-7 15,-8-26-7-15,29 8-6 16,-14-19-3-16,10 0-5 16,-13-5 2-16,-8-2 2 15</inkml:trace>
  <inkml:trace contextRef="#ctx0" brushRef="#br4" timeOffset="167044.5544">17918 6061 111 0,'-19'-7'39'16,"-19"1"2"-16,3 18-2 16,-10-5-33-16,6 11-3 15,-1 4-1-15,3 2 0 16,7 3-1-16,8-3 1 15,13-1-1-15,12-1-1 16,11-6 1-16,10-4-1 16,8-2 0-16,4-5 0 15,3-1 0-15,1 0-1 16,-3-1 1-16,-5 2 0 15,-8 1-1-15,-5 2 1 16,-10 4 0-16,-8 3-1 16,-6 1 0-16,-9 3 0 15,-5 1-3-15,-4-7-1 16,9 13-9-16,-11-22-6 0,22 15-8 15,3-19-5-15,0 0-6 16,28-22-1-16,13 1 2 16</inkml:trace>
  <inkml:trace contextRef="#ctx0" brushRef="#br4" timeOffset="167390.5742">18461 5989 91 0,'-23'0'40'0,"-12"10"2"16,-1 13-2-16,-16-6-15 15,5 8-22-15,4 4-1 16,9-1 0-16,10-3-1 16,12-3-1-16,20-5 0 0,12-2 0 15,17-8-1-15,6 0 1 16,6-2 0-16,-1 1 0 15,-5-2-1-15,-7 4 2 16,-9 3-1-16,-14 5 1 16,-13 6 0-16,-13 2 0 15,-11 4 0-15,-8 2 0 16,-5 2 0-16,-1-3 1 15,2-3-4-15,2-7-7 16,23 4-5-16,-3-23-7 16,36 14-7-16,-6-24-6 15,31 10-7-15,3-8-5 16,23 3 7-16</inkml:trace>
  <inkml:trace contextRef="#ctx0" brushRef="#br4" timeOffset="167526.582">18930 6501 121 0,'-24'-11'29'0,"14"5"-9"16,-9-8-19-16,23 0-42 16,-7-4-2-16,12 5 2 15</inkml:trace>
  <inkml:trace contextRef="#ctx0" brushRef="#br4" timeOffset="189112.8166">6160 7702 86 0,'0'0'35'0,"0"0"-3"16,0 0 0-16,9-12-23 16,2 8-2-16,0-7-1 15,10 7-1-15,-2-5-1 16,4 5 0-16,2 1-2 15,8 1-1-15,5 1 0 16,4 4 0-16,6-3-1 16,2 0-1-16,4-2-1 15,1-2-1-15,5 0-2 16,-9-8-6-16,10 13-15 15,-23-12-9-15,2 10 0 16,-17-4-3-16,-3 6 1 16</inkml:trace>
  <inkml:trace contextRef="#ctx0" brushRef="#br4" timeOffset="190217.8799">7515 7412 77 0,'5'-26'35'16,"5"6"-1"-16,-7-3-1 15,4 12-25-15,-10-2-2 16,3 13-2-16,0 0-1 16,-11 12-1-16,-2 1 1 15,2 13-1-15,-3 3 0 16,2 10 0-16,2 0-1 15,-1 6 1-15,7-2 0 16,4-2-1-16,4-4 0 16,9-3 0-16,1-11 0 15,9-12-1-15,2-10 1 16,8-9-1-16,4-10 1 0,0-8-1 15,1-5 0-15,-3-3 1 16,-3-1-1-16,-6 5 0 16,-5 5 1-16,-6 6-1 15,-15 19 0-15,11-7 0 16,-11 21 0-16,-2 9 0 15,-3 6 0-15,4 6 0 16,0 0 0-16,3 2 1 16,8-4-1-16,6-8 1 15,5-9-1-15,9-8 1 16,6-14 0-16,2-10 0 15,5-11 1-15,-1-9-1 16,-3-8 0-16,-3-2 0 0,-4-1 0 16,-6-4-2-16,-8 5 0 15,-8 3-1-15,-2 12-2 16,-6 3-1-16,0 18-3 15,-10-7-16-15,8 17-11 16,0 0-1-16,8 12-2 16,-8-12 2-16</inkml:trace>
  <inkml:trace contextRef="#ctx0" brushRef="#br4" timeOffset="190675.9061">8678 6971 85 0,'-2'-22'35'16,"-9"1"1"-16,-1 15 1 16,-8 6-27-16,1 14-4 15,-8 8-1-15,5 16-2 16,-8 8 2-16,3 13-2 15,-3 8 0-15,5 8-2 16,-2 3 1-16,5 1-1 16,5-8 0-16,5-6 1 15,7-11-2-15,6-10 0 16,5-14 0-16,12-16 1 15,6-18-1-15,5-12 0 16,5-8 1-16,4-7-1 16,-2-7 0-16,-3 1 0 0,5 1 1 15,-9 6-1-15,-5 9 0 16,-8 13 0-16,-3 15 0 15,-6 13 1-15,-7 12-1 16,-2 7 0-16,-2 8-1 16,1 1 0-16,6 3-1 15,0-12-2-15,12-2-2 16,0-20-6-16,24 3-15 15,-6-23-11-15,18-1 0 16,-7-15-1-16,11-5 3 16</inkml:trace>
  <inkml:trace contextRef="#ctx0" brushRef="#br4" timeOffset="191058.928">9123 7429 100 0,'-30'2'37'16,"-10"-4"1"-16,4 17 0 15,-11-2-33-15,13 9 0 16,-1 4-1-16,13 5 0 15,4-1-1-15,8 1-1 16,10-2-1-16,10-3 0 16,14-6 0-16,3-7-1 15,14-10 1-15,2-5-1 16,3-10 0-16,-1-7-1 15,1-9 1-15,-7-2 0 16,-7-5 0-16,-6-2 0 16,-9 2 1-16,-8 0-1 15,-5 6 0-15,-6 9 0 16,-8 8 1-16,-1 11-1 0,-7 11 0 15,1 12 0-15,1 8 0 16,0 7 0-16,2 3 0 16,7 0-1-16,11-1-2 15,7-13-1-15,15-5-3 16,2-26-9-16,17 4-21 15,-2-25-1-15,16-5 0 16,-4-18 0-16</inkml:trace>
  <inkml:trace contextRef="#ctx0" brushRef="#br4" timeOffset="191245.9387">9792 6913 108 0,'-1'-14'36'16,"-1"29"3"-16,-15 19-3 0,-2 25-31 15,-10 15-1-15,1 19-2 16,-5 4-1-16,5 3 0 15,0-1-3-15,8-10-2 16,14-5-19-16,-6-21-15 16,17-8 2-16,-7-25-2 15,13-12-1-15</inkml:trace>
  <inkml:trace contextRef="#ctx0" brushRef="#br4" timeOffset="191411.9482">9559 7318 107 0,'0'-21'40'15,"-4"0"0"-15,17 17 0 16,-2-5-28-16,14 2-12 0,16 3-6 16,0-13-30-16,26 3-3 15,4-4 0-15,16 1-1 16</inkml:trace>
  <inkml:trace contextRef="#ctx0" brushRef="#br4" timeOffset="192203.9935">10684 7271 90 0,'0'0'34'0,"-26"-5"1"16,19 15-2-16,-12-4-27 15,9 14-1-15,-6-1 0 16,7 12 0-16,-3 3-2 15,4 7 0-15,3 1-1 16,7 3 1-16,1-6-2 16,8-2 0-16,6-7 0 15,4-12-1-15,5-5 1 16,4-12-1-16,3-13 0 15,3-8 0-15,0-10 0 16,-4-7 0-16,2-4 0 16,-4-1 0-16,-6 3 0 15,-3 2 0-15,-4 6 0 16,-6 9 1-16,-6 9-1 0,-5 13 1 15,0 0-1-15,-13 24 0 16,1 4 1-16,-1 8-1 16,2 5 0-16,2 2 1 15,2 1-1-15,9-5 0 16,6-7 1-16,12-11-1 15,6-12 1-15,10-13-1 16,5-14 1-16,2-10 0 16,2-9-1-16,-1-6 0 15,-5-2 0-15,-7-3 0 16,-9 5-2-16,-7 1-1 15,-6 12 0-15,-7 3-2 16,-2 14-4-16,-12-4-8 16,11 17-12-16,0 0-5 0,-4 14-1 15,4-14-1-15,3 26 0 16</inkml:trace>
  <inkml:trace contextRef="#ctx0" brushRef="#br4" timeOffset="192522.0116">11463 7484 95 0,'23'2'36'0,"-9"-11"0"16,19 2-1-16,-7-10-31 15,15-3-1-15,-1-1 0 16,3-2-1-16,-4 0-1 15,-7 0 0-15,-9 4 0 16,-9 1 0-16,-13 3 1 0,-13 7-1 16,-9 3 1-16,-11 7 0 15,-10 6 1-15,0 10-1 16,-9 5 0-16,2 9 1 15,7 4-2-15,14 4 1 16,9-1-2-16,19-3-1 16,19-3-5-16,11-25-16 15,31 6-15-15,2-19-3 16,21 0 0-16,0-20-2 15</inkml:trace>
  <inkml:trace contextRef="#ctx0" brushRef="#br4" timeOffset="193282.0551">12551 7288 86 0,'2'-14'35'0,"-2"14"0"15,-2-14-2-15,2 14-26 16,0 0-2-16,-14 15 0 16,3-1-1-16,1 9 0 15,-2 2-1-15,1 9 0 16,1-4-1-16,5 4 1 15,5-5-2-15,10-3 0 16,7-10 0-16,8-7-1 16,9-11 0-16,5-7 1 15,6-6-1-15,2-5 0 16,-1-2 0-16,-2-1 0 0,-6-1 0 15,-2 4 0-15,-10 2 0 16,-8 6 0-16,-4 2 0 16,-14 10 0-16,0 0 0 15,0 0 0-15,0 0 0 16,-10 19 0-16,-1 1 0 15,4 4 0-15,3 3 0 16,6-1 0-16,6 0 0 16,9-4 0-16,10-9 1 15,8-6-1-15,3-10 0 16,3-6 0-16,3-8 0 15,1-7 0-15,-9-3 1 16,-3-5-1-16,-10 2 0 16,-4-2 1-16,-12 6-1 0,-6 1 0 15,-4 7-1-15,-8 1 0 16,4 6-2-16,-3 2-1 15,10 9-1-15,0 0-2 16,0 0-7-16,11 6-9 16,14 7-8-16,-9-12-4 15,15 7-1-15,-4-9 3 16</inkml:trace>
  <inkml:trace contextRef="#ctx0" brushRef="#br4" timeOffset="193477.0663">13501 7258 83 0,'14'7'36'15,"-14"-7"0"-15,-5 24 1 16,-13-6-27-16,8 11-3 0,-6 0-2 15,3 7-1-15,0-6-1 16,2 6-1-16,4-9 0 16,5-5-1-16,5-4-2 15,8-16-3-15,15 1-8 16,-2-25-12-16,18 6-10 15,-6-18-3-15,11-1-2 16,-11-12 2-16</inkml:trace>
  <inkml:trace contextRef="#ctx0" brushRef="#br4" timeOffset="193621.0745">13610 6877 111 0,'-20'-3'38'0,"-2"-6"-1"0,22 9-2 15,0 0-41 1,0 0-27-16,30-3-3 0,-2-5 0 15,14 6-2-15</inkml:trace>
  <inkml:trace contextRef="#ctx0" brushRef="#br4" timeOffset="193853.0878">14004 6727 104 0,'-19'11'38'0,"16"17"1"15,-9-3 0-15,3 20-33 16,1 9-1-16,5 15-3 15,-5 9 0-15,0 2-2 16,-2 3 0-16,0-3-1 0,5-8-2 16,0-12-2-16,5-7-4 15,2-32-11-15,20 2-13 16,-3-28-4-16,18-8-1 15,-3-22 0-15</inkml:trace>
  <inkml:trace contextRef="#ctx0" brushRef="#br4" timeOffset="194019.0973">14348 6904 111 0,'-14'14'40'0,"-9"19"0"16,3 27-2-16,-13 2-29 15,7 2-8-15,5-2-3 16,1-10-5-16,19 6-26 0,-9-20-7 15,13-4 0-15,-4-16-1 16</inkml:trace>
  <inkml:trace contextRef="#ctx0" brushRef="#br4" timeOffset="194545.1274">15021 6896 93 0,'4'-14'35'0,"-4"14"1"16,10 13-1-16,-7 18-26 15,-11 5-5-15,2 14-2 16,-5 8 0-16,-1 7-1 15,2 0 0-15,-3 2-2 16,2-5 0-16,6-6-2 16,3-6-3-16,-2-21-13 15,18 5-13-15,-10-23-3 16,13-1-1-16,-5-20-2 15</inkml:trace>
  <inkml:trace contextRef="#ctx0" brushRef="#br4" timeOffset="194996.1532">14867 7235 97 0,'-21'-6'38'16,"21"6"1"-16,-12 4-1 16,12-4-33-16,25 9-2 15,6-3 0-15,9-4 0 16,15 1-1-16,3-2 0 15,3 3-1-15,4-2 0 16,-2 1 0-16,-7 2-1 16,-5-1 0-16,-10 3 1 15,-10-5-1-15,-8 4 0 16,-8-3 0-16,-15-3 0 15,0 0 1-15,4 15-1 16,-13-9 1-16,-5 4-1 16,0 2 1-16,0-1-1 15,3 3 1-15,2 0-1 0,9-2 1 16,0-12 0-16,29 13-1 15,-2-10 1-15,4-8-1 16,5-1 1-16,2-3-1 16,-2-2 0-16,-5-3 0 15,-7 0 0-15,-9-1-1 16,-10 1 0-16,-7-2-2 15,-5 3-1-15,-7-3-2 16,14 16-8-16,-29-24-10 16,29 24-10-16,-15-7-3 15,15 7-3-15,0 0 3 16</inkml:trace>
  <inkml:trace contextRef="#ctx0" brushRef="#br4" timeOffset="195497.1818">16557 6789 57 0,'4'-19'35'16,"-6"-4"0"-16,9 8-1 16,-12-8-8-16,5 23-15 15,-7-17-4-15,7 17-1 16,-24 25-2-16,9 11 0 15,-7 8-1-15,2 13-1 16,-4 8 0-16,1 8-2 0,4 0 0 16,4 0-3-16,9-4-1 15,-2-18-13-15,23 8-9 16,-12-25-10-16,13-3 0 15,-7-20 0-15,11-5-1 16</inkml:trace>
  <inkml:trace contextRef="#ctx0" brushRef="#br4" timeOffset="195686.1926">16279 7129 101 0,'-27'-1'39'0,"2"-5"-2"15,13 13 0-15,12-7-32 16,0 0-3-16,32 7-2 0,9-11-3 15,12 7-6-15,4-17-12 16,23 14-8-16,-8-15-5 16,10 9 0-16,-12-9-3 15</inkml:trace>
  <inkml:trace contextRef="#ctx0" brushRef="#br4" timeOffset="196024.212">16698 7145 102 0,'-24'22'34'15,"4"-8"2"-15,20 1-1 16,11-13-32-16,17-2-1 0,15-7 0 16,11-5 0-1,7-4 0-15,3-2 1 0,-6-4-2 16,-10 1 2-16,-8 3-2 15,-14-1 0-15,-14 4 0 16,-19 5 0-16,-13 3 1 16,-10 8 0-16,-14 6-1 15,-1 6 1-15,-6 8 0 16,1 5-2-16,6 4 2 15,13 2-2-15,15 1 0 16,14-6-2-16,25-1-2 16,14-18-11-16,32 10-12 15,-4-25-10-15,24 2 0 16,-2-16-2-16,9 0 1 0</inkml:trace>
  <inkml:trace contextRef="#ctx0" brushRef="#br4" timeOffset="196317.2287">17452 7042 120 0,'-48'7'38'0,"6"10"2"16,-1-6-8-16,14 2-29 16,12 0 0-16,17 0-2 15,12 0 0-15,12 2 0 16,8-1 0-16,4 3-2 15,-1 1 2-15,-9 3-1 16,-6 4 0-16,-14 3 0 16,-15 1 0-16,-12-1-1 15,-12-2 2-15,-1-3-1 0,-1-3-1 16,2-7 0-16,11-9-2 15,12-12-2-15,24-2-5 16,4-24-15-16,31 3-11 16,2-17-1-16,20-2-2 15,2-16 3-15</inkml:trace>
  <inkml:trace contextRef="#ctx0" brushRef="#br4" timeOffset="196504.2394">17975 6648 117 0,'-28'17'38'16,"8"19"1"-16,-13 1-5 15,0 17-30-15,3 9-2 16,3 9 0-16,3 3-1 0,4-4-2 16,3 3-2-16,4-14-5 15,18 4-18-15,-10-22-12 16,15-3 0-16,-7-19 0 15,12-4-1-15</inkml:trace>
  <inkml:trace contextRef="#ctx0" brushRef="#br4" timeOffset="196693.2502">17700 7049 112 0,'-14'-17'40'16,"-1"2"0"-16,15 15-2 15,0 0-31-15,21 1-4 16,11 1-3-16,11-2-5 0,19 12-14 15,-9-17-12-15,21 9-7 16,-11-9-1-16,7 7-1 16,-8-5-1-16</inkml:trace>
  <inkml:trace contextRef="#ctx0" brushRef="#br4" timeOffset="196873.2605">18320 7380 127 0,'-34'6'41'16,"17"-1"-1"-16,-2-14-6 16,-1-14-57-16,24 7-16 15,-2-10-3-15,10 5 2 0,-4-12-4 16</inkml:trace>
  <inkml:trace contextRef="#ctx0" brushRef="#br4" timeOffset="197498.2963">19349 6490 86 0,'0'-23'33'0,"0"23"-3"15,-24-22 2-15,4 29-21 16,-25 3-2-16,1 26 0 16,-12 7-3-16,0 20 0 15,-3 13-3-15,5 12 1 16,8 8-2-16,15 2 2 16,17 0-4-16,19-6 0 15,23-7-4-15,15-20-7 0,32-1-15 16,0-27-11-16,25-10 0 15,-1-22-2-15,10-9 0 16</inkml:trace>
  <inkml:trace contextRef="#ctx0" brushRef="#br4" timeOffset="198082.3297">20151 6719 103 0,'-11'-20'37'0,"-5"8"1"15,-17-2-1-15,2 11-32 0,-13 3-1 16,0 12 0-16,-7 7 0 15,0 6-1-15,1 3-1 16,8 5 0-16,10-1-1 16,12 0 0-16,13-4-1 15,16-4-1-15,17-2 1 16,9-5 0-16,11-2 0 15,2-2 0-15,-1-1 0 16,-5 2 0-16,-7 5 0 16,-13 3 1-16,-11 3-1 15,-18 9-1-15,-9 0 1 16,-8 2-1-16,-7-3 1 15,4-3-2-15,2-2-1 16,7-11-5-16,20 0-10 16,3-27-13-16,27 3-7 0,4-21 0 15,21-2-1-15</inkml:trace>
  <inkml:trace contextRef="#ctx0" brushRef="#br4" timeOffset="198299.3421">20658 6525 79 0,'0'0'38'15,"-11"6"-1"-15,-3 24 3 16,-12 4-13-16,1 20-22 16,1 6-2-16,1 9 1 15,-2 4-3-15,2 1 0 16,4-1-2-16,0-7-3 15,11 0-8-15,-11-21-18 0,18 2-8 16,-7-20 0-16,13-7-1 16</inkml:trace>
  <inkml:trace contextRef="#ctx0" brushRef="#br4" timeOffset="198496.3534">20303 6929 122 0,'0'0'39'0,"-10"-11"1"15,26 16-4-15,2-2-33 16,10-1-1-16,12 4-3 16,2-5-2-16,13 8-8 15,-6-16-12-15,17 15-11 0,-14-12-5 16,9 8 1-16,-9-6-3 15</inkml:trace>
  <inkml:trace contextRef="#ctx0" brushRef="#br4" timeOffset="198848.3735">20897 7084 109 0,'-15'18'38'16,"3"-10"0"-16,16 4-1 15,-4-12-32-15,33 0-2 16,0-8-1-16,10 0 0 15,3-5 0-15,2 0-1 16,-9-4 1-16,-3 0-1 16,-8-1 0-16,-13 1 1 0,-11 3-1 15,-13 2 0-15,-10 2 0 16,-9 6 0-16,-5 5 0 15,-5 6 0-15,-3 7 0 16,2 4 0-16,6 6 0 16,5 2-1-16,9 0 0 15,12 0-1-15,13-3-1 16,9-5-2-16,18-1-3 15,4-19-12-15,23 11-12 16,-6-18-10-16,17-1 4 16,-8-14-2-16,3 7 3 15</inkml:trace>
  <inkml:trace contextRef="#ctx0" brushRef="#br4" timeOffset="199382.404">21509 6972 109 0,'0'0'37'16,"-24"7"0"-16,13 10 0 15,-10-3-31-15,9 10 0 16,-7 2-3-16,4 8 1 15,-2 1-2-15,2 3-1 16,3-4 1-16,3 1-2 16,1-5 0-16,3-5 0 15,5-5-1-15,1-9 0 16,-1-11 0-16,15-2 0 15,-4-9 1-15,1-9 0 16,0-8 0-16,2-2 1 16,-4-7-1-16,4-3 2 15,1-3-1-15,1 3 0 0,1 0-1 16,0 4 2-16,4 6-2 15,0 7 0-15,2 6 1 16,-3 10-1-16,2 7 0 16,-4 4 1-16,0 6-1 15,-5 5 0-15,-3 0 0 16,-6 1 0-16,-4 2-1 15,-4 1 1-15,-6 0 0 16,-1 1 0-16,-7 1-1 16,-2 4 1-16,-2 0 0 15,-6 2-1-15,2 0 0 16,0 6 0-16,-2 3 0 15,-2 3 0-15,0 7 0 0,-2 5 0 16,1 2 0-16,1 3 1 16,-1-2 0-16,6-1 0 15,7-3-2-15,4-14-3 16,21-3-9-16,-7-33-12 15,31 6-13-15,2-26 1 16,21-4-2-16,3-19 0 16</inkml:trace>
  <inkml:trace contextRef="#ctx0" brushRef="#br4" timeOffset="199765.4259">22095 6881 120 0,'-33'1'38'15,"6"14"2"-15,-9-5-5 16,12 8-30-16,-9-2-1 15,12 3-2-15,5 1 0 16,10-2-1-16,11-3 0 16,10 0 0-16,12-4-1 15,6-3 0-15,2-1-1 16,1 0 1-16,-4 2 0 15,-5 0 0-15,-7 2 0 16,-11 7 0-16,-11-1 0 16,-8 6-2-16,-5 3 2 0,-4-4-1 15,0 1-1-15,-1-4-3 16,11 3-9-16,-8-17-21 15,21 5-5-15,-4-10 1 16,24-11-1-16</inkml:trace>
  <inkml:trace contextRef="#ctx0" brushRef="#br4" timeOffset="200125.4465">22352 6232 112 0,'0'0'38'0,"11"3"0"15,11 14 0-15,-3 5-35 16,18 6 0-16,2 8-1 15,4 5 2-15,-2 5-2 16,2 5 2-16,-5 6-2 16,-5 7 1-16,-15 8-2 15,-8 4 2-15,-17 1-1 16,-15 4-2-16,-15-1 0 15,-12 1 0-15,-10-5 0 16,-4-7 0-16,3-6-3 16,3-14-4-16,24 6-16 0,-4-30-16 15,26 0-4-15,11-25 2 16,29 14-2-16</inkml:trace>
  <inkml:trace contextRef="#ctx0" brushRef="#br4" timeOffset="200276.4552">22864 7417 108 0,'-11'6'41'16,"-11"-14"-2"-16,9 3-4 16,-6 11-38-16,2-25-35 15,17 19-3-15,-7-26 0 16,7 26-1-16</inkml:trace>
  <inkml:trace contextRef="#ctx0" brushRef="#br4" timeOffset="205416.7492">13961 8439 11 0,'8'-9'29'0,"-8"9"1"16,6-22 2-16,-6 22-19 16,-4-19 0-16,4 19 2 15,0 0 0-15,0 0-6 16,-18 7-2-16,15 17-2 15,-11 4-1-15,3 13 1 16,-2 9-1-16,-4 10-1 16,-3 2 0-16,2 3-1 15,-1-7 1-15,4-8-2 16,2-8 1-16,7-15-1 0,6-27 0 15,0 0 0-15,18-16 0 16,-2-17-1-16,3-11-1 16,0-6 2-16,0-7-2 15,-2-4 1-15,-4-3-2 16,0 4 2-16,-4 5-1 15,-1 9 1-15,-6 9 1 16,2 6-1-16,-4 12 1 16,0 19 0-16,0 0 0 15,-3 18 0-15,3 0-1 16,4 9 1-16,4-1 0 15,7-2 0-15,4-3 0 16,8-8-1-16,7-9 1 16,4-8-1-16,7-9 1 0,3-7 0 15,1-3 0-15,-8-3-1 16,2 1 1-16,-9 4 0 15,-9 6-1-15,-9 15 1 16,-11 16-1-16,-10 14 0 16,-8 15 1-16,-9 14-1 15,-4 5 2-15,-3 7-3 16,4 1 1-16,1-7-3 15,12-4-1-15,5-17-7 16,22 1-6-16,-6-30-12 16,27 4-4-16,-5-20-3 15,14-1-2-15,-6-15 3 16</inkml:trace>
  <inkml:trace contextRef="#ctx0" brushRef="#br4" timeOffset="205784.7702">14583 8752 87 0,'-4'15'35'0,"4"-15"1"16,10 14 1-16,4-14-31 16,15-7-3-16,4-5-1 15,9-6 2-15,-2-2-3 16,3 0 1-16,-6-5-1 15,-3-1 0-15,-11 7-1 16,-10-1 1-16,-12 5 0 16,-8 3-1-16,-12 7 1 15,-8 7 0-15,-9 8 0 16,-7 7 0-16,-3 9 1 0,-1 5-1 15,0 6 1-15,8 1 0 16,8 3 0-16,14-3-2 16,15-4 2-16,13-4-4 15,20-6-2-15,10-11-4 16,18 3-6-16,-3-22-8 15,20 11-7-15,-15-22-4 16,14 8-6-16,-13-16 3 16,2 5 2-16</inkml:trace>
  <inkml:trace contextRef="#ctx0" brushRef="#br4" timeOffset="206159.7917">15324 8601 86 0,'-23'-15'36'15,"6"19"1"-15,-13-2 1 16,1 12-27-16,-8 3-5 15,-4 13 0-15,-2 1 0 16,1 11-3-16,4-1 2 16,6 0-3-16,13-3 1 15,12-7-1-15,13-8-1 16,17-14-1-16,12-10 1 15,10-14-1-15,7-13-1 16,7-6 2-16,-4-11-2 16,-3-2 1-16,-6-3-1 15,-7 3 2-15,-13 5-2 16,-7 9 1-16,-12 10 0 0,-7 23-1 15,0 0 1-15,-15 16 0 16,0 17 0-16,-3 8-2 16,4 6 0-16,2-1-4 15,10 7-4-15,-1-19-8 16,28 6-8-16,-6-25-12 15,21-4 0-15,3-16-1 16,14-6 2-16</inkml:trace>
  <inkml:trace contextRef="#ctx0" brushRef="#br4" timeOffset="206504.8114">15886 8579 104 0,'-18'3'39'0,"-13"-4"0"15,9 13-2-15,-5 1-32 16,1 5-1-16,4 2 0 15,4 4-1-15,4 4-1 16,8-4-1-16,6 0 1 16,7-3-2-16,7-2 1 15,4-4-1-15,5-3 0 16,4-4 0-16,-1-2 0 15,-4-3-1-15,-2 0 1 16,-6 0 0-16,-14-3 0 16,7 14 0-16,-11-4 0 15,-7 2 0-15,-5 4 0 16,-1 1 0-16,2 2-1 15,-3-5-2-15,10 3-2 16,8-17-7-16,5 15-11 0,2-27-16 16,18 6 1-16,1-19-2 15,8 1 1-15</inkml:trace>
  <inkml:trace contextRef="#ctx0" brushRef="#br4" timeOffset="206866.8321">16245 8564 102 0,'-26'11'37'0,"9"14"4"16,-8-2-2-16,12 8-32 16,-11 3-1-16,9 3-2 15,3 1 0-15,5-2-1 16,6-5 0-16,7-8-2 0,8-5-1 15,9-10 0-15,5-11 0 16,4-8 0-16,2-11-1 16,2-6 2-16,2-9-2 15,-6-1 1-15,0-4-1 16,-6 2 2-16,-6 4-2 15,-3 7 2-15,-6 10-1 16,-11 19 1-16,0 0-1 16,0 0 1-16,-10 33 0 15,0-1-3-15,1 8 0 16,-6-4-8-16,16 12-7 15,-12-18-18-15,18 3-4 16,-2-16-2-16,14-4-2 16</inkml:trace>
  <inkml:trace contextRef="#ctx0" brushRef="#br4" timeOffset="207781.8845">16734 8612 72 0,'14'-11'35'16,"-6"-3"-2"-16,1 9 3 0,-11-6-26 16,2 11-2-16,0 0-1 15,-2 12-1-15,-8 3 0 16,0 11-2-16,-5 0 1 15,3 7-2-15,-3-2 1 16,8 3-2-16,2-7 2 16,5-3-3-16,3-8 0 15,7-9 1-15,4-7-1 16,4-8 0-16,0-10-1 15,3-3 2-15,-4-9-2 16,-3 0 2-16,-3-2-2 16,-4-1 1-16,-3-2-1 15,-1 2 1-15,0 5 0 16,2 3 0-16,2 0-1 0,4 6 1 15,6 2-1-15,7 2-1 16,5 8-2-16,3-3-1 16,5 10-3-16,-4-5-7 15,15 20-8-15,-20-14-13 16,9 15-3-16,-14-6-1 15,4 11 1-15</inkml:trace>
  <inkml:trace contextRef="#ctx0" brushRef="#br4" timeOffset="208157.906">17177 8600 98 0,'-3'14'36'0,"3"-14"2"0,15 12-1 16,6-6-30-16,-2-4-2 15,14 1-1-15,1-5 0 16,4-1-1-16,0-3-1 15,2-3 0-15,-6-4-1 16,-5-1-1-16,-4-4 1 16,-9 2-1-16,-11-4 1 15,-10 0-1-15,-9 0 0 16,-8 4 1-16,-5 4-1 15,-6 5 1-15,-8 10 0 16,0 7 0-16,-2 14 0 16,2 3 1-16,8 11 0 15,5 4-1-15,9 3 1 16,15-3-2-16,15-4 1 0,13-9-2 15,18-4-2-15,10-14-2 16,14 1-5-16,-4-27-6 16,18 10-14-16,-13-19-8 15,4 3-1-15,-19-10 0 16,-1 3 1-16</inkml:trace>
  <inkml:trace contextRef="#ctx0" brushRef="#br4" timeOffset="208675.9356">17838 8534 94 0,'-9'-11'36'0,"9"11"1"16,-19 16 0-16,11 5-24 15,-8 1-7-15,4 15-1 16,-10 1 0-16,4 5-2 16,-5 0 2-16,4 0-3 0,0-6 1 15,6-5-2-15,4-10 0 16,9-22-1-16,0 0 0 15,19-6 0-15,2-18-1 16,3-8 2-16,4-5-2 16,0-6 1-16,0-1-1 15,-4 0 1-15,-4 5-1 16,-5 9 2-16,-4 10-1 15,-4 5 0-15,-7 15 0 16,0 0 1-16,0 0-1 16,8 23 1-16,-5-7-1 15,0 1 1-15,5-2-1 16,7-1 1-16,8-6-1 15,9-6 1-15,4-6-1 16,4-4 1-16,3-9-1 0,1 0 1 16,2-6-1-16,-7-2 2 15,-3 2-2-15,-8 1 0 16,-6 6 0-16,-5 4 0 15,-17 12-2-15,9 16 2 16,-18 10 0-16,-5 12 0 16,-8 8 0-16,0 4-1 15,0 9-1-15,0-6-2 16,10 2-1-16,2-15-7 15,21 3-4-15,-5-31-13 16,22 4-11-16,-4-18 2 16,17-5-1-16,-6-14 2 15</inkml:trace>
  <inkml:trace contextRef="#ctx0" brushRef="#br4" timeOffset="209382.976">18443 8647 102 0,'-13'10'38'0,"-1"-3"1"16,14 8-1-16,0-15-32 15,8 24-2-15,13-17 0 16,7 0-1-16,1-7-1 16,7-4-1-16,-2-5-1 15,2-4 1-15,0-5-2 16,-7-5 0-16,-4-1 0 15,-6-4 1-15,-6-1 0 16,-6-1 0-16,-7 4 1 0,-7 2-1 16,-7 7 0-16,-8 10 1 15,-6 10 0-15,-1 10 0 16,-5 9 1-16,2 9 0 15,2 6 0-15,8 6 0 16,9-3 0-16,9-3-2 16,12-7 2-16,14-9-3 15,13-13-1-15,7-8 0 16,13-9-3-16,2-12 2 15,1-5-1-15,-3-4 1 16,1 0-1-16,-9-3 2 16,-7 7 1-16,-9 5 1 15,-11 3 0-15,-10 10 1 16,-10 8 1-16,0 0 0 15,-12 21 0-15,-5 4 1 16,-3 5 1-16,-3 7-2 0,4-1 2 16,0 2-3-16,5-6 2 15,5-5-2-15,12-11 2 16,8-7-3-16,8-14-1 15,5-10 1-15,7-10-1 16,4-5 1-16,2-6-1 16,-4-1 2-16,1 0-2 15,-7 5 1-15,-8 10 0 16,-4 6 1-16,-15 16-1 15,13-4 1-15,-13 17-1 16,-2 5 0-16,1 4 0 16,1 5 1-16,4 2 0 0,5-4-1 15,9-3-1-15,5-9-2 16,13-3-3-16,1-18-7 15,21 7-6-15,-14-25-13 16,17 4-9-16,-7-17 1 16,9 1 0-16,-9-13 2 15</inkml:trace>
  <inkml:trace contextRef="#ctx0" brushRef="#br4" timeOffset="209577.9872">19883 8175 109 0,'-17'-4'40'0,"1"25"1"15,-15 8-2-15,1 15-34 16,-6 6-2-16,2 8 0 15,1 3-2-15,3-2-1 16,6-1 0-16,6-5-3 0,6-4-4 16,-5-15-9-16,18 6-6 15,-16-28-9-15,17 6-4 16,-11-19-2-16,9 1-2 15,-10-19 4-15</inkml:trace>
  <inkml:trace contextRef="#ctx0" brushRef="#br4" timeOffset="209999.0113">19505 8441 115 0,'3'-22'40'16,"18"14"0"-16,-3-9-5 16,14 12-30-16,6-1-2 15,9-1-1-15,8 3-1 16,8-3-1-16,3-3-1 0,-2-1 1 15,-2 2-1-15,-5-3 1 16,-7 7 0-16,-11-2 0 16,-8 1 0-16,-16 5 0 15,-15 1 1-15,0 0 0 16,-18 21 1-16,-5-5-1 15,-2 4 0-15,1 1 1 16,2 5-1-16,8 1-1 16,8 1 1-16,11-5-1 15,10-1 0-15,7 0 1 16,2-5-1-16,6 2 0 15,-3-4 1-15,-4 3 0 16,-5 3 0-16,-7 4 1 16,-12-2-2-16,-8 8 0 15,-10-2 0-15,-9 2 0 0,-3 2 0 16,-14-9-7-16,4 13-11 15,-19-20-9-15,10 13-16 16,-16-12 1-16,-1 8-2 16,-9-3 1-16</inkml:trace>
  <inkml:trace contextRef="#ctx0" brushRef="#br4" timeOffset="231448.2381">21298 8508 83 0,'11'-9'35'16,"-11"9"-1"-16,0 0-3 15,-3 11-28-15,-8 11 1 16,-9 0-1-16,-2 9 2 16,-2 1 0-16,2 5-1 15,-3-2 0-15,10-2-2 16,6-7 2-16,9-4-2 15,9-10 1-15,10-6-2 0,10-9-3 16,8-10 2-16,6-5-2 16,0-4 2-16,2-1-2 15,-6-2 2-15,-6 2-2 16,-8 4 2-16,-6 6 0 15,-7 6 0-15,-12 7 0 16,0 0 0-16,-6 19 2 16,-5-1 0-16,-1 7-1 15,3 1 0-15,0 1 1 16,4-1-1-16,10-2 1 15,4-4-2-15,7-9 0 16,6-6 0-16,7-6 0 16,1-7 0-16,2-9-1 15,0-2 1-15,-3-5-2 16,-3-3 1-16,-6-1-1 15,-3 1 1-15,-7-1-1 0,-4 1 0 16,-5 7 0-16,-2 1-1 16,1 19-12-16,2-19-22 15,-2 19 2-15,11-7-2 16,6 10 0-16</inkml:trace>
  <inkml:trace contextRef="#ctx0" brushRef="#br4" timeOffset="231847.2609">22095 8534 89 0,'0'0'36'0,"-10"4"-1"16,5 11 3-16,-8 0-33 15,5 8 0-15,-3 1-1 16,4 10 0-16,-5-3 0 15,7 3-3-15,1-5 3 16,-1-1-3-16,5-6 2 16,0-4-4-16,5-5 2 15,-5-13-2-15,8 8 1 16,-8-8 0-16,17-17 0 15,-5-1 2-15,-2-1-4 16,2-8 2-16,-1-2-2 16,3-4 3-16,-2-2-3 15,1 3 2-15,-3 2-1 16,5 6 0-16,1 3 2 15,-1 5-1-15,5 4 0 0,1 7-1 16,3 5-2-16,-2 0-1 16,6 4-1-16,-5-6-7 15,18 7-24-15,-11-8-1 16,8 7 2-16,-4-10-1 15</inkml:trace>
  <inkml:trace contextRef="#ctx0" brushRef="#br4" timeOffset="232004.2699">22598 8489 81 0,'0'0'34'0,"0"0"0"16,-19 9 1-16,14 12-24 15,-14 0-5-15,5 13-1 16,-4-1-1-16,3 9-1 16,1-3-1-16,6-2-2 15,8-4-2-15,-4-13-30 0,20-4-3 16,-1-18-1-16,15-9-3 15</inkml:trace>
  <inkml:trace contextRef="#ctx0" brushRef="#br4" timeOffset="232155.2785">22650 8112 69 0,'-36'-22'37'16,"11"16"-2"-16,-2 2-2 15,11 5-42-15,16-1-24 16,0 0-1-16,34-4-2 15</inkml:trace>
  <inkml:trace contextRef="#ctx0" brushRef="#br4" timeOffset="232387.2918">23001 7988 107 0,'2'41'37'15,"-6"1"0"-15,8 18-5 16,-8 1-27-16,3 7-2 15,-5 3 0-15,-2 6-1 16,-6-4 1-16,-5 5-3 16,4-7 0-16,-5-10-5 15,12 0-28-15,-10-21-5 16,13-6 1-16,-4-13-3 0</inkml:trace>
  <inkml:trace contextRef="#ctx0" brushRef="#br4" timeOffset="232581.3029">22839 8546 100 0,'0'0'39'0,"-16"3"0"15,27 3-1-15,4-12-35 16,17-2-2-16,13-4-2 15,6-7-3-15,23 0-31 16,-7-14-3-16,13 6 1 0,-8-13-3 16</inkml:trace>
  <inkml:trace contextRef="#ctx0" brushRef="#br4" timeOffset="232793.315">23606 8055 101 0,'-28'47'38'16,"-10"5"2"-16,3 22-3 15,-3-4-33-15,5 10 1 16,-4-3-1-16,8 0-1 16,3-2-1-16,2-9-3 15,9-5-3-15,0-21-14 16,16 4-18-16,-6-15-3 15,15-5-1-15,-10-24-1 0</inkml:trace>
  <inkml:trace contextRef="#ctx0" brushRef="#br4" timeOffset="233004.3271">23218 8570 104 0,'0'0'40'0,"0"0"-1"16,4 14 0-16,16-13-35 15,14-1-1-15,11-4-2 16,3-2-2-16,11-1-2 16,-4-12-11-16,11 14-22 15,-12-9-4-15,0 8 1 0,-8-5-3 16</inkml:trace>
  <inkml:trace contextRef="#ctx0" brushRef="#br4" timeOffset="233371.3481">23678 8682 93 0,'-18'20'38'0,"17"-1"1"16,1-19-1-16,24 14-31 15,1-19-4-15,13 3 0 16,5-12-2-16,3-2 1 15,2-3-3-15,-3-3 1 0,-7-3-1 16,-7 1 0-16,-9 0 1 16,-16 3 0-16,-7 5 1 15,-12 3-1-15,-12 8 1 16,-8 7 1-16,-6 7-1 15,-3 10 1-15,0 4 0 16,4 6 1-16,6-1 0 16,11 6-1-16,8-4 1 15,14-4-3-15,17-5 0 16,15-6-2-16,14-6-1 15,4-10-5-15,16 5-7 16,-13-19-19-16,18 3-6 16,-14-9 0-16,5 5 0 15</inkml:trace>
  <inkml:trace contextRef="#ctx0" brushRef="#br4" timeOffset="233665.3649">24308 8627 94 0,'-21'3'37'0,"5"16"2"16,-13-7-1-16,12 15-31 15,-10-2-1-15,7 3-3 16,0-4 2-16,7-3-2 15,8-8 0-15,5-13-1 16,18 3-1-16,4-13 1 16,6-12-2-16,7-4 2 15,2-3-2-15,0-2 2 16,-3 1-2-16,-2 4 1 15,-5 5-1-15,-7 11 0 16,-6 7 1-16,-14 3 0 16,11 26 1-16,-15 1-2 0,0 6 0 15,-3 2-4-15,4 6-3 16,-10-12-18-16,17 9-14 15,-10-14-3-15,13 0 0 16,-4-13-2-16</inkml:trace>
  <inkml:trace contextRef="#ctx0" brushRef="#br4" timeOffset="234558.416">16332 9545 81 0,'9'-13'34'0,"-10"-2"1"0,1 5 0 15,-13-9-23-15,6 9-7 16,-6-5-1-16,-1 10-1 15,-10 6 0-15,-2 8 2 16,-4 8-2-16,1 9 0 16,-4 6 0-16,3 8 0 15,2 2-1-15,5 1 1 16,8-7-1-16,7-3-1 15,9-12 1-15,13-12 0 16,17-19-1-16,10-17 0 16,13-15 0-16,14-15 0 15,2-13 0-15,4-3 0 16,-2-8-1-16,-7 5 0 15,-14 7 1-15,-12 11-1 0,-14 12 0 16,-17 19 0-16,-8 27-1 16,-23 8 1-16,-3 27 0 15,-6 17-1-15,-2 12 1 16,2 10 0-16,9 3-1 15,6-5 0-15,20-5-2 16,13-12-2-16,27-5-10 16,1-28-20-16,26-1-4 15,0-22 0-15,13-4-1 16</inkml:trace>
  <inkml:trace contextRef="#ctx0" brushRef="#br4" timeOffset="235414.465">17086 9399 98 0,'-32'-12'37'16,"-11"1"2"-16,6 16-1 15,-6 4-25-15,9 12-9 16,1 4 1-16,12 10-1 16,7-1-2-16,6 7 1 15,10-4-2-15,10 0 2 16,9-9-2-16,6-6 0 15,11-8 0-15,0-7-2 16,0-10 1-16,5-8-1 16,-6-10 0-16,-4-4 0 15,-4-6 1-15,-7-4-1 16,-10-2 0-16,-4-1 1 15,-8 4 0-15,-4 3 0 0,-7 9 0 16,-4 2 0-16,-2 10 0 16,-2 7 0-16,4 9 1 15,0 5-2-15,6 1 2 16,5 2-2-16,12-3 2 15,12-2-2-15,9-7 2 16,9-2 0-16,10-6-1 16,9-2 2-16,-1-3-2 15,-1 1 2-15,-8-1-2 16,-6 2 2-16,-10 4-1 15,-12 5-1-15,-19 0 2 16,4 17-4-16,-18 1 2 16,-4 6-1-16,-7 6 1 15,-1 1 0-15,0 7 0 0,5-2 0 16,6 0 0-16,10-6 3 15,10-5-3-15,9-11 0 16,13-11 0-16,5-6 0 16,10-9 0-16,1-10 0 15,0-5 0-15,-1-6 0 16,-4-1 0-16,-8 0 0 15,-5 2 0-15,-7 6 0 16,-4 5 0-16,-10 9 0 16,-4 12 0-16,-2 9 0 15,-6 12-2-15,-3 8 4 16,1 6-4-16,0 5 4 15,0 0-4-15,8 1 4 16,7-3-2-16,4-8 0 16,8-11 0-16,12-6 0 0,4-12 0 15,12-14 0-15,-1-7 0 16,3-9 0-16,0-10 0 15,-6-4 0-15,-11-2 0 16,-2-1 0-16,-14 4 0 16,-9 4 0-16,-9 8 0 15,-4 7 0-15,-8 6 0 16,1 11 0-16,3 6 0 15,12 0-4-15,-9 13-3 16,9-13-5-16,16 22-15 16,-4-16-12-16,19 4 1 15,-8-10-2-15,14 6 2 0</inkml:trace>
  <inkml:trace contextRef="#ctx0" brushRef="#br4" timeOffset="235768.4852">18348 9389 106 0,'0'0'36'0,"0"14"2"16,0-14-2-16,-10 29-31 15,1-7 1-15,5 10-1 16,-8-2-1-16,-1 9 1 16,-1-4-3-16,4-2 2 15,-1-5-2-15,4-6 0 16,6-12 0-16,1-10 0 15,19-13-2-15,1-10 0 16,9-9 0-16,6-6 0 16,2-2 0-16,1-3 0 0,1 4 0 15,-7 5 0-15,-5 10 0 16,-4 7 0-16,-5 14 0 15,-18 3 0-15,13 22 0 16,-10 4 0-16,-2 6 0 16,0 6 0-16,3 4 0 15,-3-2 0-15,9 7-11 16,-5-19-11-16,19 11-17 15,-8-20-1-15,14 7-1 16,2-16-2-16</inkml:trace>
  <inkml:trace contextRef="#ctx0" brushRef="#br4" timeOffset="235917.4937">19044 9707 99 0,'-5'-9'42'0,"-5"11"0"16,-8-12-2-16,18 10-11 15,-13-5-31-15,2-14-9 16,11 19-27-16,-2-20-3 15,2 20 0-15,-5-17-1 16</inkml:trace>
  <inkml:trace contextRef="#ctx0" brushRef="#br4" timeOffset="237444.5811">3722 11659 94 0,'0'0'27'15,"0"0"2"-15,-12 4 1 0,13 12-21 16,-5-2-2-16,2 12-3 16,-1 4-1-16,2 13-2 15,-3 6 1-15,2 9-2 16,-1 6 1-16,0 0-3 15,0 0 0-15,2-4 0 16,5-4-4-16,-4-21-21 16,13 5-8-16,-4-19-1 15,7-3-1-15,-16-18 0 16</inkml:trace>
  <inkml:trace contextRef="#ctx0" brushRef="#br4" timeOffset="238316.6309">3537 11686 76 0,'12'-7'36'0,"4"4"-3"15,0-14 1-15,13 8-29 16,5-10-1-16,9 1-2 16,6-1-2-16,3-2-8 15,11 14-21-15,-15-2-4 16,1 13-2-16,-17 5 0 15</inkml:trace>
  <inkml:trace contextRef="#ctx0" brushRef="#br4" timeOffset="238527.643">3544 12203 76 0,'-22'30'36'0,"2"-13"-1"16,17 1 2-16,3-18-34 15,26 10 0-15,14-16-3 16,15-9-5-16,22 7-20 16,1-19-7-16,17 5-3 15,-1-8-2-15</inkml:trace>
  <inkml:trace contextRef="#ctx0" brushRef="#br4" timeOffset="238969.6683">4646 11831 72 0,'-9'-19'36'0,"-5"19"-1"16,-15 0 1-16,3 12-30 0,-12 0-1 15,2 9 0-15,-7 1-1 16,12 4 0-16,1 1-1 15,11-2-1-15,10-1 0 16,13-2 0-16,7-5-2 16,10-3 1-16,10-2-1 15,5-3 1-15,0 1 0 16,-2 0-1-16,-3 1 0 15,-8 3 0-15,-9 6 1 16,-14 1 0-16,-11 7-1 16,-16 2 0-16,-3 0 0 15,-3-1 0-15,0-4-4 16,-3-12-3-16,21 3-18 0,-4-22-12 15,19 6 1-15,15-33-4 16,14 5 2-16</inkml:trace>
  <inkml:trace contextRef="#ctx0" brushRef="#br4" timeOffset="240306.7448">5923 11743 56 0,'-4'-10'34'16,"4"10"1"-16,-14-5-1 15,-1 0-21-15,15 5-4 16,-28 8-2-16,13 5-2 15,-6 4-1-15,3 9-1 16,-3 6 0-16,6 6 0 16,1 2 0-16,8 3-1 15,6-2 0-15,11-4 0 16,6-8-1-16,9-8 1 15,7-14-1-15,3-9 0 16,3-11-1-16,3-10 1 16,-4-7-1-16,-4-8 0 15,-3-3 0-15,-5-2-1 16,-10 3 1-16,-7 3 0 0,-8 3-1 15,-6 7 3-15,-7 9-2 16,-4 8 1-16,-7 6-1 16,1 8 1-16,2 2-1 15,1 3 0-15,8 2 1 16,11-11-3-16,4 14 3 15,15-16-2-15,11-8 1 16,12 0 2-16,5-6-2 16,7-1 3-16,-3 1-3 15,0 1 2-15,-9 5-2 16,-6 9 3-16,-13 8-3 15,-11 7-1-15,-11 9 2 16,-8 5-1-16,-9 9 1 0,-1 6-2 16,-6 3 2-16,4-1-2 15,0-3 1-15,10-3 1 16,13-13 0-16,8-7-1 15,13-15 1-15,14-14-1 16,7-15 0-16,11-8 0 16,3-7 0-16,-2-7 0 15,-2-2 0-15,-6 2 2 16,-11 4-1-16,-11 12 1 15,-12 5-2-15,-8 12 2 16,-8 14-2-16,-15 6 0 16,-1 13 0-16,-5 8-1 15,3 7 1-15,-1 4-2 16,10-1 1-16,5 0-2 0,14-9 2 15,9-7-3-15,16-9-1 16,3-14-2-16,21 0-8 16,-11-23-9-16,17 8-12 15,-13-16-1-15,5 9-1 16,-19-10 1-16,-1 13 23 15,-15 2 13-15,-15 3 8 16,-7 16 11-16,0 0 12 16,-14 10 4-16,-6 4 1 15,4 13 1-15,-5 0-21 16,5 10-10-16,-3-1-1 15,10 6-1-15,-1-2 0 16,7-1 0-16,0-9-1 16,6-5 1-16,2-9-1 0,-5-16 0 15,19 0 0-15,-5-17-1 16,-3-7 1-16,4-10-1 15,-1-3 0-15,1-5 0 16,4-1 0-16,-1-2 0 16,4 1-1-16,5 2 3 15,3 7-4-15,-1 4 0 16,3 11-5-16,-4-2-7 15,16 26-13-15,-13-11-9 16,15 21-4-16,-9-6-3 16,23 8 3-16</inkml:trace>
  <inkml:trace contextRef="#ctx0" brushRef="#br4" timeOffset="240982.7834">8490 11179 79 0,'0'0'37'0,"0"0"0"15,0 0 0-15,-12 39-31 16,0-2-1-16,2 16-1 16,-4 6 0-16,-1 11 1 15,-1 3-2-15,-2 2 0 16,5-4 0-16,2-2-1 15,2-12 0-15,4-4-1 16,1-14 0-16,8-11-2 16,2-15 2-16,8-7 0 0,3-13-1 15,3-7 1-15,4-7 0 16,0-9 0-16,-1-4-1 15,1 1 3-15,-1 2-2 16,-4 5 1-16,-2 7-1 16,-5 8 1-16,2 10-2 15,-14 1 1-15,16 24-1 16,-8-1-3-16,1 8 3 15,5 3-3-15,1 2 1 16,5-4-4-16,10-2 2 16,2-7-1-16,11-6-2 15,1-14-2-15,14 2-10 16,-14-23-15-16,16 4-3 15,-14-17-1-15,2 4 1 0</inkml:trace>
  <inkml:trace contextRef="#ctx0" brushRef="#br4" timeOffset="241516.814">9180 11643 87 0,'-20'-18'38'0,"8"16"1"15,-13-3-1-15,7 13-29 16,-3 0-3-16,7 11 1 16,2 0-3-16,5 3-2 15,4 2 1-15,8 2-3 16,4-7 1-16,9 0-2 15,4-7 2-15,9-6-3 16,3-7 3-16,0-7-1 16,2-6 1-16,-1-8 1 0,-2-3-2 15,-3-3 1-15,-3-1-1 16,-4 2 0-16,-7 1-1 15,-1 3 2-15,-5 7-2 16,-10 16-2-16,11-6 3 16,-13 22 2-16,-3 10-2 15,-5 16-1-15,-6 14 1 16,-3 20 0-16,-3 14 0 15,-3 13 1-15,-3 7-1 16,-1 6-3-16,2-5 3 16,4-2-1-16,2-14 1 15,3-15 0-15,4-19 0 16,3-17-2-16,3-22 2 15,8-22 0-15,-11-7 1 16,5-22-1-16,1-11 0 0,-2-12 1 16,6-14-1-16,1-12 1 15,5-8-1-15,7-4 0 16,6 1 0-16,8 1 0 15,5 7-1-15,4 6-2 16,6 12-1-16,0 4-2 16,10 24-7-16,-17-8-16 15,17 20-10-15,-16-9 0 16,8 12 0-16,-8-2 1 15</inkml:trace>
  <inkml:trace contextRef="#ctx0" brushRef="#br4" timeOffset="242094.847">9730 11558 78 0,'0'0'38'0,"4"-10"-1"15,-4 10 3-15,0 0-30 16,0 0-3-16,0 23-1 16,1 6 1-16,-8 3-3 15,3 7-1-15,-6 8 0 16,0 4-1-16,-2-4 0 15,3-1-3-15,0-6 1 16,-1-8-2-16,7-10 3 16,0-9-1-16,3-13 0 15,9-13 0-15,-2-8-1 16,3-11 1-16,2-6 0 15,-2-6 2-15,3-7-3 16,-2-1 1-16,3 4-1 16,-2 4 1-16,-2 5-1 0,1 8 2 15,0 8-2-15,1 8-1 16,-1 9 2-16,3 8 1 15,0 6-1-15,6 3 0 16,4 2 0-16,3 1 3 16,4 4-4-16,-1-5 3 15,-1 6-1-15,-3 2 1 16,-4-4-2-16,-13 5 2 15,-10 2-2-15,-12-1-3 16,-9 0 3-16,-8 1-2 16,-7-2 1-16,0-2-1 15,-4 3 2-15,4-6-3 16,6 6 3-16,2 4 1 15,5 4-1-15,4 9 0 0,4 8 1 16,-1 12 0-16,1 9 0 16,-1 8 0-16,1 3-3 15,-2-7 0-15,6 0-4 16,-5-22-6-16,16 2-10 15,-9-37-13-15,20-10-6 16,2-34-2-16,13-9 5 16</inkml:trace>
  <inkml:trace contextRef="#ctx0" brushRef="#br4" timeOffset="242537.8724">10349 11523 90 0,'0'0'38'15,"-11"-2"0"-15,11 2 1 16,-17 7-34-16,5 2-1 15,-6 5 0-15,-1 8 2 16,1 6-2-16,-5 5-2 16,2 3 1-16,2 3-1 15,5-1 1-15,7-1-2 16,10-7 1-16,6-8-4 15,11-12 3-15,8-9-1 16,4-7 1-16,4-13-1 0,3-6 0 16,0-4 3-16,-8-3-4 15,-5-3 2-15,-11 2-2 16,-4 3 1-16,-12 4-2 15,-11 4 1-15,-2 10-3 16,-5 2-1-16,1 9-1 16,-1-6-5-16,19 7-7 15,-16 1-11-15,28 4-8 16,1-14-1-16,16 4-1 15,0-12 1-15</inkml:trace>
  <inkml:trace contextRef="#ctx0" brushRef="#br4" timeOffset="242808.8879">11032 11007 96 0,'-11'11'40'16,"-11"5"1"-16,4 21-3 15,-7 5-34-15,3 17 1 16,-1 8-2-16,1 5 0 16,2 3-2-16,1 5 2 15,6-3-3-15,2-10-3 16,5-3 1-16,1-14-4 15,9-5-4-15,-11-23-12 16,20 2-13-16,-13-24-5 16,0 0 0-16,3-23 3 0</inkml:trace>
  <inkml:trace contextRef="#ctx0" brushRef="#br4" timeOffset="242981.8978">10718 11538 105 0,'-10'-2'40'0,"-4"-3"0"15,15 19-9-15,-1-14-26 16,20 6-1-16,7-7-2 15,7-6-2-15,12-2-3 16,6-12-7-16,17 11-16 16,-16-26-12-16,19 8-1 15,-13-17-1-15,7 4 0 16</inkml:trace>
  <inkml:trace contextRef="#ctx0" brushRef="#br4" timeOffset="243379.9205">11486 10989 92 0,'-17'21'41'16,"-13"3"1"-16,2 18-1 15,-15 3-34-15,12 10-1 16,-4 2-1-16,4 6 0 16,4-4-3-16,5 0 2 15,4-5-2-15,6-7 0 16,2-4-1-16,6-11 1 15,5-7-1-15,9-11 1 16,5-5-2-16,3-11-2 16,5-7 2-16,5-5-2 15,1-4 2-15,0-5-2 16,2-1 2-16,0 2-2 0,-8 1 2 15,0 4 0-15,-3 11 1 16,-6 6-1-16,-5 9 0 16,-6 11 2-16,-6 4-2 15,-2 8 1-15,-4 5-2 16,0 1-1-16,-2-2-1 15,4-3-1-15,6-1-1 16,0-13-5-16,17 4-3 16,-16-23-9-16,33 7-16 15,-15-17-1-15,13 3-1 16,-5-16 2-16</inkml:trace>
  <inkml:trace contextRef="#ctx0" brushRef="#br4" timeOffset="243725.9403">11689 11576 93 0,'0'0'41'16,"-18"13"-1"-16,14 3 2 15,-2-5-38-15,5 5 2 16,1-5-3-16,12 2 1 16,5-5-1-16,10-7-2 15,9-2 0-15,4-7 0 16,8-4-1-16,2-5-1 15,-1-1 1-15,-6-6-1 16,-5-1 1-16,-10 2-2 16,-14 5 3-16,-14 2-2 15,-14 6 1-15,-10 9 1 16,-15 9 0-16,-4 6 1 0,-7 8-1 15,2 9 2-15,8 3-2 16,9-1-1-16,12-1 0 16,14-3-1-16,18-7-1 15,14-8-5-15,17-6 0 16,4-19-11-16,25 0-23 15,-9-14 1-15,16-1 0 16,-7-9-1-16</inkml:trace>
  <inkml:trace contextRef="#ctx0" brushRef="#br4" timeOffset="244062.9596">12545 11394 71 0,'-32'-2'41'16,"11"10"-1"-16,-15-7 1 0,15 15-12 15,-14-5-25-15,6 4-1 16,3 3-1-16,8 1 0 15,6 1-1-15,6-1 0 16,11-2-1-16,5-3 1 16,7-6-1-16,7 0 0 15,1-3 0-15,3-3 1 16,0-1-1-16,-5 0 0 15,-5 2 0-15,1 1 2 16,-9 2-2-16,-10-6 1 16,0 17 0-16,-4-1 0 15,-6 1-1-15,0 0-2 16,0 0 0-16,-1-2-2 15,9 1-1-15,2-16-8 16,16 16-10-16,-16-16-18 0,38-16 1 16,-13-6 0-16,16-1 1 15</inkml:trace>
  <inkml:trace contextRef="#ctx0" brushRef="#br4" timeOffset="244250.9704">12875 11394 99 0,'-26'23'40'16,"0"19"3"-16,-13-8-8 15,3 13-28-15,3-1-2 16,10 0-3-16,5-5-2 16,6-8-3-16,12-1-5 15,0-32-20-15,21 19-12 16,-4-30-2-16,16-2 0 0,-2-16 3 15</inkml:trace>
  <inkml:trace contextRef="#ctx0" brushRef="#br4" timeOffset="244371.9773">12799 11186 73 0,'-41'-36'37'0,"3"8"-14"16,2 15-22-16,7 19-17 16,1 1-22-16,8-2 0 15</inkml:trace>
  <inkml:trace contextRef="#ctx0" brushRef="#br4" timeOffset="244987.0125">13363 11292 75 0,'0'0'38'16,"-21"-10"-1"-16,5 16 0 15,-15 0-28-15,-2 10-4 16,-5 0 0-16,3 8-1 15,-4 1 1-15,11 0-2 16,7 0 0-16,12-3-1 16,12-4-1-16,22-5 0 0,10-1 0 15,11-3-1-15,6 3 0 16,0 0 2-16,-3 6-1 15,-12 4 1-15,-13 1-1 16,-13 9 1-16,-18 0-1 16,-15 3-1-16,-6-1 2 15,-10-1-4-15,-1-4 1 16,2-6-3-16,8-3-1 15,4-18-10-15,25-2-18 16,-14 1-6-16,26-11-2 16,-3-11-1-16</inkml:trace>
  <inkml:trace contextRef="#ctx0" brushRef="#br4" timeOffset="247182.138">14564 11287 72 0,'0'0'35'0,"-12"-14"-1"16,12 14-4-16,-39 13-25 15,8 5 0-15,-14 3 0 16,3 11 1-16,-9-1-2 16,8 6 0-16,3 3-1 15,12 0 2-15,14-7-2 16,15 1-1-16,20-9-1 0,17-3-1 15,14-2-4-15,9-18-14 16,17 6-19-16,-2-15-2 16,5-2 0-16,-5-12 0 15</inkml:trace>
  <inkml:trace contextRef="#ctx0" brushRef="#br4" timeOffset="247821.1746">14962 11308 76 0,'-33'-4'37'0,"5"15"-1"15,-6-4 1-15,0 15-32 16,5 1-1-16,7 8 0 16,-2 6 0-16,8 2 2 0,3 1-3 15,8-1 1-15,5-5-2 16,9-3 1-16,9-10-2 15,6-9 1-15,7-8-2 16,4-9-2-16,7-12 1 16,1-8-1-16,3-5 0 15,-3-5 0-15,0-3 1 16,-10 0-2-16,-5 0 3 15,-9 4-1-15,-13 8 1 16,-6 6 0-16,-10 3 0 16,-4 7 0-16,-1 6 0 15,3 3 1-15,12 1-1 16,-12 5 1-16,12-5 0 0,29 4 0 15,0-1 0-15,8-1-1 16,6 2 1-16,-3 3 0 16,0 4 0-16,-7 5-1 15,-6 3 1-15,-14 7-1 16,-12 5 0-16,-10 0 1 15,-8 4-1-15,-6-3 2 16,-3-4-1-16,2-4 1 16,5-9-2-16,8-7 0 15,11-8 1-15,13-16-1 16,14-8 1-16,12-8-3 15,11-6 2-15,4-3-2 16,3-1 2-16,-2 4 0 16,-9 10 0-16,-8 7 0 15,-9 13 0-15,-12 10 0 0,-12 14 0 16,-8 8 0-16,-8 6-1 15,-2 5 0-15,3 1-3 16,1-9-4-16,21 7-17 16,-6-22-14-16,26 2 0 15,-1-18-1-15,19-2 0 16</inkml:trace>
  <inkml:trace contextRef="#ctx0" brushRef="#br4" timeOffset="248444.2102">16519 10873 92 0,'-13'-45'39'15,"6"5"0"-15,-13-9-13 16,5 14-18-16,-10 3-3 15,3 15-2-15,-7 11-1 16,-5 16 1-16,-3 17-1 0,-5 19-1 16,-3 12 0-16,-4 12-1 15,0 9 1-15,2 5-2 16,6 2 1-16,7-5-1 15,13-4-1-15,10-12-1 16,12-6-1-16,6-19-8 16,23 1-16-16,-12-23-9 15,12-3-1-15,-8-16-1 16</inkml:trace>
  <inkml:trace contextRef="#ctx0" brushRef="#br4" timeOffset="248790.23">15932 11260 90 0,'-25'-9'38'15,"25"9"1"-15,-17-4-1 16,29 6-33-16,16-3-2 16,13 0 0-16,13-3-2 15,10 1 0-15,9-3-1 16,1 1 0-16,0 0-1 15,-6 0 1-15,-11 4-1 16,-9 3 0-16,-16 4 1 16,-10 2-1-16,-15 5 1 15,-9 5 0-15,-12 4 0 16,-5 6 1-16,-3 4-1 15,-3 4 1-15,3 1-1 16,-1 0 0-16,9-3 0 16,4-6 0-16,10-4-3 15,5-9-1-15,12-3-5 0,-6-21-12 16,22 9-12-16,-11-17-3 15,9 3-1-15,-12-13 0 16</inkml:trace>
  <inkml:trace contextRef="#ctx0" brushRef="#br4" timeOffset="248955.2394">16397 11097 89 0,'-24'-12'38'16,"-2"-2"1"-16,10 16 0 15,1-5-34-15,15 3-3 16,0 0-4-16,11-8-8 15,20 13-19-15,-12-11-8 16,14 7-1-16,-2-5-2 0</inkml:trace>
  <inkml:trace contextRef="#ctx0" brushRef="#br4" timeOffset="249466.2687">16865 11210 54 0,'0'0'37'16,"-14"6"-1"-16,13 9 1 15,-12-5-15-15,8 15-15 16,-3-1-1-16,1 11-1 15,-5-4 0-15,5 4-2 16,-1-5 0-16,3-1 0 16,0-5-1-16,5-7-1 15,0-4 0-15,0-13 0 16,0 0-1-16,18-5 1 15,-9-9-1-15,0-4 0 16,2-6 0-16,-1-6 1 16,-1-4-1-16,5 1 1 15,-6-2-1-15,-1 5 1 0,5 3-1 16,-3 5 1-16,4 4 0 15,3 7-2-15,0 6 0 16,5 3-2-16,7 7-3 16,-4-11-10-16,18 18-13 15,-15-15-9-15,16 9 0 16,-12-12-2-16</inkml:trace>
  <inkml:trace contextRef="#ctx0" brushRef="#br4" timeOffset="250051.3021">17322 11236 72 0,'-13'7'38'16,"8"15"0"-16,-9-7 1 0,9 12-28 16,-8-8-3-16,3 10-2 15,-2-4-1-15,0 4-1 16,1-3-1-16,2-8-1 15,-1-1 0-15,5-5-1 16,5-12-1-16,0 0 0 16,13-6 0-16,0-8-1 15,1-6 1-15,4-2-1 16,-4-5 1-16,1-1 0 15,-1-2 0-15,-5 4-1 16,-4 1 2-16,-1 5-1 16,-4 6 0-16,0 14 0 15,0 0 0-15,0 0 1 0,0 0-1 16,-10 19 0-16,7-4 0 15,7 3 0-15,1-3 1 16,5-5 0-16,4 0-1 16,6-7 1-16,2-2 0 15,1-10 0-15,6-1 1 16,-1-9-2-16,1 0 1 15,-1-7-1-15,-2 3 0 16,0-1 0-16,-2 2 0 16,-1 4 0-16,-4 5 0 15,-3 4-1-15,-6 10 1 16,-10-1 1-16,5 23-1 15,-7-4 1-15,-5 7-1 16,-3 4 1-16,5 1-1 0,-1 2 0 16,4-3 0-16,4-4-2 15,8-1-3-15,1-12-3 16,12 8-7-16,-9-25-9 15,15 11-12-15,-12-16-3 16,9 4-2-16,-10-13 2 16</inkml:trace>
  <inkml:trace contextRef="#ctx0" brushRef="#br4" timeOffset="250412.3228">17853 11303 80 0,'-8'23'39'15,"8"-23"-2"-15,-1 27 2 16,1-27-32-16,10 19-1 15,5-15-1-15,8-3-2 0,8-9 0 16,3-2-1-16,0-7-1 16,3-1 0-16,-3-4-1 15,-4-1 1-15,-6-1-1 16,-8 0 0-16,-8 0 0 15,-7 3 0-15,-7 2 0 16,-8 8 0-16,-5 4 0 16,-3 8 1-16,-6 8-1 15,3 7 1-15,-2 10-1 16,2 4 1-16,6 1 0 15,5 6 0-15,8-5-1 16,9-7-1-16,11-3-2 16,9-10-2-16,15 1-7 15,-7-24-12-15,24 10-14 0,-10-15-1 16,12 3-1-16,-5-9 1 15</inkml:trace>
  <inkml:trace contextRef="#ctx0" brushRef="#br4" timeOffset="250766.343">18532 11195 92 0,'-19'9'38'16,"-13"-2"0"-16,3 14 0 16,-5-1-33-16,2 7 0 15,-1-1-2-15,9 3 1 16,10-2-1-16,8-6 0 15,16-10-1-15,9-7-1 0,9-17 0 16,15-9 0-16,8-13-1 16,6-6 1-16,3-6-1 15,1-8-1-15,0 0 2 16,-5-4 1-16,-2 4-1 15,-8 4 1-15,-10 11-1 16,-13 9 0-16,-14 12 0 16,-9 19 1-16,-20 12-4 15,-9 19 0-15,-11 15 1 16,-4 10-1-16,4 7-1 15,0-6-9-15,24 13-13 16,-5-24-15-16,21-1 0 16,5-20-1-16,18-5-1 15</inkml:trace>
  <inkml:trace contextRef="#ctx0" brushRef="#br4" timeOffset="251884.407">19562 11221 76 0,'4'-11'35'0,"-4"11"-2"16,-8-22-5-16,8 22-19 16,-23-15-3-16,8 14 1 15,-13-2-2-15,5 13 1 16,-6 0-2-16,1 11-1 15,3 4 0-15,-2 10 0 16,6 3-1-16,7 1 0 16,5-1-1-16,10-2 1 15,9-6-1-15,7-8 0 0,7-8-1 16,9-12 1-16,5-11 0 15,5-10-1-15,4-9 1 16,4-6-1-16,-3-5 0 16,-1-5 0-16,-5 1 0 15,-6 1-1-15,-10 5 2 16,-7 7-2-16,-7 9 1 15,-12 8 0-15,-12 9 1 16,-3 8-1-16,-8 7 0 16,-2 5 0-16,-1 2 0 15,6 2 0-15,9-1 0 16,8-4 1-16,17-5-1 15,15-6 1-15,13-6-1 16,12-4 0-16,5-1 1 0,3 0-1 16,-6 3 0-16,-5 6 0 15,-14 6 1-15,-11 7-1 16,-16 9 0-16,-12 9 0 15,-11 2 0-15,-8 4 1 16,-5 0-1-16,-3-1 0 16,1-6 0-16,5-6 1 15,6-5-1-15,8-9 0 16,9-12 1-16,0 0-1 15,27-19 0-15,-5-2 1 16,5-5 0-16,2-7-1 16,0-3 1-16,3-5-1 15,-3 2 1-15,1 1-1 16,0 2 1-16,0 5-1 0,1 8 0 15,0 2 0-15,1 8-2 16,3 2-2-16,6 11-8 16,-8-12-6-16,20 15-13 15,-16-12-9-15,18 4-1 16,-10-8 0-16</inkml:trace>
  <inkml:trace contextRef="#ctx0" brushRef="#br4" timeOffset="254122.535">15412 12356 80 0,'0'0'39'0,"0"0"-1"16,0 0 1-16,-7 14-35 16,2 9-1-16,-7 3-1 15,3 10 0-15,-5 3-2 0,0 7 0 16,0 1-1-16,2-2-2 15,4-4-2-15,-1-20-10 16,17 0-23-16,-8-21 2 16,23-10-2-16,-5-17 1 15</inkml:trace>
  <inkml:trace contextRef="#ctx0" brushRef="#br4" timeOffset="254619.5634">15467 12012 80 0,'-19'-5'36'15,"-1"2"0"-15,7 14-1 0,-1-1-33 16,9 2-2-16,10 0 0 16,4-4-1-16,11 5-1 15,6-6-1-15,6 1 1 16,1-1 1-16,2 4-1 15,-1-1 1-15,-4 1 0 16,-4 8 1-16,-5-2 1 16,-6 8 1-16,-8 2 0 15,-6 5 1-15,-1 2-1 16,-1 5 3-16,-7-1-2 15,2 4 1-15,-2-5-1 16,2-1 0-16,2-5 0 16,0-5-1-16,4-8 0 15,4-6-1-15,-4-12 0 0,18 0 0 16,-3-13 1-16,5-2 0 15,1-8-1-15,2-1 0 16,-2-4 0-16,7 0-1 16,-5 3 1-16,2 3-1 15,-3 6 0-15,-3 7-1 16,-4 8 1-16,-4 6 1 15,-1 11-1-15,-6 9 0 16,-1 6-2-16,-3 2-1 16,3 8-4-16,-3-14-10 15,15 11-21-15,3-16-1 16,14-1-1-16,2-19 1 15</inkml:trace>
  <inkml:trace contextRef="#ctx0" brushRef="#br4" timeOffset="254882.5785">16556 12197 83 0,'-24'-20'39'16,"-2"16"0"-16,-11-1-1 15,4 22-31-15,-11-2-2 16,5 15 0-16,-3 5-2 15,6 9 1-15,4 1-3 16,12-2 1-16,11-3-2 16,14-6 0-16,17-6-2 15,11-10-4-15,18-4-1 16,0-16-6-16,27 5-12 15,-11-19-14-15,10 4 1 0,-13-14-1 16,3 8 2-16</inkml:trace>
  <inkml:trace contextRef="#ctx0" brushRef="#br4" timeOffset="255746.6279">16882 12327 79 0,'0'0'38'15,"-24"-16"-1"-15,9 16 2 16,-14 0-30-16,7 9-3 16,-2 3-3-16,0 6 1 15,1 8-2-15,7 1 0 16,0 3 0-16,11 1-1 15,5-1 0-15,8-3-1 16,7-5 1-16,11-6-2 16,2-8 2-16,3-6-1 15,1-6-1-15,-2-9 1 0,-2-7-1 16,-6-2 2-16,-3-6-2 15,-6-2 1-15,-2-4 0 16,-6 2 0-16,1-3 0 16,-3 7 0-16,-2 2 0 15,-1 4-1-15,0 10 1 16,0 12 0-16,5-13 1 15,-5 13-1-15,17 9 0 16,-6 0 1-16,1 2-1 16,7 1 1-16,1 0 0 15,2 1 0-15,2-1 0 16,-1 0 1-16,0 3-2 15,-2-1 2-15,-2-1-2 0,-5 5 1 16,-5-2-1-16,-1 5 0 16,-12 2 0-16,0 0-1 15,-5 0 1-15,-5 1-1 16,3-3 1-16,-3-5-1 15,4-1 1-15,10-15-2 16,-10 12 2-16,10-12 0 16,11-17 0-16,3 1 0 15,5-7 0-15,4-5 2 16,-4-1-1-16,6-4-1 15,-3 0 1-15,-3 2 0 16,0 0 0-16,-4 5 0 16,-1 7 0-16,0 1-2 15,-5 8 1-15,5 6 1 0,-4 4-1 16,4 6 0-16,-1 5 1 15,-3 2 0-15,1 6-2 16,-3 4 3-16,-2 2-3 16,-2 5 2-16,-4-1-1 15,-1 1-1-15,-5-1 1 16,0-1-2-16,-1-5 2 15,-2-7-1-15,5 0 1 16,4-16-1-16,0 0 1 16,0 0 0-16,7-14 0 15,6-6 1-15,0-4 0 16,4-7 0-16,1-2 0 15,2-5 0-15,3 2-1 16,-3 0 1-16,-2 5 0 16,1 3-2-16,-2 6 1 0,-1 5-2 15,3 6-2-15,-3 0-5 16,11 18-9-16,-13-17-11 15,15 20-11-15,-5-12 0 16,18 10 0-16,-5-12 0 16</inkml:trace>
  <inkml:trace contextRef="#ctx0" brushRef="#br4" timeOffset="256294.6592">17880 12369 82 0,'0'0'38'0,"14"1"0"16,9 2 0-16,2-11-32 15,15 6-3-15,1-6 1 0,9-1-1 16,-5-2-1-16,0 0-1 15,-5-2 0-15,-8 0-1 16,-9-2 1-16,-13 0-1 16,-13 1 0-16,-10 3 1 15,-14 2-1-15,-6 4 1 16,-12 5 0-16,-1 7 0 15,-6 8 0-15,1 6 1 16,3 5-1-16,11 10 1 16,12-1-1-16,9 2-1 15,16-2 0-15,17-4-1 16,13-3-1-16,15-9-4 15,20 0-8-15,-5-21-16 16,24 4-10-16,-8-15 2 16,10 2-3-16</inkml:trace>
  <inkml:trace contextRef="#ctx0" brushRef="#br4" timeOffset="256527.6726">18678 12278 95 0,'-18'-7'38'0,"-14"-1"0"15,3 13 1-15,-13-1-34 16,9 11 0-16,-4 2-2 15,10 7 1-15,2 1-2 16,6 6 1-16,14-7-2 16,15 0 1-16,13-7-2 15,13-5-1-15,15-11-1 0,7-8-3 16,17-2-2-16,0-23-15 15,16 9-15-15,-16-20-3 16,5 7 2-16,-8-16-1 16</inkml:trace>
  <inkml:trace contextRef="#ctx0" brushRef="#br4" timeOffset="256706.6828">19293 11882 90 0,'0'0'35'16,"-24"24"2"-16,9 19-3 15,-14 2-28-15,2 15-2 16,-2 6-2-16,0 6 1 15,1 1-3-15,2-3-2 16,6-2-3-16,-2-18-13 16,17-2-19-16,-6-18 0 0,15-3-2 15,-4-27 1-15</inkml:trace>
  <inkml:trace contextRef="#ctx0" brushRef="#br4" timeOffset="256896.6937">18952 12136 104 0,'-10'-7'40'0,"-3"-1"0"16,13 8-1-16,12 15-35 16,12-8-3-16,15 1-1 15,8-5-4-15,17 12-8 16,-10-13-24-16,15 13-4 15,-9-3 1-15,1 13-1 0</inkml:trace>
  <inkml:trace contextRef="#ctx0" brushRef="#br4" timeOffset="257038.7018">19687 12510 100 0,'0'0'39'0,"7"11"-1"16,-7-11-8-16,4-20-52 15,-4 20-16-15,7-25-1 16,0 9-3-16,-7-10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9Pipi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989346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measurement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using the 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rulers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thermometers, measuring cylinders, mass balance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what the Bunsen burner is, how it works and what the bits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Bunsens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(silence, hair and tie) how to light the Bunsen, how to leave it going safely, how to turn it off safely.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Prepare for a scientific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hypothesis, method, results, conclusion all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see how to separate solids and liquids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79320" y="1414080"/>
              <a:ext cx="3006000" cy="1338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64200" y="1409040"/>
                <a:ext cx="3026160" cy="135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480" y="205920"/>
              <a:ext cx="9079200" cy="4439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800" y="190080"/>
                <a:ext cx="9099360" cy="446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9720" y="157680"/>
              <a:ext cx="8808480" cy="4426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520" y="141480"/>
                <a:ext cx="8841240" cy="445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698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30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208</TotalTime>
  <Words>131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</cp:revision>
  <dcterms:created xsi:type="dcterms:W3CDTF">2006-08-16T00:00:00Z</dcterms:created>
  <dcterms:modified xsi:type="dcterms:W3CDTF">2014-02-17T22:16:41Z</dcterms:modified>
</cp:coreProperties>
</file>