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01:53:06.78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9572 4050 61 0,'11'-5'34'0,"-11"5"-2"15,13 7 2-15,-13 8-27 16,3 16-1-16,-4 7-1 16,2 11 0-16,-5-4 1 15,4 2-2-15,4-22 1 16,20-25-2-16,23-46 1 15,35-39 0-15,39-45-1 16,39-38 0-16,28-23-6 16,20-30-22-16,19 10-11 15,-14 3-4-15,-16 33 0 16,-33 24-2-16</inkml:trace>
  <inkml:trace contextRef="#ctx0" brushRef="#br0" timeOffset="1081.0618">11062 5933 76 0,'-3'-53'32'0,"4"15"2"16,-3 8 1-16,5 17-32 15,-3 13 1-15,15 34 1 16,-10 14 0-16,-3 25-1 16,-7 12 3-16,-2 14-1 15,-5-4-2-15,7-4 2 16,12-32-3-16,27-35 0 15,42-60 0-15,47-47 0 0,61-61-6 16,89-61-19-16,36-29-18 16,35-41-1-16,29-9-1 15,7-10 0-15</inkml:trace>
  <inkml:trace contextRef="#ctx0" brushRef="#br0" timeOffset="2583.1477">23132 4826 68 0,'0'0'35'0,"0"0"0"16,-15 21 0-16,7 12-26 15,-10 1 1-15,2 11-3 16,-4-4 0-16,7 3-1 15,13-18 0-15,23-18-2 16,35-31-1-16,37-27-2 16,44-30-2-16,30-23-5 15,39-4-27-15,-3-23-5 16,4 3-3-16,-26-1-1 15</inkml:trace>
  <inkml:trace contextRef="#ctx0" brushRef="#br0" timeOffset="3156.1805">16104 5918 78 0,'10'-5'37'16,"-10"5"0"-16,4 16 1 15,-15 5-28-15,4 15-4 16,-7-4-1-16,9 5 0 0,0-6-2 15,12-9 0-15,15-21 0 16,20-21-1-16,25-25-2 16,29-27 2-16,26-17-4 15,18-27-8-15,29-2-18 16,1-35-10-16,18-13-5 15,1-19 0-15,16-15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2-13T02:16:17.62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2-13T02:16:18.291"/>
    </inkml:context>
  </inkml:definitions>
  <inkml:trace contextRef="#ctx0" brushRef="#br0">16653 16183 0</inkml:trace>
  <inkml:trace contextRef="#ctx1" brushRef="#br0">20049 5996 52 0,'6'-9'29'0,"-4"-5"3"16,-2 14-1-16,3-17-13 15,-3 17-8-15,0 17-4 16,0 12 0-16,-6 3 0 16,3 16 0-16,-8 0-2 15,4 6 0-15,3-5 0 16,8-9 0-16,11-25 0 15,23-25-1-15,32-40 1 16,30-34-1-16,36-32-2 16,30-24-1-16,27-20-1 15,12-14-5-15,12 10-8 16,-26-7-3-16,-5 39-5 15,-50-3-2-15,-15 46 0 16,-58-2 0-16,-8 39-3 0,-40 1 3 16,-5 29 7-16,-18 7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01:47:00.9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20051 10144 45 0,'13'-21'35'0,"1"-2"-1"16,0 8-11-16,-4-9 6 16,7 9-16-16,-15-6-4 15,12 12-1-15,-12-2-1 16,-2 11-3-16,0 0 0 15,0 24-2-15,-10 8-1 16,-3 12 0-16,-2 9-3 16,-2 7 1-16,-2 10-3 15,1 0 1-15,7 0-4 16,3-14-3-16,16 0-10 15,-1-27-4-15,27-1-4 0,-5-25-2 16,23-8-3-16,0-21 2 16</inkml:trace>
  <inkml:trace contextRef="#ctx0" brushRef="#br0" timeOffset="330.0189">20699 10021 69 0,'0'0'36'15,"-30"14"-3"-15,3 23 1 16,-13 8-15-16,5 21-11 15,-5 0-3-15,14 10 0 16,3-4-3-16,13-2 1 16,14-9-3-16,11-13 2 15,18-17-1-15,12-18 0 0,12-21-1 16,9-18 1-16,3-17-1 15,2-14-1-15,-4-15 3 16,-6-7-2-16,-14-8 1 16,-18-1-1-16,-15 4 0 15,-21 9-2-15,-18 15 2 16,-13 10 0-16,-8 17-3 15,-9 10-4-15,16 29-13 16,-2-8-7-16,25 19-4 16,16-17-4-16,7 23-1 15,22-18 0-15</inkml:trace>
  <inkml:trace contextRef="#ctx0" brushRef="#br0" timeOffset="894.0511">21388 9964 115 0,'-18'6'39'16,"-1"-12"0"-16,19 6-1 15,-2-12-37-15,25-4-1 0,13-3 0 16,11-4-1-16,14 2 2 15,7 2-1-15,8 1 0 16,0 3 1-16,-2 8-1 16,-12 9 0-16,-13 10 0 15,-20 9 0-15,-19 8 1 16,-25 8-1-16,-19 7 1 15,-12 6 1-15,-11 2-1 16,1-3 0-16,2-8-1 16,13-5 1-16,18-10 0 15,21-6-3-15,28-11 2 16,23-8-2-16,18-4 2 15,13-1-2-15,1 1 3 16,-1 3-1-16,-10 6-1 16,-17 10 4-16,-28 9-4 15,-25 13 3-15,-28 10-3 0,-28 5 3 16,-16 7-3-16,-17 0 2 15,-1-4-1-15,0-6-1 16,14-11-3-16,5-22-12 16,35 2-12-16,6-33-7 15,39-8-3-15,11-24-2 16,29-5-1-16</inkml:trace>
  <inkml:trace contextRef="#ctx0" brushRef="#br0" timeOffset="1706.0976">18919 10390 102 0,'-19'21'38'16,"8"-13"2"-16,22-4-4 16,18-8-33-16,28-10-3 15,16-2-3-15,6-13-10 16,20 15-13-16,-15-11-9 15,0 11-2-15,-18-3-2 16,-4 13 1-16</inkml:trace>
  <inkml:trace contextRef="#ctx0" brushRef="#br0" timeOffset="28310.6193">16799 10023 90 0,'0'-13'34'15,"-7"-4"-1"-15,7 17-2 0,-28-26-26 16,6 15-1-16,-11-1 0 15,-1 9 1-15,-11 1 0 16,3 10-1-16,-3 5-1 16,0 9 1-16,3 4-1 15,4 10-1-15,5 5-1 16,9 2 0-16,9 1-2 15,6-3 1-15,9-4-1 16,11-7 1-16,9-9-1 16,10-9 1-16,11-14 2 15,7-11-2-15,7-12 2 16,0-2 0-16,-1-8 0 15,-6 3 0-15,-6-2 0 16,-10 9-1-16,-13 5-1 0,-19 20 2 16,0 0-2-16,-22 25-1 15,-11 15-1-15,-7 18 1 16,-10 15-1-16,-5 15 1 15,-2 10-2-15,-1 6 1 16,9-4-5-16,4-14-6 16,28 2-18-16,3-29-8 15,25-10 0-15,12-28-2 16</inkml:trace>
  <inkml:trace contextRef="#ctx0" brushRef="#br0" timeOffset="28705.6419">17680 9795 104 0,'-3'-14'38'16,"-4"28"0"-16,-21 5-1 15,-8 24-33-15,-12 15-2 16,-8 21 0-16,-11 17-1 16,-5 18 2-16,-4 11-2 15,8 0 1-15,8-1-3 16,16-9 0-16,17-11 1 15,26-19 0-15,20-19-1 16,24-23-1-16,16-23 2 16,9-17-2-16,3-16 4 15,-1-13 1-15,-8-14-1 0,-11-4 0 16,-22-9-1-16,-20 0 0 15,-23 3-1-15,-19 2-2 16,-16 16-4-16,-19 1-16 16,11 29-12-16,-18-5-4 15,14 18 0-15,5-4-4 16</inkml:trace>
  <inkml:trace contextRef="#ctx0" brushRef="#br1" timeOffset="38709.2141">18234 11395 62 0,'0'0'35'0,"0"0"0"16,0 0 0-16,0-19-26 15,0 19-4-15,5-11 1 16,-5 11-1-16,8 13-1 0,-6 9 0 16,-6 8-2-16,-2 9 2 15,-5 10-2-15,-1 1 1 16,0 8-3-16,-1-6-4 15,9 2-10-15,-6-22-22 16,20-3 1-16,0-17-4 16,18-6 2-16</inkml:trace>
  <inkml:trace contextRef="#ctx0" brushRef="#br1" timeOffset="39407.254">18681 11461 71 0,'0'-10'36'15,"0"10"-1"-15,-22 16 0 16,6 5-29-16,-7 2-2 16,6 10 2-16,-3 4-2 15,8 8-2-15,1-2 0 16,10 2-1-16,3-6 0 15,12-6-1-15,5-11 1 16,14-13-3-16,2-13 3 16,7-18 1-16,8-13-2 15,0-12 1-15,2-13 0 16,-7-4 0-16,-5-2-1 15,-10 0 2-15,-8 5-2 16,-13 8 0-16,-7 10 0 16,-11 14 0-16,-10 16 1 0,-2 10-1 15,-6 14 0-15,5 11 1 16,3 6-1-16,8 5 0 15,11-1 0-15,13-1 1 16,11-7-1-16,11-6 0 16,12-6 1-16,7-7-1 15,6-6 0-15,-3-5 0 16,-5-2 0-16,-5-1 1 15,-9-2-1-15,-6 2 0 16,-12-4 1-16,-7 4-1 16,-13 9 0-16,0-9 1 15,-13 10-1-15,-3 9 0 16,-2 11 1-16,-7 7-1 15,-2 10 1-15,7 8 1 16,-2 4-1-16,13 2-2 0,7-4 2 16,7-5-1-16,14-10 0 15,5-12 0-15,12-15 0 16,4-13 1-16,2-11-1 15,-2-10 1-15,-5-10 0 16,-9-7 0-16,-11-3-1 16,-13-1 1-16,-16 0-1 15,-10 5-3-15,-12 11 2 16,-4 6-1-16,-4 19-8 15,-9-2-16-15,28 24-6 16,-3-4-6-16,24 16-2 16,7-6 0-16</inkml:trace>
  <inkml:trace contextRef="#ctx0" brushRef="#br1" timeOffset="41288.3616">19808 11266 79 0,'0'0'28'16,"0"0"0"-16,-1 12 0 15,-11-6-19-15,7 13-4 16,-8-2-1-16,4 4 0 16,-2 0-1-16,7 0 1 15,0-4-2-15,8-1 0 0,-4-16 0 16,28 7 0-16,-8-15-1 15,5-7 0-15,0-5 1 16,5-3-1-16,-8-2 0 16,-4-3-1-16,-9 6 1 15,-7 2-1-15,-2 20-1 16,-27-13 0-16,5 16-2 15,-12 0-5-15,15 17-19 16,-12-14-2-16,17 8-8 16,-2-13-2-16,16-1 0 15</inkml:trace>
  <inkml:trace contextRef="#ctx0" brushRef="#br0" timeOffset="121522.9507">18015 5784 73 0,'-9'-10'34'0,"-7"10"-1"15,-16 0-2-15,1 16-24 16,-16 4 0-16,-1 18-2 15,-9 8 0-15,1 17-1 16,-5 11-1-16,8 15 0 16,7 5-1-16,13 5 2 15,15 1-3-15,18-7 3 16,23-13-3-16,21-15 2 15,27-23-2-15,23-25 2 16,23-24-2-16,10-23-1 16,6-24 1-16,6-15-2 15,-11-20 3-15,-14-12-3 16,-25-8 2-16,-32-3-1 15,-31-4-2-15,-31 5 0 0,-27 11 0 16,-29 11-1-16,-19 22-1 16,-17 15-1-16,-1 35-13 15,-10 9-19-15,21 25 0 16,7 5 0-16,28 13-1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01:49:18.70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19812 6213 22 0,'0'0'28'0,"-19"-4"1"16,8 1 2-16,2 4-11 16,-8-9-8-16,17 8-1 15,-11-1-2-15,11 1 1 16,14 2-3-16,9 7-2 15,12-8 0-15,21 6-1 16,13-6 0-16,28-1 0 16,15-5-2-16,17-1 0 15,12-4 0-15,10-3-1 16,-1 1 0-16,-1-3 0 15,-15 3 0-15,-19 2-1 16,-16 4 1-16,-15 1-1 16,-17 3 0-16,-18 0 1 0,-11-3-1 15,-10 3 0-15,-9-4 0 16,-4-3 0-16,-8-3 0 15,-4-3 0-15,-10-4 0 16,-7-1-1-16,-9-1 1 16,-6-3 0-16,-10 3 0 15,-8 1 0-15,-10 3 0 16,-2 2 1-16,1 6 0 15,4 4-1-15,3 2 1 16,13 2-1-16,11 3 0 16,14 4 0-16,13-6 0 15,27 9 0-15,13-4 0 16,11-2 0-16,17 4 0 15,3-1 1-15,6 2-1 0,-2 4 0 16,-8 4 1-16,-11 2-1 16,-19 9 0-16,-17 4 1 15,-23 6-1-15,-22 1 1 16,-16 3-1-16,-18 2 0 15,-7-3 0-15,-4-3 0 16,-1-3-2-16,8-9-2 16,22 3-12-16,1-22-10 15,40-6-7-15,0 0-2 16,31-13-3-16,10-10 1 15</inkml:trace>
  <inkml:trace contextRef="#ctx0" brushRef="#br0" timeOffset="795.0455">22969 5810 69 0,'12'-19'33'15,"-4"1"-3"-15,-9-3 2 16,-16-7-25-16,-2 10-3 16,-21-5 0-16,-11 5 0 15,-24 1 2-15,-9 10-2 0,-10-2 2 16,0 10-4-1,3 0 2-15,9 11-2 0,11 2 0 16,25 5 1-16,17 5-1 16,21 5-1-16,18 4 1 15,18 7-1-15,11 5 1 16,11 3 0-16,6 2-1 15,2 2-1-15,-2 2 0 16,-7-3 0-16,-13-2-1 16,-12 0 2-16,-19-3-1 15,-14-5 0-15,-16-4 0 16,-12-4 1-16,-7-5-1 15,-6-4 1-15,2-10-1 16,4-5 0-16,10-12 1 16,9-9-2-16,17-15 1 0,17-12-1 15,23-18 1-15,16-14-1 16,21-9-1-16,9-4 2 15,10-4-2-15,1 4 1 16,0 8 0-16,-13 10 1 16,-16 16-2-16,-16 10-1 15,-16 22-6-15,-28-4-17 16,0 22-5-16,-24-1-3 15,6 7-3-15,-8-5 0 16</inkml:trace>
  <inkml:trace contextRef="#ctx0" brushRef="#br0" timeOffset="1837.1051">19082 5587 40 0,'2'-12'29'16,"-2"12"3"-16,3-11-3 0,-10-3-17 15,7 14-1-15,0 0-2 16,0 0-1-16,-19-2-2 15,10 12-1-15,-5 1-1 16,2 9-1-16,-1 5-1 16,3 2 1-16,6 3-2 15,1-2 2-15,9 1 0 16,8-5-1-16,8-7-1 15,7-8 2-15,5-6-2 16,4-9-1-16,-1-9 1 16,-6-5-1-16,-5-5-2 15,-8-4 0-15,-13 1 2 16,-10 0-5-16,-9 7 0 15,-15-7-11-15,10 26-10 0,-22-8-4 16,16 13-3-16,-4-1-4 16,15 13 2-16</inkml:trace>
  <inkml:trace contextRef="#ctx0" brushRef="#br0" timeOffset="56903.2547">19365 1911 85 0,'0'0'36'0,"18"-21"1"0,17 8-1 16,-1-6-33-16,20-1-2 15,6 3-1-15,9 1 2 16,-3 5-1-16,-5 3-1 16,-9 6 1-16,-8 5-1 15,-16 7 1-15,-13 7-1 16,-15 4 2-16,-13 5-2 15,-14 10 1-15,-12 2-1 16,-9 3 1-16,-4 7-1 16,-6-3 1-16,2 1-1 15,9-3 1-15,7-1-1 16,11-7 1-16,20-2 0 15,20-9-1-15,18-4 0 0,21-6-1 16,8-11-3 0,16 7-7-16,-8-28-14 0,19 14-9 15,-13-22-2-15,3 7-2 16,-16-11 0-16</inkml:trace>
  <inkml:trace contextRef="#ctx0" brushRef="#br0" timeOffset="57240.274">20449 1715 85 0,'0'0'37'16,"-15"1"-1"-16,1 13 0 15,-10 2-32-15,-6 7-2 16,-4 6 2-16,0 8-1 15,-6 1 1-15,7 7-2 16,8-5 1-16,11 2-1 16,14-10 0-16,17-2-1 15,16-12 0-15,16-4-1 16,13-10 0-16,11-7 0 15,7-9-2-15,-4-9-3 16,15 5-19-16,-27-19-8 16,5 10-5-16,-24-13 1 15,2 4-3-15</inkml:trace>
  <inkml:trace contextRef="#ctx0" brushRef="#br0" timeOffset="57422.2844">20583 1858 98 0,'-44'56'38'15,"13"9"0"-15,0-13 0 16,15 2-35-16,4-3-3 16,11 1-1-16,11 7-14 15,-2-24-21-15,18 8-1 16,-8-19-1-16,11 6-2 15</inkml:trace>
  <inkml:trace contextRef="#ctx0" brushRef="#br0" timeOffset="57926.3132">20849 2098 99 0,'0'0'38'0,"9"-11"0"16,11 11-3-16,2-8-33 15,8 0-1-15,13-6 1 16,6 5 1-16,6-5-2 15,3 4 2-15,0-2-2 16,-4 3 1-16,-3-3-1 16,-11 7 0-16,-12 1-1 0,-9 3 0 15,-19 1-1-15,10 2 0 16,-10-2-2-16,-11 5-3 15,11 9-23-15,-18-18-9 16,18 4 1-16,-19 5-3 16</inkml:trace>
  <inkml:trace contextRef="#ctx0" brushRef="#br0" timeOffset="68243.9033">21700 1760 92 0,'33'-23'36'0,"13"1"0"16,1-8 0-16,16 2-33 15,-7 2-2-15,1 7 0 16,-4 8 0-16,-9 6 0 16,-13 10 0-16,-10 7-1 15,-13 8 1-15,-12 6 0 16,-12 6 1-16,-12 7 0 15,-12 2 0-15,-10 7 0 16,-6 0 1-16,0 3-2 0,2-6 1 16,7-2-1-1,17-4-1-15,16-5 0 0,25-9 0 16,23-6-1-16,22-11-1 15,10-7 0-15,12 1-6 16,-3-21-16-16,15 12-12 16,-17-15 1-16,1 7-3 15,-18-9 2-15</inkml:trace>
  <inkml:trace contextRef="#ctx0" brushRef="#br0" timeOffset="68776.9338">22937 1685 80 0,'-8'-24'37'16,"-7"-3"-2"-16,5 6 3 15,-16 2-31-15,9 4-1 16,-5 0-1-16,1 10-1 15,-8 6 0-15,-2 11-1 16,-5 7-1-16,1 6 0 16,3 2-1-16,3 6 1 15,1-1 0-15,14 4 0 0,9-8 0 16,13-6-1-16,14-7 2 15,12-9-2-15,5-7 0 16,14-7 0-16,-1-7-1 16,-1-4 0-16,-4 1 0 15,-5-4 1-15,-7 5-2 16,-11 3 1-16,-7 6 1 15,-17 8-1-15,0 0 0 16,-5 30-1-16,-15 0 3 16,-8 9-3-16,-9 11 2 15,-5 7-2-15,-5 3 2 16,-1 2-3-16,5-3 0 15,2-8-6-15,22 10-19 16,-9-27-11-16,28 1 0 16,-1-19-2-16,17 2 0 0</inkml:trace>
  <inkml:trace contextRef="#ctx0" brushRef="#br0" timeOffset="84295.8214">22319 3768 49 0,'11'-12'30'0,"2"0"2"16,-4-3-9-16,4 13 4 15,-15-10-14-15,2 12-5 16,0 0-2-16,-19 21 0 16,-5-8-1-16,2 8 0 15,-8-3-1-15,3 7-2 16,-2-1 0-16,7 2 0 15,5 1-2-15,7 3 1 16,8-2 0-16,7 6-1 16,4-2 1-16,6 4 0 15,4-4-1-15,3-2 1 16,-1-2-1-16,-4-6 1 15,4-4-1-15,-6-5 0 16,-1-5 0-16,-5-2 0 0,1-4 0 16,-10-2 0-16,18 2 0 15,-18-2-1-15,10 0 1 16,-10 0 0-16,0 0-2 15,0 0-7-15,11 8-23 16,-22-4-4-16,2 7 0 16,-11-8-3-16</inkml:trace>
  <inkml:trace contextRef="#ctx0" brushRef="#br0" timeOffset="85580.8949">22289 4271 37 0,'0'0'28'15,"-7"-9"3"-15,7 9-2 16,0-21-17-16,0 21-2 15,4-12-3-15,-4 12 1 16,0 0 1-16,0 0-3 16,0 0 0-16,5 19-2 15,-7-6 0-15,4 5-1 16,-2-2 1-16,5 3-3 15,-1-2 1-15,3-1-1 0,0-4 0 16,1-1 0-16,-8-11 0 16,11 15 1-16,-11-15-1 15,0 0 1-15,-11 11-1 16,-2-8 1-16,-6-2-2 15,-6 2 1-15,-2 0-1 16,-5-1-1-16,2 3 0 16,-1-4-2-16,11 10-13 15,-8-15-16-15,28 4-4 16,-15-7 0-16,15 7-3 15</inkml:trace>
  <inkml:trace contextRef="#ctx0" brushRef="#br0" timeOffset="85963.9169">22382 3775 92 0,'0'0'35'0,"-16"-7"1"16,16 7 0-16,9-12-32 15,2 5-1-15,4-6 0 16,7 4-1-16,-2 0 1 15,6 2-2-15,3 2 0 16,0 1-1-16,4 4-2 16,-4-7-10-16,16 15-20 15,-15-11-4-15,8 10-1 16,-10-8-1-16</inkml:trace>
  <inkml:trace contextRef="#ctx0" brushRef="#br0" timeOffset="86406.9422">22937 3768 82 0,'1'-11'34'0,"-1"11"0"16,9-17-1-16,2 12-28 15,-11 5-2-15,0 0 0 16,0 0 1-16,6 14 0 0,-17 2-1 16,0 11 1-16,-8 3-1 15,-3 9 0-15,-3 0 0 16,-1 5-1-16,-3-3 0 15,10 0 0-15,1-2 0 16,11-10 0-16,12-5-1 16,17-8 1-16,13-10-1 15,16-9 0-15,15-5 0 16,9-8-2-16,7-6-1 15,3-6-3-15,2 10-16 16,-22-20-16-16,-2 15 0 16,-22-10 0-16,-7 13-1 15</inkml:trace>
  <inkml:trace contextRef="#ctx0" brushRef="#br0" timeOffset="86601.9533">23191 3873 106 0,'-16'45'39'15,"-9"-5"-1"-15,12 15-1 16,-11 3-33-16,7 3-3 16,-2 0 0-16,3 0-1 15,5-1-3-15,-11-15-30 16,23 6-4-16,-2-20-2 15,10-4-1-15</inkml:trace>
  <inkml:trace contextRef="#ctx0" brushRef="#br0" timeOffset="99553.6941">20171 3795 51 0,'15'-23'35'15,"7"6"-1"-15,-6-8-1 16,9 13-16-16,-17-8-5 15,6 6-9-15,-14 14 0 16,11-8 0-16,-11 8-1 16,-25 27 1-16,0 2 0 15,-4 11 0-15,-6 5-1 16,0 7 1-16,-1 2-2 15,8 0 0-15,10-5 0 16,13-4 0-16,16-13-1 0,18-12-1 16,20-9-1-16,10-13-3 15,13 2-7-15,-6-23-6 16,14 10-3-16,-20-24-2 15,10 15-1-15,-29-20-3 16,3 12 1-16,-25-15 2 16,-5 1 6-16</inkml:trace>
  <inkml:trace contextRef="#ctx0" brushRef="#br0" timeOffset="99739.7048">20495 3711 104 0,'-27'42'31'16,"-14"2"-1"-16,10 26 2 15,-6-1-28-15,3 13-2 16,2 1-1-16,4-3-1 0,5-1-2 15,12-17-3-15,17-3-5 16,1-27-9-16,29 6-2 16,-8-36-4-16,25 5-1 15,-10-25-3-15,19 2-1 16,-13-20 1-16</inkml:trace>
  <inkml:trace contextRef="#ctx0" brushRef="#br0" timeOffset="100103.7256">20695 3849 98 0,'0'0'36'0,"32"3"1"16,-10-21-1-16,23 3-33 15,6-3 0-15,11-1 0 16,5 2 0-16,0 1-1 16,-8 4-1-16,-7 8 0 15,-9 8 0-15,-13 14 0 16,-16 8 0-16,-17 13-1 15,-18 12 1-15,-11 7-1 16,-7 5 0-16,-6 8 0 16,-5 0 0-16,0-3-1 15,6-3 0-15,6-5-2 16,16 1-10-16,-3-26-10 15,30 13-6-15,-6-32-4 16,28 5-4-16,1-24-2 0,21-2 0 16</inkml:trace>
  <inkml:trace contextRef="#ctx0" brushRef="#br0" timeOffset="100642.7564">21327 4185 95 0,'0'0'39'15,"0"-13"1"-15,21 10-2 16,1-10-34-16,12 0-1 15,6-1-1-15,8 4 0 16,0-3 0-16,4 6-1 16,-5 1 0-16,-4 3 0 15,-10 2-1-15,-5 3 0 16,-16 2 1-16,-12-4-1 15,-11 15 0-15,-13-9 0 16,-10 2 0-16,-13-3 0 0,-4-1 0 16,-7 0 0-16,-4-1 0 15,2 0 0-15,8 0 0 16,6-2-1-16,11 0 1 15,18 0 0-15,17-1-1 16,19-2 1-16,23-3 0 16,12-3-2-16,14 3-4 15,-2-8-6-15,15 8-3 16,-21-17-5-16,12 20-5 15,-37-21-1-15,6 22-1 16,-30-25-3-16,4 15 4 16,-19-9 4-16</inkml:trace>
  <inkml:trace contextRef="#ctx0" brushRef="#br0" timeOffset="159316.1124">14679 8215 76 0,'0'0'37'16,"38"-9"-1"-16,17-11 0 15,26-4-34-15,24-6 0 0,23 0 0 16,6-2-1-16,6 2 0 15,-8 8-1-15,-15 11 2 16,-23 8-1-16,-33 12 0 16,-28 13-2-16,-37 16 2 15,-25 9 0-15,-24 12-1 16,-21 8 1-16,-2-2-1 15,-6-2 0-15,13-4 2 16,18-7-1-16,22-13 0 16,29-9 0-16,31-13 1 15,27-11-1-15,23-1 1 16,14-5-1-16,5 3 0 15,-3 2 0-15,-10 5 1 16,-20 6 0-16,-25 14-2 16,-29 5 1-16,-31 6-1 0,-24 7 0 15,-20 1 0-15,-12 2-1 16,-6-4-2-16,9-4-3 15,3-22-17-15,33-3-13 16,12-20-1-16,32-11-1 16,19-21 1-16</inkml:trace>
  <inkml:trace contextRef="#ctx0" brushRef="#br0" timeOffset="159662.1321">16724 7979 88 0,'-53'35'36'0,"-17"15"0"0,1 21 1 16,-12 6-32-16,14 13-1 16,10-1 0-16,20 6 0 15,22-9-1-15,20-7-1 16,23-18 1-16,24-22-1 15,23-23 0-15,15-20-1 16,7-23 0-16,6-18 0 16,-6-18-1-16,-9-12 0 15,-17-8-1-15,-21-7-1 16,-21-2-1-16,-24 3-1 15,-13 12-1-15,-23 9 0 16,-8 21-3-16,-15 9-2 16,11 31-10-16,-15 3-7 15,25 25-2-15,-1 1-1 16,22 9-3-16,10-4 0 0</inkml:trace>
  <inkml:trace contextRef="#ctx0" brushRef="#br0" timeOffset="160031.1533">17752 7575 94 0,'-52'12'36'0,"-9"4"1"0,0 17 0 16,-2 1-34-16,9 8 1 15,15 3-1-15,19-1 0 16,19-6 0-16,22-7-1 15,24-13 0-15,21-10 0 16,11-14 0-16,5-11-1 16,-2-15 1-16,-12-7-1 15,-17-9 1-15,-19-3-3 16,-28 4 1-16,-26 3-3 15,-17 16-1-15,-26 5-7 16,4 32-12-16,-23-2-11 16,17 21-3-16,4 2-3 15,25 7 2-15</inkml:trace>
  <inkml:trace contextRef="#ctx0" brushRef="#br0" timeOffset="161329.2275">17724 8644 89 0,'20'-16'36'0,"3"-8"-2"16,19 1 3-16,1-2-33 15,31 3-1-15,15-2 0 16,25 6-1-16,20-2 1 0,28 3-1 15,19-2-1-15,18 3 1 16,13-6-1-16,-3 2 0 16,-5-3-1-16,-13-2 1 15,-26 1-1-15,-26 2 0 16,-29-2 0-16,-26 3 0 15,-37 3 0-15,-23-2 0 16,-24 4-1-16,-22 3 0 16,-17 2 1-16,-19 3-1 15,-11 2 1-15,-12 1 0 16,-6 2 0-16,-2-1 1 15,0 2-1-15,10 1 1 16,7-1 0-16,11 1 0 16,11 1-1-16,10 1 1 0,9 2-1 15,10 3 1-15,7 2-1 16,7 2 0-16,6 1-1 15,10-2 1-15,12 1 0 16,12 0-1-16,17-4 1 16,14 1 0-16,14-3-1 15,12-2 0-15,7 2 1 16,7 1-1-16,-1 2 1 15,-3 1-1-15,-10 4 0 16,-10 2 1-16,-11-2 0 16,-12 2-1-16,-9-2 1 15,-10 1 0-15,-12-2 0 16,-9 3-1-16,-15 2 1 15,-17 1 0-15,-20 4 0 0,-16 4 0 16,-21 5 1-16,-17 3-1 16,-14-1 1-16,-2 3 0 15,-2-1-2-15,11-5-2 16,26 9-19-16,3-19-13 15,37-3-2-15,16-12-2 16,30-8 0-16</inkml:trace>
  <inkml:trace contextRef="#ctx0" brushRef="#br0" timeOffset="179354.2585">21085 7882 77 0,'-17'-6'38'0,"17"6"1"16,11-20-1-16,20 10-15 0,9-7-21 15,15 3-2-15,9 1 1 16,3 2-1-16,1 8 1 15,-13 5-1-15,-12 8 1 16,-11 6-1-16,-15 5 1 16,-15 8 0-16,-15 2-1 15,-9 2-1-15,-3-2 2 16,-2-3-2-16,4 1 0 15,3-4 0-15,10 1 1 16,9-6-1-16,11 0 1 16,4 2 0-16,5 3 1 15,-2 3-1-15,-1 4 1 16,-4 3-1-16,-10 3 1 15,-11 1-1-15,-11 4 0 0,-9-3 0 16,-9 0-1-16,-7-2 1 16,1-5-1-16,-3-7-2 15,9-3-4-15,8-15-4 16,30-8-7-16,-17-10-7 15,39-5-3-15,1-28-4 16,32 2-1-16,6-20 0 16</inkml:trace>
  <inkml:trace contextRef="#ctx0" brushRef="#br0" timeOffset="179737.2804">22584 7645 91 0,'0'0'33'0,"-22"14"1"0,-22 10 1 15,-12 26-29-15,-17 10-1 16,-2 15-1-16,-10 6 2 16,8 13-2-16,0 2 1 15,16 0-2-15,11-8-1 16,22-6 0-16,20-11 0 15,22-14-1-15,21-13 0 16,21-20-1-16,11-11 0 16,6-15 0-16,0-12 0 15,-7-8 0-15,-12-9-1 16,-16-5 0-16,-24-3-1 15,-23 0 1-15,-20-1-2 16,-18 5 0-16,-10 2 0 0,-6 6-1 16,4 7-1-16,5-4-4 15,22 18-5-15,5-16-7 16,39 20-3-16,3-15-4 15,35 7-2-15,2-10-3 16,26 5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02:05:36.7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1093 1136 70 0,'9'13'36'15,"-13"0"-1"-15,-1 10 0 16,-3 7-22-16,1 3-12 15,4 6 1-15,-7 10 0 16,5 9 0-16,-3 4 0 16,2 4-1-16,-1-6 2 15,1-6-3-15,2-11 3 16,4-6-2-16,0-21 2 15,0-16-1-15,13-18-1 16,-2-17 2-16,1-12-1 0,3-12 0 16,-1-13-1-1,-14 72 1-15,19-90-1 0,-10 41 0 16,0-4 1-16,1 4-2 15,-2-1 1-15,2 6-2 16,-3 0 2-16,-7 44-1 16,11-67 1-16,-11 67 1 15,11-45-1-15,8 24 2 16,-9 17-3-16,5 18 3 15,6 23-3-15,13 9 2 16,6-4-2-16,22-13 1 16,-62-29 0-16,84 1 0 15,-34-12 1-15,7-4-4 16,-1-6 4-16,6-1-2 15,-10-2 0-15,5-1 0 0,-5 0 0 16,-1 2-2-16,-51 23 2 16,81-33 2-16,-81 33 0 15,41 4 0-15,-6 15-2 16,-8 22 0-16,-32 22-2 15,-7 17 2-15,-6 13-5 16,8 1-5-16,20-4-19 16,2-32-9-16,21-7-2 15,-5-19-1-15,14-5 1 16</inkml:trace>
  <inkml:trace contextRef="#ctx0" brushRef="#br0" timeOffset="385.022">2386 1370 99 0,'-2'10'39'0,"18"3"2"15,0-10-3-15,21-3-34 16,5-9-1-16,11 1 0 15,3-11 0-15,7-8 0 16,-1-4-1-16,-3-6 0 16,-59 37-1-16,54-40 0 15,-54 40 0-15,36-45 0 16,-36 45 1-16,0 0-2 15,17-53 1-15,-17 53 0 16,-35-21 0-16,-12 24 1 16,-12 17-2-16,-4 11 1 0,-9 11-1 15,15 11 1-15,11 0-2 16,31 1 1-16,29-17-2 15,12-8-3-15,32-7-11 16,-1-19-10-16,32 0-12 16,-6-11-3-16,14 0-2 15,-9-12 1-15</inkml:trace>
  <inkml:trace contextRef="#ctx0" brushRef="#br0" timeOffset="7586.4339">3683 1138 82 0,'22'-46'38'16,"-22"46"-1"-16,0 0 1 15,21-46-31-15,-21 46-4 16,0 0-1-16,0 0 1 16,-8-49 0-16,8 49 0 15,0 0 0-15,-61 6 0 16,11 16 0-16,-7 8 0 15,0 12-1-15,0 5-1 16,9 9 0-16,11 2 0 16,22-8 0-16,20-15-1 0,14-14 1 15,22-13-1-15,9-15 0 16,13-12 1-16,8-11 0 15,-71 30 0-15,75-39 0 16,-75 39 1-16,71-50-1 16,-71 50 0-16,64-50 0 15,-64 50 0-15,48-43 0 16,-48 43-1-16,0 0 0 15,36-43-1-15,-36 43 0 16,0 28-1-16,-4 8 1 16,-13 12-3-16,7 7 0 15,10 5-12-15,5-10-22 16,21-11-2-16,3-11 1 15,19-13-1-15</inkml:trace>
  <inkml:trace contextRef="#ctx0" brushRef="#br0" timeOffset="7954.455">4533 1129 112 0,'0'0'41'15,"0"0"-2"-15,-28-46 1 16,28 46-38-16,0 0 0 15,-66-19 0-15,11 26-2 16,8 11 1-16,-4 7-2 16,15 5 2-16,10 3-2 15,16 2 1-15,13-7-2 0,16-4 2 16,13-6 0-16,3 0 0 15,5-5-1-15,0 5 1 16,-2-4 0-16,-4-2 0 16,-7 2 0-16,-11 2 0 15,-12 3 0-15,-11 3 0 16,-9 1 0-16,-8 3 0 15,-6 0-1-15,-3-3 0 16,2-1-3-16,4-14-5 16,27-8-27-16,-18-4-3 15,25-6 0-15,7-16-2 16</inkml:trace>
  <inkml:trace contextRef="#ctx0" brushRef="#br0" timeOffset="8375.4791">4882 1076 99 0,'0'0'39'0,"0"0"1"16,50-46-2-16,-50 46-33 15,9-8-1-15,-10 20-1 16,-13 22 0-16,-13 13-1 15,0 7 1-15,0 4-1 16,13 2 0-16,11-7-1 16,16-10 0-16,13-11 0 15,16-9 1-15,12-14-1 16,8-9 1-16,8-11-1 0,10-12 1 15,-1-9-1-15,0-6 2 16,-79 38-3-16,76-45 0 16,-76 45 0-16,57-49 0 15,-57 49 0-15,42-31 0 16,-22 2 0-16,-7 20 0 15,-26 10 0-15,-1 17 0 16,-14 6-2-16,5 13 0 16,-3 10-1-16,12-7 0 15,14-3-3-15,10-12-5 16,28-5-27-16,-10-11-2 15,23-2 2-15,-10-14-1 16</inkml:trace>
  <inkml:trace contextRef="#ctx0" brushRef="#br0" timeOffset="8938.5113">5924 1164 112 0,'0'0'37'0,"-20"4"1"16,7 18-2-16,-6 3-33 15,0 12 0-15,-4 0-1 16,4 6 0-16,2-3 0 15,4 2-1-15,3-4 0 16,6-4 0-16,3-9 0 16,7-10 0-16,3-11 0 15,6-10 0-15,4-9 0 16,2-13 0-16,1-8 1 15,0-9-1-15,-1-6 1 16,-21 51-1-16,23-57 1 0,-23 57-1 16,18-55 1-16,-18 55-2 15,19-53 0-15,-19 53 0 16,0 0 0-16,37-59 0 15,-37 59 0-15,0 0 0 16,52-40 0-16,-52 40 0 16,49-15-5-16,-49 15-1 15,66-3-7-15,-66 3-18 16,70-1-9-16,-70 1 1 15,78 2 1-15,-78-2 0 16,76 1 23-16,-76-1 14 16,70 6 8-16,-70-6 20 15,59 8 10-15,-36-5-1 0,0 8 2 16,-11 8 0-16,-9 7-21 15,-15 8-11-15,-8 5-3 16,4 6 0-16,-5 0-2 16,9-1 1-16,2-6-2 15,5-2-1-15,5-9-1 16,3-10-4-16,19-6-20 15,-11-18-12-15,17-6 0 16,-11-15-1-16,13-4 0 16</inkml:trace>
  <inkml:trace contextRef="#ctx0" brushRef="#br0" timeOffset="9411.5383">6724 989 81 0,'0'0'39'0,"15"-56"-1"15,-15 56 1-15,10-45-10 16,-10 45-27-16,0 0-1 15,0 0 2-15,0 0-1 16,0 0 0-16,51-23 1 16,-51 23-2-16,0 0 1 15,22 54 0-15,-29-42 1 16,24 33-2-16,1 2 0 15,-8 1 0-15,-1 0 0 16,-11-5 0-16,2-5 0 16,-8-8-1-16,4-7 0 15,-1-8 2-15,5-5-2 16,0-10 0-16,0 0 0 0,13-22 0 15,-13 22 0-15,0 0 0 16,0 0 0-16,40-64 0 16,-40 64 0-16,0 0 0 15,46-65 0-15,-46 65 0 16,0 0 0-16,47-64 0 15,-47 64 0-15,0 0 0 16,53-33 0-16,-33 33 0 16,16 9 0-16,-14 8 0 15,2 20-3-15,-6 14-3 16,3 3-1-16,8 1-8 15,-5-14-12-15,25-13-12 16,-14-12 1-16,16-7-1 16,-13-16 2-16</inkml:trace>
  <inkml:trace contextRef="#ctx0" brushRef="#br0" timeOffset="9863.5642">7558 1253 109 0,'33'-62'37'16,"-33"62"4"-16,0 0-4 16,9-62-29-16,-9 62-4 15,0 0 0-15,0 0 0 16,-37-50-1-16,22 49-1 15,-21 6 0-15,-5 11-1 16,2 9 0-16,14 12 1 16,-2 4-2-16,16 0 0 15,10-7 0-15,21-17 0 16,3-9 0-16,8-13 0 0,4-10 0 15,-35 15 0 1,0 0 0-16,66-45 0 0,-66 45 0 16,48-39 0-16,-48 39 0 15,0 0 0-15,68-52 0 16,-27 34 0-16,-14 15-3 15,-10 21 3-15,-13 19-2 16,-10 18 2-16,-18 21-2 16,-5 18 1-16,-9 5 1 15,2-1-1-15,-2-5 0 16,3-6 0-16,-1-15 1 15,3-8-1-15,0-11 1 16,-3-12-1-16,1-12 2 16,-2-6-2-16,0-15 0 0,1-4 0 15,-1-9-2 1,-1-20-10-16,11 7-24 0,-7-20-1 15,15 4-2-15,-2-11 1 16</inkml:trace>
  <inkml:trace contextRef="#ctx0" brushRef="#br0" timeOffset="13422.7677">8841 785 78 0,'12'-59'37'0,"-12"59"-1"16,12-51 0-16,-12 51-29 15,0 0-2-15,15-60 0 16,-15 60-1-16,0 0 0 16,0 0-1-16,0 0 0 15,0 0-1-15,0 0-1 16,0 0 0-16,46 48 0 15,-41 7-1-15,11 35 2 16,-3 11-2-16,7 4 0 16,-3 3 0-16,3-7 2 15,-3-20-2-15,0-22 1 16,2-38-1-16,13-20 1 0,2-23 1 15,-34 22-1 1,43-47 2-16,-43 47-3 0,55-71 1 16,-55 71 0-16,54-93 0 15,-24 39 0-15,-3-3 0 16,-1-2-1-16,-6-2-1 15,4 6 2-15,-2 1-2 16,-8 4-3-16,1 3-4 16,-15 47-16-16,28-74-14 15,-28 74-1-15,19-46-2 16,-19 46-1-16</inkml:trace>
  <inkml:trace contextRef="#ctx0" brushRef="#br0" timeOffset="13813.7901">9971 966 95 0,'0'0'39'0,"0"0"0"15,0 0 0-15,-58 43-34 16,13-18-1-16,-2 12-1 16,3 6 0-16,10 7 0 15,10-1-2-15,20 0 1 16,17-10-2-16,23-17 1 15,10-12 0-15,11-12 0 16,2-12 0-16,0-9 0 0,-59 23 1 16,58-31-1-16,-58 31 0 15,0 0 0-15,60-67 0 16,-60 67-2-16,17-44 1 15,-17 44-2-15,0 0 0 16,-11-61-3-16,11 61-7 16,0 0-14-16,-28-58-12 15,28 58-1-15,0 0-1 16,-9-56 1-16</inkml:trace>
  <inkml:trace contextRef="#ctx0" brushRef="#br0" timeOffset="14077.8052">10659 500 105 0,'0'0'37'0,"0"0"1"16,0 0-1-16,0 0-35 15,0 0-1-15,0 0 3 16,-37 82-2-16,28-51 0 16,-34 78-3-16,5 12 1 15,9 3-4-15,7-11-12 16,31-10-11-16,3-28-9 15,24-26-2-15,5-45-1 16,13-11 2-16</inkml:trace>
  <inkml:trace contextRef="#ctx0" brushRef="#br0" timeOffset="14461.8272">10920 1042 86 0,'0'0'37'0,"27"-55"3"15,-27 55 1-15,0 0-21 16,0 0-15-16,0 0 0 15,3-20 0-15,-26 47-3 16,4 17 2-16,-7 10-3 16,21-4 0-16,2-2 0 15,18-9-1-15,9-12 0 16,14-27 1-16,-38 0-1 15,54-14 1-15,-54 14 0 16,63-34-1-16,-63 34 1 0,74-41-1 16,-74 41 0-16,68-51-1 15,-68 51 1-15,68-48-1 16,-68 48 0-16,47-42 1 15,-47 42-1-15,0 0 1 16,48-33-2-16,-48 33-1 16,0 0-2-16,10 17-6 15,-3 18-12-15,-15-1-10 16,19 10-7-16,0-7 1 15,19-8-1-15</inkml:trace>
  <inkml:trace contextRef="#ctx0" brushRef="#br0" timeOffset="14992.8576">11802 1008 100 0,'0'0'39'0,"0"0"1"16,0 0-1-16,9-37-34 15,-24 59 0-15,-17 10-2 16,2 17 0-16,-4 0-2 16,8 0 0-16,5-14-1 15,18-8 0-15,16-27 1 16,-13 0-1-16,0 0 1 15,0 0 0-15,49-40 0 16,-49 40-2-16,0 0 2 0,48-66-1 16,-48 66 0-16,30-49 0 15,-30 49 0-15,30-48-2 16,-30 48 2-16,0 0 0 15,32-59 0-15,-32 59 1 16,0 0-1-16,0 0 0 16,0 0 1-16,60-44 1 15,-60 44-1-15,0 0-1 16,56-2 2-16,-56 2-1 15,48 0 0-15,-48 0-1 16,52-6 1-16,-52 6 0 16,58-6 0-16,-58 6 1 15,55-5-1-15,-55 5-2 16,51-3 2-16,-51 3-1 0,0 0 0 15,70 36 0-15,-69 4-3 16,-7 11 1-16,-6 9-4 16,-2-2-6-16,14 2-15 15,-5-15-11-15,21-19-2 16,4-19 0-16,17-10-1 16</inkml:trace>
  <inkml:trace contextRef="#ctx0" brushRef="#br0" timeOffset="15354.8783">12576 1031 87 0,'0'0'39'16,"0"0"2"-16,49-53 1 15,-49 53-20-15,0 0-17 0,52-12-1 16,-52 12-1-16,0 0 0 16,70 7-1-16,-70-7-1 15,55 1-1-15,-55-1 0 16,68-11 0-16,-68 11 0 15,67-25-1-15,-67 25 1 16,51-34 1-16,-51 34 0 16,0 0 0-16,0 0 1 15,25-48-2-15,-25 48 2 16,0 0-2-16,-52 11 0 15,58 5 0-15,-57 27 0 16,-1 7 0-16,20 12 0 0,21 2 0 16,39-7-2-16,40-17-16 15,-68-40-17-15,100 15-8 16,-39-19 1-16,11 0-1 15</inkml:trace>
  <inkml:trace contextRef="#ctx0" brushRef="#br0" timeOffset="15496.8864">13811 1158 131 0,'21'6'44'0,"-21"-6"-2"16,0 0-4-16,0 0-38 16,0 0-30-16,0 0-9 15,0 0-4-15,0 0 2 16,0 0-3-16</inkml:trace>
  <inkml:trace contextRef="#ctx0" brushRef="#br1" timeOffset="20396.1666">1839 1739 64 0,'-11'-5'35'16,"11"5"-1"-16,-15-10 1 15,15 10-23-15,-9-12-6 16,9 12-2-16,10-10-1 15,-10 10 0-15,18-8-1 16,-6 8-1-16,-1-1 0 16,8 2 1-16,1 0-1 15,5 3 1-15,9-4-2 16,5 0 1-16,6-3 0 15,12-1-1-15,9-3-1 16,9 1 2-16,11-3-3 16,3 0 3-16,6 0-2 15,0 5 2-15,6 0-3 0,-2 3 3 16,7-1-1-16,0 2 0 15,5-1 0-15,3 0 1 16,5-2 0-16,6 2-1 16,8-1 1-16,2 1 0 15,1 0 0-15,1 3 0 16,1 0 0-16,4 5-1 15,0 0 1-15,2 0-1 16,-6 2 0-16,7-3 0 16,2 1 1-16,3-3-1 15,7 1 1-15,-4 0-1 16,4-3 2-16,4-2-2 15,2 1 2-15,0 1-2 16,-2 1 2-16,1 3-2 16,-1-2 1-16,2 1-1 0,-3 0 0 15,-3-1-1-15,3 2 1 16,-4-2 0-16,5-3-1 15,-4-1 1-15,1-1-1 16,-2-1 1-16,1-3-1 16,-5 1 1-16,-5-1-1 15,-3 2 0-15,2-1 0 16,-3 2 1-16,-2-4-1 15,-4 4 1-15,0 1 0 16,-2-3 1-16,6 4-1 16,-5 0 0-16,-5 0 0 15,-3 1 1-15,-2 3-1 0,-2-1 0 16,-6 0 0-16,-4 2 0 15,-6-1 0-15,-4-1-1 16,-5-2 2-16,-5 2-1 16,-5-3 0-16,-6-3 1 15,1 1-1-15,-7-2 1 16,0-1-1-16,-7-2 1 15,-4 1-1-15,-1 1 1 16,-10-1 0-16,-5 2-1 16,-9-1 0-16,-5 1 0 15,-6 3 1-15,-1-4-1 16,-1 3 0-16,3 0 0 15,3-4 0-15,-1 1 1 16,9 1-1-16,-4-3 0 16,1 1 0-16,-2-2 0 15,-5 3 0-15,-1 0 0 16,-5-1 1-16,1 2-1 0,3-1 0 15,8-2 0-15,7 1 1 16,8 1-1-16,12 1 1 16,4-1-1-16,4 3 0 15,1 1 1-15,-4 1-1 16,-4 1 0-16,-9 1 0 15,-13 0 0-15,-8 1 1 16,-8 0-1-16,-8-1 0 16,-7 1 0-16,0-2 0 15,-2 5 0-15,1-3 1 16,3 4-1-16,7 0 0 15,3 1 0-15,4 0 0 16,0 0 0-16,-3 1 0 16,-5-4 0-16,-2 0 0 0,-10-2-1 15,-9-3 0-15,0 0 0 16,-9-6-3-16,-10-1-2 15,4 0-3-15,-6-6-1 16,10 7-4-16,-12-15-5 16,23 21-2-16,-13-21-2 15,24 21 0-15,-11 0-1 16,11 0 2-16,-11 0-1 15</inkml:trace>
  <inkml:trace contextRef="#ctx0" brushRef="#br2" timeOffset="29851.7074">4939 2516 37 0,'0'0'27'0,"7"14"0"0,-9 0 0 15,2 10-22-15,3 10-4 16,-3 8 0-16,7 9 1 16,-5 8 0-16,3 12 1 15,-1 9-1-15,1 12 1 16,-3 3 1-16,3 11-1 15,-2 2 2-15,2 12-2 16,-3 2 1-16,5 10 0 16,-6-3-1-16,7 13-1 15,-4 0 1-15,6 11 0 16,-7 1 0-16,2 6-1 15,-2 0 0-15,3 6-1 16,-5 6 4-16,-1-2-3 16,3 6 2-16,-2 4-2 15,-2 2 2-15,2 3 0 0,-1 3-1 16,1 3 1-16,2-2-3 15,1 1 2-15,3-1-3 16,-1 0 2-16,3 2-3 16,-1-2 0-16,0-4 0 15,0 3 1-15,-1 0 0 16,-1 4 0-16,1-2 1 15,2 5-1-15,-2 1 2 16,4 8-1-16,-2-2 1 16,6 2 0-16,1-1-3 15,0 2 2-15,4-3-1 16,-5-7 0-16,4-7-2 15,-1 1 1-15,-2-4-1 16,-4-2 2-16,-3 0-1 0,2-4-1 16,-6 5 2-16,0 2-1 15,-4 1 1-15,0 0-1 16,-1 0 1-16,-1 1-1 15,2-2 0-15,0 0 1 16,3-3-1-16,1 0 1 16,4-4-1-16,1-2-1 15,1-1 1-15,6-2 0 16,0-3-1-16,3-5 1 15,-1-8-1-15,0-1-1 16,-1-6 1-16,-1-8 2 16,1-8-2-16,-2-11 1 15,1-10 1-15,-4-5-3 0,4-10 3 16,-2-3-2-16,3-5 1 15,-1-5-2-15,0 0 1 16,-5-1-2-16,2 0 2 16,-5-11-6-16,11 7-18 15,-15-34-9-15,8-8-2 16,-1-38 0-16</inkml:trace>
  <inkml:trace contextRef="#ctx0" brushRef="#br2" timeOffset="31846.8215">13502 2047 42 0,'-3'-11'32'0,"3"11"1"15,0 0-1-15,-14-15-20 16,14 15-3-16,0 0-1 15,0 0-1-15,0 0-2 16,0 0-1-16,0 0-1 16,0 0-1-16,4 18 0 15,-1-6 0-15,-1 6 0 16,1 8-1-16,1 4 1 15,1 14-1-15,-4 6 0 16,3 4 0-16,-3 6 0 16,3 4 1-16,-1 1-1 15,0 5 1-15,1 1-2 16,1-4 2-16,0 3-2 0,-1 4 2 15,0 1-2-15,2 5 0 16,-1 3 0-16,0 4 0 16,-2 1 1-16,0 5-1 15,0-2 1-15,0 2-1 16,-1 2 1-16,-2-2-1 15,0 4 0-15,0 0 1 16,-1 2-2-16,3 6 1 16,-5 2 0-16,4 4-1 15,-6 0 1-15,3 3 0 16,1 1 1-16,-4 2-1 15,3 4 1-15,-1-3-1 16,3 0 1-16,-1 1-1 16,2 2 3-16,2-2-2 15,-1 4 1-15,-2-3-1 0,5 2 0 16,-3 2 1-16,-2 2-1 15,1 4 2-15,-3 1-4 16,-2 3 3-16,0 1-3 16,0-2 1-16,-2 2-2 15,2-2 2-15,4 3-2 16,-1-5 1-16,4-2-1 15,1 0 0-15,1-1 1 16,0 0 0-16,4 3 1 16,-5 3-1-16,3 0 2 15,-3 5-1-15,2 4 1 16,-2 3-1-16,-1 5 1 0,-2 5 0 15,0-2 1 1,2 9 0-16,-2-2-2 0,2 3 0 16,2 1 0-16,1 3 2 15,0-3-3-15,0-1 3 16,0 1-4-16,2-4 1 15,-4-2 0-15,-3-2 1 16,1-4-1-16,-2-4 1 16,-1-2 0-16,0-1-2 15,-1-3 3-15,1-1-1 16,1-5 0-16,4-1 1 15,-3-2-1-15,3 0-1 16,-1-3 1-16,1 1 0 16,-1-3 0-16,-2 1 0 15,-1-3 0-15,3 0-1 16,-2 1 0-16,-1-3 1 0,-1 0 0 15,1-3 0-15,3-3-1 16,-2-6 0-16,2 1 1 16,0-7-1-16,-1-3 0 15,4-6 1-15,0-1-1 16,-1-7 1-16,0-2-1 15,-1-4 0-15,1-3 0 16,-1-3 0-16,1-5 1 16,-5-4-2-16,4-2 2 15,-4-4-1-15,3-1 1 16,-1-3 0-16,2-2 0 15,-2 0 1-15,3-1-1 16,-3-2-1-16,0-1 1 0,0-2-1 16,1-6 1-16,-3-2 0 15,1-4 0-15,-1-5-2 16,2-3 2-16,-1-4-1 15,1-2 0-15,0-1-1 16,3 2-1-16,-3-3 0 16,7 6-5-16,-5-13-3 15,10 15-4-15,-17-20-2 16,16 15-1-16,-13-26-2 15,0 13-1-15,-12-26-2 16,12 13 3-16,-8-23 2 16,6 3 2-16</inkml:trace>
  <inkml:trace contextRef="#ctx0" brushRef="#br0" timeOffset="44788.5618">13604 4034 18 0,'0'0'17'15,"-13"9"2"-15,13-9 1 16,-6 10-4-16,6-10-7 16,-6 13 0-16,6-13 0 15,-6 23 1-15,-4-9 0 16,9 9-2-16,-8-3 0 15,7 8-3-15,-4-3 0 16,5 6-3-16,-4-4 1 16,5 6 0-16,-2-3-2 0,4 4 1 15,-3 0-1-15,0 1 1 16,-3 4-1-16,2 2 0 15,-5-1 0-15,1 3 0 16,-2-5 0-16,2 2 0 16,1-3 0-16,1-1 0 15,-1-5-1-15,5 0 1 16,0-3-1-16,-2 0 0 15,2 1 2-15,-1-3-2 16,-4 2 2-16,-2-1-2 16,2 3 2-16,-5 0-2 15,1-2 2-15,0 3-2 16,2-2 0-16,-1 2 1 15,3-5-1-15,-2 1 1 0,0-1-1 16,3-4 0-16,1 3 0 16,-4-1 0-16,2 1 0 15,-4-3 1-15,2 6-1 16,-1-4 0-16,-1 2 0 15,0-3 0-15,3 0 0 16,-2-4 0-16,2 2 1 16,-1 2-1-16,0-1 0 15,1 0 2-15,-1 1-2 16,-1-1 2-16,-3 3-2 15,2 0 1-15,-3 0 1 16,3-2-1-16,-1-1 0 16,2 1-2-16,-1-1 3 15,4-1-3-15,1 1 3 16,-1-2-1-16,1 2-1 0,-2 1 0 15,-2-2 0-15,1 2 0 16,-3-2 0-16,0 2 0 16,-2 1 1-16,2-2-1 15,-2 0 0-15,1 1 0 16,2-3 0-16,-1-1 0 15,1 2 0-15,0-1 0 16,-2-3 0-16,1 1 0 16,1 1 1-16,-3-2-1 15,0-1 0-15,-3 3 0 16,1-2 0-16,1 0 1 15,-2-1-1-15,1 2 0 0,-1 0 0 16,1-2 0 0,0 2 0-16,1-2 2 0,-1 1-2 15,-1-1 1-15,6-1-1 16,-3 1 2-16,1 0-2 15,-1-3 2-15,-1 0-2 16,4 0 0-16,0-1 0 16,-3-1 0-16,1 0 0 15,-2-1 0-15,1 2 0 16,1 0 0-16,-1-3 0 15,2 0 0-15,-1 1 0 16,1-2 0-16,10-8 0 16,-19 13 0-16,19-13 0 15,-16 12 0-15,16-12 0 16,-16 11 1-16,16-11-1 15,-19 13 0-15,19-13 0 0,-16 15 0 16,16-15 0-16,-20 13 0 16,20-13 1-16,-19 10-1 15,7-7 0-15,1 1 0 16,-2-1 0-16,1 1 1 15,-2-1-1-15,2 0 1 16,-2 1-1-16,0 3 1 16,1-2-1-16,0 2 1 15,1-2 0-15,-2 0-1 16,0 0 1-16,-2 0 0 15,-2-1-1-15,2-2 1 16,0-1-1-16,-5 2 0 16,-1-2 1-16,2 3-1 0,-3-2 0 15,-1 2 1-15,-2-2-1 16,1 2 0-16,-1 0 1 15,0 2-1-15,1-1 0 16,-3-1 0-16,1 1 1 16,3 0-1-16,-3 0 0 15,1-2 0-15,3 1 0 16,0 0 0-16,0-1 0 15,2 2 0-15,2-5 0 16,2 1 0-16,-2 0 1 16,4-1-2-16,-1 0 1 15,0 0 0-15,-2 0 0 16,3 3 0-16,-3-1 0 15,-1 1 0-15,0 2 0 0,-1 0 0 16,-2 3 0-16,1-4 0 16,-2 5 0-16,-1-3 0 15,-2-1 0-15,1 1 0 16,-2-1 0-16,-1-1 0 15,2-1 0-15,-2 2 0 16,-2-3 0-16,2 3 0 16,-1-3 0-16,-1-1 0 15,1 3 0-15,-1-2 0 16,2 1 0-16,-2 0 0 15,-2 3 0-15,0-3 0 16,1 0 0-16,-3 3 0 16,1-5 0-16,1 4 0 15,-4-4 0-15,4 0 0 16,1 0 0-16,-2 1 0 0,2-2 0 15,-1 0 0-15,-3-2 0 16,-1 2 0-16,2-1 0 16,-3 1 0-16,4-1 0 15,-2 0 0-15,0 0 0 16,0 1 0-16,2-1 0 15,-2 1 0-15,-1-1 0 16,1 1 0-16,1-3 0 16,-1 3 0-16,1-1 0 15,0 0 0-15,-2 0 0 16,0-2 0-16,0 1-1 15,1 0 1-15,-3-2 0 16,-3 2 0-16,1 0 0 16,-1-2 0-16,1 2 0 0,-1 0 0 15,2-1-1-15,-3 2 1 16,7 0 0-16,-2-1 0 15,1-1 0-15,3 0 0 16,0 2 0-16,3-3 0 16,-2 2 0-16,3 0 0 15,0-2 0-15,-1 2 0 16,2 2 0-16,-5-1 0 15,3 0-1-15,-3 1 1 16,-4 1 0-16,0-1 0 16,-1 1 0-16,4 1 0 15,-6-2 0-15,2 2-1 16,2-1 1-16,-1 0 0 15,4 1 0-15,0 0 0 0,0 0 0 16,-1 0 0-16,0-2-1 16,4 1 1-16,-3 2 0 15,0 0 0-15,0-1 0 16,-3 3 0-16,-1-2 0 15,0 1 0-15,-3-2 0 16,-4 1 0-16,4 1 0 16,-6-1 0-16,4 1-1 15,-1-2 1-15,0-1 0 16,5 0 0-16,-4 2 0 15,4-2 0-15,-4 1 0 16,3 0-1-16,-3 1 1 16,0-1 0-16,-1 0 0 0,-2 1 0 15,-1 0 0-15,-3-2 0 16,0 2 0-16,1-1 0 15,-3 0 0-15,1-2 0 16,3-2 0-16,0 1 0 16,3-3 0-16,3 0 0 15,1-2 0-15,3 0 0 16,2-2-1-16,1 0 1 15,-1 2 0-15,1-3 0 16,1 3 0-16,-4-1 0 16,3 0 0-16,-2-2 0 15,-3 3 0-15,-2 0 0 16,-2-1 0-16,4 0 0 15,-5 0 0-15,1-1 1 16,0 0-1-16,1-2 0 0,5 1 0 16,-1-1 0-16,1-4 0 15,2-1 0-15,-1 2 0 16,4-1 0-16,-2-2 0 15,2 0 0-15,-2-1 0 16,2-3 0-16,1 2 1 16,2-4-1-16,-5-2 0 15,5-4 0-15,-3 0 0 16,3-2 0-16,1 0 0 15,1-1 0-15,1-2 0 16,2-1-1-16,-2 2 0 16,1-1 0-16,5 0 1 15,-5 0-1-15,0 1 2 16,0-1-2-16,1 2 1 0,1 0 0 15,2-1 1-15,-2 1-1 16,-1-4 0-16,-1 3 0 16,1-4 0-16,4 1 0 15,-2 0 0-15,-1-2 0 16,3 0 0-16,0 0 0 15,1 1-2-15,1 2 4 16,0-4-4-16,-3-2 1 16,3 3-1-16,-2 1 2 15,-3 1-2-15,3 0 1 16,0 1 1-16,-3-1-2 15,1 3 3-15,1 0-1 16,-1-1 0-16,3 0 0 16,3-3 0-16,-3-1 0 0,4-2 0 15,0-3-1-15,0 1 1 16,1-2 0-16,1 2 0 15,-1 0-1-15,2 3-1 16,-8 3 1-16,5 2-1 16,-4 2 1-16,2 6-1 15,0-3 0-15,-2 4-2 16,3-8-4-16,8 10-17 15,-6-19-11-15,4 2 0 16,2-17-1-16,11-9-1 16</inkml:trace>
  <inkml:trace contextRef="#ctx0" brushRef="#br3" timeOffset="51789.9622">10684 7064 30 0,'0'0'25'16,"11"-7"1"-16,-11 7-2 16,18-1-7-16,-18 1-10 15,18-6-7-15,-4 6-6 16,-5-4-5-16,11 5-2 15,-6-5-3-15,4 6 0 16,-1-4-2-16,5 2 2 16,-4-3 1-16,1 1 4 15</inkml:trace>
  <inkml:trace contextRef="#ctx0" brushRef="#br3" timeOffset="53699.0714">20736 6869 101 0,'25'5'23'0,"0"-2"-3"16,1-6-3-16,-7-7-29 15,16 11-2-15,-13-15-1 16,13 10-1-16,-13-12 0 16,15 8 1-16,-8-10 1 0,9 3 1 15,4-6 1-15,1-1 0 16,4-6 2-16,5-5 1 15</inkml:trace>
  <inkml:trace contextRef="#ctx0" brushRef="#br3" timeOffset="56192.214">11094 7070 100 0,'0'0'35'0,"0"0"0"16,23-5-1-16,-5 2-32 16,9-2-2-16,12 8-23 15,0-12-11-15,12 5 0 16,-5-6-3-16,10 1 1 15</inkml:trace>
  <inkml:trace contextRef="#ctx0" brushRef="#br3" timeOffset="56829.2505">12107 7107 87 0,'22'-4'35'16,"3"-6"-2"-16,6 2 3 15,-1-5-33-15,6 2-3 16,6 3-3-16,-6-7-5 16,11 14-5-16,-13-13-6 15,12 16-1-15,-11-12-4 16,9 13-1-16,-9-8-2 15,6 10 2-15,-4-1 2 16</inkml:trace>
  <inkml:trace contextRef="#ctx0" brushRef="#br3" timeOffset="57379.2819">13238 7132 81 0,'15'0'37'15,"1"-7"-4"-15,10 6 3 0,-4-2-33 16,14-3-5-16,12 6-6 16,1-10-5-16,17 10-4 15,-9-15-3-15,15 12-1 16,-11-13-5-16,17 11 2 15,-11-6 0-15,3 4 5 16</inkml:trace>
  <inkml:trace contextRef="#ctx0" brushRef="#br3" timeOffset="57961.3152">14673 6948 59 0,'20'-1'32'0,"3"-6"-1"15,6 2-1-15,1-5-18 16,8 3-8-16,3 0-1 15,5-1-4-15,4 2-4 16,-5-4-3-16,10 8-2 16,-15-8-2-16,11 14-2 15,-16-14-1-15,7 18 0 16,-15-10-1-16,6 9 2 0,-6-2 1 15,1-1 2-15,3 1 1 16,1-2 0-16,6 2 2 16,1-4 0-16</inkml:trace>
  <inkml:trace contextRef="#ctx0" brushRef="#br3" timeOffset="58431.3421">16208 6929 72 0,'15'-2'33'15,"8"4"-1"-15,-4-8-1 16,10 10-15-16,-5-9-9 15,12 4-3-15,-1 1-4 0,2-6-3 16,10 11-4-16,1-12-3 16,9 13-2-16,-8-16-2 15,19 15-2-15,-14-16 0 16,17 15-1-16,-13-14 2 15,11 10 0-15,-6-6 1 16,6 4 2-16,-3-3 1 16,4 1 1-16,0 0 1 15,-2 0 0-15</inkml:trace>
  <inkml:trace contextRef="#ctx0" brushRef="#br3" timeOffset="58858.3665">18265 7025 106 0,'0'0'31'0,"27"-1"0"15,-7-7 0-15,11 0-31 16,10 2-3-16,3-3-3 15,8 5-3-15,-6-10-4 16,11 13-1-16,-18-15-3 16,17 18-1-16,-23-14-2 15,20 14-1-15,-20-7 2 16,11 10 3-16,-4 1 0 15,0-2 3-15,5 8 1 16</inkml:trace>
  <inkml:trace contextRef="#ctx0" brushRef="#br3" timeOffset="59313.3925">19964 7007 92 0,'27'3'33'16,"0"-3"-2"-16,8 1-2 15,2 1-31-15,5-6-5 16,14 8-5-16,-9-13-1 15,20 10-3-15,-9-16-2 16,23 12 0-16,-9-16-1 16,16 9 3-16,-7-11 1 15,7 7 1-15,1-2 1 16,-8 4 2-16,4 1 1 15</inkml:trace>
  <inkml:trace contextRef="#ctx0" brushRef="#br3" timeOffset="60716.4728">22049 6150 27 0,'0'0'28'0,"-14"-6"3"16,14 6-3-16,-14-8-7 15,14 8-5-15,0 0-5 16,0 0-1-16,0 0-3 15,0 0-3-15,19 1 0 16,-1 12-2-16,1 3 0 16,6 9 0-16,8 3-1 15,5 8 1-15,5 3 0 16,8 7-1-16,6 4 0 15,8-1 2-15,11 2-2 16,5 2 0-16,7-1 0 0,7-1 1 16,3-4-1-16,4 1 1 15,2-5-2-15,-4-2 1 16,-7-2 0-16,-5-5 0 15,-12 0-1-15,-9-3 1 16,-10-5-1-16,-13-3 1 16,-11-2-1-16,-11-4 0 15,-8-3 0-15,-9-2 0 16,-5-12 0-16,-10 17 0 15,-9-11 0-15,-3 0 1 16,-8-3-1-16,-8 2-1 16,-8-3 1-16,-12 0 0 15,-7 1 0-15,-12 0 1 16,-11 2-1-16,-11 0 0 0,-14 3 1 15,-6 5 0-15,-4 7 0 16,1 2-1-16,2 5 0 16,12 4-1-16,13 2 1 15,16 0-2-15,17 1-1 16,18-8-2-16,19 2-2 15,5-13-3-15,22 2-3 16,-2-17-4-16,18 2-2 16,-9-20-3-16,23 9-1 15,-13-18-1-15,10 6 1 16,-8-5 1-16,4-3 3 15</inkml:trace>
  <inkml:trace contextRef="#ctx0" brushRef="#br3" timeOffset="61254.5036">22670 6589 73 0,'0'0'31'0,"0"0"0"16,17-10-1-16,-17 10-19 15,0 0-3-15,-10 3-3 16,0 11 1-16,-12 6-2 16,2 7 1-16,-8 8-1 15,3 9 0-15,-2 4 0 16,9 5-1-16,3 0-1 15,14 0 1-15,10-4-3 16,7-2 0-16,16-7-1 16,1-5-2-16,10-2-4 0,-6-12-3 15,8 6-1-15,-16-16-4 16,14 10-1-16,-24-21-3 15,12 13 1-15,-31-13-3 16,31-8 4-16,-26-7-1 16,8 0 2-16,-9-5 1 15,4-3 2-15,2 0 2 16,-6-5 0-16</inkml:trace>
  <inkml:trace contextRef="#ctx0" brushRef="#br3" timeOffset="62169.5559">22498 6840 40 0,'10'-12'25'0,"-10"12"1"16,10-24-3-16,-10 24-7 16,-2-15-4-16,2 15-1 15,-22-6-1-15,8 10 0 16,-14-2-3-16,7 9 0 15,-8-1 0-15,7 8-2 16,-2-6 0-16,6 9-1 16,7-1-1-16,7 1 0 15,8-4-1-15,9-2-1 16,3-4 0-16,7-3 0 15,2-6 0-15,6-4-1 16,-1-3 1-16,-1-5-1 0,-2-3 0 16,-3-2 1-16,-5-4-1 15,-6 1 0-15,-7 3 1 16,-5-3-1-16,-6 7 0 15,-6 1 0-15,-10 1 1 16,-3 9-1-16,-5 6 1 16,0 3-1-16,-4 2 1 15,5 6 0-15,3 0-1 16,5 2 1-16,10-2 0 15,10 0 0-15,8-6-1 16,10 0 1-16,8-5-1 16,5-4 1-16,3-3-1 15,1-2 0-15,-2-3 1 16,-5-1 0-16,-6-2-1 0,-5-1 1 15,-11-1-1 1,-6 11 1-16,-2-19 0 0,-10 9-1 16,-3 3 0-16,-3 4 0 15,-3 1 0-15,-6 2 1 16,6 3-1-16,-2 2-1 15,3 3 0-15,3 0-1 16,8 2-3-16,9-10-3 16,2 15-4-16,-2-15-4 15,35 4-1-15,-20-19-4 16,27 18 0-16,-18-21-2 15,20 14 1-15,-16-14 0 16,4 7 3-16,-5-1 2 16,-9 0 2-16,-3 3 1 0</inkml:trace>
  <inkml:trace contextRef="#ctx0" brushRef="#br3" timeOffset="63124.6105">24025 6716 53 0,'3'-13'30'15,"4"-1"1"-15,-4 5 0 16,-8-7-19-16,5 16-3 16,8-18 0-16,-8 18-2 15,4-12-1-15,-4 12-1 16,0 0 0-16,0 0-1 15,0 16 0-15,-4 5-1 16,-4 4 0-16,2 10-1 16,-8 5 0-16,-1 8 0 15,-3-2 0-15,3 0 0 16,1-6-1-16,5-3 1 15,3-10 0-15,10-11 1 16,15-19-1-16,17-15-1 0,20-20 1 16,15-12 0-16,16-19-1 15,17-17-1-15,12-12 0 16,8-13-2-16,1-1 1 15,-3 0-2-15,-8 8 0 16,-14 1-7-16,-1 25-8 16,-36 0-10-16,-2 30-8 15,-23 1-1-15,-3 23-3 16,-18 6 2-16</inkml:trace>
  <inkml:trace contextRef="#ctx0" brushRef="#br3" timeOffset="66234.7884">14111 4015 88 0,'17'3'37'16,"0"-7"-2"-16,11 5 1 15,4 0-37-15,6-8-6 16,23 12-7-16,-9-20-10 16,23 12-7-16,-3-16-5 15,9 7 2-15,0-13-1 0</inkml:trace>
  <inkml:trace contextRef="#ctx0" brushRef="#br3" timeOffset="66528.8052">16316 4043 88 0,'44'-7'36'0,"7"4"0"15,-3-6-1-15,3-1-36 16,9 11-7-16,-10-12-8 15,18 16-10-15,-15-14-6 16,12 12-3-16,-6-11 0 16,6 6 1-16</inkml:trace>
  <inkml:trace contextRef="#ctx0" brushRef="#br3" timeOffset="66794.8205">18309 4042 70 0,'53'-7'36'16,"-1"5"-2"-16,-6-4-1 15,3 1-34-15,-2 6-8 16,-6-10-5-16,12 15-4 16,-15-17-7-16,13 11-4 15,-3-9-4-15,4 2 2 16</inkml:trace>
  <inkml:trace contextRef="#ctx0" brushRef="#br3" timeOffset="67027.8338">19603 3996 70 0,'37'1'35'16,"-3"-9"-3"-16,7 8-9 15,-4-13-16-15,12 6-3 16,-1-3-5-16,4-4-5 15,6 7-3-15,-8-10-4 16,12 13-2-16,-9-15-3 16,13 16-2-16,-14-17-3 15,14 12 2-15,-10-9 1 16,6 5 2-16</inkml:trace>
  <inkml:trace contextRef="#ctx0" brushRef="#br3" timeOffset="71804.107">20734 3250 26 0,'-16'-4'32'15,"2"-3"0"-15,3 5 1 16,-5-15-14-16,16 17 0 16,-4-19-9-16,13 10-5 15,2-5-1-15,5 9 0 16,-3 2-1-16,11 10-1 15,0 6 0-15,6 12 0 0,4 3-1 16,10 12 0-16,8 3 1 16,8 5-2-16,11-3 1 15,6-2-2-15,7-1 2 16,0-4-1-16,1-4 1 15,-5-4-1-15,-10-6 0 16,-9-3 0-16,-15-2 0 16,-12 1 1-16,-15-4-1 15,-14 3 0-15,-11-2 0 16,-17 3 0-16,-11 1-1 15,-13 9 2-15,-16 5-2 16,-14 2 2-16,-14 4-1 16,-7 4 1-16,-1 0-1 15,3 0 0-15,12-3 0 0,8-10-2 16,21-2-3-16,17-16-4 15,32-1-3-15,1-23-4 16,33 8-2-16,-8-26-3 16,27 13 1-16,-12-18-3 15,16 10 3-15,-13-9 2 16,3 6 3-16,-5 1 1 15</inkml:trace>
  <inkml:trace contextRef="#ctx0" brushRef="#br3" timeOffset="72255.1328">21251 3497 38 0,'15'-1'25'0,"-15"1"3"16,0 0 0-16,-20 10-13 15,10 7-5-15,-11-9-1 0,3 17 0 16,-7-4-1-1,5 18-1-15,-5-4-2 0,7 11 0 16,-1 2-2-16,6 4 0 16,4-1-2-16,9-1 1 15,5-8-2-15,10-5-1 16,13-6-4-16,2-17-3 15,17 3-4-15,-11-25-5 16,16 11-1-16,-19-30-3 16,15 16 0-16,-20-23-3 15,4 12 3-15,-18-10 2 16,-4 3 3-16</inkml:trace>
  <inkml:trace contextRef="#ctx0" brushRef="#br3" timeOffset="72942.1721">21084 3654 47 0,'0'0'25'0,"0"0"3"0,-11 7-1 16,11-7-12-16,0 0-6 16,-19-1-3-16,19 1 1 15,-14 12-1-15,8-2 0 16,-7-3-2-16,6 7 1 15,7-14-1-15,-16 18-1 16,16-18-1-16,-2 15 0 16,2-15-1-16,18 1 0 15,-3-4-1-15,5-4 0 16,1-2 1-16,0-2-1 15,-2-2 1-15,-2 0 0 16,-2 0-1-16,-8 3 1 16,-7 10 0-16,-4-15-1 15,-9 14 1-15,-5 5 0 0,-9 3-1 16,-4 5 2-16,-4 3-1 15,1 3 0-15,1-1 0 16,5 3 0-16,7-4 0 16,9-1 0-16,8-3-1 15,4-12 1-15,18 10-1 16,1-9 0-16,3-4 1 15,0-1-1-15,-3-3 1 16,-5 2-1-16,-14 5 0 16,7-13 0-16,-7 13-1 15,-19 0-2-15,19 0-5 16,-22 3-4-16,30 14-5 15,-8-17-4-15,30 10-1 16,-5-18-2-16,30 19-3 16,-6-21 3-16,25 17 3 0,-1-13 4 15,14 5 4-15</inkml:trace>
  <inkml:trace contextRef="#ctx0" brushRef="#br3" timeOffset="73423.1996">23169 3624 85 0,'0'0'33'0,"-19"-17"1"16,9 18 0-16,-13-9-26 16,3 15-2-16,-9 1-1 15,-3 13 0-15,-12 1-1 16,-4 15-1-16,-15 4-1 15,-8 12 0-15,-4 5-1 16,-5 3 0-16,2 1-1 16,0-2-1-16,16-4-1 15,3-9-1-15,19-3-4 0,8-22-4 16,26 2-4-16,6-24-5 15,13-1-1-15,-2-24-2 16,27 10-1-16,-15-26-2 16,16 6 4-16,-10-12 3 15,2-1 3-15,-11-2 4 16</inkml:trace>
  <inkml:trace contextRef="#ctx0" brushRef="#br3" timeOffset="73618.2107">22460 3688 116 0,'0'0'31'15,"-23"-18"2"-15,32 30-1 16,-9-12-21-16,24 28-7 15,11-4-1-15,14 9 0 0,9 3 0 16,14 8-1-16,2-1 0 16,7 0-2-16,-1 4-2 15,-4-8-3-15,3 7-9 16,-22-24-7-16,16 16-9 15,-23-23-2-15,9 10-3 16,-18-13-2-16,7 5 1 16</inkml:trace>
  <inkml:trace contextRef="#ctx0" brushRef="#br3" timeOffset="73791.2206">23518 4282 115 0,'-12'0'39'16,"12"0"0"-16,-14 0-1 15,14 0-35-15,0 0-1 0,-10-17-2 16,10 17-3-16,-4-18-4 15,4 18-12-15,-4-20-7 16,4 20-8-16,-7-13-2 16,7 13-3-16,-13-13 1 15</inkml:trace>
  <inkml:trace contextRef="#ctx0" brushRef="#br3" timeOffset="78365.4823">14045 5416 80 0,'13'-7'34'15,"3"10"-7"-15,-9-13-2 16,18 8-16-16,1-8-5 15,14 1-2-15,8-1-2 16,6-3-3-16,12 3-2 16,-6-6-4-16,10 14-2 15,-14-12-2-15,5 20-2 16,-22-12-1-16,5 20 0 15,-21-8-2-15,5 11 2 16,-11-2 1-16,7 0 3 16,3 0 1-16,3-4 1 15,10 0 1-15</inkml:trace>
  <inkml:trace contextRef="#ctx0" brushRef="#br3" timeOffset="78778.5059">15382 5429 63 0,'31'-7'34'0,"-7"-9"-1"15,12 11 0-15,-13-10-19 16,18 12-5-16,-4-7-3 16,10 7-1-16,3-3-3 15,4 2-2-15,10 5-4 16,1-9-4-16,6 11-4 15,-10-16-3-15,15 17-3 16,-21-14-2-16,15 18 0 16,-20-16-2-16,11 17 3 15,-17-10 2-15,16 9 2 16,-8 2 2-16,0 0 2 15</inkml:trace>
  <inkml:trace contextRef="#ctx0" brushRef="#br3" timeOffset="79200.53">17313 5348 90 0,'11'0'36'15,"14"8"-1"-15,-4-12 0 16,11 3-33-16,7-1-3 15,4-3-3-15,12 4-1 16,0-11-2-16,7 10-3 16,-10-14-5-16,14 13-1 15,-17-18-1-15,12 20-1 16,-18-19-1-16,12 20 0 15,-18-12 1-15,10 11 2 16,-9 0 3-16,3 4 1 16</inkml:trace>
  <inkml:trace contextRef="#ctx0" brushRef="#br3" timeOffset="79651.5558">19511 5446 90 0,'12'-4'36'16,"22"4"-1"-16,-6-13 0 16,10 1-33-16,10 2-2 15,4-3-3-15,9 4 0 16,0-5-3-16,8 12-3 15,-16-12-3-15,17 18-2 16,-19-16-1-16,17 19-2 16,-18-18 0-16,12 14-2 15,-14-15 2-15,7 11 1 16,-9-9 2-16,3 2 2 0,0-4 1 15,-4 0 1-15</inkml:trace>
  <inkml:trace contextRef="#ctx0" brushRef="#br3" timeOffset="80559.6078">21199 4852 46 0,'-18'-15'28'0,"9"7"4"16,-6-4-3-16,15 12-19 16,-15-11-3-16,15 11-3 15,0 0 0-15,0 0-2 16,10-10 0-16,4 10 0 15,0-1 0-15,7 5 1 16,1 0-1-16,6 5 0 16,-3 1 0-16,6 5 1 15,-2 2-1-15,5 5 0 16,2-1 0-16,2 1 1 15,5 0-1-15,7-1-1 16,5-5 2-16,7 0-1 16,4-2 1-16,1-4-3 15,1 1 3-15,0-2-4 0,-9-1 3 16,-5 1-2-16,-9 2 0 15,-10 0 0-15,-7 2 0 16,-5 2 1-16,-10-2-2 16,-6-1 1-16,-3 2 0 15,-4-1 0-15,-4-3 1 16,4-10-1-16,-14 14 0 15,-5-9 0-15,0 0 0 16,-9 1 1-16,-6 2-1 16,-12 5 0-16,-11 8 0 15,-9 6 1-15,-9 9 0 16,-10 5-1-16,-4 7 0 15,0-1 1-15,3 2-1 16,5-3 0-16,10-6 0 0,9-4-1 16,8-5 0-16,16-7 0 15,10 0-5-15,2-10 0 16,19 6-4-16,-8-18-4 15,25 12-6-15,-9-27 1 16,25 15-2-16,-9-22-2 16,17 7 1-16,-5-12 2 15,12-3 1-15,2-3 2 16</inkml:trace>
  <inkml:trace contextRef="#ctx0" brushRef="#br3" timeOffset="81091.6382">21648 4947 47 0,'15'-10'27'0,"-3"0"2"16,0 5-2-16,-12 5-16 15,13-10-7-15,-13 10 0 0,0 0 0 16,-28 18 3-16,6 6-1 15,-10 0 2-15,-3 13-3 16,-8 2 2-16,6 11-3 16,0-2 1-16,6 5-2 15,8 0-1-15,9 0-1 16,8-4-1-16,12-5 1 15,9-3-2-15,5-7-1 16,6-1-3-16,-3-12-2 16,11 1-3-16,-13-19-4 15,15 8-1-15,-18-23-2 16,16 14-1-16,-18-21-1 0,11 9 0 15,-13-14 2-15,5 8 2 16,-13-5 2-16,-1 2 2 16,-8-2 1-16,-8-1 2 15</inkml:trace>
  <inkml:trace contextRef="#ctx0" brushRef="#br3" timeOffset="81822.68">21408 5201 55 0,'0'0'28'0,"0"0"1"16,-6-12-1-16,6 12-17 15,0 0-5-15,0 0-1 16,-18-3-1-16,18 3 0 15,-24 5-1-15,13 1 0 16,-3-3 0-16,4 3 0 16,-3-2-1-16,13-4 0 15,-9 11 0-15,9-11-1 16,6 12 1-16,-6-12-1 15,22 8 0-15,-7-6 0 16,3-4 0-16,3-3 0 0,-1-1 0 16,1-4 0-16,-3-1 0 15,-3-3 1-15,-3 0-1 16,-6 1 0-16,-4 2 0 15,-2 11 0-15,-13-17 0 16,2 12-1-16,-5 5 0 16,0 2 1-16,0 6-1 15,-3 3 0-15,4 1 0 16,2 2 1-16,3 0-1 15,6 1 0-15,4-1 0 16,4-3 1-16,-4-11-1 16,21 18 0-16,-1-16 1 15,1-2 0-15,2-2 0 16,-2-4 0-16,-2-1 0 0,-1-4 1 15,-4-1-1-15,-10-1 1 16,-8 2-1-16,-6 3-1 16,-8 1 1-16,-1 1-1 15,-4 5-2-15,2 0-2 16,7 10-5-16,-3-14-3 15,25 15-4-15,-13-22-5 16,26 22-1-16,-13-26-2 16,24 22-2-16,-18-21 1 15,13 13 3-15,-6-6 3 16,4 3 2-16</inkml:trace>
  <inkml:trace contextRef="#ctx0" brushRef="#br4" timeOffset="87482.0037">14024 8147 55 0,'0'0'32'0,"12"-12"-12"16,-12 12 3-16,0 0-1 15,17 14-15-15,-14-1-2 16,4 10 1-16,-1 8-2 15,0 12 0-15,-1 6-1 16,3 9 1-16,-7 3-2 16,2 4 0-16,-7 1 0 15,4-5-2-15,0-4 0 16,-2-12-5-16,9-1-4 15,-9-24-9-15,18 2-2 16,-16-22-4-16,15-5-4 16,-8-17-2-16,7-2-2 0</inkml:trace>
  <inkml:trace contextRef="#ctx0" brushRef="#br4" timeOffset="88084.0381">13794 8194 77 0,'-22'-8'35'0,"22"8"-1"16,-10-12 1-16,23 5-31 15,9-5 0-15,16 1-2 16,4-6 1-16,13 1 0 15,2-1-1-15,3 1 0 0,5-4 0 16,0 6 0-16,-6-1 0 16,-5 7 0-16,-8-1-1 15,-3 10 1-15,-9 0-2 16,-10 7 1-16,-3 7 0 15,-11 5-2-15,-3 9 1 16,-3 2 0-16,-10 11 0 16,1 4-1-16,-5 6 1 15,-3 5 1-15,1 2-1 16,1 1 0-16,-3-5 1 15,7-5 0-15,2-5-1 16,5-11 1-16,2-9-1 16,4-8 1-16,4-14-1 15,5-6 1-15,2-11 0 0,3-8-1 16,2-10 1-16,-1-4 0 15,2-9 0-15,-1 0 0 16,-1 4 0-16,-1 3 0 16,-3 7 0-16,-3 5-1 15,-1 12 1-15,-3 10-1 16,-10 4 0-16,16 24 0 15,-11 1 0-15,-4 5 0 16,2 7-1-16,-2 2 0 16,1 3-2-16,0-5-2 15,8 4-6-15,-13-22-14 16,25 10-8-16,-11-19-4 15,13 2-1-15,-5-17 0 16</inkml:trace>
  <inkml:trace contextRef="#ctx0" brushRef="#br4" timeOffset="88442.0586">14941 8403 76 0,'2'10'35'0,"-2"-10"0"16,11 12 2-16,-1-12-31 15,17 0-1-15,0-9-1 16,12-1 0-16,-2-5 0 16,4-3-2-16,-2-2 1 15,-5-3-1-15,-5-1-1 16,-7 2 0-16,-12-1 0 15,-10 5 0-15,-13-1-1 0,-10 9 1 16,-11 4-1-16,-4 7 1 16,-10 7-1-16,1 8 1 15,-1 6 0-15,7 8 0 16,5 5-1-16,14 2 1 15,6 1 0-15,13 1-1 16,18-3 0-16,5-8-4 16,24 8-14-16,-9-21-12 15,23 8-6-15,-6-13-2 16,14 1-1-16</inkml:trace>
  <inkml:trace contextRef="#ctx0" brushRef="#br4" timeOffset="89225.1034">16178 8307 73 0,'5'-20'35'0,"2"3"-1"16,-7 2 2-16,0 15-29 15,0-19-2-15,0 19 0 16,0 0 0-16,-7 10-1 16,0 7-1-16,0 12 0 15,0 6-1-15,-1 9 1 16,0 5-1-16,1 4 0 15,2-3-1-15,4-1 1 16,3-6 1-16,7-8-2 16,5-13 0-16,5-12 0 15,9-12-1-15,4-9 1 0,3-13 0 16,2-9-1-16,3-8-1 15,-1-4 2-15,-6-1-1 16,0 2 0-16,-8 3 1 16,-3 5-1-16,-8 10 0 15,-2 8-1-15,-12 18 1 16,0 0 0-16,4 18-1 15,-6 8 1-15,-2 10 0 16,2 4 0-16,3 4 0 16,4 1 0-16,4-2 0 15,6-10 1-15,10-4-1 16,5-14 1-16,8-10 0 15,1-11 0-15,5-13 0 16,0-12-1-16,-2-10 1 16,-4-10 0-16,-5-2-1 0,-7-4 0 15,-8 3 0-15,-7 4-1 16,-5 6-1-16,-6 9-2 15,0 17-5-15,-11-3-5 16,11 21-7-16,-10 2-5 16,17 20-1-16,-8-10-3 15,18 15-2-15,-5-6 1 16,15 7 3-16</inkml:trace>
  <inkml:trace contextRef="#ctx0" brushRef="#br4" timeOffset="89675.1291">17365 8381 97 0,'-36'1'35'0,"-11"-2"0"15,5 10 2-15,-3-1-30 16,9 10-1-16,3-1 0 15,7 11-2-15,4 2-1 16,10 2 0-16,8 1-1 16,10-4-1-16,8 0 0 15,9-9 0-15,8-8-1 16,7-8 1-16,7-11-1 15,5-8 0-15,5-9 0 16,-7-6 0-16,0-5 1 16,-8-3-1-16,-4-4 0 0,-7 8 0 15,-13 2 0-15,-3 6 0 16,-12 9 0-16,-1 17 0 15,-10-1 0-15,-2 18 0 16,-4 12 0-16,1 6 0 16,1 4-2-16,5 1 1 15,8 0-2-15,7-10 0 16,13-7-5-16,6-23-5 15,25 2-7-15,-7-34-5 16,28 7-2-16,-10-29-2 16,23 3-2-16,-17-18 0 15,8 1 2-15</inkml:trace>
  <inkml:trace contextRef="#ctx0" brushRef="#br4" timeOffset="89878.1407">18220 7741 98 0,'-14'17'34'0,"-11"8"0"16,3 26 2-16,-13 3-28 15,13 16-3-15,-2 7-2 16,1 11 0-16,1 2 0 16,3 0-3-16,3-4 0 15,5-11-5-15,8 2-10 16,-11-26-14-16,14 0-6 15,-7-28-1-15,14-8-1 16,-7-15 0-16</inkml:trace>
  <inkml:trace contextRef="#ctx0" brushRef="#br4" timeOffset="90081.1524">17892 8250 104 0,'-9'-10'38'0,"9"10"1"15,0 0-2-15,26 10-32 16,-2-7-2-16,13 1-2 15,5-1-1-15,8-2-1 16,4 5-4-16,-2-11-8 16,14 20-11-16,-23-17-9 15,8 11-4-15,-15-5-1 16,0 4 2-16</inkml:trace>
  <inkml:trace contextRef="#ctx0" brushRef="#br4" timeOffset="90673.1862">18372 8381 100 0,'0'0'35'15,"-6"19"0"-15,6-19 0 16,19 3-32-16,-1-5 0 16,9-2-1-16,2-7 1 15,7-1-1-15,1-5 0 16,-1-5-1-16,-5-1 1 15,-3 0-1-15,-10-5 0 16,-4 3-1-16,-9 2 1 16,-7 1-1-16,-9 7 0 15,-4 4 0-15,-8 8 0 16,-4 9 1-16,-4 4-1 15,0 12 1-15,-2 6 0 0,8 5 1 16,4 3-1-16,9 2 1 16,11-5-1-16,12-3 0 15,13-5 0-15,14-9 0 16,7-8 0-16,10-5-1 15,-1-5 0-15,4-3 1 16,-8-2-1-16,-5 6 0 16,-9 1 0-16,-7 6 0 15,-15 3 0-15,-9 9 0 16,-10 5 0-16,-8 2 0 15,-3 4 0-15,-4 2 1 16,1-2-1-16,1-3 0 16,3-6 0-16,2-4 0 15,13-16 0-15,0 0 0 0,0 0 1 16,4-20-1-16,6-4 0 15,9-8 0-15,-2-6 1 16,9-5-1-16,3-2 1 16,1 4-1-16,0-1 0 15,-2 5-1-15,2 6-1 16,-7 1-5-16,11 23-15 15,-22-13-10-15,16 15-8 16,-7-4 1-16,11 9-2 16</inkml:trace>
  <inkml:trace contextRef="#ctx0" brushRef="#br4" timeOffset="92142.2702">20115 8251 70 0,'0'0'35'15,"0"0"-2"-15,-10 22 2 16,-9-5-29-16,9 10-2 16,-9 0 0-16,4 9 0 15,-8-3-1-15,5 3 1 16,-1-5-2-16,5-2 1 15,3-8-2-15,3-4 1 0,4-6-2 16,4-11 1 0,13 3 0-16,-3-15 0 0,5-7-1 15,3-7 1-15,1-6 0 16,5-6 0-16,-5-5 0 15,3 1 0-15,-7 0 0 16,0 4-1-16,-2 5 2 16,-4 11-2-16,-4 3 1 15,-5 19 0-15,0 0 0 16,0 0 0-16,-3 22-1 15,1-2 1-15,2 5 0 16,5 3-1-16,5-4 1 16,9-1 0-16,6-7 0 15,11-4 0-15,11-10-1 16,4-4 1-16,4-6 0 0,2-6 0 15,-2-3 0-15,-3-1 1 16,-11 2-2-16,-5 2 1 16,-10 2-1-16,-8 5 1 15,-18 7-2-15,10 9 1 16,-15 6 0-16,-6 8-1 15,-1 8 1-15,-4 5-1 16,2 4-1-16,1 1-1 16,12 4-3-16,-3-15-8 15,27 10-7-15,-6-24-7 16,23 10-4-16,-4-21-3 15,20 5-1-15,-4-16 1 16</inkml:trace>
  <inkml:trace contextRef="#ctx0" brushRef="#br4" timeOffset="92530.2924">21211 8360 86 0,'-31'-15'34'16,"1"16"1"-16,-13 2 1 15,1 13-28-15,-4 2-2 16,5 10 0-16,-1 1-1 15,10 4 0-15,7 0-1 16,11-2-1-16,9-5-1 16,17-4 0-16,10-7-1 15,13-6 0-15,7-7-1 16,9-7 0-16,4-4 0 15,2-9 0-15,-4-2 0 0,-2-6 0 16,-8-1 0-16,-7-1 0 16,-12 3 0-16,-7 4 0 15,-7 6-1-15,-10 15 1 16,0 0 0-16,-17 9 0 15,2 12 0-15,0 4-1 16,3 6 0-16,1 0-2 16,8 4-2-16,6-14-5 15,20 8-6-15,-6-26-8 16,28 6-5-16,-11-21-2 15,23-1-3-15,-8-15-1 16,10-2 2-16</inkml:trace>
  <inkml:trace contextRef="#ctx0" brushRef="#br4" timeOffset="92762.3057">21941 7849 105 0,'-7'17'38'0,"-11"2"-1"16,8 23-1-16,-5 4-31 15,4 16-3-15,-3 10 1 16,2 8-2-16,-1 3 0 16,4-2-1-16,5-2-1 15,0-8 0-15,10-1-6 16,-6-27-15-16,21 1-11 15,-7-25-4-15,13-7 0 16,-3-18-2-16</inkml:trace>
  <inkml:trace contextRef="#ctx0" brushRef="#br4" timeOffset="93048.3221">22119 8238 98 0,'-30'-5'38'0,"5"12"2"16,-15-3-1-16,17 6-34 15,-7 2 0-15,8 5-2 16,2 2 0-16,9 4 0 16,5 2-1-16,8-2 0 15,8 1-1-15,5-1 0 16,6-2 0-16,1-1-1 15,5-5 0-15,1-2-1 0,2-1-2 16,2-9-4-16,7 9-11 16,-11-19-11-16,15 11-7 15,-13-16-3-15,13 6-1 16,-9-11 1-16</inkml:trace>
  <inkml:trace contextRef="#ctx0" brushRef="#br4" timeOffset="93431.344">22378 8385 98 0,'-16'18'38'0,"-6"-8"1"0,17 8-1 15,5-18-33-15,17 13-2 16,8-11 0-16,11-4-1 15,4-3 0-15,10-6-1 16,3-5 1-16,3-2-2 16,-5-3 1-16,-7-2 0 15,-7-2-1-15,-8 2 1 16,-14-1-1-16,-9 4 1 15,-12 4-1-15,-10 6 1 16,-12 8 0-16,-7 8 0 16,-5 8-1-16,-7 10 1 15,4 7 0-15,4 6 0 16,2 3 0-16,13 2-1 15,10-2 0-15,10-6-2 0,18-2-1 16,10-16-6-16,29 6-17 16,-12-22-14-16,26 0 1 15,-4-14-1-15,12-2 0 16</inkml:trace>
  <inkml:trace contextRef="#ctx0" brushRef="#br4" timeOffset="93747.3621">23179 8217 97 0,'-19'-12'39'15,"0"13"1"-15,-10-5-1 16,8 14-32-16,-5-2-4 16,1 4 0-16,2 6-1 0,7 1 0 15,3 1 0-15,6 1 0 16,6-2-1-16,6 1 0 15,4-4-1-15,4-1 1 16,2-4-1-16,2 1 0 16,-2-2 0-16,-1 2 0 15,-3-1 0-15,-7 1 0 16,-4 1 0-16,-8 4 0 15,-3 0 0-15,-8 2 0 16,-1 1-1-16,-4-6-3 16,9 15-18-16,-11-21-16 15,17 6-2-15,-5-13 0 16,14-1-1-16</inkml:trace>
  <inkml:trace contextRef="#ctx0" brushRef="#br4" timeOffset="94897.4278">14331 9595 78 0,'12'-20'37'15,"-12"-3"-1"-15,-1 5-1 16,-21-5-27-16,-5 15-5 0,-8 2 1 15,-3 12 1-15,-12 6-1 16,4 8 0-16,-7 7 0 16,5 7 1-16,5 2-2 15,10 3 1-15,7-2-2 16,16-1 0-16,12-11 0 15,18-6-1-15,9-13 0 16,17-13 0-16,11-13 0 16,9-6-1-16,4-12 1 15,1-7-1-15,-6 0 0 16,-7 1-1-16,-10 5 1 15,-11 7-1-15,-18 9 1 16,-8 12-1-16,-11 11 1 16,-16 18 0-16,-5 9 1 0,-5 12 0 15,3 8-2-15,-1 5 1 16,12 5-4-16,1-13-10 15,29 11-16-15,-4-25-8 16,25 0-1-16,3-22-2 16,20-2 1-16</inkml:trace>
  <inkml:trace contextRef="#ctx0" brushRef="#br4" timeOffset="95415.4575">15891 9497 96 0,'-15'-2'35'15,"-15"-1"4"-15,1 9-2 16,-18 0-33-16,4 12 0 16,-1 3 0-16,0 12 0 15,0 2-1-15,6 6 1 16,10 0-2-16,9 4 0 15,14-5-1-15,10-2-1 16,14-8-1-16,17-9-1 16,13-2-4-16,4-20-9 15,25 9-8-15,-13-25-7 16,20 7-3-16,-15-16-2 15,11 3-1-15,-16-12 1 16</inkml:trace>
  <inkml:trace contextRef="#ctx0" brushRef="#br4" timeOffset="95798.4794">16288 9585 104 0,'-22'3'37'16,"6"15"0"-16,-9-4 0 16,12 12-31-16,-8 2-1 15,6 8-1-15,1-2 0 16,4 3-1-16,9-2-1 15,6-5 0-15,10-10-1 16,6-6 0-16,10-13 0 16,9-12-1-16,5-8 1 15,3-8-1-15,3-10 0 16,-4-4 0-16,-2 0 0 0,-3-1 0 15,-10 3 0-15,-8 5-1 16,-5 6 1-16,-9 7-2 16,-5 12 2-16,-5 9 0 15,-12 10 0-15,-2 12 0 16,-3 9 0-16,3 5 1 15,4 7-2-15,5-3 1 16,9-2-2-16,7-6-1 16,17-3-5-16,4-19-6 15,19 7-9-15,-10-30-4 16,25 9-3-16,-14-23-3 15,11 6-3-15,-16-11 3 16</inkml:trace>
  <inkml:trace contextRef="#ctx0" brushRef="#br4" timeOffset="96158.5">17112 9613 101 0,'-21'3'35'15,"10"17"0"-15,-11-5 0 16,8 15-28-16,-5-3-2 16,0 13-1-16,2-8-1 15,4 5 0-15,3-7 0 16,4-3-1-16,6-10 0 15,0-17-1-15,17 5 0 16,-2-20-1-16,4-9 1 16,1-6-1-16,2-8 0 15,-3-3 0-15,1-4 1 16,-3 0-2-16,-3 1 2 0,-3 2-2 15,-1 9 1-15,-2 3-2 16,-2 8 3-16,3 6-3 16,-9 16 2-16,20-14-2 15,-6 17 0-15,0 3 0 16,9 6-4-16,0-11-4 15,15 16-8-15,-13-18-3 16,19 15-7-16,-15-16 1 16,15 8-3-16,-12-12-1 15,7 4 1-15,-11 0 5 16</inkml:trace>
  <inkml:trace contextRef="#ctx0" brushRef="#br4" timeOffset="96452.5168">17585 9547 107 0,'-11'14'35'15,"4"9"2"-15,-6-6-1 16,11 10-29-16,-5-1-1 15,5 9-2-15,2-1-1 16,0 6 0-16,4-5-1 16,1 2 0-16,4-8-1 15,0-2-1-15,2-12 1 16,3-7 0-16,0-15-1 15,4-7 0-15,4-13 1 16,-1-4-1-16,0-9 0 16,0-4 0-16,3-3-1 15,-2-3 0-15,1 10-2 16,-5-6-4-16,5 19-7 15,-14-10-9-15,17 26-6 16,-22-11-2-16,16 22-4 0,-20 0-2 16,23 1 1-16</inkml:trace>
  <inkml:trace contextRef="#ctx0" brushRef="#br4" timeOffset="96834.5386">18041 9656 107 0,'10'20'36'16,"-10"-20"2"-16,28 0-2 16,-14-7-31-16,10-3-2 15,2-5-1-15,1-1 0 16,0-6-1-16,1-1-1 0,-5 0 1 15,-3 1-2-15,-6 0 2 16,-5 4-1-16,-9 7 0 16,0 11 0-16,-26-5 1 15,1 12 0-15,-6 9 0 16,-4 7 1-16,-3 6-1 15,4 4 1-15,6 1-1 16,5 1 1-16,13-1-2 16,10-3 0-16,14-5 0 15,15-5-1-15,11-3-3 16,4-8-5-16,20 9-8 15,-9-24-8-15,22 12-8 16,-13-17-2-16,11 6-3 0,-10-15 1 16</inkml:trace>
  <inkml:trace contextRef="#ctx0" brushRef="#br4" timeOffset="97225.561">18877 9561 108 0,'-20'-7'36'15,"-13"-6"2"-15,5 12-1 16,-14-1-31-16,6 9-1 15,-4 4-1-15,3 9 0 16,-1 5-1-16,9 7 0 16,3 1 0-16,10 4-1 15,5-6-1-15,15 0 1 16,7-10-1-16,16-10 1 15,11-12-2-15,10-16 0 16,9-10 0-16,4-13 0 0,2-10 0 16,0-6 0-16,-1-10 0 15,-1-3 0-15,-9-4 0 16,-7 4 0-16,-10 9 0 15,-11 9-2-15,-11 16 2 16,-9 15 0-16,-4 20 0 16,-30 25 0-16,-2 19 0 15,-2 16 0-15,-5 8-1 16,5 8 0-16,10 6-6 15,-1-18-14-15,26 6-15 16,-2-18-4-16,15-7-2 16,2-21 0-16</inkml:trace>
  <inkml:trace contextRef="#ctx0" brushRef="#br4" timeOffset="97923.6009">20168 9447 67 0,'0'-13'36'0,"0"13"-1"15,-27-9 2-15,5 19-15 16,-18-8-15-16,3 11-2 16,-7 1 0-16,4 5-1 15,-3 0 0-15,14 3 0 16,6-1-1-16,11-3-1 15,15-4-1-15,12-1 1 16,10-5-2-16,6 1 0 16,4-2 0-16,-1 0 0 15,-5 1 1-15,-4 3-1 16,-9 5 0-16,-11 6 0 15,-10 3 0-15,-8 0 1 16,-6-1-1-16,-5 2 0 16,1-5 0-16,-2-1-1 0,9-7-3 15,2-16-5-15,14 3-9 16,10-17-7-16,19 9-5 15,-4-25-3-15,21 6-4 16,-3-13 1-16,13 1 1 16</inkml:trace>
  <inkml:trace contextRef="#ctx0" brushRef="#br4" timeOffset="98216.6177">20590 9064 90 0,'2'-22'34'0,"-2"22"1"16,-5-12 1-16,7 26-29 16,-13 7-2-16,1 19 1 15,-7 5-2-15,2 14 0 16,-5 8 0-16,3 4-1 15,1 8-1-15,-3-1-1 16,9-2 0-16,2-8-1 16,8-3-3-16,3-14-3 15,19 1-13-15,-10-27-10 16,25-3-8-16,-4-21 1 15,12-1-2-15,-5-22 2 16</inkml:trace>
  <inkml:trace contextRef="#ctx0" brushRef="#br4" timeOffset="98524.6353">20816 9384 92 0,'-21'-11'37'16,"3"15"0"-16,-12 0 1 15,2 15-30-15,-6-6-2 16,3 9-1-16,0-3 0 15,5 5 0-15,3-5-1 16,8 2 0-16,9-1-1 16,6-3 0-16,14-3-1 15,9-4-1-15,6 2 0 16,5-4 0-16,3-1-2 15,5-2 1-15,-4 2-1 16,0-2-1-16,3 2-2 0,-12-7-5 16,9 13-8-16,-15-20-7 15,16 15-7-15,-17-20-3 16,14 8-4-16,-10-16 0 15,10 7 2-15</inkml:trace>
  <inkml:trace contextRef="#ctx0" brushRef="#br4" timeOffset="98720.6465">21231 9430 101 0,'-17'17'37'16,"-2"-1"1"-16,6 17 0 16,-11-3-30-16,4 14-2 15,-2-1-2-15,6 4 0 16,2-2-3-16,8-6 0 0,12-5-3 15,5-15-3-15,19 3-13 16,-11-28-13-16,20-1-7 16,-9-18 1-16,10-3-2 15</inkml:trace>
  <inkml:trace contextRef="#ctx0" brushRef="#br4" timeOffset="99224.6753">21259 9147 100 0,'-23'-35'36'16,"6"14"1"-16,2 4-1 15,15 17-33-15,0 0-2 16,19-4-3-16,3 14-2 16,-1-1-3-16,16 18-4 15,-13-12-5-15,14 20-7 0,-13-10-1 16,8 13 14-16,-12-6 6 15,-4-2 5-15,0 3 5 16,-15-13 4-16,10 11 7 16,-19-17 8-16,12 16 2 15,-15-17-13-15,10 14-6 16,-7-5-1-16,4 5-2 15,-4-1-1-15,4 1 0 16,0-4-2-16,3 0 0 16,1-5-1-16,5-6 0 15,-6-12 0-15,24 3-1 16,-4-13 1-16,3-7-1 15,1-8 0-15,8-1 0 16,-2-9 0-16,2 2 0 0,1-2 0 16,-2 4-1-16,-3 6 1 15,-4 4-1-15,-3 9 2 16,-6 10-1-16,-6 10 0 15,-3 13 1-15,-7 8-1 16,-7 7 0-16,2 5 0 16,-1 4-2-16,2 9-7 15,-7-17-14-15,24 10-13 16,-6-15-3-16,18-4-2 15,2-15-1-15</inkml:trace>
  <inkml:trace contextRef="#ctx0" brushRef="#br4" timeOffset="100394.7423">14372 10822 50 0,'10'-2'33'16,"4"-8"1"-16,1 0 0 16,-15-8-22-16,13 5-2 15,-16-8-1-15,3 9-2 16,-17-5 0-16,1 7-1 15,-14 0-1-15,1 10-1 16,-11 3 0-16,-2 10 0 16,-1 5-2-16,3 7 1 15,0 2-1-15,7 6-1 16,5-2 0-16,9 1-2 0,11-4 1 15,13-3-2-15,10-4 0 16,14-7-2-16,17 0-4 16,2-16-8-16,27 13-8 15,-10-20-4-15,23 12-4 16,-14-18-3-16,15 8-1 15,-14-9 0-15</inkml:trace>
  <inkml:trace contextRef="#ctx0" brushRef="#br4" timeOffset="100808.7659">14981 10795 91 0,'-15'-4'36'0,"-11"-4"-1"0,4 10 3 16,-15-2-31-16,3 6-2 15,-8 5 0-15,8 5-1 16,-4 2-1-16,3 7-1 15,4 1 0-15,12-1-1 16,3 1 0-16,14-3-1 16,10-5 0-16,12-4-1 15,10-8 2-15,12-5-1 16,4-5 0-16,4-5 0 15,1-6 1-15,-5 1 1 16,-2-3-1-16,-10-1 0 16,-7-1 0-16,-9 4 2 15,-7 2-3-15,-7 3 2 16,-4 10-2-16,0 0 0 0,0 0-1 15,-16 10 0-15,7 7-1 16,1 0-2-16,2 8 1 16,4-3-3-16,10 4-2 15,-6-11-6-15,26 6-4 16,-13-19-8-16,28 5-1 15,-14-22-3-15,20 5-3 16,-10-20 0-16,12 2 4 16</inkml:trace>
  <inkml:trace contextRef="#ctx0" brushRef="#br4" timeOffset="101048.7797">15624 10353 65 0,'-2'-23'35'15,"2"23"-1"-15,-13 19 2 0,4 25-13 16,-17 7-14-16,8 17-3 15,-8 7-2-15,4 8-1 16,2 1-1-16,6-4-2 16,2-8 1-16,10-6-4 15,6-12 0-15,6-20-6 16,16-3-4-16,-11-31-9 15,26 1-3-15,-17-27-3 16,27-1-1-16,-16-21-3 16,12-4 2-16</inkml:trace>
  <inkml:trace contextRef="#ctx0" brushRef="#br4" timeOffset="101244.7909">16007 10296 95 0,'-4'17'35'0,"-17"11"1"15,-1 29 1-15,-11 1-27 16,6 14-5-16,-3 3-2 15,7 2-1-15,3-3-2 16,7-7-1-16,10-7-1 16,4-13-5-16,17 2-14 15,-12-26-13-15,17 1-4 16,-4-22-2-16,15 1 2 15</inkml:trace>
  <inkml:trace contextRef="#ctx0" brushRef="#br4" timeOffset="101613.812">16078 10829 64 0,'-7'11'37'0,"7"5"-2"16,0-16 3-16,10 29-12 15,5-25-23-15,8 4 0 16,5-8 0-16,5-1 0 15,2-6-1-15,4-6 1 16,2-3-2-16,-4-6 1 16,-5-2-2-16,-5-2 1 15,-11-2-1-15,-6-1 0 16,-8 2 1-16,-11 7-1 15,-9 4 1-15,-4 10-1 16,-9 7 2-16,0 13 0 0,-6 8 0 16,1 7 0-1,1 6 0-15,10 5-1 0,2-2-1 16,15 1-2-16,13-8 0 15,12-4-2-15,19-3-5 16,-1-17-19-16,30 3-12 16,-4-12 1-16,19 1-1 15,-8-13-1-15</inkml:trace>
  <inkml:trace contextRef="#ctx0" brushRef="#br4" timeOffset="101987.8334">16881 10789 105 0,'-24'2'40'0,"-17"-3"0"0,3 11-1 15,-7 1-35-15,3 8-1 16,-3 2 0-16,7 6-2 16,6 0 0-16,12 2-1 15,9-2 1-15,15-4-2 16,10-6 0-16,12-9 0 15,12-9 1-15,8-12 0 16,5-11 2-16,5-9 0 16,1-15-1-16,0-8 1 15,-3-10-1-15,-5-8 1 16,-5-3-1-16,-7-1 1 15,-5 8-2-15,-12 8-1 16,-6 13 1-16,-12 21 0 16,-2 28 0-16,-24 18 0 15,-1 28 0-15,-9 20 1 0,-3 13-1 16,1 6-1-16,11 5-7 15,-4-17-15-15,29 4-12 16,0-24-7-16,24-9 0 16,5-22-2-16</inkml:trace>
  <inkml:trace contextRef="#ctx0" brushRef="#br4" timeOffset="102836.8819">18325 10784 83 0,'-21'-10'36'15,"-1"9"1"-15,-13-6 0 0,6 13-27 16,-13-3-4-16,6 12 0 15,-9 6-2-15,8 6-3 16,1 5 1-16,8 2-2 16,6-2 1-16,13 1-2 15,13-8 1-15,9-5-1 16,18-10 1-16,7-9 1 15,14-10 1-15,6-8-2 16,7-10 2-16,3-6 1 16,-3-4-2-16,-4-4 1 15,-5 6 0-15,-12 1 0 16,-10 7-2-16,-10 8 3 15,-11 15-3-15,-13 4 0 16,-14 24 0-16,-5 7 0 0,-3 7-1 16,1 6-1-16,7 3 0 15,9 0-1-15,10 3-6 16,9-20-8-16,28 9-9 15,-4-28-5-15,26 5-3 16,-4-16-4-16,11-2-2 16</inkml:trace>
  <inkml:trace contextRef="#ctx0" brushRef="#br1" timeOffset="107324.1386">19660 10875 82 0,'0'0'34'0,"5"14"-3"15,-5-14-2-15,-8 32-21 16,-2-13-3-16,5 10-2 16,-3-2 0-16,-3 8-2 0,-4-2 2 15,2 1-3-15,-2-8 2 16,6 0 0-16,1-8 0 15,3-6-1-15,5-12 0 16,12-7 0-16,3-14 0 16,3-5-1-16,7-10 2 15,-1-3 0-15,2-8 0 16,-2-1 0-16,-6 2 0 15,-1 1 0-15,-3 6 0 16,-6 9 0-16,-4 6-1 16,-1 10-1-16,-3 14 0 15,0 0 0-15,0 0 1 16,-14 19-1-16,9 0 0 15,4 0 1-15,3 1 0 0,7-3-1 16,8-4 1-16,7-6 0 16,4-6 0-16,10-4 0 15,4-4 0-15,-2-6 0 16,-1-1 1-16,-5-1-1 15,-4 4 0-15,-4 0-1 16,-6 7 1-16,-10 4 0 16,-10 0-1-16,9 25 0 15,-9 2 0-15,-4 4-2 16,-2 4 1-16,-1 3-1 15,2 3 1-15,2-3-2 16,-1-1 0-16,9-11-3 16,5 0-1-16,-10-26-18 15,42 19-11-15,-19-21-1 0,19 1-1 16,-8-13 1-16</inkml:trace>
  <inkml:trace contextRef="#ctx0" brushRef="#br1" timeOffset="107738.1623">20452 10948 81 0,'-16'10'36'16,"17"1"-1"-16,-1-11 1 15,15 7-32-15,6-7 0 16,9 1-1-16,4-8 1 15,8 3 1-15,-1-4-2 0,-1-3 1 16,-4-1-1-16,-5-3 1 16,-10-1-2-16,-4 0 2 15,-10 1-3-15,-7-5 0 16,-9 4 1-16,-7 1-2 15,-5 4 1-15,-7 0 0 16,-4 7-1-16,-7 5 1 16,-1 8 0-16,-1 4-1 15,4 6 1-15,5 9-1 16,4 2 0-16,14 4-1 15,9 1 0-15,11-1-1 16,15-2 1-16,12-3-2 16,9-3 0-16,11-7-2 15,6-3-3-15,-6-16-17 0,15 8-9 16,-11-20-2-16,7 7-2 15,-14-16 2-15</inkml:trace>
  <inkml:trace contextRef="#ctx0" brushRef="#br1" timeOffset="108122.1842">21148 10886 75 0,'0'0'37'0,"-19"-16"-5"16,19 16 6-16,-29 6-24 16,15 9-9-16,-3 0-1 15,6 7-2-15,-7 3 1 16,4 5-1-16,-1-3 1 15,1 3-2-15,5-4 1 16,4-6-2-16,5-6 2 16,0-14-1-16,14 5 0 0,9-16-1 15,6-8 2-15,5-8-3 16,5-5 2-16,-1-3 2 15,2 1-2-15,-6 0 2 16,-2 7-2-16,-8 5 2 16,-9 6-2-16,-2 8 2 15,-13 8-2-15,9 12 0 16,-7 8-1-16,-4 5-2 15,2 5 2-15,2 5-2 16,4 1 0-16,3-2-1 16,7 0 0-16,3-10-2 15,18 1-8-15,-9-21-12 16,27 6-9-16,-13-18-2 15,16 2-2-15,-9-15 2 0</inkml:trace>
  <inkml:trace contextRef="#ctx0" brushRef="#br1" timeOffset="108356.1976">21883 10871 105 0,'-18'-20'36'16,"18"20"4"-16,-25 6-5 16,11 9-29-16,3 4-2 15,3 8-3-15,-2 5 1 16,1 7-3-16,0 3 2 15,2 3-2-15,5 0 0 16,0-7-1-16,5-5 0 16,3-7-2-16,9-7-4 0,-15-19-12 15,39-5-9-15,-20-22-3 16,12 2-4-16,-8-17-1 15,7-2 3-15</inkml:trace>
  <inkml:trace contextRef="#ctx0" brushRef="#br1" timeOffset="108523.2072">21912 10603 104 0,'-18'-38'35'15,"-10"5"0"-15,13 19-1 16,1 7-28-16,14 7-5 16,1 13-5-16,-1-13-5 15,39 32-8-15,-17-22-6 16,25 20-2-16,-9-16-4 15,16 9-1-15,-7-9-1 0,7 2 2 16</inkml:trace>
  <inkml:trace contextRef="#ctx0" brushRef="#br1" timeOffset="108843.2255">22387 10702 98 0,'0'0'33'0,"0"0"1"16,0 0 2-16,-35 6-28 16,18 3-1-16,-11-1-2 15,4 9 0-15,-5-4-1 16,2 7 0-16,5 1-2 16,8 0 1-16,6-2-2 15,12 2 0-15,11-5 0 16,4-2-1-16,10-1 0 15,5 0 0-15,1 1 0 0,-4 0-2 16,-6 1 1-16,-7 0 0 16,-11 3 0-16,-7 6 0 15,-11 0 0-15,-6 0 0 16,-7 1 1-16,-1-2 0 15,-1 0-1-15,5-4-1 16,7-2-3-16,0-19-17 16,24 9-10-16,-3-21-6 15,19 5-2-15,1-15 0 16</inkml:trace>
  <inkml:trace contextRef="#ctx0" brushRef="#br1" timeOffset="109308.2521">22994 10807 82 0,'8'-11'36'16,"-8"11"-2"-16,0-15-2 0,0 15-15 15,-9-11-10-15,9 11-1 16,-29 0-1-16,7 10 0 15,-8 2-1-15,-3 9 0 16,-7 4-1-16,2 8 0 16,-1 2-2-16,7 2 0 15,5-2 0-15,6 0-2 16,12-4 1-16,9-2-2 15,14-8 1-15,5-8-3 16,14 1-3-16,-5-21-17 16,25 8-11-16,-5-17-3 15,12 5-1-15,-6-14-1 16</inkml:trace>
  <inkml:trace contextRef="#ctx0" brushRef="#br1" timeOffset="109691.274">23314 10827 101 0,'0'0'39'0,"-23"8"0"15,13 7 1-15,-19-2-34 16,14 10-1-16,-2 0-2 16,7 3 0-16,-4 3 0 15,8-1-2-15,2-4 0 16,8-1-1-16,6-6 0 15,8-7-1-15,7-7 1 16,8-6 0-16,2-7 1 16,5-10-3-16,5-6 3 15,-1-1 1-15,-3-3-2 16,0-3 2-16,-7 3-1 0,-5 3 1 15,-7 4-2-15,-8 9 3 16,-14 14-3-16,0 0 0 16,0 0-1-16,-18 30 1 15,0-4-2-15,-4 4-1 16,7 5-1-16,1-4-2 15,13 2-7-15,-4-15-11 16,26 6-7-16,-5-23-4 16,27 6-2-16,-5-17-2 15,26 0 2-15</inkml:trace>
  <inkml:trace contextRef="#ctx0" brushRef="#br1" timeOffset="110043.2941">24147 10685 87 0,'-15'-6'38'0,"-18"1"0"15,4 16 2-15,-16-4-17 16,2 14-18-16,0 4-1 16,0 3-1-16,6 1-1 15,8-1 0-15,14-3-1 16,11-2 0-16,13-7-1 15,10-6 0-15,9-4 0 16,13-4 0-16,1-4-1 16,1 0 1-16,-3-2 0 15,-6 3 0-15,-6 1 0 16,-8 5 0-16,-9 7 0 0,-8 3-1 15,-12 6 0-15,-5 3 0 16,-3 3 0-16,-3 2-1 16,2 2-1-16,-5-13-8 15,19 15-10-15,-10-24-8 16,28 10-5-16,-14-19-4 15,42 4-4-15,-9-16 3 16</inkml:trace>
  <inkml:trace contextRef="#ctx0" brushRef="#br1" timeOffset="110194.3028">24471 11077 119 0,'-22'0'42'0,"22"0"-1"0,-28 0-4 15,7-14-50-15,21 14-25 16,-4-15-4-16,4 15-2 15,-4-23 0-15</inkml:trace>
  <inkml:trace contextRef="#ctx0" brushRef="#br5" timeOffset="116407.6581">14319 11867 44 0,'3'-18'36'16,"-3"18"0"-16,5-19 0 15,-5 19-21-15,0 0-3 16,0 0-3-16,-4 16-3 0,9 10-2 16,-8 8-2-16,3 15 0 15,-2 9-1-15,-1 9 1 16,-4 6-2-16,0 4 1 15,-1-6-2-15,1-8-1 16,7-3-8-16,-14-27-15 16,23 0-6-16,-9-33-3 15,11 10-4-15,-8-28 1 16</inkml:trace>
  <inkml:trace contextRef="#ctx0" brushRef="#br5" timeOffset="116972.6905">14041 11925 81 0,'-27'-28'37'16,"13"15"-1"-16,4-5 1 16,10 18-32-16,22-13-1 15,9 7-1-15,13 0 0 16,13-1 0-16,11-1-1 15,12-1-1-15,3-2 1 16,3-1-1-16,0 1 0 16,-6 0-1-16,-9 1 1 15,-10 7-1-15,-14 0 1 16,-10 7-1-16,-12 5 1 15,-11 9 0-15,-8 7-1 16,-8 7 1-16,-7 9-1 16,-5 13 1-16,-6 2-1 15,-3 6 1-15,-1-1-1 0,1 2 2 16,2-7-2-16,5-6 2 15,5-9-2-15,8-10 1 16,3-11-1-16,0-20 1 16,25 5-1-16,-4-18-1 15,4-9 1-15,-2-7 0 16,2-7 0-16,2-2-1 15,-4-3 1-15,-1 2-1 16,-3 6 2-16,-6 7-1 16,-1 7 0-16,-12 19 1 15,10-2-1-15,-7 18 1 16,-7 10-1-16,3 8 0 0,0 5-1 15,1 4 1-15,5 2-2 16,5-7-1-16,7 3-6 16,-6-23-10-16,28 10-14 15,-13-24-3-15,17 2-2 16,-9-15-3-16</inkml:trace>
  <inkml:trace contextRef="#ctx0" brushRef="#br5" timeOffset="117339.7115">15285 12155 81 0,'-16'3'37'16,"16"7"0"-16,0-10 1 15,11 9-35-15,4-4 0 0,8-2 0 16,8-2-1-16,2-1 0 15,4-5 0-15,5-1 0 16,-6-9-1-16,-1 1 0 16,-5-6 0-16,-7 2-1 15,-7-5 1-15,-11 0-1 16,-8 3 1-16,-10 3-1 15,-7 2 1-15,-6 9 0 16,-7 9 0-16,-3 8-1 16,-5 12 1-16,2 9 0 15,1 9 0-15,5 1 0 16,10 3 0-16,13-2 0 15,11-6-1-15,14-10-1 16,21-4-8-16,-1-23-11 0,28 4-14 16,-7-15-4-16,13 0-2 15,-3-14-1-15</inkml:trace>
  <inkml:trace contextRef="#ctx0" brushRef="#br5" timeOffset="118825.7965">16421 12063 53 0,'0'0'35'0,"4"-15"-1"15,-4 15-1-15,0 0-24 16,-4 13-1-16,0-2-2 0,7 12-1 16,-6 4-2-16,1 4 0 15,-1 1 0-15,-2 3-1 16,1-1 0-16,0-2 1 15,-3-5-2-15,6-4 1 16,-2-8-2-16,0-1 1 16,3-14 0-16,0 0 0 15,0 0-1-15,0 0 0 16,15-25 1-16,-7 1-1 15,5-5 2-15,-1-4-1 16,1-5 1-16,4 0-1 16,-2-2 1-16,0 8-1 15,2 1 0-15,-2 8-1 16,1 6 1-16,3 8-1 15,4 7-1-15,2 3 0 0,4 5 0 16,2 1-2-16,5 4-1 16,-3-7-3-16,15 13-7 15,-18-20-5-15,19 15-3 16,-20-20-4-16,14 15-1 15,-16-18-2-15,7 12 1 16,-12-13 18-16,-2-1 14 16,-1 12 7-16,-17-10 5 15,10 15 4-15,-12-4 4 16,0 0 2-16,-17 12 1 15,13 12-14-15,-11-2-5 16,7 10-3-16,-6 2-1 16,4 7 0-16,-2-1-1 15,5-4 0-15,2-1-2 0,6-10 0 16,7-4-5-16,-8-21-6 15,32 7-7-15,-18-31-3 16,20 10-3-16,-15-30-4 16,20 10-1-16,-18-21 0 15,9 6 2-15</inkml:trace>
  <inkml:trace contextRef="#ctx0" brushRef="#br5" timeOffset="118984.8056">17107 11766 91 0,'-25'-15'28'0,"25"15"0"16,-20-4 0-16,20 4-32 15,18 12-6-15,-3-10-3 16,19 16-3-16,-6-11-3 0,22 19-2 16,-11-14-2-16,15 16-1 15,-7-6 4-15,0 4 3 16</inkml:trace>
  <inkml:trace contextRef="#ctx0" brushRef="#br5" timeOffset="119540.8374">17602 12060 85 0,'0'0'30'0,"-34"-5"0"15,17 13 3-15,-18-8-23 16,7 15-2-16,-9 2-2 16,7 11 0-16,-2 2-1 15,4 6-1-15,8 0-1 0,7-2 0 16,13-5-1-16,13-6-1 15,13-9 0-15,6-11 0 16,8-10-1-16,5-5 1 16,2-10-1-16,0-5-1 15,-2-3 1-15,-10-1 0 16,-3 1 0-16,-10 1 0 15,-5 5-1-15,-8 7 1 16,-7 4 0-16,-2 13 0 16,-11 13-1-16,-3 8 1 15,-4 13 0-15,-3 15 1 16,-1 11-2-16,-3 12 1 15,0 12-1-15,-4 7 1 16,0 4-1-16,0 1 1 0,-1-3-1 16,1-7 1-16,0-13 0 15,1-10 1-15,3-17-1 16,2-16 1-16,4-21-1 15,4-15 1-15,8-20-1 16,6-15 0-16,7-13 1 16,8-15-2-16,6-11 2 15,6-8-2-15,6-4 2 16,4 5-1-16,-1 7 1 15,-3 11-1-15,3 13-1 16,-7 8-1-16,6 19-6 16,-14 1-10-16,21 24-7 15,-20-18-8-15,21 15-2 16,-11-16-2-16,19 7-1 15</inkml:trace>
  <inkml:trace contextRef="#ctx0" brushRef="#br5" timeOffset="119991.8632">18271 11461 99 0,'0'0'38'15,"-13"-6"0"-15,9 27 0 16,-8 3-33-16,0 17 0 15,-7 5-2-15,3 11-1 16,-6 8 1-16,1 7-2 16,0-1 1-16,1 5-1 15,2-4 1-15,0-8-3 0,7-4 2 16,-2-9 0-16,11-12-1 15,3-11 0-15,5-17 1 16,11-11-1-16,6-12 0 16,2-11 0-16,5-4 0 15,1-4 0-15,-3-3 0 16,1 2 0-16,-5 6 0 15,-7 5 0-15,-5 12 0 16,-12 9 0-16,10 9 0 16,-10 11 0-16,-2 6 0 15,0 5-1-15,1 3 0 16,4-3-2-16,6-2-1 15,7-13-3-15,12 0-8 0,-4-28-7 16,20 8-7-16,-8-29-3 16,16 7-2-16,-13-21-2 15,10 4 1-15</inkml:trace>
  <inkml:trace contextRef="#ctx0" brushRef="#br5" timeOffset="120171.8734">18752 11729 74 0,'-5'-28'36'0,"5"28"2"15,-14-5-1-15,7 33-14 16,-15 8-18-16,4 13-3 15,-1 9 0-15,-1 9-2 16,0 3 0-16,4-3-2 16,1-3 0-16,4-15-7 15,15 7-14-15,-14-29-9 0,16 0-2 16,-6-27-4-1,0 0 2-15</inkml:trace>
  <inkml:trace contextRef="#ctx0" brushRef="#br5" timeOffset="120330.8825">18540 11969 105 0,'0'0'39'0,"-16"-24"1"16,16 24-2-16,19-1-34 16,0-1-3-16,10 2-5 15,3-13-16-15,23 16-12 16,-7-13-7-16,17 8-1 15,-6-8-1-15</inkml:trace>
  <inkml:trace contextRef="#ctx0" brushRef="#br5" timeOffset="121214.9331">19352 12126 50 0,'6'-11'33'0,"-2"-4"1"16,-4 15 0-16,5-27-19 15,-5 27-8-15,-2-13 0 16,2 13 0-16,-8 11 0 15,4 6-1-15,-5 7-1 16,1 8-1-16,-3 6 0 16,3 5-1-16,0 0-2 15,0 2 1-15,3-7-2 0,1-3 2 16,0-12-2-16,3-3 1 15,1-20-1-15,1 11 0 16,-1-11 1-16,7-22-1 16,-2 3 1-16,0-10-1 15,0-3 1-15,1-9-2 16,1-3 2-16,2-4-2 15,3-1 1-15,2 1 0 16,4 1 0-16,3 6-1 16,1 7 1-16,6 4 0 15,1 10 0-15,5 10 0 16,-2 8 0-16,0 7 0 15,-3 9 0-15,-1 2-1 16,-3 6 1-16,-3 6 0 0,-9 1 0 16,-7 4 0-16,-6 1 0 15,-7-1 0-15,-8-1 0 16,-7-2 0-16,-6-3 0 15,-2-4 0-15,-6-4 0 16,-1-7-1-16,0 1 1 16,2-6 1-16,4 2-1 15,2 0 0-15,5 1 0 16,2 5 1-16,2 9-1 15,3 5 0-15,1 8-1 16,-1 6 1-16,-2 5 0 16,-1 3-1-16,-1 2 1 15,3-2-2-15,4-6-1 16,0-14-5-16,17 9-11 15,-3-40-6-15,20 21-4 0,-1-36-5 16,20-1-2-16,-3-21 0 16</inkml:trace>
  <inkml:trace contextRef="#ctx0" brushRef="#br5" timeOffset="121480.9483">19969 11601 72 0,'11'-20'36'0,"0"24"3"16,-11-4-2-16,-4 40-17 0,-8-6-16 16,3 15-1-16,-6 9 0 15,1 12-1-15,-2 8 0 16,2 4-1-16,2 1-1 15,4-6-3-15,4-2-1 16,-1-17-8-16,23 4-10 16,-13-28-7-16,25-5-5 15,-5-24-2-15,19-6 0 16</inkml:trace>
  <inkml:trace contextRef="#ctx0" brushRef="#br5" timeOffset="121906.9727">20463 12022 93 0,'-20'-6'37'16,"-18"-3"-1"-16,7 12 2 16,-19-2-32-16,7 11 0 15,-6 0-2-15,3 11 1 16,2 5-2-16,6 4 1 15,2 4-2-15,12 1 1 16,5-3-2-16,13 0 1 16,6-9-1-16,12-5 0 15,10-11-1-15,11-8 1 16,9-9-1-16,6-8 0 15,6-8 0-15,-2-2 0 16,-2-7 0-16,-4 0 0 16,-7 0 0-16,-7 4 0 15,-10 8 0-15,-10 3 0 0,-12 18-1 16,0 0 1-16,-6 14 0 15,-8 9-1-15,-5 8 0 16,5 6-1-16,3 4-1 16,0-3-2-16,14 4-6 15,-1-20-6-15,27 11-6 16,-9-29-4-16,28 12-4 15,-5-22-1-15,18 4-2 16,-7-16 0-16</inkml:trace>
  <inkml:trace contextRef="#ctx0" brushRef="#br5" timeOffset="122146.9864">21006 12031 101 0,'-43'-5'38'0,"7"21"2"15,-19 0-2-15,5 18-32 16,-2 2-1-16,8 6-1 15,6 0-1-15,11-1 0 16,7-1-2-16,19-7 0 16,13-8-2-16,12-7 0 15,15-8-4-15,5-16-6 16,20 12-10-16,-15-28-7 15,23 14-5-15,-19-21-4 16,11 8-2-16,-13-12 1 16</inkml:trace>
  <inkml:trace contextRef="#ctx0" brushRef="#br5" timeOffset="122493.0062">21197 12156 87 0,'-16'6'36'16,"12"14"0"-16,4-20 1 15,2 21-27-15,12-14-6 16,7-2-1-16,6-4 0 15,5-1-1-15,1-8 0 16,8-4-1-16,-6-4 1 16,-3-10-1-16,-5 1-1 15,-7-1 1-15,-2-4-1 16,-10 3 0-16,-8 1 1 15,-8 6-1-15,-8 7 0 16,-6 7 0-16,-6 11 1 16,-7 6-1-16,-3 14 1 0,-3 8 1 15,2 7-1-15,3 2 0 16,7 2 0-16,11-3 0 15,9-4-2-15,9-9-5 16,25 3-12-16,-9-28-9 16,33 10-7-16,-9-23-3 15,24 5-3-15,5-18-1 16</inkml:trace>
  <inkml:trace contextRef="#ctx0" brushRef="#br5" timeOffset="123139.0432">22366 11789 58 0,'9'-13'39'15,"-6"-1"-3"-15,-3 14-9 16,0 0 4-16,0 0-22 16,-1 20-2-16,-2 4-2 0,-4 7 0 15,2 13-3-15,-6 9 1 16,2 6-3-16,-3 4 1 15,3 2 0-15,0-2-2 16,3-6 0-16,4-4-4 16,0-16-1-16,13 0-11 15,-11-37-6-15,18 24-7 16,-18-24-2-16,21-12-1 15,-18-9-1-15</inkml:trace>
  <inkml:trace contextRef="#ctx0" brushRef="#br5" timeOffset="123582.0685">22263 12161 82 0,'-21'-22'33'0,"-5"-2"1"15,11 14-6-15,-6-11-14 0,21 21-4 16,4-13-3-16,15 13-2 16,6 1-1-16,11 3 0 15,8-4-1-15,8 7-1 16,6-4 0-16,-1 4 0 15,2-1-1-15,-3 1 0 16,-5-6-1-16,-6 4 0 16,-8-3 1-16,-7 0-1 15,-9-2 0-15,-7 0 0 16,-14 0 1-16,0 0-1 15,-14 19 1-15,-6-4-1 16,-6 6 1-16,-6 8-1 16,-2 4 1-16,2 2 1 0,5 5-1 15,11-8 0-15,12-2 0 16,14-9 0-16,16-10-1 15,14-12 0-15,14-9 0 16,2-9-1-16,5-9 1 16,-9-2-1-16,-5-6 2 15,-14 2-3-15,-14 0 2 16,-15 4-1-16,-17 2-2 15,-11 2-3-15,-3 15-8 16,-16-12-7-16,19 23-8 16,-16-20-3-16,21 20-5 15,-6-10-4-15,25 10 3 16</inkml:trace>
  <inkml:trace contextRef="#ctx0" brushRef="#br5" timeOffset="124704.1327">14065 13251 64 0,'0'-12'39'0,"0"12"-2"15,0-9 2-15,0 9-28 16,0 0-7-16,-2 9 0 15,-5 4-1-15,2 9 1 0,-5 7-2 16,-1 10 0-16,-3 6 1 16,-1 8-1-16,-3-2 0 15,0 2 0-15,8-8-2 16,1-5 1-16,4-12 0 15,5-12 0-15,0-16 0 16,19-13-1-16,0-14 0 16,3-14 0-16,3-7 1 15,-1-4-1-15,0-7 1 16,-1 1 0-16,-2 2-1 15,-7 9 1-15,-5 9 0 16,0 4 0-16,-6 12-1 16,-2 9 1-16,-1 13 0 15,0 0-1-15,-1 20 0 0,2-1 0 16,3 2 0-16,5 0 0 15,3 2 0-15,7-4 0 16,10-5 0-16,7-11 0 16,8-10 1-16,7-7 0 15,2-5 0-15,0-3 0 16,-4-6 0-16,-1 5 1 15,-11 0-1-15,-8 7 0 16,-8 9 0-16,-21 7-1 16,10 11 0-16,-14 12 0 15,-7 9 0-15,-3 3-1 16,0 10 1-16,-1 4-1 15,1-1 0-15,5-1-2 0,8-5-1 16,4-15-5-16,18 5-7 16,-5-30-6-16,27 10-4 15,-9-32-1-15,20 10-3 16,-13-23-3-16,14 6 2 15,-16-8 2-15</inkml:trace>
  <inkml:trace contextRef="#ctx0" brushRef="#br5" timeOffset="125070.1536">14864 13326 83 0,'-4'16'37'0,"4"-16"0"16,11 18 0-16,0-15-32 15,18-2-2-15,8-6 0 0,7 2 0 16,6-9 0-16,2 0-1 15,0-7-1-15,-5 2 2 16,-4-4-2-16,-7 0 1 16,-10-1-1-16,-10-1 1 15,-12 1-1-15,-7 3 0 16,-10 4 0-16,-10 0-1 15,-6 10 0-15,-5 8 1 16,-4 9-1-16,-3 10-1 16,-1 9 1-16,-1 7 0 15,12 8 0-15,5 3 0 16,12 0 0-16,10 1-1 15,15-7-1-15,15-10-3 16,22 3-10-16,2-29-8 16,26 11-4-16,-12-32-4 0,27 10-2 15,-16-24-5-15,18 4 2 16</inkml:trace>
  <inkml:trace contextRef="#ctx0" brushRef="#br5" timeOffset="125445.1751">15842 13182 79 0,'-23'3'38'0,"-18"-5"-1"16,9 18 2-16,-11-1-32 16,2 9-2-16,-4 4 1 15,7 10-1-15,1-5-1 16,9 7-1-16,9-6 0 15,14-6-2-15,7-9 0 0,14-8-1 16,13-14 1-16,12-8-2 16,3-9 1-16,7-9 0 15,-1-2 0-15,-3-2 1 16,-5-1-1-16,-5 6 1 15,-9 5-1-15,-9 6 2 16,-8 11-2-16,-11 6 0 16,2 15 0-16,-4 4-1 15,-6 13 0-15,1 4-2 16,3 8-2-16,0-6-7 15,20 9-8-15,-14-22-4 16,31 6-3-16,-14-30-3 16,30 5-5-16,-10-26 0 15,15-3 0-15</inkml:trace>
  <inkml:trace contextRef="#ctx0" brushRef="#br5" timeOffset="125761.1931">16364 13092 87 0,'-22'8'38'0,"-11"-1"-1"15,11 15 3-15,-9-2-35 16,7 6-1-16,1-3 0 16,8 3-2-16,6-6-1 15,11-4-1-15,8-2 1 16,7-7-2-16,6-1 1 15,3-1-1-15,0 0 1 0,-1 2 0 16,-6 3 0 0,-5 5 1-16,-7 4-1 0,-6 4 0 15,-5 0 0-15,-5 1 1 16,-2 1-2-16,-3-5-2 15,5 3-8-15,-10-18-8 16,19 14-6-16,-18-23-3 16,18 4-4-16,0 0-5 15,-6-13-2-15</inkml:trace>
  <inkml:trace contextRef="#ctx0" brushRef="#br5" timeOffset="126715.2477">16823 13118 76 0,'0'0'39'0,"4"12"-2"16,-18-6-4-16,5 17-26 15,-15 1-2-15,5 8-1 16,-6 0 1-16,6 8-2 16,-2-5 1-16,14 3-1 15,7-6-1-15,10-7-1 16,15-7 1-16,10-6-1 15,11-12 0-15,9-7-1 16,2-8 0-16,1-9 1 16,0-3-1-16,-7-4 1 15,-8-2-1-15,-6 3 1 16,-12 0 0-16,-5 5 0 15,-10 5-1-15,-4 6 1 0,-6 14-1 16,0 0 1-16,-9 21-1 16,2 3-1-16,2 6 1 15,1 6-1-15,3 2 0 16,4 0-1-16,9-3-1 15,1-8-3-15,19-1-7 16,-9-23-6-16,26 9-5 16,-17-30-2-16,24 10-3 15,-19-23-2-15,13 9 1 16,-20-15 0-16,-4 4 37 15,2 11 5-15,-23-13 7 16,9 24 4-16,-24-11 3 16,10 22 2-16,-16-3 3 15,11 18 2-15,-10-1-28 16,5 10-1-16,-3 4-1 0,6 9 0 15,-2-2-1-15,4 3 0 16,3-4 0-16,3-3 0 16,3-9 0-16,2-8-1 15,3-12 0-15,5-9-1 16,1-9 1-16,2-11-1 15,1-6 0-15,-2-8 0 16,2-3 1-16,-3-2-1 16,-2 2 1-16,1 1-1 15,0 2 1-15,-1 5-1 16,3 7 1-16,-2 5-1 15,4 13-1-15,-2 2-2 16,9 16-6-16,-9-7-6 0,14 25-8 16,-15-17-4-16,16 19-2 15,-15-16-2-15,15 9-4 16,-13-14 1-16</inkml:trace>
  <inkml:trace contextRef="#ctx0" brushRef="#br5" timeOffset="127059.2674">17998 13246 89 0,'-13'28'36'0,"-2"-9"2"16,21 8-1-16,-6-13-33 15,18 0 0-15,12-7-2 16,10-6 1-16,3-9-1 0,3-5-1 15,3-7 0-15,-8-4 1 16,0-5-1-16,-11-2 0 16,-7 0 0-16,-10 1 0 15,-11 5-1-15,-7 4 1 16,-13 14 0-16,-6 7-1 15,-10 13 0-15,-4 11-1 16,-3 11 1-16,3 7 0 16,8 3 0-16,3 4 0 15,14-6-1-15,13-7 0 16,18-5-10-16,2-25-7 15,26 4-11-15,3-27-10 16,27-6-3-16,10-17 1 16</inkml:trace>
  <inkml:trace contextRef="#ctx0" brushRef="#br5" timeOffset="127542.295">19400 13230 82 0,'11'-21'39'16,"-7"-1"-2"-16,-4 22-4 15,7-20-28-15,-7 20-1 16,0 0 0-16,-3 23-1 15,-1 0-1-15,-2 7 0 16,1 3 0-16,1 5 0 16,1 4-1-16,2-4-1 0,6-1-1 15,-1-14-5-15,17 4-8 16,-21-27-6-16,40 17-5 15,-25-34-2-15,21 8-3 16,-16-22-3-16,14 7 1 16,-11-18 4-16</inkml:trace>
  <inkml:trace contextRef="#ctx0" brushRef="#br5" timeOffset="128007.3216">19485 12976 97 0,'-28'-15'33'15,"18"17"0"-15,10-2 0 16,0 0-35-16,20 8-5 15,7-10-5-15,21 19-6 16,-6-17-3-16,19 18-2 16,-12-12-3-16,17 13-1 0,-19-12 1 15,8 9 3-15,-11-5 12 16,-10-7 20-16,2 11 7 15,-21-18 5-15,4 13 4 16,-19-10 2-16,0 0 3 16,-13-1-1-16,3 13-4 15,-17-11-16-15,7 12-2 16,-6-3-2-16,4 7-1 15,-4-3-1-15,9 3 0 16,3-2-1-16,9 2 0 16,5-17-1-16,10 19 0 15,4-13-1-15,8 2 0 16,-2-2 1-16,5-2-1 0,-3 7 0 15,-3-3 0-15,-9 8 0 16,-2 1 1-16,-9 3-1 16,-11-2 0-16,-2 3 0 15,-1-2 0-15,-3-4-2 16,-1-5-2-16,14 4-10 15,-12-21-8-15,17 7-6 16,8-12-5-16,11 2-5 16,-1-14-1-16</inkml:trace>
  <inkml:trace contextRef="#ctx0" brushRef="#br5" timeOffset="128487.3491">21209 12674 71 0,'0'0'37'15,"12"16"-2"-15,-17 2 1 16,3 15-31-16,-7 6-1 15,3 14 1-15,-7 6-1 16,1 8-1-16,-4 2 0 16,6 2-1-16,-3-2 0 15,6-8-2-15,3-8-1 16,6-12-2-16,10-1-7 15,-6-25-6-15,17 4-6 16,-23-19-1-16,32-8-4 16,-27-13-2-16,10 9 0 15,-17-21 1-15</inkml:trace>
  <inkml:trace contextRef="#ctx0" brushRef="#br5" timeOffset="128661.359">21003 13190 102 0,'-35'-10'32'0,"22"20"1"15,-1-15 1-15,14 5-29 16,21 0-3-16,9-3-1 15,13-3-1-15,9-5-2 16,13 5-8-16,-9-23-11 16,25 16-7-16,-14-17-3 15,13 8-1-15,-14-14-4 16</inkml:trace>
  <inkml:trace contextRef="#ctx0" brushRef="#br5" timeOffset="129036.3805">21837 12644 86 0,'-26'4'36'15,"8"23"1"-15,-14 1 0 16,9 19-26-16,-10 5-7 16,5 9 1-16,-1 4-1 15,2 3-1-15,4-1 0 16,8-4-1-16,5-6-1 15,5-9 0-15,5-10-1 16,9-8 0-16,3-11 0 16,8-9-1-16,2-10 1 15,3-6 0-15,2-9 0 16,1-4 2-16,-4-3-2 15,0 0 1-15,-2 1 0 0,-6 3 0 16,1 5-1-16,-5 11 1 16,-12 2-1-16,18 20-2 15,-10 4 0-15,-1 0-1 16,6 8-2-16,-2-3-4 15,15 8-6-15,-14-21-8 16,25 10-5-16,-13-23-2 16,21 4-5-16,-8-18-1 15,10 0 2-15</inkml:trace>
  <inkml:trace contextRef="#ctx0" brushRef="#br5" timeOffset="129403.4015">22280 13183 74 0,'-11'-19'37'15,"11"19"-1"-15,-12 5 2 16,15 8-23-16,-3-13-11 15,12 18 0-15,3-10-1 16,13 1 0-16,6-6-1 16,10-2 0-16,0-7 0 15,3-5-1-15,1-4 0 16,-5-5 0-16,-5 0 0 15,-10-4 0-15,-14 2-1 16,-10-1 0-16,-13 1 1 16,-10 6-1-16,-9 6 0 15,-11 6 0-15,-7 13 1 16,-3 9-1-16,-1 13 1 15,2 8 0-15,6 6 0 0,11 7-1 16,11-1 1-16,16-1 0 16,13-5-1-16,17-8-1 15,13-8-1-15,17-15-7 16,17 3-8-16,-7-26-9 15,21 7-12-15,-9-18-3 16,5 3-2-16,-12-13 1 16</inkml:trace>
  <inkml:trace contextRef="#ctx0" brushRef="#br6" timeOffset="134088.6694">14049 14125 58 0,'6'-27'37'16,"3"8"-2"-16,-8-4 0 16,4 7-29-16,-5-1-3 15,0 17 0-15,0 0 1 16,0 0-1-16,10 14 0 15,-6 13 0-15,-3 5 0 0,2 12 0 16,-3 8-1-16,4 7 0 16,-4 4-1-16,1 3 1 15,-1-1-1-15,0-1 0 16,0-11-1-16,2-5 1 15,0-11-1-15,1-8-1 16,3-13 1-16,-6-16 1 16,13 3 0-16,-3-16-1 15,0-8 1-15,2-8-1 16,-1-5 2-16,2-7 0 15,0 0-1-15,1-2-1 16,0 3 0-16,0 3 0 16,4 7 0-16,1 2 0 0,3 13 0 15,2 4 0-15,1 10 0 16,3 9 0-16,-3 8-1 15,-2 7 1-15,-6 3 0 16,-6 12 0-16,-11 3 0 16,-10 4 1-16,-8 2-2 15,-8-2 0-15,-6-2 0 16,-5-6 0-16,2-9 0 15,-1-9-2-15,7-10 1 16,4-12 0-16,10-9 0 16,6-9 1-16,9-4-3 15,3-8-3-15,14 9-7 16,-9-15-4-16,21 21-4 15,-13-11-6-15,23 20-3 16,-13-6-1-16,16 10-1 0</inkml:trace>
  <inkml:trace contextRef="#ctx0" brushRef="#br6" timeOffset="134485.6922">14863 14412 65 0,'-15'-7'37'15,"-13"-7"-1"-15,5 18 1 16,-15-4-32-16,5 12 1 16,-4 6-1-16,3 7-1 15,-2 9 0-15,6 6 0 16,3 3-2-16,11-1-1 0,7-3 0 15,10-4 0-15,13-8-1 16,9-10 0-16,11-15 1 16,11-11-1-16,5-8 0 15,3-10 2-15,1-6-1 16,-6-4 1-16,-11-1-1 15,-6 0 0-15,-14 8 0 16,-11 1-1-16,-8 7-1 16,-11 7 0-16,-2 6 0 15,-7 3-1-15,3 6-2 16,3-4-3-16,16 4-9 15,-11-6-6-15,29 7-3 16,-6-25-5-16,22 9-5 16,-1-19-1-16,13 1 0 15</inkml:trace>
  <inkml:trace contextRef="#ctx0" brushRef="#br6" timeOffset="134717.7054">15325 13853 80 0,'6'-16'38'15,"-13"-2"-1"-15,7 18 3 16,-14 18-36-16,10 12 0 15,-7 11-2-15,4 17 0 16,-2 10-1-16,-1 13 0 16,2 6-1-16,-2 3 1 15,6-5-2-15,-1-6-1 16,5-6-1-16,-1-17-4 15,12-2-10-15,-13-31-8 16,21 4-4-16,-19-27-6 0,18-5-1 16,-13-16-1-16</inkml:trace>
  <inkml:trace contextRef="#ctx0" brushRef="#br6" timeOffset="134935.7179">15139 14425 93 0,'-29'-14'36'15,"15"13"1"-15,2-14-9 16,12 15-25-16,31-12 0 15,-2 1-2-15,12 0-1 16,7-1-2-16,8-1-2 16,5-9-5-16,11 7-4 15,-15-17-4-15,16 13-2 16,-20-22-3-16,17 12-2 0,-18-22-3 15,13 11 3-15,-20-12 1 16,1 6 6-16</inkml:trace>
  <inkml:trace contextRef="#ctx0" brushRef="#br6" timeOffset="135123.7286">15942 13819 92 0,'-8'13'31'15,"-19"0"-2"-15,12 25 3 16,-8 0-27-16,4 19 0 16,-5 8-1-16,5 13-1 15,1 4-1-15,3 5-1 16,1-5 0-16,5-3 0 15,3-6-4-15,1-12-4 16,11-3-8-16,-14-32-8 0,22 9-4 16,-14-35-5-16,0 0-3 15,0 0 1-15</inkml:trace>
  <inkml:trace contextRef="#ctx0" brushRef="#br6" timeOffset="136123.7858">15628 14467 72 0,'-25'-33'36'15,"13"16"0"-15,-3-12 2 16,19 13-27-16,6 0-6 15,14 5-1-15,9 0-2 16,14 4-1-16,7 1-1 16,5-1-1-16,5 8-3 15,-5-2-1-15,2 13-4 16,-17-15-5-16,7 17-4 0,-24-16 4 15,2 9 5-15,-16-8 4 16,-2-3 3-16,-11 4 2 16,5-21 6-16,-5 21 4 15,-7-23 5-15,7 23-2 16,-7-15-4-16,7 15-2 15,-16 6-1-15,7 9-1 16,-9 7-1-16,3 8 0 16,-3 7 0-16,3 3 0 15,1 3-2-15,6-2 1 16,5-3-2-16,8-5 1 15,10-9-1-15,5-9 0 16,7-12-1-16,5-7 0 16,1-10-1-16,0-8 0 15,-4-8 1-15,-5-3-1 0,-5-9 1 16,-10-1-1-16,-4 5 0 15,-9-2 1-15,-3 0-1 16,-5 5 1-16,2 7 0 16,-3 5-1-16,3 12 0 15,10 11 1-15,-14-3 0 16,14 3-1-16,7 22 1 15,0-5-1-15,8-2 1 16,3-3 0-16,9 0 0 16,2-8 0-16,2-1 1 15,4-5-1-15,-2-3 1 16,-2 2 0-16,-3 1 0 15,-6 1 0-15,-8 1 0 16,-3 7 0-16,-9 7-1 0,-4 5 1 16,-5 7 0-16,-2 5-1 15,0 3 0-15,-1 1 0 16,3 2 0-16,2-7 0 15,5-2 0-15,1-13 0 16,-1-15 0-16,19 0 0 16,-1-15 1-16,-1-12-1 15,3-6 0-15,-2-5 0 16,2-2 1-16,-5 2-1 15,-2 5 1-15,-3 4-1 16,0 11 0-16,-7 6 0 16,-3 12 1-16,0 0-1 15,6 13 0-15,-1 2 0 0,-1 2 0 16,2 0 0-16,4-4 0 15,3-3 0-15,5-2 0 16,0-8 1-16,2-5-1 16,1 1 1-16,1-6-1 15,-4-1 1-15,1 2-1 16,-3 0 1-16,-2 3-1 15,-1 4 0-15,-3 7 0 16,-10-5 0-16,15 24 0 16,-8-2 0-16,-4 7-1 15,0 3-1-15,-3 8-8 16,-6-9-2-16,6 13-4 15,-14-23-5-15,20 12-3 16,-17-30-5-16,27 8-1 0,-14-28-3 16,23-2 2-16</inkml:trace>
  <inkml:trace contextRef="#ctx0" brushRef="#br5" timeOffset="139798.9961">17758 14337 47 0,'1'-16'33'15,"-1"16"2"-15,-8-16-2 16,8 16-24-16,-13-11-4 15,13 11-1-15,-19-2 1 16,19 2-1-16,-22 10 0 16,10 8-1-16,-4 1 0 15,2 9 0-15,2 4-1 16,2 4 0-16,2 1 0 15,4 0-1-15,7-5 0 0,4-2-1 16,9-11 1-16,7-6-1 16,5-11 0-16,4-10 0 15,5-12 0-15,-1-9 0 16,0-10 1-16,-6-4-1 15,-7-3 0-15,-9-1 0 16,-8 8 0-16,-9 2 0 16,-11 14-1-16,-11 7 0 15,-1 14 0-15,-6 4-2 16,6 13-1-16,2-6-4 15,17 16-10-15,7-25-5 16,8 29-6-16,10-27-6 0,25 5 0 16,3-13 1-16</inkml:trace>
  <inkml:trace contextRef="#ctx0" brushRef="#br5" timeOffset="140099.0132">18682 13927 60 0,'-2'-36'37'16,"0"10"-1"-16,-17 1 2 15,3 12-31-15,-11 6-2 16,0 12 0-16,-9 9-2 16,6 11 0-16,-6 9 0 0,6 14-2 15,1 6 0-15,5 10 0 16,2 4 0-16,11 6-1 15,6 1 0-15,5-9-2 16,6 0-2-16,-1-22-19 16,17 6-13-16,-11-22-2 15,12-5 0-15,-4-20-1 16</inkml:trace>
  <inkml:trace contextRef="#ctx0" brushRef="#br5" timeOffset="140267.0228">18302 14313 60 0,'-30'-6'39'15,"-2"-4"0"-15,15 11 0 0,4-7-18 16,13 6-18-16,29-17-2 16,14 4-1-16,13 7-14 15,6-17-23-15,18 11-1 16,-7-11-1-16,10 10-1 15</inkml:trace>
  <inkml:trace contextRef="#ctx0" brushRef="#br5" timeOffset="140773.0518">19409 13898 59 0,'1'-14'37'15,"-1"14"-2"-15,-5 13 0 16,5 12-27-16,-9 6-4 15,3 11-2-15,-2 7 0 16,2 8-1-16,-3 3 0 16,7 3 0-16,-1-5-1 15,3-3 1-15,4-5-3 16,-4-11-2-16,8 1-6 15,-11-21-8-15,14 8-4 16,-11-27-4-16,0 12-5 16,0-12-2-16,-13-12 1 15</inkml:trace>
  <inkml:trace contextRef="#ctx0" brushRef="#br5" timeOffset="140946.0617">19258 14369 66 0,'-23'-23'35'0,"14"13"0"16,-5-10 1-16,14 20-26 15,4-11-3-15,15 5-3 16,10-3-1-16,13-4-2 15,6-3-1-15,9-4-4 16,16 5-5-16,-9-17-12 16,18 15-6-16,-17-17-4 15,14 10-5-15,-16-12 0 16</inkml:trace>
  <inkml:trace contextRef="#ctx0" brushRef="#br5" timeOffset="141352.0849">20023 13804 60 0,'-20'-11'37'16,"4"11"0"-16,-6-5 0 15,8 17-16-15,-5-3-16 16,8 12-1-16,-2 6-1 16,4 11 0-16,-5 7 0 15,2 11-1-15,-4 3 0 16,0 9 0-16,-2 0-1 15,3 0 0-15,4-11-1 16,2-2 1-16,5-12 0 16,8-13-1-16,7-12 0 15,8-18 0-15,7-14 0 16,7-9 0-16,2-12 0 15,-1-4 0-15,-1-3 1 0,-3 3-1 16,-6 5 0-16,-4 7 0 16,-7 11 0-16,-13 16 0 15,0 0 0-15,3 31 0 16,-6 3 0-16,-1 4 0 15,3 7-1-15,2 0 1 16,7 1-2-16,3-7 0 16,12-6-3-16,-3-21-12 15,21 10-17-15,-8-23-4 16,10-1-2-16,-10-18 2 15</inkml:trace>
  <inkml:trace contextRef="#ctx0" brushRef="#br5" timeOffset="141697.1046">20303 14260 76 0,'6'18'38'0,"-6"-18"-2"16,26 31-1-16,-1-21-31 15,12 1-1-15,1-6 0 16,5-2-1-16,-2-5 0 15,-2-4 0-15,-7-7-1 16,-5 0 1-16,-7-4-1 16,-10-3 0-16,-8 0 0 15,-9 1-1-15,-6-1 1 16,-6 8 0-16,-10 3-1 15,-3 10 1-15,-7 11-1 16,0 11 1-16,1 6-1 16,2 9 1-16,5 3 0 0,14-1-1 15,13 0 0-15,15-9-1 16,21-2-3-16,1-23-21 15,33 4-13-15,3-19-1 16,24-3-2-16,4-12 0 16</inkml:trace>
  <inkml:trace contextRef="#ctx0" brushRef="#br5" timeOffset="142697.1618">21384 14260 65 0,'0'0'35'16,"-13"1"-1"-16,3 5-6 16,2 18-23-16,-4 4 0 15,0 10-1-15,-4 1-1 16,2 4 0-16,-4-5 0 15,7 0-1-15,-3-8 0 16,7-8 0-16,5-11-1 16,2-11 0-16,9-8 0 15,5-10 0-15,3-14-1 16,2-3 1-16,2-10-1 15,0-1 1-15,1-4-1 16,-4 3 1-16,-2 4-1 16,-3 5 0-16,-3 10 1 15,-6 10-1-15,-4 18 1 16,0 0-1-16,0 0 1 0,3 21-1 15,-3-3 1-15,3 2-1 16,5-1 1-16,3 0 0 16,7-9 0-16,8-8-1 15,5-7 1-15,7-7 0 16,4-5 0-16,-2-2 0 15,0-1 0-15,-3 2 0 16,-7 1 0-16,-3 9 0 16,-11 9 0-16,-7 9-1 15,-9 11 1-15,-4 9-1 16,-7 9 0-16,-3 5 0 15,3 5-1-15,-2-1 1 16,5-4-2-16,3-3 0 0,13-5-2 16,4-15-2-16,18 0-6 15,-6-24-5-15,26 9-9 16,-19-24-4-16,20 7-6 15,-14-16 0-15,4 5 2 16</inkml:trace>
  <inkml:trace contextRef="#ctx0" brushRef="#br5" timeOffset="143065.1829">22085 14308 70 0,'-3'13'37'16,"10"1"-1"-16,-7-14 0 15,27 10-31-15,-3-9-2 16,9 2 1-16,-1-6-1 0,6-2-1 15,-4-4 0-15,0-2 0 16,-3-2-1-16,-7-2 0 16,-8 1 0-16,-4-3 0 15,-9 0-1-15,-6 0 1 16,-7 3-1-16,-8 0 1 15,-7 7-1-15,-7 6 0 16,-3 9 1-16,-5 9-1 16,-4 6 1-16,2 11-1 15,3 4 1-15,8 1 0 16,8 4-1-16,13-5 1 15,15-4-2-15,13-4 1 16,17-8-1-16,12-11-2 16,16 3-6-16,-4-22-15 0,21 10-13 15,-11-20 0-15,8 10 0 16,-13-15-1-16</inkml:trace>
  <inkml:trace contextRef="#ctx0" brushRef="#br5" timeOffset="143463.2056">22748 14319 67 0,'-11'2'37'0,"-8"-3"-2"15,8 15 3-15,-14 2-29 16,9 7-4-16,-3 5-2 16,1 6 1-16,0 2-2 15,0 1 0-15,2-5 0 16,6-3-1-16,1-10 0 15,7-5 0-15,2-14 0 0,16-4-1 16,3-14 1-16,5-7 0 16,4-8 0-16,2-4 0 15,0-8 0-15,4 2-1 16,-4-2 1-16,-1 2 0 15,-4 9-1-15,0 5 1 16,-9 11-1-16,0 11 0 16,-4 10 1-16,-5 10-1 15,-4 12 0-15,-2 9 0 16,-2 5 0-16,-3 1 0 15,4 4-1-15,0-6 0 16,3-3-1-16,3-8 1 16,3-6-3-16,2-15-4 15,12 2-10-15,-13-22-19 16,17 4 0-16,-13-19 0 0,10 6 1 15</inkml:trace>
  <inkml:trace contextRef="#ctx0" brushRef="#br5" timeOffset="143636.2155">23117 14274 59 0,'13'-14'33'0,"-11"-1"1"16,-2 15 0-16,0 0-23 15,7 31-5-15,-9-3-3 16,2 12 0-16,-6 2-1 16,2 5-1-16,3 0-2 15,-2-5-1-15,7-2-6 16,-8-20-8-16,22 3-7 15,-18-23-10-15,23-5-3 16,-4-18 0-16</inkml:trace>
  <inkml:trace contextRef="#ctx0" brushRef="#br5" timeOffset="143786.2241">23345 13997 82 0,'-20'-25'38'0,"5"16"0"15,-6 4-3-15,21 5-47 16,0 0-23-16,-11 4-2 15,25 9-2-15,-4-7 0 16</inkml:trace>
  <inkml:trace contextRef="#ctx0" brushRef="#br5" timeOffset="144241.2501">23669 14202 51 0,'-19'-19'36'15,"19"19"-1"-15,-28-12 0 16,14 20-18-16,-10-6-12 15,-1 10-1-15,-6 4-1 16,1 6 0-16,-7 1 0 16,4 2-1-16,3 0 1 0,7 1-1 15,6-7-1 1,12-4 1-16,5-15-2 0,21 10 1 15,3-11-1-15,6 0 1 16,3-3-1-16,0 4 0 16,-4 5 1-16,-3 3-1 15,-10 8 1-15,-5 6-1 16,-13 6 1-16,-9 4-1 15,-8 3 0-15,-3-1 0 16,-2-2-1-16,-3-3 0 16,8-3-4-16,-5-21-21 15,20 8-13-15,4-13 1 16,14-6-1-16,2-11-1 15</inkml:trace>
  <inkml:trace contextRef="#ctx0" brushRef="#br5" timeOffset="144658.274">24016 14368 43 0,'2'-12'33'16,"-8"-5"2"-16,6 17-1 16,-23-27-23-16,10 26-2 15,-10-6 0-15,6 11-2 16,-12 0 0-16,5 14-1 15,-5 1-1-15,1 8-1 16,3 4-1-16,5 2 0 16,2 1-2-16,11-3 0 15,5 2 0-15,7-8-2 16,12-6-1-16,7-9-2 15,17 5-27-15,-9-20-7 16,18 5 1-16,-7-16-3 16</inkml:trace>
  <inkml:trace contextRef="#ctx0" brushRef="#br5" timeOffset="145047.2962">24252 14309 68 0,'0'0'37'0,"-21"7"-1"16,14 12 1-16,-9-2-30 15,7 12-1-15,-10 2-1 16,8 5-1-16,-3 0 0 16,4 3-2-16,2-4 1 15,6-3-2-15,2-8 0 16,8-7 0-16,6-6-1 15,5-9 0-15,3-8 0 0,2-5-1 16,1-8 1-16,2-6 0 16,-1-3 1-16,-2-3 0 15,-1-1-1-15,-2-1 1 16,-5 4-1-16,-1 3 1 15,-3 5 0-15,-3 4-1 16,-9 17 1-16,0 0-1 16,10-1 0-16,-11 18 0 15,-1 7-1-15,-5 7 0 16,0 4-3-16,-4-4-11 15,13 14-23-15,-11-16-1 16,13 9-1-16,-6-18 0 16</inkml:trace>
  <inkml:trace contextRef="#ctx0" brushRef="#br5" timeOffset="145490.3216">24870 14236 63 0,'0'0'37'0,"-16"2"-1"16,7 12 2-16,-17 0-30 15,5 12-3-15,-13 2-1 0,2 9-1 16,-5 0 0-16,3 1 0 16,7-5-2-16,12-3 1 15,9-8-1-15,15-10-1 16,11-10 0-16,13-9 0 15,5-3-1-15,0-4 1 16,3 0 0-16,-6 1-1 16,-8 7 1-16,-7 5 1 15,-20 1-1-15,9 20 0 16,-18-1 0-16,-6 7 0 15,-5 4 0-15,-3 4 0 16,-6 2-1-16,1-5 0 16,2 2-1-16,3-9-5 15,13 3-9-15,-9-23-11 16,23 7-10-16,-4-11-4 0,20-15 2 15</inkml:trace>
  <inkml:trace contextRef="#ctx0" brushRef="#br5" timeOffset="145686.3328">24963 14710 85 0,'0'0'40'0,"-18"1"0"15,18-1 0-15,0 0-51 16,-20-14-28-16,20 14 0 16,0-26-2-16,0 26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832458"/>
              </p:ext>
            </p:extLst>
          </p:nvPr>
        </p:nvGraphicFramePr>
        <p:xfrm>
          <a:off x="214283" y="762000"/>
          <a:ext cx="8750332" cy="3931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using the 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rulers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thermometers, measuring cylinders, mass balance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what the Bunsen burner is, how it works and what the bits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Bunsens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(silence, hair and tie) how to light the Bunsen, how to leave it going safely, how to turn it off safely.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a scientific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hypothesis, method, results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conclusion all are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5920" y="977760"/>
              <a:ext cx="5313600" cy="132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0160" y="973800"/>
                <a:ext cx="5325480" cy="134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995080" y="1667520"/>
              <a:ext cx="1907280" cy="4158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85720" y="1664640"/>
                <a:ext cx="1920600" cy="417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10" y="76200"/>
            <a:ext cx="8815580" cy="418221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881320" y="2008440"/>
              <a:ext cx="2097720" cy="2246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66200" y="1997280"/>
                <a:ext cx="2128680" cy="227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284440" y="561240"/>
              <a:ext cx="3171600" cy="2678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75800" y="546840"/>
                <a:ext cx="3185640" cy="270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440" y="180000"/>
              <a:ext cx="8747640" cy="564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400" y="165240"/>
                <a:ext cx="8765280" cy="56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3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1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297</TotalTime>
  <Words>115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</cp:revision>
  <dcterms:created xsi:type="dcterms:W3CDTF">2006-08-16T00:00:00Z</dcterms:created>
  <dcterms:modified xsi:type="dcterms:W3CDTF">2014-02-13T02:48:24Z</dcterms:modified>
</cp:coreProperties>
</file>