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3:35:13.21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9457 4101 72 0,'0'0'33'16,"0"0"-2"-16,17 17 3 15,-20-1-22-15,12 17-4 16,-8 1-1-16,7 6-2 16,2-10 0-16,8-10-2 15,16-41 1-15,32-45-1 16,32-55-1-16,45-55 1 15,46-41-8-15,27-48-7 16,37-6-9-16,-19-22-8 16,-7 42-3-16,-56 26-3 15,-35 66-1-15</inkml:trace>
  <inkml:trace contextRef="#ctx0" brushRef="#br0" timeOffset="2260.1292">22516 5082 87 0,'0'0'31'0,"0"-13"2"15,0 13 0-15,0 0-19 0,1 13-6 16,-5 5-1-16,5 20 0 15,-7 5-2-15,0 8 0 16,-4-2-2-16,10 0 1 16,9-17-2-16,28-31 0 15,33-39-2-15,41-41-2 16,52-27-8-16,20-42-5 15,38-7-5-15,-18-39-3 16,10 15-6-16,-43-10 0 16,-14 43-2-16,-55 6 1 15,-24 37 7-15,-34 19 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0:05:27.93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22474 6644 47 0,'1'-11'29'16,"-1"11"0"-16,-1-22-7 15,1 22-4-15,0 0-3 16,3 29-3-16,-10-4-2 16,11 20-2-16,-12-3-1 15,11 11-1-15,-6-8 0 16,12-1 0-16,14-32-1 15,29-27-1-15,33-49 1 0,44-41-2 16,49-45-1-16,41-34-3 16,36-25-2-16,13-30-7 15,10 1-4-15,-27-17-4 16,-25 36-6-16,-74 5-1 15,-33 51-1-15,-76 12 0 16,-18 53 0-16,-49 14 5 16,-2 46 5-16,-16 24 3 15</inkml:trace>
  <inkml:trace contextRef="#ctx0" brushRef="#br0" timeOffset="1636.0936">22415 9797 78 0,'-22'-2'33'16,"22"2"-1"-16,-1-11 1 16,31 7-18-16,8-10-10 15,20 0-2-15,14-1-1 16,15 1 1-16,9-1-1 15,9 3 0-15,11 0-1 16,2 2 1-16,0-1-1 16,3 2 2-16,-3 0-2 15,1 3 1-15,2-4 0 0,-2 1 0 16,-3-3-1-1,-4-1 1-15,-10 0-1 0,-9-1-1 16,-15 4 0-16,-17 2-2 16,-18 3-1-16,-22 1-2 15,-21 4-4-15,0 0-3 16,-24 21-4-16,-14-23-2 15,10 15-2-15,-20-18 0 16,14 12 0-16,-14-20-1 16,14 6 2-16,-8-13 4 15,12-2 2-15,-5-5 1 16,4-5 3-16,3-4-1 15</inkml:trace>
  <inkml:trace contextRef="#ctx0" brushRef="#br0" timeOffset="2072.1185">23712 8538 88 0,'-2'-12'29'15,"2"12"1"-15,0 0 1 0,7 27-21 16,-8 1-4-16,1 13-1 16,-10 6 1-16,2 10-1 15,-1-8 1-15,8 1-2 16,8-19 2-16,20-22-3 15,29-27-2-15,33-32 1 16,44-23-2-16,32-27-2 16,33-9-4-16,11-23-4 15,12 4-4-15,-32-13-3 16,-4 21-4-16,-54-10-3 15,-13 41-1-15,-56-5 0 16,-11 33 1-16,-36 8 3 16,3 28 3-16,-18 25 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3:41:43.69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1181 1162 95 0,'0'0'33'15,"3"-12"-1"-15,-3 12 1 16,-5 23-29-16,5 4-1 16,-4 10-1-16,4 13 0 0,-4 14 0 15,3 13-1-15,-7 13 1 16,3 5-1-16,-3-1 1 15,1-9-4-15,3-8 2 16,-1-13-5-16,7-11-1 16,-7-26-10-16,23-2-5 15,-20-37-2-15,20 3-2 16,-16-26-1-16,14-2-2 15,-16-17 3-15,5-7 1 16</inkml:trace>
  <inkml:trace contextRef="#ctx0" brushRef="#br0" timeOffset="594.0339">900 1266 118 0,'-25'-2'33'0,"25"2"2"15,-4-9-2-15,21-9-28 16,-17 18-2-16,0 0 0 15,73-48 1-15,-73 48-3 16,82-46 2-16,-32 19-4 16,2 1 2-16,5-2-2 15,-2 4 2-15,5 2-2 16,-3-1 1-16,-2 6 2 15,0 6-2-15,-33 15 2 16,66 6-3-16,-11 23 3 16,-30 26-3-16,-24 23 2 15,-23 16-1-15,-11 13-1 16,-7 3 1-16,4-16-1 0,0-13 2 15,0-3-2-15,8-18 2 16,5-11-2-16,1-22 1 16,11-14 1-16,4-19 0 15,5-12-1-15,8-18 1 16,4-13 0-16,0-8-1 15,2-12 3-15,-1 4-2 16,-3 1 0-16,-3 8-1 16,-6 7 2-16,-2 11-2 15,-7 13 1-15,-2 14-1 16,-10 7 1-16,13 21-2 15,-12 7 0-15,-1 9 1 16,3 8-2-16,-2 6 0 16,0 1-1-16,5 1 0 0,3-5-3 15,7 2-3-15,-2-19-5 16,15 5-4-16,-15-26-5 15,24 9-2-15,-19-26-1 16,14 1 0-16,-14-19 1 16,9 2 2-16,-18-11 4 15,9-7 5-15,-5-1 4 16</inkml:trace>
  <inkml:trace contextRef="#ctx0" brushRef="#br0" timeOffset="932.0533">2325 1498 113 0,'11'6'30'15,"-11"-6"1"-15,13 18 1 16,-8-5-25-16,14 0-2 15,4-4-1-15,13-6 0 16,4-9 0-16,7-5-1 0,1-9 0 16,0-4-2-16,-1-5 1 15,-8-4-1-15,-10 2-1 16,-9-2 1-16,-16 8-1 15,-12 2 0-15,-16 6 1 16,-9 11-1-16,-12 12 1 16,-6 11-1-16,-4 15 0 15,-2 16 0-15,6 9 2 16,6 7-2-16,15 0 0 15,15-4-1-15,24-10 0 16,15-16-6-16,31-11-4 16,4-31-6-16,35-1-8 0,-9-28-3 15,35 5-3-15,-15-18 0 16,21 5-3-16,-19-4 5 15,6 3 3-15</inkml:trace>
  <inkml:trace contextRef="#ctx0" brushRef="#br0" timeOffset="1810.1035">3887 981 87 0,'0'0'33'15,"0"0"1"-15,-12-55 1 16,12 55-28-16,0 0-1 16,0 0-2-16,0 0 0 15,-24-5 1-15,27 43 0 16,-6 17-2-16,3 15 1 15,-3 6-2-15,1 8 0 16,-8 0 0-16,5-2-1 16,-2-25-1-16,4-5 0 0,1-12 0 15,3-11-1-15,4-11 1 16,-5-18 1-16,17-1-1 15,0-18 2-15,3-10-2 16,3-8 2-16,2-4-1 16,1-1 1-16,0 0 0 15,-2 4-1-15,-1 7 0 16,-5 7-1-16,-3 5 1 15,-4 10-1-15,0 6 0 16,-11 3 0-16,18 23 0 16,-8-2-1-16,-2 10 0 15,0 4 1-15,-1 14-1 16,0-1-1-16,2 4 0 15,0-3-2-15,3-7 0 16,3-8-2-16,10-3-3 0,-2-23-5 16,19-2-4-16,-16-25-4 15,20 4-1-15,-18-19-1 16,16 3 0-16,-21-10 0 15,9 4 2-15,-17-1 5 16,-1 1 3-16,-7 12 3 16</inkml:trace>
  <inkml:trace contextRef="#ctx0" brushRef="#br0" timeOffset="3088.1766">4432 1405 114 0,'0'0'33'0,"4"16"1"0,-4-16-1 16,27 0-26-16,-4-7-2 15,7-1-1-15,4-3-1 16,9-4 0-16,-2-1 0 16,2-1-2-16,-4-4 1 15,-7 0-1-15,-7-2-1 16,-8 0 1-16,-12-2-1 15,-9 8 0-15,-16 2 0 16,-5 8 0-16,-12 8 1 16,-9 9-1-16,-2 9 0 15,-3 9 0-15,0 13 0 16,3-3 1-16,9 3-1 15,8 2 0-15,12-4 0 16,11 3-1-16,15-11 0 0,15-3 0 16,13-12-2-16,17-7-1 15,20-7-3-15,2-12-1 16,18-5-3-16,-8-17-5 15,14 3-3-15,-19-17-3 16,8 10 1-16,-29-10 0 16,-1 7 8-16,-21 4 10 15,-18 2 7-15,-2 9 6 16,-20-2 6-16,6 16 4 15,-20-3 2-15,18 13 2 16,-28 13-5-16,15 7-8 16,-6 8-5-16,7 9-1 15,-5 7-2-15,6 8-2 16,2 1 0-16,3 1-2 0,2-5-1 15,8-13-3-15,7-14-4 16,1-23-4-16,18-8-6 16,-13-27-2-16,21-3-2 15,-18-23 0-15,19-3 0 16,-39 65 0-16,19-81 4 15,-19 81 22-15,4-85 12 16,-4 85 5-16,-4-76 3 16,4 76 0-16,-27-77 3 15,27 77 0-15,-22-60 0 16,22 60-20-16,-40-57-7 15,40 57-6-15,0 0-6 16,-31-47-4-16,31 47-5 16,0 0-1-16,0 0 0 0,0 0 1 15,0 0-3-15,61 22 6 16,-61-22 4-16,65 30 5 15,-65-30 2-15,50 43 3 16,22-2 25-16,-6-1 4 16,-11-4 3-16,-14-4 0 15,-25-6 2-15,-12-4 1 16,-17-5 0-16,-3 2 0 15,-16-5-24-15,9 5-1 16,-6 4-2-16,1 3 0 16,4 7-1-16,1 5-1 15,4 2 0-15,10 4-1 16,1-4 1-16,12-1-2 15,5-6 1-15,5-13-1 16,9-9 1-16,6-17 0 0,4-11 0 16,6-13 1-16,-2-11-1 15,-3-7 1-15,-2-5 1 16,-4-4-2-16,-5 8 0 15,-8 5 0-15,-6 8 0 16,-4 14 0-16,-5 22 0 16,-7 15 0-16,-5 21 0 15,1 23-2-15,-3 22 1 16,0 18 0-16,2 14 1 15,-1 7-2-15,2 2 2 16,0 1-1-16,1-6 1 16,-5-9 1-16,-1-16-1 0,-9-11 1 15,1-14-1 1,-7-15 2-16,0-17-2 0,-1-17 1 15,0-18-2-15,3-17-2 16,6-24 2-16,5-17-3 16,12-14 1-16,5-13-3 15,14-4 0-15,3-14-4 16,20 11-5-16,-8-12-3 15,23 22-7-15,-15-2 2 16,24 16-3-16,-12-4 1 16,18 9-2-16,-11-2 4 15,12-1 3-15,-67 66 6 16</inkml:trace>
  <inkml:trace contextRef="#ctx0" brushRef="#br0" timeOffset="3967.2269">6292 780 134 0,'11'-59'39'16,"-11"59"0"-16,0 0-4 16,0 0-31-16,0 0 0 15,0 0-4-15,-69 20 0 16,46 38 0-16,-19 33 0 15,5 12 0-15,3-1 0 16,5 11 0-16,2-6 0 16,8-9 0-16,3-22 0 15,13-19 0-15,3-19 0 16,7-18 0-16,10-19 0 0,11-19 0 15,5-13 0-15,9-13 0 16,2-9 0-16,2-4 0 16,1-2 0-16,-4 6 0 15,-9 11 0-15,-6 8 0 16,-8 16 0-16,-11 16 0 15,-2 14 0-15,-7 16 0 16,-5 10 0-16,-3 2 0 16,4 8 0-16,-1 0 0 15,5-5 0-15,6-8 0 16,8-13-2-16,7-16-5 15,18-15-5-15,0-17-3 16,19-9-5-16,-58 35-3 16,58-61-3-16,-58 61 0 15,67-76 0-15,-40 29 1 0,10-6 4 16,-11-3 1-16,10 2 7 15,-7 2 33-15,-5-4 3 16,-6 7 4-16,-3 4 1 16,-15 45 1-16,28-69 3 15,-28 69 1-15,0-45 0 16,0 45-29-16,0 0-1 15,-16 16-1-15,4 40 0 16,2 33-2-16,-17 15 0 16,12 1 0-16,4-9-7 15,7-18 0-15,7-12-6 16,-3-31-3-16,15-9-5 15,-15-26-3-15,11 9-1 16,-18-27 0-16,17-1 1 0,-22-13 1 16,11-6 5-16,1 38 4 15,-7-51 4-15,7 51 2 16,-29-55 32-16,29 55 2 15,0 0 5-15,-23-65-2 16,23 65 2-16,0 0 1 16,-13-52 1-16,13 52-4 15,0 0-29-15,12-48 0 16,-12 48 0-16,0 0 0 15,64-39-12-15,-64 39-2 16,70-13-7-16,-70 13-4 16,89-10-4-16,-89 10 0 15,93-10 0-15,-93 10 1 0,97-5 4 16,-97 5 3-16,103 3 5 15</inkml:trace>
  <inkml:trace contextRef="#ctx0" brushRef="#br0" timeOffset="4661.2666">7864 1192 103 0,'0'0'34'0,"0"0"1"0,0 0-1 15,20-50-25-15,-20 50-3 16,-26 5-2-16,2 14 0 16,1 10-1-16,-10 4-1 15,9 10 1-15,4 2-1 16,18-8 0-16,10 2 0 15,10-10-1-15,12-4-1 16,9-8 1-16,9-10-1 16,1-9 0-16,2-11 0 15,-3-2-1-15,-8-11 1 16,-7-5-1-16,-10-6 1 15,-13-4-1-15,-17 3 0 16,-11 5-1-16,18 33 0 16,0 0-1-16,-57-53-2 15,24 39-3-15,6 6-3 0,3 3-5 16,24 5-4-16,0 0-2 15,15 15-1-15,11-14 1 16,36 6-2-16,-62-7 2 16,87-2 4-16,-87 2 4 15,86-10 2-15,-35 6 2 16</inkml:trace>
  <inkml:trace contextRef="#ctx0" brushRef="#br0" timeOffset="5162.2952">8910 868 94 0,'0'0'35'0,"2"-60"-1"16,-2 60 2-16,-22-49-12 15,22 49-18-15,0 0-2 16,-66-42-2-16,66 42 0 15,-62 3 0-15,62-3-1 16,-71 33 1-16,57-4-2 16,-52 46 1-16,0 15-1 15,14 17-2-15,14 3-2 16,18-4-2-16,17-10-6 15,9-23-3-15,24-28-5 16,-20-23-2-16,17-4-2 16,-27-18 0-16,24-6 1 15,-30-15 0-15,9-2 5 0,-21-5 3 16,0-8 4-16,-9-3 2 15,-4-6 27-15,2 16 5 16,-19-5 2-16,20 13 4 16,-18-7 0-16,26 18 0 15,-11-4 2-15,31 14-1 16,-11 5-23-16,26-11-4 15,-15 6-2-15,0 0-2 16,71-15-3-16,-71 15-6 16,84-23-4-16,-84 23-6 15,96-24-4-15,-47 11-2 16,11 1-2-16,-6 2 0 15,10-3 0-15,-7 4 5 16,11 1 4-16,-4 3 4 0</inkml:trace>
  <inkml:trace contextRef="#ctx0" brushRef="#br0" timeOffset="6461.3695">9631 1210 103 0,'0'0'35'0,"0"0"0"16,18-55 0-16,-18 55-29 15,0 0-3-15,-9 22 0 16,-11 5-1-16,3 6 0 16,-3 9-2-16,6 4 1 15,-4-6-1-15,6 1 1 0,3-7-1 16,1-7 1-16,8-8-1 15,4-7 1-15,-4-12 0 16,21-14 0-16,-6-7 0 16,0-10 0-16,5-6 1 15,-1-5-1-15,-19 42 0 16,19-46 0-16,-19 46 1 15,13-49-2-15,-13 49 2 16,0 0-2-16,16-60 2 16,-16 60-2-16,5-37 1 15,3 27 0-15,-8 10-2 16,16 7 1-16,-3 5-1 15,9 7 2-15,5-5-2 16,13-3 2-16,4-11-1 0,-44 0 0 16,52-9 2-16,-52 9-1 15,69-20 1-15,-69 20-1 16,70-32 1-16,-70 32-1 15,70-29 1-15,-70 29-2 16,58-31 0-16,-58 31 0 16,50-14 0-16,-9 12 0 15,-20 14-2-15,-9 12 1 16,-20 14-1-16,-7 15 1 15,1 2-2-15,6 2-1 16,6-11-1-16,16-16-2 16,20-12-3-16,-2-12-4 15,19-8-3-15,-11-16-4 16,20-1 1-16,-22-17-2 0,19 3 1 15,-57 33 1-15,47-43 2 16,-47 43 3-16,40-48 5 16,-40 48 24-16,0 0 5 15,54-57 3-15,-54 57 1 16,0 0 1-16,0 0 3 15,36-51 0-15,-56 48-1 16,31 6-21-16,-31 4-1 16,21 15-1-16,-12 6-1 15,-2 3 0-15,1-2 0 16,14 1 0-16,13-16-1 15,7-7 0-15,8-11 0 16,2-7 0-16,-32 11 0 16,0 0-1-16,58-34 1 15,-58 34-1-15,0 0 1 0,70-43-2 16,-70 43 0-16,0 0 0 15,55-43 0-15,-55 43 0 16,29-5-1-16,-2 27 1 16,-16 16 0-16,3 18 0 15,-10 22 0-15,-4 15 0 16,-12 9 1-16,-1 1-1 15,-5-6 1-15,-3-6-1 16,-6-13 1-16,0-9-1 16,-7-14 1-16,-5-11-1 15,-3-12 1-15,-4-17-3 16,4-6-2-16,-6-18-4 0,10 0-2 15,-10-28-5-15,20 5-4 16,-16-27-3-16,26 11-1 16,-11-24 0-16,25 18 0 15,-10-11 3-15,22 16 2 16,4 6 4-16,16 11 2 15</inkml:trace>
  <inkml:trace contextRef="#ctx0" brushRef="#br0" timeOffset="7189.4112">12183 1095 99 0,'0'0'34'0,"49"-51"1"16,-49 51 0-16,0 0-30 15,0 0-1-15,0 0 0 16,0 0-2-16,0 0 1 15,-56-10 0-15,56 10-2 16,-22 15 0-16,-15 3 0 16,17 5-1-16,9 3 0 15,21 1 0-15,13-4 0 0,13-2-1 16,4-4 1-16,1 0 1 15,-6-2-1-15,-6 4 1 16,-10-1-1-16,-8 4 1 16,-11 0 0-16,-11 2-1 15,-7-4 1-15,-9-1-1 16,-3 3 0-16,0-6-1 15,2-4-2-15,1-9-2 16,16-5-5-16,0-15-4 16,27-3-5-16,-8-19-4 15,-8 39 0-15,0 0-1 16,62-68 0-16,-62 68 1 15,62-68 4-15,-62 68 2 16,76-82 6-16,-37 36 0 0</inkml:trace>
  <inkml:trace contextRef="#ctx0" brushRef="#br0" timeOffset="8501.4862">12738 726 116 0,'55'-57'31'0,"-55"57"0"16,0 0 1-16,0 0-28 15,0 0 1-15,0 0-1 16,24 46-1-16,-66 42-1 15,-7 20 0-15,-1 6-3 16,8 7 1-16,6-8-4 16,12-17-2-16,15-20-6 15,3-44-4-15,20-12-3 16,-14-20-4-16,27-9 0 15,-18-21 0-15,16 2 0 0,-20-17 2 16,5-3 4-16,-10 48 5 16,-2-57 2-16,2 57 3 15,-25-64 25-15,25 64 4 16,-24-48 3-16,24 48 2 15,-45-47 1-15,45 47 0 16,0 0 2-16,-41-47-1 16,41 47-22-16,0 0-3 15,0 0-1-15,0 0-1 16,9-52 0-16,-9 52 0 15,52-1 0-15,-52 1 0 16,73 5 0-16,-73-5-2 16,87 6 1-16,-87-6 0 15,88 7-1-15,-88-7 1 0,73 16-1 16,-6 11 0-16,-30 6 0 15,-18 10 0-15,-33 4-1 16,-8 5 1-16,-12 0-1 16,10 1 1-16,11-13-1 15,13-7 1-15,13-11-1 16,15-10 2-16,9-11-1 15,9-10 0-15,3-12 0 16,2-4 1-16,-5-11 0 16,-7-2-1-16,-39 38 1 15,0 0 0-15,29-68 0 16,-29 68-1-16,0 0 0 15,-2-65-1-15,2 65 0 16,0 0-1-16,-30-54-2 0,30 54-2 16,0 0-3-16,0 0-2 15,-26-50-4-15,26 50-4 16,0 0-3-16,0 0 1 15,0 0-1-15,0 0 1 16,54-37 1-16,-54 37 4 16,54-4 6-16,-54 4 22 15,57 0 5-15,-57 0 4 16,57 0 2-16,-57 0 1 15,48-1 3-15,-48 1-1 16,0 0-1-16,0 0-19 16,62 24-1-16,-78 3-1 15,-16 6-2-15,2 12 0 16,3-2 0-16,12 5-1 15,3 1 0-15,16-2 0 0,9-15-1 16,11-6 0-16,7-13 1 16,4-9-1-16,6-14 1 15,0-10-1-15,-6-9 0 16,-2-5 0-16,-33 34 0 15,0 0-1-15,29-71 1 16,-29 71-2-16,2-50 2 16,-2 50-3-16,-6-48 0 15,6 48-4-15,0 0-2 16,-17-62-3-16,17 62-4 15,0 0-3-15,-1-54-4 16,1 54 0-16,0 0 0 16,17-54 1-16,-17 54 2 15,0 0 1-15,63-49 5 0,-63 49 2 16,60-35 3-16,-60 35 2 15,68-49 1-15,-68 49 27 16,63-46 4-16,-63 46 3 16,53-45 1-16,-53 45 2 15,0 0-1-15,69-59 2 16,-69 59 0-16,0 0-25 15,0 0-3-15,0 0 0 16,0 0-2-16,0 0 1 16,-6 66-1-16,-20 11-1 15,2 13-2-15,8 9 0 16,-3 4-4-16,2-6-3 15,11-14-5-15,-3-22-2 16,18-20-6-16,-15-16-3 0,25-6 0 16,-19-19-2-16,24 5 3 15,-24-5 0-15,34-14 3 16,-20 0 3-16,5-2 3 15,3 0 3-15</inkml:trace>
  <inkml:trace contextRef="#ctx0" brushRef="#br0" timeOffset="8954.5121">14811 1083 108 0,'0'0'37'0,"0"0"-1"0,0 0-1 16,0 0-33-16,0 0-4 15,0 0-1-15,0 0-4 16,0 0-5-16,0 0-5 15,64-22-3-15,-64 22-2 16,55 1 0-16,-55-1-1 16,51-1 0-16,-51 1 2 15,2 10 5-15,11 10 4 16,-31 1 3-16,-3 12 2 15</inkml:trace>
  <inkml:trace contextRef="#ctx0" brushRef="#br0" timeOffset="9119.5216">14684 1395 135 0,'-10'15'30'16,"27"-2"2"-16,3-16-3 15,15-11-30-15,21-2-6 0,2-16-4 16,18 8-7-16,-76 24-4 16,82-37-1-16,-82 37-2 15,84-30-2-15,-84 30 0 16,77-27 5-16,-13 0 3 15,9 12 5-15</inkml:trace>
  <inkml:trace contextRef="#ctx0" brushRef="#br0" timeOffset="10404.5951">20232 1045 98 0,'0'0'35'16,"0"0"2"-16,32-49-4 15,-32 49-26-15,0 0-3 16,0 0 0-16,0 0-1 16,0 0-1-16,14 12 0 15,-31 20 0-15,2 12 0 16,-4 0-2-16,7 5 1 15,-4 0-1-15,7 2 0 16,-1-12 0-16,7-14 0 16,7-15 0-16,-4-10 0 15,25-25 1-15,-25 25-1 16,0 0 2-16,35-54-2 15,-35 54 2-15,31-50-1 0,-31 50-1 16,33-55-2-16,-33 55 2 16,30-52 0-16,-30 52-1 15,31-48 1-15,-31 48 1 16,0 0-1-16,0 0 2 15,38-51 1-15,-38 51-2 16,0 0 1-16,0 0-1 16,0 0 0-16,0 0-1 15,51 30 1-15,-51-30-1 16,0 0 0-16,48 32 1 15,-48-32 0-15,50 11 0 16,-50-11 0-16,57 1 0 16,-57-1-3-16,60-13 4 15,-60 13-2-15,62-16 0 0,-62 16 0 16,52-17 0-16,-52 17 0 15,0 0 0-15,47-7 2 16,-27 14-4-16,-12 13 0 16,-16 13-1-16,-1 12-2 15,-2 5-3-15,2-6-5 16,14 0-7-16,-1-20-3 15,37-17-5-15,-16-15 0 16,27-3-2-16,-52 11 0 16,46-24 2-16,-46 24 4 15</inkml:trace>
  <inkml:trace contextRef="#ctx0" brushRef="#br0" timeOffset="10989.6285">21192 1102 114 0,'0'0'37'16,"38"-49"0"-16,-38 49-3 15,0 0-29-15,-25 4-1 16,19 18-1-16,-10 6-1 16,5 11 1-16,-13-2-2 15,7 5 0-15,-5-1-1 16,6-3 1-16,9-17-2 15,4-12 2-15,3-9-1 16,15-8 0-16,-15 8 0 16,0 0 0-16,0 0 2 15,40-51-2-15,-40 51 1 16,0 0 0-16,45-63 0 15,-45 63 0-15,0 0 0 0,42-66-1 16,-42 66 1-16,0 0-1 16,33-56 1-16,-33 56-1 15,0 0 0-15,0 0 0 16,0 0 0-16,0 0 1 15,45-38-1-15,-45 38 0 16,0 0 0-16,0 0 1 16,52 4-1-16,-52-4 2 15,0 0-2-15,62-7-2 16,-62 7 4-16,53-12-4 15,-53 12 2-15,52-16-1 16,-52 16 0-16,51-20-1 0,-51 20 4 16,0 0-1-16,62-5 2 15,-68 18-3-15,31 15 0 16,-10 17 0-16,-12 11-2 15,1 10-1-15,-2 3-8 16,-2-3-2-16,8-9-8 16,-12-32-3-16,23-6-4 15,-19-19-2-15,16 1-1 16,-14-12-1-16,13 3 4 15,-7-6 3-15</inkml:trace>
  <inkml:trace contextRef="#ctx0" brushRef="#br0" timeOffset="12046.689">1164 2914 74 0,'3'-18'32'0,"-3"18"0"15,5-14 1-15,0 26-19 16,-5-12-7-16,-4 43 0 15,0-1-1-15,6 16-2 16,-6 13 0-16,4 14-1 16,-4 5 0-16,1 7-2 15,-1 3 0-15,3-6-2 16,1-8-2-16,-2-16-2 15,7 0-8-15,-10-36-8 0,16 2-5 16,-11-36-2-16,11-7-2 16,-8-29-2-16,12-3 1 15</inkml:trace>
  <inkml:trace contextRef="#ctx0" brushRef="#br0" timeOffset="12639.7229">790 3052 110 0,'-17'-5'36'0,"2"-13"0"16,15 18 0-16,18-30-30 16,13 8-2-16,18-6-1 0,13-4 0 15,9-2 1-15,10 0-2 16,4-4 1-16,-3 10-2 15,-2 1 1-15,-10 10-1 16,-6 6-1-16,-12 9 0 16,-8 11 0-16,-10 11 1 15,-6 14-1-15,-10 8 0 16,-4 19 0-16,-6 7 0 15,-8 12 0-15,-3 7-1 16,-10 8 1-16,0 2 0 16,-1-3 0-16,-1-8 0 15,5-13 0-15,1-11 0 16,4-14 0-16,4-17 1 15,8-12-1-15,6-19 1 0,3-18-1 16,7-14 1-16,2-8 0 16,4-12 0-16,1-1 0 15,2-1 1-15,-2-2-2 16,-5 12 0-16,-4 9 0 15,-5 9 0-15,-1 12 0 16,-2 18 0-16,1 11 0 16,-1 13 0-16,-3 14 0 15,0 9 0-15,-3 10 0 16,-1 4-3-16,5 3 0 15,-4-7 0-15,6-2-2 16,-3-18-2-16,19-5-6 16,-6-33-6-16,27 2-4 15,-15-36-4-15,26 7 0 0,-23-31-1 16,18 8-1-16,-22-16 2 15,-1 6 4-15,-11 4 5 16</inkml:trace>
  <inkml:trace contextRef="#ctx0" brushRef="#br0" timeOffset="12976.7422">2275 3443 109 0,'3'29'33'16,"-4"-14"3"-16,18 6-2 16,-6-13-29-16,19-6 1 15,4-10-2-15,7-5-1 16,-1-10 0-16,3-4 0 15,-5-8-2-15,-5-3 0 16,-7-3 0-16,-12 3 1 16,-11-1-2-16,-11 10 1 0,-15 9 0 15,-14 14-1-15,-6 14 1 16,-8 16-1-16,0 16 1 15,1 9-1-15,4 15 1 16,12-1-1-16,14 4 0 16,11-9-2-16,24-4-1 15,11-18-4-15,28-5-4 16,5-26-7-16,30 6-7 15,-7-32-3-15,30 8-1 16,-8-25-2-16,23 8-1 16,-9-18 2-16,5-1 4 15</inkml:trace>
  <inkml:trace contextRef="#ctx0" brushRef="#br0" timeOffset="13427.768">3681 2610 98 0,'0'0'35'0,"0"20"0"16,2 14 0-16,-10-1-28 15,8 23-3-15,-5 13-2 16,2 15 0-16,-1 8 0 15,-3 6-2-15,-2 7 1 16,0-3-3-16,0 1-1 16,1-16-3-16,11-1-7 15,-10-34-9-15,22 0-3 16,-9-35-2-16,20 0-2 15,-9-35-2-15,20 0 2 0,-10-20 1 16</inkml:trace>
  <inkml:trace contextRef="#ctx0" brushRef="#br0" timeOffset="15497.8864">3820 3346 104 0,'2'17'35'16,"-2"-17"1"-16,7 23-1 15,-7-23-29-15,33 16-3 16,2-19 0-16,10 0 0 15,3-6-1-15,5-9 1 16,2-5-2-16,-3-3 1 16,-7-3-2-16,-6-3 1 15,-12 0 0-15,-10 0 0 0,-13 1-1 16,-7 6 1-16,-11 4-1 15,-10 7 0-15,-9 11 1 16,-9 9-1-16,-3 13 1 16,-7 11-1-16,2 15 1 15,4 6 0-15,4 4 0 16,8 4-1-16,13-2 1 15,10-6-1-15,18-7 0 16,16-8-1-16,13-14-2 16,13-15 0-16,10-8-2 15,5-15-2-15,11-3-2 16,-7-19-5-16,13 9-4 15,-18-23-4-15,7 19-1 16,-24-18 1-16,5 19-2 16,-26-10 2-16,-7 10 23 0,-7 16 8 15,-20-6 7-15,9 22 3 16,-29-10 4-16,20 28 2 15,-22-14 2-15,19 23 2 16,-10-7-23-16,8 9-2 16,2-1 0-16,3 8-2 15,0 0 1-15,4 2-2 16,3-2 1-16,0-4-2 15,2-2 1-15,3-9 0 16,-2-4-1-16,-1-17 0 16,15 5 1-16,-3-18-2 15,5-14 1-15,2-8 1 16,4-11-1-16,5-10 0 15,3-5 1-15,2-1 0 0,-2 0-1 16,-3 7 1-16,-3 14-1 16,-6 7 1-16,-1 13-1 15,-5 15 0-15,-4 20 0 16,-3 10-1-16,-1 14 1 15,-1 6-2-15,5 5 1 16,1 5-1-16,7 0 0 16,2-7-3-16,7-1 0 15,3-14-3-15,11-3-2 16,-3-19-4-16,14 7-6 15,-15-34-3-15,16 14-1 16,-19-28 0-16,14 8 10 16,-18-8 15-16,-11-7 3 15,0 8 8-15,-22-13 6 0,10 22 5 16,-24-18 2-16,13 29 3 15,-24-11-10-15,8 20-10 16,-10 6-2-16,3 14-3 16,-6 10 1-16,4 12-2 15,-1 5 0-15,5 3-1 16,5-1 0-16,9 0-1 15,7-9 2-15,10-6-2 16,7-13 0-16,10-14 0 16,7-10 1-16,4-12-1 15,0-12 0-15,5-6 1 16,0-11-1-16,-5 0 0 15,0-4 0-15,-9 7 0 0,-3 6 0 16,-5 10 0-16,-16 26-1 16,12-3 0-16,-17 30 1 15,-5 16-1-15,-4 22 0 16,-2 16 1-16,-5 17-1 15,0 5 0-15,0 8 1 16,2-7-2-16,4-5 1 16,4-9 1-16,0-16-1 15,4-15 0-15,4-18 0 16,0-17 0-16,3-24 1 15,0 0 0-15,-13-16 1 16,5-15 0-16,0-14 0 16,3-10 0-16,1-12 0 15,4-9 0-15,7-1 0 0,5-8 0 16,8 4-1-16,7 1-1 15,11 3-1-15,0 4 0 16,10 11-3-16,0-3-2 16,12 13-3-16,-11-8-2 15,12 15-4-15,-17-15-3 16,18 22-3-16,-26-20 0 15,16 19 0-15,-25-15 1 16,14 13 2-16,-16-11 2 16,3 6 2-16,-7-5 3 15,-7-5 26-15,5 17 4 16,-19-11 4-16,15 23 3 15,-22-11 2-15,7 38 1 16,-8-24 2-16,8 46 2 16,-17 1-23-16,10 23-1 0,-6 9-4 15,3 19 0-15,-2 10-2 16,-1 9 0-16,2 2-2 15,6 1 0-15,0-5-1 16,-1-11-2-16,6-7-1 16,2-19-3-16,7-6-4 15,-9-28-4-15,18-3-6 16,-23-33-6-16,24 11 1 15,-22-31-2-15,13 10 0 16,-22-23 4-16,9 10 2 16,-11-5 3-16,-2-4 34 15,8 29 7-15,-21-10 3 16,16 26 5-16,-15-14-1 15,24 28 1-15,-17-16 3 0,26 21 0 16,-5-16-27-16,18-1-2 16,7-18-2-16,11-7-2 15,12-8-1-15,5-13-2 16,13-1-1-16,0-16-2 15,11 2-4-15,-18-17-5 16,14 21-3-16,-21-18-2 16,-1 16 16-16,-13 5 2 15,-15 10 6-15,-3 19 1 16,-21 4 6-16,1 22 4 15,-28 21 5-15,12 26 0 16,-20 4-12-16,1 17-2 16,-6 7-3-16,3 12 1 0,1 4-4 15,6-2 0-15,6-5 0 16,9-7 0-16,9-16 0 15,8-9 0-15,11-17 0 16,7-19 0-16,10-18 0 16,4-14 0-16,4-12 0 15,0-7 0-15,-1-5 0 16,0-3 0-16,-6 6 0 15,-3 5 0-15,-9 14 0 16,-4 9 0-16,-2 11 0 16,-3 12 0-16,-1 8 0 15,-2 3 0-15,6 11-9 16,-8-12-3-16,12 12-2 15,-11-21-3-15,23 17-7 0,-18-31-3 16,27 16-1-16,-13-28-2 16,23 10 3-16,-1-14 0 15,22 1 2-15</inkml:trace>
  <inkml:trace contextRef="#ctx0" brushRef="#br0" timeOffset="16102.921">8011 2973 111 0,'-14'-20'35'16,"14"20"1"-16,-24-10-1 15,10 14-31-15,-6 5 0 16,-2 10 0-16,-2 10-2 16,4 4 1-16,-3 7 0 0,9 6-1 15,4-1 0-15,10 2 0 16,9-4-1-16,9-2 0 15,9-11-1-15,10-6 0 16,7-13 0-16,2-11 0 16,0-9 0-16,-4-12 1 15,-4-9-1-15,-8-8 0 16,-6-5-1-16,-13-5 1 15,-8-1-1-15,-10 3-1 16,-2 2 1-16,-5 7-1 16,0 10-1-16,-1 7-2 15,5 15-1-15,-1 3-2 16,17 15-5-16,-6-13-6 15,32 21-4-15,-5-24-1 0,29 18-3 16,-4-29 1-16,28 6-2 16,-6-17 2-16,16-5 4 15</inkml:trace>
  <inkml:trace contextRef="#ctx0" brushRef="#br0" timeOffset="16365.936">9019 2372 105 0,'-29'-54'36'16,"2"22"1"-16,-17-4-1 15,12 20-28-15,-9 20-4 16,6 23-1-16,-3 21 0 16,3 24 0-16,-1 11-1 15,3 14 0-15,9 9-2 16,4 4 1-16,9 1-5 0,1-13-2 15,14-3-7-15,-4-32-6 16,17 4-5-16,-12-38-4 16,19 3-1-16,-24-32-2 15,26-8 1-15,-24-24 2 16,1 2 5-16</inkml:trace>
  <inkml:trace contextRef="#ctx0" brushRef="#br0" timeOffset="16530.9455">8535 2911 131 0,'0'0'37'16,"-21"-18"1"-16,33 23-1 15,-1-10-33-15,20 1-4 16,18-3-6-16,3-11-5 16,23 10-4-16,-6-19-7 0,23 20-5 15,-21-26-3-15,22 25-3 16,-23-19 0-16,12 22 2 15,-16-5 5-15</inkml:trace>
  <inkml:trace contextRef="#ctx0" brushRef="#br0" timeOffset="17719.0134">9933 2875 110 0,'-5'10'36'15,"-19"-3"0"-15,6 22-1 16,-20 0-32-16,9 9-1 16,-3 2 0-16,3 7-1 0,5-2 0 15,3-4 1-15,6-9-2 16,8-4 1-16,8-14 0 15,-1-14-1-15,24-12 0 16,-2-11 0-16,3-9 1 16,4-5-1-16,-2-7 1 15,2 0-1-15,-5 3 1 16,-5 4 0-16,0 8-1 15,-6 6 1-15,-8 8 0 16,-5 15-1-16,0 0 0 16,0 0 1-16,10 15-1 15,-5 0 0-15,8-1 1 16,5 0-1-16,9-6 1 15,9-4 0-15,11-7-1 0,8-5 2 16,5-5-1-16,-2-5 0 16,-1-2 0-16,-2 0 0 15,-13 3 0-15,-7 2 0 16,-9 7-1-16,-10 6 1 15,-16 2-1-15,5 23 0 16,-15 0 0-16,-1 8 0 16,-3 5 0-16,-1 6-1 15,8 1 0-15,0-1-1 16,11-4-1-16,10-14-1 15,15-3-3-15,3-20-3 16,19 2-3-16,-6-25-4 16,16 11-4-16,-18-27-1 15,14 17-1-15,-23-25 0 16,7 17 13-16,-18-2 12 0,-9-5 5 15,-1 18 6-15,-20-12 5 16,7 30 3-16,-9-26 3 16,9 26 0-16,-15 8-9 15,5 11-8-15,6 4-2 16,-1 9-2-16,0 5-1 15,5 6 0-15,5-1 0 16,3 2-1-16,3-3 0 16,0-8 0-16,5-8-1 15,6-12 0-15,4-15 0 16,6-12 0-16,2-16 0 15,4-5 0-15,4-12 1 16,-3-3-1-16,2-3 1 0,-8 4-1 16,-1 3 1-16,-7 11-1 15,-5 9 1-15,-7 14-1 16,-13 12 1-16,0 20-1 15,-12 22 0-15,-9 21 1 16,-8 16-1-16,-8 17 1 16,-10 13-1-16,-9 6 0 15,-5 3 0-15,-8-1 0 16,-1-13 0-16,2-14-1 15,5-17-1-15,8-23-3 16,14-17-5-16,6-27-1 16,23-12-3-16,-4-35-6 15,36 1-4-15,-19-39-2 16,25 6-1-16,-15-33 0 0,17 7 4 15,-17-23 1-15,11 10 1 16</inkml:trace>
  <inkml:trace contextRef="#ctx0" brushRef="#br0" timeOffset="18958.0843">12250 2936 83 0,'13'-7'34'16,"-8"-14"-1"-16,10 12 1 16,-10-9-20-16,5 6-9 15,-3 0-1-15,-7 12-1 16,14 2 0-16,-10 14 1 15,-5 6-1-15,1 11 0 0,-5 5-1 16,0 9 1 0,-2 3-2-16,2 0 1 0,0-4-1 15,-3-6 1-15,3-11-2 16,3-5 1-16,0-9 0 15,2-15 0-15,0 0-1 16,10-19 0-16,-2-7 1 16,0-10-1-16,2-4 1 15,-1-5-1-15,1-6 0 16,2-5 0-16,1-2 0 15,-3 3 0-15,5 3 0 16,0 8 0-16,4 4-1 16,3 6 1-16,2 7 0 15,5 9-1-15,-4 10 1 16,2 7 0-16,0 8 0 15,-5 6 0-15,-4 8 0 0,-7 3 0 16,-6 6 0-16,-7 3 0 16,-9 5 0-16,-7 3 0 15,-5-1 0-15,-4-1 0 16,-5-2 0-16,-2 1 0 15,1-6 0-15,-2 2 0 16,5-5-1-16,3-1 2 16,2 5-1-16,0 5-1 15,3 9 1-15,0 10 0 16,-2 11 0-16,-1 8 0 15,-4 9-1-15,4 3 0 16,7-4-2-16,-3-8-3 16,17-4-5-16,0-29-4 0,27-3-6 15,-7-42-5-15,29 2-1 16,-11-39-2-16,26 5-1 15,-8-26 3-15,6-3 2 16</inkml:trace>
  <inkml:trace contextRef="#ctx0" brushRef="#br0" timeOffset="19689.1261">12738 2998 108 0,'24'14'36'0,"-10"-21"-1"16,19 12 0-16,1-21-30 0,12 1-1 16,-1-11 0-16,5-3-2 15,-3-8 0-15,1 2 0 16,-7-4-1-16,-9 2 0 15,-11 1 1-15,-12 6-2 16,-10 5 1-16,-12 6 0 16,-10 10-1-16,-8 8 1 15,-10 8-1-15,-10 13 1 16,3 9 0-16,-4 9 0 15,5 6 0-15,9 3 0 16,8 2 0-16,14-2 0 16,19-10-1-16,20-7 1 15,16-12-1-15,12-7 0 16,11-11 0-16,9-9 0 0,4-10 1 15,-1-7-1-15,-7 0 0 16,-10 0 1-16,-9-3-1 16,-11 5 1-16,-14 3-1 15,-7 5 0-15,-16 16 0 16,0 0 1-16,0 0-1 15,-28 30 0-15,4-1 0 16,4 2 0-16,-3 1 0 16,7 4 0-16,2-6 0 15,9-8 0-15,5-22 0 16,20 5 0-16,8-22 1 15,6-9-1-15,7-7 2 16,-3-4-2-16,2-6 0 16,-1 6 0-16,-7 0 0 0,-5 14 0 15,-9 12 0-15,-18 11 0 16,8 16 0-16,-14 13 0 15,-3 12-2-15,-1 5-1 16,9 14-4-16,2-7-3 16,23 7-2-16,-1-20-2 15,30 9-5-15,2-39-4 16,35 19-2-16,-2-42 0 15,35 12 1-15,-6-30-1 16,23 8 3-16,4-18 1 16,10 1 2-16</inkml:trace>
  <inkml:trace contextRef="#ctx0" brushRef="#br0" timeOffset="21331.22">14842 2553 100 0,'0'0'36'16,"4"-13"2"-16,4-3-3 15,17 8-31-15,4-3-2 16,8-1-3-16,9 5-2 16,-5-7-6-16,13 19-8 15,-22-15-6-15,11 23 0 0,-28-15-2 16,10 22-1-16,-25-20 0 15,-2 32 2-15,-21-7 28 16,-12-7 9-16,6 17 6 16,-23-17 4-16,16 22 2 15,-17-21 1-15,18 15 3 16,-10-20-2-16,26 6-21 15,6-8-3-15,14 0-3 16,21-6-2-16,12-19-6 16,29 14-9-16,-4-22-5 15,30 18-4-15,-13-24-2 16,30 15-2-16,-6-15-2 15,19 13 2-15</inkml:trace>
  <inkml:trace contextRef="#ctx0" brushRef="#br0" timeOffset="22647.2953">21252 2494 80 0,'0'0'35'15,"-12"9"-2"-15,10 9 2 0,-10-9-24 16,5 16-4-16,-3 3-3 15,1 10 0-15,-10 5-1 16,1 4-1-16,-4-1 0 16,1-2 0-16,2-7-1 15,4-6-1-15,1-7 0 16,5-13 1-16,9-11-1 15,8-17 1-15,8-9-1 16,7-12-1-16,1-8 1 16,3-5 0-16,2-7 0 15,-4 0-1-15,3-1 1 16,-10 9 0-16,-4 11 0 15,-4 10 1-15,-5 10 0 16,-5 19-1-16,0 0 1 0,0 0 0 16,-5 30 0-16,8-9 1 15,-1 4-1-15,7-1 0 16,5-5 0-16,11-2 1 15,8-13-1-15,9-5 1 16,4-8-1-16,7-6 1 16,0-6-1-16,-4-1 0 15,-1-2 0-15,-10 6-1 16,-7-1 1-16,-7 11-1 15,-9 9 0-15,-7 10 1 16,-7 13-2-16,-3 5 3 16,-8 7-2-16,0 4 0 15,1 7-1-15,2 3 1 16,2-2-4-16,3-10-2 0,13 2-5 15,-3-19-6-15,25 11-6 16,-13-27-2-16,27 13-1 16,-15-30-2-16,24 8 0 15,-17-19 3-15,17 7 3 16,-11-9 3-16</inkml:trace>
  <inkml:trace contextRef="#ctx0" brushRef="#br0" timeOffset="23187.3262">22289 2484 115 0,'0'0'34'0,"-31"10"0"16,19 16 2-16,-14-1-32 16,3 8 0-16,-6 4-1 15,5 9 1-15,-2-3-1 0,5 0-1 16,6-7 0-16,6-10-2 15,8-5 1-15,1-21-2 16,21 3 1-16,2-20 1 16,5-8-2-16,1-9 0 15,4-4 2-15,0-8-2 16,-4-2 1-16,0 1 0 15,-7 1 0-15,-7 8-1 16,-6 5 2-16,-3 12-1 16,-6 4 1-16,0 17 0 15,-12 8-1-15,3 11 1 16,2 7-1-16,5 4 2 15,2 1-2-15,9-2 2 0,9-5-2 16,11-9 0-16,10-9 0 16,8-6 1-16,4-7 0 15,6-7-2-15,-5-2 2 16,-1-4-2-16,-7 3 2 15,-7 2 0-15,-8 5 0 16,-8 8-1-16,-6 8 0 16,-7 10 1-16,-7 12-1 15,-1 3 0-15,-4 16-3 16,-2-3-2-16,5 15-5 15,-12-14-2-15,16 14-8 16,-18-28-5-16,21 19-4 16,-16-30 0-16,15 7-2 15,-21-21 1-15,5 5 2 0,-19-13 3 16</inkml:trace>
  <inkml:trace contextRef="#ctx0" brushRef="#br0" timeOffset="23855.3644">16010 1663 105 0,'0'0'35'15,"17"10"2"-15,4-13-3 0,26-2-32 16,13 1-1-16,16-1-1 16,23-4 0-16,13 2 1 15,19-4 0-15,14 3-1 16,11-1 1-16,10 0 1 15,6-2-1-15,6 5 1 16,-5-4 0-16,7 2 0 16,-6 0 0-16,-4-2-1 15,-5-1 1-15,-7 0-1 16,-8 2-1-16,-12-1 0 15,-15 1 0-15,-14 2-1 16,-16 2-1-16,-18 2-1 16,-13 7-2-16,-19-1-3 15,-6 6-7-15,-26-4-5 0,12 12-3 16,-23-17-3-16,5 27 0 15,-14-17-3-15,13 12 2 16,-16-6 1-16,7 10 6 16</inkml:trace>
  <inkml:trace contextRef="#ctx0" brushRef="#br0" timeOffset="24456.3988">16183 3066 53 0,'0'0'25'0,"0"0"2"16,0 0 1-16,0 0-16 15,23-11-5-15,7 13 2 0,-3-10 1 16,17 9-1-16,3-9 0 16,24 10 0-16,5-5-3 15,25 3-1-15,7-7-1 16,17 1-2-16,14-1 0 15,11-1-1-15,11-1 0 16,3-3 0-16,3-3-1 16,-1 4 1-16,-1-4-1 15,-5 5 1-15,-12 0-1 16,-9 6 0-16,-13 4-1 15,-13 0-2-15,-16 9-3 16,-23-6-4-16,-4 19-8 0,-35-18-3 16,4 20-2-16,-39-24-2 15,14 24-2-15,-42-23 0 16,8 15 3-16,-27-13 3 15,-9 1 5-15</inkml:trace>
  <inkml:trace contextRef="#ctx0" brushRef="#br0" timeOffset="25425.4542">809 4957 83 0,'0'-26'34'0,"0"26"-2"16,0-20 2-16,0 20-26 16,0 0-2-16,0 0-1 15,0 0-1-15,15 29-1 16,-10 6 0-16,1 12-1 15,0 11 0-15,-4 10-1 16,0 10-1-16,-4 6-1 16,0 0 1-16,-3-4-2 15,-1-5 0-15,-1-15-4 16,8-6-7-16,-11-29-6 15,23-4-4-15,-17-35-2 16,17-2-3-16,-14-26-3 16,12 0 1-16,-14-18 3 0</inkml:trace>
  <inkml:trace contextRef="#ctx0" brushRef="#br0" timeOffset="26351.5072">484 4930 111 0,'0'0'35'0,"-5"-19"2"15,26 17-1-15,1-14-33 16,20-3 1-16,11-6-3 16,18 0 2-16,10-9-1 15,7 5 0-15,0-3 0 16,2 4-2-16,-6 4 2 15,-8 7-2-15,-10 6 1 0,-13 11-1 16,-12 15 0-16,-11 11 0 16,-11 11 1-16,-9 11-2 15,-10 14 1-15,-9 10 0 16,-5 6 1-16,-5 4 0 15,-1 2 0-15,-1-3-1 16,1-9 0-16,5-10 1 16,6-13-1-16,4-10 0 15,10-18 0-15,-5-21 1 16,25 0 0-16,-3-18-1 15,4-11 0-15,0-7 0 16,3-2 1-16,4-1-1 16,-6 0 1-16,0 10-1 15,-4 7 0-15,-6 6 0 0,-1 15 0 16,1 11 0-16,-5 12 0 15,-1 7 0-15,1 10-1 16,-3 4-1-16,2 6 0 16,-1 3-1-16,3 0 0 15,-1-11-3-15,13-3-2 16,-8-21-3-16,16 5-4 15,-14-29-4-15,21 6-3 16,-16-30-2-16,15 10 0 16,-20-19 0-16,6 6 3 15,-12-6 2-15,-2 1 4 16,-6 4 7-16,-14-2 26 15,13 21 3-15,-24-11 2 16,20 27 3-16,-24-18 1 0,21 28 0 16,-12-11 3-16,19 20-4 15,-8-8-22-15,13 2-1 16,8-4-1-16,8-1 1 15,4-7-1-15,8-5 0 16,4-9-1-16,-2-3 0 16,2-8 1-16,-5-4-2 15,-6-3 1-15,-6-4-1 16,-11 3 1-16,-11 3-1 15,-11 5 1-15,-9 7-1 16,-11 9 0-16,-5 10 1 16,-8 14-1-16,-4 13 0 15,0 12 1-15,7 5-1 16,9 7 0-16,8 1 0 15,17-3-1-15,12-10-1 0,21-5-5 16,10-21-3-16,26-4-3 16,-6-24-4-16,32 8-6 15,-12-31-2-15,22 14-1 16,-17-23-1-16,19 15 2 15,-8-15 3-15,5 10 2 16,0-3 3-16</inkml:trace>
  <inkml:trace contextRef="#ctx0" brushRef="#br0" timeOffset="26845.5354">3504 4539 72 0,'0'0'34'0,"-6"-15"-1"15,6 15 2-15,-14 16-17 16,10 6-12-16,-8 3-1 15,6 16 0-15,-4 5-1 16,4 14-1-16,-2 8 0 16,0 8-1-16,-2 5-1 15,-1 4-2-15,2 4 0 16,-2-9-3-16,10-1-2 15,-8-23-8-15,23 3-7 16,-14-34-4-16,19 0-1 16,-5-32-1-16,19 2-2 15,-14-25 1-15,9 6 3 0</inkml:trace>
  <inkml:trace contextRef="#ctx0" brushRef="#br0" timeOffset="28155.6104">3515 5276 96 0,'0'0'34'0,"6"18"-1"15,-6-18 2-15,37-8-24 16,-11-5-7-16,10 1-1 16,5-9 0-16,2-2-1 15,2-6 1-15,-4 0-1 16,-4-1 0-16,-8-1-1 15,-4 3 1-15,-13 0-1 16,-8 4 0-16,-10 3 0 16,-10 4 0-16,-2 5 0 0,-8 9-1 15,-5 10 1-15,1 7 0 16,-2 13-1-16,3 6 1 15,10 9-1-15,2 0 1 16,7 3-1-16,10 1 0 16,9-7-1-16,9-5 0 15,10-13-2-15,12-7-1 16,4-17-5-16,17 1-3 15,-4-22-5-15,11 9-4 16,-17-27-2-16,20 15-2 16,-24-24 0-16,9 19 0 15,-23-13 5-15,-4 10 1 16,-10 4 5-16,-5 2 3 0,0 19 30 15,-24-10 3-15,10 20 2 16,-22-4 4-16,18 22-1 16,-21-12 2-16,15 23 1 15,-18-11 1-15,11 14-27 16,1 3-1-16,2 2 0 15,1 2-2-15,3 0 1 16,1-3-1-16,5-7 0 16,3-5 0-16,4-11-1 15,-3-13 1-15,19-6-1 16,-5-13 1-16,4-7 0 15,2-7-1-15,3-3 1 16,-2-2 0-16,2 1-1 16,-4 7 1-16,-4 6-1 0,-3 9 1 15,-1 4-1-15,-1 11 0 16,-10 0-1-16,19 22 0 15,-10-1-1-15,5 7-1 16,1-2 0-16,5 9-2 16,2-5-1-16,8 3-5 15,0-16-1-15,15 9-4 16,-11-26-5-16,19 8 0 15,-18-27-2-15,14 9 1 16,-16-23-1-16,6 3 4 16,-14-8 3-16,-2-4 2 15,-3 5 5-15,-18-6 27 16,5 23 3-16,-21-13 3 15,14 33 2-15,-40-18 1 0,18 31 1 16,-20-8 2-16,10 27 0 16,-11-5-26-16,11 6 0 15,2 5-1-15,10 0-1 16,9-4 0-16,11-3-1 15,8-10 0-15,15-6-1 16,6-11 0-16,8-9 1 16,5-12-1-16,-1-9 0 15,-1-6 0-15,-2-7 0 16,-6 1 0-16,-10 0 0 15,-3 4 0-15,-7 4 0 16,-8 15-1-16,-4 15 1 16,-11 6-1-16,-3 23 1 15,-3 20-1-15,-2 18 1 0,-2 19-1 16,1 15 2-16,1 8 0 15,2 5 0-15,3-4 1 16,5-3-1-16,5-14 1 16,1-16-1-16,3-17 1 15,3-18-1-15,-6-18-1 16,3-24 0-16,0 0 1 15,-16-32-1-15,7-9 1 16,-1-10-1-16,1-13-2 16,2-9 1-16,6-4-1 15,6 0 2-15,5 3-3 16,6-1 2-16,6 7-3 15,4 6-1-15,11 10-1 16,-1 0-4-16,14 15-2 16,-11-14-4-16,19 20-4 0,-14-18-2 15,21 12-1-15,-21-16 1 16,16 13-1-16,-16-15 4 15,2 7 1-15,-10-10 4 16,-1 5 3-16,-11-4 2 16</inkml:trace>
  <inkml:trace contextRef="#ctx0" brushRef="#br0" timeOffset="28372.6228">5400 4417 123 0,'-4'17'30'16,"-24"1"2"-16,17 35-1 16,-10 5-25-16,3 16-1 15,-1 11-1-15,4 10-2 0,3 2 0 16,-1-2-2-1,9-2 1-15,4-9-3 0,5-10 0 16,3-16-3-16,6-7-5 16,-6-27-3-16,15 2-5 15,-17-38-6-15,20 7-1 16,-26-29-2-16,16 7 0 15,-22-22 0-15,6 5 4 16,-12-8 2-16</inkml:trace>
  <inkml:trace contextRef="#ctx0" brushRef="#br0" timeOffset="28873.6514">5193 5061 120 0,'-7'20'32'0,"-8"-11"2"16,18 9 0-16,-3-18-31 16,22 3 0-16,7-15-3 15,13-10-2-15,11-7-3 0,7-15-3 16,15 0-7-16,-9-23-3 15,14 13-5-15,-14-23-1 16,9 19-2-16,-26-18 1 16,6 20 3-16,-27-3 2 15,-1 18 25-15,-5 21 10 16,-32-3 5-16,10 37 4 15,-27-2 1-15,7 33 2 16,-21-6 3-16,13 29 0 16,-18-7-19-16,13 9-7 15,1 2 1-15,3-1-2 16,11-5 0-16,5-5-1 15,5-10 0-15,10-10-2 16,6-12 0-16,4-12 0 16,4-12 0-16,5-10 0 0,-1-7 0 15,4-7 0-15,-2-3 1 16,0-3-1-16,-5 3 1 15,2 3-1-15,-5 5 1 16,-1 5-1-16,-2 10 0 16,-11-1-1-16,18 27-1 15,-14-1-1-15,11 9-5 16,-11-2-3-16,7 15-3 15,-6-16-3-15,13 15-6 16,-15-28-3-16,22 13-2 16,-14-28-1-16,23 4 1 15,-5-18 2-15,20-5 1 0</inkml:trace>
  <inkml:trace contextRef="#ctx0" brushRef="#br0" timeOffset="29491.6868">6963 4926 90 0,'-18'-18'32'16,"18"18"0"-16,-33-7 3 15,17 15-29-15,-12-2 0 16,5 13-2-16,-5 2 1 16,8 8-2-16,-3 0 3 15,9 4-3-15,5-1-1 16,10 1 1-16,11-9-2 15,7-3 0-15,10-11 0 0,11-6-1 16,5-13 1-16,2-7-1 16,-2-6 1-16,-3-6-1 15,-11-6-2-15,-6-3 3 16,-12 0-2-16,-11 0 1 15,-10 5-3-15,-10 4 2 16,-2 9-2-16,-7 3 0 16,5 11-1-16,-2 2-2 15,24 3-3-15,-20 7-4 16,38 6-5-16,-6-18-4 15,33 14-1-15,-11-25-1 16,32 11 0-16,-7-18-1 16,14 2 3-16,-3-9 4 0</inkml:trace>
  <inkml:trace contextRef="#ctx0" brushRef="#br0" timeOffset="29714.6995">7643 4245 82 0,'-36'-19'33'16,"9"34"-1"-16,-12 12 2 15,10 35-16-15,-10 5-11 16,10 21-1-16,-4 7-2 16,10 9-3-16,2 1-1 15,7-5-3-15,11-4-2 16,-4-22-9-16,18 1-5 15,-11-31-6-15,22-1-2 0,-22-43-1 16,26 20-3-16,-24-37 3 16,9-5 1-16</inkml:trace>
  <inkml:trace contextRef="#ctx0" brushRef="#br0" timeOffset="29891.7097">7248 4912 115 0,'-16'-22'34'0,"30"17"3"15,-2-15-3-15,22 6-31 16,11-3-5-16,8-8-7 15,20 5-4-15,-11-18-6 16,22 20-5-16,-24-23-2 16,22 25-2-16,-28-16-2 15,12 19 3-15,-17-8 2 0</inkml:trace>
  <inkml:trace contextRef="#ctx0" brushRef="#br0" timeOffset="30360.7365">8589 4294 88 0,'0'0'33'16,"3"11"0"-16,-5 24 1 15,-10 5-26-15,7 18-2 16,-9 11-3-16,5 11 0 16,-6 9 1-16,1 4-3 15,1-3 1-15,2-2-3 16,6-7 0-16,1-17-4 15,9-1-2-15,-7-29-10 0,19 2-5 16,-17-36-2-16,26 11-1 16,-22-34-2-16,14 10-2 15,-18-21 3-15,2 3 3 16</inkml:trace>
  <inkml:trace contextRef="#ctx0" brushRef="#br0" timeOffset="30946.77">8391 4918 109 0,'0'0'34'0,"-17"-13"0"16,17 13 1-16,17-5-30 15,11-5-1-15,13-9-4 16,5-5-1-16,16-6-3 16,1-12-3-16,11 5-5 15,-8-19-6-15,14 14-4 0,-21-21-1 16,12 20 0-16,-26-19-1 15,7 17 0-15,-21-9 4 16,-6 9 3-16,-13 9 27 16,-20-4 7-16,7 21 4 15,-23-6 4-15,11 26 1 16,-20-10 0-16,12 33 3 15,-15-7 0-15,15 25-21 16,-5 4-4-16,8 14-1 16,-2 9 0-16,2 8-2 15,3 4 1-15,2 1 0 16,5-5 1-16,1-3-2 15,2-11 1-15,5-8-2 16,1-13 1-16,5-11-1 16,2-13 2-16,4-15-2 0,5-13 0 15,3-11 0-15,3-7-2 16,1-7 3-16,1-3-3 15,1-2 3-15,-5 5-3 16,0 7 3-16,-5 11-3 16,-5 11 2-16,-11 6 0 15,9 19-2-15,-4 7 2 16,-7 5-3-16,7 8 0 15,-5 2-3-15,10 2 0 16,-1-9-5-16,14 4-2 16,-8-22-5-16,17 8-3 15,-11-28-1-15,15 6 0 16,-15-29 0-16,12 8-1 0,-12-20 4 15,2 1 0-15,-3-2 6 16,-6-1 1-16</inkml:trace>
  <inkml:trace contextRef="#ctx0" brushRef="#br0" timeOffset="31262.7881">9372 4857 112 0,'1'30'32'16,"-10"-17"2"-16,21 10-1 16,-12-23-28-16,32 16 1 15,-3-23-3-15,2-3-1 16,3-9-2-16,0-4 1 15,-4-5-2-15,-4 0 2 16,-7-5 0-16,-11 3-3 16,-10 2 3-16,-6 1-1 0,-10 10 1 15,-6 6-1-15,-6 11 0 16,-1 13 1-16,-4 10-1 15,1 11 1-15,6 9 1 16,10 2-3-16,7 7 1 16,8-9-7-16,16 6-1 15,-1-20-6-15,24 8-5 16,-8-30-6-16,27 15-2 15,-17-30-1-15,26 13-3 16,-11-23 4-16,22 3 2 16</inkml:trace>
  <inkml:trace contextRef="#ctx0" brushRef="#br0" timeOffset="31778.8176">10389 4067 98 0,'-4'-10'33'15,"3"29"1"-15,-11-1 0 16,5 19-30-16,-2 9 0 16,4 9-1-16,-1 11 0 15,3 9-1-15,-3 4-1 16,1 1-2-16,5 3-1 15,-1-6-2-15,7-1 0 16,-2-12-8-16,18 4-5 16,-7-29-8-16,23 8 1 0,-6-32-3 15,23 4 0-15,-10-24 0 16,15-4 0-16</inkml:trace>
  <inkml:trace contextRef="#ctx0" brushRef="#br0" timeOffset="32196.8415">10834 4714 97 0,'-18'-8'34'15,"-18"-9"0"-15,5 18 1 16,-16-1-28-16,4 9-2 16,0 0-1-16,3 7 0 15,2 10-2-15,8 6 1 16,3 3 1-16,8 4-2 0,12 0 1 15,13-3-2-15,9-4 1 16,13-5-1-16,14-15 1 16,5-7-2-16,5-18-1 15,3-7 1-15,0-12-1 16,-5-6 1-16,-6-2-1 15,-8-4 1-15,-11 0-1 16,-9 5 1-16,-6 5 1 16,-6 5-1-16,-5 11-1 15,1 18 1-15,-14-2-1 16,1 16 0-16,2 11-1 15,3 8-1-15,6 7-2 16,3-7-1-16,17 4-4 16,-5-21-2-16,28 5-6 0,-10-31-3 15,27 4-2-15,-14-32-1 16,22 7 0-16,-19-24-2 15,8 0 5-15,-13-9 0 16,-3-4 5-16</inkml:trace>
  <inkml:trace contextRef="#ctx0" brushRef="#br0" timeOffset="32666.8684">11328 3918 120 0,'-35'5'34'0,"20"32"1"15,-14 2-2-15,7 21-29 16,5 12-1-16,3 12-1 15,7 8 0-15,3 6-1 0,5 0 0 16,4-2-1-16,1-7 0 16,2-11 0-16,0-11 2 15,0-13-2-15,-1-17 1 16,0-12-1-16,-7-25 0 15,0 0 1-15,12-7-1 16,-4-16 0-16,-4-6-2 16,4-5 3-16,4-4-3 15,2 0 2-15,5 2 0 16,0 7-2-16,4 7 2 15,-2 11 0-15,2 10 0 16,-4 9 0-16,-3 9 0 16,-4 10 0-16,-4 1 0 15,-7 6 1-15,-1 2-1 16,-10-3 0-16,-4-1 1 0,-10-3-2 15,-3-5 2-15,-7-6-4 16,1-3-2-16,-6-20-4 16,8 4-4-16,-3-25-1 15,21 7-8-15,-11-31-2 16,30 8-2-16,-7-35 0 15,29 13 0-15,-3-23 2 16,23 9 2-16,6 0 1 16</inkml:trace>
  <inkml:trace contextRef="#ctx0" brushRef="#br0" timeOffset="33275.9032">14826 4462 99 0,'0'0'35'16,"0"0"1"-16,14-24-3 15,20 16-33-15,7 1-3 16,7-5-4-16,14 12-7 16,-16-15-6-16,13 22-2 15,-32-15-1-15,2 19-2 16,-29-11-1-16,-7 19 1 15,-24-2 3-15,-14 8 8 16</inkml:trace>
  <inkml:trace contextRef="#ctx0" brushRef="#br0" timeOffset="33402.9105">14759 4671 116 0,'-24'36'28'0,"0"-23"2"15,34 8-2-15,18-16-32 0,16-14-9 16,34 9-8-16,2-24-2 16,29 14-3-16,-5-22-2 15,30 14-3-15,-10-14 1 16</inkml:trace>
  <inkml:trace contextRef="#ctx0" brushRef="#br0" timeOffset="34304.9621">16593 4893 81 0,'-15'-7'31'0,"15"7"-1"15,0 0 0-15,10-5-29 16,6 2 0-16,5 3 0 15,8-4 0-15,9 3 0 0,7-2 1 16,8 3-1-16,8-6 1 16,5 6 0-16,9-3 1 15,9 1-1-15,7-1 1 16,9-1-1-16,9 0 1 15,9 0 0-15,8-5-1 16,12 2 0-16,2 0-1 16,6-1 1-16,-1 1-1 15,4 3 0-15,2 0 0 16,1 2 0-16,-3 1 1 15,-2 0-1-15,-1-3 1 16,1 3-1-16,-2-6 0 16,-2 2 0-16,-14-1-1 0,-5-1 1 15,-14 3-1-15,-15-2 1 16,-18 5-2-16,-16 2 1 15,-18 4-1-15,-15-2-1 16,-14 6 0-16,-14-9-2 16,8 17-4-16,-8-17-4 15,-4 14-6-15,-5-27-4 16,23 18-2-16,-14-27-2 15,29 12-1-15,-8-22 0 16,24 5 2-16,-1-10 3 16</inkml:trace>
  <inkml:trace contextRef="#ctx0" brushRef="#br0" timeOffset="35732.0437">21497 4359 78 0,'5'-19'32'0,"8"13"-1"16,-12-12-5-16,12 16-13 15,-13 2-5-15,0 0-3 16,7-12-1-16,-7 12 0 15,0 14 0-15,-3 1-1 16,-5 5-1-16,6 12 1 16,-6 4-2-16,-4 11 1 0,1 3-1 15,-2 5 0-15,-2-3-1 16,6 0 1-16,-2-8-1 15,3-9 0-15,5-8 1 16,1-11-1-16,2-16 1 16,13 0-1-16,-2-16 1 15,2-8 0-15,1-7 0 16,1-4 0-16,-1-8 0 15,5-4-1-15,-4 1 1 16,-1-1 0-16,-3 5-1 16,0 1 0-16,0 8 1 15,-1 3-1-15,-2 7 0 16,-1 8 0-16,-7 15 0 15,14-10 0-15,-14 10 0 16,11 18 1-16,-5 1-1 0,-1 6 0 16,-1 6 1-16,0 3-1 15,-2 4 0-15,2 0 1 16,-1-2-1-16,2-8 0 15,0-2 0-15,5-12 1 16,2-11 0-16,5-9-1 16,5-10 1-16,3-10-1 15,8-7 2-15,-1-5-1 16,3 1-1-16,-4-2 1 15,1 6 0-15,-3 2-1 16,-8 9 1-16,-5 3-1 16,-5 12 0-16,-11 7 1 15,9 13-1-15,-9 10 0 16,-3 9 0-16,-2 9 0 0,-1 6-1 15,0 7 1-15,3 2-1 16,1-3-1-16,5 0-2 16,3-9-1-16,9-6-4 15,-1-17-2-15,14 5-4 16,-13-27-5-16,21 8-2 15,-18-28-2-15,19 9 1 16,-17-23-1-16,12 9 2 16,-17-14 2-16,9 1 3 15,-9-4 4-15</inkml:trace>
  <inkml:trace contextRef="#ctx0" brushRef="#br0" timeOffset="36154.0678">22263 4463 116 0,'0'0'32'0,"5"23"1"16,-5-23-1-16,22 10-27 15,-1-4-1-15,11 0-1 16,5-6 0-16,4-3-1 16,0-4 0-16,2-4-2 15,-1-4 1-15,-6-4 0 16,-6-1-1-16,-10-3 1 15,-8-3-1-15,-9 2 0 16,-14 1 0-16,-6 6 1 16,-10 4-1-16,-4 6 0 15,-5 9 1-15,-6 9 0 16,4 6 0-16,-4 11 0 15,13 7 0-15,2 4-1 16,7 2 0-16,14 2 1 0,8-6-2 16,19-7 0-16,14-6-2 15,9-17-2-15,21-5-4 16,1-19-4-16,21 5-3 15,-14-27-5-15,22 8-3 16,-24-27 1-16,17 14-2 16,-27-20 1-16,3 8 4 15,-17-15 2-15,-6 3 4 16,-11-1 3-16,-14 4 2 15</inkml:trace>
  <inkml:trace contextRef="#ctx0" brushRef="#br0" timeOffset="36333.0781">23174 3852 134 0,'-14'33'31'0,"-16"-3"2"16,16 25-2-16,-7 1-27 0,0 9-1 15,2 9-2-15,3 2 0 16,2 0-2-16,3-3 0 16,4 0-4-16,0-13-4 15,10 3-6-15,-12-23-6 16,17 8-5-16,-15-31-2 15,16 4-2-15,-9-21-2 16,0 0 3-16,0-19 2 16</inkml:trace>
  <inkml:trace contextRef="#ctx0" brushRef="#br0" timeOffset="37204.1279">22893 4354 95 0,'-18'-7'36'15,"28"13"0"-15,-10-6 1 16,31-6-16-16,-3 1-17 15,8 1 0-15,2-4 0 16,8 3 0-16,-11-1-1 16,4 0-1-16,-8 0 0 15,-8 3-1-15,-2-1 0 16,-7 8 0-16,-14-4-1 15,14 24 0-15,-15-1 0 16,-7 7 0-16,-3 4 0 16,-2 9-1-16,-1 1 1 15,3 2 0-15,-3-2-1 16,1-6 1-16,7-9 0 0,2-7 0 15,4-7 0-15,0-15 0 16,10-5 0-16,4-12 0 16,0-10 0-16,1-5 0 15,4-10 1-15,-1-4-1 16,-3-1 0-16,3-4 1 15,-5 6-1-15,-3 7 1 16,-1 0-1-16,1 10 1 16,0 7-1-16,-1 6 2 15,5 5-4-15,0 7 2 16,1 3-2-16,8-1-1 15,6 7-2-15,2-10-4 16,12 14-2-16,-5-14-4 16,16 18-4-16,-20-22-4 0,17 23-2 15,-25-20 0-15,5 19-1 16,-31-14 2-16,15 16 3 15,-28-5 2-15,-3 3 5 16,-7 9 27-16,-13-11 8 16,15 16 3-16,-15-16 4 15,22 16 0-15,-8-20 2 16,24 17 2-16,-2-25 0 15,16 25-24-15,7-21-3 16,11 2-2-16,7-5 0 16,7-2-1-16,3-7-1 15,3-4 1-15,-6-3 0 16,-2-2-2-16,-7-3 1 15,-7-3-1-15,-13 0 0 16,-9 3 1-16,-10-1-1 0,-11 4 0 16,-12 6 0-16,-6 7 0 15,-8 8 0-15,-5 9 0 16,-3 9 0-16,3 8 0 15,1 8 0-15,7 1-1 16,10 4 1-16,10-1-1 16,14-1-1-16,13-8-1 15,20-1-5-15,5-18-3 16,26 5-3-16,-7-24-8 15,30 11-3-15,-18-31-3 16,23 13-2-16,-19-26 0 16,9 10 3-16,-19-13 2 0</inkml:trace>
  <inkml:trace contextRef="#ctx0" brushRef="#br0" timeOffset="37519.1459">24433 4251 122 0,'-41'0'37'15,"12"18"0"-15,-9-9-1 16,10 10-33-16,9 0-1 15,9 0 0-15,10-2-1 16,13-2 0-16,8-1 0 16,7 2 0-16,2-1 0 15,2 2 0-15,-3 1 0 16,-1 3 0-16,-11 4 0 15,-11 3-1-15,-9 5 0 16,-8 3 1-16,-10 0-1 0,-9-1-1 16,-1 0-1-16,-10-4-2 15,4 6-6-15,-10-19-1 16,16 12-6-16,-17-25-6 15,23 17-4-15,-22-24-3 16,17 13-1-16,-23-17-1 16,-4 5 4-16,-15-3 1 15</inkml:trace>
  <inkml:trace contextRef="#ctx0" brushRef="#br0" timeOffset="38391.1958">921 6549 104 0,'0'0'34'0,"1"-15"1"0,3 32-2 15,-7 1-28-15,10 27 0 16,-6 10-3-16,0 20 1 16,3 9-2-16,-1 9-1 15,1 9-1-15,-3-9-1 16,3 2-3-16,-4-24-4 15,15-1-8-15,-17-37-7 16,21-3-1-16,-19-30-2 16,22-14-3-16,-15-21 1 15,7-5 2-15,-9-14 2 16</inkml:trace>
  <inkml:trace contextRef="#ctx0" brushRef="#br0" timeOffset="38917.2259">644 6704 119 0,'-22'-11'35'0,"3"-10"1"15,28 8-1-15,12-11-29 16,23-1-3-16,19-6-1 16,17-2 1-16,9 0-1 15,13 5-1-15,-2 2 1 16,-4 11-1-16,-6 4 0 15,-10 11 0-15,-17 8 0 16,-12 11 0-16,-18 11-1 16,-9 7 2-16,-11 12-2 15,-8 10 2-15,-13 7-2 16,2 3 0-16,-8 3 2 0,-1-2-2 15,1-7 0-15,0-7-2 16,7-12 2-16,1-13-1 16,8-15 2-16,-2-16-2 15,16-5 2-15,0-17-1 16,0-8 2-16,7-7-2 15,-3-5 0-15,7-1 0 16,-4 3 0-16,0 4 0 16,-7 11 0-16,4 13 0 15,-3 12 0-15,-2 13 0 16,-1 13 0-16,0 11 0 15,-3 10 0-15,1 5 0 16,6 5 0-16,-4-3 0 16,5-2-7-16,-2-13-3 15,14-3-2-15,-8-25-4 0,19 1-5 16,-16-33-5-16,23 9 0 15,-21-30-3-15,14 7 0 16,-22-14 2-16,5 3 3 16,-13-2 2-16</inkml:trace>
  <inkml:trace contextRef="#ctx0" brushRef="#br0" timeOffset="39247.2448">2048 6953 129 0,'-16'19'36'16,"16"11"1"-16,-3-17-1 15,17 2-32-15,10-12-1 16,10-6-1-16,7-12 1 15,6-7-2-15,3-11 0 16,1-6 0-16,-5-3 1 0,-11-2-2 16,-11 1 0-16,-10 8 0 15,-18 4 0-15,-16 13 0 16,-13 14 0-16,-8 18 0 15,-8 14 0-15,-3 12 0 16,3 12 0-16,5 10 0 16,13 3 0-16,8-3 0 15,18-5 0-15,16-11-2 16,22-7-7-16,10-22-4 15,30 2-2-15,-5-31-9 16,29 10-3-16,-13-28-4 16,30 9-1-16,-10-14-1 15,15 0 4-15,0-1 1 16</inkml:trace>
  <inkml:trace contextRef="#ctx0" brushRef="#br0" timeOffset="40261.3028">3456 6836 107 0,'13'-21'34'0,"-6"-3"2"0,5 14-1 15,-9-7-26-15,-3 17-3 16,6 11-1-16,-5 9-2 15,-6 8 0-15,1 11 0 16,-5 8-1-16,4 7-1 16,-4-2 0-16,6-1 0 15,3-4-1-15,3-8 0 16,8-12 0-16,4-8-1 15,6-16 1-15,6-11 0 16,3-14 0-16,5-10 0 16,-2-7 0-16,1-5 0 15,-2-2 0-15,2 3 0 16,-10 3 0-16,-1 10 1 0,-8 9-1 15,-2 12-1-15,-13 9 1 16,13 18 1-16,-12 7-1 16,4 8 0-16,-4 4 0 15,6 5-1-15,1-3 1 16,3-2 1-16,5-9-1 15,6-6 0-15,3-11 1 16,6-14-1-16,1-10 1 16,1-12 1-16,2-9-1 15,-4-7 0-15,0-8-1 16,-7-4 0-16,-2 1-1 15,-6 0-2-15,-2 7-3 16,-5 1-3-16,4 17-4 16,-12-6-3-16,17 27-5 15,-16-13-2-15,16 27-1 0,-18-8 0 16,26 2 1-16,-14 1 1 15,10 3 3-15,-2-2 2 16,1-3 5-16,2 7 26 16,-10-16 5-16,9 16 4 15,-22-8 4-15,21 1 0 16,-21-1 3-16,4 16 1 15,-4-16 1-15,-9 39-24 16,1-11-3-16,2 12-2 16,0 0-1-16,3 4 0 15,1-3-1-15,2-3-1 16,2-5-2-16,3-13-1 15,5-8-3-15,0-21-5 16,14 1-4-16,-11-27-6 0,16 7-4 16,-17-26 0-16,15 9-2 15,-19-22 0-15,1 4 25 16,-10 2 6-16,-13-7 8 15,4 18 7-15,-23-12 2 16,15 25 3-16,-21-9 5 16,21 26-2-16,-11-1-20 15,15 10-5-15,14 11-4 16,-10-14-8-16,25 21-5 15,-3-13-6-15,28 20-6 16,-7-15 0-16,28 16-3 16,-13-9 0-16,12 13 0 15,0-1 7-15</inkml:trace>
  <inkml:trace contextRef="#ctx0" brushRef="#br0" timeOffset="40746.3305">5038 6631 119 0,'-11'-6'36'15,"-5"-7"1"-15,16 13-1 16,-36-15-30-16,19 11-2 16,-7 2 0-16,0 13-1 15,-4 10-1-15,2 6 1 16,-4 14-1-16,4 5-1 15,3 4 1-15,8 2-2 16,8-4 0-16,9-10 0 16,12-12 0-16,9-11 0 15,9-22 0-15,8-18 0 0,8-17 0 16,1-14 0-16,1-12 0 15,-2-13 0-15,-7-5 0 16,1-8 0-16,-8 3 0 16,-4 3 0-16,-13 11 0 15,-2 13 0-15,-7 15 0 16,-3 20 0-16,-5 29 0 15,-15 19 0-15,0 27 0 16,1 20 0-16,-3 13 0 16,0 8 0-16,8 2 0 15,6-4 0-15,8-6-5 16,9-17-1-16,20-13-4 15,0-26-4-15,27-7-3 16,-12-31-6-16,21 0-4 0,-15-31 1 16,12 4-1-16,-18-23-1 15,5-1 4-15,-16-5 1 16,-5-2 4-16</inkml:trace>
  <inkml:trace contextRef="#ctx0" brushRef="#br0" timeOffset="40945.3419">5759 6190 115 0,'-9'29'34'15,"-25"8"1"-15,15 31 2 16,-18 0-29-16,12 15-1 15,-1 0-3-15,7 2 0 16,3-4-3-16,9-12 1 16,9-5-5-16,2-17-1 15,10-8-5-15,-9-22-3 0,15 1-7 16,-18-30-4-16,18 8-4 15,-22-28-1-15,11 9-1 16,-18-18-1-16,7 2 4 16,-12-6 4-16</inkml:trace>
  <inkml:trace contextRef="#ctx0" brushRef="#br0" timeOffset="41110.3513">5591 6712 17 0,'-23'-38'24'16,"18"23"3"-16,-13-10 4 15,18 25 1-15,-13-10 2 16,20 19 1-16,-7-9 0 16,20 6-31-16,-3-3-2 15,9-6-1-15,10-4-4 16,1-14-4-16,16 1-5 15,-8-22-7-15,22 5-6 16,-16-23-5-16,19 9 0 0,-19-19-5 16,11 8 5-16,-15-13 1 15</inkml:trace>
  <inkml:trace contextRef="#ctx0" brushRef="#br0" timeOffset="41464.3716">6235 5976 113 0,'-18'41'36'16,"-25"3"1"-16,11 27 1 15,-15 0-23-15,8 3-8 16,3 1-2-16,7 1-1 15,8-8-4-15,7-6 0 16,10-10 0-16,8-12 0 16,9-12 0-16,8-14 0 15,5-11 0-15,5-12 0 16,-2-6 0-16,3-7 0 0,-3-3 0 15,-1-1 0-15,-5 4 0 16,-2 5 0-16,-4 7 0 16,-1 9 0-16,-2 10 0 15,0 8 0-15,-1 10 0 16,0 3 0-16,2 8 0 15,-7-5-7-15,11 7-5 16,-9-15-2-16,13 3-2 16,-23-28-4-16,39 13-6 15,-26-36-2-15,19 8-1 16,-6-23 3-16,11 2 1 15,1-14-1-15,9-5 3 16</inkml:trace>
  <inkml:trace contextRef="#ctx0" brushRef="#br0" timeOffset="42169.4119">7555 6574 87 0,'-5'-21'33'16,"5"21"0"-16,-14-14 3 16,14 14-23-16,-19 2-6 15,8 10 0-15,-9 1-1 0,4 11 0 16,-5 6-2-16,4 4 1 15,1 3-2-15,7 2-1 16,4-2 0-16,8-7 0 16,8-5-2-16,12-10 1 15,1-10 0-15,13-8-1 16,-2-12 1-16,7-9 0 15,-4-9 0-15,-4-5-1 16,-8-5 0-16,-6-2 0 16,-15 3 0-16,-10 6-1 15,-9 4 0-15,-10 9-1 16,-4 11 0-16,-6 6-1 15,8 9-1-15,0 5-2 16,18 7-2-16,8-15-4 0,22 29-4 16,2-28-5-16,33 12-4 15,-5-22 0-15,28 5-2 16,-4-16-2-16,20 2 4 15,-4-12 2-15,1-7 4 16</inkml:trace>
  <inkml:trace contextRef="#ctx0" brushRef="#br0" timeOffset="42425.4265">8541 6053 115 0,'-20'-54'33'16,"1"17"2"-16,-15-2 0 16,2 17-31-16,-6 16-1 15,1 22 0-15,-1 19 0 16,-2 23 0-16,3 15-1 0,5 14 1 15,1 8-2-15,5 4 1 16,10-3-4-16,6-4 1 16,11-5-6-16,-1-21-2 15,19-3-6-15,-13-32-7 16,21 4-4-16,-27-35 0 15,31 4-2-15,-29-29-1 16,9 1 3-16,-18-12 3 16,-6-3 5-16</inkml:trace>
  <inkml:trace contextRef="#ctx0" brushRef="#br0" timeOffset="42583.4356">8011 6529 139 0,'-19'-14'35'0,"19"14"0"16,17-12-1-16,22-1-31 15,13-3-6-15,12-10-7 0,18 9-4 16,-2-17-7-16,16 14-4 15,-16-14-6-15,17 18 0 16,-23-10-4-16,1 15 5 16,-14 0 2-16</inkml:trace>
  <inkml:trace contextRef="#ctx0" brushRef="#br0" timeOffset="43183.4699">9333 6056 98 0,'0'0'33'15,"10"20"1"-15,-15 3 0 16,0 20-27-16,-5 7-1 16,1 12-1-16,-9 7-1 15,-1 5 0-15,0 2-2 16,0-4 0-16,5-6-2 15,4-10-1-15,6-6-4 16,2-18-4-16,18 0-9 0,-16-32-3 16,30 5-5-16,-22-22 0 15,16 3-1-15,-20-18-1 16,6 4 3-16,-15-4 3 15,-9-2 8-15</inkml:trace>
  <inkml:trace contextRef="#ctx0" brushRef="#br0" timeOffset="43348.4793">9116 6536 135 0,'-14'7'32'16,"-5"-9"2"-16,23 13-2 15,10-12-27-15,13-5-2 16,13-5-3-16,16-12-3 16,15-4-3-16,2-16-6 15,19 9-6-15,-11-24-7 16,16 14-2-16,-23-18-3 15,7 17 1-15,-26-14-2 0,-1 11 4 16,-21-3 4-16</inkml:trace>
  <inkml:trace contextRef="#ctx0" brushRef="#br0" timeOffset="43754.5026">9788 5905 124 0,'-26'41'34'0,"-15"-3"3"16,17 19-2-16,-8 0-30 15,10 9-2-15,4 2 0 16,4 7 2-16,-2 1-2 15,3 1 1-15,1-7-2 16,9-5-2-16,2-11 0 16,2-8 0-16,7-15 0 15,5-12 0-15,10-22 0 0,4-12 0 16,9-12 0-16,3-9 0 15,1-2 0-15,2-8 0 16,-4 2 0-16,-2 7 0 16,-8 7 0-16,-6 15 0 15,-11 14 0-15,-7 11 0 16,-6 15 0-16,-9 9 0 15,0 13 0-15,-3 2 0 16,5 4 0-16,3-6 0 16,15 1-11-16,0-21-1 15,24 3-3-15,-9-28-4 16,24 4-4-16,-18-28-4 15,24 8 0-15,-22-24 0 16,7 3 0-16,-15-6 4 0,-2 1 1 16,-9 1 2-16</inkml:trace>
  <inkml:trace contextRef="#ctx0" brushRef="#br0" timeOffset="44085.5215">10103 6576 130 0,'0'26'36'0,"0"-26"1"15,14 24-1-15,9-25-32 16,11-4 0-16,3-11-2 15,6-5 0-15,-3-6 0 16,1-7-3-16,-5 0 2 16,-8-2-2-16,-12 2 1 15,-11 4-1-15,-12 9 1 16,-8 7-1-16,-11 11 1 15,-6 15 0-15,-9 11 1 0,3 12 1 16,3 6 0-16,6 6-2 16,11 2 0-16,13-2 0 15,17-3 0-15,8-16-7 16,23-2-5-16,2-24-3 15,25 9-5-15,-11-30-5 16,26 10-5-16,-18-22 0 16,16 9-1-16,-8-13 2 15,14 3 3-15,-5-2 0 16</inkml:trace>
  <inkml:trace contextRef="#ctx0" brushRef="#br0" timeOffset="44573.5494">11262 5934 93 0,'1'-16'35'0,"7"34"0"15,-14 5 2-15,8 21-21 16,-7 8-11-16,5 16 0 16,-8 7-1-16,1 11 1 15,-7-1-3-15,3 2 0 16,0-5-3-16,0-11 0 15,14-8-7-15,-1-20-2 16,25-4-10-16,-4-31-3 16,29 2-4-16,-6-29 0 15,21 2-2-15,-11-19 1 0,16 1 3 16,-12-1 3-16,-8-5 8 15</inkml:trace>
  <inkml:trace contextRef="#ctx0" brushRef="#br0" timeOffset="44970.5721">11761 6414 114 0,'-30'-13'32'15,"8"20"2"-15,-16-10-1 16,6 12-24-16,-12 6-2 16,7 9 0-16,-6 5-2 15,7 3 1-15,4 0-3 16,8 0 2-16,10-6-5 15,16-4 0-15,17-10 0 16,8-11 0-16,16-9 0 0,9-9 0 16,4-6 0-16,-1-4 0 15,-1-7 0-15,-9 2 0 16,-8 3 0-16,-9 5 0 15,-9 4 0-15,-19 20 0 16,10-8 0-16,-10 8 0 16,-17 29 0-16,3-2 0 15,-3 6 0-15,7 4 0 16,2 1 0-16,4-5 0 15,11-4-6-15,5-16-4 16,22-2-3-16,-3-24-3 16,24 3-6-16,-14-30-5 15,19 9 0-15,-12-24-2 0,11 5 1 16,-21-16 1-1,0 2 4-15,-10-7 1 0</inkml:trace>
  <inkml:trace contextRef="#ctx0" brushRef="#br0" timeOffset="45437.5988">12192 5754 121 0,'-26'19'36'16,"11"23"1"-16,-14 4 1 16,4 16-35-16,5 6 2 15,3 7-2-15,3 5-1 16,2 1 0-16,4 0 0 15,4-11 0-15,2-5-1 16,7-12 2-16,0-11-3 0,3-11 0 16,6-14 0-16,1-14 0 15,1-11 0-15,1-9 0 16,3-12 0-16,-1-3-2 15,-4-9 2-15,3 1-3 16,1 0 3-16,4 1-2 16,-5 7 2-16,2 10-1 15,0 8 1-15,2 12 0 16,-4 10 0-16,0 14 0 15,-2 10 0-15,-7 8 3 16,-4 7-3-16,-5 4 2 16,-6 1-2-16,-7 1 3 15,-5-3-3-15,-7-5 0 16,-7-7 0-16,-6-9 0 15,5-8-3-15,-5-14-6 0,13-1-1 16,-7-23-4-16,18 6-5 16,-10-28-6-16,30 11-3 15,-13-25-4-15,23 7 2 16,-4-15-2-16,13-2 5 15</inkml:trace>
  <inkml:trace contextRef="#ctx0" brushRef="#br0" timeOffset="46196.6422">14614 6245 109 0,'0'0'37'15,"28"-11"0"-15,9 7-1 16,4-7-33-16,7-2-2 15,9 4-4-15,-1-6-7 16,4 16-9-16,-23-11-6 16,0 17-4-16,-23-11-1 15,3 19-3-15,-28-11 0 0,-3 12 3 16</inkml:trace>
  <inkml:trace contextRef="#ctx0" brushRef="#br0" timeOffset="46353.6512">14620 6454 100 0,'-19'9'35'16,"19"-9"2"-16,26-3-3 15,20-5-13-15,16-8-27 16,11-14-8-16,30 11-7 16,-9-13-8-16,24 17 1 15,-4-13-5-15,23 13-2 16,-1-7 1-16</inkml:trace>
  <inkml:trace contextRef="#ctx0" brushRef="#br0" timeOffset="47075.6925">16682 6591 90 0,'-15'-3'33'0,"9"-9"1"16,21 5-2-16,7-2-19 16,15-1-12-16,18 2 1 0,11 3-1 15,14-1 0-15,15 4-1 16,16-5 2-16,14 4-1 15,13-6 1-15,18 3-1 16,13-6 1-16,14 3-1 16,6-1 2-16,11 5-1 15,4-3 0-15,4 4-1 16,-2 2 1-16,-1 3-1 15,-10 2 0-15,-7 1 0 16,-7 4 0-16,-13-4 1 16,-10 3-1-16,-11-4 0 15,-6 3 0-15,-14-6 1 16,-8 1-1-16,-10-3 0 15,-10-3-1-15,-17-1 0 0,-14 5-4 16,-19-9-6-16,-10 13-6 16,-32-15-7-16,-7 12-4 15,-10-8-3-15,-4 13-1 16,-17-15-2-16,8 9 3 15,-1-5 3-15</inkml:trace>
  <inkml:trace contextRef="#ctx0" brushRef="#br0" timeOffset="48095.7509">21746 6184 86 0,'0'0'32'0,"-7"-10"0"16,7 10 1-16,0 0-24 15,-8 10-1-15,-3 5-2 0,2 11 0 16,-7 4-1-16,1 10-1 15,-8 2-2-15,2 5 2 16,-1-2-1-16,4-4 0 16,-1-7-2-16,8-7 1 15,3-10-1-15,8-17 1 16,0 0-2-16,0 0 0 15,12-33 0-15,0 4-1 16,3-6 2-16,1-7-2 16,-1-3 2-16,0 0-1 15,0 0 1-15,-3 7-1 16,-5 6 1-16,1 7 0 15,-4 7-1-15,-4 18 1 16,0 0 0-16,0 0-1 16,0 21 1-16,0-1-1 0,2 0 0 15,9 1 1-15,3 0-1 16,7-7 1-16,8-3-1 15,9-4 1-15,5-7 0 16,6-4-1-16,1-4 2 16,2-4-2-16,-4-4 1 15,1 0 0-15,-7-2 1 16,-9 3-2-16,-7 4 0 15,-8 4 0-15,-7 8 0 16,-5 9 0-16,-11 11 0 16,-9 6 0-16,-1 10 0 15,-5 4 0-15,2 6-2 16,-4 1 2-16,10-4-4 15,-2-8 0-15,15 0-4 0,-1-19-3 16,24 8-4-16,-9-28-5 16,23 10-5-16,-15-22-2 15,19 7 0-15,-18-17 0 16,14 5 1-16,-17-10 3 15,-2 0 3-15,-8 3 6 16</inkml:trace>
  <inkml:trace contextRef="#ctx0" brushRef="#br0" timeOffset="48460.7717">22296 6327 122 0,'-4'10'33'15,"4"-10"1"-15,9 15 0 16,9-12-28-16,16-2-3 16,8-4 0-16,17-2-1 15,0-3 0-15,3-4 0 0,-7-1-1 16,-3 0 0-16,-13-2 0 15,-12 2 0-15,-15-2 0 16,-14 3 0-16,-17 0 0 16,-9 3-1-16,-10 2 1 15,-2 5-1-15,-6 5 0 16,0 7 1-16,4 8-1 15,9 6 0-15,7 6 1 16,15 5-1-16,11 3 0 16,14-4 1-16,17-2-2 15,13-7-1-15,16-5-4 16,3-18-4-16,20 1-4 15,-12-28-7-15,20 5-3 16,-18-24-5-16,15 6 1 0,-22-23-1 16,11 5 2-16,-19-17 3 15,-2-5 2-15,-3-3 7 16</inkml:trace>
  <inkml:trace contextRef="#ctx0" brushRef="#br0" timeOffset="48677.7842">23459 5618 121 0,'-32'19'36'0,"7"28"2"16,-17 2-2-16,12 21-30 15,-8 9-2-15,2 9-2 16,0 4 0-16,7-3-2 16,9 0-4-16,4-14-2 15,14 0-6-15,-4-25-5 0,21 0-6 16,-16-28-3-16,19 2-1 15,-18-24-1-15,15-3-1 16,-18-17 3-16,2-4 5 16,-10-9 4-16</inkml:trace>
  <inkml:trace contextRef="#ctx0" brushRef="#br0" timeOffset="49144.8109">23003 6160 129 0,'0'0'34'0,"0"0"1"15,25 6-1-15,-9-3-26 16,20 2-5-16,2-2-1 15,9 3-1-15,-1-1 1 16,-1 2-1-16,-7 2 0 16,-1 6 0-16,-10 3 0 0,-9 4 0 15,-7 6-1-15,-10 5 0 16,-6 2 0-16,-2 1 2 15,-4-4-2-15,-1-1 0 16,2-5 0-16,2-8 0 16,0-6 0-16,8-12 0 15,0 0 0-15,8-19 0 16,1-1 0-16,0-6 0 15,5-5 0-15,0-6 0 16,1-1 0-16,2 1 0 16,-5 5 0-16,-3 5 0 15,-1 4 0-15,-2 3 0 16,-1 7 0-16,-5 13 0 15,15-17 0-15,-2 12 0 0,7-1 0 16,2-6-2-16,12 9-5 16,-2-11-5-16,11 13-2 15,-13-14-4-15,16 21-5 16,-28-19-4-16,11 23 1 15,-29-10-1-15,14 7 0 16,-23-3 4-16,-5 7 2 16,-5 6 3-16</inkml:trace>
  <inkml:trace contextRef="#ctx0" brushRef="#br0" timeOffset="49471.8296">23613 6260 124 0,'4'28'33'0,"7"-24"1"16,22 6 1-16,1-7-30 15,11-1 0-15,6-9-1 0,2 2-1 16,2-4 0-16,-4-3-2 15,-7 0 1-15,-6-5-2 16,-13 2 1-16,-9-1 0 16,-15 2-1-16,-8-2 0 15,-9 8 1-15,-11 2-1 16,-4 8 0-16,-8 7 0 15,0 9 0-15,-2 8 1 16,4 7-1-16,4 5 0 16,5 5 2-16,8 0-2 15,13-4-2-15,14-8 0 16,22 0-6-16,7-19-3 15,27 4-4-15,-4-30-6 0,33 13-5 16,-20-26-4-16,27 10 0 16,-20-21-3-16,6 6 5 15,-14-7 3-15,-10-1 2 16</inkml:trace>
  <inkml:trace contextRef="#ctx0" brushRef="#br0" timeOffset="49824.8498">24559 6098 127 0,'-44'1'37'16,"9"15"1"-16,-10-9-1 15,10 10-32-15,6-2-2 16,9 4-1-16,9-2 0 16,10-1-1-16,10-2 2 15,11 0-3-15,5 0 0 0,7 1 0 16,-2 0 0-16,1 2 0 15,-3 1 0-15,-6 7 0 16,-11-2 0-16,-5 7 0 16,-12-1 0-16,-6 1 0 15,-11 0 0-15,-8-2 0 16,-4-3 0-16,0-4 0 15,-1 0 0-15,1-10 0 16,12 1-10-16,-3-13-1 16,26 1-3-16,-17-8-4 15,31 8-5-15,-15-25-5 16,23 14 1-16,-19-22-1 15,16 5 3-15,-10-11 0 16,6-4 3-16,-1-6 2 16</inkml:trace>
  <inkml:trace contextRef="#ctx0" brushRef="#br0" timeOffset="60979.4878">1169 8274 37 0,'9'43'31'0,"-6"5"2"16,9 10-1-16,-8 0-7 15,9 19 0-15,-13-12-18 16,4 1-4-16,0-3-5 15,-5-16-8-15,8 2-8 16,-12-21-5-16,17-3-2 16,-12-25 0-16,13 0-4 15,-9-21 2-15,7-1 2 16</inkml:trace>
  <inkml:trace contextRef="#ctx0" brushRef="#br0" timeOffset="61568.5215">885 8382 107 0,'-13'-17'34'0,"26"13"1"16,1-16-3-16,24 6-25 15,8-6-2-15,12-5-1 16,13-5-2-16,10-2 0 15,3-5 0-15,6 6-2 16,-5 1 1-16,-4 9-2 16,-5 12 1-16,-9 7-1 15,-14 11 1-15,-6 9-1 0,-13 12 1 16,-7 9 0-16,-7 6 0 15,-11 6 0-15,-2 0 1 16,-8 3-1-16,-3 0 0 16,0 1 2-16,-3-3-1 15,-2-1 0-15,0-4 1 16,5-4-2-16,-1-6 1 15,1-7-1-15,3-6 2 16,6-10-2-16,-5-14 1 16,16-6-1-16,-2-15 0 15,3-5 1-15,4-9 0 16,0-2 0-16,-1-3 0 15,2 2 0-15,-4 5-1 16,-3 7 1-16,-4 11-1 0,-11 15 0 16,15 2 0-16,-10 15 0 15,-2 9 0-15,-3 8-1 16,4 1 0-16,-2 3-2 15,6-1-1-15,-2-6-2 16,11 4-6-16,-9-21-6 16,19 8-4-16,-14-27-4 15,13 10 0-15,-12-20-1 16,9 6-2-16,-12-18 2 15,4 3 6-15,-6-3 5 16</inkml:trace>
  <inkml:trace contextRef="#ctx0" brushRef="#br0" timeOffset="61880.5393">2213 8579 120 0,'0'0'30'0,"13"4"3"0,-13-4-2 16,20-7-27-16,4 2 0 16,10-3-1-16,4-3 0 15,6-4-1-15,-1-3 0 16,0 0 0-16,-9-4-1 15,-3 4 0-15,-12-4 0 16,-12 6-1-16,-14 3 0 16,-9 7 1-16,-11 10-1 15,-2 7 1-15,-6 11 0 16,-4 7-1-16,5 7 1 15,3 3 1-15,12 1-1 16,9-2 0-16,19-9-1 16,13-14-3-16,20-6-8 15,2-23-4-15,26 6-6 0,-16-26-7 16,26 12-1-16,-21-21-3 15,11 16-2-15,-17-10 3 16,2 10 6-16</inkml:trace>
  <inkml:trace contextRef="#ctx0" brushRef="#br0" timeOffset="62984.6025">3515 8401 89 0,'0'-19'32'15,"0"19"1"-15,0-16 0 16,0 16-27-16,0 0-2 15,-8 17 0-15,1 0-1 16,-1 7 0-16,-1 1 0 16,6 7-1-16,-3-2 1 15,9 3-1-15,2-5 0 16,8-1 0-16,3-6-1 15,7-5 0-15,2-8-1 0,3-5 0 16,0-7 1-16,0-5-1 16,-3-5 0-16,-5 0 0 15,0-5 0-15,-4 1 1 16,-4 0-1-16,-4 4 0 15,-3 0 0-15,0 4 0 16,-5 10-1-16,0 0 1 16,0 0 0-16,15 8 1 15,-8 5-1-15,3 2 1 16,1 6-1-16,7 1 1 15,1-2 0-15,4-2 0 16,1-4 0-16,3-4 1 16,1-6-1-16,0-6-1 15,1-11 1-15,0-7-1 0,-2-6 0 16,-3-7-1-16,-4-5 1 15,-1-5-2-15,-5 2 0 16,-1-5-2-16,-2 8 0 16,0-1-4-16,3 18-4 15,-12-10-5-15,15 26-4 16,-12-9-2-16,18 20-2 15,-14-9 0-15,17 14-1 16,-9-6 4-16,9 5 4 16,-3-3 4-16</inkml:trace>
  <inkml:trace contextRef="#ctx0" brushRef="#br0" timeOffset="63195.6145">4470 8327 108 0,'0'0'27'16,"23"22"1"-16,-23-22 1 16,8 34-21-16,-11-12-2 0,5 11-2 15,-7-2-1-15,2 6 0 16,-2-2-2-16,0-1 1 15,2-7-2-15,3-6-1 16,5-5-5-16,-5-16-7 16,28-10-6-16,-13-19-5 15,18 3-1-15,-12-26-3 16,17 6-2-16,-16-21 3 15,7 7 4-15,-14-6 6 16</inkml:trace>
  <inkml:trace contextRef="#ctx0" brushRef="#br0" timeOffset="63339.6228">4541 7966 122 0,'-25'-8'29'0,"-3"0"0"15,28 8-2-15,-8 9-32 16,8-9-7-16,35 16-8 16,-9-14-4-16,21 20-3 15,-7-14 0-15,19 17-2 16,-11-10 2-16,12 13 3 15</inkml:trace>
  <inkml:trace contextRef="#ctx0" brushRef="#br0" timeOffset="63819.6502">5163 8276 109 0,'-15'-6'31'16,"2"9"3"-16,-16-16-2 16,1 14-26-16,-5 1 0 0,0 11-1 15,-4 4 0-15,3 12-1 16,1 5-1-16,9 4 0 15,0-1-1-15,15-3 0 16,13-6-1-16,9-7 0 16,13-14 0-16,14-12-1 15,10-13 0-15,6-9 0 16,6-9 0-16,0-8 0 15,-2-10 0-15,-1-5 0 16,-2-7 0-16,-5-8-1 16,-4-8 2-16,-3-5-1 15,-8-6 0-15,-4 2 1 16,-4 9-1-16,-10 11 1 15,-5 11 0-15,-10 26 0 0,-4 34 0 16,-18 11-1-16,-5 36 1 16,-9 21-1-16,-8 18-1 15,1 13 1-15,-2 11-1 16,7 1-1-16,7-4-1 15,10-11 0-15,16-8-3 16,13-18-2-16,18-6-5 16,-9-28-5-16,22 2-3 15,-20-33-4-15,17 5-2 16,-21-28-1-16,14 1-2 15,-19-22 4-15,5-3 3 16</inkml:trace>
  <inkml:trace contextRef="#ctx0" brushRef="#br0" timeOffset="64707.701">5989 7686 106 0,'0'0'36'16,"0"0"0"-16,9 29 0 15,-17-2-29-15,7 12-2 0,-4 9-2 16,2 9-1-16,-3 7 0 16,-2 4-1-16,2 2-1 15,-7 4-1-15,4-1-1 16,-2-9-1-16,2 0-2 15,-5-17-4-15,13 2-6 16,-12-27-4-16,18 5-4 16,-15-33-3-16,10 6 0 15,1-31-3-15,6 6 3 16,-12-18 4-16,3-2 5 15,2 5 30-15,-19-15 7 16,15 25 5-16,-17-12 4 16,13 25 1-16,-14-12 1 15,22 29 2-15,-21-18-1 0,21 18-25 16,0 0-4-16,23-1-1 15,2-5-3-15,7-3-1 16,9-1-2-16,3-7-3 16,15 2-6-16,-10-19-5 15,17 16-5-15,-17-24-3 16,12 11 0-16,-19-15-1 15,10 7 0-15,-14-15 2 16,2 3 6-16,-9 7 4 16,-7-9 32-16,3 28 6 15,-23-4 3-15,10 26 3 16,-14 3 1-16,-9 23 2 15,-19 4 2-15,12 24-1 16,-23 6-26-16,10 6-3 16,-4 5-1-16,4 3 0 0,0-2 0 15,11 1-2-15,0-10 0 16,12-5-1-16,8-14 1 15,9-9-1-15,10-14 0 16,5-12 0-16,6-11 0 16,2-9 0-16,2-5 0 15,-2-4 1-15,0 0-1 16,-4 1 0-16,-4 2 1 15,-5 7-2-15,-4 11 1 16,-7 3-2-16,1 11-1 16,-8-1-2-16,2 18-6 15,-10-8-4-15,11 18-4 16,-15-20-3-16,17 16-5 15,-14-21-1-15,22 10-1 0,-16-24-1 16,35 13 5-16,-3-16 3 16</inkml:trace>
  <inkml:trace contextRef="#ctx0" brushRef="#br0" timeOffset="65306.7353">7617 8061 91 0,'5'-19'35'16,"-5"19"0"-16,-3-22 2 16,3 22-27-16,-28 0-5 15,6 8-1-15,-5 4 0 16,-1 10 0-16,-4 8-1 15,5 3 1-15,2 5-2 16,7 4 1-16,9-2-1 16,9-2-1-16,10-7 0 0,11-5 0 15,11-10-1-15,6-9 1 16,9-11-1-16,2-7 0 15,2-10 0-15,-6-6 0 16,-5-5 0-16,-9-1-1 16,-10-3 1-16,-13 0-1 15,-9 3 0-15,-8 2-1 16,-7 9-1-16,-5 1 0 15,4 12-1-15,-2 2-1 16,19 7-5-16,-11 6-4 16,31 10-3-16,-6-13-4 15,28 13-2-15,-9-17-2 16,27 10-1-16,-8-18 0 15,19 1 3-15,-5-7 4 0,3-2 3 16</inkml:trace>
  <inkml:trace contextRef="#ctx0" brushRef="#br0" timeOffset="65750.7607">8564 7606 121 0,'1'-43'33'0,"-18"-6"1"16,4 21-1-16,-12 6-28 15,-3 23 0-15,-3 19-1 16,-1 20-1-16,-5 16 1 15,4 16-2-15,5 11-1 16,4 6-1-16,5 2 0 16,9-2-2-16,8-5-2 15,3-11-1-15,17 0-6 0,-9-30-4 16,20 5-4-16,-22-34-5 15,18 5-1-15,-20-30-2 16,10 6 0-16,-20-26-1 16,2 1 6-16,-15-9 3 15,-5-7 5-15,-1 9 14 16,-17-13 23-16,15 22 4 15,-19-12 3-15,21 22 3 16,-11-10 0-16,24 22 1 16,-5-8 0-16,29 13-10 15,6-7-20-15,17 6-2 16,19-7-2-16,5-3-3 15,15 4-5-15,-5-12-4 0,8 19-6 16,-20-17-4-16,10 22-6 16,-28-21-1-16,3 25-2 15,-20-17 0-15,4 15 4 16,-6-6 3-16</inkml:trace>
  <inkml:trace contextRef="#ctx0" brushRef="#br0" timeOffset="66875.825">9671 7988 80 0,'7'-11'35'0,"-16"-8"-1"16,9 19 1-16,-33-9-23 16,10 13-6-16,-7 2-1 15,-1 10 0-15,-4 4-1 16,3 4 0-16,-2 3 0 15,11 0-1-15,4-3-1 16,10 2 1-16,10-5-2 16,9-5 0-16,12-6 0 15,10-6-1-15,6-8 0 16,5-6 0-16,3-8 1 15,-2-4-1-15,-1-2 0 0,-6-3 1 16,-9 1-1-16,-6 2 1 16,-6 2-1-16,-6 9 1 15,-10 13 0-15,0 0-1 16,0 0 1-16,3 20-1 15,-4 3-1-15,2 8 1 16,4 8-2-16,-1-3-2 16,9 6-5-16,-2-18-4 15,18 9-5-15,-11-29-4 16,25 5-5-16,-16-30-1 15,20 5-2-15,-12-22-1 16,13 2 4-16,-7-12 5 16</inkml:trace>
  <inkml:trace contextRef="#ctx0" brushRef="#br0" timeOffset="67642.8689">11094 7522 90 0,'1'-29'33'0,"4"14"2"16,-11 0 0-16,6 15-26 15,-12 8-3-15,6 13 0 16,-4 7-2-16,3 12 0 16,-7 6-1-16,2 12-1 15,2 6 0-15,1 6-1 16,1-2 0-16,2-4-1 15,2-5 0-15,2-8 0 0,3-9 0 16,4-7 0-16,0-13 0 16,4-6 0-16,2-11 0 15,2-5 0-15,5-6-1 16,-2-6 1-16,5 0-1 15,-1-7 1-15,6 3 0 16,-4-1-1-16,5 1 1 16,-1 2 0-16,-3 6 0 15,-1 2 0-15,-2 6 0 16,-6 5 0-16,-5 5 0 15,-4 5 0-15,-6 7 0 16,-11 2 0-16,-4 3 0 16,-8 1 0-16,-4-1 0 15,-7-4 0-15,-2-5 0 16,-1-4-1-16,2-8-1 0,3-11 0 15,6-1-2-15,2-15-3 16,16 6-6-16,-5-17-4 16,28 14-4-16,-9-16-1 15,24 15-3-15,-11-10-1 16,22 17-1-16,-6-9 4 15,11 12 4-15,3 1 4 16</inkml:trace>
  <inkml:trace contextRef="#ctx0" brushRef="#br0" timeOffset="68381.9112">11471 8097 115 0,'0'0'32'0,"33"-9"1"0,-17-12-1 15,14 3-29-15,6-6 0 16,6-2 0-16,1 0-2 15,-2-2 1-15,-4 3-1 16,-9 1 1-16,-9-2-2 16,-9 7 2-16,-13 2-1 15,-12 9 0-15,-7 3 0 16,-9 6 1-16,-7 5-1 15,-3 12 0-15,-3 5 1 16,2 8-1-16,6 2 0 16,10 5 0-16,10-3 0 15,9 0-1-15,17-6 1 16,15-10-1-16,11-6 0 0,16-10 0 15,4-6 0-15,3-9 0 16,2-6 0-16,-3-8 1 16,-2-2 0-16,-9-2-1 15,-10 0 1-15,-8 5 0 16,-9 0-1-16,-6 7 2 15,-14 18-2-15,4-12 0 16,-4 12 0-16,-18 21 0 16,2 0-1-16,-3 5 0 15,3 4 1-15,0 1-1 16,1 1 1-16,2-6-1 15,8-2 1-15,5-10-1 16,0-14 1-16,19 6 0 16,0-14 0-16,3-8 0 0,4-8 1 15,2-6-1-15,4-4 1 16,-4-2 0-16,1 2-1 15,-2 1 1-15,-8 6-1 16,-4 6 1-16,-2 12-1 16,-13 9 0-16,6 10 0 15,-11 11-1-15,-4 11 0 16,0 3-2-16,-2 7 1 15,3 1-2-15,7 2-1 16,6-7-1-16,14 3-2 16,2-21-4-16,21 9-2 15,-7-23-4-15,24 7-1 16,-12-26-2-16,22 11-1 15,-18-24 0-15,13 8-2 0,-14-18 5 16,1 3 2-16,-8-3 3 16,-7-3 2-16</inkml:trace>
  <inkml:trace contextRef="#ctx0" brushRef="#br0" timeOffset="68603.9239">12782 7860 127 0,'-19'6'32'16,"-22"-6"1"-16,14 23-1 16,-14-3-27-16,3 12-1 15,0 1 0-15,4 5-2 16,10 1 1-16,10-1-3 15,9-4 1-15,11-7-2 16,17-6 0-16,12-12-3 16,14-3-1-16,5-15-5 0,20 2-5 15,-11-22-3-15,19 10-4 16,-16-29-1-16,19 13-2 15,-24-23 0-15,8 10-1 16,-21-17 4-16,1 5 4 16,-16-7 4-16</inkml:trace>
  <inkml:trace contextRef="#ctx0" brushRef="#br0" timeOffset="68948.9436">13302 7565 127 0,'-37'8'31'16,"11"33"3"-16,-24-8-2 16,20 14-24-16,-12 8-3 15,9 10-1-15,-1-3-2 16,8-1 0-16,5-4 0 15,8-9-2-15,11-5 0 0,8-10 0 16,5-11 0-16,10-14-1 16,8-11 1-16,2-8 0 15,4-4 0-15,3-5 0 16,-4-7 0-16,2 6 1 15,-7 1-1-15,-2 9 1 16,-7 7-1-16,-1 5 0 16,-5 7 0-16,-6 6-1 15,0 8-3-15,-6-5-4 16,7 14-3-16,-10-16-4 15,13 9-3-15,-12-24-5 16,14 21-1-16,-14-21-2 16,27-1-1-16,-11-13 1 15,21 5 2-15,4-9 3 16,15 0 2-16</inkml:trace>
  <inkml:trace contextRef="#ctx0" brushRef="#br0" timeOffset="69378.9682">14623 7834 109 0,'0'0'37'0,"0"0"0"16,19 0-2-16,9-9-37 15,16 2-3-15,3-8-6 16,22 14-6-16,-17-11-6 15,18 16-2-15,-20-8-3 0,5 14-1 16,-28-7 0-16,-2 15 4 16</inkml:trace>
  <inkml:trace contextRef="#ctx0" brushRef="#br0" timeOffset="69551.9781">14725 8041 117 0,'-15'15'33'0,"15"-15"1"15,14-7-2-15,16-10-32 16,24-9-7-16,29 7-9 15,-5-16-3-15,18 16-6 16,-16-16-2-16,22 16-3 16,-14-9-1-16,14 18 2 15,-13-5 4-15</inkml:trace>
  <inkml:trace contextRef="#ctx0" brushRef="#br0" timeOffset="70469.0305">16978 8300 67 0,'-12'-11'33'0,"6"-6"-1"15,6 17 0-15,20-33-11 16,13 25-14-16,10-8-1 15,22 2-1-15,15-2-1 16,22 1 0-16,11-2-2 16,22 2 0-16,15-4 0 15,16 5-1-15,5 2 0 16,11 3-1-16,4 5 0 15,1 2 0-15,0 4 1 16,0 4 0-16,0 1-1 16,-6 2 1-16,-4-2 0 15,-3-1 1-15,-6-5-1 16,-3 0 0-16,-7-6 0 15,-5-3-1-15,-15-1 0 16,-6-1 0-16,-19-1-2 0,-13-1-1 16,-21 8-3-16,-30-7-7 15,-6 15-5-15,-43-4-4 16,13 4-3-16,-35-9-2 15,7 13-3-15,-15-12 2 16,12 5 1-16,3-8 7 16</inkml:trace>
  <inkml:trace contextRef="#ctx0" brushRef="#br0" timeOffset="71361.0816">21771 7873 99 0,'13'-24'32'0,"-2"16"1"15,-6-7 0-15,-5 15-30 16,14-17 0-16,-14 17-1 15,0 0 0-15,0 0 1 16,0 0 1-16,-14 13-1 16,-5 3 0-16,4 12 1 15,-8 2-2-15,4 5-1 16,0 3 1-16,1 4-2 15,3-4 1-15,6-3-2 16,4-7 1-16,3-8-1 16,7-8 1-16,6-11 0 15,4-9 0-15,7-9 0 16,5-10 0-16,3-5 1 0,-1-8 0 15,4-4 0-15,-3 1 0 16,-4-2 0-16,-1 2-1 16,-7 7 2-16,-9 9-2 15,1 6 0-15,-10 7 1 16,0 14 0-16,0 0-1 15,-14 14 1-15,6 3 0 16,2 5 0-16,4 3 0 16,5-2 0-16,10 1-1 15,5-4 1-15,10-5-1 16,6-8 1-16,10-4 0 15,-1-6-1-15,2-7 1 16,0-2-1-16,-2-5 1 16,-5-3 0-16,-8 2-1 0,-2 4 0 15,-11 1 1-15,-5 5-1 16,-12 8 0-16,0 0 0 15,-5 27-1-15,-9 1 1 16,3 3-2-16,-8 6-1 16,5 3 0-16,-1 0-2 15,7 3-2-15,1-11-4 16,15 7-4-16,-5-21-4 15,19 7-3-15,-11-23 1 16,19 11-3-16,-11-22 0 16,19 3-1-16,-15-11 5 15,9-4 3-15,-6-7 3 16,-3 0 2-16</inkml:trace>
  <inkml:trace contextRef="#ctx0" brushRef="#br0" timeOffset="71962.1159">22524 7966 118 0,'-11'3'31'16,"21"18"1"-16,-10-21-1 15,17 14-26-15,7-6-2 16,10-4-1-16,4-10 0 16,4 3 1-16,-1-7-1 15,0-5 0-15,-6-2-2 16,-6-3 2-16,-10-3-2 15,-7 1 2-15,-8 3-2 16,-10-4 0-16,-6 5 0 16,-6 6 1-16,-10 5-1 15,-3 7 1-15,-8 9 1 16,-1 9-1-16,2 8 1 0,3 6-2 15,7 4 1-15,11 1 0 16,14 0-1-16,18-7-1 16,18-2-1-16,15-12-1 15,16-3-2-15,3-15-5 16,24 2-4-16,-16-23-4 15,21 9-3-15,-23-25-3 16,16 11 0-16,-27-24-1 16,8 10-1-16,-19-23 5 15,-1 4 4-15,-9-7 3 16,-14-6 3-16,-1 8 3 15,-10 1 16-15,3 20 16 16,-25-5 3-16,11 34 3 16,-24 0 0-16,11 36 1 0,-22 4 2 15,9 27-2-15,-23 4-14 16,9 11-12-16,-1 8-3 15,5 8-1-15,-1 0-1 16,4-2-1-16,8-7-1 16,5-9-2-16,8-5-3 15,-3-17-6-15,12 2-5 16,-12-32-3-16,18 8-4 15,-18-27 0-15,10 7-3 16,-5-24 1-16,6 5 1 16,-14-18 6-16,6-1 4 15</inkml:trace>
  <inkml:trace contextRef="#ctx0" brushRef="#br0" timeOffset="72803.1641">23083 7845 133 0,'0'0'34'16,"0"0"-1"-16,20 14 0 15,3-10-29-15,14 0 0 16,6 0-2-16,5-1 0 15,2 0 0-15,-1 2 0 16,-5-1-1-16,-7 6 0 16,-7-1 0-16,-10 7-1 15,-10 4 0-15,-6 0-1 16,-9 7 1-16,-4 2-1 15,-4 3 0-15,-3-3 0 16,0 3 0-16,1-3 0 16,2-5 1-16,3-2 0 0,5-6 0 15,5-16 0-15,5 12 0 16,4-17 0-16,5-10 0 15,3-4 0-15,1-7 0 16,0-7 0-16,1-10 1 16,0-2 0-16,-1 1 0 15,-2 4 0-15,-3 0 0 16,-2 8 0-16,2 6 0 15,0 6 1-15,-1 11-4 16,2 6 1-16,3 5-1 16,0-1-3-16,6 9-2 15,-4-8-5-15,12 13-4 16,-13-15-3-16,17 16-1 15,-23-20-4-15,17 22 1 16,-29-18-2-16,23 10 3 0,-23-10 1 16,-5 10 4-16,5-10 3 15,-24 19 2-15,8-7 2 16,-11-6 30-16,16 20 3 15,-22-20 3-15,26 20 3 16,-15-18 1-16,24 17 0 16,-12-21 3-16,26 15-2 15,-1-13-27-15,14-1 0 16,10-4-2-16,6 0 0 15,2-3-1-15,8-3 0 16,-3-2 0-16,-2-3-1 16,-9-3 1-16,-3 2 0 15,-14-9 0-15,-9 3 1 16,-12-3-1-16,-7 3 0 0,-17 3 0 15,-6 5 0-15,-5 9 0 16,-10 6-1-16,-2 12 0 16,2 7 0-16,4 8 0 15,6 2-1-15,7 2 1 16,14 1-1-16,18-1-1 15,6-9-1-15,20-3-1 16,9-10-5-16,14 4-3 16,-3-20-4-16,18 9-4 15,-15-22-3-15,18 9-1 16,-19-20-2-16,11 11-1 15,-19-16 4-15,10 3 2 16,-13-6 4-16,1 3 1 16</inkml:trace>
  <inkml:trace contextRef="#ctx0" brushRef="#br0" timeOffset="73257.19">24740 7862 117 0,'-8'-11'33'0,"8"11"4"16,-26-2-3-16,8 9-27 15,-18 3-1-15,-3 8-2 16,-8 2 0-16,5 6-2 15,1-2 0-15,10 3-1 0,14-2 0 16,14-2-2-16,13-2 0 16,12-5 1-16,9 0-1 15,4-3 1-15,1 1 0 16,1 1 0-16,-14 0 0 15,-4 3 1-15,-19 3-1 16,-7 0 1-16,-12 3 0 16,-10-1-1-16,-2 3 1 15,-7-3-2-15,0-1 0 16,-3-3-2-16,10 4-3 15,-2-12-4-15,14 9-5 16,-11-20-3-16,19 16-3 16,-14-24-4-16,25 8-1 15,-24-15-1-15,24 4-1 0,-13-19 4 16,9-1 2-16,2-7 3 15</inkml:trace>
  <inkml:trace contextRef="#ctx0" brushRef="#br0" timeOffset="77425.4284">1274 9707 96 0,'5'-16'33'15,"7"14"0"-15,-12 2 1 16,11 4-27-16,-11 14-3 15,4 14 0-15,-4 7-1 16,2 14 1-16,-4 12-2 16,1 9 0-16,-3 6-2 15,-6 6 0-15,1 0-2 0,-1-5 0 16,4-4-3-16,-3-16-5 15,13-3-9-15,-11-32-5 16,22-3-4-16,-15-23 0 16,25-20-4-16,-14-18 2 15</inkml:trace>
  <inkml:trace contextRef="#ctx0" brushRef="#br0" timeOffset="77982.4603">909 9956 112 0,'-38'1'35'15,"5"-11"1"-15,33 10-1 16,0-16-29-16,30-5-2 0,18-3 0 16,15-4-1-16,8-4 0 15,10 3-1-15,-1 5 0 16,0 4-1-16,-7 11-1 15,-9 7 1-15,-11 6-1 16,-12 13 0-16,-9 7-1 16,-9 7 2-16,-4 6 0 15,-7 5-1-15,-3 7 1 16,-5 2-1-16,-2 2-1 15,1 1 2-15,-3-3-2 16,-1-3 1-16,3-3-1 16,-2-6 1-16,3-6-1 15,1-10 2-15,0-5-1 0,4-6 0 16,-8-12 0-16,19-5 0 15,-6-12 1-15,3-5-1 16,2-4 2-16,0-5-3 16,2 0 3-16,-1 0-1 15,-1 6 0-15,-1 5 0 16,2 10 1-16,-3 10-2 15,0 7-2-15,-3 12 4 16,1 10-4-16,-1 6 2 16,-3 7-2-16,1 2 0 15,-2 6-1-15,3-10 0 16,1 2-3-16,-6-16-3 15,14 6-6-15,-21-32-5 16,38 15-5-16,-24-32-1 0,18 4-2 16,-18-19-2-16,12 4 1 15,-14-12 4-15</inkml:trace>
  <inkml:trace contextRef="#ctx0" brushRef="#br0" timeOffset="78334.4804">2107 10242 122 0,'6'15'34'0,"-6"-15"2"16,5 22-4-16,8-14-28 15,7-4-1-15,6-7-1 16,9-4 0-16,3-5 1 16,3-6-2-16,2-6 1 15,-1-3-1-15,-8-2 1 16,-5 1-1-16,-15-1 0 15,-6 6 0-15,-16 2-1 0,-10 11 2 16,-8 9-1-16,-11 12-1 16,0 8-1-16,-2 11 1 15,3 10 0-15,6 5 0 16,8 5-1-16,10-1 2 15,14-7-3-15,12-5 1 16,15-12-1-16,12-14-4 16,17-6-4-16,0-21-5 15,17 7-6-15,-20-25-5 16,23 13-3-16,-25-19-3 15,12 13-2-15,-22-11 2 16,7 4 6-16</inkml:trace>
  <inkml:trace contextRef="#ctx0" brushRef="#br0" timeOffset="85424.886">3638 9509 79 0,'0'0'34'15,"5"-19"-1"-15,-5 19 0 16,0 0-25-16,-8 21-3 16,0 1 0-16,8 17 1 15,-6 10-2-15,0 15-1 16,-1 11-1-16,5 13 1 15,-9 2-3-15,2 4 2 16,1-3-2-16,-2-6 1 16,3-13-1-16,1-12 1 15,1-15-1-15,4-14 1 16,5-14 0-16,-4-17 1 15,22-14-1-15,-4-13 0 0,3-9 1 16,7-7-1-16,2-10 2 16,0 1-2-16,2-3 0 15,-3 7 0-15,-1 8 0 16,-1 10 0-16,-5 11-1 15,-4 18 0-15,-4 10 0 16,-2 17-1-16,-4 9 0 16,-3 7-1-16,3 8-1 15,-4 0-1-15,8 3-4 16,-4-11-3-16,15 9-10 15,-12-25-5-15,16 11-1 16,-9-24-2-16,10 2-2 16,-10-18 1-16,6-1 1 15</inkml:trace>
  <inkml:trace contextRef="#ctx0" brushRef="#br0" timeOffset="85813.9082">4124 10188 92 0,'0'0'33'0,"10"21"2"15,-10-21-1-15,27 8-27 16,-6-6-3-16,10 1 1 16,4-8-2-16,3-2-1 15,0-7 1-15,4-2-1 16,-4-6 0-16,-7 1-1 15,-5-3 0-15,-8 1 0 16,-11-1 0-16,-7 4 1 16,-10 3-2-16,-8 8 1 0,-6 3 0 15,-7 6 0-15,-6 8 0 16,0 9 1-16,1 4-1 15,4 8 0-15,5 2-1 16,9 1 0-16,12-1-1 16,11-2 0-16,16-1-2 15,9-12-1-15,13 4-5 16,-1-20-8-16,20 12-6 15,-14-21-6-15,14 10 1 16,-15-20-4-16,9 7 3 16,-14-17-2-16</inkml:trace>
  <inkml:trace contextRef="#ctx0" brushRef="#br0" timeOffset="86009.9194">4871 9961 115 0,'0'0'33'16,"0"0"2"-16,2 19-1 15,-10 3-29-15,3 13-1 16,-5 2-2-16,2 6-1 15,-1-1-1-15,-1-3-1 16,9-1-2-16,1-17-4 16,13 1-11-16,-11-32-5 15,25 6-4-15,-13-28-4 16,17 2 2-16,-12-25-3 15,12-1 3-15</inkml:trace>
  <inkml:trace contextRef="#ctx0" brushRef="#br0" timeOffset="86160.9281">4904 9556 106 0,'-16'8'29'0,"1"4"-2"16,10 3-4-16,17 11-41 16,-4-14-3-16,27 17-5 15,-5-14 0-15,18 12-3 16,-2-6 2-16,14 8 0 15</inkml:trace>
  <inkml:trace contextRef="#ctx0" brushRef="#br0" timeOffset="86708.9594">5478 9941 113 0,'0'0'35'0,"-32"-12"2"16,16 13 0-16,-14-7-31 0,-1 7-1 16,1 4-1-16,-2 10 0 15,2 6-1-15,1 5-1 16,7 4 0-16,6 2 0 15,5 1-1-15,8-7-2 16,13-5 2-16,7-6-1 16,8-14 0-16,11-7 0 15,4-9 0-15,6-6 0 16,-1-5 0-16,0-2 1 15,-5 2-1-15,-4-1-1 16,-9 8 1-16,-6 3-1 16,-8 9 1-16,-13 7 0 15,9 13-1-15,-14 9 1 16,-7 13 0-16,0 9 0 0,-6 13 0 15,-2 14 0-15,-1 8-1 16,-5 9 1-16,1 2 0 16,0-5 0-16,2 1-1 15,-3-7 1-15,3-12-1 16,-4-12-1-16,2-10 2 15,-3-14-2-15,0-10 1 16,-4-13-1-16,3-12 1 16,1-12 2-16,0-13-1 15,9-9 0-15,5-13-1 16,9-7 1-16,9-4-2 15,9-4-1-15,11 3-3 16,2-8-6-16,21 15-5 16,-11-16-6-16,21 22-1 0,-15-26-3 15,22 17 0-15,-17-23-2 16,15 6 2-16,-12-12 3 15</inkml:trace>
  <inkml:trace contextRef="#ctx0" brushRef="#br0" timeOffset="87347.996">6014 9097 118 0,'-2'-25'36'0,"2"25"2"16,-3 12-1-16,-2 17-33 15,-6 12 0-15,3 17 0 16,-6 9-1-16,5 15 0 15,-4 11 0-15,2 2-1 16,-3 0 1-16,4-3-3 0,4-4 0 16,0-10 0-16,2-11 0 15,3-11 0-15,6-14 0 16,3-12 0-16,3-17 0 15,6-16 0-15,2-13 0 16,5-8 0-16,-1-7 0 16,2-10 0-16,0 3 0 15,-2 2 0-15,-1 6 0 16,-4 8 0-16,-3 14 0 15,-4 12 0-15,-3 13 0 16,-7 9 0-16,2 10 0 16,0 0 0-16,1 4 0 0,5-8-3 15,7-4 0-15,2-16-4 16,17-5-4-16,-3-24-3 15,18 4-6-15,-12-32-4 16,22 10-3-16,-22-33-1 16,16 9 0-16,-18-24-1 15,4 3 5-15,-14-6 3 16,0-1 13-16,1 19 25 15,-18-9 5-15,7 36 3 16,-21-1 5-16,5 42 0 16,0 0 3-16,-14 39 3 15,-8 4-9-15,5 25-21 16,-7 6-2-16,5 12-1 15,-2 1-1-15,4-1-1 16,2-2-2-16,1-9-2 0,8-2-6 16,-7-25-6-16,17 8-7 15,-18-37-4-15,22 7-1 16,-17-31-4-16,9 5 1 15,-5-28 0-15,4 5 5 16</inkml:trace>
  <inkml:trace contextRef="#ctx0" brushRef="#br0" timeOffset="87528.0063">6411 9736 135 0,'10'-17'36'0,"-6"-12"0"16,30 23 0-16,-10 2-30 16,18-9-3-16,10-2-2 15,4-2-4-15,10 6-5 16,-7-11-5-16,9 16-8 0,-24-21-5 15,15 21-6-15,-26-18-1 16,8 13-4-16,-19-12 3 16,4 10 3-16</inkml:trace>
  <inkml:trace contextRef="#ctx0" brushRef="#br0" timeOffset="88255.0479">7988 9748 95 0,'-2'-14'34'0,"2"14"1"16,-8-21 1-16,8 21-28 15,-24-12-2-15,6 17-1 16,-6 3-1-16,0 13 0 16,-9 4 0-16,6 12-1 15,2 2 0-15,2 5 0 16,9-1-1-16,9-2 0 15,5-5-1-15,14-5 0 16,8-11 0-16,8-10-1 16,4-10 1-16,5-9-1 0,2-11 0 15,-1-8 1 1,-2-9-1-16,-8-7 0 0,-4-1 0 15,-10-4 0-15,-8 7-1 16,-12 3 0-16,-7 6 0 16,-7 10-1-16,-3 12 0 15,-4 10-2-15,2 7 0 16,4 7-2-16,14 9-4 15,0-9-5-15,30 16-6 16,-7-27-3-16,30 13-2 16,-2-24-2-16,29 6-1 15,-4-21 0-15,17 1 4 16,-1-8 5-16</inkml:trace>
  <inkml:trace contextRef="#ctx0" brushRef="#br0" timeOffset="88527.0634">9004 9166 101 0,'-7'-68'33'0,"-2"13"3"15,-19-3-1-15,5 17-30 16,-15 12 0-16,-2 27 0 16,-4 18-1-16,0 31 0 15,-5 18 0-15,5 22-1 16,-1 14-1-16,7 12 1 15,3 8-3-15,10 0 1 16,7-4-2-16,10-15-1 16,11-10-4-16,1-27-6 15,17-2-8-15,-14-37-5 16,19-1-3-16,-26-25-1 0,24-19-1 15,-26-16-1-15,4-2 4 16,-16-13 4-16</inkml:trace>
  <inkml:trace contextRef="#ctx0" brushRef="#br0" timeOffset="88692.0728">8353 9584 133 0,'-13'-15'35'0,"-4"-6"2"16,31 20-1-16,16-5-33 16,15 0-1-16,20 1-4 15,7-8-6-15,22 13-7 16,-9-19-7-16,18 23-4 15,-19-19-5-15,13 21-2 16,-20-12-1-16,11 17 0 16,-15-5 6-16</inkml:trace>
  <inkml:trace contextRef="#ctx0" brushRef="#br0" timeOffset="89288.1069">9908 9676 101 0,'-34'-20'35'16,"11"25"1"-16,-17-8 0 15,2 19-29-15,-5 0-1 16,5 14 0-16,0 6-2 15,7 7 0-15,3 6-1 16,10-3 0-16,10-2-2 16,13-8 1-16,10-9-1 15,10-9 0-15,14-17 0 16,6-12-1-16,7-12 1 0,0-9-1 15,0-8 1-15,-2 2-1 16,-6-5 1-16,-5 4-1 16,-8 6 0-16,-9 13 0 15,-6 13 0-15,-16 7 1 16,10 26-1-16,-11 4-1 15,-1 9 0-15,-1 3-2 16,12 9-6-16,-4-17-5 16,24 8-7-16,-9-27-5 15,26 4-5-15,-9-28-2 16,21 5-1-16,-8-24 0 15,10 5 4-15</inkml:trace>
  <inkml:trace contextRef="#ctx0" brushRef="#br0" timeOffset="89999.1476">11250 9058 90 0,'0'-27'35'0,"0"27"0"15,-9-13 1-15,9 24-27 16,-15 8-3-16,2 16-1 16,3 10-2-16,-1 13 1 15,-2 8 0-15,4 6 0 16,-5 9-1-16,4 2 0 15,-1-3-1-15,1-4 1 16,2-8-2-16,3-8 1 16,3-12-1-16,4-9-1 0,2-12 0 15,4-13 0-15,5-14 0 16,2-12 0-16,3-10 0 15,1-6 0-15,0-5 0 16,5-9 0-16,0-1 0 16,3 0 0-16,0 5 0 15,0 5 0-15,1 7 0 16,0 8 0-16,-4 11 0 15,-1 9 0-15,-4 10 0 16,-4 7 0-16,-7 8 0 16,-8 3 0-16,-9 2 0 15,-12 5 0-15,-5 1 0 16,-6-2 0-16,-6-1-1 15,-2-9 0-15,3-4-1 16,0-9-2-16,13-4-2 0,2-21-6 16,22 12-5-16,-10-41-5 15,28 20-4-15,-11-25-2 16,23 15-1-16,-12-18-1 15,17 16 1-15,-9-4 6 16</inkml:trace>
  <inkml:trace contextRef="#ctx0" brushRef="#br0" timeOffset="90692.1872">11484 9655 90 0,'14'33'35'16,"-7"-18"1"-16,14 5 0 16,-3-19-10-16,14 5-21 15,5-9-1-15,8-5-2 0,4-5 0 16,0-4 0-16,-1-3-1 15,-6-4 0-15,-8 1 0 16,-7-3-1-16,-11-1-1 16,-10 1 1-16,-10 1-1 15,-6 3 0-15,-8 4 0 16,-7 4 0-16,-5 5 0 15,2 14 1-15,-8 7 2 16,5 10 0-16,2 9 0 16,6 8 0-16,3 6 0 15,10 1 0-15,10-1 0 16,9-3-1-16,11-8-1 15,9-5 1-15,8-11-1 16,6-12 0-16,4-8 1 0,1-9-1 16,3-10 0-1,-3-6 0-15,-3-5 0 0,-5-4 0 16,-7 4 0-16,-4-4 0 15,-7 10 1-15,-4 3-1 16,-8 8 0-16,-10 15 2 16,0 0-2-16,-14 15 0 15,0 10 0-15,-2 6 0 16,-5 6 0-16,3 2 0 15,3 3 0-15,1-8 0 16,9-6 0-16,10-9 0 16,5-11 0-16,12-10 0 15,7-11 0-15,4-9 0 16,3-8 0-16,1-5 0 0,-1-2 0 15,-3-2 0 1,-5 3 0-16,-7 7 0 0,-3 4 0 16,-7 9 0-16,-11 16 0 15,11-7 0-15,-9 19-2 16,-4 6-1-16,2 10-2 15,-3-3-4-15,9 14-3 16,-7-11-4-16,17 15-4 16,-9-25-3-16,20 18-3 15,-8-28-1-15,22 10 1 16,-6-22 0-16,14 1 3 15,1-12 3-15</inkml:trace>
  <inkml:trace contextRef="#ctx0" brushRef="#br0" timeOffset="90975.2034">13017 9464 111 0,'-41'-8'38'0,"3"20"1"15,-11-7-1-15,4 9-31 16,-7 11-2-16,7 9 0 15,8 2-1-15,5 5-1 16,16-2-1-16,14-2 1 16,11-3-3-16,18-8-2 15,15-5-1-15,13-11-2 16,12-2-5-16,-4-20-4 15,21 7-6-15,-18-28-3 16,19 9-5-16,-24-25-2 0,15 6 0 16,-24-20-1-16,7 4 4 15,-14-14 3-15</inkml:trace>
  <inkml:trace contextRef="#ctx0" brushRef="#br0" timeOffset="91344.2245">13562 9086 104 0,'-17'41'37'0,"-25"-7"1"16,13 23 1-16,-10-4-23 15,9 8-12-15,1-1 1 16,7 0-2-16,3-1 0 16,5-5 0-16,6-5 0 15,5-9-3-15,3-3 0 16,3-14 0-16,4-4 0 0,6-11 0 15,4-8 0-15,1-8 0 16,3-6 0-16,2-4 0 16,2 0 0-16,2-4 0 15,-3 5 0-15,0 2 0 16,-3 12 0-16,-4 3 0 15,-4 9 0-15,-4 8 0 16,-5 11-2-16,-7-1-1 16,-1 11-3-16,-6-7-3 15,9 12-4-15,-13-19-4 16,18 12-3-16,-16-31-6 15,26 11-2-15,-16-27-1 16,28 8-1-16,-4-21 4 16,16 0 1-16</inkml:trace>
  <inkml:trace contextRef="#ctx0" brushRef="#br0" timeOffset="91763.2485">14590 9611 98 0,'17'7'26'0,"2"-8"-12"16,13 0-5-16,1-17-37 15,12 13-3-15,-2-8-2 0,5 8-1 16</inkml:trace>
  <inkml:trace contextRef="#ctx0" brushRef="#br0" timeOffset="91952.2593">14708 9746 106 0,'-12'25'37'0,"7"-14"0"16,23 1-4-16,12-5-28 15,13-24-23-15,31 13-6 16,-4-24-6-16,18 11-2 15,-9-14-2-15,24 5-1 16,-1-8 2-16</inkml:trace>
  <inkml:trace contextRef="#ctx0" brushRef="#br0" timeOffset="92784.3069">17190 9626 94 0,'43'-1'35'15,"0"-6"0"-15,14 6 1 16,2-9-23-16,17 9-7 0,8-4-2 15,22 4-1-15,17-6-1 16,19 1-1-16,14-3 1 16,27-1-1-16,17-4 1 15,15-1-1-15,13-2 0 16,8 6 0-16,-2 1 1 15,2 4-1-15,-3 3 1 16,-13 5-1-16,-16 5 0 16,-14 2 1-16,-24 3-2 15,-17 1 1-15,-22 4-2 16,-24-6-1-16,-24 5-2 15,-24-8-2-15,-15 11-6 16,-28-18-6-16,1 15-5 16,-34-19-5-16,11 11-1 15,-20-18-1-15,5 8-1 0,-8-13 2 16,6-3 3-16</inkml:trace>
  <inkml:trace contextRef="#ctx0" brushRef="#br0" timeOffset="93896.3705">1275 11493 69 0,'10'-10'35'15,"-7"-12"0"-15,8 9 1 16,-8-13-16-16,4 13-14 15,-3-3-1-15,-4 16-1 16,12-13 0-16,-12 13-1 0,9 26-1 16,-7 3 1-16,-2 9-2 15,3 12 1-15,-7 10-2 16,2 6 0-16,-3 6-1 15,-3-1-1-15,5-1 0 16,-1-5-3-16,7-7-2 16,-3-23-6-16,18 2-7 15,-18-37-3-15,28 11-4 16,-20-37-1-16,13 3-2 15,-16-22 0-15,4 1 3 16</inkml:trace>
  <inkml:trace contextRef="#ctx0" brushRef="#br0" timeOffset="94431.4011">955 11455 112 0,'-18'7'36'16,"-2"-12"2"-16,31 9-2 15,2-8-32-15,26-9-1 16,15-9 0-16,13-3-2 15,9-2 1-15,6 2-1 16,0 0 0-16,-5 8-1 16,-7 4 0-16,-10 10 0 15,-11 12 0-15,-13 12 1 16,-12 9-1-16,-7 8 0 15,-13 10 0-15,-5 8 2 16,-9 6-2-16,-5 0-1 0,-3 3 1 16,0-3-1-16,0-5 1 15,6-9-2-15,2-9 2 16,9-10-2-16,7-10 2 15,8-15 0-15,8-11 1 16,7-12-1-16,4-12 0 16,9-7 3-16,1-6-2 15,0-5 2-15,1 4-2 16,-2 5 1-16,-9 8-2 15,-4 6 3-15,-7 18-3 16,-5 12 0-16,-5 14-1 16,-7 9-1-16,-3 8 1 15,-3 3-2-15,3 9 1 16,-1-2-3-16,3 1 0 15,-3-12-6-15,13 5-2 0,-8-20-3 16,20 5-6-16,-12-26-1 16,16 8-2-16,-12-28-1 15,12 9 0-15,-14-18 2 16,4 0 4-16,-6-6 3 15</inkml:trace>
  <inkml:trace contextRef="#ctx0" brushRef="#br0" timeOffset="94759.4199">2201 11699 116 0,'5'12'33'16,"-5"-12"0"-16,2 14 0 15,-2-14-29-15,20 16-2 16,4-12 1-16,7-3 0 16,7-4-1-16,6-6 0 15,1-2-1-15,0-5 2 0,-3-2-3 16,-9 0 3-16,-9-2-4 15,-10 0 0-15,-15 4 0 16,-17 1 0-16,-7 9 1 16,-12 5 0-16,-10 5-1 15,-1 15 2-15,-2 8-1 16,2 6-1-16,9 5 2 15,10 3-2-15,14 0 1 16,12-5-3-16,16-4-1 16,13-17-7-16,20 6-3 15,-5-21-5-15,21 15-5 16,-14-25-4-16,17 16-2 15,-21-19-2-15,17 15 1 0,-14-12 4 16</inkml:trace>
  <inkml:trace contextRef="#ctx0" brushRef="#br0" timeOffset="95284.4499">3797 11025 87 0,'9'-15'35'0,"-12"3"-1"15,3 12 1-15,-8 24-29 16,3 5-1-16,-5 12 0 0,5 14 0 16,-9 12-2-16,6 9 1 15,-4 6-2-15,4 1 1 16,1 2-3-16,1-8-3 15,6-6 0-15,0-15-4 16,13-2-5-16,-5-30-8 16,19 5-5-16,-11-31-3 15,18 3-1-15,-11-27-1 16,11 3-1-16,-15-15 4 15</inkml:trace>
  <inkml:trace contextRef="#ctx0" brushRef="#br0" timeOffset="96095.4963">3908 11558 100 0,'4'12'37'15,"-4"-12"-1"-15,11 23 1 0,0-16-29 16,16 1-4-16,7-3-1 16,10-3-1-16,2-2 0 15,3-6-2-15,3-3 1 16,-4-3-2-16,-7-1 2 15,-4-4-2-15,-12 0 2 16,-6-3-1-16,-8-2 0 16,-8 0 1-16,-7-1-1 15,-8 4 0-15,-5-1 0 16,-2 6 0-16,-7 8 0 15,-2 10 1-15,-2 11-1 16,-6 9 1-16,6 12 0 16,1 6 1-16,1 3-1 15,14 4 1-15,7-2-1 0,12-5-2 16,13-9 0-16,10-9-1 15,13-9 1-15,11-14-4 16,10-3 0-16,-2-14-1 16,10-1-2-16,-12-13-4 15,13 10-6-15,-24-18-3 16,10 17-3-16,-24-18-1 15,6 18-3-15,-19-11 0 16,5 15 4-16,-14-4 3 16,-13 0 34-16,12 19 4 15,-18-12 5-15,8 14 5 16,0 0 1-16,-2 20 2 15,-12-16 3-15,14 18 0 16,-14-1-29-16,3 3 1 0,-1 4-2 16,-4 7 1-16,1-1-2 15,-1 1 0-15,2-4-1 16,4-3 0-16,5-9 0 15,6-6-3-15,-1-13 2 16,28-14 0-16,-3-10 0 16,8-7 1-16,2-10-2 15,4-4 2-15,-2-5-1 16,1 1 1-16,-7 3-1 15,-2 7-1-15,-7 5 2 16,-6 10-1-16,-2 9 1 16,-1 8-1-16,-13 7 0 15,19 19 1-15,-11 3-1 16,2 4 1-16,2 8-1 15,2 1 1-15,2 1-1 0,-1 1 0 16,10-4-2-16,-4-3-1 16,12-1-6-16,-6-18-5 15,14 7-3-15,-10-27-6 16,18 10-2-16,-15-26-3 15,15 10 0-15,-13-21-3 16,7 8 7-16,-13-6 4 16</inkml:trace>
  <inkml:trace contextRef="#ctx0" brushRef="#br0" timeOffset="96646.5278">5595 11365 116 0,'0'0'33'16,"-36"-16"2"-16,17 24 0 0,-13-2-30 16,1 10-1-16,-6 6 0 15,3 10-1-15,-3 2 0 16,8 4 1-16,3 0-2 15,9 1 0-15,12-8 0 16,9-5 0-16,12-8-2 16,7-7 2-16,6-11-2 15,8-10-2-15,5-8 2 16,1-7-2-16,-1-9 2 15,-1-6-2-15,-1 2 1 16,-10-3-1-16,-2 7 1 16,-6 4 0-16,-8 10 1 15,-14 20-1-15,0 0 1 16,2 28 0-16,-15 11 0 15,-4 19 2-15,-4 9-2 0,-2 10 0 16,-3 7 0-16,4 2 0 16,-1 1 0-16,3-4 0 15,2-9 0-15,7-12-1 16,-1-14 1-16,1-11 0 15,7-14 0-15,4-23 0 16,-11-1 0-16,9-23 1 16,2-12-1-16,1-10 0 15,2-11 0-15,7-8-1 16,4-4 1-16,2 1 1 15,4 3-2-15,0 6 0 16,5 7-2-16,1 5-2 16,7 14-5-16,-12 0-1 15,11 17-4-15,-8-15-5 0,15 20-1 16,-14-25-2-16,23 15-3 15,-18-22 0-15,18 7 4 16,-2-19 0-16,6 2 2 16</inkml:trace>
  <inkml:trace contextRef="#ctx0" brushRef="#br0" timeOffset="97420.5721">6277 10947 109 0,'-12'29'37'0,"-18"-1"1"15,11 22 0-15,-15 7-32 16,12 6-2-16,1 5-1 15,5 5 0-15,1-4-2 16,9-2 1-16,2-5-3 0,-1-5 0 16,6-10-5-16,-6-15-4 15,11 2-5-15,-6-34-3 16,3 23-5-16,-15-35-5 15,12 12 0-15,-12-33-2 16,10 12 4-16,-14-15 3 16,2 5 3-16,-1 10 26 15,-13-11 13-15,28 32 5 16,-32-32 5-16,32 32 1 15,-22-12 0-15,22 12 4 16,0 0-1-16,22 1-20 16,1-9-11-16,8 0-1 15,8-5-2-15,4-6-1 0,9-1-4 16,-1-13-5-1,8 9-5-15,-14-20-5 0,12 13-4 16,-18-20-3-16,14 14-1 16,-18-14 0-16,9 13 2 15,-15-1 6-15,-4 1 32 16,4 23 5-16,-22-7 6 15,10 25 6-15,-17-3 1 16,-7 26 2-16,-18-4 4 16,13 22-2-16,-19-2-26 15,6 14-1-15,-5 1-3 16,4 0 1-16,4-3-2 15,8-3-1-15,5-9 0 16,4-7 0-16,10-7 0 0,2-11-1 16,3-8-1-16,5-7 2 15,-2-5-2-15,8-7 2 16,0-10-1-16,2-4 0 15,1-6 0-15,5-2 0 16,1 4 0-16,-4 1 0 16,-2 8-1-16,-3 6 1 15,-4 17 0-15,-7 9 0 16,-6 14-1-16,-4 4 1 15,-4 8-2-15,-4 3 1 16,1 2-6-16,-7-11-1 16,11 10-5-16,-11-26-3 15,19 9-3-15,-5-26-5 16,0 0-1-16,12-12-3 15,18-2 2-15,-6-16-1 0,24-6 5 16,10-10 1-16</inkml:trace>
  <inkml:trace contextRef="#ctx0" brushRef="#br0" timeOffset="98080.6098">7921 11271 90 0,'-15'-9'36'0,"2"7"1"16,-16-9 0-16,11 10-29 15,-16 0-3-15,4 3 0 16,-3 7-2-16,1 11 1 16,1 3-1-16,6 8-1 0,2 2 0 15,10 5 0-15,9-1 0 16,11-1-1-16,11-7 0 15,8-6 0-15,10-10-1 16,3-10 0-16,9-10 1 16,1-10-1-16,4-8 0 15,-6-12 0-15,-5-1 0 16,-9-4-1-16,-6-1 1 15,-11 3-1-15,-9 4 0 16,-12 10-1-16,-5 11 0 16,-14 10 0-16,1 9 0 15,-4 6-1-15,6 10-1 16,4-5-2-16,19 11-5 15,-2-26-3-15,35 24-4 0,-3-35-4 16,38 10-2-16,-5-28-1 16,32 5-3-16,-8-17 3 15,19 0 2-15,-6-5 2 16</inkml:trace>
  <inkml:trace contextRef="#ctx0" brushRef="#br0" timeOffset="98321.6236">8910 10706 110 0,'-49'-21'34'0,"9"22"3"15,-17 5-1-15,6 19-31 16,-6 13-1-16,5 17-1 16,0 11 0-16,7 12-2 15,3 6 0-15,11 5-2 0,7 0 0 16,9-6-3-16,12-6-4 15,1-17-3-15,23-4-7 16,-15-30-2-16,21 1-6 16,-27-27-2-16,29-10 0 15,-29-20-2-15,6 5 4 16,-16-16 5-16</inkml:trace>
  <inkml:trace contextRef="#ctx0" brushRef="#br0" timeOffset="98501.6339">8224 11159 123 0,'-20'-18'36'16,"20"18"2"-16,20-11-2 15,21 9-31-15,9-4-5 0,13-2-2 16,15 5-6-16,-4-11-4 16,17 14-6-16,-23-15-4 15,14 18-7-15,-31-15 0 16,12 17-2-16,-26-14 0 15,7 11 3-15,-7-3 5 16</inkml:trace>
  <inkml:trace contextRef="#ctx0" brushRef="#br0" timeOffset="99813.709">9630 11097 79 0,'-10'18'35'0,"-12"1"0"0,6 12 1 15,-13-2-28-15,7 10 0 16,-3-5-3-16,6 4 0 15,0-4-2-15,9-4 0 16,7-11-2-16,5-6 0 16,-2-13 0-16,25-7-1 15,-6-9 0-15,5-8 0 16,1-4 0-16,-5-5 0 15,1-1 1-15,-3 1-1 16,-4 3 1-16,-7 5 0 16,-3 4 0-16,-4 6 0 15,0 15 0-15,-4-13 0 16,4 13 0-16,0 0 0 15,0 19 0-15,5-6-1 0,7 1 1 16,5 2 0-16,3 1 0 16,7-1 0-16,6-2-1 15,4-5 1-15,3-4 0 16,3-5-1-16,-2-4 1 15,1-6-1-15,-4-5 0 16,-4-3 1-16,-6-4-1 16,-5 2 0-16,-6 1 0 15,-4 3 1-15,-5 3-1 16,-8 13 0-16,0 0 0 15,0 0 0-15,-4 27 0 16,0-6 0-16,-2 4-1 16,1 4 0-16,4 1-1 0,5-5-1 15,8-1-3-15,1-13-5 16,18 5-4-16,-6-23-3 15,20 10-6-15,-15-23-1 16,18 10-1-16,-19-20-3 16,12 15 3-16,-16-10 3 15,-2 4 9-15,-5 7 25 16,-17-7 4-16,-1 21 6 15,-1-25 4-15,1 25 1 16,-17-4 4-16,11 15 2 16,-15-11-5-16,12 18-20 15,-4-5-1-15,5 8-1 16,1 0-1-16,5 2-1 15,4-6 0-15,5 2-1 0,7-8-1 16,5-4 0-16,4-9 0 16,3-9 0-16,3-4-1 15,1-4 0-15,3-6 0 16,0-2 0-16,-8 0-1 15,3 1 1-15,-6 5 0 16,-6 5-1-16,-2 10 1 16,-14 6 0-16,9 21 0 15,-18 11 0-15,-3 14-1 16,-9 16 2-16,-3 14-1 15,-11 14 2-15,-2 9-1 16,-3 7-2-16,-3 0 2 16,5-2-2-16,-1-13 2 15,7-9-2-15,1-18 1 0,5-16-2 16,5-22 2-16,4-14 1 15,2-22-1-15,1-12 0 16,2-12 0-16,2-16 0 16,4-5 1-16,5-12-2 15,8-4 1-15,7 0 1 16,9 3-2-16,8 1 1 15,11 9-3-15,2-1-3 16,10 17-6-16,-8-4-3 16,18 23-5-16,-25-17-5 15,24 22-3-15,-20-17-3 16,19 15-1-16,-14-10 4 15,13 0 2-15</inkml:trace>
  <inkml:trace contextRef="#ctx0" brushRef="#br0" timeOffset="100619.7551">11236 11100 100 0,'28'12'37'0,"-6"-15"1"16,23 8-2-16,0-12-32 15,12 0-1-15,1-3-1 16,3-4 0-16,-3 0-1 16,-8-1 1-16,-9-2-1 15,-13 0-1-15,-15-2 2 16,-8 1-2-16,-14 2 1 15,-10 1 1-15,-10 2-1 16,-8 7 1-16,-7 5-1 16,-2 8 0-16,0 7-1 0,3 9 2 15,6 8-1-15,6 5-1 16,12 1 1-16,14 2-2 15,14-1 1-15,16-6 0 16,12-5-2-16,14-10-1 16,11-6-3-16,7-17-5 15,18 3-5-15,-16-23-4 16,23 10-6-16,-21-23-1 15,13 14-3-15,-20-15 0 16,1 9 2-16,-12-4 2 16</inkml:trace>
  <inkml:trace contextRef="#ctx0" brushRef="#br0" timeOffset="100987.7761">12261 10975 106 0,'-33'34'34'0,"-19"-6"1"16,8 14-1-16,-7-4-29 16,1 4-2-16,7-4-1 15,7-4-2-15,9-7-2 16,9-6-1-16,14-5-4 15,4-16-6-15,18-3-7 16,-10-19-3-16,22 9-3 16,-18-18 0-16,15 10-2 15,-20-11 20-15,2 3 9 16,-4 6 8-16,-16-9 9 15,13 19 4-15,-23-12 4 16,21 25 3-16,-16-20 2 16,16 20-18-16,0 0-4 0,12 9-3 15,1 3-3-15,9 4-1 16,6-2-2-16,8 4-1 15,7-1-2-15,0-4-3 16,8 9-6-16,-9-17-4 16,17 11-5-16,-22-23-4 15,16 14-2-15,-22-22-1 16,13 9-1-16,-19-14 2 15,0 2 5-15</inkml:trace>
  <inkml:trace contextRef="#ctx0" brushRef="#br0" timeOffset="101671.8152">12459 11111 112 0,'-18'10'35'16,"18"11"2"-16,0-21-2 16,5 12-31-16,15-9-2 15,7-4 0-15,6-4 0 16,0-3-1-16,2-6-1 15,1-3 1-15,-6-3-1 16,-8 1 0-16,-8-3 0 16,-5-1 0-16,-7-1 0 15,-7 3-1-15,-6 1 2 16,-6 6 0-16,-2 4-1 15,-5 7 1-15,-2 8-1 16,-1 8 1-16,-1 6 0 16,5 9 0-16,2 3 0 15,8 0-2-15,10-1 2 0,10-2 0 16,12-7 0-16,9-6-1 15,13-8 0-15,6-7 1 16,10-7-1-16,1-3 0 16,0-2 0-16,-6-3 0 15,-2 4 0-15,-11 2-1 16,-9 2 1-16,-8 4 1 15,-8 4-2-15,-14-1 1 16,7 17 0-16,-12 2 0 16,-3 1 0-16,-1 4 0 15,-1 2 0-15,0 1 0 16,2-2 0-16,2-5 0 15,3-5 0-15,3-15 0 16,0 0 0-16,18-7 0 0,-4-13 0 16,4-8 0-16,0-5 0 15,2-9 0-15,1 0 0 16,-3 0 0-16,0 0 1 15,-3 7 0-15,-5 5-1 16,2 7 1-16,-3 6-1 16,-9 17 0-16,20-13-3 15,-10 13-2-15,13 10-3 16,-4-7-5-16,16 14-1 15,-8-14-6-15,21 16-1 16,-16-18-3-16,25 14-1 16,-19-15 1-16,13 10-1 15,-16-10 5-15,4 3 2 0,-11-3 2 16</inkml:trace>
  <inkml:trace contextRef="#ctx0" brushRef="#br0" timeOffset="101912.829">13616 10961 101 0,'-12'8'32'15,"-20"-9"2"-15,15 17 2 16,-16-5-26-16,11 13-1 15,-5 2-3-15,5 4-1 16,4 1-2-16,4 1 0 16,8-2-2-16,9-6 0 15,9-4-2-15,11-7-1 16,7-7-2-16,6-11-2 15,14 4-6-15,-8-21-3 16,16 10-4-16,-20-19-4 16,21 13-2-16,-24-19-2 0,20 13-1 15,-24-11 1-15,10 7 5 16,-13 3 1-16</inkml:trace>
  <inkml:trace contextRef="#ctx0" brushRef="#br0" timeOffset="102114.8406">14014 10972 111 0,'-22'14'32'15,"15"18"3"-15,-22-9 0 16,18 14-27-16,-10-3-3 15,6 1-1-15,1 0-2 16,7-5-1-16,4-5-1 16,5-7-2-16,-2-18-3 15,17 1-5-15,6-6-5 16,-11-21-3-16,19 8-5 15,-16-23-1-15,16 10-3 0,-20-21-3 16,13 9 4-16,-15-9 3 16,1 0 6-16</inkml:trace>
  <inkml:trace contextRef="#ctx0" brushRef="#br0" timeOffset="102213.8462">14021 10740 97 0,'-13'5'10'0,"13"-5"-4"16,-2 20-3-16,2-20-26 15,24 24-2-15,-11-13-2 16</inkml:trace>
  <inkml:trace contextRef="#ctx0" brushRef="#br0" timeOffset="102579.8672">14357 10882 58 0,'0'0'32'0,"10"-3"2"0,-25 0 0 15,7 17-14-15,-21-9-6 16,11 17-1-16,-21-6-4 16,11 9-3-16,-5-3-2 15,10 4-1-15,-1-4 0 16,14-3-1-16,10-2-1 15,14-3 0-15,9-4-2 16,6-2 1-16,5-3 0 16,-2-2-1-16,-3 4 1 15,-3 1 0-15,-8 2 0 16,-10 5 0-16,-10 6 1 15,-7 1-1-15,-5 1 0 0,-3 1 0 16,-2-1-1 0,-1-3-3-16,15 0-5 0,-8-16-4 15,24 5-3-15,-8-24-4 16,28 13-4-16,-16-31-1 15,29 16-2-15,-17-21-1 16,17 5 5-16,-7-7 3 16,0 5 1-16</inkml:trace>
  <inkml:trace contextRef="#ctx0" brushRef="#br0" timeOffset="102926.887">14622 11006 98 0,'0'0'34'0,"18"4"0"15,-18-4 2-15,37-6-19 16,-12 1-13-16,6 1-1 15,0-6-1-15,1 1-1 0,-3-4 1 16,-2-2 0-16,-9-1-1 16,-6-3 2-16,-9 1-2 15,-7 1 1-15,-10 2-1 16,-10 7 1-16,-10 8-2 15,-7 10 1-15,-4 11 0 16,0 11-2-16,3 10 2 16,7 5-2-16,6 1 2 15,17 0-3-15,14-5 1 16,12-12-4-16,17-5-5 15,0-19-2-15,15-5-2 16,-9-26-4-16,21 7-5 16,-22-32-2-16,26 15-2 0,-19-28-2 15,17 6 7-15,-4-17 2 16,10 2 0-16</inkml:trace>
  <inkml:trace contextRef="#ctx0" brushRef="#br0" timeOffset="103817.938">15612 10609 50 0,'4'-13'33'16,"-8"2"0"-16,4 11 1 16,-10 15-14-16,10 14-6 15,-14-3-2-15,14 18-4 16,-10 2-3-16,8 11-2 15,-4 0-1-15,2 4-1 16,1-4 1-16,2 2-2 16,-3-10 0-16,4-2 0 0,0-12 1 15,4-5-1-15,-4-10 1 16,4-10-1-16,-4-10 0 15,14-6 0-15,-3-8 1 16,0-6-2-16,3-3 2 16,2-5-1-16,3-1 0 15,5 0 0-15,3 5 0 16,3 4-1-16,1 5 2 15,3 7-1-15,-1 6 0 16,1 6 0-16,-5 4 0 16,-2 4 1-16,-11 1-1 15,-8 5 0-15,-11 1 0 16,-13 1 0-16,-8-4 0 15,-13 2 0-15,-6-4 0 0,-4-1-1 16,0-2-1-16,4-6-2 16,10 2-3-16,4-12-6 15,29 5-4-15,-14-10-4 16,37 6-3-16,-7-20-2 15,34 14-2-15,-8-18 1 16,22 7 3-16,-3-5 4 16</inkml:trace>
  <inkml:trace contextRef="#ctx0" brushRef="#br0" timeOffset="104494.9767">16222 10991 96 0,'-27'3'33'0,"7"16"0"0,-18-14 2 15,11 13-27-15,-7-2-3 16,11 7 0-16,1 0-1 15,9 5-1-15,5-3 0 16,11 1-1-16,9-4-1 16,7-2 0-16,10-6 0 15,6-6-1-15,5-6 0 16,3-8 0-16,-4-4 0 15,0-7-1-15,-6-5 1 16,-6-5-1-16,-8 2 0 16,-11-5 0-16,-5 2 1 15,-9 1-1-15,-7 4 1 16,-2 4 0-16,-3 6 0 15,0 5 0-15,2 1 0 0,16 7 0 16,-10 7 0-16,10-7 1 16,23 7-1-16,6-4 0 15,12-2 0-15,5-2 1 16,10-2-1-16,-1-1 0 15,-2-1 0-15,-7-1 0 16,-7 3 0-16,-13 1 1 16,-12 2-1-16,-14 0 0 15,-13 10 1-15,-7 1-1 16,-11 6 1-16,-2 3 0 15,-2 6 0-15,4 4 0 16,6-3-1-16,9 6 1 16,14-7 0-16,10 0-1 15,14-8 1-15,12-4-1 16,9-10 0-16,3-6 0 0,3-7 0 15,-3-6 0-15,-7-7 0 16,-7-2 0-16,-12-5 0 16,-12-1-1-16,-11 0 0 15,-7 0-1-15,-9 6-1 16,-1 1-1-16,2 7-4 15,-2-3-4-15,20 19-1 16,-17-19-5-16,31 20-2 16,-11-15-1-16,26 17-3 15,-9-19 0-15,21 9 2 16,-8-12 1-16,6 0 4 15,0-3 3-15</inkml:trace>
  <inkml:trace contextRef="#ctx0" brushRef="#br0" timeOffset="104749.9913">17119 10563 119 0,'0'0'34'15,"-6"-22"0"-15,5 33 1 16,-14 3-29-16,8 15-1 16,-3 7-1-16,1 16-2 15,1 7-2-15,-1 7 0 16,-1 7 0-16,6 0-2 15,-1-2 1-15,3-6-3 16,4-4-4-16,-3-17-4 16,16 1-2-16,-10-28-5 15,24 5-4-15,-15-34-2 16,25 9-2-16,-12-28-2 0,20 4 4 15,-11-14 3-15,8-4 3 16</inkml:trace>
  <inkml:trace contextRef="#ctx0" brushRef="#br0" timeOffset="105097.0112">17393 10823 129 0,'-33'-2'33'16,"6"22"2"-16,-21-6-2 16,15 9-30-16,-9 3-1 15,4 3-1-15,3 0 0 16,4-2-1-16,11-2 1 15,7-5-1-15,13-5 2 16,13-3-1-16,9-6 0 16,9-3 0-16,9-2-1 0,2-1 0 15,0 2 0-15,1 0 0 16,-7 2-1-16,-5 7 1 15,-6 0-1-15,-8 4 0 16,-4 4 0-16,-5-1 0 16,4 2-1-16,-4-4-2 15,4 4-3-15,-2-12-3 16,14 7-3-16,-9-16-3 15,19 10-3-15,-15-22-2 16,24 15-2-16,-14-25-1 16,19 13-1-16,-9-14 3 15,14 2 2-15,3-6 0 16</inkml:trace>
  <inkml:trace contextRef="#ctx0" brushRef="#br0" timeOffset="105452.0315">18085 10986 96 0,'29'0'31'15,"-2"-3"-6"-15,2-8-9 16,17 10-38-16,-17-14-4 15,11 14-3-15,-19-11-2 16,4 16 1-16</inkml:trace>
  <inkml:trace contextRef="#ctx0" brushRef="#br0" timeOffset="105638.0421">18008 11176 107 0,'-29'15'37'0,"29"6"1"0,10-22-1 15,34-5-30-15,15-3-9 16,11-13-7-16,21 8-6 15,-11-16-6-15,19 13-5 16,-22-17-3-16,11 19-2 16,-26-13-3-16,11 16 3 15,-15-4 6-15</inkml:trace>
  <inkml:trace contextRef="#ctx0" brushRef="#br0" timeOffset="106329.0816">19057 11337 83 0,'2'13'35'0,"-2"-13"0"16,21 10 1-16,-4-11-26 16,27 6-3-16,18-10-2 15,27-1 0-15,24-8-2 16,25-5 0-16,28-6 0 15,16-5-2-15,12 0 1 16,6-1-1-16,-7 3 0 0,-15 5 0 16,-17 5-1-16,-24 5 1 15,-27 10-1-15,-25 3 0 16,-25 8 0-16,-22 3-1 15,-19 3 1-15,-12 3 0 16,-10-2-1-16,-4 0 0 16,-4-3-1-16,-1-6-2 15,12-6-3-15,-16 3-6 16,16-3-4-16,0 0-5 15,14-11-2-15,-14-9-3 16,18 13-1-16,-18-14-1 16,14 6 4-16,-9-3 3 15</inkml:trace>
  <inkml:trace contextRef="#ctx0" brushRef="#br0" timeOffset="110956.3463">1313 12950 68 0,'0'0'32'16,"0"0"-3"-16,0 0 0 15,0 0-21-15,-7 25-1 0,0-3-3 16,5 15 1-16,-4 5-2 16,-1 12 0-16,-5 8 0 15,1 10 0-15,-7 0-1 16,0 2 0-16,-1-4-1 15,-3-7 0-15,7-12-1 16,4-10 1-16,4-17 0 16,7-24-1-16,0 0 1 15,21-24-1-15,-5-17 1 16,6-8 0-16,-1-12 0 15,1-7 0-15,-2-4 0 16,-3-2 0-16,-2 4 0 16,-2 9 0-16,-5 6 0 15,-3 7-1-15,-3 11 1 0,-2 10-1 16,0 6 0-16,-2 11 1 15,2 10-1-15,0 0 1 16,0 0-1-16,5 11 1 16,6 4-1-16,5-1 1 15,4 6-1-15,5 0 0 16,3 0 0-16,6-2 1 15,3-3-1-15,6-7 0 16,-2-8 0-16,6-8 1 16,2-12 0-16,2-9 0 15,2-7 0-15,-5-3 0 16,-1 3 0-16,-7 3-1 15,-3 7 1-15,-9 19-1 16,-12 14 1-16,-8 21-1 0,-9 17-1 16,-5 9 1-16,-6 12-1 15,-2 7 0-15,0 1-1 16,-2-5 0-16,10-6-3 15,2-17-4-15,18 2-5 16,-6-30-6-16,27 7-5 16,-16-29-2-16,19 9-2 15,-14-21-2-15,13 9 1 16,-14-11 3-16</inkml:trace>
  <inkml:trace contextRef="#ctx0" brushRef="#br0" timeOffset="111488.3767">2364 13190 90 0,'12'-7'33'15,"-12"-7"2"-15,0 14-5 16,0 0-26-16,0 20 1 15,-9-3-1-15,7 9 0 16,-5 4-2-16,6 5 1 16,-2 0-2-16,4-1 1 15,1-7-1-15,10-3 0 16,2-10 0-16,5-11-1 15,7-12 1-15,5-11 0 16,3-5-1-16,3-6 1 16,-3-6-1-16,0 0 0 15,-3 2 1-15,-4 7-1 0,-4 3-1 16,-7 9 1-16,-4 7 0 15,-12 9 0-15,13 13 0 16,-10 9 0-16,-3 9-1 16,0 15 1-16,-2 10 0 15,-4 15 0-15,-3 9 0 16,-4 7 0-16,-6 4-1 15,-5 1 1-15,-4-2-1 16,-4-6 0-16,-4-7 1 16,-3-14-1-16,-1-15 0 15,1-11-1-15,1-16 1 16,-1-15-2-16,7-10-2 15,-1-19-3-15,13-1-7 0,-8-29-7 16,16 10-1-16,-10-21-4 16,19 16-2-16,-5-14-1 15,16 16 0-15</inkml:trace>
  <inkml:trace contextRef="#ctx0" brushRef="#br0" timeOffset="112293.4228">3806 12614 77 0,'0'0'35'16,"3"-20"-1"-16,-3 20 1 15,0 0-30-15,0 0 0 16,-13 1-1-16,15 24 1 15,-5 6 0-15,3 19-1 16,-4 11-1-16,-2 12-1 16,1 6-1-16,-5 6 1 15,-1-2-1-15,1-5 0 16,-1-8-1-16,4-11 1 0,1-15-1 15,4-11 1-15,5-18 0 16,9-11-1-16,4-15 1 16,7-12-1-16,2-8 1 15,4-7-1-15,-1-2 2 16,5-1-1-16,-4 4 0 15,-1 7 0-15,-3 10 0 16,-4 10 0-16,-2 13-1 16,-3 12 0-16,-2 12-1 15,-5 6 1-15,0 10-2 16,0 7 1-16,1 1-1 15,0-2 0-15,5 2-2 16,4-14-3-16,9 3-5 16,-6-25-5-16,23 6-5 15,-17-31-3-15,19 7-2 0,-18-25-3 16,14 5 1-16,-16-18 1 15</inkml:trace>
  <inkml:trace contextRef="#ctx0" brushRef="#br0" timeOffset="112878.4562">4396 13200 101 0,'0'0'34'15,"-20"9"3"-15,24 6-2 16,-4-4-31-16,11-6-2 16,8-1 0-16,9-2-1 15,4-3 1-15,6-1-1 16,0-7 0-16,4-1 0 0,-4-5 0 15,1 3 0 1,-10-7 0-16,-7 2 0 0,-9 0 1 16,-8-1-1-16,-10 3 0 15,-7-2 0-15,-7 8 0 16,-4 2 0-16,-6 5-1 15,-1 6 1-15,-3 5-2 16,0 13 2-16,4 3-2 16,6 7 1-16,3 2 0 15,7 3 0-15,13-1-1 16,6 1 0-16,17-2-1 15,5-7-2-15,15-3-2 16,3-10-5-16,19 3-5 16,-13-24-4-16,24 11-4 15,-18-28-2-15,17 6-2 16,-14-20-1-16,5 3 3 0,-15-12 19 15,-7-5 15-15,7 11 6 16,-26-15 6-16,9 23 5 16,-26-10 2-16,6 22 1 15,-21-3 5-15,7 23-18 16,-14 5-8-16,2 13-2 15,-7 13-2-15,1 11-2 16,0 6 0-16,1 9 0 16,4 0-2-16,3 0-1 15,5-2-3-15,2-13-2 16,15-3-6-16,-12-39-5 15,33 20-6-15,-19-41-1 16,20 1-3-16,-14-27-1 0,17-1 2 16,-17-17 2-16</inkml:trace>
  <inkml:trace contextRef="#ctx0" brushRef="#br0" timeOffset="113038.4654">5332 12778 95 0,'-14'-43'32'0,"-17"-6"1"16,16 28 1-16,-9-6-15 15,17 15-17-15,7 12-6 16,12-7-7-16,17 22-7 15,-15-11-6-15,23 26-2 16,-15-11-2-16,19 20-3 16,-15-9 1-16,9 15 1 15</inkml:trace>
  <inkml:trace contextRef="#ctx0" brushRef="#br0" timeOffset="113660.501">5750 13033 100 0,'-17'-2'35'0,"4"8"4"16,-21-12-3-16,1 6-30 15,-6-2-1-15,4 5-1 16,-5 0 0-16,4 10-1 16,0 3-1-16,6 11 0 15,7 5-1-15,5 7 0 16,8 5-1-16,8 5 0 15,9 0 0-15,9-2-1 16,7-8 1-16,6-9-1 16,8-12 0-16,6-16 1 15,1-14 0-15,4-13-1 0,-1-14 1 16,-3-8 0-16,-6-6 1 15,-3-6-1-15,-2 7 0 16,-10 1 0-16,-4 11 0 16,-6 10 0-16,-7 17 0 15,-6 13 0-15,-2 30-1 16,-10 17 0-16,-5 25 1 15,-8 24 0-15,-7 19 0 16,-2 14 0-16,-7 9-1 16,1 5 0-16,-3-5 0 15,5-8 1-15,5-18-1 16,6-21 0-16,6-23 0 15,6-23 0-15,5-26 1 16,10-19 0-16,-6-27 1 0,7-15-1 16,0-13 0-16,0-18 0 15,2-11 1-15,1-12 0 16,1-5-1-16,5-2 1 15,5 5 0-15,4 5-1 16,8 10 0-16,-1 11-1 16,9 17-2-16,1 11-4 15,7 22-3-15,-6-3-4 16,13 17-3-16,-12-16-5 15,23 15-3-15,-14-20-3 16,23 9-1-16,-12-23 2 16,13 5 2-16,-5-16 2 15</inkml:trace>
  <inkml:trace contextRef="#ctx0" brushRef="#br0" timeOffset="114086.5253">6537 12356 105 0,'-33'28'39'15,"6"22"0"-15,-7 1-1 16,9 13-34-16,-1 7 0 16,5 11-1-16,-1 3-1 15,8 2 0-15,1-5-1 16,3-4 0-16,4-9-1 15,6-9 1-15,0-14-1 16,5-10-1-16,6-14 1 0,2-12-1 16,6-17 1-16,3-6 1 15,3-12-1-15,4-7 1 16,0-5 0-16,2-2 0 15,-2 2-1-15,-1 6 1 16,-1 9 0-16,-5 12-1 16,-5 13 0-16,-5 14 0 15,-3 16 0-15,-6 6-2 16,2 7 0-16,-3 1-1 15,5 3-3-15,-4-14-5 16,13-1-2-16,-16-35-4 16,40 15-2-16,-21-39-4 15,25 8-3-15,-15-35-2 16,22 5 1-16,-14-24 3 15,12-4 2-15</inkml:trace>
  <inkml:trace contextRef="#ctx0" brushRef="#br0" timeOffset="114314.5384">7247 12385 112 0,'4'23'36'0,"-19"5"2"16,6 28-1-16,-10 3-33 16,-5 11-2-16,6 7 0 15,-1 2-2-15,5 0 0 16,-2-1-2-16,8-3-2 15,-1-15-3-15,9 1-5 16,-9-27-4-16,16 7-4 16,-16-38-5-16,18 9-2 15,-18-32-2-15,16 3 0 0,-16-20 2 16,6-2 5-16</inkml:trace>
  <inkml:trace contextRef="#ctx0" brushRef="#br0" timeOffset="114488.5483">7034 12831 123 0,'-5'-23'35'0,"23"24"2"16,-18-1-1-16,29-11-32 15,-3 11-3-15,2 0-1 16,8 0-4-16,-5-6-5 16,13 5-5-16,-12-15-4 15,17 16-6-15,-21-22-3 16,29 18-4-16,-19-20-2 15,28 9 2-15,-7-8 3 16</inkml:trace>
  <inkml:trace contextRef="#ctx0" brushRef="#br0" timeOffset="115711.6183">8923 12697 79 0,'0'0'38'0,"22"18"-1"16,-4-24 1-16,22 6-31 16,4-5-3-16,13-3-3 15,6 1-3-15,1-11-10 16,15 15-11-16,-24-18-4 15,7 16-3-15,-31-11-3 16,-2 15-1-16</inkml:trace>
  <inkml:trace contextRef="#ctx0" brushRef="#br0" timeOffset="115883.6281">9005 12909 92 0,'-16'28'36'0,"16"-28"-1"15,16 13 1-15,20-24-35 16,28-10-4-16,27 6-10 15,-4-21-10-15,27 16-3 16,-21-17-4-16,20 22-3 16,-18-8 1-16</inkml:trace>
  <inkml:trace contextRef="#ctx0" brushRef="#br0" timeOffset="116936.6883">11990 13110 48 0,'-33'-17'29'0,"7"-3"2"15,14 4 0-15,7-1-24 16,16 6-2-16,7-2 1 15,14 8 0-15,7-8 1 0,13 12-2 16,6-6-1-16,15 5 1 16,6-4-2-16,14 4 0 15,7-3 0-15,16 4-1 16,4-1-1-16,10 5 1 15,5-2-1-15,10 5 0 16,7-1 0-16,10 2 1 16,3 1-1-16,9 0 1 15,8-2-1-15,8 0 1 16,8-1-1-16,7 0 0 15,2-2 0-15,3 3 0 16,5-4 0-16,-2 4-1 16,-1 0 0-16,-1 0 1 15,1-2-1-15,-3 3 1 0,1-3-1 16,4-1 0-16,0-1 1 15,0-2 0-15,-1-1 0 16,2 1-1-16,-3-2 1 16,2 0-1-16,-7-2 1 15,-4 4-1-15,-5 0 1 16,-6 0-1-16,-9 0 0 15,-3 1 0-15,-10 0 1 16,-6-1-1-16,-5 0 0 16,-7-2 0-16,-6-1 1 15,0-1-1-15,-5 1 1 16,0-2-1-16,-9 3 0 15,1 1 0-15,-5-1 1 16,-3 1-1-16,-8 5 0 16,-9 0-1-16,-10 3 1 0,-10 3 0 15,-8 0 0-15,-11 0-1 16,-12 0 1-16,-9 0 0 15,-7-3 0-15,-3 0 0 16,-7-1 0-16,-4-3 0 16,-3-1 0-16,-2-1 0 15,-6 1-1-15,-1-4 0 16,-2 6 0-16,-13-4-3 15,18 3-2-15,-18-3-6 16,11 3-5-16,-17-14-4 16,20 17-4-16,-17-22-1 15,21 15-2-15,-12-20-1 0,21 9 4 16,-3-7 2-16</inkml:trace>
  <inkml:trace contextRef="#ctx0" brushRef="#br1" timeOffset="1.06389E6">16757 550 50 0,'0'0'28'0,"0"0"3"16,58-39-1-16,-58 39-8 15,0 0-11-15,50-35-5 16,-50 35-3-16,0 0 1 16,0 0 0-16,50-37-1 15,-50 37 0-15,0 0-1 16,0 0 0-16,0 0 1 15,0 0-2-15,0 0 2 16,-45 73 0-16,45-73-2 16,-62 69 1-16,62-69-1 0,-94 114 0 15,13-8-1-15,5 7 2 16,9-6-3-16,17-9 2 15,23-18-1-15,31-23 0 16,27-27 0-16,22-27 0 16,-53-3 1-16,69-14-1 15,-69 14 1-15,69-27 0 16,-69 27 1-16,60-37-1 15,-60 37 1-15,0 0-2 16,43-64 1-16,-43 64-1 16,0 0-1-16,-14-49-1 15,14 49-3-15,0 0-8 16,-53-34-6-16,53 34-7 15,0 0-3-15,-58-28-4 0,58 28-2 16,0 0 0 0</inkml:trace>
  <inkml:trace contextRef="#ctx0" brushRef="#br1" timeOffset="1.06457E6">17243 799 106 0,'-40'-49'38'0,"40"49"2"15,0 0-3-15,47-49-36 16,-47 49 0-16,62-33 0 15,-62 33 0-15,81-33-1 16,-81 33 0-16,86-27-1 16,-86 27 1-16,77-18-1 0,-77 18 1 15,67-3-1-15,-67 3 1 16,0 0 0-16,55 25 1 15,-55-25-1-15,0 0 0 16,2 55 1-16,-2-55-1 16,0 0 0-16,-16 64 0 15,16-64-2-15,0 0 2 16,7 60 1-16,-7-60-1 15,0 0-1-15,33 50 2 16,-33-50 1-16,0 0 0 16,51 43 1-16,-51-43-3 15,-5 35 1-15,10 11 0 16,-12 8 2-16,-33 5-3 15,-17-1 0-15,-11-2-3 0,4-5 0 16,11-13-2-16,30-26-6 16,33-12-9-16,-10 0-10 15,0 0-1-15,0 0-6 16,70-48 0-16,-70 48 0 15</inkml:trace>
  <inkml:trace contextRef="#ctx0" brushRef="#br1" timeOffset="1.065E6">18316 793 99 0,'0'0'38'0,"65"-50"0"16,-65 50-4-16,0 0-29 0,48-52 0 15,-48 52-1-15,0 0-1 16,0 0-2-16,0 0 2 16,0 0 0-16,-55 40 0 15,55-40-1-15,-38 53 0 16,38-53 0-16,-28 66-3 15,28-66 4-15,-9 71-2 16,9-71-1-16,17 63 0 16,-17-63 0-16,0 0 0 15,68 58 0-15,-68-58 0 16,62 7-2-16,-62-7 0 15,71-23 1-15,-71 23-1 16,60-53 0-16,-60 53 1 16,45-72-1-16,-45 72 2 0,21-79 0 15,-21 79-2-15,-14-64-3 16,14 64-6-16,-47-44-10 15,47 44-7-15,-66-22-5 16,66 22-4-16,-65 3-1 16,65-3-1-16</inkml:trace>
  <inkml:trace contextRef="#ctx0" brushRef="#br1" timeOffset="1.066E6">17669 812 47 0,'0'0'30'16,"0"0"2"-16,0 0-8 15,0 0-9-15,0 0-6 16,0 0-1-16,0 0 2 15,0 0-3-15,0 0-3 0,0 0 1 16,-51-19-2-16,51 19 0 16,0 0 0-16,0 0-1 15,-51 21-4-15,51-21-3 16,0 0-10-16,0 0-8 15,0 0-4-15,0 0-3 16,0 0-2-16,0 0-2 16</inkml:trace>
  <inkml:trace contextRef="#ctx0" brushRef="#br1" timeOffset="1.06653E6">17653 808 62 0,'0'0'34'16,"0"0"0"-16,-57 14-3 16,57-14-28-16,0 0-6 15,0 0-10-15,-51 8-5 16,51-8-3-16,0 0-3 15,0 0-3-15,0 0-1 0</inkml:trace>
  <inkml:trace contextRef="#ctx0" brushRef="#br1" timeOffset="1.08815E6">16441 2072 80 0,'16'-27'35'16,"5"9"0"-16,-13-8 0 15,8 12-27-15,-9-2-4 0,0 5 0 16,-7 11-1-16,0 0 1 15,0 23-1-15,-6 6-2 16,-4 13 0-16,-4 14-2 16,-3 12 1-16,-4 11 0 15,-1 5 0-15,2-5 0 16,5 3-2-16,-2-10-2 15,17 4-8-15,-5-37-6 16,22 7-8-16,-6-32-1 16,20 2-4-16,-8-26-2 15,18 2 1-15</inkml:trace>
  <inkml:trace contextRef="#ctx0" brushRef="#br1" timeOffset="1.08858E6">17033 1982 89 0,'0'0'34'0,"0"0"-1"16,-9 9 2-16,-3 0-31 15,4 2-1-15,-5 3 1 16,0 6-2-16,-2 1 2 16,0 8-2-16,-1 7 0 15,0 7-1-15,-5 1 1 16,5 5 0-16,0-2-1 0,4 3 1 15,6-6-1-15,10-5 0 16,12-10 0-16,18-12 0 16,8-13 0-16,21-10-1 15,10-15 1-15,9-8-1 16,11-4 0-16,-4-5-1 15,-3-1 0-15,-11-1-2 16,-9 11 1-16,-14-3-4 16,-7 23-9-16,-26-14-5 15,4 28-7-15,-25-18-1 16,2 13-2-16,0 0-3 15,-7 14 2-15</inkml:trace>
  <inkml:trace contextRef="#ctx0" brushRef="#br1" timeOffset="1.08888E6">17474 1975 99 0,'-13'25'35'0,"-12"-8"2"16,10 26-2-16,-16 4-32 16,8 13-1-16,-2 5-1 15,1 7 0-15,3-3-1 16,5 2 3-16,5-5-3 0,8-8 0 15,12-1-8 1,0-26-5-16,30 7-7 0,-13-29-4 16,26 11-3-16,-12-27-5 15,21 7 1-15,-13-23-2 16,11 2 6-16</inkml:trace>
  <inkml:trace contextRef="#ctx0" brushRef="#br1" timeOffset="1.08933E6">18239 2006 92 0,'-3'-10'37'15,"-16"-8"-1"-15,6 25 2 0,-18-10-32 16,6 18-2-16,-8 5-1 15,2 9-1-15,-4 9 2 16,-2 9-3-16,7 6 2 16,2 6-2-16,8-1 0 15,11 1 0-15,11-1 0 16,12-6-1-16,12-8 0 15,12-11 0-15,12-12 0 16,11-13-1-16,0-15 1 16,10-10-1-16,-4-15 1 15,-1-11 0-15,-9-9 0 16,-9-6-1-16,-11-3 1 15,-15-4-1-15,-12-3 0 16,-10 1 1-16,-14 7-2 0,-13 5 2 16,-8 14-3-16,-15 10 2 15,-7 11-2-15,-6 12-1 16,2 23-6-16,-14-3-6 15,25 26-3-15,-10-14-4 16,33 24-1-16,-4-18-3 16,35 19-3-16,1-19 1 15,26 7 5-15</inkml:trace>
  <inkml:trace contextRef="#ctx0" brushRef="#br1" timeOffset="1.12025E6">17010 3539 88 0,'18'-8'32'15,"-11"-7"1"-15,7 14 0 16,-14 1-26-16,0 0-3 16,-6 15-1-16,2 9 0 15,-3 9 0-15,0 16 0 16,-1 11-1-16,1 10 0 15,-1 13 0-15,1 8 0 16,0 6-1-16,0 1-1 16,1 3 0-16,0-6-1 15,3-8-1-15,-3-10-1 16,9-9-6-16,-6-25-6 15,17-2-6-15,-14-41-2 16,25 13-2-16,-15-40-2 0,15 3-1 16,-15-22 1-16,14-2 3 15</inkml:trace>
  <inkml:trace contextRef="#ctx0" brushRef="#br1" timeOffset="1.12061E6">17643 3549 86 0,'6'-20'31'15,"5"12"0"-15,-9-9 1 16,-2 17-29-16,7-13 1 0,-7 13 0 15,16 9 1-15,-1 7-1 16,-4 8-1-16,7 14 0 16,-4 14 0-16,0 13-1 15,-5 12-1-15,-3 11 1 16,-10 8-2-16,-7 8 1 15,-8 0-1-15,0-5 0 16,-5-7-1-16,1-10-2 16,6-9-2-16,-3-23-6 15,20 3-6-15,-10-36-6 16,27 4-2-16,-17-21-1 15,31-14-3-15,-15-15 0 16,15 1 1-16</inkml:trace>
  <inkml:trace contextRef="#ctx0" brushRef="#br1" timeOffset="1.12119E6">18245 4033 80 0,'3'-12'33'0,"-3"12"1"16,9-10 0-16,-9 10-25 15,0 0-4-15,1 10 0 16,-11-1-1-16,-3 7 0 16,-1-3-1-16,1 3-1 15,-1-1 0-15,5 0 0 16,1-6-1-16,8-9 0 15,0 0 0-15,17 10-1 16,1-14 0-16,1-2 0 16,3-2 1-16,-4-1-1 15,1-1 1-15,-5 1-1 0,-14 9 1 16,10-18 0-16,-10 18-1 15,-14-10 1-15,0 8 0 16,-1 0 0-16,-2 4-1 16,1-1-1-16,4 2 0 15,2-2-2-15,10-1-6 16,0 0-5-16,10 16-5 15,-8-26-5-15,20 18-2 16,-15-18-1-16,18 16-2 16,-16-19 0-16,15 11 5 15,-6-8 3-15</inkml:trace>
  <inkml:trace contextRef="#ctx0" brushRef="#br1" timeOffset="1.12184E6">18644 3694 89 0,'5'-17'34'0,"10"12"-1"16,-1-15 2-16,14 12-27 0,-1-11-5 15,15 6 1-15,3-6 0 16,7 8 0-16,-2-3-1 16,0 3 0-16,-5 5-2 15,-3 0 1-15,-11 3-1 16,-6 6 0-16,-14 7-1 15,-9 5 1-15,-13 9-1 16,-9 6 0-16,-11 13 0 16,-9 10 1-16,-5 10-1 15,-8 6 1-15,-1 3-1 16,-2 4 1-16,4-2-1 15,4-1 1-15,6-8-1 16,8-6 0-16,8-9 1 16,7-10-1-16,9-6 1 0,6-9-1 15,4-8 1-15,7-4-1 16,9-10 1-16,7-4 0 15,6-6-1-15,9-2 1 16,5-5-1-16,9 0 1 16,3-2-2-16,4 0 1 15,1 6-1-15,1-3 0 16,-1 6-1-16,-8 1-2 15,-2 9-1-15,-13-8-7 16,2 18-3-16,-20-15-5 16,5 18-5-16,-24-16-1 15,16 8-2-15,-16-8 0 16,0 0 0-16,-7-19 6 15,2 7 3-15</inkml:trace>
  <inkml:trace contextRef="#ctx0" brushRef="#br1" timeOffset="1.1535E6">17437 5471 66 0,'-10'0'36'0,"10"0"-1"15,0 0 2-15,0 0-14 16,9-2-17-16,15-1-1 15,5-4-2-15,18-2 0 16,7-4 0-16,12-1-2 16,9-1 0-16,4 1 0 15,0 3-1-15,-6 4 1 16,-9 4-1-16,-11 3 0 15,-15 12 0-15,-11 5 0 16,-18 15 0-16,-16 11 0 16,-13 13 1-16,-9 10 1 15,-10 10 0-15,-6 10-1 16,-7 5 1-16,-4 1 0 0,3-4-1 15,5-7 1-15,9-11-4 16,10-11-1-16,22-9-6 16,5-24-2-16,24-2-6 15,1-27-4-15,26 6-4 16,-10-26-1-16,25 12 0 15,-14-23-1-15,11 8 4 16,-12-10 3-16,3 3 3 16</inkml:trace>
  <inkml:trace contextRef="#ctx0" brushRef="#br1" timeOffset="1.15395E6">18494 5853 100 0,'-12'10'30'15,"-10"-12"2"-15,12 13 1 16,-7-10-25-16,17-1-3 15,-10 13 0-15,10-13-1 16,10 9-1-16,4-7-1 16,5-2 0-16,3-1-1 15,2-1 0-15,0-2-1 16,-1 1 1-16,-3-3-1 0,-6-2 0 15,-14 8 1-15,13-13-1 16,-13 13 1-16,0 0-1 16,-13-8 1-16,13 8-1 15,-19 8 0-15,7 0-2 16,0-2-2-16,5 9-5 15,-3-13-2-15,12 15-6 16,-2-17-4-16,0 0-1 16,0 0-2-16,39-7 0 15,-21-13 1-15,24 6 2 16,-4-9 4-16,12 0 3 15,3 0 3-15</inkml:trace>
  <inkml:trace contextRef="#ctx0" brushRef="#br1" timeOffset="1.15457E6">19000 5498 104 0,'-11'-11'32'0,"45"5"2"16,4-13-3-16,39 3-27 15,10-1-2-15,15 3 0 16,8 1 0-16,0 5-1 0,-11 0 0 16,-14 8 0-16,-18 3-1 15,-20 5 1-15,-21 6-1 16,-28 3 0-16,-22 5 0 15,-18 2 1-15,-15 4 0 16,-6-1 0-16,-2 1 1 16,3 3-1-16,9-2 0 15,16-2 2-15,23-1-2 16,23-4 1-16,29 1-2 15,18-3 1-15,17 0 2 16,10 0-2-16,2 0 1 16,-4 1-1-16,-11 3 1 15,-17 3-1-15,-28 2 2 16,-23 6-2-16,-27-1 0 0,-26 4 0 15,-23-3 1-15,-12 2-1 16,-10-3 0-16,0-4-1 16,7-3 0-16,7-6-1 15,21-2-3-15,15-8-3 16,31 1-4-16,15-12-3 15,16 1-3-15,1-19-3 16,32 12-4-16,-13-27 0 16,24 12 0-16,-17-23 2 15,14 15 2-15,-13-16 2 16,12 9 3-16,-6-3 2 15,-2 4 2-15</inkml:trace>
  <inkml:trace contextRef="#ctx0" brushRef="#br1" timeOffset="1.19169E6">17289 6785 51 0,'0'-13'28'15,"-7"0"3"-15,7 13-2 16,-27-25-9-16,16 27-8 16,-14-2-4-16,3 11-1 15,-11-1 0-15,4 15-2 16,-6 2-1-16,1 9-1 15,2 6-1-15,4 1 1 16,5 6-2-16,9 5 0 16,8-3 1-16,11-2-2 15,11-5 0-15,11-7 0 16,9-7 0-16,10-7-1 15,10-11 1-15,2-18-2 16,8-10 1-16,-6-12 2 16,-2-10-2-16,-6-10 1 0,-7-7 0 15,-10-7 0-15,-14 1-1 16,-15 0 2-16,-8 4-1 15,-15 5-1-15,-7 11 1 16,-11 9-1-16,-3 14-1 16,-6 11-2-16,9 17-4 15,-7 0-5-15,24 20-7 16,-5-14-2-16,26 19-3 15,0-18-1-15,25 10-1 16,5-17 2-16,14 3 3 16</inkml:trace>
  <inkml:trace contextRef="#ctx0" brushRef="#br1" timeOffset="1.19212E6">17883 6968 104 0,'-8'14'31'15,"-10"-9"0"-15,7 12 0 16,-4-6-27-16,3 2-1 15,2-2 0-15,5 0-1 16,5-11 0-16,0 0-1 16,0 0 0-16,19 3 0 0,1-14 0 15,4-3-1-15,4-2 1 16,0-1-1-16,0 0 1 15,-4-1-1-15,-6 5 1 16,-4 3-1-16,-14 10 0 16,0 0 0-16,-11 0 0 15,-6 8-1-15,-1 4-1 16,-4-1-1-16,6 8-6 15,-6-13-5-15,17 13-4 16,-7-19-4-16,22 11-2 16,-10-11-2-16,22-6-1 15,-6-7 2-15,13 5 5 16,-4-6 4-16</inkml:trace>
  <inkml:trace contextRef="#ctx0" brushRef="#br1" timeOffset="1.19258E6">18182 6808 109 0,'16'-4'30'15,"-5"-8"2"-15,20 10-3 16,-7-14-16-16,14 6-10 16,4-2 1-16,8-1-1 15,-4-4 0-15,8-1-1 16,-7 2 0-16,3-2-1 0,-5 1 1 15,-3 0-1-15,-4 4 0 16,-8 0 0-16,-7 2 0 16,-4 8 0-16,-6 4-1 15,-13 10 1-15,-8 7 0 16,-6 10-1-16,-10 11 0 15,-5 10 0-15,-1 9 0 16,-7 6-1-16,-4 2 1 16,4 2-1-16,4-3 0 15,6-7-1-15,9-10 0 16,5-11-6-16,17-4-4 15,-4-21-6-15,23 6-3 16,-13-30-5-16,24 11-1 16,-16-22-2-16,21 10 1 0,-16-16 2 15,10 5 7-15</inkml:trace>
  <inkml:trace contextRef="#ctx0" brushRef="#br1" timeOffset="1.19333E6">19062 6957 100 0,'0'0'28'16,"12"-6"2"-16,-12 6 0 15,0 0-21-15,0 0-3 16,0 0-1-16,-2 15-1 16,-2 2-1-16,-6 2 0 15,2 6 0-15,-5-2-1 16,2 7 0-16,0-5-1 15,3-1 0-15,1-7 0 16,6-3 0-16,1-14-1 16,14 2 1-16,-2-13-1 15,8-5 1-15,2-9-1 16,1-2 0-16,2-6 1 0,-1 1-1 15,-1 0 1-15,-3 4-1 16,-5 4 1-16,-6 7 0 16,-1 4 0-16,-8 13 0 15,0 0-1-15,0 0 1 16,1 17 0-16,0-5-1 15,8-2 1-15,1-2 0 16,9-6-1-16,4-4 1 16,6-7 0-16,2-5 0 15,7-4 0-15,-3-3 1 16,1-2-1-16,-1 1 0 15,-1 0-1-15,-5 5 1 16,-7 3-1-16,-2 6 0 0,-8 8 0 16,-12 0 0-16,4 31 0 15,-14-5-1-15,-5 14 0 16,-5 0 0-16,2 7-1 15,0 1-1-15,8 0-3 16,0-16-6-16,23 4-3 16,-13-26-5-16,28 9-4 15,-18-27-4-15,26 6-1 16,-18-19-2-16,13 2 4 15,-14-4 4-15,1-3 3 16</inkml:trace>
  <inkml:trace contextRef="#ctx0" brushRef="#br1" timeOffset="1.21494E6">17219 7551 79 0,'0'0'34'15,"0"0"-1"-15,-2-17 1 16,17 15-13-16,-1-2-19 15,9-2 0-15,6 1-1 16,6 3 1-16,2-1-1 16,0 4 0-16,1-1-1 15,-4 3 0-15,-3 3 1 0,-8 4-1 16,-12 3 0-16,-7 7 0 15,-11 0 1-15,-5 5-1 16,-15 0 1-16,-1 2-1 16,-2-4 1-16,1-3 0 15,3-1-1-15,6-8 1 16,20-11-1-16,-11 18 0 15,23-16 0-15,8 1 0 16,6 0-1-16,3 1 1 16,4 1 0-16,-4 4 1 15,-3 3-1-15,-6 3 1 16,-13 4-1-16,-7 4 1 15,-12 3-1-15,-10 5 2 0,-10 0-1 16,-3-2 0-16,-3-3-1 16,6-3-1-16,4-2-3 15,3-13-5-15,29 4-2 16,-2-25-7-16,29 10-1 15,-6-24-3-15,26 11-1 16,-8-19 0-16,19 10 0 16,-9-10 4-16,3 5 3 15,-4 5 3-15,0-2 3 16,-4 7 2-16</inkml:trace>
  <inkml:trace contextRef="#ctx0" brushRef="#br1" timeOffset="1.21515E6">17971 7732 131 0,'-24'-4'29'0,"24"4"1"15,-34-4-2-15,23 1-26 16,-4 5-3-16,3-2-5 16,13 11-6-16,-1-11-2 15,7 15-5-15,-7-15-2 16,31 13-1-16,-16-18-3 15,26 12 1-15,-11-14 2 16,15 4 4-16,-2-6 3 16,1-2 4-16,1-2 1 15</inkml:trace>
  <inkml:trace contextRef="#ctx0" brushRef="#br1" timeOffset="1.21562E6">18301 7582 111 0,'10'-20'30'16,"20"13"1"-16,-5-14-1 15,18 8-22-15,0-3-4 16,4 6-1-16,0 1-1 15,-6 7 0-15,-6 5-1 16,-12 8 0-16,-12 8 0 16,-11 10-1-16,-12 8 1 15,-16 3-1-15,-10 7 1 16,-8 2 0-16,-5-2 0 15,2 0 0-15,3-8 0 0,8-7 1 16,10-7-2-16,17-5 1 16,11-20 0-16,20 12 0 15,13-16-2-15,14-3-1 16,9-4 0-16,3-3-2 15,4 3-3-15,-6-6-4 16,6 13-3-16,-22-10-2 16,6 14-3-16,-27-14 0 15,11 16-2-15,-28-16 0 16,16 12 0-16,-17-10 4 15,-2 12 2-15,13-21 1 16,-7 6 3-16,3-2 2 16,0-2 1-16</inkml:trace>
  <inkml:trace contextRef="#ctx0" brushRef="#br1" timeOffset="1.21606E6">18922 7568 121 0,'0'0'30'0,"14"-13"0"16,12 12 0-16,-2-14-24 16,11 4-2-16,5-9 0 15,7 3-1-15,-7-3 1 16,3 3-2-16,-4-2 1 15,-3 3-1-15,-6 4 0 16,-5 1-1-16,-7 3 1 0,-6 2-1 16,-12 6 0-16,10 0 0 15,-10 0-1-15,-9 28 0 16,-4 2 0-16,-5 5 0 15,-7 10 0-15,-2 7 0 16,-1 4-1-16,0 1 1 16,3-3-1-16,1-6-1 15,7-5-2-15,5-13-1 16,10-2-5-16,2-28-2 15,8 21-3-15,-8-21-2 16,23-9-4-16,-18-13 1 16,24 14-1-16,-20-19 1 15,14 8 2-15,-9-9 1 0,5 7 3 16,-4-7 0-16,0 1 3 15,3-3 0-15,1 2 3 16</inkml:trace>
  <inkml:trace contextRef="#ctx0" brushRef="#br1" timeOffset="1.21711E6">19805 7660 70 0,'0'0'28'0,"-2"-17"0"15,2 17 1-15,-4-18-17 16,4 18-3-16,1-14-2 16,-1 14-1-16,0 0 0 15,0 0-1-15,0 0 0 16,-8 14-1-16,-1-1 0 15,0 11-1-15,-6 0-1 16,1 8 0-16,-5 1 0 16,3 2 0-16,-1-5 0 15,4-3-1-15,2-4 0 0,4-8-1 16,7-15 1-16,0 0-1 15,18-4 1-15,-2-12-2 16,4-11 1-16,1-2 0 16,1-6 1-16,-2-4-1 15,5-2 0-15,-4 3 0 16,-5 4 0-16,-2 6 0 15,-4 6 0-15,-4 11 0 16,-6 11 1-16,0 0-1 16,3 16 0-16,-5 0 1 15,1 5 0-15,3-1-1 16,6-1 1-16,6-4 0 15,11-7 0-15,7-7-1 16,6-8 1-16,10-8-1 0,-1-6 1 16,8-6 0-16,-3 0 0 15,-5-3-1-15,-4 5 1 16,-8 1 0-16,-10 10 0 15,-7 7 0-15,-18 7 0 16,2 18 0-16,-13 8-1 16,-2 4 1-16,-3 5-1 15,1 2 0-15,2 4-1 16,1-4 0-16,6-2-2 15,6-8-4-15,13-1-2 16,-7-15-4-16,17 4-1 16,-23-15-3-16,36 0-2 15,-29-18-1-15,18 16 0 16,-25-23 1-16,13 12 2 0,-14-11-1 15,7 7 4-15,-6-8 0 16,3 6 2-16,3-2 1 16,2-2 1-16,12 1 2 15</inkml:trace>
  <inkml:trace contextRef="#ctx0" brushRef="#br1" timeOffset="1.27043E6">15537 8877 62 0,'-4'-14'31'0,"4"14"-1"16,-20-15-2-16,6 22-11 16,-11-4-9-16,0 14 1 15,-9 1-4-15,0 13 1 16,-3 3-2-16,4 11 1 15,0 1-1-15,10 9-1 16,4 0 0-16,10 4-1 16,11-2 0-16,13-4-2 15,10-11 1-15,11-7 0 16,11-20 0-16,10-13-1 15,2-18 0-15,7-16 1 16,-5-13-1-16,-5-10 1 16,-7-10-1-16,-8 0 0 15,-21 4 0-15,-11 3 0 0,-18 11-1 16,-15 5 0-16,-18 16 0 15,-7 4-1-15,-2 16 0 16,-3 3-1-16,8 12-5 16,-2-6-7-16,29 16-5 15,-1-17-6-15,31 11-2 16,3-14-1-16,27 9-2 15,-1-10 1-15</inkml:trace>
  <inkml:trace contextRef="#ctx0" brushRef="#br1" timeOffset="1.27062E6">16018 9215 111 0,'-13'12'31'15,"-1"-15"-3"-15,14 3-6 16,-9-12-39-16,8-13-7 15,20 15-2-15,-9-16-1 16,19 16-1-16,-8-11 1 16,10 12 2-16</inkml:trace>
  <inkml:trace contextRef="#ctx0" brushRef="#br1" timeOffset="1.27116E6">16495 8980 97 0,'-12'-27'31'16,"6"7"0"-16,-14-7 2 15,7 11-26-15,-10-3-2 16,5 9-1-16,-7 4 1 16,6 11-1-16,-13 4-1 15,7 14 1-15,-3 3-1 16,3 6 1-16,3-1-2 15,3 1 0-15,10-3 0 16,9-7-1-16,15-11 0 16,7-8-1-16,10-13 1 15,11-5-1-15,4-5 1 0,2-6-1 16,-2 3 1-16,-4 0-1 15,-9 6 0-15,-7 9 1 16,-12 14-1-16,-10 10 0 16,-12 14 0-16,-11 11 0 15,-4 10 0-15,-6 5-1 16,3 6 0-16,-2-7-1 15,8-1-1-15,7-12-2 16,14-7-3-16,7-21-4 16,23-3-5-16,-8-28-3 15,27 7-5-15,-13-28 0 16,19 7-2-16,-16-21 0 15,10 2 3-15,-12-10 5 16,-2-4 4-16</inkml:trace>
  <inkml:trace contextRef="#ctx0" brushRef="#br1" timeOffset="1.27136E6">16955 8727 136 0,'-17'14'32'16,"9"29"0"-16,-21-8 0 16,6 22-30-16,1 2 2 15,3 2-3-15,2 3-1 16,3-3-1-16,5-4-3 15,3-13-4-15,15 3-6 16,-9-27-4-16,21 6-5 16,-21-26-4-16,32 8-1 15,-18-24 0-15,13 6 0 16,-12-16 4-16,8-4 6 0</inkml:trace>
  <inkml:trace contextRef="#ctx0" brushRef="#br1" timeOffset="1.27188E6">17086 8959 110 0,'-13'17'31'16,"-7"-11"2"-16,9 19-2 16,-12-7-13-16,6 8-13 15,-1-1-1-15,9 3-1 16,0-5 0-16,9-7-2 15,0-16 0-15,21 13-1 16,-4-22 0-16,6-5 0 16,4-8 0-16,-2-2 0 0,2-2 0 15,-4 0 0-15,-7 4 0 16,-2 4 0-16,-2 4 0 15,-6 3 1-15,-6 11-1 16,0 0 1-16,0 0-1 16,0 0 0-16,4 14 1 15,-4-14-1-15,12 17 1 16,-12-17-1-16,23 12 1 15,-7-12 0-15,2-5-1 16,5-5 1-16,3-2 0 16,1-5-1-16,-2-2 1 15,3-1-1-15,-1 3 0 16,-6 2 0-16,-2 8 0 15,-5 9 1-15,-9 15-2 0,-10 9 1 16,-4 12-1-16,-6 7-1 16,1 6-3-16,-4-8-5 15,13 7-4-15,-11-21-2 16,26 4-6-16,-10-33-3 15,24 8-2-15,-10-32-2 16,25 6 1-16,-13-22 4 16,11 2 3-16,-2-4 4 15</inkml:trace>
  <inkml:trace contextRef="#ctx0" brushRef="#br1" timeOffset="1.27296E6">18300 8928 109 0,'5'-12'31'15,"-13"-4"2"-15,8 16-1 16,-29-10-26-16,9 13-1 0,-10 5 0 15,-3 12-1-15,-2 2 0 16,1 16 0-16,2 1-1 16,3 8 1-16,8-2-2 15,9 2 0-15,14-6-1 16,12-9 0-16,12-8 0 15,9-12-1-15,11-16 0 16,1-8-1-16,7-15 1 16,-2-6-1-16,-1-10 0 15,-8-4 0-15,-7 0 1 16,-11-4-1-16,-8 6 1 15,-11 2-1-15,-3 6 1 16,-10 10 0-16,-4 8 0 16,-7 6 1-16,-3 8-1 0,0 8 1 15,2 5-1-15,6 5 1 16,6 1-1-16,7 1 1 15,9-1-1-15,12-2 1 16,8 1-1-16,8-3 0 16,6 2 0-16,1 1 0 15,0 3 0-15,-4 2 0 16,-5 5 0-16,-12 9 0 15,-9 3 0-15,-8 4 0 16,-10 3 1-16,-6-2-1 16,-5-3 0-16,-1-2 1 15,-1-10-1-15,3-8 1 16,14-17 0-16,-10 0-1 15,16-20 1-15,9-12 0 0,7-7 0 16,6-7 1-16,4-6-2 16,8-1 0-16,-3 2 0 15,3 4 0-15,-4 10 0 16,-2 6 0-16,-2 7 0 15,-4 4 0-15,5 12-2 16,-5-2-4-16,9 11-4 16,-3-9-3-16,17 15-4 15,-11-14-2-15,26 14-5 16,-11-18 0-16,21 15-3 15,-13-21 2-15,16 10-1 16,-5-12 6-16,15-7 0 16,3-3 4-16</inkml:trace>
  <inkml:trace contextRef="#ctx0" brushRef="#br1" timeOffset="1.27576E6">22584 9103 61 0,'0'0'34'0,"-10"15"-2"16,0 5 1-16,-12-2-8 15,6 15-17-15,-9 2-2 0,6 9-1 16,-4-6 0-16,5 3-1 15,5-7-1-15,3-5 0 16,2-11-1-16,9-7-1 16,-1-11 0-16,21-13-1 15,-5-10 1-15,3-5-1 16,1-5 0-16,1-4 0 15,-2-4 1-15,0 6-1 16,-3 1 0-16,-4 7 1 16,-3 6-1-16,-3 5 1 15,-6 16 0-15,0 0-1 16,11 1 1-16,-7 13 0 15,0-1 0-15,4 5-1 16,3-1 1-16,4 0 0 0,5-3-1 16,3-6 1-16,2-4 0 15,7-7-1-15,1-5 1 16,2-4-1-16,0-8 1 15,-1-2 0-15,-1 4-1 16,-8-1 1-16,-3 3 0 16,-2 9-1-16,-8 9 1 15,-8 12-1-15,-5 13 1 16,-7 10-1-16,-5 3-1 15,-2 10 2-15,0 4-2 16,0-6-1-16,9 1-3 16,2-16-4-16,14 2-6 15,-10-35-4-15,38 18-6 16,-15-33-2-16,25 7-1 0,-11-24-2 15,12 8 2-15,-11-13 4 16,5 0 5-16</inkml:trace>
  <inkml:trace contextRef="#ctx0" brushRef="#br1" timeOffset="1.27627E6">23321 9233 109 0,'-5'20'32'16,"-13"-11"1"-16,12 16 0 15,-12-5-28-15,8 5 1 16,-5 0-2-16,3 0 0 15,3-2-1-15,3-2 0 16,0-8-2-16,6-13 1 16,0 0-2-16,17-3 1 0,1-14-1 15,4-6-1-15,6-7 2 16,1-1-2-16,2-5 1 15,-2 4 1-15,-3 1-1 16,-8 5 0-16,1 5 1 16,-10 6-1-16,-9 15 1 15,10-13-1-15,-10 13 1 16,0 13-1-16,0-1 0 15,3 4 1-15,1-2-1 16,3 2 0-16,3-2 0 16,6-5 0-16,5-7 0 15,7-7 1-15,5-7-1 16,4-6 1-16,1-3-1 15,-1-1 1-15,-3 2 0 16,-4 8-1-16,-4 8 1 0,-12 11-1 16,-9 14 1-16,-6 9-1 15,-7 8-1-15,-2 4-1 16,-3 5-3-16,-2-13-4 15,6 10-5-15,-5-25-5 16,17 10-3-16,-16-31-5 16,26 13-1-16,-21-26-1 15,8 15 0-15,5-27 4 16,-15 6 3-16</inkml:trace>
  <inkml:trace contextRef="#ctx0" brushRef="#br1" timeOffset="1.27708E6">20574 8604 76 0,'0'0'34'16,"-3"-25"-2"-16,3 25 3 0,-26-25-25 15,10 22-2-15,-10-5-2 16,-5 12 0-16,-8 3-1 16,-4 10-1-16,-7 4 0 15,5 11 0-15,-4 3 1 16,6 4-2-16,6-3 2 15,13 2-3-15,10-7 1 16,15-6-1-16,17-10 1 16,20-11-3-16,13-11 1 15,11-6 0-15,9-6-2 16,3-4 2-16,2-2-2 15,-9 1 1-15,-11 8-1 16,-13 5 2-16,-18 13 0 16,-16 12-1-16,-15 11 2 0,-12 13-2 15,-15 12 2-15,-10 10-2 16,-4 5 2-16,-3 9-5 15,4 0 0-15,7-5-1 16,16-3-4-16,6-19-3 16,27 2-6-16,2-32-3 15,32 5-5-15,-10-33-2 16,28 8 0-16,-16-27-2 15,16 5 4-15,-15-16 3 16,2-3 3-16</inkml:trace>
  <inkml:trace contextRef="#ctx0" brushRef="#br1" timeOffset="1.27737E6">21093 8632 105 0,'0'0'33'15,"-14"21"3"-15,-10-2 0 16,10 13-27-16,-12 5-3 16,2 12-2-16,-4 4 1 15,1 6-3-15,3 2 1 16,2-2-4-16,6 0-2 15,7-11-4-15,12 3-7 16,-3-29-5-16,26 6-5 16,-8-34-3-16,28 6-1 15,-12-29 1-15,22 4-1 16,-12-19 4-16,9-3 5 0,-8-4 5 15</inkml:trace>
  <inkml:trace contextRef="#ctx0" brushRef="#br1" timeOffset="1.27767E6">21408 8624 120 0,'0'0'33'15,"-29"19"2"-15,11 15-3 16,-11 4-25-16,1 12-2 16,-1 4 0-16,6 6-2 15,4-2 2-15,11 2-4 16,14-13 0-16,10-9 1 15,18-15-2-15,12-15 1 16,6-16 0-16,11-13-1 16,2-13 0-16,-4-12 0 0,-4-10 0 15,-14-5-2-15,-16 1-2 16,-17 3-1-16,-13 6-4 15,-19 1 0-15,-4 25-9 16,-25-7-2-16,10 27-8 16,-16-6 1-16,20 20 0 15,-4-8-3-15,26 14 3 16,1-9 0-16</inkml:trace>
  <inkml:trace contextRef="#ctx0" brushRef="#br1" timeOffset="1.31568E6">19235 10533 90 0,'-14'-20'35'0,"14"20"0"0,5-31 1 16,17 18-27-16,-5-7-4 15,17-1-3-15,4 2 1 16,7 6-2-16,3 2 1 16,4 4-2-16,-1 8 0 15,-4 10 0-15,-9 7 0 16,-9 10 0-16,-10 9 0 15,-19 8 0-15,-15 8-1 16,-15 6 2-16,-11 5 0 16,-12 3-1-16,-6 0 1 15,-4 0-1-15,2-6 1 16,8-3-1-16,7-12 1 0,16-5-2 15,15-11 2-15,18-12-2 16,19-13 1-16,22-10-1 16,22-9-2-16,14-13-2 15,16 3-3-15,-4-16-7 16,16 12-2-16,-18-15-6 15,10 19 0-15,-32-12-2 16,3 18-1-16,-28-7 1 16,0 8 2-16,-18 5 6 15</inkml:trace>
  <inkml:trace contextRef="#ctx0" brushRef="#br1" timeOffset="1.31622E6">20508 10310 99 0,'-7'-19'35'16,"7"19"-3"-16,-23-18 3 15,8 22-29-15,-13 4-2 16,-5 15 0-16,-7 9-2 15,-5 18 4-15,-6 12-4 16,-1 13 2-16,-1 7-2 0,0 7 1 16,11 0-2-16,9-4 0 15,15-9-1-15,12-13-1 16,15-15 1-16,15-14-2 15,15-15 2-15,10-17-2 16,6-12 2-16,1-13-2 16,-6-9 3-16,-3-8-1 15,-14 0 0-15,-12-3 0 16,-21 4-2-16,-17 4 1 15,-13 8-1-15,-12 8 2 16,-10 11-3-16,-5 8-1 16,0 13-2-16,1-4-4 15,24 16-2-15,2-14-7 16,29 11-1-16,1-22-3 0,41 11 0 15,-1-24-1-15,34 9 1 16,3-17 3-16,14 0 2 16,5-2 6-16</inkml:trace>
  <inkml:trace contextRef="#ctx0" brushRef="#br1" timeOffset="1.31718E6">20993 10505 92 0,'0'0'32'15,"-10"-28"2"-15,10 28-1 16,-30-24-24-16,14 17-3 16,-7 0-1-16,1 9-1 15,-4 3 0-15,-1 10-1 16,-3 10 0-16,0 10-1 15,-3 9 1-15,4 9-1 16,0 6 0-16,5 7 0 16,4 1-1-16,10-3-1 15,12-5 0-15,10-12 0 16,13-6 0-16,11-17-2 15,10-16 2-15,12-15-2 16,7-18 2-16,3-13 2 0,1-15-1 16,-2-10 0-16,-8-5 0 15,-13-4 0-15,-14-1-1 16,-17 4 1-16,-15 8-2 15,-19 12-1-15,-16 16 1 16,-16 13-1-16,-5 18 0 16,-3 9-1-16,3 18-2 15,1-1-3-15,24 17-5 16,0-16-2-16,34 14-5 15,6-27-1-15,35 13-2 16,3-23-2-16,27 11 0 16,-6-15 4-16,14 8 2 15,-3-6 2-15,-4 3 4 16</inkml:trace>
  <inkml:trace contextRef="#ctx0" brushRef="#br1" timeOffset="1.31833E6">21629 10679 104 0,'5'-18'29'0,"-5"18"1"16,0 0 1-16,0 0-21 15,-7 22-5-15,-1 1 0 16,-6 6-1-16,-1 5-1 15,-5 5-1-15,1 5-1 16,-2-6 1-16,5 0-2 16,3-8 1-16,4-7-2 15,5-9 2-15,4-14-2 0,13-11 2 16,4-11 2-16,8-12-2 15,-2-5 1-15,3-5 0 16,2 1 0-16,-5 1-2 16,1 4 3-16,-9 10-2 15,-6 12-1-15,-9 16 0 16,0 0 1-16,-12 15-1 15,1 6 0-15,0 4 1 16,1 1 0-16,6-2-1 16,9-5 1-16,4-5-1 15,12-8 1-15,6-9-1 16,5-7 1-16,5-1 0 0,0-6-1 15,-2-4 1-15,0-1 0 16,-4 0-1-16,-7 0 1 16,-2 4-1-16,-7 3 0 15,-3 4 0-15,-12 11 1 16,0 0-1-16,5 18-1 15,-13 6 0-15,-4 6 0 16,-1 8-2-16,-2 2-2 16,5 7-3-16,1-10-6 15,14 6-1-15,-6-21-5 16,25 4-2-16,-10-26-3 15,23 10 2-15,-9-28-4 16,16 5 6-16,-10-15 5 16,8-1 0-16,-8-3 5 15,-1-3 1-15,2 5 4 0,-13-1 1 16,0 4 3-16,-9 8 2 15,1 9 21-15,-16-9 3 16,2 19 3-16,0 0 1 16,0 0 1-16,-15 14 1 15,11 10 1-15,-12-12-5 16,10 14-18-16,-5-2-3 15,2 5-1-15,-1-5-1 16,3 1-1-16,0-7-1 16,6-3 0-16,1-15-1 15,0 0 1-15,14 0-1 16,-1-13-1-16,2-5 1 15,2-7 0-15,0-2 0 16,5-3 0-16,-2-1 0 0,0 2 0 16,-1 1 0-16,-5 7 0 15,-1 3 0-15,-2 11 0 16,-11 7 0-16,14 6 1 15,-14 11-1-15,0 6 1 16,0 0-1-16,0 4 0 16,7-2 1-16,3-4-1 15,10-9 1-15,11-10-1 16,13-9 1-16,7-10 0 15,7-10 0-15,7-5 0 16,-3-6 1-16,-1 2-1 16,-8 3 0-16,-12 5 2 15,-8 8-3-15,-14 15 0 16,-19 5 0-16,4 32 0 0,-18 0 0 15,-4 10 0-15,-1 5-3 16,0 5-1-16,0 2-5 16,1-11-4-16,18 1-2 15,-10-22-5-15,25 5-1 16,-15-27-4-16,27 8 0 15,-18-26-3-15,23 4 4 16,-12-16 4-16,11 0 1 16,-3-7 3-16</inkml:trace>
  <inkml:trace contextRef="#ctx0" brushRef="#br1" timeOffset="1.32828E6">11696 11873 57 0,'14'-29'35'16,"7"9"-1"-16,-8-5 1 15,13 11-20-15,-15-2-8 16,4 14-2-16,-15 2-1 16,9 33 0-16,-18 12-1 15,-3 17 0-15,-9 15-1 16,-2 11 2-16,-4 9-3 15,-1 7 0-15,3-3-1 16,1-5-1-16,10-9-2 16,6-18-3-16,17-3-7 0,-2-34-8 15,32-1-4 1,-6-34-3-16,25-1-3 0,-8-25 1 15,18-3 0-15</inkml:trace>
  <inkml:trace contextRef="#ctx0" brushRef="#br1" timeOffset="1.32847E6">12216 12328 105 0,'-23'3'34'0,"11"8"3"15,-11-12-5-15,8 0-35 16,15 1-5-16,-9-4-7 15,24 9-6-15,-14-18-4 0,21 13-3 16,-10-17-3-16,17 14 2 16,-8-16 0-16</inkml:trace>
  <inkml:trace contextRef="#ctx0" brushRef="#br1" timeOffset="1.32891E6">12643 12146 89 0,'0'-14'34'15,"0"14"0"-15,0 0 2 16,23-10-31-16,-4-4 0 0,23 5-1 15,8-12 0-15,19-2 0 16,11-5-1-16,8-2-2 16,5-1 1-16,-3 1-1 15,-11 5-1-15,-13 5 0 16,-15 10 0-16,-17 9 0 15,-20 12 0-15,-17 13 0 16,-11 13 0-16,-19 14 1 16,-5 9-1-16,-12 10 1 15,-5 9 0-15,-1 0-1 16,2-1 0-16,6-3 0 15,7-10-1-15,12-9-2 16,16-9-2-16,9-18-6 16,22-3-4-16,-1-26-4 0,27 7-4 15,-15-29-3-15,24 10-2 16,-15-29-1-16,13 11 2 15,-12-12 3-15</inkml:trace>
  <inkml:trace contextRef="#ctx0" brushRef="#br1" timeOffset="1.32937E6">13658 11948 100 0,'0'0'35'0,"0"0"1"16,0 0-1-16,0 0-31 16,33-3 0-16,-4 2-2 15,14-3 1-15,7-1-1 16,9-2 0-16,7 0-1 15,3-4 0-15,-2 0-1 16,0 2 1-16,-5 0-1 16,-12 3 0-16,-7 4 0 15,-11 3 0-15,-10 9 0 16,-12 9 1-16,-11 10-1 15,-14 11 0-15,-6 14 1 16,-13 10-1-16,-8 8 1 16,-6 8 0-16,-1-2-1 15,-4 2 0-15,9-9-1 16,9-6-3-16,2-13-3 0,20-5-5 15,-2-23-3-15,25 0-4 16,-10-24-3-16,29-8-4 16,-17-23 0-16,23 8-3 15,-12-22 3-15,15 3 4 16,-3-13 2-16</inkml:trace>
  <inkml:trace contextRef="#ctx0" brushRef="#br1" timeOffset="1.33051E6">15923 11994 52 0,'0'-17'33'0,"-11"-8"-1"16,1 10-2-16,-13-11-16 15,8 12-2-15,-13-7-4 16,5 13-1-16,-12 1-2 0,1 12 0 15,-10 8-1-15,-5 13 0 16,-8 12-1-16,-4 16 0 16,-10 12 0-16,2 8 1 15,1 4-2-15,14 2 0 16,13-4-1-16,19-6 1 15,26-12-2-15,23-14 0 16,22-11-2-16,20-11-2 16,13-9 0-16,2-10-2 15,7 0-1-15,-17-14-5 16,6 9-3-16,-23-13-4 15,2 9-1-15,-23-15-1 16,9 14-1-16,-23-14-1 0,10 12 1 16,-12-8 3-16,1 6 3 15,-5-2 3-15</inkml:trace>
  <inkml:trace contextRef="#ctx0" brushRef="#br1" timeOffset="1.33098E6">16221 12421 70 0,'-13'-15'29'15,"13"15"1"-15,-18-17 0 16,18 17-12-16,-20-11-10 16,20 11-3-16,-27-15 1 15,12 13-2-15,-3 0-1 16,-2 7 1-16,-8 1-1 0,0 11 1 15,-10 2-2-15,3 6 1 16,-6 6-1-16,1 1 0 16,4 2-1-16,9-2 0 15,8-2 1-15,12-7-2 16,17-9 1-16,15-8 0 15,17-11-1-15,10-9 0 16,4-8 0-16,7-6 1 16,-2-6-1-16,-4 0 1 15,-7 2-1-15,-13 4-1 16,-12 6 1-16,-8 8 1 15,-17 14-2-15,0 0 0 16,-6 19 0-16,-5 2-2 16,2 6 0-16,5-1-3 0,6 10-3 15,0-11-5-15,21 9 0 16,-4-20-6-16,20 9 1 15,-11-21-2-15,24 11-1 16,-17-23 0-16,14 8 2 16,-18-11 3-16,6 0 1 15,-12-6 3-15</inkml:trace>
  <inkml:trace contextRef="#ctx0" brushRef="#br1" timeOffset="1.3313E6">16669 12409 109 0,'0'0'30'0,"0"0"1"16,0 0 1-16,-4 17-24 15,4 4-5-15,-3 3 0 16,4 7-1-16,-4 4 1 0,3 8-1 16,-2 3 0-16,-3 2-1 15,-4 6 0-15,-6 6 0 16,-3 3 0-16,-7 1 0 15,-7 3-1-15,-6-1 0 16,-3-4-1-16,-3-5 0 16,-2-9-1-16,3-10 0 15,5-8-1-15,0-16-4 16,15-11-3-16,3-26-4 15,21-2-1-15,0-34-3 16,31 2-3-16,-8-37-1 16,33 3-1-16,-11-28-2 15,20 4 5-15,-8-14 3 16,4 5 2-16</inkml:trace>
  <inkml:trace contextRef="#ctx0" brushRef="#br1" timeOffset="1.33147E6">16658 12005 124 0,'-39'-12'29'15,"18"26"0"-15,-12-14-4 16,19 8-32-16,26 14-5 15,4-16-5-15,29 24-3 16,-2-16-3-16,29 22-1 16,-9-16-2-16,27 18 2 15,-11-11 3-15,6 6 3 16,-7-5 3-16</inkml:trace>
  <inkml:trace contextRef="#ctx0" brushRef="#br1" timeOffset="1.33191E6">17507 12459 110 0,'-30'-3'31'0,"18"7"3"16,-20-20-3-16,10 10-22 16,-13 1-5-16,6 2 0 15,-11 4-1-15,0 10 0 16,-4 8-1-16,-2 6-2 16,0 8 2-16,5 2-2 15,5 6 1-15,13-4-1 16,10-5 1-16,20-13-2 15,16-8 1-15,16-13 1 16,23-13-1-16,11-12-1 16,4-9 1-16,-1-3 2 15,-5-4-1-15,-5 4 0 0,-15 6 0 16,-11 5 0-16,-16 11-1 15,-12 13 2-15,-12 4-2 16,-12 31-1-16,-8 2 0 16,-3 7-1-16,0 6 0 15,1 3-2-15,9 1-1 16,2-12-5-16,17 1-1 15,-2-24-3-15,24 8-2 16,-12-29-4-16,22 10-1 16,-18-27-1-16,18 13 0 15,-17-20 1-15,15 13 1 16,-13-9 2-16,4 6 1 0,-4 5 2 15</inkml:trace>
  <inkml:trace contextRef="#ctx0" brushRef="#br1" timeOffset="1.33943E6">12025 13454 51 0,'16'-20'37'0,"-9"1"-1"16,-7 19-1-16,5-13-8 15,0 35-22-15,-8 12-1 16,6 22-1-16,-6 13 0 16,1 12-1-16,-3 11-2 15,-1 7 0-15,0-2-2 16,0-11-2-16,12-4-7 15,-8-31-9-15,27 4-6 16,-11-35-4-16,24 0-2 16,-1-31-1-16</inkml:trace>
  <inkml:trace contextRef="#ctx0" brushRef="#br1" timeOffset="1.33962E6">12645 13718 87 0,'-23'-20'34'0,"9"24"-1"15,-7-8-1-15,4 1-36 16,17 3-8-16,-13-3-8 16,26 9-3-16,-5-18-4 15,22 10-2-15,-4-16 0 16,21 9-1-16</inkml:trace>
  <inkml:trace contextRef="#ctx0" brushRef="#br1" timeOffset="1.33998E6">13305 13319 86 0,'0'0'36'16,"0"0"-1"-16,-29 18 2 16,11 15-30-16,-11 1-2 15,1 15-1-15,-3 3-1 16,5 3 0-16,8-4-1 15,13-2-1-15,6-10 0 16,16-7 0-16,16-12-1 16,7-6 1-16,10-6-1 15,2 0 0-15,1 0 0 16,-5 4 0-16,-6 3 0 15,-15 13 1-15,-12 4-2 16,-17 7 0-16,-9 4 0 16,-11 2-1-16,-6-2 1 0,-2-8-2 15,-1-5-1-15,2-18-5 16,18-2-6-16,-4-31-5 15,29 7-5-15,-9-34-3 16,29 8 1-16,-14-30-3 16,21 6 1-16</inkml:trace>
  <inkml:trace contextRef="#ctx0" brushRef="#br1" timeOffset="1.34051E6">13400 13378 98 0,'-20'-3'35'0,"20"3"-1"0,0 0 2 16,20 3-34-1,14-3 0-15,13 1-2 0,12 0 0 16,8 0-1-16,8 1-2 16,-2 0 0-16,5 5-1 15,-7-5 0-15,0 1 1 16,-15-2 0-16,-8 4 1 15,-11-3 2-15,-9-1 1 16,-11 3 1-16,-17-4 2 16,0 0 0-16,-17 8 1 15,-3 2 0-15,-11 3-1 16,2 6 0-16,-7 1 0 15,6 13 0-15,0-1-1 16,8 6 0-16,8 0-1 16,13 1-1-16,8-5 1 15,13-3-2-15,14-6 1 0,9-4-1 16,6-5 0-16,4-3 0 15,-2-2 0-15,-3 2 0 16,-6 2-1-16,-13 2 2 16,-6 4-1-16,-12 7 0 15,-12 3-1-15,-11-1 0 16,-5 2 0-16,-5-2 0 15,-4 0-1-15,3-7-1 16,0-2-1-16,3-13-3 16,20-8-5-16,-17-5-4 15,29 0-6-15,-12-30-3 16,22 7-2-16,-13-25-2 15,18 6 1-15,-13-23 0 0,6 2 5 16</inkml:trace>
  <inkml:trace contextRef="#ctx0" brushRef="#br1" timeOffset="1.34071E6">14231 13386 107 0,'0'0'38'0,"0"0"2"16,30 6-2-16,2-11-34 15,13-2 0-15,9 0-2 16,4-2-1-16,3 1-2 15,0-5-3-15,1 10-7 16,-16-12-6-16,3 17-6 16,-28-17-6-16,11 17-3 15,-25-18-2-15,10 14 0 0,-18-17 1 16</inkml:trace>
  <inkml:trace contextRef="#ctx0" brushRef="#br1" timeOffset="1.34143E6">15679 13385 57 0,'10'-29'35'0,"6"13"-1"16,-11 2 0-16,-5 14-22 16,9 23-6-16,-5 18 0 15,-7 15-2-15,1 16 0 0,-1 10-2 16,-1 12 1-16,1 0-3 15,3-4 0-15,2-6-2 16,5-18-2-16,8-6-7 16,-3-30-7-16,22-1-4 15,-9-33-3-15,18-1-2 16,-6-32-4-16,15 0 3 15,-9-22 1-15</inkml:trace>
  <inkml:trace contextRef="#ctx0" brushRef="#br1" timeOffset="1.34175E6">16214 13305 82 0,'-38'40'35'16,"-25"0"0"-16,5 21 1 15,-14-11-29-15,13 7-1 16,0-6-2-16,13-3 0 15,11-9-2-15,15-4 1 16,20-10-2-16,20-5 1 16,18-7-1-16,13-5-1 15,12-3 0-15,6 0 0 16,6 1-1-16,-3-2-1 15,3 4-1-15,-10-2-1 16,-1 7-5-16,-14-12-4 16,12 14-6-16,-24-18-1 15,19 13-4-15,-22-22-1 0,18 14-1 16,-19-23 1-16,17 8 4 15,-12-10 3-15</inkml:trace>
  <inkml:trace contextRef="#ctx0" brushRef="#br1" timeOffset="1.34265E6">16940 13624 95 0,'-26'-27'28'15,"5"33"2"-15,-22-12 2 16,1 17-26-16,-10 5-1 16,3 10 0-16,-3 3 0 15,2 9-1-15,6-3-1 16,8 2 1-16,12-4-2 15,13-3 1-15,11-11-2 16,15-8 0-16,12-9 0 16,13-11-1-16,6-5 1 0,5-8-2 15,2-7 2-15,-3-1-2 16,-5 0 1-16,-5 5 1 15,-11 2-1-15,-8 9 0 16,-9 9 0-16,-12 5 0 16,0 30-1-16,-7-4 0 15,-2 11-1-15,1 1 1 16,7 4-3-16,2-6-1 15,14-1-1-15,2-16-3 16,18 2-4-16,-1-27-4 16,17 6 0-16,-11-24-2 15,22 8-1-15,-23-22-1 16,13 10 0-16,-19-15 3 15,3 9 18-15,-11 4 10 0,-20-2 3 16,7 15 4-16,-24-7 2 16,12 24 3-16,-23-7 2 15,17 25 2-15,-22-7-15 16,14 11-5-16,0 0-1 15,7 2-1-15,3 1-1 16,6-6 0-16,12-4-1 16,8-10 0-16,8-9-1 15,12-10 1-15,4-7-2 16,1-7 1-16,4-8-1 15,-1 0 1-15,-6 3-1 16,-4 4 0-16,-13 6 0 16,-8 14 0-16,-9 14 0 0,-7 16 0 15,-11 17-1 1,-7 20 2-16,-7 14-2 0,-12 17 1 15,-3 13-1-15,-6 5 1 16,0 3 0-16,0-4 0 16,2-5-1-16,0-10 1 15,6-17-1-15,10-14 0 16,6-15 0-16,7-17 0 15,3-16 1-15,9-12 0 16,3-17 0-16,0-13 0 16,6-18 1-16,5-12 0 15,3-18 0-15,2-6 0 16,8-2-1-16,-3-3-1 15,4 4 1-15,1 5-1 0,0 14-1 16,-1 9-2 0,5 19-4-16,-9 3-4 0,14 17-2 15,-10-9-3-15,14 20-1 16,-9-16-1-16,20 20-1 15,-12-19 1-15,13 14 1 16,-8-9 3-16,8 11 2 16,-9-7 1-16,2 2 2 15,-5 3 1-15,-6-2 1 16</inkml:trace>
  <inkml:trace contextRef="#ctx0" brushRef="#br1" timeOffset="1.34305E6">18204 13642 110 0,'-6'-20'27'15,"6"20"2"-15,-24-16 1 16,24 16-22-16,-33-1-3 0,11 11-2 15,-8 8 0-15,-2 10 1 16,-5 7-2-16,3 5 2 16,2 4-2-16,5 1 1 15,4-7-2-15,10-3 1 16,10-11-1-16,10-11 1 15,11-15-2-15,12-11 0 16,6-10 1-16,9-10-2 16,3-6 2-16,-1 0-2 15,0-3 1-15,-5 7 0 16,-8 3 0-16,-6 11 0 15,-8 10-1-15,-6 12 1 16,-9 12 0-16,-2 7 0 16,-3 15 0-16,-3 3 0 0,3 10-3 15,-1-1-1-15,5 5-4 16,-3-11-4-16,15 7-4 15,-11-26-2-15,23 8-5 16,-13-27-1-16,25 9 0 16,-14-30-3-16,20 12 4 15,-12-17 1-15,8 6 5 16</inkml:trace>
  <inkml:trace contextRef="#ctx0" brushRef="#br1" timeOffset="1.34319E6">18627 13943 13 0,'32'-4'22'0,"-31"-17"4"16,17 26 4-16,-30-18 2 16,12 13 1-16,-11-2 0 15,11 2 1-15,-11 12-33 16,11-12-8-16,0 0-6 15,-13-5-7-15,24 18-4 0,-11-13-6 16,14 2-1-16,-14-2-4 16,38-9 3-16,-6-8 3 15</inkml:trace>
  <inkml:trace contextRef="#ctx0" brushRef="#br1" timeOffset="1.35643E6">12424 14681 65 0,'4'-22'37'16,"-7"-5"0"-16,4 13 0 16,-6 1-32-16,5 13 0 15,-8 11-1-15,2 16-2 16,-4 13 0-16,0 15-1 15,-8 11-1-15,4 13 0 16,-1 2-1-16,1 2-1 16,7-5-2-16,2-16-4 15,15-1-6-15,-4-29-2 16,24 3-4-16,-10-34-2 15,22 4-3-15,-11-32 0 0,18 11 1 16,-13-23 3-16</inkml:trace>
  <inkml:trace contextRef="#ctx0" brushRef="#br1" timeOffset="1.35663E6">12863 14910 89 0,'0'0'32'16,"-12"3"-1"-16,-7-8 0 15,19 5-34-15,-13 10-7 16,2-11-5-16,19 16-3 16,-8-15-3-16,28 5-2 15,-12-15-2-15,28 12 1 0,-2-22 1 16,15 5 4-16</inkml:trace>
  <inkml:trace contextRef="#ctx0" brushRef="#br1" timeOffset="1.35701E6">13566 14605 97 0,'-20'22'30'16,"-24"-7"-2"-16,4 24 2 15,-11-5-27-15,1 9-2 16,0-3 2-16,11 3-1 15,7-6 0-15,14-1-2 16,13-11 2-16,20-3-1 0,14-8-1 16,13-6 1-16,6-5-2 15,8-2 1-15,-3 1-1 16,-1 1 1-16,-5 4-1 15,-14 6 1-15,-14 10 0 16,-10 4 0-16,-18 11-1 16,-8 2 0-16,-8 5 0 15,-7-6-1-15,1 0-1 16,-1-12-2-16,10-1-5 15,-3-25-4-15,25-1-2 16,-5-24-2-16,25 1-3 16,-9-30-2-16,24 8 0 15,-15-23 2-15,12 3 3 16,-12-7 3-16</inkml:trace>
  <inkml:trace contextRef="#ctx0" brushRef="#br1" timeOffset="1.35746E6">13479 14642 103 0,'0'11'30'16,"0"-11"-1"-16,11 5 1 15,17-8-27-15,13 0-1 16,6-2-1-16,11 1-1 16,7-2 0-16,2-1-1 15,4 0-1-15,-10 1 0 16,-2 3 0-16,-12-1 0 15,-9 4 1-15,-8 4 1 16,-11 0 0-16,-12 7 1 0,-10 5 0 16,-7 4-1-16,-8 7 2 15,-5 8-1-15,-3 6 2 16,-2 8-2-16,1-1 1 15,6 5-2-15,6-2 2 16,11-1 0-16,9-11-2 16,12-8 0-16,14-17 0 15,12-15 1-15,14-14-1 16,12-17 1-16,2-10-1 15,-2-9 1-15,-7-5-1 16,-8-1 2-16,-16 4-1 16,-15 5-1-16,-19 11-2 15,-21 8 0-15,-15 15-1 16,-11 9 0-16,1 17-7 15,-15 1-4-15,15 20-3 0,-5-13-5 16,27 17-4-16,1-21-4 16,33 9-1-16,6-20 0 15</inkml:trace>
  <inkml:trace contextRef="#ctx0" brushRef="#br1" timeOffset="1.35947E6">15841 14731 40 0,'-4'-18'35'0,"-6"-3"0"0,10 21 1 15,-10-24-25-15,10 24-1 16,0 0-3-16,3 30-2 15,-3-5-1-15,2 16-3 16,-3 6 2-16,6 13-3 16,-4 8 2-16,1 6-1 15,-2 2 0-15,1-3 0 16,-3-7 0-16,0-8 1 15,2-11-2-15,0-11 1 16,-2-15-1-16,2-21 0 16,0 0 0-16,22-35 0 15,-9-7 0-15,4-10-1 16,0-12 1-16,3-11 0 15,4-8 0-15,-4-5 2 0,3 1-2 16,0 4 1-16,1 8 0 16,0 8 0-16,1 7 0 15,3 15 0-15,5 11 0 16,0 12-1-16,3 11 0 15,-3 11 0-15,1 8 0 16,-4 9 0-16,-7 6 0 16,-5 5 0-16,-11 9-1 15,-10 1 0-15,-8 5 0 16,-10 1 0-16,-6-3 1 15,-9 1-2-15,2-3 2 16,-1-5-1-16,3-8 0 16,8-4 1-16,9-5 0 15,12-6 0-15,12-9 0 0,14-3 0 16,14-1 0-16,7-1 0 15,5 1 0-15,1 2 0 16,-4 3 0-16,-8 9 1 16,-12 6-1-16,-17 9 1 15,-15 6-1-15,-17 9 0 16,-15 3 0-16,-10 1 0 15,-7 2-1-15,0-6 0 16,5-5-2-16,8-11 0 16,17-10-2-16,11-19-3 15,29-6-4-15,7-25 0 16,29 3-2-16,1-24-3 15,30 12 0-15,-15-19-2 16,23 15 0-16,-15-10 1 16,1 10 17-16,-11 12 5 0,-16-2 4 15,-2 19 4-15,-26-9 5 16,4 20 2-16,-26-8 3 15,1 15 2-15,0 0-13 16,-17 22-2-16,-1-8-3 16,3 16-2-16,-5 3 0 15,6 8-1-15,-4 4-1 16,1 5 0-16,0-3 0 15,6-1-1-15,2-6 0 16,3-7 0-16,1-8-1 16,6-10 0-16,-1-15 1 15,21-6-1-15,0-16 0 0,0-7 0 16,5-7 0-16,0-7 0 15,3-4 0-15,-2-4 0 16,-2 8 0-16,-2 5 0 16,-3 6 0-16,2 4 0 15,1 10 0-15,-1 4 0 16,4 4 1-16,1 1-1 15,6 5 0-15,5-3 0 16,1 2 0-16,2-2-1 16,-1 2 1-16,-1-1 0 15,-5 2 0-15,-3 3 0 16,-12 1 0-16,-6 4 1 15,-13-4-1-15,-2 18 1 16,-10-3-1-16,-9 7 1 16,-3 5-1-16,-7 5 1 0,2 5 0 15,-3 4 0-15,3 1 0 16,6-2 0-16,9-6-1 15,9-3 1-15,9-13-1 16,15-7 1-16,6-15-1 16,13-9 0-16,5-11-1 15,3-8 1-15,-2-6 0 16,-6-5-1-16,-6 2 1 15,-12-3 0-15,-10 6 0 16,-12 2-1-16,-11 3 1 16,-9 11 0-16,-2 7 0 15,-6 3-2-15,2 8 0 16,3 4-2-16,11 7-1 15,14-7-4-15,4 15-2 0,10-15-3 16,24 9 0-16,-4-16-2 16,29 13 0-16,-12-18-1 15,17 16-1-15,-16-15 3 16,5 15 0-16,-12-4 17 15,-11-6 9-15,0 14 2 16,-34-8 4-16,28 3 2 16,-28-3 1-16,0 0 3 15,-25 0 2-15,15 13-15 16,-8-4-6-16,-1 9-1 15,-4 6-1-15,5 7 0 16,-1 5 0-16,4 5-1 16,9 3 1-16,3 1-1 15,7-6-1-15,11-5 0 0,9-11 0 16,3-13 0-16,7-10 1 15,1-13-1-15,-2-11 0 16,-3-8 0-16,-2-6 0 16,-10-6 1-16,-9 2-1 15,-8 2 0-15,-7 2-1 16,-8 6-1-16,-4 10 0 15,-5 2-2-15,1 18-3 16,-6-5-3-16,16 16-2 16,-6-5-3-16,19 16-1 15,-1-20-1-15,16 18-2 16,-6-21 1-16,34 16-2 15,4-20 3-15,26 7 0 0,3-11 2 16,21 5 0-16</inkml:trace>
  <inkml:trace contextRef="#ctx0" brushRef="#br1" timeOffset="1.35999E6">18306 14366 66 0,'9'-32'34'16,"5"15"-1"-16,-13-4 1 15,-1 21-26-15,0 0-2 16,7 18-1-16,-11 14-1 15,1 16-1-15,-2 12 0 16,-5 15-2-16,-1 8 0 16,3 8 0-16,-5 1-1 0,2-2-1 15,2-7-1-15,3-10-1 16,4-10-2-16,1-20-3 15,15-1-5-15,-10-28-1 16,20 0-3-16,-15-31-1 16,26 2-2-16,-18-33-3 15,21 10 2-15,-12-20 2 16,6 1 3-16,-5-8 1 15</inkml:trace>
  <inkml:trace contextRef="#ctx0" brushRef="#br1" timeOffset="1.36027E6">18554 14628 100 0,'-13'8'29'16,"-24"-6"-1"-16,8 25 2 15,-15-9-26-15,1 10-2 0,-1-2 1 16,6 2-1-16,9-2 0 16,9 3-1-16,8-6 2 15,10 0-3-15,13-4 1 16,12-1 0-16,9-5 0 15,11 3-1-15,9-2 0 16,2-1-1-16,5-1-2 16,0-4-1-16,6 4-3 15,-10-12-4-15,9 11-3 16,-20-19-1-16,12 14-2 15,-23-25-1-15,15 17-2 16,-22-23-1-16,11 15 2 16,-19-12 3-16,6 6 0 15,-9-3 1-15</inkml:trace>
  <inkml:trace contextRef="#ctx0" brushRef="#br1" timeOffset="1.36501E6">18927 14992 71 0,'3'29'36'0,"3"-11"-1"0,20 8-11 16,3-19-18-16,17-5-4 15,8-12 1-15,10-10-1 16,2-11-1-16,0-4 0 15,-3-5 0-15,-8 1-1 16,-15-1 1-16,-11 2-1 16,-20 7 0-16,-14 4 2 15,-16 2-1-15,-13 12 1 16,-16 7-1-16,-7 10 1 15,-7 14 0-15,2 13 1 16,-1 13 0-16,11 16-1 16,12 1 1-16,16 6-2 15,22-7 1-15,24-10-1 16,28-14-1-16,22-20-1 0,25-16-4 15,11-22-4 1,11 2-5-16,-10-23-4 0,6 19-4 16,-28-22-3-16,2 24-6 15,-31-15 0-15,-6 17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0:09:53.6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8410 10179 57 0,'0'0'28'0,"-14"2"-1"15,14-2 1-15,-12-1-13 16,12 1-6-16,0 0-1 16,0 0-3-16,0 0 0 15,0 0-2-15,0 0 0 0,0 0-1 16,0 0 0-1,0 0 0-15,0 0-1 0,0 0 0 16,0 0 0-16,0 0 1 16,0 0-1-16,0 0 1 15,0 0 0-15,0 0-1 16,0 0 1-16,0 0-1 15,14 2 0-15,-14-2 0 16,19 1-1-16,-5-1 1 16,-2 0-1-16,5 0 1 15,1-1-1-15,3-2 0 16,1-1 1-16,1 0-1 15,1-2 1-15,0 1-1 16,0 1 1-16,0 0 0 0,-1 2 0 16,1 2-1-16,-5 0 0 15,4 2 0-15,-1-2 1 16,-1 1-1-16,2-1 0 15,1 0 0-15,-1-3 0 16,1 3 1-16,2-2 0 16,-3 1 0-16,-1-2-1 15,3 3 2-15,0 0-2 16,0 0 0-16,-1 1 0 15,3-1 0-15,2 3 0 16,0-2-1-16,0-1 1 16,3 1 0-16,1-1 0 15,-1-1 0-15,1-1 0 16,0-1 0-16,0-1 0 15,-2 1 2-15,-2 1-2 0,-1-3 0 16,-3 3 0-16,1 0 0 16,-10-1-1-16,1 6 1 15,-6-1 0-15,-2 2 0 16,-9-4 0-16,0 0-2 15,5 17 2-15,-5-17-2 16,-10 11 2-16,10-11-1 16,-10 7 1-16,10-7-2 15,-15 1 2-15,15-1 0 16,-16-4 0-16,4 0 2 15,2-1-3-15,-5 3 2 16,-4 2-1-16,-3 0 1 16,-6 6-2-16,-3 0 2 15,-6 4-3-15,-5 2 1 0,-6 2 0 16,-1 2 0-16,-1-1 0 15,-2 1 1-15,-1-2-1 16,1 2 1-16,-1-1 0 16,0 0 0-16,3-1 0 15,0 1 0-15,8-3 0 16,3 2 0-16,7-4 0 15,9 1 1-15,9-3-1 16,14-8 0-16,1 11 0 16,14-9 0-16,11-2 0 15,7-1 0-15,8-3 0 16,9 0 0-16,5-3 0 15,9-4 1-15,3 4-1 16,5-1 0-16,-1 4 0 0,-4 3 0 16,-2 1 0-16,-9 5 0 15,-10 2 0-15,-6 2 0 16,-16 3 0-16,-9 1 0 15,-10 1 0-15,-11 3 1 16,-11 0-1-16,-9 2 0 16,-15-2 0-16,-7 5 0 15,-9-1 0-15,-5 2 0 16,-4-3-1-16,-1 1 1 15,1 0 0-15,9 0 0 16,7-1 0-16,10-1 0 16,11-3 0-16,10 0 0 15,11-4 0-15,13 0-1 16,12-4 1-16,11-3 0 15,13-4 0-15,13-5 0 0,11 0 0 16,11-5 0-16,7 0 0 16,-3-2 0-16,7 3 0 15,-4 2 1-15,-10 6-1 16,-13 5 0-16,-14 7 0 15,-18 5 0-15,-19 7 0 16,-13 6 0-16,-23 5 0 16,-11 0-1-16,-16 2 1 15,-6-2-1-15,-9 0 1 16,-3-6-2-16,1 0 2 15,5-6-1-15,5-3 1 16,9-3 0-16,10-5 0 16,18-2 0-16,6-4 0 15,18-6 0-15,13 6 0 0,11-9 0 16,12-1-1-16,13-1 1 15,8-2 0-15,7-1 0 16,1 0 0-16,4 1 0 16,-6 1 0-16,-6 5 0 15,-12 4 1-15,-16 5-1 16,-14 6 0-16,-18 4 0 15,-14 7 0-15,-22 3 1 16,-16 7-1-16,-15 2 0 16,-13 4 1-16,-8 1-1 15,-2 1 0-15,-4 0 1 16,6-4-1-16,6 2 1 15,19-13-1-15,10-1 0 0,21-6 0 16,17-7 0-16,18-14 0 16,28 3 0-16,15-11 0 15,18-5 0-15,16-5 0 16,12-3-1-16,8-2 1 15,2 1 0-15,-4 1 1 16,-9 6-1-16,-16 7 0 16,-16 8 0-16,-27 11 1 15,-21 8-1-15,-26 8 0 16,-22 6 3-16,-20 5-3 15,-12 6 3-15,-10 1-3 16,-9-1 0-16,0-3 0 16,2-1 0-16,11-7 0 15,11-5-3-15,16-5 3 0,13-7-3 16,15-3 3-16,25-13-1 15,0 0 1-15,34 0 0 16,12-11 0-16,11-1-1 16,12-5 1-16,13-1 0 15,3 2 0-15,0-2 0 16,-4 6 1-16,-12 4-1 15,-11 5 0-15,-13 7 0 16,-20 5 0-16,-21 10 0 16,-21 4 0-16,-17 8 0 15,-19 7 0-15,-17 10 0 16,-15 8 0-16,-10 4 1 15,-7 3-1-15,-1 4 0 16,4-6 0-16,14-2 1 0,19-12-1 16,21-10 0-16,21-14 0 15,24-23-1-15,36 5 1 16,18-23-1-16,23-9 1 15,17-9-1-15,13-4 2 16,3-7-2-16,1 6 1 16,-10 5 0-16,-14 10 1 15,-18 9-1-15,-23 19 0 16,-26 10 1-16,-30 18-1 15,-27 12 1-15,-21 10-1 16,-20 9 0-16,-14 5 0 16,-5 0-1-16,-4-1 1 15,2-6-1-15,8-8 1 0,17-11-2 16,16-11 2-1,17-13-1-15,22-6 1 0,19-10 0 16,14-17-1-16,20-4 1 16,15-3 0-16,9-7 0 15,13-1 0-15,8-4 0 16,3 0 1-16,-2 4 0 15,-5 5 0-15,-11 8 0 16,-12 6 0-16,-18 15 1 16,-23 13-2-16,-20 14 1 15,-27 10-1-15,-17 13-1 16,-14 9 1-16,-13 7 0 15,-5 2 0-15,-3-2-1 16,9-8 1-16,13-10 0 0,19-10 0 16,18-11 0-16,21-12 0 15,20-15 0-15,23-11 0 16,16-10 0-16,22-6 0 15,13-6 0-15,8-3 0 16,4-3 0-16,-3 4 0 16,-8 4 0-16,-12 8 1 15,-13 5-1-15,-21 13 0 16,-24 13 1-16,-25 12-1 15,-25 14 0-15,-24 10 0 16,-14 8 0-16,-14 10 0 16,-10 4 0-16,-2 2 0 15,2-2-1-15,15-12 1 16,14-5-1-16,22-9 1 15,18-15-1-15,26-9 1 0,22-15 0 16,25-13 0-16,17-5 0 16,20-7 0-16,9-6 0 15,8-1 0-15,0 2 0 16,-2 1 1-16,-15 9-1 15,-17 9 0-15,-18 11 0 16,-27 16 0-16,-24 14 1 16,-28 16-1-16,-24 8 0 15,-17 15 0-15,-13 3 1 16,-5 3-1-16,3 1 0 15,9-10 0-15,14-14-1 16,20-10 1-16,24-16-1 16,23-13 1-16,24-15 0 15,23-10 0-15,16-12-1 0,13-2 1 16,9-3 1-16,-1-2-1 15,-5 3 1-15,-12 7-1 16,-14 8 1-16,-22 11-1 16,-20 15 1-16,-24 9-1 15,-23 14-1-15,-24 9 1 16,-18 13 0-16,-16 7 0 15,-9 11-1-15,-8-1 0 16,1-3 1-16,4-3-1 16,12-10 2-16,20-11-2 15,21-13 1-15,25-14-1 16,24-24 1-16,32-5 0 15,23-19-1-15,25-13 1 16,16-7 0-16,13-4 0 16,5-4 0-16,-1 2 1 0,-14 9-1 15,-13 9 0-15,-21 12 1 16,-27 17-1-16,-29 14 0 15,-25 18 0-15,-29 14 1 16,-26 15-1-16,-18 10 0 16,-20 11-1-16,-3 2 0 15,-3-2 0-15,6-6 0 16,18-11 0-16,18-15 0 15,24-12 0-15,26-15 0 16,23-20 1-16,41-15 0 16,13-11 0-16,21-8 1 15,11-4 0-15,8-1 0 16,5-1 0-16,-5 4 0 15,-16 8-1-15,-11 9 2 0,-23 13-2 16,-20 12 0-16,-29 15 0 16,-22 12 0-16,-24 12-1 15,-13 8 1-15,-16 11-1 16,-5 5 0-16,-5 1 1 15,2 1-1-15,17-10 0 16,13-7 1-16,22-10-1 16,24-13 1-16,21-13-1 15,25-17 1-15,27-12 0 16,22-13 0-16,14-7 0 15,10-9 1-15,5 0 0 16,-6 0-1-16,-11 5 0 16,-15 9 1-16,-21 11-1 15,-27 12 1-15,-28 16-1 0,-27 15 0 16,-24 18 0-16,-24 11 0 15,-15 11 0-15,-11 10 0 16,-4 1-1-16,5-5 1 16,14-2-1-16,17-15 0 15,23-13 1-15,25-15-1 16,26-18 1-16,26-16-1 15,25-13 1-15,12-10 0 16,14-6 0-16,3-4 1 16,0 5-1-16,-8 1 1 15,-12 14-1-15,-22 10 2 16,-23 15-2-16,-19 18-1 15,-20 16 2-15,-23 16-2 16,-18 10 1-16,-10 7 0 16,0-1 0-16,3-3-1 0,11-10 0 15,7-9 1-15,19-14-1 16,19-19-1-16,25-11-3 15,11-24-4-15,17 0-3 16,-7-22-4-16,19 12 0 16,-23-31-3-16,18 22-1 15,-30-26-1-15,6 25 0 16,-29-17 4-16,-5 20 1 15,-15 1 4-15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0:07:51.93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7058 15549 21 0,'0'0'22'0,"-9"-18"-1"15,9 18-5-15,0 0-3 16,0 0-3-16,-2-11-3 16,2 11-1-16,0 0-1 15,-2-11 0-15,0-3-2 16,2 1 0-16,-1-11-1 15,4-3 2-15,-2-7-3 16,6-4 2-16,-2-6-2 16,-1 0 2-16,1-7-2 15,-4 8 1-15,-1-5-1 16,-1 3 0-16,-1 0 0 15,-2-1-1-15,-5-2 1 0,4-1-1 16,0-1 1-16,-2-9 1 16,2-2 0-16,2-4 0 15,0-5 0-15,1-3 0 16,0-3 0-16,0 1 0 15,0-2 1-15,1-3-2 16,-2 0 0-16,-1-2 1 16,1-4 0-16,-1 1-1 15,-1-6 1-15,1-4-1 16,-2 0 0-16,7-7 1 15,-4-4-1-15,4 0-1 16,0-4 1-16,0-3 0 16,4 2-1-16,-2-5 1 15,3-1 0-15,-1 1 0 0,1-6 0 16,-3 1 0-16,2-1 0 15,-1-2 0-15,2 3-1 16,1-1 2-16,-2 0-2 16,0 1 0-16,1 3 1 15,3 0-2-15,-4 7 2 16,0-1-1-16,-3 1 1 15,2 3 0-15,-1-3 0 16,-2 0 1-16,3-1-2 16,-1 1 1-16,-1-6 0 15,2-2 0-15,2-2 1 16,-3-2-3-16,3-3 2 15,-1 3-1-15,-2-2 1 16,-2 2-1-16,3-1 0 16,-4 2-1-16,-3 3 1 0,3 1 0 15,-2-1-1-15,-3 1 0 16,2-2 1-16,1 2 0 15,0-4 0-15,1 0 0 16,-1-5 0-16,1 6 2 16,1-4-1-16,0-2 0 15,-1 3 0-15,1-1 0 16,2 0 0-16,-3 4 0 15,2-2 0-15,0 0-1 16,-1 4 1-16,0-1-1 16,1 1 1-16,-1 0-2 15,-1 1 2-15,1-1-2 16,-2-3 2-16,1 0-2 15,-4-1-1-15,5-1 0 0,-1-1 1 16,1 0 0-16,-1 0 0 16,1-2 0-16,-1 2-1 15,2 2 2-15,-1-1 0 16,1 2 1-16,0-2-2 15,0-3 2-15,2 3-1 16,1 0 2-16,1-5 0 16,-5 3-1-16,4-2 1 15,1 2-1-15,-4-1 0 16,4 7 2-16,-4-5-2 15,0 3 0-15,-1 2-1 16,1 3 1-16,-2-3 0 16,1 6-1-16,-2-1 1 15,5 1-2-15,-3 2 1 0,-1 0 0 16,1 6 0-16,0 1 0 15,1 6 0-15,-2 0 1 16,1 6-1-16,-2 3 2 16,2 5-2-16,-2 5 2 15,-2 7-1-15,-1 0 1 16,1 10-1-16,1-1 0 15,-1 6 0-15,4 58-1 16,-2-58 0-16,2 58 0 16,0-61 0-16,0 61-1 15,1-70 1-15,-1 70-1 16,4-69 0-16,-4 69-1 15,4-68 0-15,-4 68-1 0,4-66-2 16,-4 66-3 0,0-60-2-16,0 60-4 0,4-50 0 15,-4 50-4-15,0-46 0 16,0 46-2-16,0 0 2 15,2-50 0-15,-2 50 2 16,0 0 2-16,0 0 1 16,51-52 2-16,-51 52 1 15,52-24 0-15</inkml:trace>
  <inkml:trace contextRef="#ctx0" brushRef="#br0" timeOffset="2878.1646">7886 879 52 0,'0'0'29'0,"0"0"3"16,0 0-2-16,0 0-13 0,0 0-12 15,0 0-3-15,0 0 1 16,0 0-1-16,0 0 0 15,0 0 0-15,53 12 1 16,-53-12 1-16,0 0 0 16,55 21-1-16,-55-21 0 15,50 20 1-15,-50-20-1 16,61 22 0-16,-61-22 0 15,82 20-2-15,-82-20 1 16,98 17-1-16,-42-12 1 16,6 1-1-16,4-4 0 15,6-3-3-15,6-2 2 16,6-4-1-16,5-5 0 15,2-5 1-15,11 1-1 0,3-4 1 16,6 2-1-16,-1-3 1 16,7 1 1-16,-4 4-2 15,2 2 2-15,1 3-1 16,2 4 0-16,-1 4 1 15,-4 1-1-15,-1 6 1 16,-3 1-1-16,-2 4 2 16,0 1-2-16,-2 3 1 15,0-1-1-15,-1 1 0 16,-1-1 0-16,-1-2-1 15,0-2 0-15,1-2 0 16,1-3 0-16,2-1-1 16,0-4 1-16,-3 1 0 15,5 1 1-15,-5-2 1 16,4 3 0-16,-3 1 0 0,0 2 0 15,2-3 0-15,-3 1-1 16,3-1-1-16,4-1-6 16,-2-1-4-16,10 0-2 15,-10-3-4-15,8 1-1 16,-12 2-3-16,7-2-1 15,-9 3-2-15,8 0 5 16,-16 4 3-16,6 2 0 16,-32 15 2-16,101 21 2 15</inkml:trace>
  <inkml:trace contextRef="#ctx0" brushRef="#br0" timeOffset="3902.2232">7916 15353 45 0,'-14'8'33'0,"6"6"1"16,8-14-2-16,-6 10-21 15,6-10-8-15,14-10-1 16,1-7 0-16,14-1-1 16,10-11 1-16,7-5-1 15,10-9 0-15,13-2-2 16,6-2 1-16,5 1-1 15,6 5 1-15,-5 8-2 0,5 11 2 16,-6 14 1-16,-5 9 0 16,-4 12 1-16,-4 10 2 15,-2 8 0-15,-3 1-1 16,9 2 1-16,1-13-1 15,9-8 0-15,12-15-1 16,12-15-1-16,15-17 0 16,14-14-1-16,12-12 0 15,9-6-2-15,12 3 0 16,-1 1-1-16,7 14 1 15,-8 6-1-15,-4 19 1 16,-6 13 1-16,-7 15 1 16,-9 13 1-16,-13 10 1 15,-4 11 0-15,-9 2 1 16,4 4 0-16,0-5 0 0,-1-3 0 15,4-7-1-15,2-8-1 16,5-7-2-16,-2-9-2 16,8 0-4-16,-10-14-3 15,0 11-4-15,-28-26 0 16,13 10-4-16,-26-31-1 15,10 4-1-15,-25-39-2 16,11-7 5-16,-15-36 1 16,12-24 2-16,-4-35 2 15</inkml:trace>
  <inkml:trace contextRef="#ctx0" brushRef="#br0" timeOffset="5264.3011">14941 672 33 0,'0'0'27'0,"0"0"3"15,0 0-7-15,0 0-4 16,0 0-6-16,28 51-3 15,-28-51 0-15,-31 51-2 16,31 32 0-16,3 12-4 16,0 14 2-16,1 15-2 15,-7 13-1-15,1 3-1 16,-3 4 0-16,4-18-1 15,-1 12-1-15,1 5 1 16,-3 21 0-16,0 0 0 16,0 15 1-16,-3 7 0 15,0 15 0-15,3 7-1 16,0 5 1-16,1 7-1 0,2 2-1 15,3 8 1-15,-3 1-2 16,3 6 2-16,-1 6-2 16,3 1 3-16,-4 3-2 15,1 3 3-15,-5 0-3 16,3 1 3-16,-1 2 1 15,0-4-4-15,-3 3 1 16,3-3-2-16,1-2 2 16,1-1-2-16,3 2 1 15,-3 1 0-15,3 0-2 16,3 2 3-16,1-1-2 15,-1 2 3-15,1 6-3 16,-2 0 1-16,3-1 2 16,0-4-4-16,-1-5 3 0,1-5-3 15,-2-7 2-15,2-9-2 16,-1-3 3-16,-3-6-2 15,-4-5 0-15,2 0 1 16,-6 0-1-16,-2-1 1 16,-2-1 0-16,-1 0-1 15,-2 0-1-15,1-4 1 16,0-2 1-16,0-7-1 15,3-2 0-15,-1-6 0 16,4-5 1-16,0-7-2 16,1-7 1-16,-2-6-1 15,2-7 0-15,-1-3 1 16,2-12 1-16,-3-4-1 15,1-7-2-15,0-8 3 0,1-10-1 16,1-7 0-16,1-11-1 16,1-7 0-16,3-8-2 15,4-5 1-15,-3-14-1 16,7-4 0-16,-6-13-5 15,9 1-1-15,-11-24-1 16,9 2-1-16,-15-34-2 16,14 2-1-16,-19-35-1 15,18 7-1-15,-20-35 2 16,22 9 1-16,-14-31 0 15,18 6 0-15,-6-11 0 16</inkml:trace>
  <inkml:trace contextRef="#ctx0" brushRef="#br1" timeOffset="10397.5947">6983 13854 45 0,'0'0'30'0,"0"0"2"16,0 0-5-16,12 10-16 16,-12-10-3-16,0 0-2 15,0 0 0-15,0 0-1 16,0 0-1-16,0 0 0 15,8 11 0-15,-8-11-1 16,10 3 0-16,-10-3 0 0,14 4-1 16,-14-4 0-16,19 1 0 15,-8 0-1-15,4-1 0 16,1 1 0-16,0-1 0 15,3 0 0-15,-1 0 0 16,3 0-1-16,2 0 1 16,4 0-1-16,1 0 0 15,-2 0 0-15,3 0 0 16,3 0 0-16,-5 0 1 15,6-1-1-15,-4 0 0 16,2-3 1-16,-1 2-1 16,0-4 0-16,3 0 0 15,-2 1 1-15,-1 0-1 16,1 0 0-16,-3 1 0 0,1 3 0 15,-3 0 0-15,-2 2 0 16,-1 2 0-16,-1 1 0 16,-1 0 0-16,-1 1 0 15,2 2 0-15,-4-3 0 16,3 0 0-16,-2 0 0 15,-1-1 0-15,2-1 0 16,2-1 1-16,2 3-1 16,-1-5 0-16,-1-1 1 15,2 1-1-15,-4-1 0 16,2 1 0-16,-1 3 1 15,-2-2-1-15,-5 4 0 16,-2-1-1-16,0 3 2 0,0 2-2 16,-2 1 1-16,-10-9-1 15,20 12 1-15,-20-12-1 16,18 10 1-16,-18-10 0 15,20 6-1-15,-20-6 1 16,17 0 0-16,-17 0 0 16,14 0 0-16,-14 0 1 15,0 0-1-15,0 0 0 16,0 0-1-16,0 0 1 15,-14-11 1-15,5 7-1 16,-6 3 0-16,1-4 0 16,-4 3 0-16,0-4 0 15,0 0 0-15,1 2 0 16,0-3 0-16,-1 4 0 0,-1-2 1 15,-3 5-1-15,-1 0 0 16,-4 2 0-16,-2 4 0 16,-4 3 0-16,-2-1-1 15,-1-2 1-15,-5 1 1 16,3-5-1-16,-1 1 0 15,-2-6 1-15,5-2 0 16,-1-3 0-16,0 0 0 16,2 1 0-16,4-3 0 15,1 3-1-15,2-1 1 16,-2 3-1-16,3 3 0 15,1 0 0-15,0 2 0 16,0 0 0-16,0 1 0 16,3-1 0-16,-1 1 1 0,1-1-1 15,1 1 0-15,2-1 0 16,5 0 0-16,1-1 1 15,1 1-1-15,13 0 1 16,-15 0-1-16,15 0 0 16,0 0 1-16,0 0-1 15,8 10 0-15,4-6 0 16,5-2 0-16,3-2 0 15,7-1 0-15,3-3 1 16,7-1-1-16,2-1 0 16,6-3 1-16,4 2-1 15,2 2 0-15,2 3 0 16,4 3 0-16,-5 1 0 15,5 3 0-15,-2 0 0 16,1-1 0-16,1-3 0 0,-3-4 0 16,0-2 0-16,2-2 0 15,-1-4 0-15,-3 2-1 16,-3 3 0-16,-9 1-2 15,-5 12-2-15,-13-5-5 16,1 26-5-16,-23-18-5 16,9 23-2-16,-20-21-4 15,15 15-1-15,-18-26-2 16,21 9 2-16,-7-10 4 15</inkml:trace>
  <inkml:trace contextRef="#ctx0" brushRef="#br1" timeOffset="12576.7193">8968 13628 37 0,'0'0'30'0,"0"0"4"16,-3-20-3-16,14 21-13 16,-10-16-8-16,14 7-2 15,0-10-1-15,10 8-2 0,3-8 0 16,9 8-1-16,3-7-1 15,5 5-1-15,1 1 1 16,1-1-1-16,-1 2-1 16,-2-2 1-16,-2 4-1 15,-4 0-1-15,-5 3 1 16,-4 4 0-16,-8 5-1 15,-5 5 1-15,-9 5-1 16,-6 10 0-16,-8 7 0 16,-8 5 1-16,-6 5-2 15,-3 4 2-15,-6 3-1 16,-2 1 0-16,-1 0 0 15,0-6 0-15,0 1 1 16,3-6-1-16,3-3 1 0,1-5-1 16,7-5 1-16,3-6-1 15,2-3 1-15,4-2 0 16,10-14 0-16,-9 15 0 15,9-15 0-15,9 10 0 16,2-8 0-16,6-2 0 16,7 0 0-16,4-2 0 15,8-3 0-15,6 0 0 16,4-5-1-16,3 3 1 15,2 1-1-15,0 0 0 16,0 2 0-16,1 1-1 16,-1 1 0-16,-1 0 0 15,1 1-1-15,-4-2 0 0,4-3-2 16,-3-7-1-16,4 8-5 15,-15-22-3-15,9 20-6 16,-20-22-1-16,13 19-4 16,-23-21-1-16,13 17-1 15,-20-14 2-15,11 12 3 16,-11-6 2-16</inkml:trace>
  <inkml:trace contextRef="#ctx0" brushRef="#br1" timeOffset="13102.7494">10556 13454 66 0,'-18'3'36'16,"-11"-12"-1"-16,9 15 1 16,-12-10-16-16,6 15-14 15,-2-2-1-15,5 12-1 16,-3 5-1-16,3 9 1 15,0 6-2-15,2 8 1 16,2 3-2-16,5 4 2 16,5 2-2-16,6 1 0 15,10-5 0-15,4-6-1 16,12-7 1-16,6-9-2 0,9-10 2 15,10-14-2-15,4-13 2 16,4-10-1-16,2-12 0 16,-1-10 1-16,-5-9-1 15,-4-7 1-15,-9-3-1 16,-12-1 0-16,-11-1 0 15,-13-1 0-15,-13 5-1 16,-13 4-1-16,-10 10 0 16,-12 6-1-16,-3 15 0 15,-11 10-2-15,4 19-5 16,-7-5-4-16,17 21-3 16,-9-17-4-16,32 18-1 15,-8-28-3-15,30 1-1 16,-5-13 0-16,28-10 4 15,-3-20 4-15</inkml:trace>
  <inkml:trace contextRef="#ctx0" brushRef="#br1" timeOffset="14326.8194">7124 12540 55 0,'0'0'34'16,"0"0"0"-16,0 0 1 15,0 0-13-15,0 0-15 16,13 2-2-16,-3-5-2 16,5-1-1-16,4-2 0 15,8-1-1-15,1-1-2 16,5-1-1-16,5 3-4 15,-5-10-6-15,10 17-7 16,-13-18-2-16,16 21-3 16,-23-18-1-16,20 18-3 15,-20-16 2-15,10 15 2 0</inkml:trace>
  <inkml:trace contextRef="#ctx0" brushRef="#br1" timeOffset="15280.874">7196 11243 79 0,'0'0'35'0,"4"9"0"16,-4-9 0-16,18 5-24 15,-18-5-6-15,28 5-2 16,-8-5-2-16,7-3-2 15,8 2-3-15,2-9-6 16,15 9-6-16,-14-14-4 16,18 10-4-16,-17-17 0 15,16 18-4-15,-17-17 2 16,6 13 1-16,-13-4 5 15</inkml:trace>
  <inkml:trace contextRef="#ctx0" brushRef="#br1" timeOffset="16108.9214">7262 10019 83 0,'0'0'34'0,"-21"-4"-1"0,21 4 0 16,-15 5-20-16,15-5-5 15,0 0-3-15,22 11-1 16,-5-8-2-16,8-2-1 16,3 1-2-16,5-4-2 15,10 3-5-15,-2-16-6 16,15 15-4-16,-17-20-5 15,23 13-1-15,-16-18-2 16,16 15-1-16,-16-19 1 16,5 9 5-16,-7-3 4 15</inkml:trace>
  <inkml:trace contextRef="#ctx0" brushRef="#br1" timeOffset="16828.9625">7256 8850 56 0,'12'0'33'0,"-12"0"1"16,20 3-1-16,-10-9-7 15,15 13-14-15,-5-7-6 16,11 0-5-16,7 2-5 15,3-11-7-15,13 11-7 0,-12-17-3 16,22 8-3-16,-19-15-1 16,19 13-3-16,-19-14 1 15,9 12 3-15,-12-8 7 16</inkml:trace>
  <inkml:trace contextRef="#ctx0" brushRef="#br1" timeOffset="20186.1546">7213 7627 4 0,'0'0'10'0,"-5"14"-2"16,5-14-3-16,-2 16-1 0,2-16 1 15,4 10 1-15,-4-10 1 16,0 0 1-16,0 0 0 15,11 6 0-15,-11-6 0 16,0 0-1-16,0 0-1 16,0 0-2-16,12 1 1 15,-12-1-1-15,0 0 2 16,0 0 1-16,0 0 1 15,0 0-1-15,-4 12 1 16,4-12 1-16,0 0-1 16,0 0-1-16,0 0 0 15,0 0-2-15,0 0-1 16,0 0 0-16,0 0-2 0,0 0 0 15,0 0 0-15,0 0-1 16,0 0 1-16,0 0-1 16,0 0 1-16,0 0-1 15,0 0 1-15,0 0-1 16,-6 9 1-16,6-9-1 15,0 0 0-15,0 0 0 16,0 0 0-16,13 2-1 16,-13-2 1-16,19 1 0 15,-4-1-1-15,0 0 1 16,5 2 0-16,3-4 0 15,1 4 0-15,-1-4 1 16,6 1-1-16,-1-1 0 16,1 0 0-16,-2-2 0 0,4 1 0 15,-3-1-1-15,1 3 1 16,0-1-1-16,-3 3 1 15,-1 0-1-15,-2 1 1 16,-1 3-1-16,-1-2 0 16,-2 1 1-16,1-2-1 15,-1 1 0-15,4-2 0 16,-1-1 0-16,-1-1 0 15,2-1 0-15,-2 0 1 16,1 1-1-16,-4 0 0 16,-1 1 0-16,1 1 1 15,-3-1-1-15,1 3 0 16,-2-1 0-16,1 0 0 15,0-1 0-15,0 1 1 0,1-2-1 16,0 0 0-16,0 0 0 16,-5 0 0-16,4 0 1 15,-4-1-1-15,-1 1 0 16,2-2 0-16,-3 1 1 15,-9 1-1-15,21-5 0 16,-9 3 1-16,1-5-1 16,6 1 0-16,1 0 0 15,2-1 0-15,0 3 0 16,3-3 0-16,-1 1 0 15,0 2 0-15,-1 0 1 16,-4 3-1-16,0 0 0 16,-5 1 0-16,-14 0 0 15,16 1 0-15,-16-1 0 16,0 0 0-16,13 0 0 0,-13 0 0 15,0 0 0-15,0 0 0 16,0 0 1-16,0 0-1 16,0 0 0-16,0 0-1 15,0 13-1-15,0-13-3 16,1 15-5-16,-1-15-4 15,-5 18-3-15,-8-20-5 16,17 14-1-16,-15-23-2 16,11 11-1-16,1-19 1 15,8 7 5-15,-4-17 2 16,7 2 3-16</inkml:trace>
  <inkml:trace contextRef="#ctx0" brushRef="#br1" timeOffset="21057.2044">7233 6565 74 0,'0'0'32'15,"0"0"0"-15,0 0 0 16,6-19-18-16,7 21-5 16,-13-2-3-16,31-4-1 15,-8 2-1-15,5 3-2 16,4-1-1-16,9 1-1 15,5 3-4-15,-2-9-5 16,17 10-5-16,-13-14-5 16,17 9-3-16,-18-16-1 15,15 11-2-15,-20-15-1 16,15 8 4-16,-19-6 2 0,-3 1 5 15</inkml:trace>
  <inkml:trace contextRef="#ctx0" brushRef="#br1" timeOffset="24911.4248">7388 5544 62 0,'5'-9'32'0,"-5"9"-2"16,0-13 2-16,0 13-16 0,0 0-6 15,0 0-3-15,-6-11-1 16,6 11-1-16,0 0-1 15,0 0-1-15,0 0-1 16,0 0-1-16,0 0-1 16,15 6 0-16,3-4-1 15,6-1-2-15,6 3-3 16,2-9-6-16,18 18-8 15,-18-19-2-15,18 23-5 16,-17-16-1-16,13 18-4 16,-12-15 2-16</inkml:trace>
  <inkml:trace contextRef="#ctx0" brushRef="#br1" timeOffset="25905.4817">7302 4512 36 0,'0'0'30'0,"0"0"3"16,0 0-4-16,-4-15-7 16,4 15-9-16,0 0-3 0,0 0-2 15,0 0-2-15,19-4-2 16,-5-2 0-16,7 6-2 15,2-1-1-15,10 2-1 16,5-1 0-16,2-2-4 16,11 7-4-16,-2-15-5 15,15 11-7-15,-14-23-3 16,17 11-3-16,-13-19-1 15,9 8-2-15,-16-15 1 16</inkml:trace>
  <inkml:trace contextRef="#ctx0" brushRef="#br1" timeOffset="26676.5258">7331 3251 65 0,'0'0'33'0,"0"0"-1"15,0 0 1-15,0 0-17 16,19 0-9-16,-5-4-2 0,10 7-2 15,4-7-2-15,10-2-2 16,10 4-5-16,-2-18-6 16,16 10-6-16,-8-22-3 15,14 13-2-15,-14-21-2 16,11 12-2-16,-9-12 1 15,-4 6 4-15</inkml:trace>
  <inkml:trace contextRef="#ctx0" brushRef="#br1" timeOffset="28565.6338">7404 2113 46 0,'-10'-5'28'0,"-1"3"1"16,0-8-2-16,11 10-12 16,-20-6-6-16,20 6-2 15,-20-6-1-15,20 6 1 0,-22-1-1 16,22 1-2-16,-17 0 0 15,17 0 0-15,-13 1-1 16,13-1 1-16,0 0-1 16,0 0-1-16,0 0 1 15,0 0-1-15,14 10 0 16,-3-5 1-16,1-4-1 15,2 1 0-15,2-2 0 16,3 0 0-16,1-1 0 16,3 0 0-16,5-4 0 15,1 4 0-15,-2-1-1 16,5-2 1-16,-5 0-1 15,2 1 0-15,-2 1-1 16,0 0 1-16,-2-2-1 0,-2 1 1 16,2 1-1-16,-1-5 1 15,4 2-1-15,-4 0 1 16,4 1-1-16,-4-2 0 15,-1 4 1-15,-1-1-1 16,-1 2 0-16,-3 1 0 16,-2 0 0-16,-2 0 0 15,-1 1 0-15,2-1 0 16,0 3 0-16,0-4 0 15,2-2 0-15,-1 1 0 16,2-1-1-16,3 0 1 16,-1 1 0-16,-1-2 0 15,1 2 0-15,-2 0 0 16,1 0 0-16,-2 2 0 0,-1-2 0 15,2 2 0-15,0 0 0 16,0 0-1-16,0 2 1 16,1-1 0-16,2 1 0 15,2-1 0-15,-1-1 0 16,1 1 0-16,0 2 0 15,3-1 0-15,-4 1 0 16,2 0 0-16,-1 0 0 16,-3 1 0-16,2 0 0 15,-4 0 0-15,-2 0 0 16,2-1 0-16,-4-1 0 15,-3-1 0-15,2 0 0 16,-4-1-1-16,4 0 1 16,-13 0 0-16,16-1 0 15,-16 1 0-15,13-1 0 0,-13 1 0 16,0 0 0-16,0 0 0 15,0 0 0-15,0 0 0 16,-17-1-1-16,2 0 1 16,0-1 0-16,-6 1 0 15,-4-1-1-15,0 1 1 16,-5 0 0-16,-2 0 0 15,0-3 0-15,-3 4 0 16,-3 0 0-16,1-1 1 16,-1 2-1-16,-4 1 0 15,4 4 1-15,-5 0-1 16,-1 2 0-16,0 0 0 15,-2 1 1-15,4-1-1 16,-1-1 0-16,1-2 1 0,4-1-1 16,5-1 0-16,4-2 1 15,3-3-1-15,1-1 0 16,0 1 0-16,2 1 0 15,-1 0 1-15,-2 1-1 16,-4 1 0-16,-2 5 0 16,-3 2 0-16,-2 0 0 15,0 2 0-15,-1 1 0 16,1-1-1-16,-2-2 2 15,6-1-1-15,-1-2 0 16,5-3 0-16,1-3 1 16,5 0-1-16,-1-2 0 15,5 0 1-15,3-2-1 0,2 3 0 16,3-4 0-16,0 0 0 15,11 6 0-15,-15-7 0 16,15 7 0-16,0 0-1 16,-11-10 1-16,11 10 0 15,2-10 0-15,-2 10 0 16,11-13 0-16,1 5 0 15,1-1 0-15,3-3 1 16,7 3-1-16,6-1 0 16,1-1 0-16,7 1 0 15,6-2 0-15,6 2 0 16,5-6 0-16,7 4 0 15,-1-4 0-15,3 8 1 16,-1-2-2-16,-2 5 2 16,-4 3-2-16,-6 2 0 15,-5 8 0-15,-6-6-2 0,-2 8 1 16,-8-7-3-16,4 5-1 15,-9-15-4-15,9 8-2 16,-12-16-2-16,13 13-3 16,-19-22-2-16,17 19-3 15,-18-20-1-15,16 10-3 16,-16-5 5-16,13 4-1 15,-6 1 4-15,2-1-2 16</inkml:trace>
  <inkml:trace contextRef="#ctx0" brushRef="#br1" timeOffset="29600.693">8989 1733 95 0,'0'0'34'15,"3"-13"3"-15,17 7-1 16,11-13-34-16,6 0 1 0,13-7-1 15,5 3 1-15,1 2-2 16,2 5 2-16,-4 6-3 16,-6 5 1-16,-9 10 0 15,-11 6-2-15,-12 10 2 16,-11 8-1-16,-12 4 1 15,-7 4-1-15,-4 0 1 16,-9-1 0-16,2-4 0 16,-1-5 0-16,3-8-1 15,9-3 1-15,14-16-1 16,-1 12 0-16,13-12 0 15,10-1 0-15,4-1-1 16,6 0 1-16,-1 4 1 16,-1 6-1-16,-4 1 1 15,-10 6-1-15,-8 7 1 0,-9 8-1 16,-16 4 1-16,-8 8-1 15,-9 3 0-15,-4 1 0 16,-4-3-1-16,2-4 0 16,10-5-1-16,5-14-1 15,19-10-5-15,8-23-3 16,26 0-6-16,-6-32-5 15,32 9-3-15,-6-27-3 16,22 9-2-16,-8-13 2 16,7 11 1-16</inkml:trace>
  <inkml:trace contextRef="#ctx0" brushRef="#br1" timeOffset="29952.7132">9927 1688 104 0,'0'0'36'16,"-15"3"0"-16,-10 2 0 15,3 14-31-15,-5 5-1 16,3 14 1-16,1 5-2 15,-1 7 0-15,6 2-1 16,9 1 0-16,11-2-1 16,12-6 0-16,16-12 0 15,13-16-1-15,14-16 1 16,9-14-1-16,0-15 2 15,5-13-1-15,-5-10 0 16,-5-9 1-16,-14-3-1 16,-17-3 1-16,-14-2-3 15,-17 5 2-15,-14 7-2 0,-15 8 0 16,-10 13-1-16,-13 8 0 15,-3 17-2-15,-7 13-2 16,6 25-4-16,-3 4-5 16,22 17-2-16,-8-10-6 15,37 19-3-15,-3-18-4 16,38 8-1-16,0-25 0 15,29-8 4-15</inkml:trace>
  <inkml:trace contextRef="#ctx0" brushRef="#br1" timeOffset="32427.8547">7324 1029 70 0,'-53'20'32'16,"53"-20"1"-16,0 0-4 16,0 0-13-16,0 0-6 15,0 0-1-15,0 0-1 16,0 0-1-16,0 0-1 15,0 0-1-15,0 0-2 0,0 0 0 16,0 0-1-16,0 0-1 16,0 0 0-16,63 41-1 15,-63-41 0-15,49-1-1 16,-49 1 1-16,63-4 0 15,-63 4-1-15,69-3 1 16,-69 3-1-16,66-5 0 16,-66 5 0-16,57-2-1 15,-57 2 0-15,0 0 1 16,52 2-1-16,-52-2-1 15,0 0-3-15,0 0-8 16,0 0-7-16,0 0-5 16,0 0-1-16,0 0-4 0,0 0-1 15,0 0 0-15,-47 1 2 16</inkml:trace>
  <inkml:trace contextRef="#ctx0" brushRef="#br1" timeOffset="33865.937">7262 14991 52 0,'-10'11'34'0,"10"-11"-1"16,-10 12-10-16,0-14-13 15,10 2-1-15,0 0-3 0,-7 14 0 16,7-14-2-16,0 0 0 16,0 0-1-16,0 0 0 15,0 0-1-15,0 0 0 16,-7 13-1-16,7-13 0 15,2 11 0-15,-2-11 0 16,9 15 0-16,2-7 0 16,5-2 0-16,2-2-1 15,4-4 1-15,4 0 0 16,5 0-1-16,3-6 1 15,2 2-1-15,-3-4 0 16,1 2 0-16,-2-2-1 16,-7 4 1-16,-1-2 0 15,-7 3 0-15,-4 1-1 0,-13 2 1 16,12-2 0-16,-12 2 0 15,0 0 0-15,-19-4 0 16,5 3 0-16,-1-1 0 16,-6 2 0-16,-2-4 0 15,-3 4 0-15,-2 1 0 16,-2 2-1-16,-3 1 0 15,-2-1 1-15,4 0-1 16,1 2-1-16,3 2 0 16,3-5-1-16,8 1-5 15,0-12-6-15,16 9-4 16,7-23-4-16,13 16-4 15,-9-22-3-15,19 13-1 16,-9-16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2-12T00:10:55.1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2-12T00:10:55.74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10372 10122 0</inkml:trace>
  <inkml:trace contextRef="#ctx1" brushRef="#br0">1334 986 73 0,'0'0'36'16,"0"0"0"-16,15 18 1 15,-9 12-19-15,-4 16-13 16,-5 10-2-16,-2 8 1 15,-4 8-3-15,0 5 1 16,-1-3-1-16,8-5-3 16,-1-7 1-16,0-9-2 15,6-4-3-15,-9-16-8 16,17-2-4-16,-11-31-6 15,5 17-2-15,-12-28-1 16,13-3-3-16,-15-17 2 16,4-7 3-16</inkml:trace>
  <inkml:trace contextRef="#ctx1" brushRef="#br0" timeOffset="569.0325">1135 1182 121 0,'-30'-47'35'0,"30"47"3"16,0 0-3-16,-40-60-29 15,40 60-3-15,0 0 0 16,13-44-2-16,-13 44-1 16,49-22 0-16,-49 22 0 15,70-20 0-15,-70 20-1 16,94-18-1-16,-38 9 1 15,3 4 0-15,2-3 1 16,0 5 2-16,-2 1-1 0,0 7 0 16,7 9 0-16,20 18 1 15,-27 11-2-15,-23 14 1 16,-24 10-1-16,-9 5 0 15,-10-1-1-15,0-1 1 16,-1-16 0-16,1-4 0 16,1-8 0-16,3-11 0 15,3-9 1-15,5-10-1 16,-5-12 1-16,23-19-1 15,-8-5 2-15,9-10-1 16,-1-8 0-16,4-5 0 16,4-3 0-16,-1 3 0 15,-1 6-1-15,-4 9 0 16,-2 9 2-16,-3 10-2 0,-1 14-2 15,-7 16 2-15,-1 9 0 16,-3 11-1-16,-2 8 0 16,-2 9-2-16,1 3 1 15,-6 5-3-15,4-1-1 16,-3-9-5-16,13 2-5 15,-13-22-4-15,23 1-3 16,-23-33-1-16,42 3-3 16,-24-31 1-16,23-4-2 15,-14-14 6-15,5-8 4 16,-1-3 3-16</inkml:trace>
  <inkml:trace contextRef="#ctx1" brushRef="#br0" timeOffset="918.0525">2506 1298 121 0,'-3'19'33'0,"20"6"2"15,0-10-2-15,17-4-29 16,14-6 0-16,9-6-2 16,6-6 1-16,4-8-2 15,0-8 0-15,-5-4 0 16,-10-7-1-16,-52 34 0 15,0 0 0-15,52-54 0 16,-52 54 1-16,0 0-1 16,-1-47 1-16,-8 31 0 15,-41 11 1-15,0 18 0 16,-17 6 0-16,7 18 1 0,-5 2-2 15,17 12 0 1,22 2-1-16,28-9-2 0,22-5-4 16,9-9-5-16,29-3-8 15,-5-20-3-15,30 3-5 16,-12-16-3-16,27 2-2 15,-17-18-2-15,20-4 3 16,-6-3 5-16</inkml:trace>
  <inkml:trace contextRef="#ctx1" brushRef="#br0" timeOffset="1653.0945">4286 903 92 0,'13'-54'35'15,"-13"54"2"-15,0 0 1 16,0 0-30-16,-13 19-4 16,10 32 1-16,-6 17-2 15,-2 19 0-15,-3 6-2 16,1 7 0-16,4-4-3 15,5-9-1-15,3-29 0 16,-1-12-5-16,10-9-3 16,-14-19-5-16,19 0-5 15,-13-18-1-15,8-15-2 16,-16-10 0-16,12-1-2 0,-15-11 4 15,3 1 4-15,-10-2 4 16,-9 2 29-16,12 15 6 16,-16-7 4-16,17 14 3 15,-13-3 1-15,27 17 1 16,-18-16 2-16,30 17-1 15,3-5-25-15,15-4-2 16,13 1-2-16,11-4-1 16,9-1-2-16,13-1-1 15,8 1-4-15,-4-6-7 16,12 7-4-16,-24-5-4 15,9 6-4-15,-77 10-1 16,69-14-1-16,-69 14 0 16,55-10 2-16,-55 10 6 15,36-11 4-15,-28 1 4 0</inkml:trace>
  <inkml:trace contextRef="#ctx1" brushRef="#br0" timeOffset="3122.1786">4823 1229 129 0,'-23'21'32'16,"21"4"0"-16,-2-11-1 15,18-5-26-15,11-5-3 16,13-8 1-16,7-4-2 15,4-3 1-15,0-5-1 16,0-4-1-16,-5-3 1 16,-44 23-2-16,0 0 2 15,0 0-1-15,51-47 1 16,-51 47-1-16,-5-16 1 15,-14 11-1-15,-23 0 1 16,-1 18 0-16,-19 3 0 0,4 14 1 16,-12 2-2-16,16 10 2 15,19-4-2-15,18 1 1 16,13-6-2-16,22-6 0 15,19-9-2-15,12-7-2 16,28-5-5-16,-3-14-5 16,22-1-3-16,-14-17-3 15,18 5-3-15,-25-13-1 16,10 5 0-16,-85 29 1 15,72-42 4-15,-72 42 3 16,0 0 11-16,73-69 23 16,-69 39 4-16,3 18 5 15,-31-2 0-15,10 17 2 16,-27 1 3-16,-1 20-1 0,8 6-5 15,0 3-21-15,5 3-1 16,3 0-1-16,5 3 0 16,4-1-1-16,5-4 0 15,9-1-1-15,3-10 0 16,4-8 0-16,5-10 0 15,15-7 0-15,2-9-1 16,6-12 0-16,0-6 1 16,2-8-1-16,3-3 1 15,-1-1 0-15,-6 5 1 16,-8 2-1-16,-4 6 1 15,-6 9 0-15,-4 6 0 16,-8 13 0-16,0 0 1 16,5 15-2-16,-4 1 0 0,3-2 0 15,6 5 0-15,3-4 0 16,9 0 0-16,5-10 0 15,6-4 0-15,4-7 0 16,0-8 0-16,2-6 0 16,-1-3 0-16,-38 23 0 15,0 0 0-15,55-39 0 16,-55 39 0-16,0 0 0 15,0 0 0-15,81-51 0 16,-72 48 0-16,5 15 0 16,-19 10 0-16,5 10 0 15,-16 8 0-15,1 7-2 16,-5 0-2-16,7-1 0 0,13-6-5 15,0-21-3-15,27 0-4 16,-10-22-2-16,29-5-2 16,-14-14-2-16,23-3 1 15,-16-17-2-15,14 2 5 16,-53 40 0-16,48-44 5 15,-48 44 23-15,18-41 7 16,18 12 3-16,-29 1 2 16,10 20 2-16,-30 4 2 15,13 22 1-15,-27 2 1 16,17 21-20-16,-13-2-4 15,4 5-1-15,0 1 0 16,4 0-1-16,5-5 0 16,1-3-1-16,4-5-1 15,5-9-1-15,4-10 1 0,-4-13-1 16,13 2 1-16,-2-16-1 15,4-9 1-15,2-7-1 16,4-10 1-16,1-8 1 16,1-7 0-16,-23 55-1 15,26-59 1-15,-26 59 0 16,33-53 0-16,-33 53-1 15,28-51 2-15,-28 51-2 16,0 0 0-16,56-58 0 16,-36 46 0-16,17-2 0 15,-10 8 0-15,4 19-2 16,-13 5 1-16,-4 11 1 15,-12 3-2-15,-4 5 2 16,-12-11-2-16,-3 1 2 0,-9-2-1 16,-6-2 1-16,-3-3-1 15,-3-2 1-15,-4-7 0 16,4 0 1-16,1 0-1 15,6 0 0-15,-3 0 0 16,5 9 1-16,0 11-1 16,6 8 0-16,2 11 1 15,-1 10-1-15,-1 10 1 16,-3 11-3-16,2 4-1 15,-4-2-5-15,4 7-2 16,-10-13-3-16,15 10-4 16,-15-29-2-16,22 7-3 15,-12-37 0-15,30 12 1 16,-6-40 1-16,16 2 1 0,5-29 3 15,26-7 2-15,11-16 2 16,12-18 1-16,10-5 1 16,11-22 1-16</inkml:trace>
  <inkml:trace contextRef="#ctx1" brushRef="#br0" timeOffset="5730.3277">6793 1198 109 0,'3'13'33'0,"-8"-4"1"16,20 8-1-16,-1-7-27 15,15-2-2-15,5-7 0 16,15-1 0-16,5-11 0 0,6-2-1 15,-60 13-1-15,67-21-1 16,-67 21 0-16,64-30-1 16,-64 30 1-16,59-31-2 15,-59 31 1-15,0 0 0 16,45-51 2-16,-45 51-1 15,0 0 0-15,0 0 1 16,-27-36 0-16,-8 45 1 16,-15 11-1-16,0 11 0 15,-2 6 0-15,10 13-2 16,17-2 0-16,26-1 0 15,19-13 0-15,13-11 0 16,22-10 0-16,6-9 0 16,10-6 0-16,3-7 0 15,-1-6 0-15,-2-4 0 0,-9 1 0 16,-6-2 0-16,-16 6-2 15,-10 5 2-15,-11 3-1 16,-19 6 1-16,0 14-1 16,-15 6 1-16,-6 1-1 15,-3 7 1-15,1 0 0 16,-2-1 0-16,6 0 0 15,6-6 0-15,8-6 0 16,5-15 0-16,14 0 1 16,3-15-1-16,9-9 1 15,2-5-1-15,5-10 1 16,0-5-1-16,-33 44 2 15,37-49-2-15,-37 49 0 16,30-50 0-16,-30 50 0 0,0 0 0 16,46-59 0-16,-46 59 0 15,0 0 0-15,55-38 0 16,-55 38 0-16,0 0 0 15,63-20 0-15,-63 20 0 16,50-1 0-16,-50 1-2 16,62 5 1-16,-62-5 1 15,61 5-2-15,-61-5 2 16,56 7-1-16,-56-7 1 15,0 0 0-15,82 11 1 16,-82-11-1-16,1 25 0 16,-31-4 1-16,-7 8 0 15,-15 5-1-15,7 2 1 16,1 2 1-16,22 0-2 15,10-10 0-15,20-6 0 0,14-12 0 16,12-6 0-16,11-11 0 16,7-6 0-16,6-9 0 15,2-7 0-15,-3-3 0 16,-10-4 0-16,-47 36 0 15,0 0 0-15,66-62 0 16,-38 40 0-16,-23 6 0 16,-5 16 0-16,0 0 0 15,-15 30 0-15,-3-2-3 16,13 4 0-16,1 2-1 15,8-2-2-15,19-7-5 16,1-17-2-16,22-9-4 16,-4-20-2-16,25-3-3 15,-67 24 1-15,65-49-1 0,-65 49 1 16,77-66 2-16,-77 66 1 15,78-86 4-15,-45 38 1 16,7-2 4-16,-6 5 28 16,-34 45 3-16,51-85 4 15,-51 85 1-15,37-68 3 16,-37 68 0-16,0 0 1 15,9-58 0-15,-9 58-26 16,0 0-1-16,-37 38-2 16,8 34-1-16,-3 27 0 15,-14 8-2-15,13 4 0 16,9-8-5-16,12-16-2 15,8-15-6-15,-2-34-2 16,10-6-3-16,-4-32-2 0,3 14 0 16,-10-30-1-16,20-5 1 15,-16-21 1-15,14-7 5 16,-11 49 2-16,10-60 2 15,-10 60 1-15,5-69 2 16,-5 69 2-16,4-55 27 16,-4 55 3-16,-14-51 4 15,14 51-1-15,0 0 3 16,-2-52 1-16,2 52-1 15,0 0 1-15,0 0-26 16,0 0-2-16,0 0-1 16,0 0-1-16,53-35 0 15,-53 35-1-15,0 0 1 0,68 19-1 16,-68-19 1-16,51 5-1 15,-25-1 1-15,25 8-1 16,-11 3 0-16,-10 10 2 16,-25 5-2-16,-5 7 0 15,-18 2 0-15,4 7 0 16,0-8-2-16,8 0 4 15,7-10-2-15,13-9 0 16,10-12 0-16,7-8 0 16,8-13 0-16,5-10 0 15,4-9 0-15,4-12 0 16,-52 45 0-16,53-48 0 15,-53 48 0-15,46-48 0 16,-46 48 0-16,0 0 0 0,57-70 0 16,-34 57 0-16,-23 13 0 15,5 13 0-15,-18 13 0 16,4 10 0-16,-6 6 0 15,2 3-3-15,7-9-3 16,5-9-1-16,16-9-4 16,-4-17-3-16,25-3-3 15,-11-19-3-15,28 2-1 16,-11-18-1-16,18 4 1 15,-60 33 1-15,53-40 2 16,-18 8 28-16,-35 32 4 16,48-21 3-16,-24 0 3 15,6 17 2-15,-30 4 3 16,7 11 0-16,-28 3 2 15,15 16-24-15,-20-5 0 0,4 5-1 16,0 2-1-16,1-4 0 16,5-2 0-16,4-7 0 15,5-3-1-15,5-5 0 16,2-11 0-16,12-5 0 15,2-6 0-15,5-11 0 16,4-6 1-16,2-11-1 16,-25 39 0-16,0 0 0 15,47-68 1-15,-47 68-2 16,36-54 2-16,-36 54-2 15,35-52 1-15,-35 52-2 16,37-46-1-16,-37 46-1 16,0 0-5-16,57-59-4 0,-57 59-3 15,0 0-1-15,70-44-5 16,-70 44 0-16,47-18 0 15,-47 18 0-15,0 0 2 16,59-6 4-16,-59 6 2 16,0 0 2-16,58 8 2 15,-58-8 3-15,0 0 0 16,0 0 1-16,0 0 2 15,0 0 21-15,0 0 4 16,36 53 3-16,15-36 4 16,-56 11-1-16,5-3 1 15,13 1 3-15,6-9 0 16,24-3-19-16,-43-14-4 15,57 6-2-15,-57-6-2 0,63-7 0 16,-63 7-1-16,60-22-3 16,-60 22 1-16,46-30-2 15,-46 30 1-15,0 0-1 16,0 0 1-16,0 0 1 15,16-45-1-15,-32 52 2 16,-24 7-1-16,-3 11 1 16,-11 9-1-16,5 15-1 15,4 6-2-15,17 1-5 16,32-8-5-16,20-30-4 15,24-8-2-15,-8-20-4 16,28-1-3-16,-18-18 0 16,30 6 1-16,-80 23 1 15,83-38 4-15,-83 38 2 0,96-43 2 16,-44 26 2-16,9-5 2 15</inkml:trace>
  <inkml:trace contextRef="#ctx1" brushRef="#br0" timeOffset="6660.3809">11786 1074 54 0,'49'-21'33'15,"-49"21"0"-15,0 0 1 0,51-29-12 16,-51 29-6-16,0 0-5 15,0 0-3-15,0 0 0 16,0 0-2-16,-46-2 0 16,3 25-2-16,-3 9 0 15,-5 5-2-15,15 4 1 16,4 3-2-16,28-3 0 15,12-11-1-15,25-6 0 16,11-9 1-16,9-8-1 16,3-10 0-16,2-9 0 15,-2-9-1-15,-56 21 0 16,47-28 0-16,-47 28 0 15,0 0 0-15,47-56-1 16,-47 56 1-16,0 0-1 0,9-61 0 16,-9 61-1-16,0 0 0 15,-14-53-4-15,14 53-5 16,0 0-1-16,14-46-5 15,-14 46-2-15,0 0-1 16,68-41-3-16,-68 41 1 16,90-29 1-16,-27 15 3 15,0 0 3-15,16 0 3 16,-5-6 2-16,15-1 2 15</inkml:trace>
  <inkml:trace contextRef="#ctx1" brushRef="#br0" timeOffset="7096.4059">13123 579 122 0,'0'0'32'15,"8"-60"3"-15,-8 60-1 0,0 0-26 16,-74-45-3-16,74 45-1 16,-82 14-2-16,82-14 1 15,-96 53-1-15,30 11 0 16,-30 46-3-16,15 21 2 15,11 8-3-15,21-4 0 16,18-18-2-16,14-22-2 16,12-28-5-16,4-35-4 15,21-11-2-15,-20-21-3 16,24-17-2-16,-22-17 0 15,16-5 0-15,-18 39-1 16,2-59 6-16,-2 59 2 0,-14-71 3 16,14 71 28-16,-10-65 5 15,10 65 2-15,-29-66 3 16,29 66 1-16,-13-53 2 15,13 53-1-15,-15-53 2 16,15 53-28-16,0 0-2 16,39-59-4-16,-39 59-4 15,61-32-5-15,-61 32-5 16,88-16-3-16,-33 12-4 15,4-1-1-15,14-1-2 16,-7 0 0-16,14 0 4 16,-9-1 5-16,10 2 2 15</inkml:trace>
  <inkml:trace contextRef="#ctx1" brushRef="#br0" timeOffset="7563.4326">13550 748 104 0,'0'0'36'0,"0"0"3"16,0 0-2-16,0 0-31 15,-48-18-1-15,48 18 0 16,0 0-2-16,0 0-1 16,0 0 1-16,0 0-1 15,0 0 0-15,0 0 0 0,0 0-1 16,-35 47-1-16,35-47 1 15,0 0 0-15,0 0 0 16,0 0 0-16,0 0 0 16,0 0-1-16,0 0 1 15,0 0-1-15,48-30 0 16,-48 30 0-16,0 0-2 15,0 0-1-15,0 0-4 16,0 0-5-16,0 0-3 16,0 0-4-16,0 0-2 15,0 0-3-15,0 0-1 16,0 0 3-16,-7 61-2 15,7-61 6-15,-1 50 2 16,1-50 4-16,-4 55 1 0,-53-7 2 16,66 9 1-16</inkml:trace>
  <inkml:trace contextRef="#ctx1" brushRef="#br0" timeOffset="7915.4527">13456 1110 21 0,'9'39'24'16,"-2"-13"3"-16,1-7 1 15,-8-19 2-15,15 8 0 16,-15-8 2-16,0 0 0 16,0 0-26-16,0 0-2 15,0 0 0-15,17-21-1 16,-17 21 0-16,14-5-1 15,-14 5 0-15,14 3-1 16,-14-3 0-16,5 26 0 16,-10-11-1-16,10 7 1 15,-18-1-1-15,9-3 0 0,0-2 0 16,2-5 1-16,2-11-1 15,0 0 2-15,11-6-2 16,-3-7 0-16,2 2 0 16,-2-5 0-16,1-2 0 15,-2 2-3-15,1 3 0 16,-7-2-3-16,-1 15-5 15,-4-17-5-15,4 17-2 16,-13-8-3-16,13 8-3 16,-22 2-1-16,13 9 0 15,-33-3 0-15,3 6 4 16,-30-2 3-16,-18 7 1 15,-25-3 3-15</inkml:trace>
  <inkml:trace contextRef="#ctx1" brushRef="#br0" timeOffset="8666.4957">1186 3190 111 0,'0'0'36'15,"-13"1"0"-15,29 2 0 16,6-10-31-16,22-1-2 15,17-6 0-15,19-1-1 16,12-2 0-16,10-1-2 16,6-1 0-16,-5 3-2 0,-3 5-3 15,-16-4-5-15,-3 24-5 16,-34-17-4-16,0 26-4 15,-31-20-1-15,10 25-2 16,-26-23-2-16,18 15 2 16,-18-15 4-16,17-7 4 15,2-2 2-15</inkml:trace>
  <inkml:trace contextRef="#ctx1" brushRef="#br0" timeOffset="9454.5407">3056 2260 72 0,'2'-36'33'16,"7"18"0"-16,-11-3 1 16,2 21-23-16,3 14-3 15,0 18-1-15,-8 11-2 16,4 17 1-16,-4 14-2 15,4 9 0-15,-2 11-1 16,0 9-1-16,-1 1-1 16,2-5 1-16,-3 0-3 15,0-8-1-15,0-5 0 16,-2-12-3-16,9-4-1 15,-11-24-5-15,15-1-3 0,-10-31-4 16,13 1 0-16,-13-29-2 16,15 0-2-16,-16-29 1 15,12 6 0-15,-16-18 5 16,4-4 2-16,-6-7 2 15,-6 3 2-15,-1 16 27 16,-16-12 4-16,15 29 4 16,-23-13 4-16,18 33-1 15,-17-10 2-15,26 26 2 16,-13-13-1-16,28 7-23 15,0 0-4-15,18 1-2 16,19-9-3-16,15-7 1 16,15-4-2-16,13-9-1 15,14-5-2-15,-4-10-2 0,10 7-6 16,-15-19-5-16,9 18-1 15,-28-25-5-15,5 25 1 16,-29-26-2-16,7 24-1 16,-23-18 3-16,3 7 5 15,-18 2 4-15,0-1 2 16</inkml:trace>
  <inkml:trace contextRef="#ctx1" brushRef="#br0" timeOffset="10290.5886">3758 2019 122 0,'-24'-13'31'15,"23"26"2"-15,-18-7-2 16,6 19-25-16,2 8-2 15,2 18-1-15,-4 11 0 16,2 13 1-16,-5 12-1 16,-1 8-1-16,0-1 0 0,-2 0 0 15,3-9-1-15,1-10 1 16,4-12-1-16,5-10-1 15,1-16 1-15,10-11-1 16,4-11 0-16,6-14 0 16,4-13 0-16,6-7 0 15,3-7-1-15,-1-6 2 16,0-3-1-16,1-3 0 15,-4 3 0-15,0 6 1 16,-6 5-1-16,-3 13 0 16,-3 10 1-16,-12 1-1 15,14 29-1-15,-12 3 1 16,-3 11-1-16,-1 6-1 0,2 9 0 15,-2-3-2-15,7 7-2 16,0-15-2-16,11 2-5 16,-3-22-2-16,20 5-3 15,-10-35-2-15,20 9-1 16,-15-34 1-16,16 11-1 15,-17-30 2-15,9 9 3 16,-16-10 1-16,0 8 3 16,-8 0 2-16,-6 8 1 15,-3 11 1-15,-15-4 28 16,12 25 2-16,-10-7 2 15,15 20 3-15,-17-16 0 16,25 22 2-16,-13-19 1 16,26 2 0-16,-1-8-25 0,11-3-2 15,2-5 0-15,8-4-1 16,-2-3 0-16,0-2-1 15,-7-6 0-15,-5-1 0 16,-14 2-1-16,-11-1 1 16,-10 3-1-16,-14 7 0 15,-10 7 1-15,-12 14 0 16,-7 13 0-16,-6 18 0 15,-3 11 0-15,5 13 1 16,4 8-1-16,16 6 1 16,16-3-1-16,18-11-1 15,25-9-1-15,17-14-3 16,25-10-6-16,8-24-3 15,19 8-5-15,-12-33-2 0,13 17-5 16,-23-35 0-16,11 20-1 16,-28-26-1-16,1 18 5 15,-23-19 2-15,-3-1 3 16,-10-6 4-16</inkml:trace>
  <inkml:trace contextRef="#ctx1" brushRef="#br0" timeOffset="31464.7997">6681 2774 74 0,'13'-11'33'15,"-7"-8"-1"-15,4 7 1 16,-11-11-12-16,2 8-17 15,-6 1 0-15,5 14 0 16,-29-12-1-16,5 25 2 16,-12 3 0-16,-1 12-1 15,-8 5-1-15,0 8 0 16,0 3 0-16,5 0-1 0,9 0-2 15,12-4-1-15,15-4-1 16,12-9-1-16,21-6-2 16,11-16-5-16,26 7-5 15,0-28-6-15,31 11-4 16,-13-29 0-16,20 11-2 15,-18-21-1-15,15 9 1 16,-19-11 3-16,-9 2 6 16</inkml:trace>
  <inkml:trace contextRef="#ctx1" brushRef="#br0" timeOffset="31787.8181">7298 2658 114 0,'-42'5'33'16,"6"23"1"-16,-20-2 0 16,7 18-25-16,-2 1-4 0,11 5-1 15,8 1 0-15,12-4-2 16,19-4 0-16,16-12-1 15,16-7 0-15,17-13-1 16,11-10 0-16,2-11-1 16,3-11 1-16,-4-9 0 15,-5-4-1-15,-10-5 0 16,-12 0 0-16,-13-3 0 15,-11 0 0-15,-11 1-1 16,-5 10 0-16,-8 4 0 16,-5 10-1-16,-3 9-2 15,6 12-3-15,-4-4-6 16,21 19-4-16,0-19-4 15,12 21-4-15,1-25 0 16,29 9-3-16,-4-25 0 0,20 0 4 16,3-9 3-16</inkml:trace>
  <inkml:trace contextRef="#ctx1" brushRef="#br0" timeOffset="32027.8319">8030 2184 98 0,'1'-37'33'15,"-1"37"1"-15,-16-11 1 16,3 45-26-16,-11 11-4 15,-4 21 0-15,-1 9-2 16,1 17 0-16,1 5-2 16,4 4 0-16,8-3-3 15,1-13-2-15,14 0-5 0,0-25-7 16,22 5-5-16,-7-39-3 15,26 6-3-15,-11-36 0 16,21 3-1-16,-10-29 1 16,12-6 5-16,-7-11 5 15</inkml:trace>
  <inkml:trace contextRef="#ctx1" brushRef="#br0" timeOffset="32373.8517">8304 2581 110 0,'-24'-20'34'0,"4"35"4"15,-21 1-3-15,0 21-27 16,-5 5-2-16,9 5-1 15,5 0-1-15,17 1-1 16,7-12-1-16,20-6-1 0,10-16 0 16,17-14-1-16,10-11 0 15,10-17 1-15,3-15-2 16,1-9 0-16,-2-11 1 15,1-12-1-15,-5-9 1 16,-10-1-2-16,-9 0 2 16,-6 16-1-16,-13 10 2 15,-8 13 0-15,-14 35-1 16,-11 32 0-16,-12 27 0 15,-7 25 0-15,0 15-4 16,-3 2-5-16,14 19-7 16,-11-20-3-16,33 6-5 15,-8-42-3-15,36 10-3 16,-7-40-3-16,26 2 2 0,0-24 4 15</inkml:trace>
  <inkml:trace contextRef="#ctx1" brushRef="#br0" timeOffset="33212.8996">9733 2507 85 0,'0'-21'35'15,"0"21"0"-15,1-17-1 16,-1 17-26-16,0 13-3 0,-5 4 0 15,-1 5-1-15,-2 11 2 16,-2 5-3-16,1 8 2 16,-4 1-2-16,6 3 1 15,1-1-2-15,6-4-1 16,4-5 0-16,9-10-1 15,6-8 1-15,6-9-1 16,7-12 0-16,7-8 0 16,3-10 0-16,3-8 0 15,-1-7 0-15,-1-7 0 16,-5 0 0-16,-5 1 1 15,-1 1-1-15,-9 8 0 16,-7 6 0-16,-3 7 0 16,-13 16 0-16,12 4 1 15,-10 15-1-15,-3 6 0 0,1 7 0 16,2 1 0-16,3 5 1 15,3-3-2-15,3-2 2 16,7-7-1-16,5-11 0 16,1-4 1-16,5-10-1 15,-1-8 1-15,0-8 0 16,-3-7 0-16,0-11-1 15,-9-1 0-15,-2-5-1 16,-4 0-1-16,0 1-1 16,-4 1-1-16,5 7-2 15,-5 2-3-15,12 19-4 16,-10-10-4-16,20 24-1 15,-12-13-4-15,26 22-1 16,-13-18-1-16,24 23-1 0,-8-18 1 16,11 7 4-16,-1-2 3 15,1-3 2-15</inkml:trace>
  <inkml:trace contextRef="#ctx1" brushRef="#br0" timeOffset="33799.9332">11002 2615 115 0,'-19'11'33'15,"-23"-12"2"-15,9 19 0 16,-12-6-30-16,-1 11 0 15,-2 1-1-15,6 6-1 16,6 0 0-16,5 3 0 16,13-5-2-16,12 0 1 15,13-8-2-15,16-10 1 16,14-8-1-16,10-9 1 0,9-9-1 15,2-10 0-15,4-4 0 16,-7-5 0-16,-7 1 0 16,-10-3 0-16,-9 7 0 15,-12 6 0-15,-12 8 0 16,-5 16 0-16,-17-3 0 15,3 18-1-15,-7 9 1 16,7 2-1-16,4 9 0 16,5-4-1-16,11 2-2 15,9-9-1-15,17-5-3 16,8-20-5-16,23 1-3 15,-6-27-2-15,22 7-2 16,-15-29-3-16,19 9 1 16,-22-26-1-16,12 10 2 0,-18-25 4 15,-7 3 4-15,-7 5 19 16,-13-11 9-16,4 23 2 15,-24-7 6-15,6 32 0 16,-22-8 2-16,8 44 2 16,-25 1 0-16,8 34-19 15,-14 15-3-15,3 19-1 16,1 7-2-16,-1 10 1 15,2 10-3-15,2 1 0 16,5-2-3-16,0-10-1 16,7 0-8-16,-13-24-3 15,14 8-7-15,-14-34 0 16,15 3-2-16,-10-36-1 15,20-2-1-15,-17-18 3 16,16-11 4-16,-1-17 5 0</inkml:trace>
  <inkml:trace contextRef="#ctx1" brushRef="#br0" timeOffset="34612.9797">11464 2542 123 0,'-13'-21'32'16,"13"21"2"-16,0 0-2 16,8 10-27-16,6-5-2 15,9 2-2-15,14-4-2 16,10-4-2-16,11 3-2 15,-1-11-7-15,11 9-3 16,-13-15-4-16,11 19-3 16,-27-19-2-16,11 18 0 15,-30-15-2-15,4 17 3 16,-24-5 4-16,0 0 4 0,0 0 3 15,-21 16 3-15,5 10 28 16,-13-16 2-16,13 22 4 16,-14-16 2-16,20 19 1 15,-13-19 0-15,24 19 3 16,-8-25-1-16,28 9-25 15,0-12 0-15,15-3-2 16,0-7 0-16,11-3 0 16,-3-9-1-16,3-5 0 15,-8-2-2-15,-5-2 0 16,-11-2-1-16,-8 3 0 15,-10 0 1-15,-11 1-1 16,-9 7 0-16,-8 7 0 0,-8 9 1 16,-3 7 1-16,0 8 0 15,3 7 1-15,5 4-1 16,8 7 1-16,13 2-1 15,10-6 1-15,15-1-1 16,15-7 0-16,13-5-1 16,4-2 1-16,8-4-1 15,-2-6 1-15,-1-4-1 16,-6 0 0-16,-11 0 0 15,-8 2 1-15,-14 3-1 16,-10 5 0-16,-11 5 0 16,-9 7 0-16,-6 5-1 15,-3 3 1-15,0 0-1 16,-2 4 0-16,6-5 0 0,5-5 0 15,11-10 0-15,1-15 0 16,14 1 1-16,1-13 0 16,1-9 0-16,0-10 1 15,-1-7 0-15,-1-6 0 16,-1 0 1-16,1-1-1 15,-5 4 1-15,6 5-1 16,3 5 0-16,5 2-1 16,9 8 0-16,5 3-3 15,14 7-5-15,-7-7-6 16,22 12-2-16,-15-23-4 15,22 20-3-15,-20-29-2 16,26 21-1-16,-22-29 0 16,24 18 2-16,-10-18 4 0,14 1 1 15,0 0 3-15</inkml:trace>
  <inkml:trace contextRef="#ctx1" brushRef="#br0" timeOffset="35273.0175">14688 2110 50 0,'3'-33'31'16,"1"5"2"-16,-10-10-5 15,6 15-9-15,-22-9-3 16,6 13-3-16,-17-1-4 15,-1 10-1-15,-17 10-1 16,-1 16-2-16,-9 10-1 16,-4 12-2-16,-6 11 0 15,1 21 0-15,3 8-1 16,5 13 1-16,8 8-2 15,12 5 0-15,9 2-2 16,11-2 0-16,13-5-4 0,5-19-6 16,26 4-5-16,-12-33-5 15,21 7-4-15,-18-37-2 16,12 3-1-16,-25-24-1 15,22-12 2-15,-26-8 6 16</inkml:trace>
  <inkml:trace contextRef="#ctx1" brushRef="#br0" timeOffset="36543.0901">13706 2759 114 0,'-28'-24'37'0,"28"14"-1"16,5-12-1-16,18 6-32 15,29-3-2-15,15 1-1 16,13-3 0-16,9 3-1 0,6 0 2 15,2 5-2-15,-12 6 2 16,-8 4-1-16,-16 8 1 16,-12 7 1-16,-13 6-1 15,-15 12 1-15,-13 5-1 16,-13 4 0-16,-9 3 0 15,-4 5-1-15,-7-2 1 16,-1 1-1-16,0-8 1 16,4-9-1-16,5-6 0 15,6-7 0-15,11-16 1 16,0 0-1-16,7-16 0 15,8-9 0-15,5-9 1 16,3-7-1-16,5-8 0 16,0-3-1-16,1 2 1 15,-6 4-1-15,-1 8 1 0,-4 7 0 16,-1 9 0-16,-1 7-1 15,-2 8 2-15,2 7-1 16,1 6 0-16,10-1 2 16,4-1-2-16,8 0 0 15,7-2 0-15,4-1 0 16,3-3 0-16,1 2 0 15,-6-2 0-15,-8 0-1 16,-8 0 1-16,-9 3 0 16,-10-1 0-16,-13 0 2 15,-18 13-2-15,-6 0 1 16,-4 6 0-16,-9 11 0 15,-1 2 0-15,1 5 0 16,4 3 0-16,7 2-1 0,8-4 1 16,12-1-1-16,12-7 0 15,17-7 0-15,11-10 0 16,16-7 0-16,3-11 0 15,4-8-1-15,4-7 1 16,-4-10 0-16,-5-5 0 16,-12-6 0-16,-9-4-1 15,-14-2-1-15,-11 0 2 16,-8 6-2-16,-8 5 2 15,-3 4-2-15,-3 7 2 16,1 9-1-16,2 8 1 16,13 8 0-16,0 0 0 15,-2 12 1-15,23-5-1 16,6 1 1-16,8 3-1 0,5-2 0 15,3 1 1-15,0-1-1 16,-6-1 0-16,-6 2 2 16,-6 0-1-16,-10 5 1 15,-7-2-1-15,-12 12 1 16,-5 1-1-16,-8 3 0 15,0 1 0-15,-2 0-1 16,-1-1 0-16,3-4 0 16,3-5 0-16,7-8-1 15,7-12 1-15,13 0 0 16,3-12-1-16,3-4 2 15,3-10-2-15,2-4 2 16,0-3-2-16,-2-4-1 16,-4 5 2-16,-7 7-1 15,-4 7 0-15,-3 1-1 0,-4 17 2 16,0 0 0-16,-5 12 1 15,0 10 1-15,5-3-1 16,6 3 0-16,5-6 0 16,11 5 2-16,6-13-1 15,12-8-2-15,7-8 0 16,6-7 0-16,2-6 0 15,2-6-2-15,-5-2 2 16,-8-1-2-16,-3 5 1 16,-12 4-1-16,-5 11 2 15,-15 8 0-15,-7 13 1 16,-9 18 1-16,-3 8-3 0,-3 7 0 15,4 10-3-15,0-7-3 16,13 12-6-16,-2-20-2 16,23 7-3-16,-4-32-1 15,24 10-3-15,-16-33 2 16,19 10 0-16,-17-30 3 15,11 11 0-15,-13-20 2 16,8 5-1-16,-9-11-1 16,1-2 1-16</inkml:trace>
  <inkml:trace contextRef="#ctx1" brushRef="#br0" timeOffset="40292.3046">1350 4950 98 0,'-14'9'38'16,"-3"-12"2"-16,17 3-2 15,0 0-26-15,34-8-7 16,6-2-2-16,25-8 0 16,16 2-4-16,15-6-2 15,20 5-7-15,-1-13-5 16,23 20-6-16,-19-16-3 15,22 24-4-15,-32-14-3 16,13 21-2-16,-19-10 0 16,2 11 6-16</inkml:trace>
  <inkml:trace contextRef="#ctx1" brushRef="#br0" timeOffset="40834.3356">3616 4116 94 0,'4'-13'37'15,"-12"-6"0"-15,8 19 0 16,-5 20-31-16,5 11-3 15,-6 15-1-15,4 17-1 16,-6 15 1-16,-2 11-2 0,-1 11 0 16,-3 4-1-16,-5-4 0 15,1-5-2-15,3-5-2 16,-8-22-9-16,20 3-5 15,-11-30-7-15,21 1-2 16,-12-30-2-16,20-3-3 16,-10-22 1-16</inkml:trace>
  <inkml:trace contextRef="#ctx1" brushRef="#br0" timeOffset="41077.3495">3388 4768 110 0,'-20'-1'38'0,"-5"-6"1"16,25 7-1-16,0 0-33 15,0 0-2-15,29-9-2 0,17-12-1 16,16-9-1-16,13-7-2 16,16-6-1-16,10-13-2 15,8 7-6-15,-7-16-5 16,8 14-3-16,-27-16-3 15,7 20-3-15,-30-19-1 16,-2 14-1-16,-26-11 1 16,-1 9 6-16</inkml:trace>
  <inkml:trace contextRef="#ctx1" brushRef="#br0" timeOffset="41461.3714">4378 3853 119 0,'-25'9'33'0,"13"31"2"16,-13-6 0-16,11 13-30 15,-3 13 0-15,3 11-3 0,0 7 1 16,1 8-1-16,-1 1 0 15,0 0-1-15,4-8-1 16,5-9 0-16,-1-8 0 16,5-13 1-16,2-12-1 15,6-17 0-15,5-15 0 16,10-11 0-16,1-12 0 15,4-6 1-15,2-6-1 16,0-4 0-16,-3 2 0 16,1 5 0-16,-7 9 0 15,-5 8 0-15,-15 10 0 16,12 19 0-16,-10 7-1 15,-4 3-1-15,0 11-1 0,2-5-1 16,5 9-3-16,1-13-1 16,11 5-6-16,-3-22-3 15,22 8-3-15,-13-28-1 16,27 8-3-16,-18-26-1 15,16 8-1-15,-14-20 1 16,2 5 4-16,-10-7 3 16</inkml:trace>
  <inkml:trace contextRef="#ctx1" brushRef="#br0" timeOffset="41781.3897">4769 4630 108 0,'-19'7'33'0,"19"17"3"16,0-24 0-16,7 16-31 15,6-10-1-15,14-3-1 0,6-6 0 16,5-5 0-16,5-8-2 15,2-7 1-15,-3-2-2 16,-6-6 1-16,-8 1-1 16,-10-3 0-16,-9 4 0 15,-14 4 0-15,-10 6-1 16,-12 12 1-16,-4 10 0 15,-7 12 0-15,-6 12 0 16,4 10 1-16,6 9-1 16,7 4 1-16,13 1-2 15,12-8-2-15,23 2-4 16,9-22-6-16,30 6-5 15,-3-29-3-15,32 12-5 16,-14-32-1-16,25 13-2 0,-15-23-3 16,24 7 4-16,-6-10 4 15</inkml:trace>
  <inkml:trace contextRef="#ctx1" brushRef="#br0" timeOffset="42802.4481">7001 3850 107 0,'-14'-16'36'16,"11"34"1"-16,-15-5-4 0,4 31-29 15,2 9 0-15,-5 15-1 16,0 12-1-16,-4 10 0 15,-1 4 0-15,3 3 0 16,-1-3-2-16,1-11 0 16,1-12 1-16,6-11 0 15,6-15 0-15,9-16-1 16,6-18 1-16,10-14 0 15,7-16-1-15,8-10 1 16,5-10 0-16,5-6-1 16,0-2 1-16,-1 1 0 15,-4 3-1-15,-4 13 0 16,-9 9 1-16,-9 10-1 15,-5 13 0-15,-5 15-1 0,-7 9 0 16,0 10 0-16,0 5-1 16,1 1-1-16,8 2-1 15,5-7-1-15,14-4-2 16,1-18-3-16,23-1-4 15,-6-24-2-15,19 3-3 16,-14-26 1-16,13 8 5 16,-19-14 6-16,-7 2 5 15,-9 2 6-15,-19-5 6 16,3 16 3-16,-26-7 4 15,13 31 3-15,-32-25-4 16,15 29-6-16,-9 0-2 16,3 16-2-16,2 5-2 15,6 8 0-15,6 2-1 0,7 5-1 16,8-4 0-16,7 1 0 15,9-8-1-15,12-10 0 16,5-10-1-16,3-9 1 16,3-12-1-16,-1-10 0 15,-3-10 0-15,-8-5-1 16,-5-3 0-16,-13-3-1 15,-9 2 0-15,-11 4-2 16,-7 8 0-16,-8 4-1 16,0 12-2-16,-4-3-4 15,24 16-2-15,-23-15-3 16,23 15-2-16,14-16-1 15,19 12 0-15,-9-22-2 16,30 5-1-16,-8-18 3 0,14-2 3 16,-2-11 1-16,2-5 1 15,1-7 2-15</inkml:trace>
  <inkml:trace contextRef="#ctx1" brushRef="#br0" timeOffset="43178.4696">8373 3700 122 0,'0'0'33'0,"-14"5"1"15,6 30-1-15,-9 5-27 16,2 18-1-16,-1 11-3 15,2 16 0-15,-2 9-1 16,1 9 0-16,3 2-2 16,2-2-1-16,1-5-1 15,-2-10-2-15,5-7-3 16,-4-26-6-16,15-3-5 15,-15-35-2-15,20 1-2 0,-15-36-3 16,14 5-1-16,-17-29-1 16,11 5 4-16,-12-14 5 15,-3-11 31-15,4 22 5 16,-21-14 5-16,16 27 5 15,-15-15 1-15,21 26 4 16,-7-15 1-16,28 20 0 16,2-4-27-16,24-7-5 15,19 5-4-15,4-14-8 16,23 14-5-16,-9-18-3 15,19 20-6-15,-15-17-2 16,10 20-4-16,-21-12-2 16,5 16 3-16,-4-6 6 15</inkml:trace>
  <inkml:trace contextRef="#ctx1" brushRef="#br0" timeOffset="44116.5233">10012 4402 75 0,'2'-13'35'0,"-7"-10"0"15,5 23 0-15,-1-23-20 16,1 23-10-16,0 0-1 15,-5 17-1-15,-7 11 1 16,-2 12-1-16,-7 7 0 16,1 8 0-16,-2-1-1 15,6 0 0-15,4-8 0 16,10-6-1-16,15-18 0 15,13-10 0-15,9-18-1 16,14-7-1-16,8-12 1 16,2-5 0-16,4-3 0 0,-7-4-1 15,-5 4 1-15,-13 2-1 16,-5 11 1-16,-10 6 0 15,-12 9-1-15,-11 5 2 16,0 23-1-16,-7 1 0 16,-5 8 1-16,2 4 0 15,-2 0-1-15,7 5 1 16,3-6 0-16,10-6 0 15,8-9 0-15,13-9 0 16,6-14 0-16,11-10-1 16,2-12 1-16,1-5-1 15,-3-11 0-15,0-5 0 16,-11-1-1-16,-10 0-1 15,-7 5-1-15,-9 2-1 0,-1 10-1 16,-11 3-2-16,3 27-5 16,0-23-2-16,14 34-2 15,-14-11-3-15,24 22 0 16,-11-16-1-16,21 18-1 15,-7-18-1-15,16 9 3 16,2-10 2-16,4-5 2 16,1-2 1-16</inkml:trace>
  <inkml:trace contextRef="#ctx1" brushRef="#br0" timeOffset="44507.5457">11249 4408 90 0,'-10'-15'29'16,"-3"21"1"-16,-21-10 2 16,5 21-9-16,-15-3-18 15,1 13 0-15,0 5-1 0,5 6 1 16,0 2-2-16,11 3 0 15,9-4-1-15,11-1 0 16,14-10-1-16,15-6 0 16,9-17 0-16,12-6-1 15,6-12 0-15,5-8 0 16,-2-7 0-16,0-3 0 15,-5-3 1-15,-13 2-2 16,-6 3 1-16,-10 6 0 16,-8 8 0-16,-10 15 0 15,0 0-1-15,-15 5 1 16,7 12-1-16,-4 12 0 15,5 3-1-15,6 3 0 16,8 2-2-16,8-9-1 0,18 0-4 16,0-26-4-16,23 4-3 15,-8-35-2-15,28 3-1 16,-10-33-1-16,20 8-1 15,-18-28-2-15,8 3 3 16,-8-13 3-16,-8 0 2 16,-7-2 2-16,-12 3 1 15</inkml:trace>
  <inkml:trace contextRef="#ctx1" brushRef="#br0" timeOffset="44687.556">12040 3868 130 0,'-32'58'32'0,"-20"0"0"16,15 31-1-16,-4-3-29 15,4 7 0-15,9-2-3 16,12-4 0-16,5-1-2 0,6-14-3 15,13 1-7-15,-6-28-4 16,19 5-4-16,-19-34-3 16,20 6-2-16,-22-22-2 15,14-15-1-15,-18-15 1 16,4 1 7-16</inkml:trace>
  <inkml:trace contextRef="#ctx1" brushRef="#br0" timeOffset="44875.5667">11700 4452 121 0,'-25'-5'34'0,"33"18"3"15,-8-13-6-15,35-2-29 16,6 1-2-16,12-5-3 16,16 6-6-16,1-16-6 0,18 14-3 15,-19-18-5-15,13 20-3 16,-26-17-2-16,3 19-2 15,-26-12 1-15,-5 11 6 16,-28-1 4-16</inkml:trace>
  <inkml:trace contextRef="#ctx1" brushRef="#br0" timeOffset="45454.5998">12200 4524 115 0,'-30'8'33'16,"22"17"2"-16,-3-22 0 16,11-3-32-16,28 8-1 15,7-14-1-15,5-1-1 16,4-5 1-16,3-7-1 15,1-3 0-15,-9-6-1 0,-6 2 1 16,-13-2-1-16,-6-1 0 16,-14 3 1-16,-7 3 0 15,-9 5 0-15,-10 8 0 16,-4 8 0-16,-3 7 1 15,1 12 0-15,4 7 0 16,8 6 0-16,7 3 0 16,12 1 0-16,15 3 0 15,8-4-1-15,14-2 1 16,6-3-1-16,6-5 1 15,-1-1-1-15,-3-5 0 16,-3 3-1-16,-7-7 1 16,-8-1 0-16,-10 1-1 15,-6-3 0-15,-7 3 1 0,-6 2-1 16,-7-1 1-16,-1 1 0 15,-3 0 0-15,1-2-1 16,2-1 2-16,11-12-1 16,0 0 0-16,0 0 1 15,7-30 0-15,10 1 0 16,6-9 1-16,3-5 0 15,5-4-1-15,-2-6 1 16,6 2-1-16,-1 3-1 16,1 3 0-16,-1 9-2 15,-3 2-4-15,6 12-5 16,-15-5-4-16,14 23-3 15,-21-17-3-15,19 21-1 0,-25-20-1 16,23 21-3 0,-19-19 1-16,16 10 4 0,-5-8 2 15,10 1 1-15</inkml:trace>
  <inkml:trace contextRef="#ctx1" brushRef="#br0" timeOffset="47107.6944">14746 4292 95 0,'-3'24'38'15,"0"13"-1"-15,-19-3-1 0,2-4-36 16,-1 9-11-16,-6-18-7 16,27 6-8-16,0-27-2 15,16 5-3-15,11-22-3 16,23-3 0-16</inkml:trace>
  <inkml:trace contextRef="#ctx1" brushRef="#br0" timeOffset="47249.7025">15276 4323 103 0,'-26'37'34'0,"-3"5"-4"16,5 6-12-16,-9-17-41 16,24 14-6-16,-1-23-2 15,29 3-3-15,5-19-2 16</inkml:trace>
  <inkml:trace contextRef="#ctx1" brushRef="#br0" timeOffset="49149.8112">1559 6965 116 0,'21'-5'38'0,"-4"-2"1"16,22 13-3-16,9-9-32 0,13-3-3 15,18-1-2-15,12-11-8 16,26 10-8-16,-9-21-7 15,23 14-5-15,-17-18-2 16,16 17-2-16,-22-11-2 16,5 13 1-16</inkml:trace>
  <inkml:trace contextRef="#ctx1" brushRef="#br0" timeOffset="49584.8361">3664 6023 79 0,'-7'-21'35'16,"7"21"-2"-16,-11 24 2 16,9 25-21-16,-7 11-7 15,3 18-2-15,-4 19-3 16,-3 17 2-16,-3 14-2 0,-3 2 0 15,-1 0-2-15,4-12-1 16,3-5-5-16,-2-23-7 16,23-5-6-16,-9-36-6 15,20-9-2-15,-19-40-2 16,33 12-3-16,-15-34 1 15,1-2 3-15</inkml:trace>
  <inkml:trace contextRef="#ctx1" brushRef="#br0" timeOffset="49794.8481">3381 6986 121 0,'-31'-8'36'0,"17"13"2"16,14-5-2-16,6-11-32 0,19-2-1 15,20-5-3-15,14-11-1 16,17-7-3-16,15-1-5 15,2-23-8-15,18 12-5 16,-16-22-6-16,12 12-1 16,-18-15-3-16,4 14 0 15,-23-11 1-15,-5 8 5 16</inkml:trace>
  <inkml:trace contextRef="#ctx1" brushRef="#br0" timeOffset="50210.8719">4349 6053 112 0,'-37'10'37'16,"11"23"1"-16,-9 1-2 0,6 19-31 15,5 7 0-15,5 13 1 16,1 5-2-16,5 9 1 16,0 0-3-16,7 1 3 15,2-6-5-15,4-10 0 16,3-8 0-16,3-12 0 15,3-14 0-15,5-13 0 16,0-12 0-16,6-14 0 16,3-14 0-16,1-9 0 15,-1-8 0-15,1-7 0 16,0-1 0-16,-1 4 0 15,-3 5 0-15,-2 6 0 16,-4 13 0-16,-2 13 0 16,-3 13 0-16,-1 11 0 0,1 12 0 15,-3-1 0-15,6 8-5 16,1-1-1-16,10 5-7 15,-13-24-5-15,27 8-2 16,-18-28-5-16,26 7 0 16,-20-26-2-16,21 6-1 15,-17-20-1-15,5 1 7 16,-7-7 3-16,-11-1 3 15</inkml:trace>
  <inkml:trace contextRef="#ctx1" brushRef="#br0" timeOffset="50539.8907">4731 6819 120 0,'2'21'35'0,"-2"-21"2"15,16 29-1-15,3-23-31 16,12-5-1-16,8-9-1 0,10-6-1 16,2-8 0-16,0-4-1 15,-4-8-1-15,-4-4 1 16,-10 1-1-16,-9-2 0 15,-10 4 1-15,-18 2-1 16,-7 6 1-16,-12 9-1 16,-7 14 1-16,-11 15 0 15,-2 13 0-15,-2 17 0 16,3 8 0-16,9 10 1 15,10 3-2-15,12 1 0 16,19-8-3-16,12-12-2 16,23-3-8-16,3-23-4 15,22 8-4-15,-13-28-3 16,28 13-4-16,-22-24-2 0,27 14-1 15,-12-16 0-15,16 3 7 16,-2-1 3-16</inkml:trace>
  <inkml:trace contextRef="#ctx1" brushRef="#br0" timeOffset="51095.9225">7073 6407 83 0,'21'-12'36'16,"3"14"-1"-16,-24-2 1 15,16 15-25-15,-19 4-3 16,2 19-2-16,-11 5 0 15,6 9 0-15,-4 5-2 16,3 4-1-16,0 2-1 16,5-7-2-16,6-6-2 15,3-12-3-15,14-5-9 16,-7-27-5-16,24 4-4 15,-18-30-5-15,23 4-1 16,-13-27-2-16,9 5-1 16,-14-20 3-16</inkml:trace>
  <inkml:trace contextRef="#ctx1" brushRef="#br0" timeOffset="51268.9324">7132 6168 114 0,'-56'-27'37'0,"23"14"0"15,-1-4-2-15,20 14-33 16,14 3-6-16,11-11-11 15,30 20-5-15,-2-17-6 16,30 23-1-16,-9-13-4 16,25 22-1-16,-12-7 0 15,10 9 3-15</inkml:trace>
  <inkml:trace contextRef="#ctx1" brushRef="#br0" timeOffset="51560.9491">8025 6421 106 0,'-30'-5'36'16,"13"12"3"-16,-23-6-2 16,1 14-30-16,-13 4-1 15,4 12 0-15,-5 3-1 16,2 9-1-16,8 4-1 15,11 2-1-15,12-2 0 16,16-2-2-16,21-8-2 16,14-9-2-16,25-9-4 15,-1-19-7-15,26 7-5 16,-11-28-2-16,20 10-5 0,-20-25-2 15,11 13-1-15,-23-19-1 16,3 9 3-16,-18 0 7 16</inkml:trace>
  <inkml:trace contextRef="#ctx1" brushRef="#br0" timeOffset="51913.9693">8244 6578 109 0,'1'21'34'15,"-1"-21"2"-15,25 24-1 16,5-24-30-16,15-3 0 15,7-8-1-15,6-5 0 16,0-8 0-16,-1-1-2 16,-6-5 0-16,-13 1-1 15,-10-3 0-15,-17 2-2 0,-13 2 1 16,-12 5-2-16,-17 7 3 15,-9 14-2-15,-12 11 1 16,-5 12 2-16,-6 15-1 16,1 10 1-16,6 10 0 15,9 6 0-15,18 0-2 16,18-5 0-16,21-7-7 15,16-19-7-15,30 5-4 16,-2-32-4-16,27 7-4 16,-11-31-2-16,24 11-2 15,-10-23-2-15,14 2 4 16,-9-6 6-16,3-9 2 15</inkml:trace>
  <inkml:trace contextRef="#ctx1" brushRef="#br0" timeOffset="52741.0166">9268 6415 88 0,'-6'-18'35'15,"6"18"-1"-15,-1-21 2 16,1 21-22-16,2 14-8 15,-2 6-2-15,-2 6-1 16,-1 9 2-16,-11 6-1 16,3 8 1-16,-7 2-2 0,3 1 2 15,-3-4-2-15,10-3-1 16,6-10-1-16,10-7 1 15,14-17-2-15,13-12 0 16,11-13 1-16,12-13-2 16,7-9 1-16,0-8-1 15,2-2 0-15,-10 0 0 16,-6 3 1-16,-8 6-1 15,-12 7 0-15,-11 9 1 16,-11 10 0-16,-9 11 0 16,0 0 0-16,-18 24 0 15,3 2 1-15,3 8-1 16,0 0 1-16,5 5 0 0,7-4-1 15,8 0 1-15,11-10-1 16,12-6 1-16,7-9 0 16,6-10 0-16,7-11-1 15,-3-12 0-15,0-2 1 16,-5-10-2-16,-3-1 1 15,-14-3-2-15,-4 0 0 16,-8-1-2-16,-5 7 0 16,-7-1-4-16,6 15-3 15,-12-9-6-15,19 21-1 16,-15-10-3-16,26 23-1 15,-26-6-1-15,38 10-2 16,-12-5-1-16,13 12 4 16,-4 0 4-16,8-5 2 15</inkml:trace>
  <inkml:trace contextRef="#ctx1" brushRef="#br0" timeOffset="53183.0419">10534 6402 105 0,'-44'-1'35'0,"8"18"3"15,-12 0-1-15,8 11-26 16,-3 4-3-16,10 6-1 16,6 1-2-16,14 1 0 15,12-5-1-15,14-5-4 16,14-8 0-16,13-10 0 15,9-8 0-15,10-12 0 16,2-8 0-16,-3-10 0 0,-2-3 0 16,-5-5 0-16,-12-2 0 15,-5 0 0-15,-15 4 0 16,-6 7-2-16,-12 8 2 15,-1 17 0-15,-20-3 0 16,1 20 0-16,-1 11 0 16,1 5 2-16,6 10-2 15,4 2 0-15,13-5-3 16,8-4-1-16,21-7-5 15,3-22-6-15,26-1-2 16,-6-31-3-16,24 1-3 16,-12-30-1-16,20 3 0 15,-20-20-3-15,10 2 4 16,-14-17 3-16,-4-1 4 0,-8-4 1 15,-14-1 3-15</inkml:trace>
  <inkml:trace contextRef="#ctx1" brushRef="#br0" timeOffset="53372.0527">11427 5879 134 0,'-31'49'33'16,"-21"3"1"-16,16 25 0 15,-1-5-31-15,3 9 0 16,15 2-1-16,5-5 0 16,8-1-2-16,7-6-1 15,7-7-5-15,-7-13-6 16,18 3-7-16,-21-28 0 15,17 1-7-15,-15-27-2 16,0 0-1-16,-8-18-1 16,5-2 3-16,-12-13 7 15,-3-9 4-15</inkml:trace>
  <inkml:trace contextRef="#ctx1" brushRef="#br0" timeOffset="53559.0634">11033 6390 130 0,'-17'-20'35'16,"17"20"0"-16,0 0 0 15,31-6-32-15,10 4-1 16,11 1-2-16,12 0-2 15,6-3-4-15,13 6-7 16,-17-11-4-16,11 14-4 16,-20-17-3-16,4 18-2 15,-27-15-1-15,5 12-2 16,-22-7 3-16,-2 6 6 0,-15-2 3 15</inkml:trace>
  <inkml:trace contextRef="#ctx1" brushRef="#br0" timeOffset="54160.0978">11657 6468 130 0,'4'30'34'16,"-6"-18"0"-16,23 11 1 15,3-15-31-15,9-4 0 16,7-5-2-16,5-7-1 16,5-8 0-16,-3 0-2 15,-2-7 1-15,-8-4-1 16,-11-2 0-16,-7 1-1 15,-14 0 2-15,-12 4-2 16,-13 6 2-16,-9 3 1 16,-9 11 0-16,-10 7 0 15,-2 10 0-15,3 13 0 0,5 1 1 16,9 9 1-16,13-2-1 15,16 2 1-15,17-5-1 16,22-4-2-16,11-9 0 16,13-8 0-16,12-6 0 15,4-6 0-15,1-8 0 16,-7 0 0-16,-7-3 0 15,-13 3 0-15,-9 3 0 16,-15 7 0-16,-13 7 0 16,-11 9 0-16,-15 12 0 15,-2 4 0-15,-6 8 0 16,-1 8 0-16,-2-1 0 15,7-1 0-15,3-7 0 16,7-8 0-16,6-11 0 0,2-20 0 16,19 1 0-16,-4-18 0 15,2-14 0-15,0-8 0 16,1-11 0-16,4-4 0 15,3-5 0-15,-1 4 0 16,9 2 0-16,5 5 0 16,4 9 0-16,6 3-3 15,5 19-9-15,-10-1-5 16,14 25-2-16,-13-11 0 15,17 28-5-15,-19-12 1 16,19 27-3-16,-22-14 3 16,12 19 1-16,-16-2 4 15,-7 0 0-15,-14 5 3 16</inkml:trace>
  <inkml:trace contextRef="#ctx1" brushRef="#br0" timeOffset="54768.1325">1503 8951 114 0,'34'-9'38'16,"19"6"1"-16,4-15-3 15,12 6-34-15,11 1-4 16,6-10-10-16,24 8-6 15,-10-18-4-15,21 15-7 16,-15-17-3-16,15 12-2 16,-8-13 0-16,10 11 2 15</inkml:trace>
  <inkml:trace contextRef="#ctx1" brushRef="#br0" timeOffset="61198.5003">1763 10996 73 0,'-10'0'39'16,"24"0"-1"-16,3-10 1 15,22 13-19-15,7-13-16 16,19 3 0-16,13-2-4 15,10 1-1-15,16 9-7 16,-1-11-7-16,13 17-5 16,-20-21-6-16,17 16-2 15,-21-19-3-15,15 10 1 16,-15-19 1-16</inkml:trace>
  <inkml:trace contextRef="#ctx1" brushRef="#br0" timeOffset="61685.5282">3793 10023 94 0,'13'-18'35'0,"-15"2"-3"15,2 16 2-15,0 11-22 16,6 16-6-16,-3 10-3 16,6 14 0-16,-2 20-3 15,4 15 2-15,-7 17-1 16,1 9-1-16,-5 6-2 15,-6 0-1-15,0-1 0 16,-3-12-3-16,3-5-5 16,-5-25-5-16,15-5-5 15,-15-34-2-15,20-7-1 0,-9-29-1 16,11-3-1-16,-16-22 1 15,8-3 4-15,-7-7 6 16</inkml:trace>
  <inkml:trace contextRef="#ctx1" brushRef="#br0" timeOffset="61873.5389">3661 10936 117 0,'-16'-6'32'15,"-6"-12"0"-15,22 18 0 16,0 0-25-16,21-15-4 16,20-1-2-16,18-9-4 15,21-3-3-15,3-17-7 16,22 5-4-16,-2-24-5 15,16 15-2-15,-16-19-1 16,7 15-1-16,-28-15-3 16,0 12 7-16,-20-4 3 0,-13 5 7 15</inkml:trace>
  <inkml:trace contextRef="#ctx1" brushRef="#br0" timeOffset="62271.5617">4659 10036 128 0,'-22'19'31'0,"-13"-1"1"15,16 28 0-15,-4 5-27 16,4 12 0-16,1 11-2 15,3 15 1-15,0 5-2 16,1 5 0-16,1-3-1 16,2-4-2-16,4-10 2 15,3-10-3-15,4-16 2 16,5-14-2-16,4-13 1 15,5-17 0-15,7-11 1 0,0-13 0 16,4-9 1-16,3-2 0 16,-2-7 0-16,-3 2 1 15,-1 2-1-15,-1 6 0 16,-7 10 0-16,-4 7 1 15,-2 14-3-15,-2 6-1 16,2 8 0-16,1 3-2 16,6 6-1-16,4-7-2 15,10 7-3-15,0-17-3 16,17 4-2-16,-12-25-4 15,23 9-4-15,-20-27 0 16,16 8-1-16,-22-22-1 16,7 9 3-16,-19-15 2 15,0 8 3-15,-11-3 4 0</inkml:trace>
  <inkml:trace contextRef="#ctx1" brushRef="#br0" timeOffset="62609.581">5094 10851 127 0,'4'12'31'15,"22"12"2"-15,-5-18-1 16,20 5-27-16,6-7-1 15,11-7-1-15,0-6-1 16,0-7 0-16,-8-5-1 16,0-6 0-16,-16-3-2 15,-6-5 2-15,-23 1-2 16,-10 6 1-16,-13 5 0 15,-16 9 0-15,-10 14 0 0,-10 11 1 16,0 18-1-16,-2 9 1 16,6 13 0-16,12 1-1 15,14 3 0-15,19-2-1 16,20-10-1-16,15-13-5 15,25-4-3-15,8-21-3 16,24 0-2-16,-10-24-4 16,23 11-4-16,-15-28-3 15,19 16-1-15,-10-21 0 16,15 5 4-16,-9-11 2 15,12 1-1-15</inkml:trace>
  <inkml:trace contextRef="#ctx1" brushRef="#br0" timeOffset="63594.6374">6896 10014 82 0,'7'-25'32'16,"7"11"1"-16,-13 3 0 15,-1 11-24-15,8 19-3 16,-1 12 1-16,-8 10-3 15,5 18 1-15,-3 10-2 16,2 17 2-16,-7 3-2 16,-2 9 1-16,1-2-3 15,-5 4 1-15,-1-12-1 16,0-6-1-16,3-11 1 15,2-13-1-15,8-14 0 16,3-15-1-16,6-16 1 16,6-14 0-16,9-16 0 0,1-9 2 15,4-11-2 1,0-9 2-16,1-4-2 0,0-5 2 15,-2-2-2-15,1 4 2 16,-1 8-2-16,-1 6 0 16,-2 7 0-16,3 10 1 15,-4 11-1-15,-1 11 0 16,0 11 0-16,-3 11 0 15,-3 7 0-15,-9 8 0 16,0 4 0-16,-15 5-1 16,-8 5 1-16,-10-2-2 15,-12-2 2-15,-5-5-2 16,-11-5 2-16,-4-7-2 15,-1-10 1-15,3-12-2 0,14-10 1 16,8-10-2-16,21-4-3 16,9-14-1-16,30 5-5 15,-1-16-2-15,28 17-5 16,-3-16 1-16,22 19-3 15,-9-15 1-15,15 19 0 16,-10-11 2-16,10 11 3 16,-8-4 1-16,-7 9 3 15,-3-1 2-15</inkml:trace>
  <inkml:trace contextRef="#ctx1" brushRef="#br0" timeOffset="64307.6782">7935 10595 120 0,'-4'-13'30'15,"4"13"2"-15,-26 5-1 16,12 8-24-16,-15 6-3 0,6 10 0 15,-6 6 0-15,1 10-1 16,1-1 0-16,9 2-2 16,6-3 1-16,14-4-2 15,13-6 1-15,13-9-1 16,10-11-1-16,13-11 0 15,9-9 1-15,-1-9 1 16,2-10-2-16,-9-7 2 16,-7-5-2-16,-12-2 2 15,-12-2-2-15,-20 2 1 16,-11 2-1-16,-14 7-1 15,-8 4 1-15,-11 10-1 16,0 9-1-16,6 2 0 16,8 11-3-16,8-5-3 0,25 10-3 15,-4-10-1-15,42 6-4 16,-9-18-4-16,33 17 0 15,-6-19 0-15,21 11 1 16,-15-11 1-16,5 0 24 16,0 13 7-16,-26-13 4 15,8 20 3-15,-33-18 3 16,8 25 2-16,-28-13 2 15,-4 28 1-15,-20-2-20 16,3 9-3-16,-3 4-2 16,0 9 0-16,4 2-1 15,3 0-2-15,8-5 0 16,9-10-4-16,16-4-2 15,1-20-5-15,20-5-1 0,-10-26-6 16,26 3-2-16,-23-28 1 16,21 7-3-16,-27-26 2 15,13 9-1-15,-24-21 7 16,-1 3-1-16,-14-4 5 15,-22-8 26-15,6 19 2 16,-27-11 7-16,11 26-2 16,-19-9 3-16,21 26-1 15,-10 0-1-15,25 14-4 16,17 20-29-16,-1-31-6 15,33 25-5-15,-4-21-2 16,31 14-1-16,-7-18-2 16,19 11 4-16,-11-10 3 15,6 8 4-15,-4-1 4 16,-7 5 2-16</inkml:trace>
  <inkml:trace contextRef="#ctx1" brushRef="#br0" timeOffset="65643.7546">9064 9993 133 0,'-4'73'31'0,"-21"-10"0"16,21 28 1-16,-9-2-28 15,5 5 0-15,0-2-3 16,5-1 1-16,-1-6-2 16,3-9 0-16,5-9-2 15,2-17-4-15,12-12-3 16,-4-23-5-16,23-2-1 15,-10-31-3-15,23 6-4 0,-13-28-1 16,16 7 0 0,-11-22 2-16,10 12 1 0,-10-9 6 15,-13 2 25-15,7 24 6 16,-25-12 4-16,11 26 2 15,-25-5 2-15,11 29 3 16,-28-7 0-16,16 32 0 16,-13-2-23-16,2 6-2 15,0 7-2-15,1 2 1 16,3 2-2-16,4-6-3 15,6-5 0-15,2-12-4 16,13-5-2-16,-3-22-6 16,16-1-1-16,-11-26-3 15,20 3-4-15,-13-27 1 16,15 9-1-16,-17-24 1 0,9 4 3 15,-12-14 3-15,-3 5 2 16,-4 4 2-16,-13 0 27 16,8 24 5-16,-20-9 3 15,15 32 2-15,-16-11 1 16,15 29 1-16,0 0 3 15,11 19 0-15,-6-8-23 16,13 10-2-16,3 1 0 16,3 7-1-16,-4-1 0 15,2 7-1-15,-4-2 0 16,-2 3-1-16,-6 1-1 15,-2 3 1-15,-8-3-2 16,-3 1 1-16,-6 0 1 16,1-1-2-16,-4-1 0 0,3-7 0 15,0-4 0-15,3-6 0 16,6-19 0-16,0 0 0 15,28-3 0-15,0-17 0 16,6-11 0-16,8-6 0 16,2-3 0-16,3-5 0 15,-1 5 0-15,-9 3 0 16,-7 12 0-16,-8 11 0 15,-10 13-2-15,-7 12 2 16,-7 11-1-16,-3 9 1 16,1 7-1-16,-4 2 0 15,5 2-1-15,5-7-1 16,8-2 0-16,5-10-2 15,14-1-1-15,2-12-1 0,12-2-3 16,1-19-1-16,12 3-1 16,-14-17-2-16,13 5 0 15,-14-13 8-15,-9-2 6 16,-4 1 3-16,-14-7 5 15,-5 12 2-15,-18-6 2 16,3 16 3-16,-24-6 1 16,9 17-7-16,-10 4-3 15,2 14-1-15,-4 8-2 16,4 8-1-16,-1 6 0 15,6 6 0-15,5 0-1 16,8 1 0-16,10-6-1 16,5-4 1-16,10-10-1 0,7-11 2 15,7-8-2-15,3-12-2 16,5-9 4-16,3-7-4 15,1-10 2-15,0-5-1 16,1 0 1-16,-3 3-1 16,-4 5 0-16,-8 8 1 15,-4 13-1-15,-9 14 0 16,-7 19 1-16,-10 17 0 15,-6 22-1-15,-7 10 0 16,-4 19 0-16,-4 11 0 16,-2 11 1-16,-6 2-1 15,0-1 1-15,0-4 0 16,0-5 0-16,-2-11 0 15,-2-14 0-15,0-13-1 0,0-14 2 16,0-16-2-16,1-12 0 16,-1-15-3-16,-3-13 2 15,0-16 0-15,6-9-7 16,-10-19-1-16,12-4-2 15,-8-16-1-15,18 11-2 16,-11-15-4-16,27 25-3 16,-14-12-2-16,24 22 4 15,-8-1-1-15,28 22 0 16,4-1 0-16,16 3 1 15</inkml:trace>
  <inkml:trace contextRef="#ctx1" brushRef="#br0" timeOffset="67883.8827">11630 10401 95 0,'17'-31'36'15,"9"15"0"-15,-16-5 1 16,7 20-29-16,-17 1-3 16,3 32-1-16,-12 4-1 15,0 13 0-15,-9 8 0 16,2 7-1-16,1-1 0 15,1 3 0-15,6-7 0 16,6-7-1-16,10-13 0 16,10-10 0-16,11-16 0 15,13-11-1-15,4-13 1 16,11-8-1-16,1-10 0 15,2-6 0-15,-2-5 0 0,-7-2 0 16,-2 3 0-16,-9 5 0 16,-10 5-1-16,-8 9 1 15,-12 9 0-15,-10 11 1 16,3 12-1-16,-8 8 0 15,-3 9 0-15,4 3 1 16,4 6-1-16,4-1 1 16,11-4-1-16,6-3 0 15,9-10 0-15,9-8 1 16,8-10-1-16,1-9 0 15,3-10 1-15,-5-9-1 16,-3-10 0-16,-7-4 1 16,-9-5-1-16,-7-2 0 15,-11 1-1-15,-6 2 0 16,-7 6 0-16,0 6-1 0,1 12 0 15,1 6-1-15,2 14-3 16,14 5-2-16,11 14-2 16,1-6-2-16,21 17-2 15,-3-16-2-15,21 14-3 16,-8-20 0-16,19 12-1 15,-11-20 2-15,8 7 1 16,-14-12 1-16,-1 1 2 16,-16-6 2-16,-13-1 3 15,-2 9 25-15,-33-18 4 16,6 20 4-16,-30-25 1 15,8 24 1-15,-26-15 2 16,12 25 2-16,-24-16 0 16,11 14-23-16,-3 7-2 0,7 8 0 15,2 7-2-15,11 6 0 16,10 4-1-16,16 2-1 15,13-1 1-15,15-4-2 16,17-3 0-16,8-8 0 16,7-12 0-16,10-8 0 15,-3-14 0-15,-1-11 0 16,-4-9 0-16,-5-9 0 15,-8-8 0-15,-5-1 0 16,-7-5 0-16,-10 5 0 16,-3 5 0-16,-13 13 0 15,-2 13 0-15,-3 16 0 16,-16 11 0-16,2 13 0 0,2 14-2 15,-1 6 2-15,4 4-2 16,8-1 1-16,10-5-2 16,10-11-2-16,17-8-2 15,4-21-3-15,22-4-2 16,-8-26 0-16,21 0-2 15,-12-30 0-15,17 5-4 16,-20-28-1-16,11 5 4 16,-19-21-1-16,5-2 18 15,-10 6 4-15,-18-5 5 16,-1 23 1-16,-26 0 5 15,7 37 5-15,-31 4 0 16,12 42 2-16,-25 17-14 16,3 25-5-16,-1 16-2 0,4 12 1 15,2 9-3-15,6 7 1 16,3 0-3-16,9-4 2 15,2-7-3-15,0-8 1 16,3-8-2-16,-3-13 0 16,1-9-3-16,-6-19 0 15,8-6-3-15,-12-20-1 16,16 0 0-16,-19-27 1 15,11 1 2-15,-3-12 2 16,1-7 4-16,2-5 2 16,-4-4 5-16,10 9 2 15,-11-2 2-15,13 13 0 16,-7 1-1-16,9 17 0 15,2 3-3-15,9 13 0 16,5 5-3-16,7 3 0 0,9 0-2 16,9-1-1-16,7 1-1 15,4-5-2-15,7 4-4 16,-6-8-3-16,8 8-1 15,-17-12-1-15,11 10-3 16,-21-13 0-16,12 14-4 16,-26-18 1-16,16 18 0 15,-25-14 2-15,6 16 0 16,-19-8 1-16,6 15 1 15,-7 10 26-15,-20-17 6 16,15 18 1-16,-20-16 2 16,22 19 3-16,-17-24 2 15,28 19-1-15,-7-24 2 16,20 10-24-16,9-3-1 0,12 1 0 15,4-8-1-15,8-1 0 16,-1-6 0-16,0-3-1 16,-5-9 1-16,-5-5-1 15,-7-6 0-15,-14-1 0 16,-6-4 1-16,-9 2-1 15,-10 2 0-15,-10 5 0 16,-9 13 0-16,-8 7 0 16,-10 12 1-16,-5 16 0 15,2 11 0-15,-1 10 0 16,9 6 1-16,10 5-1 15,10-2 1-15,21-3 0 16,14-9-2-16,17-11 1 0,9-12 0 16,10-8-1-16,5-9 0 15,-1-8 0-15,-2-3 0 16,-6-2 0-16,-8 2-1 15,-10 4 1-15,-9 7-1 16,-24 0 1-16,9 22 0 16,-17-3 0-16,-6 9-1 15,-6 0 1-15,-1 3 0 16,0-4 0-16,5-5 1 15,7-6-1-15,9-16 1 16,0 0 0-16,17-16 1 16,4-8-2-16,8-9 0 15,5-7 0-15,7-1 0 16,1-1 0-16,2 3 0 0,1 6 0 15,0 5 0-15,1 5 0 16,2 8-7-16,-8-5-3 16,5 8-1-16,-7-7-1 15,14 8-2-15,-14-19-1 16,17 14-3-16,-23-27-3 15,16 12 0-15,-30-26 0 16,1 5 3-16,-33-28-4 16,-24-3 2-16,-42-16-1 15,-44-20 2-15</inkml:trace>
  <inkml:trace contextRef="#ctx1" brushRef="#br0" timeOffset="69445.9721">3818 8518 97 0,'6'-23'34'16,"5"14"1"-16,-14-3-4 16,3 12-23-16,-7 21-3 15,-3 3-2-15,-3 6 1 16,-1 13-1-16,-5 2-1 15,-2 2 0-15,4 2 1 16,-2-4-1-16,7-7 0 16,-1-8-1-16,4-7 0 0,4-9-1 15,5-14 0-15,0 0 0 16,0 0 0-16,16-26 0 15,-5 1-1-15,3-7 1 16,2-4-1-16,2-7 1 16,0-1-1-16,2-1 0 15,-1 3 1-15,-2 3-1 16,-4 12 2-16,1 5-1 15,-6 11 1-15,-8 11-1 16,0 0 0-16,9 19 1 16,-7-3-1-16,-2 4 1 15,8 1 0-15,3-7 0 16,11-3 0-16,6-10 0 15,13-7 0-15,6-6-1 16,8-9 1-16,4-3 0 0,-3-5-1 16,0 2 1-16,-7 6-1 15,-12 3 1-15,-9 14-1 16,-9 8 0-16,-9 12 1 15,-9 13-1-15,-7 9 2 16,1 7-1-16,-5 5-1 16,2-2 0-16,5-2-2 15,2-9-2-15,13-3-2 16,2-18-4-16,16 0-3 15,-6-25-3-15,29 7-1 16,-17-24-4-16,25 10 0 16,-19-22 0-16,15 13 1 0,-15-13 2 15,1 8 1 1,-10-3 2-16,-9 8 2 0,-4 11 26 15,-18-10 4-15,8 23 4 16,-22-14 3-16,12 15 1 16,-20 5 1-16,14 17 2 15,-21-11 1-15,18 13-21 16,-6-1-3-16,9 9 0 15,3-6-1-15,13 3 0 16,8-11-1-16,16-5 0 16,11-13-3-16,9-8 0 15,7-9-1-15,1-10 0 16,8-4 0-16,-6-12 0 15,-1 0-1-15,-5-2 1 16,-10 3 0-16,-5 5 0 0,-12 4 0 16,-10 14 0-16,-8 14 0 15,-13 18 1-15,-9 24 1 16,-6 18-1-16,-5 21 1 15,-7 20 0-15,-1 15 0 16,-1 11 0-16,-1 2 1 16,0 3 0-16,-1-9-2 15,-8-10 1-15,3-12 0 16,-2-15 0-16,-1-22 0 15,-2-17 0-15,-3-19-2 16,-1-18 0-16,2-12-2 16,4-20-4-16,16-7-3 15,-5-20-2-15,24-3-2 16,-4-25-2-16,33 15-5 0,-13-23-1 15,35 21 0-15,-10-11 1 16,23 18 1-16,-7-1 1 16,19 20 1-16,-2 9 1 15,11 8 3-15</inkml:trace>
  <inkml:trace contextRef="#ctx1" brushRef="#br0" timeOffset="71046.0636">7491 8359 81 0,'-14'-17'36'16,"-1"13"-1"-16,-22-4 1 0,3 20-20 16,-13-1-11-16,-2 16 0 15,-9 6-1-15,0 12 0 16,1 11 0-16,1 6-1 15,12 1 1-15,10 1-2 16,16-9 2-16,19-8-3 16,22-15 1-16,15-16-1 15,24-17-1-15,7-18 0 16,9-15 0-16,5-11 0 15,-3-10-1-15,-4-2 1 16,-13-4 0-16,-11 3 0 16,-12 3-1-16,-14 8 1 15,-13 11 0-15,-12 12 0 0,-9 11 0 16,-8 18 0-16,-11 17 0 15,-1 15 0-15,-3 16 2 16,0 11-2-16,8 4 1 16,3 0-1-16,15-5 0 15,12-11-2-15,25-14-1 16,13-19-6-16,23-11-1 15,6-28-3-15,18 0-1 16,-11-22-3-16,16 7-4 16,-24-20 0-16,4 17-1 15,-32-11 4-15,-3 17 0 16,-20 0 2-16,-18 8 22 15,-4 24 7-15,-19-12 4 16,7 28 3-16,-24-7 2 0,17 24 2 16,-18-13 3-16,20 28 0 15,-6-9-21-15,8 4-3 16,1 0 1-16,5 0-2 15,-1-5 2-15,10-3-3 16,0-9 1-16,3-7-1 16,-3-19-1-16,15 5 1 15,-5-20 0-15,4-9-1 16,0-9-1-16,-1-9 1 15,1-5-1-15,-3-5 1 16,4-1-1-16,-5 3 1 16,1 2-1-16,2 7 1 15,2 4 1-15,7 7-1 16,3 4 0-16,7 8 0 0,6 3-1 15,4 1-2-15,10 9-4 16,-5-7-3-16,15 13-1 16,-18-13-3-16,14 19-2 15,-18-22-4-15,17 22 0 16,-22-22-1-16,10 20 2 15,-17-16 1-15,3 14 3 16,-13-6 1-16,0 8 3 16,-2 10 23-16,-16-15 5 15,-2 32 5-15,-16-18 1 16,15 27 2-16,-23-18 0 15,17 24 4-15,-19-14-2 16,9 15-21-16,0-2 0 16,1-2-2-16,2-3 0 0,7-4-2 15,2-7 0-15,3-10-1 16,4-9 0-16,0-11 0 15,23-20-3-15,-7-4 2 16,4-9-1-16,2-8 1 16,1-7-2-16,0-5 2 15,0 0-1-15,-5 4 1 16,-5 10 1-16,0 7-1 15,-5 11 0-15,-8 21 1 16,0 0-1-16,13 15 0 16,-13 12 1-16,5 4-1 15,-1 1 0-15,8 0 0 16,2-4 0-16,9-6 1 0,6-8-1 15,10-12 0 1,7-12 1-16,6-10 0 0,0-10-1 16,1-7 1-16,3-4-1 15,-4 0 1-15,-10 0-1 16,-9 11 1-16,-9 13-1 15,-11 16 0-15,-12 18 0 16,-5 15 0-16,-11 14 0 16,0 7 1-16,0 11-1 15,3-2-2-15,5 3-2 16,1-16-5-16,14-2 0 15,-2-20-3-15,18 2 0 16,-5-27-3-16,18 6-3 16,-14-29 0-16,22 14-1 15,-13-24 1-15,23 15-1 16,-8-16 0-16,14 7 0 0,-5-8 1 15,8 6 0-15,2 0 3 16</inkml:trace>
  <inkml:trace contextRef="#ctx1" brushRef="#br0" timeOffset="71936.1145">10075 8346 90 0,'0'0'35'0,"0"0"-1"15,3 11 2-15,-15 0-25 16,12 15-5-16,-2 1-2 16,0 11-1-16,-1 6 0 15,0 11-1-15,-4-1 2 16,0 3-2-16,-7-1 2 0,1-4-3 15,1-6 2-15,-1-6-2 16,2-10 1-16,3-13-1 16,8-17-1-16,0 0 0 15,5-18 0-15,5-12 1 16,4-12-3-16,5-6 2 15,-1-9-1-15,3-5 0 16,0-5 0-16,2 2 1 16,-2 1-1-16,1 11 0 15,-1 5 2-15,1 11-1 16,0 8 0-16,1 14 0 15,3 10 0-15,-2 15 1 16,4 7-2-16,-3 7 2 16,-1 5-1-16,-2 7-1 15,-1 3 1-15,-8 0 0 0,-5 1 0 16,-8 1 0-16,-7-5-1 15,-6-1 2-15,-10-6 0 16,-7-1-1-16,-7-4 2 16,-5-3-2-16,0-2 2 15,-4 3-2-15,4-1 1 16,3 4 0-16,6 8-1 15,1 0 0-15,13 14 0 16,4 9 0-16,1 6 0 16,5 7 1-16,2 2-1 15,3 0 0-15,1-1 0 16,-1-8-2-16,5-8-1 15,-2-16-4-15,13-7-2 16,-12-31-2-16,28 16-1 0,-15-38-2 16,21 5-3-16,-12-29-3 15,20 5 1-15,-11-25 2 16,18 0 0-16,-8-22-1 15,15 2 0-15,-4-11 2 16,9-2 2-16,2-3 1 16,3 2 2-16</inkml:trace>
  <inkml:trace contextRef="#ctx1" brushRef="#br0" timeOffset="72172.128">10863 8295 122 0,'-1'25'32'16,"-22"0"1"-16,8 30-1 15,-21-2-27-15,9 10-1 16,1-1-1-16,4 5-1 0,5-7 0 15,9-5-2-15,9-7 0 16,10-14-3-16,16-6-3 16,-1-25-4-16,18-1-2 15,-10-28-3-15,18 5-4 16,-21-29-3-16,18 6-2 15,-28-31 1-15,10 5 1 16,-21-21 3-16,2-2-1 16,-11-6 4-16,-10-5 4 15,1 10 3-15</inkml:trace>
  <inkml:trace contextRef="#ctx1" brushRef="#br0" timeOffset="72285.1344">10951 7773 102 0,'7'-15'13'0,"13"4"-4"16,5 3-3-16,5-12-24 15,13 12-5-15,-2-13-1 16,13 8-1-16,-3-13 3 15,7 4 7-15</inkml:trace>
  <inkml:trace contextRef="#ctx1" brushRef="#br0" timeOffset="72556.15">11602 7445 121 0,'-24'10'32'0,"12"20"2"16,-15-5-1-16,9 26-26 15,-8 10-3-15,2 20 0 16,-1 10-2-16,1 14 0 0,-2 7-2 15,4 1 0-15,1-4-1 16,4-6 0-16,4-8-2 16,3-17-2-16,9-10-3 15,-2-26-2-15,12-10-4 16,-9-32-5-16,27 2-4 15,-22-33-2-15,18 7-2 16,-22-26 0-16,16 2 2 16,-21-12 2-16,-1 1 3 15</inkml:trace>
  <inkml:trace contextRef="#ctx1" brushRef="#br0" timeOffset="72735.1602">11217 8108 132 0,'0'0'34'0,"-24"-26"2"16,43 28-2-16,14-8-29 15,16-1-2-15,17 0-2 0,12-1-4 16,12 2-4-16,-2-4-4 15,5 9-2-15,-16-12-3 16,7 18-5-16,-27-24-4 16,12 25-3-16,-29-23-1 15,16 14 1-15,-12-13 3 16,5 3 0-16</inkml:trace>
  <inkml:trace contextRef="#ctx1" brushRef="#br0" timeOffset="81035.6349">17144 1917 74 0,'1'-19'32'15,"11"11"-1"-15,-11-10-4 16,12 13-13-16,-13 5-5 15,0 0-2-15,0 21-3 16,-1 13-2-16,-8 11 0 16,0 15-2-16,-8 13 1 0,2 16-2 15,-6 5 1-15,-2 1 0 16,3-3-1-16,-4-7-1 15,11-3-5-15,-3-21-7 16,18-2-10-16,-10-29-2 16,16-3-5-16,-8-27-3 15,17-1 1-15</inkml:trace>
  <inkml:trace contextRef="#ctx1" brushRef="#br0" timeOffset="81223.6457">16827 2524 91 0,'-14'8'36'15,"-2"-8"-2"-15,23 13 1 0,-7-13-31 16,25 8-2-16,12-11-2 16,6-8-3-16,15 5-11 15,-8-29-10-15,17 15-4 16,-12-23-3-16,13 10-4 15,-13-17 0-15</inkml:trace>
  <inkml:trace contextRef="#ctx1" brushRef="#br0" timeOffset="81637.6694">17572 1918 99 0,'-18'8'36'15,"12"14"0"-15,-14-3-1 16,8 14-33-16,-7 5 1 0,2 14-2 15,-3 6 1-15,-4 15 0 16,0 1-1-16,-4 1 2 16,8-6 0-16,-2-2 1 15,11-7-3-15,1-10 2 16,7-13-1-16,9-11 0 15,8-14-1-15,6-9-1 16,6-7-2-16,5-8 0 16,0-6 0-16,2-1 0 15,-4-2 0-15,-1 1 0 16,-8 7 1-16,-3 4-1 15,-7 11 2-15,-10-2 3 0,6 26-2 16,-8-2 1 0,3 6-2-16,-4 1-1 0,6 4-2 15,-3-6-2-15,13 8-9 16,-11-21-8-16,23 14-5 15,-11-28-4-15,17 10 0 16,-10-24-1-16,15 8 0 16</inkml:trace>
  <inkml:trace contextRef="#ctx1" brushRef="#br0" timeOffset="82004.6904">17848 2599 92 0,'-4'13'38'0,"-9"-12"-4"16,16 15 6-16,-3-16-36 15,11 11 2-15,5-11-3 0,13 0-3 16,1-7 2-16,8-5-4 16,-3-4 3-16,7-1-3 15,-7-6 3-15,-8 1-4 16,-7-3 4-16,-8 4 0 15,-12 2-1-15,-12 4 1 16,-9 8 0-16,-9 8 0 16,-8 10 0-16,-4 9 1 15,-1 7 0-15,4 6 2 16,3 7-1-16,11 1 0 15,15-5-1-15,16-3 0 16,21-8-3-16,20-14-1 16,23-1-11-16,2-23-8 0,26 8-1 15,-12-33-8-15,22 16 0 16,-29-32-3-16,15 15 1 15,-28-25 0-15</inkml:trace>
  <inkml:trace contextRef="#ctx1" brushRef="#br0" timeOffset="82252.7046">18850 1806 100 0,'0'0'35'0,"-4"26"3"15,6 16-2-15,-13 11-31 16,4 6-3-16,-5 11 1 15,-1 15-1-15,-6 4 0 0,0 5 0 16,0-2-2-16,0-5-1 16,5-2-3-16,-1-20-5 15,16 1-9-15,-11-32-4 16,21 0-6-16,-11-34-2 15,16 11-3-15,-13-33-2 16,13 2 3-16</inkml:trace>
  <inkml:trace contextRef="#ctx1" brushRef="#br0" timeOffset="82772.7343">18571 2418 93 0,'0'0'36'16,"0"0"-1"-16,0 0 1 15,30 5-34-15,7-8-1 16,11-1-1-16,9-3 0 0,5-1-1 15,2 0 1-15,-1-3-1 16,-6 6 1-16,-8 0 0 16,-7 3 1-16,-14 1 0 15,-4 1-1-15,-14-2 2 16,-10 2-1-16,0 0 1 15,0 0 0-15,-19 3 0 16,0 5 1-16,-5 6 0 16,-4 8-1-16,-6 8 1 15,5 3 1-15,-3 5-2 16,5 0 2-16,9-2-2 15,7-3 1-15,13-6-1 16,11-10 0-16,15-10-1 16,8-8-3-16,7-11 2 0,6-6-1 15,3-8 0-15,-7-5 0 16,-2-1 0-16,-10 0 0 15,-9 4 1-15,-10 5 0 16,-8 12 1-16,-6 11-2 16,-18 1 0-16,2 14 0 15,-3 5-1-15,3 6 1 16,3 4-2-16,6-6-1 15,10 5-2-15,0-17-7 16,21 13-4-16,-9-26-4 16,27 13-1-16,-18-23-5 15,20 12-1-15,-16-21-3 16,11 11 5-16,-13-8 3 15</inkml:trace>
  <inkml:trace contextRef="#ctx1" brushRef="#br0" timeOffset="83326.766">19505 2523 101 0,'-14'-2'30'15,"8"18"3"-15,-13-8 2 16,9 16-26-16,-8 2-2 15,6 12-1-15,-1 0-1 16,5 1-1-16,3-2-1 16,5-3 0-16,-4-4-2 15,9-5 0-15,-1-9-1 16,-4-16-1-16,14 1 1 15,-3-13 0-15,-2-10 0 16,2-4 0-16,0-8-1 16,-1-4-1-16,4-4 2 0,-3-3-2 15,5-1 2-15,-1 2-1 16,0 8 0-16,4 5 0 15,-2 4 1-15,-1 11 0 16,3 6 1-16,0 6-1 16,-5 10 0-16,-1 6 0 15,-3 3 0-15,0 4 0 16,-5 9 0-16,-1-1 1 15,-4 4 0-15,-2-1 0 16,-4 1-1-16,-5 1 2 16,-1-4-2-16,-7 2 2 15,-2-3-1-15,-5-4-2 16,-4-1 2-16,1-4-1 15,-4-1 0-15,4-5 0 16,1 6 0-16,2 0 0 0,4 1 1 16,1 9-1-16,6 3 1 15,4 12 0-15,2 2-1 16,0 7 0-16,4 4 0 15,1-2-3-15,1 4-2 16,-7-16-8-16,12 17-5 16,-19-27-3-16,16 18-3 15,-23-29-3-15,15 13-2 16,-20-20-3-16,10 9 1 15,-13-8 7-15</inkml:trace>
  <inkml:trace contextRef="#ctx1" brushRef="#br0" timeOffset="83924.8002">17034 3840 90 0,'-6'13'34'15,"6"20"1"-15,-7-1 0 16,10 25-25-16,-8-2-6 0,4 13-2 16,-1 3 0-16,-3 7-1 15,0-2 0-15,1-1-3 16,-1-1 0-16,-4-15-5 15,9 4-9-15,-10-27-6 16,20 3-5-16,-10-39-2 16,9 14-2-16,-7-30-1 15,10-4 0-15</inkml:trace>
  <inkml:trace contextRef="#ctx1" brushRef="#br0" timeOffset="84124.8116">16930 4375 103 0,'-18'-10'36'0,"-4"-6"1"15,22 16-2-15,-14-5-29 16,14 5-2-16,29-13-2 15,2-3-3-15,16-4-2 16,4-11-1-16,16 5-5 16,-7-21-7-16,18 14-7 15,-18-21-1-15,9 16-4 16,-21-19 1-16,3 15-2 15,-18-12 1-15,-7 11 3 16</inkml:trace>
  <inkml:trace contextRef="#ctx1" brushRef="#br0" timeOffset="84483.8322">17526 3779 115 0,'-4'36'33'0,"-14"-2"2"15,14 22 1-15,-12-1-30 16,6 13-1-16,-1 2-2 0,-1 5 0 16,-1-1-1-16,3-5 0 15,-2-4 0-15,3-10-1 16,2-10-1-16,4-11 1 15,4-11-1-15,-1-23 0 16,17 5 0-16,4-21 0 16,2-10 0-16,2-4 1 15,5-1-1-15,-5-3 0 16,3 5 0-16,-5 6 1 15,-7 12-1-15,-3 8 0 16,-13 3 0-16,5 28-1 16,-9 0 0-16,0 1-1 15,0 6-1-15,2-2-2 16,4 5-2-16,-3-18-6 0,19 10-4 15,-18-30-2-15,39 19-3 16,-25-32 0-16,19 7-2 16,-14-22 0-16,12 8-2 15,-12-12 5-15,-2 1 4 16,-2 1 2-16</inkml:trace>
  <inkml:trace contextRef="#ctx1" brushRef="#br0" timeOffset="84791.8498">17810 4381 120 0,'-10'-1'32'15,"17"19"1"-15,-7-18 1 16,18 9-30-16,5-6 0 15,10 1-2-15,3-6 0 16,0 0-1-16,0-6 1 16,-4-3-2-16,-9 0 1 0,-8-4-2 15,-10 1 1-15,-13 1-1 16,-8 2 1-16,-10 4-1 15,-3 4 1-15,-5 7 1 16,1 6-1-16,0 10 1 16,5 5 1-16,4 5-1 15,10 2-1-15,10 0 0 16,13-1-2-16,12-9-3 15,21 1-8-15,-3-23-5 16,28 11-3-16,-15-25-3 16,24 13-2-16,-20-25-3 15,20 14-2-15,-21-15 3 16,8 6 6-16</inkml:trace>
  <inkml:trace contextRef="#ctx1" brushRef="#br0" timeOffset="85294.8786">18871 3827 73 0,'11'-16'35'16,"-15"1"-1"-16,8 26 1 15,-14 1-23-15,12 29-1 16,-13 6-4-16,9 21-2 15,-7 8-1-15,3 12-2 16,-5 3 0-16,3 2-2 0,2-4 0 16,-2-8-3-16,4-8-3 15,-7-22-8-15,22 5-5 16,-18-37-6-16,22 9-3 15,-15-28-2-15,18-6-2 16,-14-18 1-16</inkml:trace>
  <inkml:trace contextRef="#ctx1" brushRef="#br0" timeOffset="86406.9422">18665 4405 103 0,'-20'-8'36'0,"-2"-8"2"16,22 16-2-16,0 0-30 15,27-11-3-15,8 6-1 16,16-5-2-16,10 4-1 0,7-6-2 15,16 3 1-15,-2-3-2 16,5 4 0-16,-5-2-2 16,-1 6 1-16,-13-3 0 15,-12 6 1-15,-14-3 1 16,-13 2 1-16,-16 1 1 15,-13 1 2-15,-18-1 1 16,-11 0 2-16,-8 7 1 16,-9-4 1-16,-2 10 0 15,-4 0-1-15,5 13 1 16,-4 1-2-16,10 9 1 15,5-1-2-15,9 4-1 16,12-1 0-16,11 2 0 16,12-12-1-16,15-5 0 0,11-14 0 15,11-7 0-15,5-8-1 16,7-9 0-16,-4-5 0 15,0-6 0-15,-8-1 0 16,-7 1 0-16,-10 3 0 16,-9 8-1-16,-10 2 0 15,-9 14 1-15,0 0-1 16,-17 11 0-16,4 8 0 15,-2 3-1-15,8 7-2 16,-1-3-2-16,16 3-3 16,-2-16-6-16,24 10-3 15,-8-29-3-15,27 13 0 16,-16-31-1-16,23 15-1 15,-19-24 0-15,9 7 2 16,-16-6 5-16,-1-3 2 0,-8 3 2 16,-15-6 27-16,7 22 2 15,-21-14 4-15,8 30 4 16,-18-24 1-16,18 24 2 15,-22 12 3-15,18 18 0 16,-10-1-26-16,2 18 1 16,1 3-1-16,5 11-1 15,-3 0-1-15,4 3-1 16,3-6 0-16,2-4-1 15,2-9 0-15,3-11-1 16,1-13 0-16,-6-21 0 16,18 8 0-16,-5-22-1 0,-3-8 1 15,0-9 0-15,2-11 0 16,2-5 0-16,0-6 0 15,2-8 0-15,1-2 0 16,2 5 1-16,4 7-1 16,-2 7 0-16,3 8 0 15,-3 10 0-15,1 11 1 16,-3 13-1-16,-1 10 0 15,-7 8 0-15,-1 1 0 16,-1 8 0-16,-4 3-1 16,-3 4 1-16,-6 1 0 15,-8 2-1-15,-4 3 1 16,-6-4 0-16,-6-2-1 15,-3-4 1-15,-4-6 0 16,1-3 0-16,-3-2 1 0,5-4-1 16,2 2 1-16,3 3-1 15,4 8 1-15,3 8 0 16,4 12 1-16,3 11-1 15,2 8 1-15,2 5-1 16,0 5-1-16,4-3-3 16,1 4-5-16,-10-21-7 15,17 10-3-15,-22-31-3 16,19 14-2-16,-20-32-1 15,17 14-2-15,-20-26 1 16,13 7 3-16,-9-11 2 16,4-2 3-16,-2-4 1 15</inkml:trace>
  <inkml:trace contextRef="#ctx1" brushRef="#br1" timeOffset="91533.2354">20133 2891 58 0,'0'0'31'0,"0"0"-1"15,0 0 0-15,3-20-12 16,17 19-11-16,0-5-2 15,12 5-2-15,11-3 1 0,9 6-1 16,9-4 0-16,10 4-1 16,2-3 1-16,11 1-1 15,2-4-1-15,8 1 0 16,5-5 1-16,5-1-1 15,0-6 1-15,7 2 0 16,3-2 1-16,13 1-1 16,4-1 1-16,11 5-1 15,1 2 1-15,8 1-1 16,12 7-1-16,7 0 0 15,4 2 0-15,0 0-1 16,3-2 0-16,-1 1 0 16,-1-1 0-16,-1-3-1 15,-6 1 0-15,-8-4 0 16,-8-1-1-16,-12 1 0 15,-13-3 1-15,-15 2-1 0,-7 1-1 16,-15 3 1-16,-9 8-2 16,-17-4-3-16,1 23-7 15,-27-16-7-15,9 22-2 16,-26-12-2-16,7 15-3 15,-24-10-1-15,5 12 0 16,-20-9 2-16</inkml:trace>
  <inkml:trace contextRef="#ctx1" brushRef="#br1" timeOffset="92240.2758">20539 4821 80 0,'0'0'35'0,"-25"-18"-3"16,25 18 2-16,0 0-31 15,0 0-1-15,20-13-2 16,11 13 1-16,13-4-1 16,14-2 1-16,14-1-1 15,18-2 1-15,17-3 1 0,10 2-1 16,10-2 2-16,11 1-1 15,14-1 0-15,7 5 1 16,12-2 0-16,9 4 0 16,13 1-1-16,11 1 0 15,12 6 0-15,4-1-1 16,3 6-1-16,-2-2 1 15,3 3-2-15,-14-1 0 16,-9 4 0-16,-17-4-2 16,-15 2-2-16,-22-3-1 15,-10 7-7-15,-30-14-6 16,-7 16-3-16,-31-14-3 15,-2 16 0-15,-32-15-3 16,0 14 1-16,-22-6 1 0</inkml:trace>
  <inkml:trace contextRef="#ctx1" brushRef="#br1" timeOffset="93025.3207">19000 6972 95 0,'20'-2'33'0,"0"-8"0"16,22 9 1-16,4-8-29 15,25 2-3-15,17-1 0 16,16 0-1-16,20 0-1 16,13 1 1-16,14-2 0 15,10 2 0-15,12 1 0 16,6 0 1-16,5 3 0 15,4-2 1-15,7 1-1 0,5 1 1 16,9-1-1-16,7-3 0 16,5-2 0-16,11 2-1 15,5 0 1-15,5-3-2 16,5 4 1-16,0-4-1 15,-5 6 0-15,-2-2 0 16,-7 6 0-16,-15 1-1 16,-11 4-1-16,-16 4-1 15,-16 11-9-15,-33-10-5 16,-6 18-6-16,-44-17-5 15,-9 13 0-15,-46-13-3 16,-13 11-1-16,-39-14 2 16</inkml:trace>
  <inkml:trace contextRef="#ctx1" brushRef="#br1" timeOffset="93760.3628">18571 9430 96 0,'23'4'35'0,"3"-12"-1"15,16 8 0-15,6-2-29 16,19-1-3-16,12 0 0 16,17-1-1-16,18 0-1 15,16-3 0-15,19-5 0 16,19-3 0-16,16-3 1 15,15-4 0-15,12-5 0 16,16 1-1-16,15-3 2 16,3-2-1-16,7 3 0 15,7 1 0-15,3 2 0 16,2 6-1-16,7 0 1 15,0 5 0-15,-7 4-1 16,0 2 0-16,-7 2 0 0,-5-1-1 16,-10 0 1-16,-12 4-1 15,-17-1-1-15,-13-1-2 16,-17 9-6-16,-32-12-6 15,-1 22-5-15,-45-15-3 16,-10 18-3-16,-48-13-1 16,-10 16-1-16,-42-7 1 15,-16 12 5-15</inkml:trace>
  <inkml:trace contextRef="#ctx1" brushRef="#br1" timeOffset="94511.4057">18429 11068 71 0,'0'0'34'0,"14"11"-1"15,8-13 0-15,22 4-25 16,4-2-4-16,22 3-1 15,11-1-1-15,16 0-1 16,12 1 1-16,14-1-1 16,8 1 0-16,12 1 0 15,9-1 0-15,6 2 1 16,4-3-1-16,12 4 1 15,5-4 0-15,11-1 0 16,11 1 0-16,8-4 0 16,9-1 0-16,14-3 0 0,9-1 0 15,4 0-1-15,6-2 1 16,1 1-1-16,-5 0 1 15,0 0-1-15,-7 0 0 16,-10 3 0-16,-10 1-1 16,-8 1 1-16,-16 2-1 15,-11 0 0-15,-16 3-1 16,-14-2 0-16,-17 4-1 15,-13-2 0-15,-16-1 0 16,-16 0-1-16,-12 1-1 16,-15-2-2-16,0 5-3 15,-21-10-6-15,4 12-3 16,-29-16-5-16,9 14-1 15,-29-15-4-15,12 10-1 0,-27-13 0 16,-2 5 4-16</inkml:trace>
  <inkml:trace contextRef="#ctx1" brushRef="#br2" timeOffset="188758.7964">24322 1275 67 0,'0'0'32'16,"2"-47"-1"-16,-14 37-3 15,12 10-5-15,-31-1-13 16,10 14-4-16,-9 7 0 15,3 8-3-15,-3 6 1 16,2 1 0-16,6 4-1 16,4-4-1-16,6-1-1 0,11-5 0 15,9-8 0-15,10-3-1 16,8-10 1-16,9-6-1 15,4-7 0-15,3-8 1 16,0-8-1-16,-7-3 1 16,-4-7 0-16,-11 0-1 15,-11-4 0-15,-9 3 0 16,-8-1-2-16,-3 4-1 15,11 29-4-15,0 0-5 16,-37-46-5-16,37 46-5 16,-15-12-3-16,22 23-1 15,-5 6-1-15,22 15-2 16,-10 0 3-16,15 18 5 15</inkml:trace>
  <inkml:trace contextRef="#ctx1" brushRef="#br2" timeOffset="189357.8306">24933 1591 72 0,'-3'-18'35'16,"3"6"0"-16,-14-6 0 15,14 18-14-15,-23-22-11 16,8 10-3-16,-13 2-2 15,0 8-1-15,-8 4-1 16,-9 10-1-16,-4 12 0 0,-10 10 1 16,-6 14 0-16,-2 11-1 15,-4 2 1-15,5 12-1 16,10 1 1-16,13 4-3 15,15-6 2-15,20 3-3 16,22-10 1-16,19-2-2 16,23-9-1-16,15-14-4 15,16-2-4-15,-4-28-4 16,8 10-4-16,-20-35-5 15,8 18-2-15,-32-38-3 16,12 19-1-16,-30-19 1 16,11 3 5-16,-17 1 2 15</inkml:trace>
  <inkml:trace contextRef="#ctx1" brushRef="#br2" timeOffset="190357.8878">24311 3503 74 0,'-18'0'32'0,"1"11"0"16,-8-4 0-16,8 14-16 16,-14-3-8-16,11 7-2 15,-2-1-1-15,8 6-1 16,0-1-1-16,13 3 0 15,8-3-2-15,10-3 1 16,6-7-2-16,8-4 1 16,8-10 0-16,0-5-1 0,2-12 1 15,-6-8 0-15,-1-6 0 16,-10-1-1-16,-10-6 1 15,-6 2-1-15,-11 3 0 16,-6 3-1-16,-6 8-2 16,-9 1-2-16,7 13-5 15,-10-6-4-15,16 22-4 16,-9-13-4-16,25 17-1 15,-5-17-2-15,18 28-2 16,-2-16 2-16,23 11 4 16,-3-4 2-16</inkml:trace>
  <inkml:trace contextRef="#ctx1" brushRef="#br2" timeOffset="190876.9175">24955 3757 77 0,'0'0'34'0,"-14"-29"-1"16,14 29 2-16,-36-24-15 16,16 25-9-16,-20-1-4 15,-3 15-1-15,-8 2-1 16,-7 19 0-16,-9 10-1 15,2 11-1-15,0 7 0 16,8 8-1-16,10 2 0 16,11 1-2-16,18-3 0 15,15-7 0-15,19-9-1 16,16-11-1-16,13-10-2 15,10-17-4-15,14-3-6 16,-8-23-3-16,14 5-3 0,-22-30-4 16,16 16-3-16,-28-24-1 15,10 13 0-15,-24-14 3 16,2 6 5-16,-7-5 1 15</inkml:trace>
  <inkml:trace contextRef="#ctx1" brushRef="#br2" timeOffset="191958.9794">24283 5499 66 0,'0'0'31'16,"-11"0"-2"-16,11 0 0 15,-25 10-12-15,17 7-7 16,-14-4-4-16,8 7-1 15,-2 7-1-15,1 2 1 16,2 0-2-16,9 0 1 16,4-2-2-16,9-2 0 15,7-7-1-15,10-4 2 16,4-13-3-16,8-7 1 15,4-9 0-15,-3-5-1 16,-2-6 0-16,-7-4-1 0,-10-1 2 16,-8 0-3-16,-12 2 1 15,-14 6-2-15,-5 8-1 16,-9 3-2-16,3 17-4 15,-12-5-4-15,15 24-4 16,-13-11 0-16,27 20-4 16,-9-13 1-16,25 15-3 15,-3-10 3-15,21 2 3 16,2-1 3-16,10-7 2 15</inkml:trace>
  <inkml:trace contextRef="#ctx1" brushRef="#br2" timeOffset="192513.0111">25058 5871 81 0,'-10'-28'34'16,"10"28"0"-16,-27-29 0 15,17 23-14-15,-20-7-11 16,7 9-3-16,-13 2-1 16,0 11-1-16,-8 5 0 15,1 16-1-15,-8 11 1 16,-1 15-1-16,1 7 0 15,2 11 0-15,7 2-2 16,9 5 0-16,12-5 0 16,8-5 1-16,14-6-2 15,16-14 0-15,14-12-3 16,9-15-1-16,22-7-5 0,-2-22-4 15,19 1-5 1,-15-25-3-16,22 11-2 0,-26-25-3 16,15 10 0-16,-24-14-1 15,4 7 4-15,-14-8 3 16,-2 4 4-16,-6-1 0 15</inkml:trace>
  <inkml:trace contextRef="#ctx1" brushRef="#br2" timeOffset="193616.0742">24267 7758 80 0,'-11'-12'33'0,"11"12"0"15,-25-11 0-15,25 11-18 16,-32 12-8-16,12 1-2 15,-8 0-1-15,0 13-1 16,0-2-1-16,4 8 0 16,4 2 0-16,7 1-1 15,9-1-1-15,14-5 0 16,12-6 0-16,8-7 0 15,11-10 0-15,5-9 0 16,2-12 1-16,4-7 1 0,-4-6-1 16,-11-3 1-16,-10-3-2 15,-11 1 1-15,-14 0-2 16,-13 5-1-16,-5 11-2 15,-16-1-4-15,8 17-4 16,-16-8-3-16,24 20-3 16,-13-13-2-16,29 18-2 15,0-16-2-15,20 21 0 16,3-11 3-16,15 11 1 15,-1-4 3-15,11 8 1 16</inkml:trace>
  <inkml:trace contextRef="#ctx1" brushRef="#br2" timeOffset="194183.1066">24977 8013 71 0,'-4'-26'35'16,"6"6"-1"-16,-11-8-1 15,11 13-16-15,-19-8-5 16,7 10-4-16,-14 2-2 16,0 12-1-16,-16 5-1 15,-3 15-1-15,-13 5-1 16,-3 11 0-16,-9 9 0 15,-1 12 0-15,-3 8-1 16,3 8 1-16,6 5-1 16,11 1 0-16,10-1 1 15,18 2 0-15,22-8-1 16,18-11 0-16,22-9-1 0,16-17-2 15,21-13 0-15,9-20-4 16,10-4-4-16,-9-27-4 16,6 8-5-16,-30-23 0 15,5 13-5-15,-33-23 1 16,4 18-2-16,-28-17-1 15,6 10 4-15,-11-7 3 16,4 1 3-16,-1 2 0 16</inkml:trace>
  <inkml:trace contextRef="#ctx1" brushRef="#br2" timeOffset="195346.1731">24181 9766 50 0,'-5'-12'29'0,"5"12"2"16,-18-9 0-16,18 9-6 15,-30 5-11-15,16 10-4 16,-10-7-2-16,5 15-2 0,-4 0 0 15,6 7-2-15,2-2 0 16,5 1-1-16,9-3-1 16,11-1 0-16,6-7-1 15,12-8 0-15,8-10-1 16,8-7 1-16,3-9 0 15,-1-7-1-15,2-6 0 16,-6-4 0-16,-10-4 0 16,-12-2 0-16,-11 4 0 15,-15 2 0-15,-11 6-1 16,-8 6 0-16,-7 7 0 15,-6 8-1-15,7 10-3 16,-4 3-3-16,13 15-3 16,-6-9-3-16,27 22-4 15,-10-15-2-15,28 18-1 0,-8-18-2 16,27 14-1-16,-12-11 4 15,13 8 3-15,1-4 2 16,5 1 2-16,2-1 2 16</inkml:trace>
  <inkml:trace contextRef="#ctx1" brushRef="#br2" timeOffset="195970.2088">25099 10046 58 0,'0'-15'33'0,"-13"-10"-2"16,12 11 3-16,-21-17-11 16,17 17-9-16,-18-14-4 15,8 13-2-15,-10-3-2 16,-2 10-2-16,-9 0 0 0,-2 9 0 15,-10 7-1-15,0 7 0 16,-8 5-1-16,3 5 1 16,-7 6-2-16,3 6 1 15,0 7 0-15,8 4-1 16,2 8 0-16,5 7 0 15,5 5-1-15,10 7 1 16,10 1-2-16,11-1 2 16,9-2-2-16,14-5 1 15,8-7 0-15,15-13 0 16,10-12-1-16,10-12-2 15,13-13 0-15,3-17-3 16,8-4-3-16,-11-22-5 16,12 7-2-16,-24-26-2 15,11 17-3-15,-31-26-1 0,7 21 0 16,-34-16-2-16,10 18 3 15,-24-6 3-15,2 7 1 16,-5 4 0-16,-1 0 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243631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and name Science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Scientifically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are the names of the gear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gear does and how to use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using the rulers, thermometers, measuring cylinders, mass balance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what the Bunsen burner is, how it works and what the bits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Bunsens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(silence, hair and tie) how to light the Bunsen, how to leave it going safely, how to turn it off safely.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a scientific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hypothesis, method, results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conclusion all are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04520" y="801360"/>
              <a:ext cx="5325480" cy="112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4440" y="795960"/>
                <a:ext cx="5338440" cy="115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8061120" y="1607760"/>
              <a:ext cx="1141560" cy="1919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48880" y="1604880"/>
                <a:ext cx="1157760" cy="193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/>
              <a:t>http://whangareigirlshighphysics.wikispaces.com/NinePipiScience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81335"/>
            <a:ext cx="9067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8000" dirty="0"/>
              <a:t>http://whangareigirlshighphysics.wikispaces.com/NinePipiScience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440" y="158040"/>
              <a:ext cx="8734320" cy="538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840" y="144000"/>
                <a:ext cx="8757000" cy="541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128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8240" y="3644280"/>
              <a:ext cx="445680" cy="209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4840" y="3545280"/>
                <a:ext cx="492840" cy="22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13880" y="241920"/>
              <a:ext cx="2880360" cy="5597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1280" y="231480"/>
                <a:ext cx="2907720" cy="561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72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400" y="170640"/>
              <a:ext cx="8718120" cy="407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560" y="154800"/>
                <a:ext cx="8736840" cy="410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827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1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210</TotalTime>
  <Words>147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</cp:revision>
  <dcterms:created xsi:type="dcterms:W3CDTF">2006-08-16T00:00:00Z</dcterms:created>
  <dcterms:modified xsi:type="dcterms:W3CDTF">2014-02-12T00:20:54Z</dcterms:modified>
</cp:coreProperties>
</file>