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22:52:24.04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10660 3917 59 0,'7'-10'36'16,"-7"-5"-1"-16,0 15 0 15,0 0-20-15,5 19-9 16,-12 22 0-16,4 25-2 16,-11 10 0-16,3 4-1 15,3-6 0-15,20-16-1 0,24-37 0 16,37-46 1-1,51-58-1-15,51-48 0 0,50-51-2 16,35-37-4-16,30-18-3 16,-15-23-3-16,-11 22-1 15,-53 7-6-15,-38 55 1 16,-67 16-1-16,-34 66 1 15,-56 14 1-15,-18 67 2 16,-37 22 1-16,4 49 2 16,-13 11 3-16,6 41 0 15,-4 4 3-15,6 26 0 16,-1 7 2-16,10 11 0 15,8 7 1-15,11 2 0 16,8 2 0-16,16-4-1 0,3 4-1 16,14-2 0-16,2 2 0 15,3-5 1-15,1 0-1 16,3-5 0-16,-2-6 0 15,-5-12 1-15,-3-6 0 16,-6-21 1-16,-3-8 1 16,-9-22-2-16,1-7 2 15,-8-22 0-15,2-2 0 16,-5-22 0-16,2-1 1 15,-4-16-2-15,2-14-1 16,0 11 0-16,0-11 0 16,0 0-1-16,-10-19 1 15</inkml:trace>
  <inkml:trace contextRef="#ctx0" brushRef="#br0" timeOffset="427.0244">12746 5310 102 0,'0'0'24'0,"-4"-12"1"15,10 30 1-15,-13 4-21 16,0 19 0-16,-3 10-1 15,0 8 3-15,-4-5-2 16,11 0 2-16,11-25-2 16,21-28-1-16,34-47 0 15,40-51-1-15,51-49-3 0,39-40-5 16,48-33-2-16,11-44-3 15,16-14-2-15,-28-26 1 16,-13 22-3-16,-52-7-1 16,-23 51 2-16,-54 3 2 15,-13 56 2-15,-32 8 0 16,12 58 1-16</inkml:trace>
  <inkml:trace contextRef="#ctx0" brushRef="#br0" timeOffset="26337.5064">11986 9532 38 0,'-1'-13'34'0,"1"13"2"16,-4-12-1-16,4 12-11 15,0 0-16-15,-8 16 1 16,6 3-2-16,6 23 1 16,-6 10-5-16,4 15-1 15,-2 1 0-15,7 1 0 16,7-15 0-16,21-29 0 15,20-42 0-15,35-45 0 16,39-54-1-16,43-40-1 16,39-32-1-16,26-30-4 15,23-2-2-15,-8-4-3 16,-2 32-2-16,-31 10-2 15,-22 44-1-15,-47 7 0 0,-12 43-1 16,-43 6 3-16,-3 32 3 16,-23 1 2-16,8 22 0 15,-10 1 2-15,14 15 3 16,-10-5 1-16,9 14 1 15,-9 2 1-15,7 6 0 16,-5 0-1-16,3 7-1 16,-4 3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23:00:11.65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12529 7403 81 0,'15'-6'31'0,"-14"-3"0"15,11 20 0-15,-19 1-20 0,11 24-4 16,-5 6-2-16,1 11 0 16,-1 2-1-16,5 3-1 15,3-7-1-15,12-16 0 16,24-38 0-16,36-45 0 15,40-50 1-15,50-53 0 16,46-51-2-16,37-39-4 16,26-25-7-16,-6-34-9 15,8 27-5-15,-49-1-3 16,-27 56-2-16,-68 30-4 15,-36 67 3-15,-57 29 2 16,-19 59 7-16</inkml:trace>
  <inkml:trace contextRef="#ctx0" brushRef="#br0" timeOffset="775.0443">12185 11536 41 0,'0'-18'30'15,"2"-2"1"-15,-3-5-1 16,10 10-15-16,-11-10-7 16,11 12-1-16,-6-1 1 15,6 18-1-15,-7 14 0 16,6 24 0-16,-9 23-1 0,-7 27-1 15,-7 14 0-15,0 8 0 16,-1-11 0-16,18-22-2 16,27-55 1-16,37-58-3 15,64-75 0-15,92-73-3 16,59-62-9-16,35-71-8 15,102-21-5-15,-60-46-4 16,3 19-2-16,-48 6-2 16,-38 52 0-16,-103 33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23:01:32.29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1870 1202 27 0,'12'-22'30'0,"-17"7"1"16,5 15-2-16,-15 8-6 16,11 18 0-16,-19 5-9 15,-1 12-8-15,5 7-1 16,-4 7-1-16,2 8-3 15,-1 9 0-15,8-1-1 16,2 6 1-16,6-6-2 16,4-8 1-16,4-9-1 15,7-13 1-15,2-17 0 16,3-23 1-16,2-17 0 15,-1-21 0-15,-1-21 2 0,2-12-3 16,-3-11 3 0,-4-15-2-16,-3-7 2 0,-1 50-3 15,-3 0 2-15,-1 4-1 16,3-1 0-16,-4 48 1 15,4-87-2-15,-4 87 2 16,5-70-1-16,-5 70 1 16,7-46-1-16,-2 24 0 15,11 22 0-15,2 17 0 16,8 19 1-16,7 8-2 15,7 6 1-15,9-8-1 16,10-10 1-16,2-25-1 16,11-13 1-16,-72 6 1 15,81-26-1-15,-81 26 1 0,89-46 0 16,-89 46 0-16,89-53-2 15,-89 53 1-15,80-52-1 16,-80 52 1-16,70-37 0 16,-36 20-1-16,8 27 0 15,-24 20-1-15,-8 32 1 16,-22 21 0-16,-5 23-1 15,-3 5-1-15,6 3-2 16,9-22-1-16,5-24-3 16,18-8-6-16,1-34-5 15,21-8-5-15,-7-30-1 16,19-2-2-16,-13-24 0 15,17-3 0-15,-14-12 3 16,5-8 6-16</inkml:trace>
  <inkml:trace contextRef="#ctx0" brushRef="#br0" timeOffset="384.0219">3229 1283 89 0,'0'0'29'0,"0"0"1"16,-1 30 1-16,-9-5-17 15,6 7-9-15,-4 9-2 16,5 12 0-16,-5 4 1 15,-1 5-3-15,2-3 2 16,2-1-2-16,-1-8 1 16,5-10-2-16,-5-10 1 15,8-13 0-15,-2-17 0 16,0 0 0-16,15-29 0 15,-3-8 1-15,-3-11-1 0,3-11 1 16,1-6 0-16,-2-6 1 16,2 4-1-16,0 7 1 15,-4 12-1-15,-3 6 0 16,4 17 0-16,-1 4-2 15,9 9 0-15,3 3-3 16,11 6-5-16,0-9-7 16,24 5-6-16,-8-7-5 15,28 12-2-15,-11-6-2 16,24 9-3-16,-12-2 3 15,14 5 2-15</inkml:trace>
  <inkml:trace contextRef="#ctx0" brushRef="#br0" timeOffset="985.0563">4828 991 78 0,'0'0'35'0,"-14"-35"-4"16,14 56-1-16,-5 21-24 16,-4 25-1-16,-2 19-3 15,-8 13 0-15,4 2-1 16,2-5-2-16,11-19-3 15,0-17-6-15,13-8-6 16,-10-21-4-16,17-3-2 16,-18-28-3-16,21 3-1 15,-15-22 1-15,6-5 2 16,-7-8 5-16</inkml:trace>
  <inkml:trace contextRef="#ctx0" brushRef="#br0" timeOffset="1180.0675">4794 1335 105 0,'0'0'33'16,"0"0"0"-16,18 3 0 15,-18-3-25-15,22 17-5 16,0-11-3-16,9-3-1 16,12-3-2-16,1-15-7 15,20-3-6-15,-64 18-6 16,69-35-1-16,-69 35-3 15,78-47 0-15,-78 47-3 16,84-61 5-16,-84 61 2 16</inkml:trace>
  <inkml:trace contextRef="#ctx0" brushRef="#br0" timeOffset="1404.0803">5524 843 118 0,'0'0'34'16,"0"0"1"-16,0 0-1 15,-73 8-27-15,31 52-5 16,7 25 1-16,-3 19-4 15,12 7 1-15,3 1-3 16,10-10-3-16,16-5-7 16,2-33-4-16,29-1-3 15,-10-30-6-15,28 1 0 16,-11-27 0-16,21-5-3 15,-11-18 5-15,13-5 3 16,-7-10 5-16</inkml:trace>
  <inkml:trace contextRef="#ctx0" brushRef="#br0" timeOffset="1787.1022">6071 1149 119 0,'-20'0'34'0,"-13"10"2"15,-2 13-2-15,-11 9-29 16,-5 4-2-16,17 2-1 16,5-4-1-16,14-3 1 15,7-6-1-15,12-5-1 16,14-9 0-16,11-4 0 15,7-1 0-15,5-3-1 16,5 1 1-16,-5 0 0 16,-4 4 0-16,-3 6 0 0,-16 10-1 15,-8 5 0-15,-16 7 0 16,-11 1-1-16,-4 1-1 15,-12-5-2-15,9 1-6 16,-13-23-5-16,20 1-2 16,-9-29-3-16,27-2-3 15,-9-22-1-15,27-3-2 16,-11-17 2-16,15-7 5 15,-23 68 5-15,28-75 1 16</inkml:trace>
  <inkml:trace contextRef="#ctx0" brushRef="#br0" timeOffset="2006.1147">6020 750 109 0,'-39'-45'32'16,"39"45"1"-16,0 0-3 15,-64 41-30-15,9 1-11 16,30 35-5-16,-9 0-3 16,25 13-5-16,-13-12 0 15,22 7-5-15,-3-24 2 16,28-15 1-16,-1-24 8 15</inkml:trace>
  <inkml:trace contextRef="#ctx0" brushRef="#br0" timeOffset="2771.1585">7123 963 78 0,'0'0'36'15,"34"-52"-3"-15,-34 52 2 0,24-44-12 16,-24 44-19-16,0 0-1 15,0 0-1-15,0 0 0 16,0 0 1-16,0 0 0 16,0 0-1-16,0 0 1 15,24 49 1-15,-43 13-3 16,1 12 2-16,-11 8-2 15,1 6 0-15,-1-3-2 16,1-4 2-16,1-13-2 16,12-13 1-16,9-17 0 15,7-8 0-15,16-17 0 16,10-8-1-16,12-10 1 15,6-3-1-15,9-5 1 16,-2-2-1-16,0 3 0 16,-5 3-1-16,1 9 0 0,-11 1-4 15,6 12-3-15,-16-6-5 16,12 11-4-16,-15-13-4 15,21 11-1-15,-13-21-2 16,19 6 0-16,-10-12 0 16,14-3 4-16,-3-2 5 15,-1-5 2-15,1 5 4 16</inkml:trace>
  <inkml:trace contextRef="#ctx0" brushRef="#br0" timeOffset="3256.1862">8105 1259 85 0,'-21'-18'29'15,"7"10"0"-15,-17 3 2 16,10 13-8-16,-15 1-15 16,5 9-2-16,-10 4-1 15,1 11-1-15,-4-1 0 16,3 6 0-16,3 3-2 15,7 3 1-15,2-4-2 16,15 0 0-16,10-5 1 16,14-5-3-16,12-4 2 15,10-8-2-15,10-9 1 16,2-9 0-16,8-10 0 15,0-10 0-15,-2-8-1 16,-3-4 2-16,-8-5-2 16,-5-1 2-16,-6 1-1 0,-9 3 0 15,-6 6 1-15,-4 6-1 16,-8 8 0-16,-1 14 0 15,0 0 0-15,-16 5 0 16,8 13-1-16,-2 4-1 16,6 3-1-16,-1 3 0 15,10 3-3-15,-1-9-3 16,18 4-4-16,-7-20-4 15,26 4-3-15,-11-17-1 16,22-1-1-16,-9-18-1 16,16-1 0-16,-10-15 3 15,9-4 3-15,-58 46 3 16,62-57 2-16,-62 57 3 15</inkml:trace>
  <inkml:trace contextRef="#ctx0" brushRef="#br0" timeOffset="3787.2166">8770 872 119 0,'6'-65'31'0,"-6"65"1"16,-7-46 0-16,7 46-27 16,0 0 0-16,0 0-2 15,-59 31 1-15,34 38-2 16,8 19 0-16,-3 8-1 15,9 3 1-15,-2-3-2 16,13 0 0-16,0-17-1 16,8-18 0-16,-1-11 0 15,0-13 0-15,3-14 1 16,2-8 0-16,-2-14 0 0,0-15 0 15,-2-5 0-15,1-12 1 16,-2-3 0-16,2-7 0 16,1-2 0-16,1 0-1 15,3 5 1-15,0 6-1 16,1 0 0-16,4 12 0 15,-1 7 0-15,4 8 0 16,-1 12 0-16,-1 7 0 16,-1 9 0-16,0 6 0 15,-5 3-1-15,-3 3 1 16,-6-3 0-16,-5 6 0 15,-6-7 0-15,-12 0 0 0,-7-6 0 16,-5-7 0 0,-7-7 0-16,-2-10-2 0,-2-8-2 15,1-19-6-15,12-7-3 16,-6-19-4-16,26 4-3 15,8 48-4-15,-1-62-1 16,1 62 0-16,14-50-1 16,-14 50 6-16,39-46 2 15,-7 8 3-15,26 21 2 16</inkml:trace>
  <inkml:trace contextRef="#ctx0" brushRef="#br0" timeOffset="4859.2779">9990 924 69 0,'0'0'31'16,"0"0"-1"-16,0 0 0 15,0 0-4-15,0 0-17 16,0 0-3-16,0-23-2 15,9 66 0-15,-7 15-1 0,2 17 1 16,-8 6-3-16,2 3 1 16,-6 1-1-16,7-4 0 15,-3-26-2-15,3-10 2 16,1-11-1-16,2-13 1 15,-2-21-1-15,0 0 0 16,3-13 0-16,-3-17 0 16,4-12 0-16,-4-13 1 15,0 55 0-15,0-72-1 16,0 72 1-16,0-92-2 15,2 45 2-15,3-3-2 16,-1 0 3-16,4-1-2 16,1 1 1-16,4 2-2 15,0 4 2-15,-13 44 1 16,39-81-2-16,-39 81 1 0,44-63-2 15,-44 63 1-15,55-46-1 16,-55 46 1-16,55-11-1 16,-55 11 0-16,51 19 0 15,-51-19 1-15,0 0 0 16,48 75 0-16,-54-27-1 15,1 20 2-15,-17-2-2 16,-8-4 2-16,-15-8-1 16,2-10 1-16,-1-14-2 15,12-12 1-15,10-13 1 16,5-2-1-16,17-3 1 15,0 0-1-15,0 0 1 16,12 11 0-16,6 0-1 16,6 4 1-16,3 8-1 0,5 4 1 15,-2 9-1-15,0 0-1 16,-1 2 0-16,-1 1-1 15,2 3-3-15,-6-11-3 16,18 0-4-16,-12-18-3 16,21-2-2-16,-13-16-4 15,24-1 0-15,-17-21-2 16,18-3 0-16,-19-9 4 15,11-2 2-15,-15-4 3 16,1 0 2-16,-41 45 3 16,0 0 2-16</inkml:trace>
  <inkml:trace contextRef="#ctx0" brushRef="#br0" timeOffset="5282.3021">10941 1213 111 0,'-15'-52'29'16,"-1"38"1"-16,16 14-1 16,-28 12-12-16,15 13-12 15,5 10-1-15,1 9-3 16,0 0 2-16,7-2-2 15,2 3 1-15,4-7-1 16,7-2 0-16,4-12-1 16,4-9 1-16,7-10 0 15,5-13-1-15,6-10 1 16,-1-13-1-16,4-4 1 15,-1-10 0-15,-41 45 0 16,44-47 0-16,-44 47 1 16,33-49-2-16,-33 49 2 0,0 0-2 15,41-75 1 1,-25 60-1-16,-16 15 0 0,4 13-1 15,-14 12 0-15,5 15 0 16,-3 5-2-16,2 4 0 16,11-7-2-16,-1-7-1 15,16-6-4-15,-1-20-4 16,25-3-1-16,-12-19-5 15,26-5 1-15,-15-19-2 16,21 1-1-16,-64 36 0 16,55-61 4-16,-55 61 1 15,52-79 3-15,-26 31 1 16,5-4 3-16,-13-7 2 15</inkml:trace>
  <inkml:trace contextRef="#ctx0" brushRef="#br0" timeOffset="5543.317">11822 747 122 0,'21'-82'30'0,"-21"82"3"16,11-57-1-16,-11 57-20 15,0 0-10-15,0 0 1 16,0 0-1-16,-20 42 0 16,14 58-1-16,-7 16-2 15,-2 10 1-15,-3-1-3 16,6-6 0-16,8-10-5 15,-3-26-4-15,23-29-4 16,-15-27-2-16,27-1-4 16,-11-27-1-16,21-2-1 15,-13-21 1-15,19-1 1 16,-16-13 4-16,10-4 3 0,-38 42 2 15,0 0 3-15,46-69 2 16</inkml:trace>
  <inkml:trace contextRef="#ctx0" brushRef="#br0" timeOffset="5961.3409">12059 1194 100 0,'0'0'29'0,"-1"19"0"16,7 2 1-16,16 5-6 16,4-11-19-16,12-3-2 15,7-4 0-15,6-6-1 16,5-6 0-16,1-6-1 15,-2-3 0-15,-5-7 0 16,-50 20 0-16,0 0-1 16,60-42 2-16,-60 42-2 0,0 0 2 15,39-59-2-15,-39 59 0 16,1-45 0-16,-1 45 1 15,0 0 1-15,-30-49-1 16,30 49 2-16,-77-8-1 16,13 27 0-16,-4 10 0 15,3 20 1-15,5 13-2 16,17 13 0-16,20-3-1 15,32-9-1-15,29-24-2 16,23-15 0-16,20-10-5 16,6-16-4-16,17-5-4 15,-15-13-2-15,19 2-4 16,-29-15-2-16,8 8 0 15,-35-8-2-15,4 9 2 0,-29-2 5 16,-1 9 1-16,-17 0 3 16,-7 6 2-16</inkml:trace>
  <inkml:trace contextRef="#ctx0" brushRef="#br0" timeOffset="6762.3867">14311 618 78 0,'0'0'33'0,"0"0"-2"15,0 0 0-15,0 0-11 16,0 0-11-16,0 0-2 15,0 0-1-15,-66 57-2 16,13 3-1-16,1 40-2 16,5 12 1-16,14 2-4 15,21-11 0-15,24-15-5 16,21-23-5-16,28-14-4 15,-4-26-3-15,23-8-2 16,-9-21-2-16,20-8 0 16,-13-19-2-16,6-2 4 0,-84 33 5 15,81-42 2-15,-81 42 3 16,57-52 3-16</inkml:trace>
  <inkml:trace contextRef="#ctx0" brushRef="#br0" timeOffset="7447.4259">14806 1189 17 0,'0'0'22'16,"20"-52"3"-16,-20 52 1 16,0 0 1-16,7-54 2 15,-7 54 1-15,0 0-1 16,0 0-20-16,-90-29-4 15,46 39 0-15,1 18-1 16,-1 11-2-16,15 5 0 16,9 4-2-16,17 4 1 15,15-11-2-15,20-7 1 16,8-9-1-16,0-13 0 15,7-8 0-15,-1-11-1 16,-3-9 2-16,-3-10-1 0,-4-6 1 16,-36 32-1-16,0 0 2 15,38-53-1-15,-38 53 1 16,0 0 0-16,22-62 0 15,-22 62-1-15,0 0 1 16,15-55 0-16,-15 55 0 16,0 0 0-16,21-50 0 15,-21 50-1-15,0 0 1 16,0 0-1-16,60-52 1 15,-60 52 0-15,0 0-1 16,54-6 1-16,-41 13-1 16,18 18 1-16,-9 5-1 15,-4 14 0-15,-16 5 0 16,-15 5 0-16,-11-3-1 0,0-3 2 15,3-20-1-15,11-10 0 16,10-18 0-16,15-6 1 16,11-16-1-16,9-9 1 15,-35 31 0-15,47-39 0 16,-47 39 2-16,49-47-2 15,-49 47 0-15,52-43 0 16,-52 43 1-16,0 0-1 16,63-53-1-16,-63 53 1 15,30-17-2-15,-7 23 0 16,-15 9 0-16,1 12-1 15,-4 8-2-15,-1-1-1 16,7 0-6-16,3-21-2 0,17-5-2 16,-5-20-3-16,24 2-3 15,-50 10 0-15,53-34-1 16,-53 34 0-16,67-45 2 15,-67 45 2-15,67-63 3 16,-67 63 1-16,70-79 3 16,-70 79 1-16,67-90 4 15</inkml:trace>
  <inkml:trace contextRef="#ctx0" brushRef="#br0" timeOffset="8158.4666">16048 730 122 0,'0'0'30'0,"0"0"2"16,10-50-1-16,-10 50-13 15,0 0-16-15,0 0 0 16,-56 51-1-16,33-28-1 0,-5 69 0 15,-2 10-3-15,2 1 0 16,15-9-5-16,13-16-4 16,22-15-3-16,3-30-3 15,27-28-3-15,-52-5-1 16,50-17 0-16,-50 17-1 15,56-32 2-15,-56 32 5 16,56-46 3-16,-56 46 2 16,44-50 22-16,-44 50 7 15,0 0 4-15,45-57 3 16,-45 57 1-16,0 0-1 15,0 0 4-15,-17-46-1 16,17 46-18-16,-11 31-5 16,-4 4-3-16,8 8 1 0,0-7-1 15,14-4 0-15,7-14-2 16,19-14 1-16,5-9-1 15,-38 5 0-15,46-21 1 16,-46 21-1-16,58-31 1 16,-58 31-1-16,57-46 0 15,-57 46-1-15,59-47 1 16,-59 47-2-16,46-46 0 15,-46 46 1-15,0 0-1 16,67-31 0-16,-56 50 0 16,-15 23 1-16,-14 26 0 15,-11 33 1-15,-6 15-2 16,-2 18 1-16,0-3 0 15,12-13-1-15,4-18 1 16,2-14-1-16,4-17 2 0,1-18-1 16,0-21 2-16,2-18-2 15,-5-14 2-15,1-14 1 16,1-15-1-16,3-12 1 15,0-12-1-15,2-13 1 16,13-6-2-16,5-6 2 16,12-2-3-16,10-4 2 15,15 7-5-15,-45 79-4 16,54-84-4-16,-54 84-4 15,76-79-1-15,-76 79-6 16,83-75 0-16,-83 75-2 16,93-66 0-16,-93 66 4 0,99-67 4 15,-51 39 1-15,18 2 3 16</inkml:trace>
  <inkml:trace contextRef="#ctx0" brushRef="#br0" timeOffset="9444.5402">17708 1042 95 0,'-22'-47'33'0,"22"47"0"16,0 0 1-16,0 0-15 16,-41 16-14-16,24 18-1 15,-10 8-2-15,-2 11 0 16,-4 6-1-16,1-1 1 15,5 0-2-15,17-1 1 16,24-20-2-16,14-10 1 16,12-15 0-16,10-13-1 15,3-11 0-15,3-16 1 16,-56 28-1-16,61-43 0 0,-61 43 2 15,46-56-2-15,-46 56 2 16,39-65-1-16,-39 65 1 16,18-64 0-16,-18 64 1 15,5-56-1-15,-5 56 0 16,-10-49 1-16,10 49-1 15,0 0 1-15,-13-52-1 16,13 52 0-16,0 0 0 16,0 0 0-16,0 0-2 15,0 0 2-15,0 0-1 16,66-29 0-16,-66 29 1 15,48 13-1-15,-48-13 0 16,56 19-1-16,-33 7 1 16,29 14 0-16,-18 6-1 0,-16 9 1 15,-22 4-1-15,-10 3 1 16,-8-4-1-16,2-6 2 15,5-17-2-15,6-16 2 16,9-19-1-16,19-7 0 16,6-18 0-16,7-7 1 15,-32 32 0-15,0 0 0 16,59-75 2-16,-59 75-2 15,48-61 1-15,-48 61-1 16,46-59 1-16,-46 59-2 16,39-48 3-16,-39 48-3 15,22-35-2-15,0 35 2 16,-22 0-2-16,21 33 1 15,-16 10-3-15,2 8 0 16,2 0-3-16,9-6-2 0,7-15-5 16,-3-15 0-16,19-2-3 15,-14-18-3-15,23 0 1 16,-21-20 0-16,17 6-1 15,-46 19 2-15,0 0 1 16,40-61 2-16,-40 61 3 16,0 0 1-16,43-69 2 15,-43 69 1-15,0 0 27 16,7-53 3-16,-7 53 3 15,0 0 2-15,-49-34 0 16,49 34 1-16,-19-20 0 16,19 20 1-16,0 0-24 0,0 0-2 15,0 0-1 1,58 24 1-16,-58-24-1 0,50 2 0 15,-50-2 0-15,55-16 0 16,-55 16 0-16,58-27-3 16,-58 27 1-16,0 0-1 15,62-49 0-15,-62 49 2 16,0 0-1-16,0 0 1 15,0 0-1-15,0 0 2 16,-62-23-1-16,11 53 1 16,-11 14-1-16,11 14-2 15,6 9 0-15,32 1-1 16,32-10-2-16,33-19-3 15,22-19-3-15,8-19-3 16,20-11-3-16,-9-18-3 16,23-6-2-16,-116 34-1 0,97-52 0 15,-97 52 1-15,92-63 1 16,-92 63 2-16,71-82 4 15,-52 34 1-15,9-4 3 16,-18-3 0-16</inkml:trace>
  <inkml:trace contextRef="#ctx0" brushRef="#br0" timeOffset="9751.5577">19505 641 126 0,'-39'-70'29'16,"39"70"2"-16,-33-50 0 16,33 50-24-16,0 0-4 15,0 0-1-15,0 0 1 16,0 0-2-16,0 62 3 0,0-62-1 15,24 81-2 1,15 37 0-16,-16 8 0 0,-3 5 1 16,-24 2-3-16,-14 2 2 15,-25-11-4-15,-6-12-1 16,4-41-3-16,0-22-4 15,18-8-3-15,-2-23-3 16,30-8-2-16,-5-27-2 16,39 5-2-16,-9-20 0 15,40 5 0-15,-12-8 4 16,23 8 2-16,-8 4 1 15,16 6 2-15,-12 10 2 16</inkml:trace>
  <inkml:trace contextRef="#ctx0" brushRef="#br0" timeOffset="9871.5646">19901 1610 97 0,'-14'-4'11'0,"0"-12"-5"16,5 2-2-16,9 14-28 16,-15-33-4-16,25 17 2 15,-12 0 5-15,8 5 6 16</inkml:trace>
  <inkml:trace contextRef="#ctx0" brushRef="#br1" timeOffset="16831.9627">2137 2060 5 0,'0'0'18'0,"9"3"2"15,-9-3-3-15,16-3-4 16,3 4 0-16,-6-8 0 15,8 6-1-15,-6-7-2 16,10 8 0-16,-6-6-3 16,10 7 0-16,-4-3-3 15,6 5-1-15,5-1-2 16,5 3 1-16,2-3-1 15,6-2-1-15,6-4 0 16,9 0 1-16,-2-5-1 16,8 1 1-16,4-1-1 15,3 2 0-15,3 0 1 0,4 5-1 16,0 2 0-16,0 2 0 15,3 0 0-15,2 3 0 16,2 1 0-16,5-3 0 16,3-2 0-16,4 0 0 15,4-2 1-15,4 0-1 16,1-2 1-16,5 0 0 15,-1 3 0-15,2 3 0 16,-4 0 0-16,4 2 0 16,-2 0-1-16,2 5 1 15,6-2 0-15,-3 0-1 16,2-2 2-16,1-3-1 15,5-1-1-15,5-3 1 16,4-1-1-16,2 0 1 16,-1-4 0-16,1 2-1 0,4-1 1 15,2 3-1-15,0 1 0 16,1 1 0-16,-4 3 0 15,0-3-1-15,3 2 1 16,4-1 0-16,-1-1-1 16,-2-2 1-16,4-3-1 15,4 2 1-15,-2-3-1 16,0 0 1-16,0-1-1 15,2-1 1-15,1 2-2 16,1 3 2-16,-3 1 0 16,1 0-1-16,6 0 1 15,1 1-1-15,6 2 1 16,-1 0 0-16,3-2 0 15,7-4 0-15,1 1 0 0,2-3 0 16,3-1 1-16,2-1 0 16,-2-2-1-16,0 1 2 15,0 2-2-15,0 6 1 16,0-3-1-16,0 6 1 15,-4 5-2-15,2-4 0 16,-1 9 1-16,1-7 0 16,1 5-2-16,3-5 2 15,-5 0 0-15,3 0-1 16,-2-4 1-16,2 1 1 15,-8-1-1-15,0-1 0 16,-6 1 2-16,5 0-2 16,-5 1 0-16,1-2 1 15,-4-3-2-15,-1 3 2 0,6-4-1 16,-1 0 1-16,-1-5-1 15,-3 0 1-15,3-2-2 16,-2 2 2-16,-2-2-1 16,-2 1 0-16,-6-1 0 15,-1-1 0-15,-3 3 1 16,-3 0-1-16,-8 0 0 15,-2-3 0-15,-2 3 0 16,-1-3 0-16,-3 3 0 16,-6-2 0-16,-3 2 0 15,-6 2 0-15,-2-1 0 16,0 2 1-16,-7-3-1 15,-1 5 1-15,-3-2-1 16,-8 0 1-16,-4 0-1 16,-5 2 1-16,-9 1-1 0,-8 0 0 15,-13 2 1-15,-7 2-1 16,-9 0 1-16,-10 3-1 15,-5 3 0-15,-8-1 0 16,-4-3 2-16,-3 4-3 16,-13-6 2-16,17 9-1 15,-17-9 2-15,13 4-3 16,-13-4 1-16,0 0-5 15,0 0 0-15,-5-12-2 16,5 12-2-16,-25-21 0 16,25 21-1-16,-35-26-1 15,22 15 1-15,-16-4 0 16,12 12 2-16,-11-4 0 15,13 15 0-15,-9-3 1 0,8 11 1 16,-7 2 0-16,-2 10 1 16</inkml:trace>
  <inkml:trace contextRef="#ctx0" brushRef="#br2" timeOffset="36730.1008">1641 2826 66 0,'-2'-18'32'0,"2"18"-1"15,0 0 0-15,-7 13-10 16,-6-11-13-16,12 12-3 16,-5 3-1-16,8 13 0 15,-3 8-2-15,5 15 1 16,-3 9-2-16,4 13 0 15,-9 10 0-15,-1 4-1 16,1 6-1-16,-7-6 0 16,4-6-2-16,-4-16-2 15,6-4-3-15,-5-28-5 16,18-4-5-16,-8-31-2 15,13-10-2-15,-14-26-2 16,14 0-2-16,-15-20 2 16,-1-2 4-16,-15-8 5 0</inkml:trace>
  <inkml:trace contextRef="#ctx0" brushRef="#br2" timeOffset="36993.1158">1152 3049 118 0,'-29'-7'29'0,"-1"-13"1"15,30 20 0-15,-7-20-24 16,28 6-2-16,14-13-1 15,23 1-1-15,16-7-1 16,16-2 0-16,18-8 0 16,7-1-2-16,5 8-1 15,-2 0-3-15,-3 10-1 16,-21 0-2-16,0 23-6 15,-33-10-3-15,0 29-3 0,-28-15-2 16,3 23 0-16,-27-14 0 16,7 16-1-16,-17-9 4 15,2 4 3-15,-8 2 4 16,0 0 2-16</inkml:trace>
  <inkml:trace contextRef="#ctx0" brushRef="#br2" timeOffset="37437.1412">2320 2984 86 0,'14'23'26'16,"-14"-23"1"-16,9 33 0 15,-9-33-9-15,7 37-9 16,-7-12-3-16,5 13-1 16,-6 0-1-16,2 11-2 0,-5 1 0 15,2 3-1-15,-6-1 1 16,7-2-1-16,-4-3 0 15,0-9-1-15,3-6 1 16,0-11 0-16,2-21 0 16,0 0-1-16,12-11 1 15,-3-17-1-15,-2-9 0 16,2-8 2-16,-6-8-1 15,0-3 1-15,-2-6-1 16,-2 7 1-16,-4 4-1 16,2 9 1-16,-1 5 0 15,3 9-1-15,9 4 0 16,6 8-1-16,9 6-1 15,6 4-1-15,13 1-2 0,-2-2-2 16,12 13-6 0,-9-11-2-16,14 24-4 0,-21-21-3 15,16 23-1-15,-25-21-1 16,11 23 0-16,-17-20 1 15,2 10 5-15,-11-6 2 16,-12-7 4-16,15 22 1 16,-15-11 2-16,-5 9 4 15</inkml:trace>
  <inkml:trace contextRef="#ctx0" brushRef="#br2" timeOffset="38579.2066">2873 3185 19 0,'-14'14'22'0,"12"18"2"15,-8-18 1-15,17 14 1 16,-7-28 1-16,17 25 1 16,-5-31-1-16,17 9-21 15,8-14-1-15,10 2-2 0,-1-12 1 16,8 0-2-16,-4-6 0 15,-3-1-1-15,-5-3 0 16,-8 0 0-16,-17 3-1 16,-11 0-1-16,-17 8 1 15,-9 5 0-15,-13 9 0 16,-10 11 0-16,-4 14 0 15,-9 9 1-15,3 12 0 16,1 12 0-16,5 1 1 16,8 8-1-16,12-4 1 15,16-5-2-15,15-9-1 16,16-10-2-16,18-8-2 15,15-19-5-15,23 5-5 16,-1-28-1-16,18 14-5 16,-13-30 0-16,15 16-1 0,-24-21 0 15,5 15 0-15,-25-14 5 16,-4 7 2-16,-18-2 4 15,-5 2 2-15,-11 11 26 16,-22-13 2-16,8 18 4 16,-22-15 2-16,9 25 2 15,-22-17 0-15,15 31 2 16,-22-14 0-16,11 21-22 15,-10 7-3-15,6 13 0 16,-5 6 0-16,8 4-2 16,5 4 1-16,6-5-1 15,14-6-1-15,13-7 0 16,11-11 0-16,13-13 0 15,12-13-1-15,5-9 0 0,5-14-1 16,5-8 1-16,-7-7-1 16,-4-2 1-16,-6-3-1 15,-7 4 1-15,-12 7-1 16,-6 9 1-16,-6 13 0 15,-8 14 0-15,-13 11 0 16,4 18-1-16,-6 9 1 16,1 6-2-16,6 8 1 15,3-7-2-15,14-3-1 16,11-16-2-16,22-13-3 15,4-31-3-15,22-5-3 16,-5-36-2-16,22 3-3 16,-15-35 1-16,11 7-1 15,-24-31 0-15,5 8 1 16,-23-16 4-16,-4 9 3 0,-10 3 0 15,-10 15 5-15,-1 25 22 16,-24-2 6-16,10 48 3 16,-23 6 0-16,14 50 1 15,-23 3 2-15,19 48 2 16,-23-7-1-16,18 27-23 15,-4 14-2-15,6 6 0 16,2-1-2-16,1-1 0 16,6-6-2-16,2-17-2 15,5-8-3-15,-3-24-5 16,10-9-2-16,-11-33-4 15,15-4-3-15,-12-36-2 16,16 7 0-16,-17-39-1 16,14 4 0-16,-14-27 5 0,5-1 3 15,-9-8 3-15,2 11 1 16,-11 11 5-16,-14 1 28 15,11 34 5-15,-18-6 1 16,20 38 1-16,-10-9 1 16,22 31 1-16,-7-26 0 15,30 20-1-15,7-18-27 16,18-9-3-16,18-4-3 15,6-11-4-15,17 9-6 16,-7-26-3-16,17 21-4 16,-18-25-4-16,14 24-1 15,-29-22-1-15,17 26-1 16,-31-17 5-16,10 14 4 0,-12-2 2 15,4 3 3-15,-2 8 2 16</inkml:trace>
  <inkml:trace contextRef="#ctx0" brushRef="#br2" timeOffset="39391.253">5886 3036 90 0,'-24'-25'32'0,"6"17"0"16,-11-10 2-16,8 21-23 16,-11-4-5-16,5 14-2 15,-4 7-1-15,2 11 0 16,3 8 0-16,8 9-1 15,-1 0 1-15,13 6-2 16,6-2 2-16,11-4-3 16,11-7 2-16,9-9-2 15,10-9 1-15,6-9-1 16,5-11 1-16,-3-10-1 0,1-8 0 15,-7-8 1-15,-8-10-2 16,-11-2 2-16,-13-8-3 16,-11-2 2-16,-11 0-2 15,-9-1 1-15,-4 4-1 16,-5 7 0-16,-4 11 0 15,4 6-1-15,10 18-2 16,1 8-2-16,16 20-4 16,-3-9-2-16,20 21-4 15,-5-20 0-15,27 20-2 16,-10-29-1-16,29 10 0 15,-11-25 1-15,21 1 3 16,-4-18 1-16,12-2 2 0,-2-12 1 16,-4-5 2-16</inkml:trace>
  <inkml:trace contextRef="#ctx0" brushRef="#br2" timeOffset="41276.3608">6663 2490 118 0,'0'0'30'16,"-16"5"-1"-16,11 24 2 16,-15 1-26-16,4 14-1 15,-5 9-2-15,3 12 1 16,-5 8-1-16,0 10 0 0,5 2-2 15,3-1-1-15,8-5-1 16,-1-6-2-16,12 0-6 16,-5-21-4-16,20 1-1 15,-15-30-5-15,21 3 0 16,-25-26-3-16,26 5 1 15,-24-22-1-15,8 0 6 16,-15-9 3-16,-5-2 2 16,-7-6 4-16,-7 0 1 15,-5 5 23-15,-13-10 5 16,14 20 5-16,-14-17 1 15,19 25 0-15,-11-14-1 16,34 25 3-16,-27-13-2 16,27 13-20-16,20 0-3 0,6-4-3 15,12-5-2-15,10-4-1 16,18-3-3-16,-1-15-5 15,24 7-3-15,-11-20-4 16,17 12-2-16,-20-24-2 16,11 18-2-16,-23-23-1 15,7 15 3-15,-23-17 4 16,-8 8 4-16,-12-7 1 15,-8 6 5-15,-12 17 20 16,-18-13 7-16,15 30 4 16,-31-10 2-16,27 32-1 15,-39-8 2-15,25 39 1 16,-21-12-1-16,20 23-16 15,-11 6-6-15,3 16 0 0,0 4-1 16,2 9 0-16,-2 2-1 16,3 4 0-16,3-2-1 15,3-5-1-15,4-7-1 16,5-10 0-16,5-10 0 15,6-10 0-15,8-11 0 16,4-15-1-16,8-12 1 16,2-9-1-16,3-8 1 15,0-5-1-15,-2-6 1 16,0 1 0-16,-6 1 0 15,-4 4 0-15,-5 6 0 16,-14 15 0-16,17-7 0 16,-17 7 0-16,7 21-1 15,-6-2-1-15,1 8-1 16,3-2-2-16,10 7-3 0,-2-12-3 15,13 10-3-15,-4-20-1 16,20 11-4-16,-11-27 0 16,20 14 0-16,-14-25 0 15,11 11 2-15,-23-19 0 16,9 9 4-16,-15-12 2 15,-3 5 1-15,-10-3 1 16,-4 4 2-16,-4 0 2 16,-8 2 1-16,10 20 21 15,-19-27 3-15,19 27 2 16,-18-7 2-16,23 18 1 15,-5-11 0-15,0 0 1 0,0 0 0 16,23 5-20 0,-4-10-2-16,10-1-1 0,0-7 0 15,8-5-1-15,-7-3 0 16,2-6-1-16,-4-1 1 15,-5-3-2-15,-9-1 2 16,-5 1-2-16,-10 3 1 16,-7 5-1-16,-11 7 1 15,-7 9 0-15,-8 10 0 16,-1 12 0-16,-7 12 1 15,2 11-1-15,2 7 1 16,8 6 0-16,9 2-1 16,12-2 1-16,10-3-2 15,17-9 1-15,13-11-1 16,13-9 0-16,10-12 0 15,3-11 0-15,3-13 0 0,4-7 0 16,-4-2 0-16,-9-8 0 16,-7 3 0-16,-8 1-1 15,-12 7 1-15,-5 5 0 16,-10 6-1-16,-9 12 1 15,-6 12 0-15,-6 11 0 16,-5 10 0-16,-2 9 0 16,0 4 0-16,-1 4 0 15,5-1-1-15,5-1 1 16,4-11 0-16,7-9-1 15,9-14 1-15,5-14 0 16,3-13 0-16,4-13 0 16,-2-10 1-16,3-10 0 0,-4-7-1 15,-3-5 1-15,-5 1 0 16,-4 6 0-16,-3 8-1 15,-1 7 0-15,-3 10 1 16,1 7-1-16,4 9 0 16,-5 10 0-16,21-1 0 15,-1 5 0-15,6-1 0 16,8-2 0-16,2 1 0 15,4-3-1-15,5-3 1 16,1-1 0-16,-2-3 0 16,-5-2 0-16,-4 2 0 15,-7-1 0-15,-6 2 0 16,-7-1 0-16,-15 8 1 15,0 0-1-15,0 0 1 0,-20 10-1 16,3 2 1-16,3 6-1 16,3 4 0-16,2 1 1 15,8 3-1-15,7 0 0 16,9-4 0-16,8 1 0 15,6-3 0-15,3-1 0 16,1-1-1-16,-2 0 1 16,-7 2 0-16,-5-1 0 15,-13 6 0-15,-11 1-1 16,-10 8 1-16,-11-2-2 15,-8 2 1-15,-6 0-3 16,0 3-2-16,-5-12-4 16,13 6-1-16,-7-21-4 15,25 5-1-15,-11-27-3 16,25 12 0-16,-6-32 0 0,24 6 1 15,-7-30 3-15,21 5-1 16,2-24 3-16,25 0 0 16,4-10 2-16,19 9-1 15,9-4 2-15,11 13-1 16</inkml:trace>
  <inkml:trace contextRef="#ctx0" brushRef="#br2" timeOffset="43070.4634">9985 2370 89 0,'7'-19'33'0,"-10"-10"-2"15,3 29 1-15,-8-19-23 16,8 19-4-16,-16 3-1 16,6 18-1-16,-7 7 0 0,0 11 1 15,1 12-2-15,0 11 2 16,-4 13-2-16,2 6 1 15,-1 3-1-15,2 5 1 16,2-3-2-16,1-3 1 16,0-10-2-16,6-10 1 15,2-13-1-15,6-11 1 16,6-16-1-16,-6-23 0 15,28-2 1-15,-9-20-1 16,3-13 1-16,12-5-1 16,-5-9 1-16,0-1 0 15,2 2-1-15,-2 3 1 16,-5 10-1-16,-2 6 0 15,-6 12 0-15,-3 7 1 16,-3 15-1-16,-1 9 0 0,-4 9 0 16,-1 13-1-16,2 3 1 15,-4 8-1-15,2 4 0 16,0 1-1-16,1-2-2 15,3-5 0-15,10-2-3 16,-3-15-1-16,19-4-5 16,-5-24 0-16,20 3-3 15,-7-29-1-15,17 5 1 16,-13-26-1-16,16 5 1 15,-22-14 2-15,8 4 1 16,-16-3 2-16,-4-3 21 16,-5 21 3-16,-24-11 3 15,7 28 1-15,-26-12 3 16,20 32 0-16,-37-19 4 0,18 33-1 15,-17-5-17-15,7 13-2 16,2 2-1-16,2 8 0 16,4 2 0-16,8 10-1 15,6-2-1-15,11 1 1 16,8-1-2-16,11-3 1 15,9-10-1-15,11-5 0 16,5-11 0-16,0-11 0 16,7-16 0-16,-6-8 0 15,-3-10 0-15,-11-7 0 16,-5-4-1-16,-15-5 0 15,-12 5 0-15,-10-4 0 16,-7 11 0-16,-9 5-1 16,-1 9 0-16,-9 5 0 0,9 10-1 15,-1 3-2-15,12 10 0 16,13-6-4-16,5 14-2 15,6-16-2-15,25 13-3 16,-4-19 0-16,22 16 0 16,-3-19 0-16,11 13 1 15,-11-12 2-15,5 10 1 16,-14-5 3-16,-3 2 12 15,-4 8 10-15,-24-14 4 16,4 17 2-16,-20-18 1 16,5 10 2-16,-13-4 2 15,13 4-1-15,-23 3-9 16,11 4-9-16,-2 1-1 0,1 9-1 15,2 4 0 1,2 4-1-16,2 4 0 0,2 5-1 16,3 3 0-16,4-2 0 15,3-5-1-15,7-4 1 16,3-8-1-16,7-9 0 15,6-10-1-15,2-10 1 16,7-5 0-16,4-7-1 16,-2-4 1-16,3-5-1 15,-1 4 1-15,-9 0-1 16,-3 5 1-16,-6 4 0 15,-7 8 0-15,-16 11 0 16,15-6 1-16,-15 15-1 16,-3 9 0-16,-2 7 0 15,0 3 0-15,1 6 0 16,3 1-1-16,2 2 1 0,6-4 0 15,2-7 0-15,9-8 0 16,6-11 0-16,4-12 1 16,2-13-1-16,2-10 1 15,2-8 0-15,-5-7-1 16,-1-5 1-16,-7-1-1 15,-8 3-1-15,-6 3-1 16,-1 6-2-16,-6 14-4 16,-9 0-3-16,9 23-2 15,-13-20-2-15,13 20-3 16,0 0-1-16,20 18 0 15,-20-18-1-15,35 9 4 16,-13-11-1-16,19 12 2 0,-6-10 1 16,16 8 2-16,-5-2 0 15,11 1 2-15,5 1 1 16</inkml:trace>
  <inkml:trace contextRef="#ctx0" brushRef="#br2" timeOffset="44122.5236">12755 2802 62 0,'7'-14'29'15,"-9"-5"0"-15,10 6-1 16,-14-7-11-16,6 20-6 16,2-21-3-16,-2 21-1 15,0 0-2-15,-7 17 0 16,-3-1-1-16,4 14 0 15,-3 3-1-15,3 8 1 16,-3 3-2-16,6 5 1 0,3-6-1 16,10-1-1-16,4-10 0 15,10-9 0-15,12-13 0 16,4-11-1-16,9-8 1 15,3-14-1-15,1-7 0 16,2-10 0-16,-5 0 0 16,-1-5 0-16,-7 1 0 15,-4-2 0-15,-5 1-1 16,-7 6 1-16,-4 6-1 15,-5 5 1-15,-5 9 0 16,-12 19 0-16,0 0 1 16,2 23-1-16,-12 20 2 15,2 17-1-15,-7 18 0 16,2 18-1-16,-1 14 0 0,-2 11 0 15,-1 3 0-15,0 3 0 16,-5-2 0-16,-7-8 0 16,-4-13 1-16,-5-12 0 15,-8-19 0-15,-5-14 0 16,-4-20 0-16,-3-16-1 15,6-23 0-15,-1-15-1 16,8-19 0-16,4-16-2 16,9-12-1-16,2-14-2 15,14-2-2-15,4-7-3 16,22 11-1-16,-4-9-2 15,26 27-3-15,-4-16 1 16,28 30-1-16,-9-15 0 0,24 25 0 16,-7-13 2-16,18 16 1 15,-6-9 1-15,14 3 2 16,-6 1 1-16,5-2 1 15,3 5 1-15,-8-5 2 16,1 6 2-16</inkml:trace>
  <inkml:trace contextRef="#ctx0" brushRef="#br2" timeOffset="44925.5696">13920 2719 97 0,'-19'-28'28'16,"3"28"0"-16,-21-18 2 16,6 26-2-16,-13-3-24 15,-2 12 1-15,-6 7-1 16,4 8-1-16,0 5 0 0,8 8 0 16,9 0-1-16,12 1 0 15,15-2-1-15,18-5 0 16,13-9-1-16,16-10 0 15,14-8 0-15,4-12-1 16,11-12 1-16,-1-8-1 16,-5-8 1-16,-9-10-1 15,-9-5 1-15,-13-3 0 16,-11-4-1-16,-10 3 0 15,-13-2 1-15,-6 6-2 16,-10 6 2-16,-4 4-2 16,-4 14 2-16,-1 9 0 15,-2 7 1-15,4 11-1 16,1 6 1-16,7 6 1 0,10 2-1 15,7 3 1-15,10-8-1 16,10 2-1-16,10-10 0 16,7-4 1-16,9-5-1 15,1-3 1-15,-1-2-1 16,-6-7 0-16,-3 3 1 15,-8 0-1-15,-8 4 1 16,-5 0-1-16,-10 4 0 16,-9 1 0-16,0 20 0 15,-4-1 0-15,-10 8 0 16,0 5 1-16,-2 6-1 15,-2 4 0-15,4 3 0 16,8-8 0-16,8-4 0 16,7-8 1-16,14-12-1 15,6-7 0-15,17-13 0 0,2-10 1 16,6-10-1-16,2-6 0 15,-3-10 1-15,-1-1-1 16,-4-2 0-16,-10 2 0 16,-7 3 0-16,-8 6 0 15,-11 10-1-15,-4 11 2 16,-8 14-1-16,-17 26-1 15,-1 8 1-15,-2 11 0 16,-1 11-2-16,0-1-3 16,13 8-3-16,-2-13-3 15,23 5-2-15,-2-33-2 16,27 9-2-16,-6-34-2 0,29 7 0 15,-17-30 2-15,26 12 1 16,-13-27 1-16,14 8 0 16,-15-14 2-16,9 6 0 15,-10-6 0-15,4 4 2 16,-1-2-1-16,-7-1 2 15</inkml:trace>
  <inkml:trace contextRef="#ctx0" brushRef="#br2" timeOffset="47030.69">15711 2733 93 0,'-14'-12'30'16,"14"12"0"-16,-4-16 1 15,4 16-11-15,0 0-16 16,0 0 0-16,9-11-1 15,-9 11 0-15,-6 21 0 16,-1-1-1-16,-3 6 0 16,0 6 1-16,-1 6-1 15,-3 5-1-15,5-1 0 16,6 1 0-16,3-6 0 15,10-6-1-15,9-10 1 16,9-15-1-16,10-13 0 16,10-13 0-16,7-12 1 15,7-10-1-15,-5-7 0 16,1-4 1-16,-6-2-2 0,-9 5-1 15,-8 8 1-15,-9 8 0 16,-12 7-1-16,-5 11 2 16,-9 16 0-16,0 0 0 15,-10 28 1-15,-3 3 1 16,-3 10-1-16,2 5 1 15,-1 7-1-15,4-1-1 16,9-3 0-16,7-3 0 16,9-15 1-16,11-6-1 15,10-12 0-15,6-14 0 16,6-11 1-16,0-10-1 15,-3-8 0-15,-1-8 0 16,-7-4 0-16,-9-6 1 16,-9 6-1-16,-7 1-1 15,-8 6-1-15,-4 5 1 0,-4 7-2 16,-4 6 0-16,9 17-1 15,-13-6-1-15,16 16-4 16,-3-10 0-16,11 32-2 16,-11-32-3-16,37 36 0 15,-18-28-2-15,20 17 1 16,-7-20-1-16,13 11 3 15,-9-15 0-15,6 5 1 16,-8-11 3-16,1 3 0 16,-4-1 16-16,-16-16 4 15,7 12 5-15,-20-18 1 16,8 19 2-16,-21-19 1 15,11 25 3-15,-26-23-1 16,9 22-11-16,-17-3-4 0,-3 16-2 16,-9 4-1-16,0 7 0 15,-5 6-1-15,1 6 0 16,5 6-1-16,3-1 0 15,14 1-1-15,9-8 0 16,16-1 0-16,11-8-1 16,15-11 0-16,15-6 1 15,12-12-1-15,10-7 0 16,1-8-1-16,2-5 1 15,-3-4 0-15,-4 1 0 16,-10-3 0-16,-13 5 1 16,-11 1-2-16,-12 12 2 15,-10 13-1-15,-6-13 0 16,-10 19 0-16,-6 5 1 15,-5 8-2-15,3 0 1 0,-4 9 0 16,9-3 0-16,8 0 0 16,8-5 0-16,12-4 0 15,12-6 0-15,15-8 0 16,5-4 0-16,7-6 0 15,5-6-1-15,0-2 1 16,-2-3 0-16,-5 2 0 16,-5 1 0-16,-12 2 0 15,-6 2 0-15,-7 5 0 16,-16 7 1-16,0 0-1 15,0 13 0-15,-13 1 0 16,-3 6 0-16,2 3 0 0,0 1 0 16,3 0 0-16,2-4 0 15,8-2 0-15,7-6 0 16,4-8 0-16,7-8 0 15,4-6 0-15,6-5 0 16,0-8 0-16,3 0 0 16,-1-6 0-16,0-3 0 15,1-4 0-15,-4 2 0 16,1 2 0-16,-5 3 1 15,-5 6-1-15,-3 5 1 16,-2 8 0-16,-12 10 0 16,8 17-1-16,-9 9-1 15,-3 6 1-15,0 7-1 16,3 8 0-16,-3 1-1 15,9 1-1-15,1-10-2 0,12-3-1 16,4-14-2-16,13-5-3 16,1-21 0-16,12 0-2 15,-7-27-3-15,17 8 1 16,-16-29-1-16,14 11 2 15,-19-27-2-15,11 8 2 16,-16-26-1-16,7 8 3 16,-10-14 1-16,0 6 1 15,-5 6 1-15,-1 7 2 16,-4 15 2-16,-16 3 23 15,14 40 1-15,-25-6 2 16,14 37 2-16,-26-4 0 16,15 32 1-16,-22-8 1 15,18 26-1-15,-10-5-21 0,3 9 2 16,2 1-3-16,1 3 2 15,3-3-4-15,1-9-1 16,9-3-3-16,-10-13-3 16,10-1-4-16,-4-21-3 15,8 5-4-15,-14-29 0 16,10 4 0-16,-4-15 0 15,9 4 1-15,-19-21 3 16,10 3 2-16,-9-10 1 16,-3-2 23-16,10 17 4 15,-19-14 5-15,18 27 0 16,-17-18 2-16,24 29 0 15,-14-11 2-15,26 24 4 0,-12-13-24 16,29 11 0-16,6-6-5 16,7-5-2-16,15 3-4 15,-1-12-3-15,11 13-2 16,-15-21-7-16,16 20 0 15,-22-19-3-15,9 23 1 16,-26-23-1-16,11 22 3 16,-21-19-1-16,14 13 3 15,-12-15 2-15,12 7 1 16,0-12 1-16,8 5 2 15</inkml:trace>
  <inkml:trace contextRef="#ctx0" brushRef="#br2" timeOffset="48133.7531">19384 2281 81 0,'17'-38'30'0,"-14"-8"-1"16,8 24 1-16,-16-8-17 15,10 18-7-15,-5 12-2 16,0 0 0-16,-11 7 0 16,4 21-1-16,-2 11 0 15,-2 14-1-15,1 8 0 16,-2 13 2-16,-1 3-2 15,-1 10 1-15,-3-3-2 0,5-8 0 16,0-4-2-16,3-10 0 16,4-8-2-16,3-12-5 15,9-4-3-15,-7-26-2 16,17 8-2-16,-17-20-2 15,20-6 0-15,-20-20 0 16,14 6 0-16,-19-23 1 16,5 10 2-16,-8-17 1 15,-1 2 14-15,2 9 10 16,-17-11 5-16,12 21 1 15,-16-12 2-15,20 29 1 16,-14-14 2-16,22 26 3 16,-17-3-13-16,17 3-5 15,21 15-4-15,-1-5 1 0,13-1-2 16,9 2 1-16,6-3-1 15,12 1 1-15,6-8-2 16,0 2 0-16,2-4 0 16,-6 0 0-16,-6 0-2 15,-9-3 1-15,-7 1 1 16,-13 3-1-16,-7-1 0 15,-7-1 0-15,-13 2 0 16,0 0 0-16,-4 14 2 16,-8 4-2-16,-3 4 2 15,-4 5-2-15,-1 5 1 16,2 7 0-16,2 2 0 15,3 2-1-15,11-2 0 16,7-8 0-16,9-6 0 0,14-10 0 16,7-10 1-16,5-12-1 15,2-9-1-15,1-12 1 16,-5-8 0-16,-9-9-1 15,-8-2 0-15,-21 0-1 16,-12 3-2-16,-14 1-2 16,-11 12-1-16,-11 2-4 15,2 21-1-15,-9-6-1 16,17 29-3-16,-3-17 0 15,31 25 1-15,0-19 0 16,30 21-1-16,0-19 3 16,30 13-1-16,5-14 2 15,22 8 0-15,3-6 1 16,15 5 0-16,8-2 2 15,11-4 0-15,6 2 1 0</inkml:trace>
  <inkml:trace contextRef="#ctx0" brushRef="#br2" timeOffset="49486.8304">20718 2070 83 0,'0'0'26'0,"-6"-15"1"16,6 15 0-16,0 0-15 16,0 0-5-16,0 0-2 15,0 0 0-15,3 25-2 16,2 4 1-16,-4 7-1 15,0 19 0-15,1 9-1 16,-1 11 2-16,-2 6-2 16,-2 7 1-16,-5-3-1 15,-1 0 1-15,-3-12-2 0,3-8 1 16,4-17 0-16,-2-10-2 15,5-9 0-15,2-15 0 16,0-14 0-16,15 0 1 16,-3-14-1-16,3-8 0 15,2-5 1-15,2-8-1 16,-1-4 0-16,0 1 0 15,2 0 0-15,-3 6-1 16,-1 3 0-16,1 8 0 16,2 9 0-16,-1 10 1 15,2 9 1-15,-3 3-2 16,1 10 2-16,-4 7 0 15,-3 3 0-15,-3 1 0 16,-9 3-1-16,-8 0 0 0,-5-4 0 16,-10-2 0-16,-5-1 0 15,-6-10 0-15,-3-4-1 16,3-5 0-16,4-4-2 15,3-14-3-15,28 10-2 16,-16-29-3-16,31 16-2 16,-4-23-2-16,29 22-2 15,-9-24 0-15,27 25 0 16,-14-18 2-16,14 20 1 15,-11-10 0-15,8 16 3 16,-12-2 2-16,0 9 0 16,-11 6 2-16,-8 0 1 15,-5 11 1-15,-8-7 18 16,3 18 6-16,-14-30 1 0,3 39 3 15,-3-39-1-15,12 30 1 16,-12-30 2-16,38 8-1 16,-15-16-16-16,15 2-5 15,2-10 0-15,4-5-1 16,0-3 0-16,-2-2 0 15,-8-4-1-15,-5 3-1 16,-12-4 1-16,-10 2-1 16,-12 6 1-16,-8 3 0 15,-14 5 0-15,-9 11 1 16,-8 7 0-16,-1 10 2 15,-6 13-2-15,3 9 1 16,5 8-1-16,11 3 1 16,11 2-2-16,17-3-1 15,12-3-1-15,18-8-1 0,19-8-2 16,9-16-3-16,18 2-3 15,-4-25-3-15,19 10-2 16,-14-30-2-16,19 11-1 16,-20-27-2-16,19 10 2 15,-22-25 1-15,9 12 2 16,-17-23-1-16,7 13 3 15,-15-16 0-15,-2 6 2 16,-14 1 1-16,-6 3 0 16,-14 5 2-16</inkml:trace>
  <inkml:trace contextRef="#ctx0" brushRef="#br2" timeOffset="52783.019">1981 4186 67 0,'10'-13'32'15,"-3"26"-2"-15,-12 0 1 16,12 25-8-16,-15 0-14 16,8 21-2-16,-6 11-3 15,2 12 0-15,-3 9-1 0,-5 6-1 16,2 0 0-16,-4-4-1 15,3-2-1-15,2-16-1 16,5-8-1-16,-2-18-2 16,12-7-5-16,-4-25-2 15,15-2-3-15,-13-26-2 16,12 4-1-16,-18-24-2 15,11 6 1-15,-21-17 0 16,6 5 2-16,-22-8 4 16,1 3 1-16,-13 0 3 15,-7-4 18-15,9 17 6 16,-21-8 2-16,25 21 5 15,-10-13-2-15,26 23 3 16,-10-11 0-16,28 17 1 16,14-4-17-16,15 1-5 0,12-3 0 15,14-1-2-15,8-1-1 16,9-1-2-16,9 2-2 15,0-3-2-15,6 6-4 16,-10-8-2-16,12 14-4 16,-21-16 0-16,11 16 0 15,-21-16-1-15,7 14 1 16,-20-12 1-16,-1 7 3 15,-13-3 13-15,-16-3 6 16,3 8 6-16,-22-9 1 16,4 12 2-16,0 0 2 15,0 0 1-15,-26-3 1 0,22 17-11 16,-9-2-3-16,8 12-1 15,-5 2-1-15,6 10-1 16,-3 3 1-16,2 7-2 16,-2-2 2-16,6 4-2 15,-1-8 1-15,2-3-2 16,0-6 2-16,1-7-3 15,5-7 0-15,1-6 0 16,-7-11 0-16,15-8 0 16,-6-10 0-16,3-7 1 15,-1-7-2-15,-4-5 1 16,2-8 0-16,-1-5 1 15,-1 0-1-15,-2 4 1 16,0-2-1-16,3 9 0 16,-1 3 1-16,4 7-1 0,4 5 0 15,5 9-1-15,1 7 0 16,3 4-3-16,6 7-2 15,-3-4-4-15,8 14-1 16,-9-13-3-16,17 19-3 16,-18-14 0-16,21 17-1 15,-19-19 1-15,17 17 1 16,-17-16 1-16,12 9 3 15,-9-8 0-15,-1 5 2 16,-7-3 2-16,-5 2 0 16,-5 0 1-16,-12-9 2 15,7 25 1-15,-15-12 1 16,2 14 21-16,-14-19 3 15,14 17 1-15,-16-18 2 0,21 19 0 16,-14-22 0-16,24 17 2 16,-9-21-2-16,21 8-18 15,3-7-3-15,14-1-2 16,3-5 1-16,9-6 0 15,1-3-1-15,1-5 0 16,-2-6 0-16,-6 1-1 16,-3-3 1-16,-10-1-1 15,-10 0 0-15,-11 1-1 16,-10 4 1-16,-9 5 0 15,-10 4 0-15,-10 10 1 16,-9 7-1-16,-5 10 1 16,-7 10 1-16,-1 6 0 15,2 11 0-15,1 5 0 0,10 2 1 16,7 2-1-16,12-3 1 15,13-2-3-15,16-6 2 16,10-7-3-16,20-8-1 16,7-9-3-16,19-3-3 15,-2-13-3-15,17 2-2 16,-10-20-2-16,17 10-2 15,-16-21 0-15,9 11-1 16,-24-19 3-16,7 14 0 16,-22-13 3-16,0 9-1 15,-17-1 13-15,-12 1 8 16,-1 12 5-16,-22-9 3 15,10 26 0-15,-30-25 3 16,13 30 1-16,-26-16 3 16,11 23-9-16,-21-3-7 0,6 11-1 15,-5 4-2-15,1 9 1 16,3 4-1-16,7 4-1 15,9 0 1-15,10-1-3 16,14-6 1-16,16-5-1 16,11-14 1-16,19-12-2 15,12-11 0-15,9-14 0 16,7-5-1-16,0-12 0 15,0-4 0-15,-8-3 1 16,-9 4-2-16,-11 5 2 16,-15 6-1-16,-11 9 1 15,-8 11 0-15,-4 11 0 0,-14 11 0 16,0 11 0-16,3 9 0 15,-2 5-1-15,7 1 1 16,5 1-1-16,10 1 0 16,11-14-3-16,14-2-1 15,3-20-4-15,16-2-1 16,-4-25-2-16,14 2-4 15,-12-22-1-15,14 2 0 16,-18-22 1-16,7 4 0 16,-20-17 3-16,2 3 0 15,-14-13 3-15,-4 9 1 16,-7 4 19-16,-16-3 4 15,10 26 3-15,-25-4 1 16,19 33 2-16,-26 1 1 16,18 40 2-16,-20-3 0 0,15 26-16 15,-6 11-3-15,10 17-1 16,-4 7-1-16,7 9-2 15,5 0 0-15,-2 0 0 16,5 2-1-16,3-11-3 16,3-1-2-16,-7-18-5 15,13-2-1-15,-17-26-4 16,18 1 0-16,-14-31-2 15,9 9 0-15,-13-31 1 16,8 1 1-16,-7-18 3 16,0-4 1-16,-6-11 2 15,2 2 1-15,-2-3 2 16,-3-3 20-16,7 28 5 15,-22-14 4-15,15 30 0 0,-11-10 2 16,23 24 0-16,-28 0 2 16,28 20 0-16,-11-15-19 15,21 1-5-15,9-5-1 16,13-3-1-16,9-3-1 15,6-4 0-15,11 0-3 16,0-6-2-16,9 6-4 16,-12-11-3-16,11 19-2 15,-20-17-2-15,6 20 0 16,-21-18-1-16,11 19 0 15,-23-17 2-15,4 20 1 16,-23-6 2-16,13 2 3 16,-13-2 1-16,-11 17 1 15,2-1 1-15,-6 3 2 0,-4 8 0 16,-13-11 23-16,21 19 2 15,-18-23 2-15,20 21 1 16,-14-25 1-16,24 15 1 16,-1-23 1-16,0 0 0 15,26 3-21-15,-2-9-2 16,5-7 0-16,8-1 0 15,1-6-1-15,5-3 0 16,0-1-1-16,0-3 0 16,-3 2-1-16,-5 2 0 15,-12-1 0-15,-4 1 0 16,-15 6 0-16,-12 4 0 15,-10 5 0-15,-12 9 1 0,-12 8 0 16,-5 11 0 0,-6 6 0-16,6 9 1 0,-1 4-1 15,7 5 0-15,9 1 0 16,12 2-1-16,14-4-1 15,12-8 0-15,16-2-1 16,8-13-4-16,22-1-2 16,1-20-5-16,26 6-2 15,-13-25-3-15,25 9-1 16,-16-24 0-16,17 16-2 15,-18-21 2-15,7 14 1 16,-17-8 4-16,2 8 1 16,-11 1 2-16,-8 8 1 15,-11 8 1-15,-6 4 1 0</inkml:trace>
  <inkml:trace contextRef="#ctx0" brushRef="#br2" timeOffset="53287.0478">6065 4636 97 0,'-18'-35'28'0,"18"35"2"16,-31-35 0-16,18 31-10 16,-19-7-14-16,2 14-1 15,-6 6-2-15,0 12 1 16,-5 10-1-16,-1 8-1 15,6 5 0-15,5 2 0 16,8-1 0-16,7-3-1 16,16-9 0-16,17-8-1 0,9-14 0 15,11-14 0-15,13-14 0 16,7-15 0-16,4-14-1 15,5-13 1-15,0-10 0 16,-4-9 0-16,-5-7 0 16,-3-7 0-16,-10-3 0 15,-7 3 1-15,-7 12-1 16,-11 12 1-16,-11 14 0 15,-7 22 1-15,-13 23-1 16,-7 26 1-16,-11 28-2 16,-4 18 0-16,-8 15 0 15,5 8-1-15,4 9 0 16,3-5-1-16,9-2-2 15,8-14-4-15,15-2-2 0,-2-24-4 16,21 2-2-16,-14-28-4 16,22 5 0-16,-29-27-2 15,36 6 0-15,-29-25 0 16,16 7 3-16,-18-17 1 15,7 4 2-15,-6-10 1 16</inkml:trace>
  <inkml:trace contextRef="#ctx0" brushRef="#br2" timeOffset="53852.0801">6732 4849 110 0,'-19'6'38'0,"14"8"0"16,-11-14-3-16,16 0-40 16,0 0-6-16,-14-12-3 15,14 12-4-15,0 0-3 16,0 0-2-16,-5-15-1 0,24 19-2 15,-19-4 3-15,23-10 3 16,-7 9 2-16,6 2 1 16</inkml:trace>
  <inkml:trace contextRef="#ctx0" brushRef="#br3" timeOffset="62786.5911">2594 5686 47 0,'-26'-2'31'15,"-3"13"0"-15,-9 2 2 0,-1 21-11 16,-14-10-6-16,13 23-6 15,-14-3-3-15,16 11 0 16,-4-3-3-16,10 6 0 16,9-3-2-16,10-4-1 15,12-5 0-15,14-7 0 16,11-11 0-16,13-10 0 15,11-12-1-15,8-12 0 16,6-8 1-16,3-7 0 16,-4-7-1-16,-5-3 1 15,-4 0-1-15,-12 1 0 16,-10 7-1-16,-9 4 0 0,-8 10 0 15,-13 9 0-15,7 13-2 16,-12 8 0-16,1 13-1 16,-6-2 0-16,8 11-2 15,-3-7-2-15,15 7-5 16,-9-21-2-16,23 4-3 15,-6-25 0-15,20 0-1 16,-5-19-1-16,14-3 0 16,-8-14 2-16,9-1 4 15,-4-6 2-15,-5 3 3 16,-2-2 2-16,-8 5 1 15</inkml:trace>
  <inkml:trace contextRef="#ctx0" brushRef="#br3" timeOffset="63950.6577">3186 5954 88 0,'-13'3'25'0,"9"14"0"16,-13-10 1-16,11 21-4 15,-8-7-16-15,6 9-1 16,2-3 0-16,5 7-1 16,2-5-1-16,10-5 0 15,4-4-2-15,10-9 0 16,8-9 0-16,5-6-1 15,2-8 0-15,2-7 0 16,3-8 0-16,-7-3-1 16,-2-3 1-16,-8-1 0 15,-6 3 0-15,-5 2 0 16,-4 6 1-16,-7 6 0 15,-6 17 0-15,0 0-1 16,0 0 1-16,-10 25 0 0,0 4-1 16,3 5-1-16,0 4 0 15,6 0-2-15,6 6-2 16,-3-15-4-16,19 6-3 15,-6-23-4-15,18 8-3 16,-10-22-1-16,17 4 0 16,-11-21 0-16,11 7 0 15,-11-15 4-15,3 1 3 16,-8-5 3-16,0-1 3 15,-1-2 5-15,-8 1 11 16,-1 9 6-16,-10-7 3 16,6 17 3-16,-15-5 1 15,5 19 1-15,0 0 1 16,-5 36-2-16,-10-13-11 0,9 15-4 15,-6 1-3-15,2 3-2 16,2-3-2-16,6-4 0 16,5-8-4-16,4-16-2 15,12-3-6-15,-6-27-4 16,19 4-2-16,-12-27-1 15,16 6-1-15,-19-25 0 16,13 5 1-16,-17-9 3 16,-4 1 5-16,-4 4 23 15,-24-10 3-15,11 25 4 16,-23-9 0-16,15 23 2 15,-16-5 0-15,17 22 0 16,-8-6-3-16,23 20-23 16,0 0-4-16,0 12-4 15,28 13-3-15,-8-17-1 0,25 21-2 16,-9-9 0-16,21 12 0 15,-9-10 3-15,9 7 4 16,0-3 1-16,-6-3 2 16,-3 2 2-16,-7-7 2 15,-4-3 1-15,-9-3 1 16,-5-3 1-16,-8-8 1 15,-5 5 19-15,-10-6 5 16,0 0 1-16,-22-14 4 16,13 26-2-16,-21-15 2 15,12 26 1-15,-16-9 0 16,10 21-20-16,-7 3-4 15,11 8 0-15,0-2-3 16,11 3 0-16,11-9 0 0,12-8-1 16,11-17-1-16,9-17 1 15,9-18 0-15,8-18-1 16,3-15 1-16,4-10 0 15,-5-10-2-15,-5-6 0 16,-5 2 0-16,-11 4 0 16,-4 9-1-16,-9 13 2 15,-12 14-2-15,-7 17 0 16,-11 22 3-16,-7 21-1 15,-4 17 2-15,0 14-2 16,0 9 1-16,1 10-2 16,8 7-1-16,5-5-2 15,17 2-2-15,0-19-6 16,20 6-4-16,-9-26-3 0,19 6-2 15,-17-28-2-15,18 7 0 16,-16-30 0-16,6 3 4 16,-11-16 2-16,0-4 3 15,-5-7 3-15,-4-1 2 16,-2 0 2-16</inkml:trace>
  <inkml:trace contextRef="#ctx0" brushRef="#br3" timeOffset="64716.7015">4912 5958 60 0,'0'0'27'0,"0"0"-1"15,-3 30 1-15,3-30 1 16,5 25 1-16,-5-25-22 15,23 17-3-15,-5-17-1 16,9-1 0-16,-3-7-1 16,4-6-1-16,0-6 0 15,-4-4 0-15,-4-3 0 0,-5 0-1 16,-5 1 1-16,-10 1 0 15,-3 4-1-15,-10 6 1 16,-4 11 0-16,-8 5 1 16,-7 11-1-16,-2 9 0 15,2 5 1-15,4 8-1 16,5 2 0-16,9 4 0 15,8-4-1-15,13-3 0 16,13-9-2-16,10-7 0 16,15-4-4-16,2-19-4 15,18 2-5-15,-10-26-3 16,19 10-4-16,-14-29-1 0,13 10-1 15,-16-24 1-15,5 11-1 16,-20-12 6-16,0 5 2 16,-11 1 5-16,-10 2 1 15,-3 19 26-15,-21-8 2 16,8 30 4-16,-24-7 4 15,19 22-2-15,-34 11 3 16,16 23 3-16,-16-4 0 16,13 17-22-16,-9 3-1 15,10 10-3-15,-2 4 0 16,7 0-1-16,9 0-1 15,3-10-3-15,11 0-2 16,3-17-3-16,17 1-5 16,-6-25-3-16,17 3-5 15,-12-32-3-15,17 9 0 0,-15-28-1 16,9 11 0-16,-13-19 1 15,4 2 25-15,-5 8 7 16,-17-7 6-16,9 23 3 16,-16-11 3-16,12 24 2 15,-24-10 2-15,17 28 0 16,-19-2-19-16,12 14-3 15,-5 4-2-15,2 8 0 16,1 3-2-16,2 0-1 16,4 0-1-16,1-12-6 15,14 2-4-15,-17-31-3 16,34 14-6-16,-21-38-1 15,21 7-1-15,-14-29-2 16,20 8 0-16,-12-19 6 0,7 4 1 16,-7-5 6-16,1 3 1 15,-5 8 4-15</inkml:trace>
  <inkml:trace contextRef="#ctx0" brushRef="#br3" timeOffset="65813.7643">6062 5657 128 0,'-2'19'29'0,"-11"-19"1"15,16 17-1-15,-3-17-23 16,4 16-3-16,-1-5 1 15,2 4-2-15,-4 1 2 16,3 5-2-16,-5 3 1 16,0 6-1-16,-4 1-2 15,0 2 1-15,0-2 0 0,-3-1-1 16,4-7 1-16,4-4-1 15,0-19 0-15,18 2 0 16,2-14 0-16,7-12-1 16,5-4 2-16,1-9-1 15,2-1-2-15,-3-2 2 16,0 6-1-16,-7 4 2 15,-7 9-2-15,-9 11 1 16,-9 10 1-16,-3 16-1 16,-6 9 2-16,-1 12-2 15,-4 4 1-15,5 7-3 16,4 3 2-16,4-5-3 15,10-3-3-15,2-15-3 16,16-1-3-16,-4-27-3 0,23 9-3 16,-17-32-4-16,20 10-1 15,-17-26 0-15,11 11-1 16,-17-15 3-16,7 8 2 15,-15-3 3-15,-3 5 4 16,-4 11 3-16,-10 0 8 16,-1 22 22-16,-7-13 3 15,6 22 3-15,-20-11 1 16,20 20 1-16,-19-15 1 15,21 16 0-15,-11-18-6 16,11 12-19-16,-1-13-2 16,20 11 0-16,-1-10-1 15,3-5 0-15,7-4-1 16,1-5 0-16,4-5-3 0,1-2 3 15,-2-1-3-15,1-4 3 16,-3-1-3-16,-3 3 1 16,-7-2-1-16,-4 7 1 15,-11 2 2-15,-6 16-2 16,-15-9 2-16,-6 17-1 15,-6 9 3-15,-5 5-1 16,2 10 1-16,0 7-1 16,3 3 0-16,7-1-1 15,11-4-1-15,10-3-2 16,16-8-2-16,10-12-1 15,16-7-4-15,5-20-3 16,17 2-3-16,-9-23-2 16,27 8-4-16,-21-26 0 15,15 19-3-15,-22-25 2 0,5 16 0 16,-16-9 3-16,-1 10 1 15,-10 5 4-15,-24 0 29 16,11 25 4-16,-26-12 4 16,6 23 2-16,-19 4 2 15,5 20 1-15,-24-16 3 16,16 24-1-16,-8-9-26 15,6 3 1-15,1-1-4 16,5-2 2-16,8-2-1 16,10-5 0-16,9-2-2 15,6-2 2-15,4-5-2 16,-1 4 0-16,7-6 3 15,-2 6-3-15,-5-1 2 16,-3 2-1-16,-1 0 1 0,-5 3-2 16,-5 3 1-16,-5-1-2 15,-8 6-2-15,-11-6-4 16,-3 12-4-16,-16-13-4 15,5 15-4-15,-21-21-3 16,12 20-5-16,-25-25-1 16,11 19-1-16,-19-18 1 15,6 7 4-15,-6-7 2 16</inkml:trace>
  <inkml:trace contextRef="#ctx0" brushRef="#br3" timeOffset="66358.7955">2071 7181 112 0,'35'-7'36'0,"20"3"1"15,1-10-4-15,15 2-30 16,13 6-11-16,-4-15-6 15,16 18-5-15,-11-21-6 16,17 17-1-16,-18-18-2 0,18 13-1 16,-20-11 0-16,9 2 5 15,-10 2 5-15</inkml:trace>
  <inkml:trace contextRef="#ctx0" brushRef="#br3" timeOffset="70798.0494">4034 6933 77 0,'13'-18'32'16,"1"5"0"-16,-6-7 1 15,7 7-25-15,-12-4-3 16,1 8 1-16,-8-4 1 16,4 13-1-16,-26-7 0 15,8 15-1-15,-9 5-2 16,-1 7 0-16,-7 5 0 15,3 13-1-15,-1 6-1 16,6 4 0-16,8 5 0 16,9 1-1-16,12 1 0 15,10-7 0-15,12-8 0 16,12-11-1-16,9-9 1 15,7-17 0-15,7-13-1 16,1-18 1-16,2-11-1 16,-3-11 0-16,-5-4 1 0,-8-2 0 15,-13-2-1-15,-5 5 1 16,-14 1 0-16,-8 12 1 15,-11 9-1-15,-5 11 1 16,-12 7 0-16,1 10 0 16,-2 5-1-16,-1 4 1 15,8 6 0-15,7-1-1 16,4 1 1-16,5-12-1 15,28 15 1-15,-2-14-1 16,9-1 0-16,6-3 1 16,2 1-1-16,-3 1 0 15,-1 3 1-15,-6 6-1 16,-7 9 0-16,-9 3 1 15,-6 9-1-15,-11 7 0 0,-7 1 0 16,-2 1 0-16,-4-1 0 16,1-6 0-16,0-6 0 15,5-7-1-15,7-18 1 16,0 0-1-16,17-18 2 15,5-8-1-15,5-8 1 16,6-4 0-16,3-4 0 16,1 0 1-16,-4-1-1 15,0 12 1-15,-9 4 0 16,-5 12-1-16,-6 8-1 15,-13 7 1-15,12 22-2 16,-14 4 0-16,1 6 0 16,0 9-1-16,-3 3-1 0,4 2-1 15,8 2-4-15,-7-11-5 16,18 9-5-16,-14-24-5 15,18 10-4-15,-23-32 1 16,39 16-2-16,-24-25-1 16,12 1 5-16,-4-18 3 15,0-2 7-15</inkml:trace>
  <inkml:trace contextRef="#ctx0" brushRef="#br3" timeOffset="71143.0691">5131 6985 120 0,'0'0'32'0,"-5"18"1"15,5-18-1-15,14 5-28 0,5-8 0 16,9 0-2-16,10-12 1 16,7-2-1-16,3-8-1 15,2 0 0-15,-4-1 0 16,-4-3 0-16,-10 4-1 15,-12-1 0-15,-17 7 1 16,-13 6-1-16,-14 6 1 16,-12 8 0-16,-5 7 0 15,-3 9 0-15,-1 9 0 16,2 9 1-16,10 5-1 15,6 7 0-15,11 4-1 16,11-5-2-16,17-4-2 16,4-15-9-16,30 2-7 15,-8-27-6-15,28 10-3 0,-9-29-2 16,23 8-1-16,-9-20-1 15,13 9 3-15</inkml:trace>
  <inkml:trace contextRef="#ctx0" brushRef="#br3" timeOffset="71993.1177">6674 6789 94 0,'5'-15'34'16,"-10"-7"-1"-16,5 22 2 16,-9-20-28-16,9 20-3 15,-15 6 0-15,5 11-1 16,-4 10 0-16,1 10 1 15,-1 4-1-15,4 6-1 16,0 2 0-16,9 0 0 16,4-7 0-16,6-6-1 15,9-11-1-15,9-10 1 16,9-13-1-16,6-11-1 15,10-11 1-15,1-12 0 16,6-5 0-16,-1-8 0 16,-5-1 0-16,-5-1-1 0,-6 4 2 15,-9 10-1-15,-9 5 0 16,-7 10 0-16,-17 18 0 15,0 0 0-15,0 0 0 16,-8 28 0-16,1 1 0 16,-3 5 0-16,3 5 0 15,3 1 1-15,6-3-1 16,7-6 0-16,5-6 0 15,9-10 1-15,8-10-1 16,6-12 1-16,1-9 0 16,4-8-1-16,-3-12 1 15,0-5-1-15,-4-3 0 16,-6-2-1-16,-1 2-2 15,-18 1-1-15,4 13-6 0,-15-4-7 16,1 34-6-16,-3-26-2 16,3 26-2-16,0 0 0 15,-2 21-1-15,2-21 1 16,11 28 6-16,3-11 5 15</inkml:trace>
  <inkml:trace contextRef="#ctx0" brushRef="#br3" timeOffset="72938.1718">7928 6723 112 0,'-50'-6'34'15,"8"16"1"-15,-14-3-5 16,3 19-22-16,1-1-1 16,6 10-1-16,4-2-2 15,13 5-1-15,10-4 0 16,19-3-2-16,12-8 0 15,18-7 0-15,14-10-1 16,11-7-1-16,9-7 1 16,2-6-1-16,1-8 1 15,-6-5-1-15,-4-4 0 16,-13-1 0-16,-9 2 0 15,-13-2 1-15,-8 3-1 16,-7 5 1-16,-11 5 0 16,4 19 0-16,-17-10 0 0,2 18 0 15,4 8 0-15,-1 6 0 16,-1 7-2-16,5 2 0 15,8 2-1-15,1-5-3 16,13 3-4-16,-3-17-4 16,22 9-5-16,-15-24-4 15,22 8-1-15,-13-23 0 16,15 9 0-16,-13-19 1 15,8 6 4-15,-8-12 4 16,4 0 5-16,-8-3 3 16,-1 2 2-16,-2 4 22 15,-11-4 4-15,5 15 3 0,-22-9 3 16,6 27-1-1,-15-14 1-15,9 28 3 0,-24-5-1 16,14 18-21-16,-8 0-1 16,11 10-3-16,1-1 0 15,12 2-1-15,0-6-1 16,16-3-1-16,7-10 0 15,6-8 0-15,8-11-1 16,1-9 0-16,4-8 0 16,-4-10 0-16,2-2 0 15,-5-3 0-15,-6-2 0 16,-6 4 0-16,-3 4 0 15,-6 7-1-15,-14 19 1 16,11-6 0-16,-13 23-1 16,-4 16 0-16,-3 18 1 15,-7 15-2-15,-3 16 1 0,-4 10 0 16,0 7 1-16,-2 6 0 15,-7-1 0-15,4-6 0 16,-3-11 0-16,0-9 2 16,-3-17-2-16,1-15 0 15,0-11-1-15,-4-19 1 16,2-14-2-16,-3-15 0 15,0-7-2-15,-3-24-5 16,11-2-6-16,-14-25-7 16,21 14-2-16,-6-18-2 15,16 20-1-15,-2-11-2 16,19 19 2-16,-2 4 3 15,14 15 6-15</inkml:trace>
  <inkml:trace contextRef="#ctx0" brushRef="#br3" timeOffset="74410.256">9829 6102 94 0,'0'0'34'0,"0"0"-1"16,-1 11 1-16,-5 12-28 16,6 14-1-16,-4 9-1 15,4 14 1-15,-3 10-3 16,-1 9 2-16,-1 6-3 15,-5 4 2-15,5 1-3 16,-5-6 1-16,1-7-2 16,4-11-2-16,5-8-3 15,-4-25-6-15,18-1-7 16,-14-32-4-16,22 0-1 15,-19-26-2-15,13 6 1 0,-19-23-1 16,7 7 3-16,-13-9 6 16,-6 0 7-16,-7 2 3 15,-6 1 19-15,4 18 10 16,-14-6 4-16,11 21 1 15,-9-8 2-15,23 19-1 16,-6-8 3-16,19 6-1 16,0 0-17-16,35 0-8 15,-2-9-1-15,17-1-2 16,7-2 1-16,4-1-2 15,2 2 1-15,-2 3-1 16,-5 4 1-16,-9 6-1 16,-12 4 0-16,-8 9 0 15,-11 6-1-15,-10 0 1 0,-6 8-1 16,-6 2 0-16,-1 4 0 15,-5-1 0-15,3 0 0 16,0-3 0-16,3-6 0 16,2-3-1-16,4-7 1 15,0-15 0-15,11 5 0 16,-1-16-1-16,3-7 1 15,2-5 0-15,1-6 0 16,3-7 0-16,-1-2 1 16,0-3-2-16,1 4 2 15,0 1-1-15,1 6 0 16,1 2 0-16,2 7 0 15,2 5 0-15,3 8 0 0,2 4 1 16,4 6-1-16,0 1 0 16,0 3 0-16,7 0-1 15,-2 2 1-15,3-2 0 16,-4-3-1-16,-1 2 1 15,-6-3-1-15,-8-1 1 16,-4-1 0-16,-19 0 0 16,0 0 0-16,0 0 0 15,-28 6 0-15,-1 1 1 16,-10 3-1-16,-4 9 1 15,-6 3 0-15,2 4 0 16,2 4-1-16,5 1 1 16,9 4 0-16,11-5 0 15,11 0-1-15,15-8 1 16,10-9-1-16,14-7 1 0,14-8-1 15,6-8 0-15,6-6 1 16,4-7-1-16,-3-5 0 16,-3-2 0-16,-9 0 0 15,-7 2 0-15,-9 4 0 16,-11 3 0-16,-12 7 0 15,-6 14 0-15,-11 2 0 16,-6 10 0-16,-3 12 0 16,-5 8-1-16,3 3 1 15,3 2-1-15,5-1-2 16,13-6-1-16,16-3-5 15,-1-21-5-15,32 5-4 16,-3-28-4-16,27 11-4 16,-12-29 0-16,27 12-1 0,-14-18 0 15,12 5 5-15,-11-2 3 16,0 0 4-16,-6 3 4 15</inkml:trace>
  <inkml:trace contextRef="#ctx0" brushRef="#br3" timeOffset="74990.2892">11863 6305 110 0,'16'-15'30'15,"-14"-13"2"-15,10 7 0 16,-17-9-24-16,9 0-3 15,-8-2-1-15,2-1-1 0,-8 1-1 16,-1 3 0-16,-5 5 0 16,-6 7-1-16,-7 10 1 15,-2 10 0-15,-9 15 0 16,-7 15-1-16,-10 12 1 15,-2 14 0-15,-1 10-1 16,0 10 3-16,3 6-3 16,6 2 2-16,8 3-3 15,9-2 2-15,17-4-4 16,5-8 2-16,12-5-5 15,5-14-1-15,14-5-6 16,-6-21-4-16,16 0-4 16,-17-27-5-16,16 2 0 0,-21-25-1 15,11 4 1-15,-17-21 0 16,1 6 6-16,-14-12 3 15,-4-1 6-15,7 5 29 16,-23-12 4-16,15 23 3 16,-16-14 2-16,21 24 1 15,-11-13 1-15,23 30 1 16,-7-25-1-16,17 20-25 15,11-1-2-15,14 2-1 16,6-3-2-16,9-1-1 16,10 3-6-16,-1-11-7 15,16 13-5-15,-19-19-6 16,17 16-3-16,-17-17-2 15,17 14-1-15,-19-20 0 0,12 13 5 16,-7-9 6 0,3-1 6-16</inkml:trace>
  <inkml:trace contextRef="#ctx0" brushRef="#br3" timeOffset="75380.3115">12534 6087 118 0,'-8'-17'33'0,"-16"-9"2"15,9 18-2-15,-8-3-29 16,-1 14 0-16,-6 7-1 0,-4 18 0 15,-3 5-1-15,1 13 0 16,-7 6 0-16,6 11-1 16,0 7 0-16,5 5 2 15,3 4-2-15,4 2 1 16,7-2-2-16,6-4 0 15,9 0-3-15,2-16-1 16,12-2-9-16,-3-26-3 16,21 5-5-16,-19-31-4 15,21 8-1-15,-21-30-1 16,15 7 1-16,-22-20 1 15,3 6 6-15,-15-14 3 16,-5-3 5-16,-3-3 4 16,-6-1 2-16</inkml:trace>
  <inkml:trace contextRef="#ctx0" brushRef="#br3" timeOffset="75853.3385">12077 6669 24 0,'-18'-14'26'0,"-16"-8"1"16,21 22 3-16,-10-8-1 16,21 23 0-16,-10-11 2 15,24 16-1-15,2-15-26 16,16-1 0-16,9-8-2 15,11-2 0-15,6-3 0 16,0-4 0-16,1-3-1 16,3-3 1-16,-11 4-2 15,-8 4 1-15,-11 3-1 16,-7 4 1-16,-11 5 0 15,-4 10-1-15,-10 4 1 16,-4 11 0-16,-5 6-1 16,-4 6 1-16,1 5-1 0,0 1 0 15,5 1-1-15,1-4-1 16,9-3-4-16,-1-20-4 15,21 4-6-15,-8-29-5 16,21 8-4-16,-12-30-3 16,19 7 0-16,-18-23 0 15,12 5 1-15,-15-14 6 16,-2-4 5-16,-10-4 3 15,-8-1 7-15,-3 14 27 16,-19-3 7-16,9 22-1 16,-21-7 4-16,19 24-3 15,-14-6 4-15,15 25-2 16,-9-11 0-16,23 5-29 15,-15 11-5-15,15-11-8 16,0 0-5-16,14-6-6 0,6 16-3 16,-20-10-2-16,29-3-1 15,-20-9-1-15,11 18 3 16,-8-6 6-16</inkml:trace>
  <inkml:trace contextRef="#ctx0" brushRef="#br3" timeOffset="76327.3656">13153 6424 106 0,'0'0'35'15,"-26"-3"1"-15,5 13 1 16,-17-2-30-16,-4 15-1 15,-10 6-1-15,-3 9 1 16,2 6-2-16,7 6 2 0,8-2-2 16,13 5-1-16,18-5-3 15,17-6 0-15,17-7-2 16,15-20-7-16,23 3-5 15,-8-27-5-15,18 16-7 16,-18-35-3-16,12 14-1 16,-24-26-1-16,10 12 0 15,-26-11 6-15,-5 2 3 16,-5-2 6-16</inkml:trace>
  <inkml:trace contextRef="#ctx0" brushRef="#br3" timeOffset="77160.4133">13932 6527 104 0,'14'-12'36'0,"15"8"0"15,0-15 1-15,19 11-27 16,0-6-8-16,11 3-1 16,-1-2 0-16,0 11-2 15,-7 2 1-15,-14 6 2 16,-18 7-2-16,-10 7 1 15,-22 8 0-15,-14 4 1 16,-15 7-1-16,-12 4 2 16,-3 2-1-16,-3 3 0 0,3-3-1 15,7-2 1-15,11-3 0 16,12-9-1-16,14-4 0 15,17-9 0-15,16-6-1 16,17-11 0-16,10-7-1 16,9-3-1-16,10-6-2 15,0-11-4-15,11 12-6 16,-21-17-6-16,17 17-4 15,-28-15-4-15,11 22 0 16,-27-18-1-16,13 20-1 16,-23-9 5-16,0 8 5 15,-9 4 5-15</inkml:trace>
  <inkml:trace contextRef="#ctx0" brushRef="#br3" timeOffset="77499.4327">14089 6712 118 0,'-18'13'36'15,"0"-13"0"-15,18 0-1 16,13 0-32-16,20-17-3 0,18-4-1 15,10-4-5-15,15 11-8 16,-6-11-6-16,16 21-5 16,-20-13-1-16,12 24-2 15,-24-11-2-15,3 20 0 16,-20-8 5-16,-5 7 6 15</inkml:trace>
  <inkml:trace contextRef="#ctx0" brushRef="#br3" timeOffset="78381.4831">15097 6500 100 0,'6'-17'33'0,"-6"17"1"16,-12-9 0-16,12 9-23 15,-24 8-8-15,3 6 1 16,-7 6 0-16,-2 10 0 15,-2 5 0-15,2 5 2 16,2 3-3-16,5 3 0 16,8-3-1-16,10-5 0 15,12-8-1-15,14-8 0 16,11-12-1-16,8-10 1 15,10-8-1-15,6-10-1 16,1-10 1-16,0-8 0 0,-5-2 0 16,-8-6-1-16,-10 3 0 15,-14-3-1-15,-8 1 1 16,-14 5-2-16,-12 7 3 15,-8 6-3-15,-8 10 3 16,-5 10-3-16,1 6 3 16,4 5 2-16,5 8-2 15,10 3 2-15,13-1-2 16,14-2 2-16,15-3-2 15,10-7 2-15,7 1-2 16,11-4 0-16,3-1 0 16,-3 0 0-16,-5 1 0 15,-8 5 1-15,-10 2-1 16,-9 3 1-16,-10 7-1 0,-12 4 1 15,-12 3-1-15,-4 4 1 16,-3 0-1-16,-5 2 1 16,4-1-1-16,2-1 1 15,2-6-1-15,9-4 0 16,6-19 1-16,10 12-1 15,9-18 0-15,4-9 0 16,6-9 1-16,3-8-1 16,5-6 1-16,2-5 0 15,-1-2 1-15,-6 2-4 16,0 2 4-16,-7 5-4 15,-1 11 4-15,-10 8-4 16,-4 13 2-16,-10 4 0 16,0 26 2-16,-7 0-2 15,-5 8 0-15,3 6 0 0,-1 6-2 16,5-5 0-16,7 5-4 15,-2-12-4-15,20 10-3 16,-11-24-4-16,20 13-4 16,-15-26-4-16,22 8-1 15,-21-24 0-15,17 9-1 16,-12-20 5-16,8 1 2 15,-6-8 4-15,1-7 3 16,0 4 4-16</inkml:trace>
  <inkml:trace contextRef="#ctx0" brushRef="#br3" timeOffset="78738.5035">16068 6634 128 0,'2'22'32'0,"-12"-12"2"0,21 11-2 16,3-9-28-16,12-2 1 15,5-7-3-15,7-4 1 16,7-6-1-16,5-5 0 15,-1-7-1-15,1-4 0 16,-7-1 0-16,-9-6-2 16,-7 1 1-16,-14 3-1 15,-12 1 1-15,-13 8-2 16,-12 9 3-16,-11 9 0 15,-12 11 0-15,-7 14 2 16,1 15-1-16,3 6 2 16,8 7-4-16,13 3 0 15,15-2 0-15,17-7 0 0,24-6 0 16,10-18-8-16,29-4-4 15,0-26-4-15,22 6-5 16,-15-30-5-16,27 10-3 16,-25-27-1-16,16 11-2 15,-21-17 5-15,4 6 3 16,-15-8 1-16</inkml:trace>
  <inkml:trace contextRef="#ctx0" brushRef="#br3" timeOffset="80005.576">2198 8627 88 0,'0'0'35'16,"0"0"0"-16,27 4 2 15,-10-12-30-15,23 1-3 16,12-5 0-16,20-3-2 15,8-4-1-15,10 3-1 16,5 0-1-16,-1 2-3 16,2 9-6-16,-17-8-8 15,4 15-6-15,-26-9-3 16,2 10-2-16,-20-12-2 15,5 5 1-15,-11-11 0 16</inkml:trace>
  <inkml:trace contextRef="#ctx0" brushRef="#br3" timeOffset="83757.7906">4085 8259 39 0,'0'-9'29'0,"0"9"1"15,-9-18-6-15,9 18-6 0,-28-7-4 16,14 14-3-16,-12-4-1 16,4 15-3-16,-11-3-1 15,6 13 0-15,-4 1-1 16,6 9 0-16,2 2-2 15,8 5 0-15,4 1-1 16,10-1 0-16,10-5 0 16,11-3 0-16,12-9-1 15,9-7 0-15,8-13-2 16,7-12 1-16,4-9-1 15,1-15-1-15,-4-7 0 16,-4-11 1-16,-6-2-1 16,-9-7 1-16,-15 2 1 0,-4 3-1 15,-9 4 2-15,-11 6-1 16,-9 9 1-16,-4 10 0 15,-5 10 0-15,-5 6 0 16,4 8 0-16,1 4 0 16,5 4 0-16,6 1-1 15,8-1 0-15,13-4 0 16,4-2 0-16,8-3 0 15,9-1 0-15,0-2 0 16,4 1-1-16,0 2 2 16,-5 5-1-16,-8 7 0 15,-4 9 1-15,-10 7-1 16,-5 8 0-16,-8 3 1 15,-4 5 0-15,-2-4-1 0,-1-1 1 16,-3-9-1-16,8-7 0 16,3-11 1-16,1-14-1 15,20-10 0-15,1-17 1 16,12-6-1-16,3-12 1 15,4-5 0-15,3-4 0 16,-2 4 0-16,-5 4 1 16,-6 8 0-16,-7 13-1 15,-8 11 1-15,-15 14-2 16,5 28 1-16,-14 6-1 15,0 9 1-15,-1 8-2 16,4 0-1-16,6 4-3 16,5-9-1-16,17 1-8 15,-7-26-8-15,26 6-6 0,-7-24-2 16,17 7-1-16,-11-20-4 15,13 3 2-15</inkml:trace>
  <inkml:trace contextRef="#ctx0" brushRef="#br3" timeOffset="84138.8124">5207 8387 94 0,'-3'13'35'16,"3"-13"0"-16,3 13 1 15,-3-13-29-15,24-3-4 16,4-5 0-16,7-1 0 0,2-8-1 16,6-2-1-16,-1-3 0 15,4-3 0-15,-9-2 0 16,-7-2-1-16,-6 3 0 15,-10 1 1-15,-12 4 0 16,-9 0-1-16,-11 6 1 16,-8 6 0-16,-10 9 1 15,-2 9 0-15,-4 12-1 16,0 12 1-16,2 10 0 15,7 10 0-15,7 2-1 16,11 3 0-16,16-8-2 16,17-10-2-16,22-5-7 15,9-30-8-15,26 7-8 0,-7-31-6 16,27 4-2-1,-10-23-4-15,16 5 0 0</inkml:trace>
  <inkml:trace contextRef="#ctx0" brushRef="#br3" timeOffset="84876.8546">6735 8112 70 0,'-30'3'35'0,"-2"9"-1"16,-11 0 1-16,4 10-20 15,-10-5-7-15,9 6-2 16,0-1-1-16,11 3-2 15,10-3 0-15,12 3-1 16,9-7-1-16,13 0 0 16,12-3-1-16,8-2 1 15,4-1-1-15,4-3 0 0,0 0 0 16,-4 2 0-16,-10 0 1 15,-6 5-1-15,-12 1 0 16,-13 8 1-16,-9 0-1 16,-10 2 0-16,-4-1-1 15,-6-3 0-15,6 0-2 16,-2-14-4-16,23 4-9 15,-7-24-9-15,25 3-2 16,-3-22-3-16,27 7-2 16,-1-22-1-16,18 6 1 15</inkml:trace>
  <inkml:trace contextRef="#ctx0" brushRef="#br3" timeOffset="85494.89">7156 8174 85 0,'-9'15'32'15,"-5"-5"1"-15,5 14 2 16,-6-1-29-16,7 14 0 16,-7 1-1-16,5 7-1 15,-2 0 0-15,5 3-1 16,0-4-2-16,3-4 1 15,3-8-1-15,2-10-1 16,3-11 0-16,-4-11 0 16,21-14-1-16,-8-10 0 15,4-10 1-15,-1-9-1 16,-1-9 1-16,-3-4 0 15,-1-3 0-15,-3-2-1 0,-1 5 2 16,1 7-1-16,-1 6 0 16,3 8 0-16,1 10 1 15,9 8-1-15,5 10 1 16,4 8-1-16,4 5 1 15,0 6-1-15,2 7 0 16,0 3 0-16,-4 4 0 16,-10 5 0-16,-8 9-1 15,-12 1 0-15,-10 6 1 16,-8 2-1-16,-12-1 0 15,-7-2 1-15,-5-4 0 16,-3-5 0-16,0-9 0 16,2-8 0-16,3-5 0 15,7-6 0-15,6 2 1 0,5 0-1 16,5 7 2-16,1 7-1 15,0 14 1-15,-2 11-2 16,-6 14 1-16,-4 13-1 16,-3 9 0-16,-1 1-2 15,6-2-5-15,-3-23-7 16,25 4-6-16,-5-40-4 15,35-5-3-15,-5-43-2 16,29-8-2-16,-5-26 1 16,19-7 2-16</inkml:trace>
  <inkml:trace contextRef="#ctx0" brushRef="#br3" timeOffset="85941.9156">7596 8323 90 0,'19'10'35'0,"-3"-17"0"15,17 7 1-15,-4-13-29 16,15 2-3-16,1-9-1 15,8-1-2-15,0-2 1 16,1-1 0-16,-7-1-1 16,-4-1-1-16,-7 1 1 15,-8-1 0-15,-10 4 0 0,-7 3-1 16,-15 2 1-16,-2 6 0 15,-13 7-1-15,-7 6 1 16,-8 8 0-16,-5 12 0 16,-8 9 1-16,2 9 0 15,-1 2-1-15,9 5 1 16,6 0-1-16,16-4 1 15,14-6-3-15,12-6 0 16,22-5-2-16,10-11-1 16,18 1-7-16,-3-22-6 15,23 13-6-15,-18-25-4 16,21 13-1-16,-14-23-2 15,6 12-1-15,-19-17 2 16,2 4 5-16</inkml:trace>
  <inkml:trace contextRef="#ctx0" brushRef="#br3" timeOffset="86309.9366">8512 8182 108 0,'-34'18'35'0,"-17"-5"1"16,8 19-1-16,-5-1-30 16,2 6 0-16,6 0-2 15,4 0 0-15,13-3 0 16,11-2-2-16,13-13 1 15,16-10-2-15,9-6 1 16,16-14-1-16,4-6 0 16,9-9-1-16,-4-6 1 15,-3-2 0-15,-1-4 0 16,-11 1-1-16,-11 5 1 15,-9 0 0-15,-8 10 0 0,-8 8 0 16,0 14 0-16,-15 1 0 16,1 14 0-16,1 10 0 15,0 11-1-15,5 3 0 16,4 2-1-16,4 0-1 15,13-3-2-15,2-17-5 16,19 4-7-16,-8-33-4 16,29 8-6-16,-15-33-1 15,22 4-1-15,-13-26-2 16,13 5 2-16,-14-13 3 15</inkml:trace>
  <inkml:trace contextRef="#ctx0" brushRef="#br3" timeOffset="86546.9502">9078 7673 112 0,'-27'-2'36'15,"11"26"2"-15,-12 5-2 16,16 25-26-16,-9 2-7 16,8 14 0-16,5 2-2 15,2 9-2-15,5 0 0 16,2-5-1-16,6 0-1 15,1-15-2-15,6 3-8 16,-9-30-6-16,19 5-6 16,-24-39-4-16,36 21-2 15,-22-37-3-15,14 2 1 16,-7-21 1-16</inkml:trace>
  <inkml:trace contextRef="#ctx0" brushRef="#br3" timeOffset="86847.9674">9252 8042 100 0,'-29'27'37'16,"-14"-7"1"-16,11 11-1 16,-14-4-30-16,14 4-1 15,0-9-2-15,14 5 0 16,3-7-2-16,10-1-1 15,9-7 0-15,8-1 0 16,5-7-1-16,6-1-1 16,8-4 0-16,3-3 0 15,3-2-1-15,-1-5-1 0,4 5-1 16,-6-7-3-16,8 12-7 15,-18-15-5-15,12 23-7 16,-22-20-2-16,11 18-1 16,-25-5-4-16,29-6 2 15,-29 6 0-15</inkml:trace>
  <inkml:trace contextRef="#ctx0" brushRef="#br3" timeOffset="87466.0027">9455 8251 97 0,'0'0'36'0,"-12"2"1"16,12-2-1-16,0 0-29 16,27-7-3-16,-8-4-1 0,5 1-2 15,2-6 1-15,4 0-1 16,-3-2 0-16,-5-2 0 15,-4 0-1-15,-6-3-1 16,-6 7 1-16,-10-1 0 16,-5 5 0-16,-5 6 0 15,-6 8 0-15,-4 7 1 16,-2 8 0-16,-1 9 1 15,0 6-1-15,8 5 1 16,3-3-1-16,12 3 1 16,10-5-1-16,12-6 0 15,7-11 0-15,10-7-1 16,8-8 0-16,1-10 0 15,6-4 0-15,-4-9 0 0,-7-1 0 16,-5-1 0-16,-5 5 0 16,-8 2-1-16,-9 9 1 15,-12 9 0-15,-1 12-1 16,-12 10 1-16,-1 10 0 15,-5 6 0-15,2 5-1 16,0 4 1-16,4-4 0 16,5-4 0-16,7-9 0 15,3-10 0-15,5-8 0 16,6-11 0-16,3-12 0 15,0-10 1-15,-1-8-1 16,-1-7 1-16,1-6-1 16,0 0 1-16,-1-2 0 15,2 3 0-15,4 5-1 0,1 3 0 16,2 8-2-16,1 1-4 15,10 17-6-15,-12-9-6 16,16 21-6-16,-18-18-6 16,22 21-2-16,-17-16-3 15,14 11-1-15,-7-6 5 16</inkml:trace>
  <inkml:trace contextRef="#ctx0" brushRef="#br3" timeOffset="88181.0436">11033 8101 78 0,'5'-11'36'0,"-5"11"-1"16,-29-2 2-16,11 10-25 15,-21-2-6-15,2 12 0 16,-11 2-1-16,1 10-1 16,1 3 0-16,3 6-1 15,7-4 0-15,15 3-1 16,12-7 0-16,14-5-1 15,20-11 0-15,13-9-1 16,12-14 0-16,9-7 0 16,6-9 0-16,0-8 0 0,-2-1-1 15,-5-6 1-15,-10 4-1 16,-8 2 1-16,-10 5 0 15,-14 7-1-15,-9 8 1 16,-7 13 0-16,-16 7 0 16,-5 9 1-16,-1 10-1 15,0 4 0-15,3 4-1 16,5 0 0-16,12-2-2 15,7-11-1-15,18-4-3 16,5-23-7-16,28 5-5 16,-8-29-7-16,26 6-2 15,-17-26-1-15,17 7-3 16,-20-20 2-16,4 2 1 15</inkml:trace>
  <inkml:trace contextRef="#ctx0" brushRef="#br3" timeOffset="88376.0548">11694 7605 106 0,'-31'18'36'0,"14"25"1"15,-11 2-2-15,10 29-28 16,-8 0-5-16,6 2-1 16,3 3-1-16,8-6-2 15,6-4-1-15,4-13-4 16,16 0-9-16,-10-34-6 15,20 8-6-15,-27-30-1 16,33-1-3-16,-27-20-1 16,6 0 1-16</inkml:trace>
  <inkml:trace contextRef="#ctx0" brushRef="#br3" timeOffset="88534.0638">11464 8064 109 0,'-12'-1'36'0,"0"-8"3"16,24 9-3-16,5-8-30 15,18 2-7-15,16 3-7 16,-1-15-9-16,19 18-8 15,-12-21-5-15,11 19-2 16,-17-15-3-16,8 14-2 16,-11-8 3-16</inkml:trace>
  <inkml:trace contextRef="#ctx0" brushRef="#br3" timeOffset="89217.1029">12728 8029 89 0,'-19'2'36'0,"-17"-5"0"15,4 12 2-15,-9 3-31 16,6 6-2-16,-1 4 0 15,4 8-2-15,4 3 0 16,9 0 0-16,8 3-1 16,13-3 0-16,11-5-1 0,12-6-1 15,11-13 0-15,8-9 0 16,5-10 0-16,5-13-1 15,-2-5 1-15,0-8-1 16,-8-1 1-16,-3-4-1 16,-12 2 1-16,-9 2 1 15,-5 6-1-15,-7 5 1 16,-6 9-1-16,-2 17 2 15,0 0-2-15,-16 18 1 16,8 11-1-16,3 10 0 16,5 6-1-16,3-1-4 15,15 8-5-15,-4-23-9 16,25 10-5-16,-9-29-7 15,26 2-1-15,-11-26-4 0,17 0-1 16</inkml:trace>
  <inkml:trace contextRef="#ctx0" brushRef="#br3" timeOffset="89706.1309">13952 7421 75 0,'4'24'36'16,"-15"10"-1"-16,1 21 2 15,-9 0-19-15,6 15-13 16,-3 5-1-16,2 6-2 16,2-5 0-16,3-3-2 0,3-9 0 15,3-7-2-15,8-9-2 16,-2-13-6-16,11-2-7 15,-14-33-8-15,22 21-2 16,-22-21-2-16,15-14-3 16,-18-8 1-16</inkml:trace>
  <inkml:trace contextRef="#ctx0" brushRef="#br3" timeOffset="90037.1498">13718 7935 102 0,'-20'-12'36'15,"20"12"3"-15,0 0-3 16,24 11-29-16,5-10-3 15,12 0-2-15,10-4 0 0,5-1 0 16,8-6-1-16,2 2-1 16,-3-2 1-16,-8 2-1 15,-5 1 0-15,-9 5 0 16,-10 2 0-16,-9 5 1 15,-9 5-1-15,-11 10 1 16,-9 3-1-16,-5 7-1 16,-3 3 2-16,-3 3-3 15,0 2 2-15,3-3-3 16,5 0-1-16,1-16-4 15,19 4-6-15,-10-23-7 16,36 0-5-16,-16-23-3 16,23 4-2-16,-16-22-2 0,17 2 1 15</inkml:trace>
  <inkml:trace contextRef="#ctx0" brushRef="#br3" timeOffset="90654.1851">14422 7666 106 0,'-22'-17'35'15,"22"17"1"-15,-23 1-1 16,23-1-30-16,2 21-5 15,10-7 0-15,7 4-2 16,4 2 1-16,2 2 0 16,3 2 0-16,-1 2 0 15,-2 0 1-15,-6 2 1 16,-6 7 1-16,-4 1 0 15,-9 0 0-15,-4-1 0 0,-3 0 0 16,-6-5 0-16,0-4-1 16,5-3 0-16,-1-9-1 15,9-14 1-15,0 0 0 16,0 0-1-16,17-9 0 15,-3-11 1-15,8-6 0 16,1-4-1-16,3-6 2 16,-3-4-2-16,4 3 1 15,-6 1-1-15,-3 4 2 16,-8 9-2-16,3 8 1 15,-13 15 0-15,0 0-1 16,-6 19 1-16,-6 8 1 16,2 0-2-16,1 5 1 15,5-2 0-15,4-4-2 16,8-4 2-16,7-11-2 0,13-10 2 15,4-9-2-15,4-5 1 16,4-9 0-16,2-4 1 16,-4-2 0-16,-4 1-1 15,-3 2 1-15,-9 5-1 16,-3 7 0-16,-9 7 0 15,-10 6 0-15,8 9 0 16,-9 9 0-16,-5 9 0 16,3 3-2-16,1 6 1 15,-1 1-3-15,7 3-3 16,-7-11-6-16,17 12-4 15,-10-23-6-15,20 8-3 16,-24-26-2-16,41 11-3 16,-24-23 0-16,13 2 3 0,-4-12 4 15</inkml:trace>
  <inkml:trace contextRef="#ctx0" brushRef="#br3" timeOffset="90982.2038">15278 7913 112 0,'-9'16'37'15,"-10"-12"1"-15,17 17-1 16,-3-7-30-16,17-1-4 15,11-8-1-15,8-3 0 16,11-6 0-16,5-7-2 16,4-5 1-16,0-6-2 15,-7-5 1-15,-7-3 1 16,-8-1 0-16,-10 0-2 0,-14-1 1 15,-11 4 0-15,-13 6 0 16,-7 8 0-16,-12 13 0 16,-4 9 1-16,-1 14-1 15,0 16 1-15,6 11 0 16,9 6-1-16,15 6-2 15,10-7-3-15,23 4-7 16,4-22-5-16,29 5-5 16,-8-36-8-16,34 5-3 15,-5-26-1-15,18-2-3 16,-3-22 8-16</inkml:trace>
  <inkml:trace contextRef="#ctx0" brushRef="#br3" timeOffset="91673.2434">17021 7066 98 0,'-30'13'35'16,"-13"7"0"-16,2 20 2 15,-20 12-30-15,5 25-1 16,-7 10-1-16,3 14 0 16,-2 4-1-16,10 7 0 15,14-9-2-15,17-3 0 16,26-11-2-16,24-15-4 15,25-8-4-15,6-24-9 16,30 9-5-16,-9-32-9 16,18 7 0-16,-19-25-2 0,5 5-2 15,-19-20 3-15</inkml:trace>
  <inkml:trace contextRef="#ctx0" brushRef="#br3" timeOffset="92157.2711">17573 7741 71 0,'0'-20'34'0,"0"20"1"16,-6-25 0-16,6 25-7 15,-21-21-21-15,6 16-1 16,-14 1-1-16,-3 11-1 15,-11 9 0-15,-1 11 0 16,-5 8-1-16,0 12 1 16,5 1-1-16,10 0-1 15,13-1 0-15,17-8-1 16,19-12-2-16,21-9-1 0,21-15-4 15,8-20-9-15,21 5-7 16,-8-23-4-16,19 8-5 16,-16-19-1-16,8 8-4 15,-18-14 3-15,-2 6 1 16</inkml:trace>
  <inkml:trace contextRef="#ctx0" brushRef="#br3" timeOffset="92394.2846">18117 7229 107 0,'-33'-10'37'15,"15"33"3"-15,-14 6-3 0,6 19-22 16,-8 11-12-16,1 11 0 16,1 6-1-16,2 4 0 15,5-1-2-15,7 0 1 16,8-5-2-16,8-11-3 15,11-6-1-15,5-17-4 16,16 0-8-16,-2-24-4 16,24 6-6-16,-13-27-3 15,18 5 0-15,-10-22-1 16,7 1 2-16,-11-9 2 15</inkml:trace>
  <inkml:trace contextRef="#ctx0" brushRef="#br3" timeOffset="92748.3049">18352 7780 117 0,'5'-11'35'16,"-19"-3"1"-16,5 20 0 0,-20-6-26 15,1 16-6-15,-10 5 0 16,1 13 0-16,-3-3 0 16,3 7 1-16,7-1-5 15,8-4 0-15,8-5 0 16,14-7 0-16,15-9 0 15,12-13 0-15,10-8 0 16,4-9 0-16,5-9 0 16,0-1 0-16,-2-5 0 15,-7 2 0-15,-8 5 0 16,-6 0 0-16,-9 11 0 15,-14 15 0-15,0 0 0 16,0 0 0-16,-9 30 0 16,-5-1-2-16,5 6-2 0,0-2-2 15,9 8-4-15,0-16-6 16,23 10-3-16,-5-25-6 15,26 8-4-15,-5-31-2 16,21 8-1-16,-6-19 2 16,11-4 2-16</inkml:trace>
  <inkml:trace contextRef="#ctx0" brushRef="#br3" timeOffset="93086.3242">18934 7666 113 0,'-37'1'36'0,"2"19"2"16,-12-3-1-16,16 11-30 15,-7 0-2-15,9 4-1 0,11-3-1 16,13-3 0-16,12-5-2 16,15-6-1-16,9-2 0 15,4-5 1-15,6-4-2 16,-6 0 1-16,0 0 0 15,-13 8 1-15,-12 1-1 16,-12 3 0-16,-14 3 1 16,-11 6-2-16,-7-1 2 15,-3 0-2-15,1 2 0 16,3-11-2-16,14 0-3 15,6-15-5-15,26 7-6 16,-3-22-5-16,34 10-5 16,-8-26-3-16,25 6-2 15,-8-14-1-15,17 2 2 16,-5-5 5-16</inkml:trace>
  <inkml:trace contextRef="#ctx0" brushRef="#br3" timeOffset="93426.3436">19416 7618 117 0,'-29'17'37'15,"-15"-5"1"-15,4 16-1 16,0-6-32-16,5 6 0 16,6-3-2-16,14 0-1 15,10-6 0-15,14 0-1 16,11-8 0-16,13-1-1 15,4-3 0-15,1 0 0 16,0 0 1-16,-1 2-1 0,-10 2 0 16,-11 6 0-16,-11 4 1 15,-10 4-2-15,-13 2 2 16,-7 2-2-16,-4-2 1 15,-4 1-2-15,0 1-2 16,-4-12-6-16,19 7-5 16,-11-18-5-16,20 10-3 15,-13-22-5-15,22 6-3 16,-20-12 0-16,18-2-2 15,-10-13 4-15</inkml:trace>
  <inkml:trace contextRef="#ctx0" brushRef="#br3" timeOffset="94385.3985">20516 8142 66 0,'0'0'33'0,"19"4"0"15,-19-4 0-15,0 0-18 16,0 0-7-16,0 0-1 16,0 0-2-16,-11 0 0 15,0-7-2-15,-2-1-1 16,-7-6 0-16,-3-7-1 15,-1-9 0-15,-5-5 0 16,-2-9 0-16,-4-9 0 16,-3-10-1-16,-1-3 1 15,0-8 0-15,0 0 0 0,0 1 0 16,8 4-1-16,-3 2 0 15,12 6 0-15,3 7 0 16,10 7 1-16,13 4-1 16,10 6 1-16,10 6 0 15,9 7 1-15,10 6-1 16,3 10 1-16,3 15-1 15,-3 12-1-15,-8 13 0 16,-11 9-1-16,-18 16 1 16,-15 10-1-16,-17 14 1 15,-16 6-1-15,-16 0 1 16,-4 10 1-16,-7-1-1 15,5-4 0-15,11-8 0 16,19-12 0-16,23-14 0 16,23-19-1-16,32-20-1 0,24-25-4 15,26-10-6-15,2-30-5 16,23 3-6-16,-21-24-1 15,14 15-3-15,-33-15-1 16,4 20-2-16,-34-3 4 16,-10 12 5-16</inkml:trace>
  <inkml:trace contextRef="#ctx0" brushRef="#br3" timeOffset="95315.4517">21365 7839 99 0,'-30'-18'35'0,"6"8"1"15,-16-7-1-15,8 14-27 16,-12 0-2-16,7 10-2 16,-2 4 0-16,4 14 0 15,2 7-1-15,8 5-2 16,6 1 0-16,9 1 0 15,10-4-1-15,10-4 0 16,8-7 1-16,8-10-2 0,7-10 1 16,4-9 0-16,6-13 1 15,1-4 0-15,1-8-1 16,-6-4 0-16,-2-1 0 15,-2-2 1-15,-7 3-1 16,-6 2 0-16,-6 10-1 16,-4 9 1-16,-12 13-1 15,0 0 0-15,-5 37 1 16,-6 6-2-16,-6 16 1 15,-2 17 0-15,-5 14 1 16,-3 11-1-16,-2 5 2 16,-1 6 0-16,-2-11 1 15,1 0-2-15,1-13 2 16,4-16-1-16,2-16 1 0,4-16-1 15,4-15-1-15,16-25-1 16,-14-3 1-16,12-25 1 16,3-10-3-16,1-11 2 15,1-13-2-15,-1-7 2 16,3-8-1-16,2 2 1 15,2 1-2-15,3 7 2 16,3 9 0-16,3 3-2 16,10 16 0-16,0 1-3 15,12 20-4-15,-3-9-7 16,18 17-4-16,-12-14-5 15,23 12-3-15,-13-14-2 16,18 12-1-16,-17-13 1 16,7 8 4-16</inkml:trace>
  <inkml:trace contextRef="#ctx0" brushRef="#br3" timeOffset="97038.5502">21905 7830 108 0,'0'0'36'0,"-13"-14"-1"16,13 14 1-16,-22 9-30 15,13 2-3-15,-5 9-1 16,-4 7-1-16,-1 8 1 16,4 5-1-16,-6 3 0 15,4 2-1-15,3-2 1 16,0-3-1-16,5-9 0 0,4-7 0 15,5-8 0-15,0-16 0 16,15 3 0-16,3-16 0 16,0-5 0-16,3-7-1 15,1-4 1-15,1-5 0 16,3-7 0-16,-2 4 1 15,-1-3-1-15,-4 7 1 16,-2 1-1-16,0 8 1 16,1 2 0-16,-1 8 0 15,2 6-1-15,4 6 0 16,1 3 1-16,4 1-1 15,0 3 0-15,3 0 1 16,-1 0-1-16,-2 4 0 16,-4-4 0-16,-2 1 0 0,-5-1 0 15,-7-1-1-15,-10-4 1 16,0 0 0-16,-1 12 0 15,-10-8 1-15,-7 3-1 16,-5 6 1-16,-3 4-1 16,-2 2-1-16,1 4 1 15,1 3 0-15,6 3 0 16,5 0-1-16,11-1 1 15,8-5-1-15,13-6 1 16,9-3 0-16,10-8 0 16,7-7 0-16,2-6 0 15,6-11-1-15,-1-4 1 16,-3-3 0-16,-6-7 0 15,-9-5 1-15,-8-1-1 16,-8 2 1-16,-13 0-1 0,-10 5 1 16,-5 5-1-16,-5 5 1 15,-3 11 0-15,-1 6-1 16,1 8 1-16,4 4-1 15,7 5 0-15,7 2 1 16,10 3-1-16,13-4 1 16,7-4-1-16,12-1 0 15,6-5 0-15,6-6 1 16,1-4-1-16,2-3 0 15,-5-3 0-15,-6-3 0 16,-7-1 1-16,-8-1-1 16,-10 5 1-16,-6-1 0 15,-13 13-1-15,6-11 1 16,-6 11-1-16,-15 15 0 0,1 1 1 15,-1 9-1-15,-3 7 0 16,1 3 0-16,3 3 0 16,4-2-1-16,7 0 1 15,6-8 0-15,7-3-1 16,11-13 1-16,7-6 0 15,7-8 0-15,3-8 1 16,2-6-1-16,0-10 0 16,1-3 2-16,-4-2-2 15,-6 0 1-15,-6 1 0 16,-5 4 0-16,-9 7-1 15,-4 6 2-15,-7 13-2 16,0 0 0-16,-14 24 0 0,3-1-2 16,2 6 1-16,-2 0-2 15,6 4 1-15,4-4-2 16,9 0-1-16,5-12-2 15,10 2-2-15,0-16-3 16,16 8-3-16,-10-21-2 16,18 10-4-16,-18-24 0 15,17 12-1-15,-20-17 9 16,9 3 10-16,-9 2 9 15,-12-8 4-15,7 12 5 16,-21-7 3-16,12 21 3 16,-24-14 4-16,12 20-8 15,-11 8-7-15,-1 12-4 16,-3 3-2-16,0 8-1 0,-3 5-1 15,5 4 0-15,0 2-1 16,4-1-1-16,0-2 1 16,2-7-1-16,6-8 0 15,2-8 1-15,-1-16-2 16,14 7 1-16,-4-18 0 15,0-7 0-15,4-5 0 16,1-6-1-16,0-9 2 16,-1-2 0-16,3-8 0 15,0 2 0-15,1-2 0 16,1 3 0-16,2 6 0 15,-4 6 0-15,4 8-1 16,1 10 1-16,-1 12-1 16,1 8 1-16,-5 12-1 0,-2 0 0 15,-1 7 1-15,0 7-2 16,-5 0 0-16,-4 4 0 15,-5-3-1-15,-10 0 1 16,0 0 0-16,-7-4-1 16,-8 1 0-16,-2-8 1 15,-8-4 1-15,-3-1-1 16,0-3 1-16,0-2 0 15,5-7 0-15,4 4 0 16,3-2 0-16,8 2 0 16,4 5 1-16,3 5-1 15,3 5 0-15,2 10 1 16,-3 7-1-16,0 3 0 15,-1 2 0-15,-3 1 0 16,0 1-1-16,-1-7-1 0,1 2-3 16,-4-17-4-16,12 4-3 15,-11-19-4-15,18 8-2 16,-13-23-5-16,24 10 0 15,-13-24-2-15,24 8-1 16,-10-18 3-16,16-1 1 16,1-12 4-16</inkml:trace>
  <inkml:trace contextRef="#ctx0" brushRef="#br3" timeOffset="97450.5738">23871 7295 104 0,'23'24'36'16,"-4"-10"2"-16,17 15-2 16,-5-2-28-16,8 15-3 15,-2 6-2-15,-3 11 0 16,-10 3-1-16,-5 13 0 15,-17 1-1-15,-15 3-1 16,-11 2 1-16,-8-5-1 16,-11-1 0-16,-5-7 0 15,-3-5-1-15,-1-10 0 0,13-7-2 16,-1-17-5-16,24 2-6 15,-7-27-5-15,28 7-3 16,-10-28-6-16,27 9-3 16,-14-22-1-16,22 8 1 15,-14-15 3-15</inkml:trace>
  <inkml:trace contextRef="#ctx0" brushRef="#br3" timeOffset="98445.6307">2348 10122 108 0,'0'0'36'16,"0"0"2"-16,30-7-2 16,17-4-26-16,15-10-4 15,14-7-4-15,11 1-1 16,10-3-4-16,9 16-9 15,-15-8-9-15,8 26-6 16,-29-9-6-16,6 28-1 16,-21-9-3-16,8 12 1 15</inkml:trace>
  <inkml:trace contextRef="#ctx0" brushRef="#br3" timeOffset="218745.5115">4192 9212 33 0,'12'-12'26'16,"-7"-4"3"-16,-5 16-5 15,8-11-2-15,-1 23-4 16,-7-12-3-16,-2 32 0 0,-3-3-5 16,5 21-4-16,-3 8-2 15,1 17-1-15,-4 13-1 16,1 11 0-16,-1 3-2 15,4 4 1-15,-3-4-4 16,-1-8 2-16,7-11-4 16,0-15 0-16,7-8-5 15,-3-25-4-15,11 6-7 16,-13-28 1-16,12 8-3 15,-15-21 0-15,0 0-2 16,0 0 3-16,0 0 2 16,-11-21 4-16</inkml:trace>
  <inkml:trace contextRef="#ctx0" brushRef="#br3" timeOffset="219001.5261">3927 9778 107 0,'0'0'31'16,"0"0"1"-16,32-2-1 16,-12 0-25-16,13-1-2 15,9-8-2-15,6-1 0 16,11-1-3-16,-1-6-3 15,10 10-7-15,-12-14-7 16,13 17-5-16,-19-13-2 0,9 18-3 16,-16-12-1-16,2 18 1 15,-18-8 1-15</inkml:trace>
  <inkml:trace contextRef="#ctx0" brushRef="#br3" timeOffset="219364.5469">4827 9737 98 0,'16'15'33'16,"-16"-15"0"-16,-2 34 0 15,-9-7-29-15,7 8-2 16,-3 4-1-16,2 5 0 15,0 4 0-15,0 3-1 16,5-4-3-16,-3-7-2 16,15 1-6-16,-11-19-5 15,16 6-6-15,-17-28-2 16,28 5 0-16,-19-29-4 15,13 5 4-15,-9-25 0 16,2 1 6-16</inkml:trace>
  <inkml:trace contextRef="#ctx0" brushRef="#br3" timeOffset="219512.5554">4795 9545 112 0,'-19'-21'26'0,"-7"-3"0"16,12 13-2-16,14 11-31 15,-16-15-9-15,28 20-5 16,-12-5-2-16,32 1-3 15,-14-4-1-15,14 12 0 16,-3-6 1-16</inkml:trace>
  <inkml:trace contextRef="#ctx0" brushRef="#br3" timeOffset="219940.5798">5126 9821 89 0,'0'0'32'0,"25"12"-1"16,-8-20 0-16,16 1-26 16,2-12-1-16,14 3-1 15,0-6 0-15,8-1-1 16,-6-2 0-16,6 3 0 15,-11-3-1-15,-7 0 0 16,-11 6 0-16,-9 0-1 16,-15 3 1-16,-11 0-1 15,-11 1 1-15,-10 4-1 16,-10 1 1-16,-6 6 1 0,-5 5 0 15,2 8 1-15,-3 8 0 16,6 16 1-16,7 7-1 16,5 12 0-16,12 6 0 15,13-1-2-15,9 0-1 16,17-8-1-16,20-4-6 15,11-25-6-15,24 1-7 16,-7-33-6-16,26 10-2 16,-11-28-2-16,16 7-2 15,-13-20 0-15,6 6 5 16</inkml:trace>
  <inkml:trace contextRef="#ctx0" brushRef="#br3" timeOffset="220871.6331">6520 9035 57 0,'12'-4'31'15,"-14"16"-1"-15,5 12 0 16,-12-1-16-16,12 23-4 16,-7-2-4-16,6 16-1 15,-3 2-1-15,3 9 0 16,-2-1 0-16,4 4-1 15,-4-8-1-15,1-3 1 16,1-10-1-16,4-4 0 0,-4-14-1 16,5-7 1-16,2-15-1 15,3-11 1-15,3-11-1 16,1-12 1-16,2-9 0 15,0-5-1-15,2-5 1 16,-2 0-1-16,0 0 0 16,0 4 0-16,-1 8-1 15,-4 8 1-15,-1 11 0 16,0 10-1-16,-3 11 0 15,-2 9 0-15,1 9 0 16,0 3 0-16,2 7-2 16,2 1 0-16,4 4-3 15,-1-13-3-15,20 8-6 16,-9-25-3-16,18 11-5 0,-12-29-1 15,19 10-2-15,-13-27 0 16,17 7 1-16,-17-19 2 16,4 2 7-16,-9-5 2 15,-2-1 5-15</inkml:trace>
  <inkml:trace contextRef="#ctx0" brushRef="#br3" timeOffset="221487.6683">7309 9479 107 0,'-18'6'27'15,"-17"-8"1"-15,5 28 2 16,-14-5-23-16,9 14 1 15,-7 3-2-15,10 7-1 16,-3 2-1-16,12 1 0 0,6-3-2 16,11-4 0-16,12-6-1 15,11-8 0-15,12-16 0 16,8-7-1-16,8-14 0 15,4-6 0-15,2-12 0 16,-6-5 0-16,-1-7 1 16,-7-2-1-16,-6 0 0 15,-9 0-1-15,-4 6 1 16,-12 4 0-16,-3 8 0 15,-6 10-1-15,3 14 1 16,-21 9 0-16,4 13 0 16,5 11 0-16,-4 9-1 15,6 2 1-15,6 4-2 16,4-6-1-16,14-4-3 0,4-21-5 15,24 5-5-15,-5-32-3 16,30 7-3-16,-16-29-2 16,23 9-1-16,-17-21 0 15,9 6 2-15,-14-6 5 16,-9 2 4-16,-11 5 3 15,-12-1 21-15,-1 19 9 16,-24-7 3-16,5 26 3 16,-22-12 1-16,13 27 1 15,-20-4 2-15,14 24-1 16,-14-1-17-16,10 10-7 15,-3 1 0-15,11 4-1 16,2-3-2-16,8-1-1 16,11-9-2-16,-1-15-4 15,21-4-6-15,-8-29-5 0,20 4-4 16,-15-30-2-16,17 7-2 15,-20-26-1-15,14 8 0 16,-23-19 4-16,3 4 5 16,-13-5 4-16,-8 3 4 15</inkml:trace>
  <inkml:trace contextRef="#ctx0" brushRef="#br3" timeOffset="221900.692">7947 9189 117 0,'0'0'28'0,"-20"5"-1"16,24 15-1-16,-1-5-24 15,6 4-1-15,11 2-2 16,0 2 0-16,7 6-1 15,-3-3 1-15,4 7 0 16,-2-1 1-16,-8 5 0 0,3-1 2 16,-8 2 0-16,-5 4 0 15,-6 0 1-15,-1 1 0 16,-4-4-2-16,-2 2 1 15,1-5-1-15,-1-1 1 16,4-8-1-16,2-6 0 16,1-9 0-16,-2-12 0 15,13-2 0-15,0-11 0 16,-4-9 0-16,5-7 0 15,-2-8 1-15,-2-1-1 16,2-4 0-16,1 0 0 16,1-4-1-16,4 3 0 15,1 3 0-15,2 6-1 16,7 4-1-16,-1 6-2 0,11 14-6 15,-8-7-5-15,16 29-4 16,-13-18-4-16,19 25-2 16,-14-19-2-16,28 16-2 15,-9-17 2-15,18 6 5 16,3-3 5-16</inkml:trace>
  <inkml:trace contextRef="#ctx0" brushRef="#br3" timeOffset="222854.7465">9456 9066 62 0,'0'0'31'0,"0"-17"-1"16,0 17 0-16,0 0-18 15,-7 10-5-15,0 11-1 0,7 13 0 16,-7 3-2-16,6 15 1 15,-3 5-1-15,4 10 0 16,-1 1 0-16,6 1-1 16,-2-5-1-16,4 0 0 15,0-10 0-15,-2-7-1 16,1-10-1-16,0-7 1 15,-1-10-1-15,-5-20 0 16,11 10 0-16,-11-10 1 16,6-25-1-16,-2 3 0 15,-1-6 0-15,3-3 1 16,-1-5-1-16,9 1 0 15,0-2 0-15,1 4-1 16,7 6 1-16,3 1 0 0,3 9-1 16,2 10 1-16,1 5 0 15,1 8 0-15,-6 6 0 16,1 6 1-16,-8 7-1 15,-6 7 1-15,-9 6-1 16,-11-1 0-16,-9 5 0 16,-11 3 0-16,-9-3 0 15,-7-1 0-15,-1-5-1 16,-4-9 1-16,7-6-2 15,3-13-1-15,14-3-5 16,0-24-4-16,29 8-5 16,-6-25-4-16,26 13-1 15,-3-20-2-15,19 15-2 16,-5-12 2-16,15 12 3 0,-3 2 4 15,2 4 4-15</inkml:trace>
  <inkml:trace contextRef="#ctx0" brushRef="#br3" timeOffset="223381.7767">10322 9534 87 0,'-11'-9'30'16,"-13"-9"1"-16,6 15 1 16,-18-6-20-16,11 12-3 15,-10 1-2-15,2 14-1 0,-1 5-1 16,0 16 0-16,-1 0-1 15,5 7-1-15,5 0-1 16,8 1 0-16,10-6-1 16,12-6 0-16,13-12-1 15,10-12 0-15,13-12 1 16,8-11-1-16,4-11 0 15,1-9 0-15,-1-6 0 16,-3-6 0-16,-5 1 0 16,-10 1 0-16,-9 3-1 15,-11 7 1-15,-6 9 0 16,-8 8 0-16,-1 15 0 15,-12 6 0-15,-1 12-1 0,-6 8 1 16,8 7 0-16,2 2-2 16,4 2-1-16,5-6-2 15,11 5-2-15,3-19-4 16,23 8-4-16,-6-25-4 15,23 12-3-15,-9-27 0 16,21 11-2-16,-14-20 0 16,10 7 2-16,-11-15 4 15,3 2 3-15,-11-3 2 16,-4-3 5-16</inkml:trace>
  <inkml:trace contextRef="#ctx0" brushRef="#br3" timeOffset="223599.7891">10986 9546 15 0,'21'-16'20'16,"-21"-10"4"-16,0 26 2 16,-15-16 2-16,4 29 1 15,-23-9 2-15,8 25 0 0,-21-2-21 16,12 8-4-16,-2 1 0 15,8 5-2-15,5-3-1 16,13-1 0-16,16-6-2 16,14-8-1-16,18-12-2 15,12-8-2-15,17-2-6 16,-4-22-5-16,23 8-4 15,-14-28-5-15,15 12-2 16,-19-23-2-16,9 15-1 16,-25-19 1-16,1 6 6 15,-16-2 3-15</inkml:trace>
  <inkml:trace contextRef="#ctx0" brushRef="#br3" timeOffset="223856.8038">11416 8976 112 0,'-5'28'30'15,"-15"-3"3"-15,16 29-2 16,-15 2-26-16,11 13-1 16,-2 7 0-16,4 8-1 15,2 7-2-15,2-5 1 16,6-6-3-16,4-7-3 15,11-3-6-15,-4-27-5 16,23 1-5-16,-15-35-3 16,24 4-3-16,-13-34 0 15,17 3-2-15,-15-24 3 16,3-2 5-16,-6-5 4 15</inkml:trace>
  <inkml:trace contextRef="#ctx0" brushRef="#br3" timeOffset="224162.8213">11716 9375 100 0,'-20'15'31'0,"-23"-9"-1"15,11 22 3-15,-20-12-13 16,11 7-14-16,-1-3-1 16,11 5-1-16,3-1 0 15,10-1 0-15,11 1-1 16,11-2-1-16,12-1-1 15,8 0 0-15,7-3 0 16,4 3-1-16,3-5 0 16,-1 0 0-16,4-2 0 15,0-6-2-15,2-2 0 0,-2-9-5 16,9 7-5-16,-14-18-4 15,16 14-4-15,-20-21-4 16,21 20-1-16,-19-20-1 16,18 20-3-16,-18-14 4 15,13 11 4-15,-5-1 4 16,10 2 2-16</inkml:trace>
  <inkml:trace contextRef="#ctx0" brushRef="#br3" timeOffset="224707.8525">12992 9420 70 0,'0'-16'34'0,"0"16"-1"15,0-16 2-15,0 16-13 16,0 0-19-16,-4 18 0 16,-3 1 0-16,1 7-1 15,-1 8 0-15,0 5 0 16,2-1-1-16,3 2-1 15,8-2-4-15,-1-19-6 16,14 4-6-16,-5-29-7 0,20 0-2 16,-12-28-2-16,16 4-3 15,-9-22 1-15,7 1 3 16</inkml:trace>
  <inkml:trace contextRef="#ctx0" brushRef="#br3" timeOffset="225213.8815">13115 9066 106 0,'0'12'31'0,"0"-12"-1"16,6 17 0-16,-6-17-30 16,21 16-1-16,1-6-1 15,-3-2 0-15,8 3 0 16,-4-2 0-16,2 6 1 15,-5 1 0-15,4 2 1 0,-7 3 1 16,-2 2 1-16,-1 7 0 16,-9 0 0-16,-1 8 1 15,-6-4 0-15,-2 5 1 16,0-1 0-16,-2 0-1 15,1-3 0-15,2-3 1 16,1-6-2-16,5-5 1 16,2-7-1-16,-5-14 0 15,22 0-1-15,-4-14 1 16,3-10-2-16,5-5 0 15,0-8 0-15,2-2 0 16,0-3 0-16,2 0 0 16,-5 6 0-16,0 6 0 15,-7 8 0-15,-3 12 1 0,-3 11 0 16,-2 12-1-16,-4 12 0 15,-6 10 0-15,4 9-1 16,-3 1-1-16,13 9-4 16,-5-16-5-16,21 10-6 15,-8-32-1-15,31 10-6 16,-11-37-1-16,30 9-2 15,-12-26-2-15,22 1 4 16,-10-10 4-16,5-1 5 16</inkml:trace>
  <inkml:trace contextRef="#ctx0" brushRef="#br3" timeOffset="226062.93">14636 9292 93 0,'0'0'32'16,"0"0"2"-16,0 0-1 15,5 16-30-15,-9 2 0 16,4 10 0-16,-5 5 0 15,0 7 1-15,0 3-1 16,1 2 0-16,-3 0 0 16,3-2-1-16,0-6 0 15,2-3 1-15,4-10-3 16,1-7 1-16,-3-17 0 15,13 4-1-15,-3-18 0 16,2-8 0-16,-3-9 0 0,0-7-1 16,2-8 1-16,-3-6-1 15,0-2 0-15,2-4 0 16,0 1 1-16,5 6-1 15,0 7 1-15,3 7 1 16,4 9-1-16,4 12 0 16,-3 13 0-16,0 11 1 15,1 10-2-15,0 4 1 16,-4 7 0-16,-2 2-1 15,-3 2 1-15,-2 0-1 16,-8-3 1-16,-6 0-1 16,-6-3 1-16,-8-2 1 15,-8-1-1-15,-2-6 1 16,-8 1-1-16,-3-4 1 15,-1-3 0-15,-1-1 0 0,2-3-1 16,4 4 1-16,-2 2-1 16,6 9 0-16,4 3 1 15,4 13-1-15,2 7 1 16,0 12-1-16,4 5 0 15,3 6 0-15,-1 3-2 16,2-2-1-16,4 0-4 16,-6-13-4-16,14 5-6 15,-11-29-3-15,20 7-3 16,-11-40-2-16,23 18-2 15,-11-38-2-15,21-6 7 16,-3-16 1-16</inkml:trace>
  <inkml:trace contextRef="#ctx0" brushRef="#br3" timeOffset="227874.0336">15353 9307 91 0,'-20'13'33'0,"8"11"1"16,-15-4 1-16,5 15-23 15,-6-4-8-15,4 9 0 16,-2-5-1-16,9 0 0 0,1-4-2 16,8-4 1-16,3-7-1 15,9-9 0-15,-4-11 0 16,25-4-1-16,-4-14 0 15,4-9-1-15,0-4 1 16,3-9 0-16,-3-6 0 16,-1-6 0-16,1-4 0 15,-3 5 0-15,-4 2 0 16,-3 5 1-16,3 9 0 15,-6 7-1-15,2 11 1 16,4 9-1-16,-1 9 1 16,0 7-1-16,2 7 1 15,4 2-1-15,0 5 1 0,7-2-1 16,3-2 0-1,-1-2 1-15,2-1-1 0,8-6 0 16,-3-4 1-16,-2-4-1 16,0-3 0-16,-8-2 0 15,-6-1 0-15,-9-5 0 16,-14 10 0-16,2-10 0 15,-15 10 0-15,-9 6 0 16,-10 6 0-16,-6 5 1 16,-1 9-1-16,-2 6 0 15,2 4 1-15,5 3 0 16,6-1 0-16,10-3 0 15,10-6 0-15,12-6 1 16,14-13-1-16,15-11 0 16,9-8 0-16,8-13-1 15,4-5 0-15,3-11 0 0,-3-1 1 16,-5-6-2-16,-11 0 2 15,-4 5-2-15,-15 5 1 16,-10 9 0-16,-7 11 0 16,-2 15 0-16,-25 9 0 15,4 15 0-15,-6 13 0 16,2 7 0-16,1 8-1 15,7 1 0-15,8 1-1 16,10-8-1-16,16-1-5 16,9-19-4-16,22 5-5 15,-5-28-2-15,25 10-5 16,-13-26-1-16,17 6-1 15,-15-22-1-15,9 9 3 0,-14-11 6 16,-7-1 3-16,-7 1 4 16,-9-2 4-16,0 11 28 15,-26-15 4-15,9 19 2 16,-23-12 3-16,8 17-1 15,-21-10 1-15,9 22 2 16,-20-10-2-16,6 21-25 16,-4 3-2-16,-1 12 0 15,3 5-1-15,1 5-1 16,9 5 1-16,9-1-1 15,11-4 0-15,15-2 0 16,13-11-2-16,13-6 1 16,16-8-3-16,3-13-3 15,15 0-6-15,-8-22-5 0,19 7-4 16,-24-26-5-16,18 13 0 15,-25-23-3-15,11 9 1 16,-17-19 3-16,-1 6 6 16,-9-6 3-16,-5-4 6 15,-5 9 23-15,-19-6 9 16,7 24 2-16,-21-8 4 15,12 25-1-15,-23 0 2 16,16 26 2-16,-35 6-1 16,20 23-19-16,-11 4-7 15,5 17 1-15,-5 8-2 16,7 10 1-16,0 6-3 15,1 7 0-15,6-4-2 16,3-4 0-16,1-2-2 16,1-12-2-16,11-3-6 0,-13-28-4 15,18 7-4-15,-9-35-3 16,0 0-3-16,1-14 0 15,9-4-1-15,-15-17 1 16,4-4 6-16,-4-7 3 16,-4-6 5-16,0 3 1 15,-5 8 6-15,5 12 25 16,-13-3 5-16,12 20 1 15,-11-3 2-15,21 15 0 16,-13 13 0-16,22 10 3 16,-9-23-2-16,18 18-24 15,3-12-3-15,16-1 0 16,0-7 0-16,11-3 0 15,-2-3-1-15,2-3-1 0,-5 1 1 16,-1 0-1-16,-9 2 0 16,-9 4 0-16,-5 8 0 15,-10 7-1-15,-9 6 1 16,-5 8-1-16,-5 8 0 15,-7 7-1-15,1 7 0 16,-2 1 0-16,4-2-1 16,5-3-1-16,9-4-2 15,1-15-3-15,19-3-4 16,-4-28-4-16,21 5-4 15,-13-29-2-15,19 3-2 16,-20-25 0-16,14 6 0 16,-20-23 1-16,6 0 7 15,-13-5 2-15,-4-6 26 0,2 21 5 16,-23-8 7-16,10 27 0 15,-14-5 2-15,12 29 0 16,-14-2 1-16,21 19-2 16,-20 20-27-16,20-20-9 15,1 31-5-15,-1-31-6 16,33 38-2-16,-11-22-2 15,24 14-1-15,-5-14-1 16,14 8 5-16,-3-3 5 16,4 2 4-16</inkml:trace>
  <inkml:trace contextRef="#ctx0" brushRef="#br3" timeOffset="228782.0855">17929 9224 124 0,'-34'-14'30'15,"18"19"3"-15,-17-10-1 16,12 17-24-16,-15 3-3 16,4 12-1-16,-4 2 0 15,1 7-1-15,4 0-1 16,8 5-1-16,8-6-1 15,12-3 0-15,17-7-2 16,12-5-3-16,17-3-4 16,-2-17-4-16,21 10-5 15,-10-27-1-15,19 19-6 0,-23-25 0 16,17 16-2-16,-22-15 2 15,3 8 3-15,-12-6 4 16,-4 4 6-16,-7 2 0 16,-9-3 6-16,1 10 24 15,-15-14 5-15,0 21 1 16,0-25 5-16,0 25-1 15,-13-24 1-15,13 24 2 16,-27-14-2-16,10 15-21 16,-8 0-2-16,1 10-2 15,-9 1 0-15,1 10-1 16,-2 1-1-16,3 7 0 15,5-4-1-15,8 1 1 16,7-3-2-16,12-5 1 16,9-6-1-16,13-9 1 0,12-6-1 15,5-10 0-15,8-7-1 16,-1-5 1-16,1-8-1 15,-4 1 0-15,0 0 1 16,-11 5 0-16,-12 4 0 16,-7 10 0-16,-14 12 0 15,0 0 1-15,-14 30-1 16,-2-2 0-16,-4 6-1 15,5 0 1-15,5 4-2 16,4-6-2-16,13-3-3 16,2-15-4-16,20-1-3 15,0-25-2-15,23 5-4 16,-8-25-2-16,25 6 1 15,-16-25-1-15,19 7 2 0,-15-18 2 16,6-2 4-16,-8-7 1 16,-4-8 3-16,-10 2 1 15,-8 2 2-15,-2 18 27 16,-23-8 2-16,1 29 4 15,-22 3 0-15,13 33 0 16,-42-2 4-16,16 37-2 16,-20-6 1-16,14 17-24 15,-2 8-2-15,7 10-1 16,4 2-1-16,6 2 0 15,5 2-3-15,5-9-3 16,13 5-7-16,-8-22-2 16,18 8-6-16,-7-34-2 0,31 7-3 15,-15-27-1-15,28 2-4 16,-9-21 5-16,15-1 4 15,-3-7 2-15</inkml:trace>
  <inkml:trace contextRef="#ctx0" brushRef="#br3" timeOffset="229166.1075">19273 9066 111 0,'-28'4'33'16,"10"13"2"-16,-11-8-2 15,13 12-22-15,-2-9-6 16,9 8 0-16,-1-4-1 15,10 4 0-15,4-6-2 0,8-1 0 16,1-1 0-16,4 1-1 16,2 3 0-16,-4 1 1 15,1 5-1-15,-9 6 0 16,-3 2 1-16,-6 7-2 15,-10 1 0-15,-4 1 0 16,-8 2 0-16,-3 0 0 16,-3-4 0-16,-6-5-2 15,11-1-5-15,-11-18-4 16,21 6-5-16,-12-28-3 15,27 9-2-15,-18-29-3 16,26 11 0-16,-20-31 0 16,20 7 3-16,-10-25-1 15,9-7 4-15,-5-5 2 0,-3-13 1 16,6 2 3-16</inkml:trace>
  <inkml:trace contextRef="#ctx0" brushRef="#br3" timeOffset="247231.1408">2255 11282 103 0,'31'20'39'16,"-4"-21"-2"-16,21 8-8 15,2-8-28-15,11-2-2 16,11 1-2-16,3-6-1 15,8 6-6-15,-10-11-3 16,12 18-5-16,-27-17-2 16,12 19-2-16,-20-15-1 15,12 17-1-15,-27-12 2 16,9 12 3-16,-17-6 2 15,0 5 4-15</inkml:trace>
  <inkml:trace contextRef="#ctx0" brushRef="#br3" timeOffset="247985.1839">4407 11021 78 0,'-18'-8'34'15,"-1"16"-2"-15,-14-7-4 16,1 16-20-16,-10-4-2 16,5 10 0-16,-4-1-3 15,7 2 1-15,7 4-2 16,12-1 0-16,8 1 0 15,14-4-1-15,12-4-1 16,11 1 0-16,10-6 1 16,0-3-1-16,1-3 0 15,-6 0 0-15,-5 1 0 16,-8 3 0-16,-17 5 0 0,-9 3 0 15,-12 3 0-15,-10 4 0 16,-6-2-1-16,0 0-1 16,5-3-3-16,-1-13-3 15,23 0-5-15,2-26-3 16,34 6-2-16,-6-32-3 15,35 10-1-15,-9-27-1 16,27 9 3-16,-8-16 2 16,9 9 3-16,-9 1 3 15,-6 3 2-15</inkml:trace>
  <inkml:trace contextRef="#ctx0" brushRef="#br3" timeOffset="249643.2787">5070 10604 86 0,'3'-27'26'15,"10"20"2"-15,-22-5-1 16,8 28-6-16,-19-2-14 16,6 14 0-16,-8 5-2 15,1 10 0-15,-3 4-2 16,2 7 0-16,1 3-1 15,3-1-1-15,-4 3 0 16,5 0-1-16,-1-4 0 16,-1-2-1-16,4-5 2 15,0-7-2-15,2-8 1 16,4-7 1-16,3-9-1 15,6-17 0-15,0 0 1 0,17-20-1 16,0-6 0-16,4-6 1 16,6-3-1-16,-1-4 0 15,4 3 0-15,-2 5 0 16,-4 9 0-16,0 7 0 15,-7 13 0-15,-4 10 0 16,-3 13-1-16,-3 7 1 16,-5 8 0-16,1 4-1 15,1 2 0-15,4 1-1 16,7 0-2-16,2-17-1 15,14 3-5-15,-1-19-1 16,20 1-4-16,-8-22-1 16,22 6-2-16,-16-23 0 15,15 11 0-15,-17-20 2 16,5 9 1-16,-15-9 3 0,-3 3 2 15,-3 6 19-15,-20-12 4 16,5 15 3-16,-24-10 2 16,11 18 1-16,-22-10 2 15,20 27 2-15,-40-18 0 16,14 23-16-16,-6 2-1 15,3 15-1-15,-6 1-1 16,5 14 0-16,0-1-1 16,11 6 0-16,6-2-1 15,16-1-1-15,6-5 0 16,17-5-1-16,8-12 0 15,10-6 0-15,5-10-1 16,1-8 1-16,-4-8-1 0,-1-9 0 16,-6-5 0-16,-15-6-1 15,-8 1 0-15,-11-5-1 16,-8 3-1-16,-11 0-1 15,-3 12-1-15,-11 0-2 16,11 14-2-16,-10-1-2 16,16 19-3-16,-9-9 0 15,22 17 0-15,-2-16-1 16,17 29 0-16,-6-21-1 15,24 8 4-15,-4-8 1 16,10 4 2-16,-3-5 1 16,5 1 2-16,-4-1 1 15,-3-2 0-15,-5 0 2 16,-7-3 1-16,-9 1 0 0,-15-3 8 15,13 2 16-15,-24-13 2 16,11 11 1-16,-20-9 2 16,20 9-1-16,-18-4 2 15,22 15 0-15,-4-11-7 16,0 0-15-16,21 11-1 15,8-5-2-15,4 1 0 16,13-3 0-16,0-4-1 16,10-4 0-16,-3-5-1 15,-1-2 1-15,-4-6-1 16,-9-2 0-16,-4-1 1 15,-13-3-1-15,-6 0 1 16,-10 2-1-16,-11 2 1 16,-4 3-1-16,-7 5 0 0,-11 9 1 15,-6 7-1-15,-6 8 1 16,-4 9-1-16,-2 8 1 15,0 6 0-15,7 6 0 16,5 3-1-16,13 2 1 16,14-5-2-16,14-2 0 15,16-8-2-15,13-10-2 16,20-4-4-16,-3-20-3 15,23 1-1-15,-9-23-3 16,16 5-2-16,-17-25-1 16,17 10 1-16,-22-19 1 15,10 9 3-15,-17-11 0 16,3 7 3-16,-13 2 1 15,-5 5 3-15,-8 7 2 0,-12 3 17 16,2 22 8-16,-33-10 1 16,11 19 4-16,-32 2-1 15,15 15 2-15,-31-11 0 16,16 17-1-16,-22-9-16 15,13 2-6-15,3 0 1 16,7-1-3-16,8-1 0 16,9 1 0-16,11-4-1 15,9 3 1-15,8-1-1 16,9-2 0-16,5 3 0 15,4-1 0-15,3 2 0 16,-4 1 0-16,-3 2 0 16,-7 4 0-16,-12 1 0 15,-8 6 0-15,-13 5 1 16,-10 0-1-16,-5 4 0 0,-5-2 1 15,-2-1-2-15,2-5 0 16,7-4-3-16,2-12-2 16,13 3-5-16,-2-20-2 15,12 3-4-15,1-20-2 16,14 11-1-16,-16-27 0 15,18 12 0-15,-17-22 1 16,20 10 3-16,-13-15 1 16,16 6 3-16,-9-3 1 15,8 1 2-15,0 1 0 16,4 4 1-16,0 2 1 15</inkml:trace>
  <inkml:trace contextRef="#ctx0" brushRef="#br3" timeOffset="264848.1484">8319 10923 44 0,'10'-13'33'0,"-10"-4"0"16,4 6 2-16,-13-6-13 15,9 17-9-15,-19-13-8 16,3 17-1-16,-7 0 0 16,-6 9 0-16,-4 5 0 15,-3 12-2-15,-3 4 1 16,6 9-1-16,3 0 0 15,5 7-1-15,9-4 1 16,11-3-2-16,14-5 0 16,13-9 1-16,14-13-1 15,11-13 0-15,12-13-1 16,6-10 0-16,0-9 1 15,-1-7-1-15,-8-5 0 0,-11 0 1 16,-14-3-1-16,-12 7 2 16,-15 0-1-16,-17 7 1 15,-7 1-1-15,-5 10 2 16,-6 2-1-16,3 5 1 15,2 5-2-15,8 1 1 16,18 6 0-16,0 0 0 16,19-7 0-16,17 1-1 15,13-2 1-15,8 1 0 16,8 1 0-16,1-1 0 15,-5 5 0-15,-6 9-1 16,-14 6 0-16,-13 11 1 16,-13 10-2-16,-13 4 0 15,-12 4 1-15,-9 5-2 16,-4-5 2-16,1 0-1 0,1-10 1 15,4-7-1-15,8-11 1 16,9-14 1-16,17-8-1 16,7-14 0-16,12-11 1 15,8-6-1-15,9-6 1 16,2 0 1-16,-3 3-1 15,0 4 1-15,-8 8-1 16,-7 8 1-16,-4 8-2 16,-13 14 3-16,-7 13-3 15,-7 9-1-15,-5 9 1 16,-3 9-2-16,-3 7 1 15,2 4-1-15,1 4-2 0,1-12-4 16,12 2-3 0,-4-20-2-16,22 2-5 0,-9-31-2 15,26 3-2-15,-15-31-1 16,23 5-1-16,-15-22 0 15,11 8 5-15,-10-12 1 16,3-3 6-16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23:35:01.28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2601 1018 67 0,'0'0'38'16,"0"0"-2"-16,0 0 1 15,-75-12-19-15,75 12-5 16,-77-3-6-16,77 3-1 16,-90 0-1-16,43-1-1 15,47 1-1-15,-91-2-1 16,91 2 0-16,-82-9 0 15,82 9-1-15,-67-2-1 16,67 2 0-16,-30 17 1 0,-5 21-1 16,13 12-1-16,14 15 1 15,2 8-2-15,10 13 2 16,-5 6-1-16,5 10 1 15,1-19-1-15,-3-7 1 16,5-18 0-16,1-5 0 16,3-16 0-16,3-10 0 15,-2-13-1-15,7-7 0 16,-1-7 1-16,2-9-1 15,4-1 0-15,0-4 1 16,3-3-1-16,2 2 1 16,4 0 0-16,0 5 0 15,2 5 0-15,1 3 0 16,-1 7-1-16,-2 3 1 15,-5 4 0-15,-2 12 0 0,-9 3 0 16,-9 7-1-16,-8 0 1 16,-11 9-1-16,-15 0 2 15,-6 7-2-15,-11-5 2 16,-6-1-2-16,-3-8 1 15,-6-3 0-15,1-6-1 16,3-9-1-16,11-4-4 16,-4-23-9-16,27 19-10 15,-14-27-6-15,34 17-1 16,-17-20-5-16,17 20 1 15</inkml:trace>
  <inkml:trace contextRef="#ctx0" brushRef="#br0" timeOffset="1314.0751">3881 1196 58 0,'0'0'33'0,"0"0"1"16,0 0-2-16,0-47-21 15,0 47-1-15,0 0-3 16,0 0 0-16,-8 35-3 15,10 8 0-15,-5 9-2 16,2 9 1-16,-1 2 0 16,2 4-2-16,0 0 2 15,3-1-2-15,2-10 0 16,-1-1-1-16,1-9 2 15,0-11-3-15,-2-8 1 0,2-11 0 16,-5-16 0-16,11-6 0 16,-4-18-1-16,3-14 2 15,-6-12-2-15,2-13 3 16,2-11-1-16,-5-15 0 15,0 42 1-15,0-1 0 16,1-2 0-16,4-1-2 16,-1 4 2-16,3 0-3 15,1 2 2-15,-11 45-1 16,28-80 0-16,-28 80-1 15,37-64 1-15,-37 64 0 16,0 0 1-16,72-53 0 0,-49 47-2 16,27 26 2-1,-11 20-2-15,-8 18 2 0,-16 8-2 16,-9 5 1-16,-19-5-2 15,-6-12 2-15,-15-13-1 16,-2-5 2-16,-2-11-1 16,3-10 0-16,3-3 0 15,4-8 1-15,4-1-1 16,8-4 1-16,16 1 0 15,0 0 0-15,16 2-1 16,7 8 1-16,6 4 0 16,4 7-2-16,9 7 3 15,1 6-3-15,0 2 1 16,-4 4-2-16,-4 3 0 16,-3-3-3-16,2 5-4 0,-14-18-10 15,17 13-6-15,-20-25-2 16,18 8-2-16,-14-23-4 15,12-1 1-15,-11-15 2 16</inkml:trace>
  <inkml:trace contextRef="#ctx0" brushRef="#br0" timeOffset="1713.098">4749 1461 97 0,'-10'-7'34'0,"6"21"1"15,-11 3 1-15,13 17-29 16,-10-2-2-16,8 7-2 15,-1 0 2-15,6 8-3 0,4-7 0 16,8-4-1-16,5-13 1 16,10-8-1-16,3-12 0 15,11-11 0-15,-2-10 0 16,7-10 1-16,-2-8-1 15,-3-3 1-15,-5-4 0 16,-5 3-1-16,-8 2 0 16,-4 6 1-16,-7 7-1 15,-4 7-1-15,-9 18 0 16,0 0 0-16,0 0 0 15,-8 29-2-15,2 2 2 16,-3 7-2-16,4 3 0 16,3 2-2-16,8 0-1 15,0-14-6-15,23-3-10 0,-7-26-4 16,26-2-5-16,-6-25-1 15,22-6-3-15,-10-17 2 16,11-10 1-16</inkml:trace>
  <inkml:trace contextRef="#ctx0" brushRef="#br0" timeOffset="1946.1113">5690 1033 114 0,'0'0'37'0,"7"-49"2"15,-7 49-3-15,-1-10-32 16,-11 29-2-16,-9 25 1 15,-7 41-2-15,-4 34-1 16,3 5-2-16,9 11 0 16,7-6-3-16,7-36-4 0,16-10-7 15,-11-30-8-15,27-3-2 16,-15-39-1-16,25-7-1 15,-12-25 0-15,14-9 0 16,-16-15 5-16</inkml:trace>
  <inkml:trace contextRef="#ctx0" brushRef="#br0" timeOffset="2314.1323">5750 1500 112 0,'2'26'30'0,"-7"-4"3"15,20 5-2-15,2-6-27 16,7-5-1-16,10-11 1 15,10-9-1-15,3-10 1 0,10-5-1 16,0-8-2-16,0-5 2 16,-5-7-2-16,-9 1 0 15,-10-1 0-15,-6-1 0 16,-17 6 1-16,-13 4-1 15,-18 6 1-15,-7 11 0 16,-13 12 0-16,-8 13 0 16,-2 15 0-16,-4 10 0 15,2 11-1-15,8 9-1 16,8 3 1-16,15 1-1 15,11-6-1-15,20-10-1 16,15-7-1-16,18-15-5 16,25-10-7-16,-6-25-10 15,28 2-7-15,-14-22-1 0,20-4-2 16,-14-11-1-16,4 1 0 15</inkml:trace>
  <inkml:trace contextRef="#ctx0" brushRef="#br0" timeOffset="2637.1508">6779 1187 128 0,'-19'12'38'0,"-26"8"1"16,9 13-2-16,-10-4-34 16,3 2 0-16,6-1-1 15,10 0 0-15,5-1 1 16,17-5-3-16,14-9 0 15,9-5 0-15,10-1 0 0,4-2 0 16,4 2-2-16,-3 0 2 16,-4 7 0-16,-10 6-1 15,-8 8 1-15,-11 9 0 16,-15 1 0-16,-10 2-1 15,-7 3 1-15,-6 4-1 16,0-12 0-16,-4-11-2 16,15-5-7-16,-1-21-6 15,28 0-10-15,-10-15-5 16,27 0-3-16,-11-26-2 15,21 13-2-15,-5-14 1 16</inkml:trace>
  <inkml:trace contextRef="#ctx0" brushRef="#br0" timeOffset="3328.1903">8616 948 87 0,'-11'-70'37'0,"11"70"-1"15,-24-65 1-15,24 65-30 16,-40-53 0-16,40 53-2 15,-57-24-1-15,57 24 0 16,-66 8-1-16,66-8 0 16,-81 63-1-16,15 18 0 15,14 23-1-15,4 12-1 16,21 9-1-16,12-2-1 15,15-9-2-15,8-12-3 16,-2-33-6-16,17-13-8 16,-23-27-4-16,20-3-1 0,-20-26-2 15,11-13-1-15,-17-17 2 16,9 1 1-16,-12-11 6 15</inkml:trace>
  <inkml:trace contextRef="#ctx0" brushRef="#br0" timeOffset="4048.2315">8000 1385 129 0,'-29'-10'33'0,"29"10"0"15,-19 6 0-15,19-6-30 16,26 10-1-16,3-13-2 16,13-1 0-16,12-2-1 15,11-4-1-15,9-4-1 16,2-4 0-16,4 1 0 15,-1 0 0-15,-11 3 1 0,-6 3-1 16,-11 2 2-16,-11 5 1 16,-11 3 0-16,-13 2 1 15,-16-1 1-15,0 17 0 16,-11 4 0-16,-14 1 1 15,-1 7 0-15,-8 3 0 16,3 7-1-16,-4 1 0 16,9 4-1-16,5-2 1 15,11-3-1-15,14-6 0 16,11-5-2-16,13-11 1 15,10-11 0-15,11-13 0 16,3-10 0-16,2-10-1 16,-3-6 2-16,-5-6-2 15,-5-3 2-15,-11-2-1 16,-9 3 0-16,-8 4 1 0,-9 6-1 15,-7 6 1-15,-4 4 0 16,-7 9-1-16,1 7 1 16,2 6-1-16,11-1 0 15,-14 19 0-15,13-6 0 16,10 0 0-16,7 2-1 15,8-2 1-15,7 1 0 16,3 5-1-16,5-5 1 16,-2 3 0-16,-3 3 0 15,-2 3-1-15,-10 4 1 16,-10 1-1-16,-5-3 0 15,-8-2 1-15,-3 5-1 16,-6-11 1-16,-1-1-1 16,0-6 2-16,11-10 0 0,-17-8-1 15,15-6 2-15,3-6-1 16,5-4 1-16,7-6 0 15,5-2 0-15,6-3-1 16,5-3 0-16,8 3-2 16,1-3-3-16,12 3-7 15,-50 35-11-15,55-37-5 16,-9 6-6-16,10 6-2 15,-8 8-3-15,13 8 0 16</inkml:trace>
  <inkml:trace contextRef="#ctx0" brushRef="#br0" timeOffset="4695.2685">10671 1008 89 0,'0'0'35'0,"38"-57"-1"15,-38 57 2-15,0 0-31 16,0 0-1-16,0 0 0 15,16-13-1-15,-28 57 0 16,-14 18-1-16,6 15 1 16,0 8-3-16,5 10 0 15,2 0-1-15,12-14-1 16,6-17-3-16,1-31-8 15,23-6-9-15,-11-34-4 16,19-3-2-16,-14-23-2 16,14-9-2-16,-17-13 2 15</inkml:trace>
  <inkml:trace contextRef="#ctx0" brushRef="#br0" timeOffset="5000.286">10746 1110 77 0,'-31'-55'37'15,"31"55"-1"-15,-35-60 1 16,35 60-11-16,-2-48-20 15,2 48-2-15,0 0-2 16,27-52 0-16,-27 52-1 16,49-13 1-16,-49 13-2 15,65 19 1-15,-46 1-2 16,50 33 1-16,-15 11 0 15,-12 14 1-15,-31 8-2 16,-25 10 2-16,-34 0-2 16,-10-6 0-16,-2-33 1 0,5-15-2 15,11-13-4-15,5-28-8 16,39-1-10-16,-15-40-5 15,42 5-1-15,-3-17-2 16,27 4-3-16,-1-9 1 16</inkml:trace>
  <inkml:trace contextRef="#ctx0" brushRef="#br0" timeOffset="6107.3493">11241 1277 70 0,'9'25'34'15,"-10"-2"0"-15,7 7 1 16,-11-8-10-16,6 8-20 15,-7 1 0-15,3 4-2 0,-3-1 0 16,-1 1 0-16,0-6-1 16,-1-3 0-16,2-7-1 15,2-4 1-15,4-15-1 16,0 0 0-16,-3-17 0 15,8-6-1-15,2-5 1 16,2-7 1-16,1-8-2 16,0-5 1-16,4-4 0 15,2 3-1-15,-16 49 1 16,0 0 0-16,36-84 0 15,-4 49-1-15,-7 7 0 16,14 9 0-16,-3 7 0 16,8 12 0-16,-2 0-1 0,9 6 1 15,-4 0-2 1,-2 0 2-16,-1-2 0 0,-4 1-1 15,-7-2 1-15,-4-1 1 16,-8-1-1-16,-7 0 1 16,-14-1 0-16,0 0 0 15,0 0-1-15,-23-2 1 16,0 9 1-16,-5 3-1 15,-7 10 0-15,-3 6 0 16,0 7 0-16,1 4 0 16,1 3 0-16,6 6 0 15,9-3-1-15,12-4 1 16,9-3-1-16,14-9 0 15,11-12 0-15,11-5 0 0,9-11 0 16,3-12 0-16,3-8 1 16,1-9-1-16,-5-6 1 15,-3-5-1-15,-8 0 2 16,-7-5-2-16,-10 4 1 15,-8 0 0-15,-11 42-1 16,7-33 1-16,-16 4-1 16,9 29-1-16,-28-4 1 15,8 27-1-15,-6 11 1 16,6 11-1-16,-7 6 0 15,11 6 0-15,7-1 0 16,9-8 1-16,8-12-1 16,12-11 0-16,9-17 1 15,12-9-1-15,8-10 1 16,4-9 0-16,3-8 1 0,0-7-1 15,-6-3 0-15,-7 1 0 16,-4 4 1-16,-12 8-1 16,-7 3 1-16,-7 6 0 15,-13 16-1-15,0 0 0 16,-6 18 0-16,-6 7 0 15,-3 6 0-15,1 4 0 16,1 8 0-16,0 2-1 16,5-3 1-16,7-4-1 15,5-10 2-15,8-7-2 16,10-10 2-16,7-17 0 15,6-14 0-15,7-10 1 16,4-11-1-16,-1-11 0 16,-2-5 1-16,-3 1-2 0,-9 5 0 15,-7 4 0-15,-8 10 0 16,-10 8 0-16,-6 12 0 15,0 17 0-15,-13 7 0 16,4 11 0-16,2 8 0 16,2 4 0-16,5 3 0 15,1 2-3-15,6-1-1 16,1-6-2-16,8-3-5 15,-6-11-5-15,16 0-10 16,-26-14-5-16,37-5-2 16,-19-13-4-16,18-5-1 15,-5-7 2-15</inkml:trace>
  <inkml:trace contextRef="#ctx0" brushRef="#br0" timeOffset="6811.3896">12703 1222 72 0,'-11'-9'34'0,"11"9"0"16,0 0 0-16,-14 4-25 0,14-4 0 15,0 0-1-15,4 15-1 16,-4-15-2-16,-1 18 0 15,-3-2-1-15,3 10-1 16,-1 0 0-16,1 7 0 16,1 1-2-16,4 1 1 15,7-5 0-15,7-1-1 16,8-11 0-16,11-7 1 15,4-11-1-15,12-8 0 16,-4-8 0-16,5-6-1 16,-6-8 1-16,-4-6-1 15,-5 0 0-15,-15-6 0 16,-24 42-1-16,0 0-1 15,21-56-1-15,-21 56-5 16,0 0-12-16,4-52-7 0,7 27-5 16,-17 10-1-16,6 15-4 15,0 0 1-15</inkml:trace>
  <inkml:trace contextRef="#ctx0" brushRef="#br0" timeOffset="7355.4207">13426 1195 80 0,'-2'-14'35'16,"2"14"-1"-16,0 0 3 15,0 0-26-15,3 15-5 16,0 2 0-16,-7 11-2 16,0 8 0-16,-5 5-2 15,0 2-1-15,-1 4-1 16,0-3-1-16,1-4-4 15,-4-12-6-15,19 0-11 16,-6-28-7-16,9 11-2 16,-9-11-3-16,35-21-1 15,-12-8 0-15</inkml:trace>
  <inkml:trace contextRef="#ctx0" brushRef="#br0" timeOffset="7512.4297">13553 1151 80 0,'0'0'35'16,"0"0"-2"-16,-22-66-2 15,22 66-19-15,0 0-23 16,-17-58-10-16,17 58-5 16,0 0-4-16,0 0-3 15,0 0 1-15</inkml:trace>
  <inkml:trace contextRef="#ctx0" brushRef="#br0" timeOffset="7879.4506">13588 1016 54 0,'40'25'32'0,"0"11"1"0,-10 7 0 15,-13 5-11-15,-16 1-7 16,1 4-5-16,-9-7-2 15,1-5-2-15,-6-4-1 16,4-6-1-16,3-4-1 16,4-5 0-16,2-10-2 15,-1-12 1-15,19 0-1 16,0-17 0-16,3-8 0 15,3-5 0-15,3-8 0 16,0-3 1-16,-28 41-1 16,0 0 0-16,40-64 1 15,-40 64-1-15,0 0 0 16,41-56-1-16,-32 35 1 0,13 12-1 15,-8 9-1-15,2 15 0 16,-7 7-1-16,8 14-1 16,-4 6-1-16,3 0-2 15,3-1-3-15,-5-10-6 16,23-1-9-16,-17-11-4 15,25-3-2-15,-12-12-1 16,14-4-2-16,-8-12 0 16</inkml:trace>
  <inkml:trace contextRef="#ctx0" brushRef="#br0" timeOffset="8368.4786">14467 1260 103 0,'0'0'38'0,"-22"-41"-1"0,-6 29 0 15,-9 10-30-15,-1 11-2 16,-6 12-1-16,4 4-2 15,2 12 1-15,10 7-2 16,19-4 0-16,9-6 0 16,9-6 0-16,10-9-1 15,11-8 0-15,4-9 0 16,3-8 0-16,3-10 0 15,1-1 0-15,-2-8 0 16,-6-5 0-16,-6 3 0 16,-3 0-1-16,-8 4 1 15,-7 4 0-15,-9 19-1 16,0 0 1-16,-6 24-1 15,-6 14 1-15,-5 17-1 16,0 14-1-16,-4 10 1 0,3 12-1 16,-3 1 2-16,2 0-2 15,2-7 2-15,1-6-2 16,-3-12 2-16,-1-7 0 15,-3-13 0-15,-2-9 0 16,-2-13 0-16,-4-9 0 16,-2-12-1-16,-2-7 1 15,-3-11-2-15,-3-10 0 16,4-6-2-16,-5-19-3 15,11 3-9-15,-9-17-7 16,23 14-6-16,-11-11 0 16,33 15-5-16,-10-1 2 15,27 13-3-15</inkml:trace>
  <inkml:trace contextRef="#ctx0" brushRef="#br0" timeOffset="9134.5224">15773 796 71 0,'0'0'36'0,"42"-55"0"16,-42 55 2-16,0 0-20 15,0 0-11-15,0 0 0 16,-61-21-1-16,61 21-2 15,-47 10-1-15,47-10-1 16,-54 24 0-16,54-24-1 16,-54 34 1-16,54-34-2 15,0 0 1-15,-64 64-1 16,64-64 0-16,-21 51-1 15,21-51 1-15,0 53-1 16,0-53 0-16,21 51 1 16,15-17 0-16,2 7 0 0,5-4 0 15,-6-2 0-15,-7 2 1 16,-22-1-1-16,-11 2 1 15,-17-5-2-15,-6 2 2 16,-10-4 0-16,-1 0-1 16,-3-8 1-16,2-4-1 15,7-3-1-15,3-7-3 16,10-2-6-16,-1-18-12 15,30 5-8-15,-9-10-3 16,27 3-2-16,-3-5-4 16,19-1 2-16</inkml:trace>
  <inkml:trace contextRef="#ctx0" brushRef="#br0" timeOffset="9457.5409">16162 1167 99 0,'0'0'36'0,"32"-45"3"16,-32 45-1-16,0 0-30 15,-29-20-2-15,-2 26-1 16,-7 11-2-16,-11 9 0 15,-3 8-1-15,-2 0-1 16,11 9 1-16,9-7-2 16,24 1 1-16,12-6-2 15,16-6 0-15,15-6-1 16,14-7-1-16,14-8-2 0,5-15-5 15,18-2-13-15,-17-14-4 16,18-1-4-16,-85 28-2 16,75-40-2-16,-75 40 0 15</inkml:trace>
  <inkml:trace contextRef="#ctx0" brushRef="#br0" timeOffset="9659.5525">16622 1124 111 0,'0'0'38'0,"-18"-1"0"16,7 15-2-16,-7 14-31 15,-7 11-3-15,6 9 0 16,-7 0-2-16,15 2 0 16,7-10-2-16,4-7-1 0,8-5-3 15,-8-28-11-15,36 9-9 16,-25-25-6-16,23-5-2 15,-10-11-2-15,13-11 1 16</inkml:trace>
  <inkml:trace contextRef="#ctx0" brushRef="#br0" timeOffset="9825.562">16674 1078 104 0,'-19'-66'37'16,"19"66"2"-16,-41-64-3 16,41 64-31-16,-34-50-4 15,34 50-7-15,0 0-11 16,-50-62-7-16,50 62-7 15,0 0-2-15,0 0-3 16,0 0 1-16</inkml:trace>
  <inkml:trace contextRef="#ctx0" brushRef="#br0" timeOffset="10562.6041">16792 1107 98 0,'12'40'36'0,"-6"-8"2"15,-1-11-3-15,10-4-29 16,6-17-2-16,11-5-1 15,-32 5 0-15,0 0-1 16,62-18 1-16,-62 18-1 16,0 0 0-16,67-36-1 15,-67 36 1-15,0 0-1 0,51-45 1 16,-51 45-1-16,0 0 1 15,0 0-1-15,22-52 0 16,-22 52 0-16,0 0 1 16,-37 0-2-16,-1 13 1 15,-6 12 0-15,-6 10-2 16,10 10 2-16,5 4-3 15,18 3 2-15,17-10-3 16,28-22 1-16,16-8-2 16,5-17-4-16,18-4-5 15,-67 9-11-15,70-32-6 16,-70 32-2-16,78-38 0 15,-78 38-3-15,73-45 20 16,-73 45 14-16,65-35 10 0,-65 35 12 16,46-32 7-16,-46 32 2 15,0 0 3-15,0 0 3 16,31-29-18-16,-31 29-12 15,0 23-2-15,-12 12-1 16,-15 4-2-16,2 1 1 16,-3-1 0-16,13-1-1 15,7-11 0-15,4-7-1 16,6-9 0-16,-2-11 1 15,17-7-1-15,0-10 0 16,4-10 1-16,-21 27-1 16,0 0 2-16,41-58-1 15,-41 58 1-15,30-51-2 16,-30 51 2-16,32-49-2 0,-32 49 2 15,0 0-2-15,40-61 2 16,-40 61-2-16,31-11 0 16,-14 8 0-16,-6 17-2 15,-1 9 1-15,-10 18-2 16,3 7 1-16,-2 3-4 15,6-6-1-15,15-16-8 16,-7-21-8-16,25 1-7 16,-13-18-3-16,19-1-2 15,-10-10-3-15,9-6 1 16</inkml:trace>
  <inkml:trace contextRef="#ctx0" brushRef="#br0" timeOffset="10823.619">17932 1168 80 0,'16'-54'41'0,"-16"54"-2"16,0 0 1-16,0 0-13 16,0 0-22-16,-53-16-1 15,27 28-2-15,4 9 0 16,4 14-2-16,3-6 1 15,2-3-1-15,12 5 0 16,-3-4-2-16,9-5 1 16,4-6-2-16,3-8-2 15,10-8-8-15,-9-16-12 16,24 1-7-16,-37 15 0 0,0 0-4 15,48-39-1-15</inkml:trace>
  <inkml:trace contextRef="#ctx0" brushRef="#br0" timeOffset="11440.6543">18159 1168 99 0,'0'0'38'0,"0"0"0"16,0 0-9-16,0 0-21 15,-20-9-2-15,34 12-2 16,1 1-2-16,12 2 1 15,-27-6-3-15,0 0 1 16,0 0 0-16,61 0-1 0,-61 0 1 16,0 0-1-16,52-10 1 15,-52 10-1-15,0 0 2 16,51-23-2-16,-51 23 1 15,0 0 0-15,0 0 0 16,0 0 0-16,30-54 0 16,-30 54 0-16,0 0 1 15,-34 2-1-15,-5 17-1 16,-6 12 2-16,-6 11-2 15,7 9 1-15,3 7-2 16,17 4 0-16,19-11-4 16,25-31-5-16,35-13-6 15,-2-24-13-15,35-2-5 16,-10-15-3-16,-26 14-1 0,5-1 0 15</inkml:trace>
  <inkml:trace contextRef="#ctx0" brushRef="#br0" timeOffset="12435.7112">19311 838 72 0,'0'0'32'0,"0"0"1"16,-2-61 1-16,2 61-15 15,0 0-10-15,0 0-3 16,0 0-1-16,0 0-2 16,0 0-1-16,0 0-1 15,-31 86 1-15,12-7-2 0,0 11 1 16,-8 1-1-16,7 3-1 15,5-11-2-15,7-18-2 16,16-19-9-16,-7-33-8 16,26-9-7-16,-13-23-1 15,15-6-5-15,-29 25 0 16</inkml:trace>
  <inkml:trace contextRef="#ctx0" brushRef="#br0" timeOffset="12647.7234">19338 1009 87 0,'-1'-67'38'15,"1"67"0"-15,0-60 1 0,0 60-27 16,3-56-9-16,-3 56-2 16,0 0-1-16,32-60-1 15,-32 60-4-15,46-22-1 16,-46 22-11-16,61-9-10 15,-61 9-3-15,61-3-3 16,-61 3-3-16,59 1 0 16</inkml:trace>
  <inkml:trace contextRef="#ctx0" brushRef="#br0" timeOffset="12864.7358">19535 911 85 0,'0'0'39'0,"-71"43"-1"0,71-43 1 16,-61 39-19-16,61-39-18 15,0 0 0-15,-53 40-1 16,53-40-1-16,0 0 0 16,0 0-1-16,0 0-2 15,59 22-3-15,-59-22-7 16,61-8-13-16,-61 8-6 15,53-7-2-15,-53 7-2 16,0 0 0-16</inkml:trace>
  <inkml:trace contextRef="#ctx0" brushRef="#br0" timeOffset="13050.7464">19184 1423 101 0,'-15'27'36'0,"2"-14"1"16,27 0 0-16,8-16-33 15,16-7-2-15,13-3 1 16,15-5-2-16,9-4-2 15,3-4-3-15,9 3-6 16,-17-15-13-16,18 15-6 16,-27-4-4-16,4 11-2 15,-21 2-1-15</inkml:trace>
  <inkml:trace contextRef="#ctx0" brushRef="#br0" timeOffset="13682.7826">20203 1147 95 0,'0'0'38'0,"2"-55"1"16,-2 55 0-16,0 0-30 15,0 0-4-15,-57-20 0 16,57 20-3-16,-63 11 1 16,4 13-1-16,0 14-1 15,-2-2 0-15,13 6 0 16,11 0-1-16,19-5 1 15,13-9-1-15,28-13 1 16,8-15-1-16,13-9 1 0,7-10-1 16,-51 19 1-1,54-28 0-15,-54 28 0 0,60-33 0 16,-60 33 0-16,53-42 0 15,-53 42-1-15,48-35 1 16,-48 35-1-16,0 0 0 16,0 0 0-16,56-32-2 15,-54 44 2-15,-14 25-2 16,-15 15 2-16,-20 26-2 15,-6 20 1-15,-12 11 0 16,-1 10-1-16,12-22 2 16,7-6-2-16,9-14 2 15,6-11-2-15,14-17 1 16,9-17 1-16,12-16 0 0,11-16-1 15,9-15 2 1,11-10 0-16,4-11-1 0,4-5 1 16,6-7-1-16,5-4 1 15,1 1-3-15,-1 2 2 16,-3 9-4-16,-6 1-2 15,5 11-8-15,-20-6-8 16,14 18-7-16,-24-6-1 16,15 16-2-16,-20-7-4 15,8 6 1-15</inkml:trace>
  <inkml:trace contextRef="#ctx0" brushRef="#br0" timeOffset="14230.8139">20633 1115 98 0,'0'0'36'0,"0"0"2"15,23-23-5-15,-35 39-28 16,0 11-1-16,-8 7 0 15,-2 10 0-15,1-2-2 16,8 3 1-16,1-5-2 0,13-10 0 16,6-10 0-16,7-9-1 15,6-5 0-15,8-11 0 16,0-9 0-16,7-2 0 15,-2-9 1-15,4-4-1 16,-37 29 0-16,0 0 1 16,52-54 0-16,-52 54-1 15,0 0 1-15,52-59-1 16,-52 59 2-16,0 0-2 15,0 0 2-15,39-56-2 16,-39 56 1-16,0 0-1 16,-3 12 0-16,-1 16 1 15,-9 9-2-15,3 10 0 16,-4-1-1-16,13-3 0 15,6-13-2-15,4-13-3 0,20-5-10 16,-7-23-8-16,28 3-5 16,-14-16-1-16,21 0-3 15,-13-13-1-15,-44 37 1 16</inkml:trace>
  <inkml:trace contextRef="#ctx0" brushRef="#br0" timeOffset="14434.8256">21254 1199 109 0,'52'-35'37'16,"-52"35"1"-16,-4 15 0 15,-13 8-34-15,-6 9-2 16,2 8 0-16,3-3-1 16,7 2 0-16,3-9-2 15,3-3-1-15,6-6-2 0,-1-21-4 16,18 11-11-16,-17-26-8 15,23 0-4-15,-14-14-2 16,12-4-3-16,-22 33 1 16</inkml:trace>
  <inkml:trace contextRef="#ctx0" brushRef="#br0" timeOffset="14583.8341">21312 1092 93 0,'-2'-53'33'16,"2"53"2"-16,-8-48-6 15,8 48-23-15,0 0-8 16,-11-58-8-16,11 58-14 15,0 0-5-15,0 0-3 16,0 0-4-16,0 0 2 0</inkml:trace>
  <inkml:trace contextRef="#ctx0" brushRef="#br0" timeOffset="15235.8714">21434 1002 90 0,'22'46'38'0,"-8"1"-1"16,-5 7 2-16,-8-1-31 15,-1 4-2-15,-8-1-2 16,3-1 0-16,-4-14-1 16,2-1-1-16,1-5-1 15,-1-5 0-15,5-4-1 0,-3-8 0 16,2-9 0-16,3-9 0 15,13-3 0-15,-4-9 0 16,2-8 1-16,0-11-1 16,3-4 1-16,-1-10 0 15,-13 45 0-15,18-52 0 16,-18 52 0-16,14-56 0 15,-14 56 0-15,19-55 0 16,-19 55 0-16,19-54 0 16,-19 54 0-16,0 0-1 15,47-64 1-15,-47 64 0 16,0 0-1-16,67-50 1 15,-67 50-1-15,47-14 0 16,-47 14 0-16,47 1 0 0,-36 11 0 16,24 11-1-16,-17 5 0 15,-7 5 0-15,-25 4 0 16,-8-1 1-16,-14-1-1 15,-1-2 0-15,0-6 0 16,3-6 1-16,3-2 0 16,6-7 0-16,6-4 0 15,5-2 0-15,14-6 0 16,-18 8 1-16,18-8-1 15,-10 22 1-15,6-5-1 16,-6 15 1-16,0 10 0 16,-6 9-1-16,-6 8 1 15,0 10-1-15,-7 1 0 16,1-1-3-16,1 0 1 15,-4-15-9-15,14 0-6 0,-9-28-7 16,22 9-6-16,-14-31-2 16,18-4-2-16,0 0-2 15,23-13 0-15</inkml:trace>
  <inkml:trace contextRef="#ctx0" brushRef="#br0" timeOffset="16220.9278">22229 1185 77 0,'5'-50'37'0,"-29"46"-1"16,15 10 1-16,-5 15-26 16,-4 11-4-16,2 10-1 15,-4 6-2-15,1 4 0 0,-2-5-2 16,2 0 0-1,4-10 0-15,1-8-1 0,6-7 0 16,6-12-1-16,2-10 1 16,9-13-1-16,2-9 0 15,4-11 1-15,2-3 0 16,2-9-1-16,-19 45 1 15,19-51 0-15,-19 51 1 16,20-54-1-16,-20 54 1 16,0 0-1-16,23-66 1 15,-23 66-2-15,0 0 2 16,17-50-2-16,-17 50 0 15,0 0 1-15,0 0-1 16,0 0 0-16,11-25-1 16,12 30 2-16,-23-5-1 0,0 0 1 15,50 10-1-15,-50-10 1 16,0 0 0-16,74 2 0 15,-74-2 0-15,57-4 0 16,-57 4 1-16,58-10-1 16,-58 10-1-16,52-9 1 15,-52 9-1-15,17 8 0 16,2 6-1-16,2 13 1 15,-21 12-1-15,-3 10 0 16,-15 7-1-16,5 4 0 16,1-1-3-16,3-17 0 15,16-3-8-15,-5-19-7 16,29-3-8-16,-19-14-4 15,22 1-2-15,-16-7-2 0,15-3 0 16,-9-6 0-16</inkml:trace>
  <inkml:trace contextRef="#ctx0" brushRef="#br0" timeOffset="16664.9531">22805 1277 104 0,'15'12'36'16,"4"-4"2"-16,-10-4-2 15,13-1-32-15,2 0-1 0,5-5 0 16,0-1 0-16,4-6-2 15,-2-2 1-15,-1-4-1 16,-30 15 1-16,0 0-1 16,0 0 0-16,50-47 0 15,-50 47 1-15,0 0-1 16,0 0 1-16,6-55 0 15,-6 55 0-15,0 0-1 16,-58-25-1-16,17 34 2 16,-15 8-2-16,6 17 1 15,-4 3-1-15,12 16 0 16,9 0-1-16,27-2 1 15,17-10-2-15,17-13 0 16,16-10-2-16,11-13-4 0,19-6-9 16,-11-21-6-16,26 5-7 15,-23-16 0-15,12 0-3 16,-23-2-3-16,2-2 2 15</inkml:trace>
  <inkml:trace contextRef="#ctx0" brushRef="#br0" timeOffset="17055.9755">23440 1222 114 0,'-14'15'36'0,"-16"3"2"15,9 8-1-15,-12 0-32 16,11 6-2-16,1 0 0 16,0 0-1-16,2 1-1 15,5-5 1-15,4-3-1 16,3-8 0-16,6-5 0 15,1-12-1-15,14-4 1 0,2-12 0 16,7-6 0-16,5-9 1 16,1-6-1-16,5-5 1 15,-34 42-1-15,0 0 1 16,45-64-2-16,-45 64 0 15,0 0 0-15,50-57 0 16,-44 38 0-16,16 14 0 16,-22 5 0-16,16 28 0 15,-25 5 0-15,9 11 0 16,-7 5 0-16,4 1 0 15,-2-9-3-15,5-9-1 16,10-6-1-16,4-17-5 16,23-8-7-16,-10-26-7 15,29 2-5-15,-12-19-2 0,-44 42-2 16,63-52-3-16,-63 52 3 15</inkml:trace>
  <inkml:trace contextRef="#ctx0" brushRef="#br0" timeOffset="17288.9888">24075 965 109 0,'0'0'39'15,"21"-56"2"-15,-21 56-1 16,0 0-33-16,0 0-3 16,18-13-1-16,-48 49-1 15,-3 33 1-15,-18 24-3 16,12 7 1-16,0-1-3 15,17-9-1-15,8-20-4 0,5-30-5 16,13-7-6-16,-15-22-5 16,21 0-4-16,-20-22-2 15,19 0 0-15,-18-15-2 16,13 0 3-16,-11-17 5 15</inkml:trace>
  <inkml:trace contextRef="#ctx0" brushRef="#br0" timeOffset="17490.0003">23827 1205 118 0,'0'0'37'0,"-21"-47"0"15,21 47 1-15,0 0-21 16,0 0-14-16,5-63-1 16,-5 63-1-16,0 0-1 15,61-17-2-15,-61 17-1 0,67 11-2 16,-67-11-6-16,89 11-10 15,-89-11-7-15,94 15-6 16,-82-3 0-16,89 12-5 16,-12 0 3-16</inkml:trace>
  <inkml:trace contextRef="#ctx0" brushRef="#br0" timeOffset="17641.009">24459 1425 123 0,'-13'18'40'16,"11"1"2"-16,-7-11-3 15,10 3-36-15,-1-11-2 16,0 0-5-16,0 0-11 15,-10-14-11-15,10 14-5 16,0 0-3-16,0 0-2 0,-24-12-4 16,24 12 1-16</inkml:trace>
  <inkml:trace contextRef="#ctx0" brushRef="#br1" timeOffset="23398.3383">23863 1808 41 0,'0'0'28'0,"0"0"-1"16,0 0-3-16,0 0-2 15,0 0-9-15,0 0-3 16,-20 0-3-16,9 0-2 16,-9-2-1-16,-2 6-2 15,-8-2 1-15,0 2-1 16,-9 0 0-16,0 0 0 15,-5 0-1-15,0 0 1 16,-6-2 0-16,-2-1 0 16,0-4 0-16,-5 0 0 15,-4 2 0-15,-5-3-1 16,-4 1-1-16,-5 1 1 0,-6 2-2 15,-8-2 1-15,-5 4 0 16,-2-2 0-16,-9 2-1 16,1-3 1-16,-4 2 1 15,-2-3-1-15,-2-2 1 16,-2-1-1-16,3 1 0 15,-5-2 0-15,4-1 0 16,-7 4 0-16,-8-2 0 16,0 3-1-16,0-1 0 15,-8 3 0-15,1 2 0 16,-4 0 1-16,-6-2-1 15,0 1 1-15,3-3 0 16,5-1-1-16,-6-1 1 16,0-3 0-16,4 0 0 0,0 0-1 15,0-1 1-15,-1 1-1 16,-5 1 0-16,-1 2 0 15,-4 1 0-15,2 3 0 16,-4 3 1-16,-5-1-1 16,3 0 1-16,-4 1 0 15,6-1 0-15,0 0 1 16,-2-1-1-16,1-1 0 15,1 3 1-15,2-2-1 16,-4 0 0-16,-1 2 0 16,0 1 0-16,-4 3-1 15,2 0 1-15,-2 0-1 16,-4 2 0-16,-1 0 0 15,5-1 1-15,0-1 0 0,-7 0 1 16,8-2-1-16,-3-2 1 16,8 1-1-16,1-2 1 15,-3-1-1-15,1 0 1 16,-2 4-1-16,5-3 1 15,-4 2-1-15,-5-1 0 16,-2 0 0-16,0 3 0 16,-1-2 1-16,-5-1-1 15,1-1 0-15,0 1 0 16,4-3 0-16,0 2 0 15,2-4 1-15,3-1-1 16,-2 3 0-16,7-1 0 16,-2 0 0-16,-1 2 0 15,-4 2-1-15,3-1 0 16,-2 3 1-16,-2-3-2 0,-4 1 2 15,2-2-1-15,-2 2 1 16,0-2-1-16,-2-2 2 16,3-2-1-16,0 1 1 15,-2 1-1-15,3 1 0 16,-5 2 0-16,-2 1 0 15,6 2 0-15,-2 5-1 16,-5 0 0-16,4 0 0 16,-2 3 0-16,2-3 1 15,0 2 0-15,-1-4 0 16,-2 0 0-16,1-4 1 15,1 0 0-15,0 0 0 16,-1-1 0-16,-1 6-1 0,0-1 0 16,-3 4 0-16,1 2-1 15,1 2 1-15,3 1-1 16,-1 2 0-16,-2 1 1 15,9-2-1-15,1-1 1 16,5-1 0-16,1-2 0 16,7-1 0-16,3-3 1 15,10-2-1-15,3-2 1 16,4 1-1-16,5-3 0 15,-1 2 0-15,8-1 0 16,0 2 0-16,5 0 0 16,2 0 0-16,1 2 0 15,4-1 0-15,2 1 1 16,6-1 0-16,0 1 0 0,5-3 0 15,2 1 0-15,4-2 0 16,2-2 1-16,4 2-1 16,4-2 0-16,4 1 0 15,2 0-1-15,1 0 1 16,2 0-1-16,9-1 0 15,0-1 0-15,4-1 0 16,9-1 0-16,4-1-1 16,10-2-1-16,2-3-2 15,11 9-6-15,-5-18-6 16,16 27-4-16,-12-24-4 15,17 25-2-15,-14-17-3 16,14 18 2-16,0-14-1 16</inkml:trace>
  <inkml:trace contextRef="#ctx0" brushRef="#br2" timeOffset="32166.8398">1311 3075 87 0,'0'0'32'15,"6"11"1"-15,-6-11 1 16,0 0-26-16,-1 11-2 15,3 15-2-15,-9 6 0 16,7 18-2-16,-9 10 1 16,3 16-2-16,-7 9 0 15,3 7-1-15,-1 1 0 16,-1-9-1-16,6-8-2 15,-1-17-1-15,11-2-11 16,-9-35-6-16,23 1-5 16,-18-23-2-16,22-12-1 15,-15-17-1-15,12 0 1 16</inkml:trace>
  <inkml:trace contextRef="#ctx0" brushRef="#br2" timeOffset="32751.8733">1199 2710 88 0,'-44'29'29'0,"-13"0"0"16,0 27-2-16,-5-3-17 15,6 28-3-15,-3 5-3 16,9 16 0-16,4 7-1 15,14 14-1-15,12 3 0 16,15 7-2-16,12-2 1 16,18-3-2-16,21-1 0 15,15-11 1-15,15-17-2 16,11-16 0-16,12-28 0 15,8-29 1-15,7-32 1 16,4-35 0-16,-4-38 2 16,-5-26 0-16,-5-31 0 15,-6-19 0-15,-17-14 0 0,-12-1 1 16,-29 0-1-16,-22 9-1 15,-28 11-1-15,-27 13 0 16,-26 18 0-16,-22 23-1 16,-19 25 1-16,-6 25-1 15,-5 32-1-15,-4 28-1 16,4 40-6-16,3 18-9 15,29 42-6-15,2-8-1 16,40 20-4-16,7-20-3 16,40-2 0-16,12-25 1 15</inkml:trace>
  <inkml:trace contextRef="#ctx0" brushRef="#br2" timeOffset="37063.1199">2996 2916 83 0,'10'-17'34'0,"-8"0"-2"15,-2 17-2-15,6-16-25 16,-6 16-1-16,0 0 0 15,6 27 0-15,-6 7 0 16,0 16-1-16,0 15 1 16,1 15-3-16,-2 10 2 15,3 14-2-15,-2 4-1 16,-2 1 0-16,-1-5-1 15,2-12-1-15,5-9-2 16,0-20-3-16,15-5-10 16,-11-38-6-16,20-2-2 15,-13-35-3-15,15 0-2 0,-12-28-1 16,9 0 1-16</inkml:trace>
  <inkml:trace contextRef="#ctx0" brushRef="#br2" timeOffset="37430.1408">3062 3027 99 0,'14'-6'35'15,"-5"-9"-1"-15,19 14 2 16,7-10-33-16,9 2-1 15,10-1 0-15,9 6 0 16,2 1 0-16,1 11-1 16,-2 7 0-16,-5 9-1 0,-15 13 0 15,-7 15-1-15,-15 13 2 16,-16 7-2-16,-12 13 3 15,-14 6-2-15,-12 2 1 16,-11-1-1-16,-9-5 2 16,-4-8-2-16,-5-10 0 15,0-16-1-15,6-13-2 16,2-15-2-16,15-9-6 15,-2-31-8-15,30 5-6 16,-6-29-3-16,32 4-1 16,-5-18-3-16,26 12 0 15,-2-12 1-15</inkml:trace>
  <inkml:trace contextRef="#ctx0" brushRef="#br2" timeOffset="38055.1766">4054 3497 83 0,'0'0'34'0,"0"0"-2"16,0 0 1-16,-10 18-28 15,4 6 0-15,-6 7-2 16,4 11 1-16,-7 4-1 16,6 13 0-16,-3-3 0 15,2 4 0-15,2-6-1 16,5-6 0-16,1-9-1 15,2-10 0-15,4-10 0 0,-4-19 0 16,12 1 0-16,-2-17 0 16,1-11 0-16,0-9 1 15,-7-8-1-15,5-4 1 16,-3-10-1-16,2-2 1 15,-1 0-1-15,6 3 0 16,-2 4 0-16,5 0-1 16,6 8-1-16,2 6 1 15,5 7-3-15,6 4 0 16,1 13-3-16,-3-4-3 15,16 22-11-15,-15-13-7 16,17 26-1-16,-13-12-3 16,9 18-2-16,-10-6 0 15,11 12 2-15</inkml:trace>
  <inkml:trace contextRef="#ctx0" brushRef="#br2" timeOffset="38947.2276">4819 3462 88 0,'-33'-24'34'16,"12"19"0"-16,-12-2 1 16,3 12-27-16,-13 4-3 15,5 12 0-15,-9 5-1 16,6 14 0-16,-1 7 0 15,7 8-1-15,3 1 0 16,11 1-1-16,7-4-1 16,10-3 0-16,15-16 0 0,15-10 0 15,10-18-1-15,17-17 1 16,4-16-1-16,9-10 0 15,2-14 1-15,-1-5-1 16,-8-3 0-16,-7 4 1 16,-9 5-1-16,-13 6 0 15,-13 12 0-15,-4 9 0 16,-13 23 0-16,0 0-1 15,-17 15 1-15,-1 18 0 16,2 8-1-16,-2 5 1 16,0 7-1-16,7 0-1 15,6-1 0-15,5-14-2 16,14-5 0-16,6-21-1 15,17-11-2-15,4-23-2 0,17-3-2 16,-6-21-1-16,14 2 0 16,-12-15 3-16,1 10 3 15,-8-1 3-15,-16 10 4 16,-7 8 2-16,-16 5 4 15,-8 27 2-15,-10-12 3 16,1 28-2-16,-17 2-1 16,8 15-2-16,-5 2 0 15,11 9-2-15,-1-1-1 16,10 2 0-16,3-3-1 15,11-6-1-15,4-12-1 16,12-8 1-16,7-15-1 16,4-8 0-16,5-12 0 0,1-10-1 15,-3-6 1 1,-4-4-1-16,2 2 1 0,-10 0-1 15,-8 7 0-15,-5 2 0 16,-8 15-1-16,-8 13 1 16,0 0-1-16,0 0 1 15,1 30-1-15,-2 1 1 16,-3 10 0-16,4 7 0 15,0 6 0-15,5 0 0 16,3-3 0-16,3-7 0 16,5-10 0-16,3-13 0 15,5-14 1-15,2-19-1 16,0-17 0-16,2-11 1 15,-4-11-1-15,-1-6-1 16,-4-6-1-16,-12-2-2 16,4 8-6-16,-16-10-7 0,12 25-6 15,-19-10-5-15,13 27-3 16,-14-8-1-16,17 22-3 15,-8-3 1-15</inkml:trace>
  <inkml:trace contextRef="#ctx0" brushRef="#br2" timeOffset="39527.2608">6956 3334 105 0,'0'0'36'0,"0"0"-1"16,2 25-6-16,-12-2-25 15,-1 13-2-15,0 8 0 16,-4 6-1-16,-1 9 0 16,2 1 0-16,2 1-2 15,5-11-1-15,9-6-3 16,-2-25-6-16,24 3-9 15,-13-36-4-15,26 2-3 0,-11-32-2 16,14 0-2-16,-8-24-1 16,6-3 4-16</inkml:trace>
  <inkml:trace contextRef="#ctx0" brushRef="#br2" timeOffset="40032.2897">7010 2958 113 0,'-16'1'34'15,"-11"-7"1"-15,23 21-3 16,4-15-31-16,0 0-4 15,18 16-3-15,7-20-6 16,18 15-7-16,-9-18-6 16,23 23 0-16,-9-14-2 15,11 21 3-15,-15-9 9 16,1 12 10-16,-6 9 9 0,-14-7 9 15,2 19 7-15,-22-13 2 16,8 17 3-16,-18-15-1 16,10 18-6-16,-19-16-7 15,10 12-3-15,-6-9-1 16,4 3-3-16,2-6 1 15,4-8-2-15,4-7 0 16,2-8-1-16,3-14 0 16,10-11 1-16,-1-16-1 15,5-8 0-15,1-15 0 16,2-5 0-16,1-6 0 15,1 3 0-15,-5-1 0 16,1 6-1-16,-5 12-1 16,0 11 1-16,0 16-1 0,-4 13 0 15,-2 16-1-15,-5 13 0 16,-2 14-1-16,-3 6-1 15,4 8-2-15,-7-4-7 16,13 11-5-16,-15-22-7 16,22 12-4-16,-13-28-2 15,23 2-1-15,-10-25-3 16,17-4 1-16</inkml:trace>
  <inkml:trace contextRef="#ctx0" brushRef="#br2" timeOffset="40925.3408">8776 3108 95 0,'0'0'35'16,"0"0"-2"-16,1 16 2 15,-12 5-29-15,9 14-2 16,-6 6-1-16,3 12 0 15,0 4 0-15,0 7-1 16,3-3 0-16,-1 1 0 16,5-4 0-16,1-10-1 15,-2-10 0-15,3-8 0 16,0-10-1-16,-4-20 0 15,10 3 1-15,0-19-1 0,-5-13 0 16,2-5 0-16,1-11 0 16,1-8 0-16,1-12 1 15,0-3-1-15,-1-8 0 16,2 5 1-16,5 0-1 15,-1 9 1-15,0 8-1 16,2 10 1-16,-1 12-1 16,5 11 0-16,-1 21 0 15,-1 6 0-15,0 13 0 16,1 7-1-16,2 7 1 15,-1 8 0-15,-3 2-1 16,-3 3 0-16,0 1 1 16,-7 1-1-16,-4-4 0 15,-8-2 1-15,-5-6-1 16,-8-3 1-16,-5-7 0 0,-8-1 0 15,-1-6 0-15,-1-6 0 16,-2-2 0-16,3-2 0 16,-1 1 1-16,5 2 0 15,0 9 0-15,3 8 0 16,4 12-1-16,-3 14 2 15,5 11-2-15,-2 12 0 16,1 8-1-16,2 4-1 16,3 6-1-16,0-9-3 15,10 1-5-15,-6-26-5 16,22 6-6-16,-11-33-5 15,25 0-1-15,-11-35-1 16,19-2-3-16,-6-28 2 0,8-6 4 16</inkml:trace>
  <inkml:trace contextRef="#ctx0" brushRef="#br2" timeOffset="41735.3871">9320 3288 107 0,'15'-2'36'0,"-15"2"0"16,25-8 0-16,-2-4-32 0,9-4-2 15,9-4 0-15,3-3-1 16,7-7 1-16,2 0-2 16,-2-2 1-16,-2 2-1 15,-9 0 1-15,-9 1-1 16,-10 0 0-16,-8 3 0 15,-15 5 1-15,-10 2-1 16,-10 8 0-16,-7 5 1 16,-8 12 0-16,-5 11 0 15,1 12 0-15,-2 15 1 16,2 4-1-16,7 9 1 15,7-1-1-15,13 2 0 16,12-11 0-16,13-7-1 16,14-13 1-16,13-17-1 0,13-12 1 15,10-14-1-15,5-12 0 16,6-6 1-16,-1-10-1 15,-5 0 0-15,-8 1 0 16,-7 4 0-16,-10 7 0 16,-11 4 0-16,-12 12 0 15,-18 16-1-15,0 0 1 16,-1 9 0-16,-13 17 0 15,-5 6 0-15,1 5 0 16,-2 5 0-16,0 6-1 16,5-4 1-16,3-6 0 15,5-10 0-15,8-7 0 16,-1-21 0-16,17 7 1 15,0-21-1-15,7-11 0 16,3-7 1-16,2-10-1 0,3-7 1 16,-2 2-1-16,-2 2 1 15,-5 7 0-15,-4 7-1 16,-7 10 1-16,-2 10-1 15,-10 11 0-15,7 23 0 16,-8 5 0-16,-2 9-1 16,4 8-1-16,0 2 0 15,5 6 0-15,3-4-3 16,12 2-3-16,-2-21-6 15,23 7-3-15,-13-30-6 16,27 10-4-16,-18-28-2 16,28 5 0-16,-21-24-1 15,12 7 2-15,-12-14 4 16</inkml:trace>
  <inkml:trace contextRef="#ctx0" brushRef="#br2" timeOffset="42247.4164">10856 3014 123 0,'-30'-8'37'16,"12"17"2"-16,-21-14-8 16,10 19-27-16,-3 5 0 15,-2 12-2-15,1 5 0 16,6 7 0-16,-1 4-1 15,10 0 0-15,6 1 0 16,8-7-1-16,9-8 0 16,12-7-1-16,13-12 1 0,13-11-2 15,8-7 0-15,9-14-2 16,7-3-2-16,-1-12-1 15,8 7-7-15,-17-22-4 16,10 23-4-16,-25-25-4 16,6 26 0-16,-21-17-1 15,3 20 0-15,-7 0 28 16,-13-4 8-16,1 21 8 15,-18-14 3-15,7 18 6 16,0 0 1-16,-8 25 4 16,-12-16 0-16,7 17-26 15,-1 1-1-15,3 9-2 16,-1 3 0-16,3 3-1 15,2-1 0-15,3 0-2 16,2-3 1-16,3-6-2 0,4-4-1 16,2-10-4-16,12-2-6 15,-19-16-5-15,37-5-5 16,-24-25-5-16,20 12 0 15,-18-28 0-15,19 8-2 16,-17-23 3-16,3 1 5 16</inkml:trace>
  <inkml:trace contextRef="#ctx0" brushRef="#br2" timeOffset="42406.4255">11397 3049 11 0,'14'-59'24'0,"-24"-16"3"16,10 30 3-16,-21-11 2 15,14 30 0-15,-20-4 3 16,12 27-1-16,-11-2-28 16,5 9-5-16,9 3-3 0,-1-7-5 15,21 11-6-15,-6-25-6 16,25 17-6-16,-13-28-2 15,27 15-1-15,-10-26-4 16,17 11 3-16,-8-18 0 16</inkml:trace>
  <inkml:trace contextRef="#ctx0" brushRef="#br2" timeOffset="42654.4397">11741 2388 108 0,'-12'2'34'0,"10"27"3"15,-17-4-2-15,12 19-26 16,-9 12-1-16,3 14-2 15,-2 11-2-15,1 9 0 16,-1 4-3-16,3 0 1 0,3-4-3 16,1-8-2-16,4-9-3 15,0-18-6-15,11-6-4 16,-11-31-6-16,23 1-6 15,-19-35-2-15,15 13-2 16,-19-29-2-16,4 9 2 16,-11-11 4-16</inkml:trace>
  <inkml:trace contextRef="#ctx0" brushRef="#br2" timeOffset="43809.5057">943 5269 93 0,'-12'0'32'16,"12"0"-5"-16,14-8 5 15,11 0-25-15,3-7-3 16,13 1 0-16,-1-6 0 0,8 7 0 16,-2 0-2-16,0 6 0 15,-11 6 0-15,-6 9-1 16,-15 12 0-16,-10 15 0 15,-17 8-1-15,-12 14 1 16,-13 11 1-16,-7 4 1 16,-7 0-1-16,3 0 1 15,2-11-1-15,7-7 1 16,9-10-1-16,22-9 0 15,14-17-2-15,18-10 0 16,15-9-1-16,9-10 0 16,12-3-2-16,6-8-1 15,6-1-3-15,-11-14-6 16,14 14-9-16,-27-20-4 0,13 15-3 15,-24-17-2-15,8 11-2 16,-17-12 1-16,0 3 2 16</inkml:trace>
  <inkml:trace contextRef="#ctx0" brushRef="#br2" timeOffset="44253.5311">1463 4974 90 0,'-43'-27'34'0,"-10"-9"-1"16,3 19 2-16,-15-3-31 15,-1 15 1-15,-2 7-2 16,-1 17-1-16,-4 14 1 16,1 20-2-16,-3 16 3 0,3 14-3 15,9 16 2-15,7 6 0 16,13 9 0-16,14 9 0 15,18-1-1-15,22-5 0 16,25-9 0-16,30-15-2 16,26-21 2-16,21-24-3 15,20-30 1-15,12-29-1 16,13-27 1-16,-2-27 1 15,-9-21-2-15,-17-13 1 16,-19-7-1-16,-21-7 0 16,-27 4 1-16,-25 3-1 15,-35 7-1-15,-27 4 0 16,-28 11 0-16,-25 10 1 15,-21 11 0-15,-6 16 0 16,-7 12-3-16,3 11-2 0,17 26-7 16,4-2-6-16,37 28-4 15,7-10-5-15,43 25 0 16,2-14-5-16,40 13 1 15,4-6 2-15</inkml:trace>
  <inkml:trace contextRef="#ctx0" brushRef="#br2" timeOffset="44777.5611">2845 4661 87 0,'22'-22'33'15,"-13"7"0"-15,3 21 1 16,-19 3-27-16,4 19-4 15,-11 9 1-15,-1 12-1 16,-9 12 2-16,2 15-2 0,-8 13 0 16,-1 10 0-16,-4 8 0 15,5 3 0-15,4-4 2 16,7-4-2-16,9-15 0 15,13-13-1-15,14-21 1 16,17-22-2-16,12-19 1 16,12-19-1-16,17-16-3 15,6-8 0-15,7-4-2 16,-2-3 0-16,-1 8-2 15,-10 0-2-15,0 19-7 16,-22-9-5-16,9 29-5 16,-24-13 1-16,6 20-3 15,-15-16-2-15,7 16 0 16,-12-16 2-16</inkml:trace>
  <inkml:trace contextRef="#ctx0" brushRef="#br2" timeOffset="45227.5868">3803 5264 88 0,'-26'-29'35'0,"5"19"0"16,-16-3 3-16,6 19-29 15,-14 4-2-15,1 15-1 16,-6 8-1-16,6 11 0 15,-2 5-3-15,9 6 1 16,9-2-2-16,13 0 1 16,11-9 1-16,17-8-2 0,18-10-1 15,12-15 2-15,17-14-1 16,6-13-2-16,6-14 1 15,2-6-1-15,-3-10-1 16,-7-1 1-16,-12-5 1 16,-9 3-1-16,-17 9 1 15,-12 4 0-15,-13 7 0 16,-8 9 0-16,-6 8 0 15,-6 13 0-15,-4 13-1 16,2 10 0-16,1 10 0 16,4 4-2-16,10 6-1 15,4-3-2-15,16 4-4 16,0-22-4-16,30 6-5 15,-8-30-4-15,23 2-1 16,-7-32-2-16,14 4-1 0,-9-29 2 16,9 2 3-16,-9-13 4 15</inkml:trace>
  <inkml:trace contextRef="#ctx0" brushRef="#br2" timeOffset="45726.6154">4526 4668 101 0,'-5'-25'31'15,"-15"5"1"-15,10 30 2 16,-17 11-26-16,9 22-2 15,-1 11 0-15,4 19-2 16,5 7 0-16,2 11-2 16,1 9 1-16,5-5-1 15,6-4 0-15,2-1-2 0,3-17 1 16,0-10-1-16,0-16 0 15,3-15 0-15,1-24 0 16,0-12 0-16,3-16 0 16,-2-14-1-16,1-7 1 15,0-11 0-15,0 1 0 16,0-5 0-16,0 7 0 15,-3 10 0-15,-1 6 0 16,2 12 0-16,-3 12 0 16,7 10 0-16,-2 9-1 15,0 12 1-15,0 6-1 16,3 4 1-16,-4 3 0 15,1-1-1-15,-3 1 1 16,-10-1 0-16,-8-4 0 0,-8-3 0 16,-8-4 0-1,-8-6 0-15,-3-2-1 0,-4-8-1 16,1-5-1-16,-1-9-4 15,15 2-4-15,-3-21-6 16,25 26-3-16,-9-40-5 16,28 30-1-16,-10-20-2 15,22 20 1-15,-5-9 1 16,9 12 5-16</inkml:trace>
  <inkml:trace contextRef="#ctx0" brushRef="#br2" timeOffset="46093.6364">4813 5386 107 0,'0'0'32'0,"23"4"2"0,-23-4 0 15,26-9-28-15,-1 2-2 16,9-1-1-16,5-7 0 16,3-2-1-16,2-4-1 15,-3-7 1-15,-4-1-1 16,-4-6 0-16,-10 2 0 15,-10-3 0-15,-10 5-1 16,-11 3 1-16,-6 8 0 16,-8 8 0-16,-9 12 0 15,-1 14 0-15,-3 14 0 16,-2 11 0-16,4 15 1 15,8 6 0-15,4 3-1 16,12 0 0-16,16-8 0 16,12-11-2-16,20-14-1 15,13-22-2-15,20-14-7 0,9-27-2 16,16-3-3-16,-15-32-4 15,21 10-6-15,-29-27-2 16,9 13-2-16,-28-20 0 16,-3 10 4-16,-24-5 2 15</inkml:trace>
  <inkml:trace contextRef="#ctx0" brushRef="#br2" timeOffset="46326.6497">5727 4376 112 0,'-30'1'38'0,"12"33"0"16,-13 3 0-16,7 24-33 15,-3 20 0-15,2 18-2 16,-1 13 0-16,5 7-1 0,0 0-1 16,9-6-1-16,5-8-1 15,3-16-3-15,16-13-5 16,-6-25-3-16,14-10-4 15,-20-41-3-15,35 13-6 16,-29-41-3-16,18 6-3 16,-21-31-1-16,6 2 3 15,-10-16 2-15</inkml:trace>
  <inkml:trace contextRef="#ctx0" brushRef="#br2" timeOffset="46911.6832">6689 5027 99 0,'11'-2'35'0,"-11"2"-1"16,0 0-4-16,2 23-25 15,-5 7-1-15,-3 9-1 16,-3 8-1-16,-3 8 0 0,1 4-1 15,-5 1-2-15,4-6 0 16,7-3-3-16,-4-23-7 16,23-3-6-16,-14-25-7 15,28-16-1-15,-13-25-3 16,25 7-2-16,-16-31 0 15,15 5 2-15</inkml:trace>
  <inkml:trace contextRef="#ctx0" brushRef="#br2" timeOffset="47095.6937">6750 4781 104 0,'-25'-2'34'0,"18"13"0"16,-5-10-2-16,12-1-33 15,0 0-4-15,15 0-3 0,10 7-6 16,-6-15-6-16,22 16-2 15,-10-15-2-15,20 19-1 16,-12-13-1-16,11 15 1 16,-11-3 1-16</inkml:trace>
  <inkml:trace contextRef="#ctx0" brushRef="#br2" timeOffset="47452.7141">7126 5008 79 0,'5'38'32'0,"-18"-12"1"16,17 13 1-16,-17-14-12 15,10 12-16-15,-1-4-1 16,2 2-2-16,2-4 0 15,1-2-1-15,2-7-1 16,4-7 1-16,4-10-1 0,4-10 0 16,7-10 1-16,2-10-1 15,0-9 1-15,9-5-1 16,-3-6 1-16,2-1-1 15,2-1 0-15,-3 5 0 16,-5 6-2-16,1 9 2 16,-6 12-1-16,-5 12 1 15,-2 16-1-15,-8 15 0 16,-1 12-1-16,-5 10 1 15,1 5-1-15,-2 0-3 16,9 4-3-16,-1-15-5 16,15 4-5-16,-7-30-3 15,27 6-5-15,-13-31-3 16,24 8-1-16,-11-26-1 0,21 4 3 15,-8-15 2-15</inkml:trace>
  <inkml:trace contextRef="#ctx0" brushRef="#br2" timeOffset="47930.7414">8915 4911 95 0,'2'-16'33'0,"-2"16"0"16,0 0 3-16,5 19-33 15,-12 5 3-15,1 13-5 16,-2 6 2-16,1 6-2 15,-2 3 1-15,4-4-1 16,0-2-2-16,5-13-3 0,12-5-7 16,-12-28-5-16,35-9-6 15,-18-29-3-15,27 6-1 16,-15-28-2-16,19 5-2 15,-11-20 4-15,1 2 4 16</inkml:trace>
  <inkml:trace contextRef="#ctx0" brushRef="#br2" timeOffset="48084.7503">9070 4505 87 0,'-32'-5'31'16,"14"17"-1"-16,-5-4-1 16,23-8-23-16,-5 22-19 15,5-22-6-15,25 14-3 0,-11-19-2 16,26 15-2-16,-11-15 1 15,23 9 0-15,-10-7 2 16</inkml:trace>
  <inkml:trace contextRef="#ctx0" brushRef="#br2" timeOffset="48481.773">9407 4757 76 0,'1'50'32'16,"-17"-11"1"-16,11 15 1 16,-11-15-17-16,9 14-10 15,-6-7 0-15,10 0-3 16,-3-8 0-16,5-4-1 15,0-11-1-15,8-6-1 16,-7-17 0-16,21-7 0 0,-4-12 0 16,-1-9 0-16,2-9-1 15,0-6 3-15,3-5-2 16,0-4 0-16,0 1-1 15,-2 5 1-15,0 7-1 16,1 5 1-16,-4 11-1 16,1 14-1-16,-2 13 1 15,-2 11 0-15,-1 13 2 16,-4 12-3-16,-2 7 2 15,-2 6-2-15,5 5-1 16,-3-8-2-16,10 1-4 16,-5-22-7-16,19 4-4 15,-9-36-4-15,26 5-2 16,-11-34 0-16,22 4-4 0,-13-28 4 15,13 2 1-15,-7-12 5 16</inkml:trace>
  <inkml:trace contextRef="#ctx0" brushRef="#br2" timeOffset="48737.7876">10220 4178 102 0,'-18'23'36'0,"11"27"1"16,-11-7-1-16,18 20-30 15,-5 10-3-15,5 14-1 16,3 3 0-16,1 4-1 16,1 0 0-16,0-8-3 15,8-2 1-15,-5-14-5 0,10-7-4 16,-8-29-7-16,11 5-3 15,-9-39-4-15,18 2-3 16,-13-32 1-16,17 4-2 16,-12-26 3-16,13-1 3 15</inkml:trace>
  <inkml:trace contextRef="#ctx0" brushRef="#br2" timeOffset="49068.8065">10484 4639 99 0,'-27'20'35'0,"-14"-13"1"15,11 15-1-15,-4-11-30 16,7 6 0-16,2-3 0 0,11 5-1 16,5-3 0-16,14 0-2 15,6-1 0-15,16-2 0 16,10-3-1-16,7-2 0 15,10-1-1-15,0 0 1 16,1 2-2-16,-4 0 1 16,-6 5 1-16,-5 5-2 15,-10 4 0-15,-10 1-4 16,-3 6-1-16,-9-9-5 15,7 9-3-15,-15-30-5 16,27 32-5-16,-27-32 0 16,47 3-4-16,-21-19 2 15,20 10 1-15,-6-11 4 0,4 3 3 16</inkml:trace>
  <inkml:trace contextRef="#ctx0" brushRef="#br2" timeOffset="49210.8147">11149 5027 122 0,'-16'-4'30'15,"16"4"1"-15,-18-1-3 16,12-20-35-16,6 21-8 15,-14-24-4-15,14 24-6 16,-17-23-1-16,17 23-3 16,-24-24-1-16,13 16 0 15,-18-7 6-15</inkml:trace>
  <inkml:trace contextRef="#ctx0" brushRef="#br2" timeOffset="50254.8744">989 7061 108 0,'0'0'35'0,"-7"-16"0"15,19 10-4-15,-2-11-25 16,15-2-2-16,9-4-1 15,4 1 0-15,2-1-1 16,-1 5-1-16,-1 3 1 16,-6 10-2-16,-12 8 1 15,-7 10-1-15,-9 10 1 16,-11 9-1-16,-4 3 1 15,0 2-1-15,-2-2 0 16,3-2-1-16,5-8 1 16,6-5 0-16,9-10 0 15,12-8-1-15,10-6 0 0,3-2 1 16,-1 1 0-16,0-2 0 15,-4 3 0-15,-6 9 1 16,-10 7-1-16,-11 9 1 16,-14 7 0-16,-6 6 0 15,-10 5-1-15,-2 2 0 16,0-4-1-16,-2-7-3 15,9-2-3-15,-1-26-6 16,23-2-5-16,-3-24-6 16,25-1-1-16,-10-30-2 15,23 4 0-15,-14-21-1 16,12 4 5-16,-7-7 4 15,-8-4 4-15</inkml:trace>
  <inkml:trace contextRef="#ctx0" brushRef="#br2" timeOffset="50637.8963">1276 6521 106 0,'-69'-5'31'15,"3"20"0"-15,-15 2 2 16,15 22-26-16,-6 8-3 16,9 18 0-16,4 13-1 15,20 18 1-15,11 12-2 16,21 13 1-16,17 3-2 15,22 1 0-15,21-7-1 16,19-13 0-16,18-22 0 16,10-24-1-16,12-27 1 15,9-31-1-15,1-31 2 16,-3-27-1-16,-15-23 2 15,-10-20-1-15,-21-8 0 0,-19-8 1 16,-27-1 0-16,-30 4-2 16,-30 5 0-16,-24 12-1 15,-18 12 0-15,-19 18 0 16,-9 20-1-16,-6 16 0 15,2 22-2-15,10 14-4 16,29 29-5-16,3-3-4 16,43 24-8-16,1-14 0 15,43 17-3-15,2-22-3 16,39 9 1-16,10-15 1 15</inkml:trace>
  <inkml:trace contextRef="#ctx0" brushRef="#br2" timeOffset="51239.9307">2676 6648 99 0,'0'0'33'16,"0"0"0"-16,4 25 0 15,-13 6-27-15,7 17-3 0,-2 12-1 16,4 16 0-16,-3 8 0 16,3 8-1-16,4 0-1 15,2 1-2-15,3-9-3 16,1-15-5-16,10-7-5 15,-10-31-6-15,15-2-2 16,-11-37-1-16,14-4-2 16,-11-27-2-16,9-8 3 15,-6-13 3-15</inkml:trace>
  <inkml:trace contextRef="#ctx0" brushRef="#br2" timeOffset="51591.9509">2713 6665 97 0,'-21'-10'34'0,"21"10"-1"15,0 0 1-15,11 12-17 16,18-8-14-16,17 2-1 16,7-3 0-16,13 5 0 15,5 1 0-15,0 5-1 16,-1 8 1-16,-8 8-1 15,-15 12 0-15,-10 10 0 16,-24 9-1-16,-17 8 0 16,-18 7 0-16,-16 5 1 15,-11-3-1-15,-8-4-1 16,-1-5 0-16,3-15-1 15,10-6-1-15,4-22-2 0,21-6-6 16,9-32-4-16,26 2-5 16,-3-29-4-16,30 5-1 15,-7-25-1-15,30 11 0 16,-9-15 1-16,11 5 5 15,-3 4 3-15,-5 4 5 16</inkml:trace>
  <inkml:trace contextRef="#ctx0" brushRef="#br2" timeOffset="51990.9737">3517 6922 111 0,'11'-4'32'0,"-11"4"1"16,-3 10 0-16,-4 0-27 15,4 17-1-15,-5 2-1 0,4 11-1 16,-7 5 0-16,3 8-1 15,-2 1-1-15,4-1 1 16,-2-6-1-16,7-6-1 16,-4-9 0-16,5-6 1 15,4-14-1-15,-4-12 0 16,15-13 1-16,-5-12-1 15,4-6 0-15,-1-8 1 16,-2-7 0-16,3-6 0 16,1-1 0-16,-1 2-1 15,0 7 1-15,-1 5-1 16,-2 6 0-16,3 6 1 15,5 9-2-15,3 3 0 16,3 9-2-16,4-1-1 0,7 6-3 16,-1-12-6-16,19 16-4 15,-12-20-5-15,19 22-5 16,-17-16 0-16,16 15-1 15,-16-14-1-15,6 14 2 16,-9-1 5-16</inkml:trace>
  <inkml:trace contextRef="#ctx0" brushRef="#br2" timeOffset="52874.0242">4299 6876 102 0,'-19'-4'35'15,"5"8"1"-15,-14-3 0 16,4 18-24-16,-8-2-6 0,-2 13-1 15,-3 6 0-15,-1 9-2 16,3 3 0-16,5 2-1 16,4-1-1-16,15-4-1 15,12-5 1-15,10-16-2 16,17-10 1-16,12-15 0 15,7-14-1-15,5-10 0 16,2-12 1-16,-1-5 1 16,-6-6-1-16,-8 0 1 15,-11 0 0-15,-4 5 0 16,-10 6 0-16,-7 5 0 15,-4 10 0-15,-3 5-1 16,0 17 1-16,0 0-1 0,0 0 0 16,-12 28 0-16,10 0 0 15,0 7 0-15,-2 3-1 16,5 2 1-16,3-3 0 15,3-5-1-15,7-11 1 16,7-8 0-16,8-14 0 16,7-13 0-16,4-11 0 15,6-6 0-15,2-7 0 16,-3-3 0-16,-4-1 1 15,-5 4-1-15,-9 9 0 16,-8 6 1-16,-9 8-1 16,-10 15 0-16,0 0-1 15,-7 25 1-15,-3 3 0 16,1 9 0-16,-1 6 0 15,3 3 0-15,4-2 0 0,5-1 0 16,5-10-1-16,7-7 1 16,7-9 0-16,2-15 0 15,4-11 0-15,2-9 0 16,3-8 0-16,-3-8 0 15,-1-5 1-15,-1-1-1 16,-2-2 0-16,-4 10 0 16,-5 2 0-16,-1 12 0 15,-6 11 0-15,-9 7-1 16,10 16 1-16,-10 6 0 15,0 8 0-15,0 4 0 16,4 3 0-16,1-4 0 16,4-2 0-16,6-8-1 15,2-14 2-15,8-6-1 0,2-11 0 16,3-10 0-16,0-7 0 15,-1-8 0-15,-3-4 0 16,-2-2 0-16,-7-1-3 16,-9-2-2-16,-3 5-5 15,-13-5-4-15,9 14-3 16,-20-15-5-16,19 20-5 15,-21-16-2-15,14 19-2 16,-12-3 1-16,6 11 3 16,3 3 1-16</inkml:trace>
  <inkml:trace contextRef="#ctx0" brushRef="#br2" timeOffset="53711.0721">6540 6596 97 0,'0'0'34'0,"0"0"-1"16,-35 5-2-16,12 15-22 15,-15 2-5-15,-5 6 0 16,-6 3-1-16,2 1 0 15,1 1 1-15,5-6-1 16,11-1-1-16,11-6-1 16,15-7 0-16,18 0 0 15,15-6-1-15,12-1 1 16,6 0-1-16,5 0 0 15,0 1 1-15,-2 0-1 0,-10 5 0 16,-9 5 1-16,-14 4 0 16,-13 4-1-16,-13 2 0 15,-11 7-1-15,-9-4 1 16,-6 2 0-16,-1-5-1 15,0-6-1-15,8-6-3 16,8-21-3-16,20 6-6 16,-1-37-1-16,29 8-6 15,-7-28-1-15,31 6-2 16,-7-28-1-16,23 9 0 15,-11-14 3-15,13 1 6 16,-8-4 1-16,5 1 3 16</inkml:trace>
  <inkml:trace contextRef="#ctx0" brushRef="#br2" timeOffset="55168.1554">7100 5939 109 0,'0'0'30'16,"-20"9"2"-16,8 27-1 15,-9 4-27-15,3 17 1 16,-1 12-2-16,0 13 2 15,-2 9-2-15,-1 7 0 16,0 1-2-16,6-1 2 16,2-7-4-16,0-8 1 15,7-10-3-15,1-16-2 16,11-7-6-16,-5-25-4 15,19-3-2-15,-19-22-4 16,27-8-1-16,-24-16-2 16,15 4 1-16,-23-17-1 0,4 6 7 15,-13-8 2-15,-6 1 4 16,-3 3 2-16,-11-5 28 15,12 20 4-15,-17-10 3 16,24 19 1-16,-10-10 1 16,25 21 1-16,-16-11 2 15,34 18-1-15,-3-13-26 16,15 0 0-16,11-4-2 15,9 0 1-15,4-2-1 16,10-1-1-16,-2 3 1 16,3 2-1-16,-6 8 0 15,-7 7 0-15,-10 10-1 16,-8 8 1-16,-16 11-1 15,-6 8 0-15,-10 4 0 0,-9 5 0 16,-2-3-1-16,-5-2 1 16,1-5 0-16,3-10 0 15,2-10 0-15,2-5-1 16,6-18 1-16,0 0 0 15,20-31 0-15,-5 1 0 16,2-8 0-16,-2-7 0 16,4-10 1-16,-1 0-1 15,-2-1 0-15,-3 6 1 16,-4 7-1-16,1 4 0 15,-3 11 0-15,2 5 1 16,4 11-1-16,-2 7 0 16,5 6 0-16,5 0 0 15,6 3 0-15,7 0 0 0,7-2 0 16,8 1 0-16,2-1 0 15,6-2 0-15,-5-2-1 16,-4-1 1-16,-2 0 0 16,-7 1 0-16,-12-1 0 15,-9-1-1-15,-18 4 1 16,0 0 0-16,0 0 0 15,-30 4 0-15,0 5 1 16,-13 9-1-16,-6 8 1 16,-2 7 0-16,0 5 0 15,-1 8 0-15,6-1 0 16,12 2 0-16,10-3 0 15,16-7-1-15,17-11 2 0,17-8-2 16,13-13 0-16,11-11 0 16,7-10 0-16,6-11 0 15,1-4 0-15,-6-6 0 16,-6-2 0-16,-7-3 0 15,-10 4 0-15,-6 3 0 16,-10 7 0-16,-10 6 0 16,-7 9 0-16,-2 13 0 15,-17 11 0-15,-1 13 0 16,-4 7 0-16,0 9 0 15,5 7-2-15,-2-2 1 16,10 2-1-16,10-10-1 16,11-7-1-16,10-15-3 15,16-6-4-15,-1-22-1 0,23 3-4 16,-13-27-2-16,20 10-2 15,-18-23-2-15,14 13 1 16,-21-13 1-16,3 6 21 16,-8 12 6-16,-23-4 6 15,9 21 3-15,-27-9 3 16,4 24 3-16,-18 4 2 15,11 21 1-15,-20-2-17 16,5 16-4-16,1 4-2 16,2 5 0-16,5 4-1 15,5 1-1-15,4-7-1 16,10-8-2-16,14-8-4 15,-4-18-5-15,17-3-3 16,-12-28-4-16,18 6-3 16,-18-29-2-16,16 8-1 0,-22-26 0 15,10 7 2-15,-14-15 5 16,-5-1 4-16,-5 0 2 15,-12-4 30-15,8 21 3 16,-24-8 5-16,12 24-1 16,-18-4 3-16,16 27-1 15,-14-7 2-15,17 25-3 16,1 1-29-16,14-6-7 15,5 21-5-15,-5-21-3 16,39 30-4-16,-14-22-1 16,26 18-2-16,-12-18-1 15,18 14 3-15,-11-7 6 16,9 1 2-16,-7-1 3 15,2-4 3-15</inkml:trace>
  <inkml:trace contextRef="#ctx0" brushRef="#br2" timeOffset="55665.1838">9031 6499 125 0,'-19'-1'31'16,"12"13"2"-16,-24-10 0 15,16 11-23-15,-11 1-4 16,1 11-1-16,-3 5-1 16,3 8-1-16,-1-1-1 15,6 4 1-15,8-2-3 16,5-4 0-16,7-9 0 15,9-8 0-15,7-15 0 16,6-13 0-16,9-12 0 16,4-8 0-16,2-9 0 15,-3-5 0-15,4-2 0 0,-2 3 0 16,-6 6 0-16,-6 6 0 15,-5 13 0-15,-6 12 0 16,-13 6 0-16,4 39 0 16,-9 7 0-16,-7 20 0 15,-1 16 0-15,-3 18 0 16,1 10 0-16,-1 7 0 15,-4 2 0-15,3-5 0 16,-2-5-2-16,-2-15 2 16,2-15 0-16,-5-18 2 15,-2-12-4-15,-4-16 2 16,2-15-1-16,-1-14 0 15,-4-10-1-15,4-15-2 0,5-7-3 16,-4-17-3-16,14 7-2 16,-10-14-4-16,20 16-3 15,-14-18-3-15,23 22-1 16,-17-14-1-16,24 18-1 15,-10 0 2-15,13 4 1 16,0-1 2-16,7-5 3 16</inkml:trace>
  <inkml:trace contextRef="#ctx0" brushRef="#br2" timeOffset="56497.2314">9617 5986 87 0,'4'12'33'0,"-8"3"1"16,3 17 0-16,-14 0-21 16,9 17-6-16,-10 4-2 15,6 11 2-15,-6 4-3 16,6 3 1-16,-1-1-2 15,5 0 1-15,3-4-3 0,5-4 1 16,4-8-1-16,4-9 0 16,1-10-1-16,4-11 0 15,0-13 0-15,5-15 0 16,4-11 1-16,-3-14-1 15,3-6 0-15,2-8 1 16,1-6 0-16,0 2 0 16,-1 6 0-16,-4 3 0 15,1 10 0-15,-7 12 0 16,-2 10 0-16,-2 13-1 15,-4 9 1-15,-3 11-1 16,4 5 0-16,0 5-1 16,1 1 0-16,8-4-1 15,5-1-2-15,1-11-3 0,14 0-4 16,-6-25-3-16,16 7-4 15,-12-30-1-15,19 9-3 16,-18-24 0-16,11 7-1 16,-15-24 1-16,6 5 3 15,-10-5 2-15,-6-6 3 16,0-4 1-16,-5-3 3 15,-4 0 1-15</inkml:trace>
  <inkml:trace contextRef="#ctx0" brushRef="#br2" timeOffset="56873.2529">10476 5969 94 0,'5'15'28'0,"-21"3"1"16,12 33 1-16,-18-5 0 15,9 20-24-15,-2 4-3 16,6 3 1-16,1-3-2 16,7-2-1-16,2-6-3 0,4-9-3 15,9 0-6-15,-11-23-3 16,14 5-5-16,-17-35-2 15,13 24-2-15,-17-35-1 16,4 11-2-16,-4-27 6 16,-4 8 3-16,-8-9 4 15,-2-6 2-15,1 0 1 16,0-12 29-16,7 24 3 15,-13-16 5-15,21 22 1 16,-12-12 2-16,14 28-1 16,12-22 3-16,17 26-1 15,-10-10-25-15,21 1-3 0,13-5-4 16,7-8-5-16,15 6-6 15,-9-22-4-15,20 17-3 16,-17-20-5-16,17 18-2 16,-21-21-2-16,16 21-1 15,-23-15 4-15,6 10 5 16,-8-2 3-16</inkml:trace>
  <inkml:trace contextRef="#ctx0" brushRef="#br2" timeOffset="57715.3011">11780 5816 82 0,'3'-18'33'16,"7"16"-2"-16,-10 2 2 15,5 18-12-15,-10 9-16 16,4 17 0-16,-7 7-2 15,0 20 1-15,-4 7-1 16,0 13 2-16,-3 0-3 16,2 0 2-16,2-6-3 0,5-10 1 15,9-12-3 1,7-12 0-16,14-16-7 0,-2-21-5 15,19-2-4-15,-9-28-3 16,22 3-3-16,-15-23-2 16,18 9 0-16,-20-22-1 15,10 10 7-15,-15-4 2 16,-3 2 4-16,-9 4 0 15,-4 2 25-15,-1 17 8 16,-22-8 4-16,7 26 2 16,-14-11 1-16,12 26 0 15,-17-4 3-15,15 21 2 16,-11-6-21-16,5 10-6 15,3 1-2-15,0 3 0 0,4-3-2 16,3-1 1-16,2-7-5 16,1-12-3-16,14 1-6 15,-8-23-3-15,24 3-4 16,-15-25-4-16,20 7-1 15,-12-24-2-15,16 10 0 16,-16-18 2-16,1 7 7 16,-10-6 1-16,-4 2 4 15,-7 1 2-15</inkml:trace>
  <inkml:trace contextRef="#ctx0" brushRef="#br2" timeOffset="58188.3281">12344 6091 113 0,'0'0'29'0,"0"0"3"15,14 22-2-15,-14-22-16 16,9 18-9-16,0-5-1 0,4 4 0 15,-4 6-1-15,0 5-1 16,-1 3 0-16,-3 8-1 16,-4 3 1-16,-2 2 0 15,-2 0 0-15,-2-1 0 16,4-1-1-16,-3-5 1 15,8-6-1-15,0-9 1 16,7-8-3-16,4-12 1 16,8-10 0-16,4-8 0 15,5-12-1-15,3-7-1 16,0-6 2-16,1-1-2 15,-3 0 2-15,-4 3-2 16,-6 5 2-16,-4 6-1 16,-8 11 1-16,-11 17 0 0,14-6 0 15,-15 18 0-15,-2 9 0 16,-4 10 0-16,-1 5-1 15,1 5 2-15,2-1-2 16,3 1 0-16,6-4-3 16,7-10-2-16,12 0-6 15,-3-21-1-15,20 3-5 16,-13-21-1-16,19 9-4 15,-19-25-1-15,16 12 1 16,-19-17-1-16,3 7 6 16,-9-6 1-16,-6 2 4 15,-4 1-1-15,-7 3 5 16</inkml:trace>
  <inkml:trace contextRef="#ctx0" brushRef="#br2" timeOffset="58894.3685">12996 6392 119 0,'0'0'29'0,"11"24"2"16,-1-26-1-16,15 3-24 15,6-9-2-15,9-5 0 16,0-3-2-16,3-5 1 16,-1-4-2-16,-4-2 0 15,-3 1 0-15,-8 1 0 16,-9-3 0-16,-10 5 0 15,-9 2-1-15,-6 7 1 16,-11 6 0-16,-7 10-1 16,-7 10 1-16,-4 9 0 15,-1 10 0-15,1 9 0 16,3 7 0-16,7 3 2 0,10 0-2 15,6-4 2-15,17-5-3 16,7-8 0-16,21-8-4 16,4-18-2-16,23-1-6 15,-6-23-5-15,24 8-2 16,-12-28-4-16,18 11-1 15,-19-20-2-15,10 9 2 16,-21-10 0-16,1 6 6 16,-17 0 4-16,-16-3 28 15,3 22 3-15,-28-10 6 16,1 32 1-16,-12-27 2 15,12 27 3-15,-47 11 0 16,20 13 0-16,-11-1-25 0,4 6-1 16,2 1-1-16,8 3 1 15,5-5-1-15,16 1-1 16,11-11 0-16,11-4 0 15,14-5-1-15,7 0 0 16,2-6 0-16,-1-1 0 16,-3 6 0-16,-9 0 2 15,-8 10-1-15,-12 3 0 16,-13 9-1-16,-8 1 2 15,-12 10-2-15,-1-4 2 16,-3 2-2-16,-1-6-1 16,3 0-3-16,1-14-3 15,17-2-3-15,-3-20-4 16,11 3-3-16,3-22-3 0,13 8-3 15,-17-25 0-15,17 11-1 16,-17-22 0-16,12 7 3 16,-8-12 1-16,6-2 4 15,2-3 0-15,6-1 4 16</inkml:trace>
  <inkml:trace contextRef="#ctx0" brushRef="#br2" timeOffset="60976.4876">14981 6151 101 0,'0'0'32'0,"0"-16"-1"16,0 16 1-16,-12 12-26 16,5 7-3-16,-3 5 0 15,0 14 1-15,-6 8-1 16,4 7 2-16,-4 3-1 15,4 2 1-15,4-7-2 16,8-4 1-16,6-12-3 16,11-13 2-16,9-15-1 15,11-12-2-15,10-14 0 16,7-11-1-16,1-9 1 0,3-6-2 15,-2-4 3-15,-6 3-3 16,-5 1 2-16,-13 8-2 16,-9 8 3-16,-6 7-1 15,-17 22 0-15,0 0 0 16,0 0 0-16,-17 27 0 15,1 2 0-15,0 6-1 16,1 6 2-16,6-2 1 16,4-2-2-16,12-6 2 15,5-7-1-15,10-6 2 16,5-13-3-16,12-9 2 15,-2-11-2-15,2-7-1 0,2-8 1 16,-7-1-1-16,-1-7 1 16,-5 1-2-16,-12 0 2 15,-3 6-1-15,-9 5 0 16,-8 4-2-16,0 11-2 15,-6-1-2-15,10 12-3 16,-12-3-4-16,19 16-2 16,-7-13-3-16,19 11 0 15,-19-11 0-15,41 9-1 16,-16-12 1-16,12 6 1 15,-6-7 4-15,10 0 2 16,-9-1 2-16,-3-8 23 16,7 9 2-16,-21-9 4 15,12 14 3-15,-25-15 2 16,15 20 0-16,-17-6 3 15,0 16-1-15,-10 0-20 0,3 13-1 16,-8 7-2-16,0 8 2 16,-6 4-2-16,3 1 1 15,2 0-2-15,5-5 0 16,4-9-2-16,8-12-2 15,16-9-6-15,-2-23-6 16,25 2-2-16,-14-28-5 16,25 6-1-16,-16-27-2 15,15 12 0-15,-22-21-2 16,3 5 7-16,-17-11 3 15,-7 4 4-15,-9-1 3 16,-17-4 25-16,3 20 4 16,-22-7 3-16,14 26 3 0,-17-9-1 15,17 28 0-15,-4-4 0 16,17 14-5-16,11 4-29 15,0 0-2-15,19-1-8 16,0-11 0-16,24 14-4 16,-5-18 1-16,20 11-2 15,-8-16 5-15,12 10 3 16,-7-10 3-16,3 7 3 15,-3-1 3-15,-13 2 2 16,-3 3 2-16,-12 6 2 16,-1 14 25-16,-26-10 0 15,9 18 1-15,-23-7 4 16,14 24-3-16,-21-10 4 15,18 25-2-15,-20-9 0 0,9 19-24 16,1 3 1-16,4 8-2 16,-4 2-1-16,4 3 0 15,-2-2-1-15,4-6 2 16,3-3-4-16,-1-11 2 15,6-9-5-15,-1-15-2 16,13-5-7-16,-13-25-2 16,23 8-3-16,-17-29-6 15,18 10 2-15,-22-25-3 16,11 10 2-16,-20-14 1 15,7 4 7-15,-10 1 5 16,-11-1 24-16,14 21 4 16,-25-10 4-16,32 25 2 15,-33-17 2-15,33 17 2 16,-16 7-2-16,25 5-1 0,3-10-21 15,11-5-1-15,14-6-3 16,7-8-2-16,12 2-3 16,1-18-5-16,16 9-4 15,-14-20-3-15,17 14-3 16,-21-23-2-16,13 18-2 15,-21-22 1-15,9 14 0 16,-19-12 7-16,1 9 2 16,-10 2 4-16,-5-2 23 15,-3 26 6-15,-23-4 2 16,3 24 6-16,-11-3-2 15,5 28 1-15,-26-6 4 16,18 27-2-16,-28 0-20 0,14 7-3 16,-2 6 0-16,1 8-4 15,-3 2 3-15,5 2-1 16,4-4-2-16,7-3 1 15,6-10-2-15,6-8 1 16,9-15-1-16,9-9 1 16,8-17-1-16,5-11 0 15,9-13 0-15,5-7 0 16,-2-7 1-16,4-5-1 15,-2-1 1-15,-7 3-1 16,-5 5 1-16,-5 11 0 16,-8 12-1-16,-16 8 2 15,7 16-2-15,-12 9 0 16,-1 8 0-16,-2 7 0 15,4 0-3-15,0-1-2 0,11 3-4 16,-1-17-2-16,18 2-2 16,-7-25-3-16,23 11-4 15,-16-27-2-15,23 11 0 16,-19-25 0-16,20 10 2 15,-16-12-2-15,12 10 3 16,-3-9 1-16,5 0 4 16,3 0 1-16</inkml:trace>
  <inkml:trace contextRef="#ctx0" brushRef="#br2" timeOffset="61696.5288">18736 6165 82 0,'-3'-20'30'15,"3"20"1"-15,-12-29-1 16,12 29-13-16,-35-10-6 16,12 16-3-16,-12 3-2 15,0 12 0-15,-5 4-2 16,-1 13 1-16,1 5-2 15,6 7 0-15,4-2-2 16,14 0 3-16,10-5-2 16,15-7 1-16,15-11-2 15,17-12 0-15,13-14 0 16,14-12-1-16,9-14 1 0,3-5-3 15,-2-7 2-15,-3-4-2 16,-9-2 3-16,-9 4-1 16,-14 7 0-16,-12 4 1 15,-15 13-1-15,-16 17 0 16,0 0-1-16,-8 11 1 15,-9 16 0-15,2 10-1 16,-1 6 0-16,5-1 1 16,10 3-5-16,6-10-4 15,24-1-3-15,-2-20-3 16,25 6-3-16,-5-34-4 15,28 15 0-15,-16-26-4 16,23 11 3-16,-14-15 0 16,8 8 4-16,-1-3 2 0,10 1 3 15,-2 6 1-15</inkml:trace>
  <inkml:trace contextRef="#ctx0" brushRef="#br2" timeOffset="63577.6364">20239 6185 100 0,'12'-12'30'15,"-11"-7"0"-15,12 19 2 16,-13 0-21-16,0 0-5 15,-5 25-2-15,3 5 0 16,-7 4-1-16,-3 13 1 16,-3 2-1-16,0 2 2 15,-2-1-3-15,6-1 2 16,1-10-3-16,3-4 2 15,7-14-2-15,4-8 1 16,8-13-1-16,4-10-3 16,4-13 3-16,2-5-3 15,-2-9 3-15,-1-3-3 16,0-5 3-16,-1 0-2 0,-5-1 1 15,-3 5 1-15,-4 7-1 16,-1 6 1-16,2 5-1 16,0 7 0-16,3 5 1 15,5 6-2-15,6 5 0 16,2 0-1-16,7 4-1 15,3-6-4-15,14 10-3 16,-5-11-3-16,10 13-3 16,-12-16-2-16,13 17-3 15,-17-17 0-15,12 14 0 16,-20-13 1-16,6 9 1 15,-18-7 4-15,0-1 19 16,-5 10 8-16,-11-6 5 0,0 0 2 16,-15-7 4-16,11 22 1 15,-18-15 3-15,16 19 0 16,-19-4-14-16,10 12-7 15,-3 2-1-15,1 9-1 16,-4 4-1-16,6 2 2 16,1-1-3-16,10-2 2 15,4-6-3-15,9-5 1 16,9-9-2-16,10-12 0 15,12-11 0-15,5-10 0 16,7-10 0-16,0-8 0 16,1-4 0-16,-1-8 0 15,-5 1 0-15,-5-2 0 16,-12 3 0-16,-4 5 0 0,-12 10 0 15,-8 7 0-15,-6 18 0 16,0 0 0-16,-19 11 0 16,4 13 0-16,-3 7 0 15,2 6 0-15,2 3 0 16,2-1 0-16,11-3 0 15,9-9-2-15,13-8-3 16,7-15-4-16,18-4-2 16,2-23-2-16,16 2-4 15,-8-25-3-15,18 8-1 16,-16-24-1-16,15 6 2 15,-17-21 0-15,5 4 1 16,-15-9 3-16,2 4 2 16,-10-2 3-16,-8 2 14 0,0 27 16 15,-32-5 2-15,11 42 5 16,-28 1-1-16,8 35 3 15,-26 2 3-15,15 35-2 16,-25 0-11-16,10 15-13 16,3 3-1-16,5 4-1 15,6-3 0-15,4-1-2 16,9-4 0-16,5-12-1 15,11-7-2-15,0-17-3 16,14-2-5-16,-5-25-3 16,18 4-4-16,-13-29-2 15,20 12-4-15,-20-28-1 16,18 10 0-16,-23-17-1 15,10 9 4-15,-16-6 4 16,0 8 3-16,-5 6 3 0,-9 1 25 16,5 20 7-16,-23-9 4 15,17 23 1-15,-21-11 2 16,22 18 1-16,-17-15-1 15,25 15 1-15,-3-21-22 16,9 10-5-16,19-8 0 16,6-5 0-16,6-8 0 15,10 0 0-15,2-10-1 16,-3 0 0-16,-3-4 0 15,-5 0 0-15,-9-3 0 16,-6 3 0-16,-11-1 0 16,-11 6-1-16,-9 5 0 0,-9 6 0 15,-12 9 1 1,-5 10 0-16,-7 7 1 0,-2 7-2 15,0 7 0-15,5 3 0 16,10 2 0-16,11-2 0 16,15-3 0-16,14-4 0 15,15-8 0-15,13-6 0 16,13-9 0-16,5-4 0 15,5-7 0-15,2-6 0 16,-3-2 0-16,1-5 0 16,-9 3 0-16,-10 0 0 15,-9 3 0-15,-11 4 0 16,-16 6 0-16,-11 4 0 15,-12 21 0-15,-11 5 0 16,-9 5 0-16,-2 9 0 0,0 1 0 16,2 3 0-16,8-4 0 15,6-4 0-15,9-8 0 16,11-14 0-16,9-10 0 15,5-11 0-15,7-12 0 16,0-10 0-16,2-6 0 16,1-6 0-16,-1-1 0 15,1 1 0-15,0 3 0 16,0 5 0-16,2 8 0 15,2 7 0-15,3 4 0 16,0 5 0-16,5 7 0 16,-5-3-11-16,14 8 0 15,-10-12-2-15,21 15-4 16,-16-24-2-16,30 19-4 0,-13-26 2 15,26 11 2-15,-12-23 0 16,25 12-1-16,-12-20 1 16,11 2 2-16,-5-5 2 15,-11-4 1-15,-10 2 2 16</inkml:trace>
  <inkml:trace contextRef="#ctx0" brushRef="#br2" timeOffset="64625.6963">1138 8660 91 0,'2'-24'32'0,"8"14"1"16,-11-10 1-16,12 13-24 16,-11 7-4-16,0 0 0 15,0 0-1-15,-1 10 0 16,-7 13-1-16,-2 9-1 15,-9 3 0-15,-3 13-1 16,-1-2 1-16,-1 3-2 16,0 0 2-16,6-7-3 15,9-8 1-15,13-6 0 16,14-13 0-16,19-9 0 15,9-11-1-15,17-6 0 16,6-9-1-16,3-7-1 16,8-1 0-16,-5-5-3 15,1 1-3-15,-15-9-3 0,6 12-4 16,-21-16-4-16,7 17-4 15,-29-16-2-15,8 17-2 16,-22-12 1-16,1 15 2 16,-22-5 2-16,0 8 5 15,-9 2 4-15</inkml:trace>
  <inkml:trace contextRef="#ctx0" brushRef="#br2" timeOffset="64843.7088">1614 8508 107 0,'-16'29'31'0,"-12"-6"-1"15,19 24 1-15,-14-5-10 16,16 13-16-16,-1 7 0 15,4 5-3-15,3 5 1 16,1-2-3-16,10-1-2 0,-1-9-2 16,7-2-3-16,-2-18-3 15,14-1-6-15,-11-29-3 16,23 3-6-16,-17-33-1 15,18 3-1-15,-15-30 0 16,13 3 2-16,-13-19 2 16,3-5 5-16</inkml:trace>
  <inkml:trace contextRef="#ctx0" brushRef="#br2" timeOffset="65317.7359">1433 8129 105 0,'-85'-4'32'15,"10"26"-1"-15,-14 1 2 16,12 23-24-16,1 8-4 16,8 20-1-16,9 14 0 15,17 16-1-15,14 14 0 16,17 12-2-16,19 6 1 15,23 0-1-15,11-5 1 16,24-7-2-16,10-20-1 16,9-18 2-16,15-26-2 15,9-31 1-15,9-31 0 16,8-30-1-16,-3-24 0 15,-5-25 0-15,-5-16 1 16,-11-11-1-16,-13-5 1 0,-22-3-1 16,-19 6 0-16,-24 2 1 15,-24 8-1-15,-22 2 1 16,-22 5-1-16,-26 10 0 15,-19 10 1-15,-15 13-1 16,-12 18 1-16,-7 24-1 16,-8 28 0-16,5 23-2 15,13 23-5-15,8 3-2 16,39 18-6-16,5-14-4 15,43 6-5-15,9-32-1 16,45-4-1-16,10-33-2 16,38-7 5-16,5-21 1 15</inkml:trace>
  <inkml:trace contextRef="#ctx0" brushRef="#br2" timeOffset="69624.9823">2885 8485 87 0,'5'-12'31'15,"-5"12"-1"-15,0 0-3 16,0 0-23-16,0 0-1 15,-15 23 0-15,8 2 1 0,-5 6 1 16,3 14 0-16,-4 4 0 16,1 11-1-16,-7 3 1 15,5 2-2-15,-4-6 1 16,3-5-2-16,1-9 0 15,6-12-2-15,1-13 1 16,7-20 0-16,0 0-1 16,22-29 0-16,-7-7 1 15,4-8-1-15,4-7-1 16,-1-8 1-16,-6-1 0 15,0 1-1-15,-8 3 1 16,-2 5 0-16,-6 7-1 16,-4 5 1-16,1 9 1 0,0 8-1 15,3 7 0-15,0 15 1 16,0 0-1-16,7 16 1 15,3 6-1-15,1 7 1 16,3 1-1-16,5 6 2 16,1-6-1-16,8-2 1 15,5-10-2-15,8-10 1 16,10-13 0-16,7-11-1 15,3-14 1-15,1-3-2 16,4-11 0-16,-8 0 1 16,-7 3 0-16,-5 2 0 15,-14 9 0-15,-10 11 0 16,-10 12 0-16,-12 7 0 15,-2 34 0-15,-11 3 0 16,-4 13 1-16,-7 11 0 16,4 5 0-16,-2 3-1 0,9-1-1 15,4-10-2-15,12 0-4 16,4-20-3-16,22 3-6 15,-7-32-4-15,21 13-6 16,-9-27 0-16,17 10 0 16,-18-21-1-16,15 9 3 15,-17-10 2-15,7 4 4 16</inkml:trace>
  <inkml:trace contextRef="#ctx0" brushRef="#br2" timeOffset="70106.0098">4020 8675 107 0,'-9'-19'32'0,"9"19"2"16,-36-15-7-16,9 24-20 15,-13 6 1-15,1 7-2 16,-5 3 0-16,3 10-2 15,1-1 0-15,11 4-1 16,4-3 1-16,11-2-3 16,11-7-1-16,11-7 1 15,11-5-1-15,11-9 0 16,4-8 0-16,11-6-1 15,0-9 0-15,3-5 1 16,-4-6-1-16,2-3 0 16,-8-3 0-16,-6 0 0 0,-7 3-1 15,-6 3 1-15,-5 5 0 16,-8 8 0-16,-1 6 0 15,-5 10 1-15,-5 18 1 16,-6 3-1-16,2 12 0 16,2 2-1-16,0 6-1 15,-2-5-3-15,13 7-2 16,-4-23-5-16,18 5-4 15,-8-28-3-15,23 6-4 16,-9-26-1-16,18 3 1 16,-13-23-2-16,15 3 5 15,-10-13 1-15,6-1 3 16,-6 0 4-16,-7-5 3 15</inkml:trace>
  <inkml:trace contextRef="#ctx0" brushRef="#br2" timeOffset="70338.0231">4527 8159 112 0,'0'0'30'16,"-4"-12"2"-16,4 36 0 15,-14 7-25-15,4 19-1 16,-1 6-3-16,-2 16 0 16,-2 9 0-16,1 3-2 15,1 1 0-15,2-6-4 16,8-4-2-16,0-18-5 15,13 3-5-15,-7-31-5 16,19-1-4-16,-8-30-1 16,21 0 0-16,-12-23-1 15,18 2 4-15,-15-18 3 0,16-2 4 16,-7-2 3-16</inkml:trace>
  <inkml:trace contextRef="#ctx0" brushRef="#br2" timeOffset="70699.0437">4819 8485 117 0,'-39'15'31'15,"16"7"3"-15,-18-11-2 16,8 12-27-16,-3-5 0 16,8 2-2-16,2-3 0 15,6-1 0-15,7-4-1 16,6 0 1-16,6-2-1 15,1-10 0-15,11 19 1 16,0-11-2-16,2 0 1 16,3 1-1-16,-4-3 1 0,7 3-2 15,-5-2 0-15,5 0 0 16,-2 4-1-16,-1-2 0 15,5 2-1-15,-3-1-2 16,4 3-1-16,-6-4-4 16,15 9-2-16,-17-16-3 15,17 11-4-15,-16-20-4 16,20 12-2-16,-20-23-1 15,23 9 1-15,-19-14 1 16,11 7 3-16,-11-9 1 16,3 1 5-16,-4 3 2 15</inkml:trace>
  <inkml:trace contextRef="#ctx0" brushRef="#br2" timeOffset="71061.0644">5069 8679 129 0,'-18'5'32'16,"27"18"3"-16,-9-23-2 15,2 14-28-15,16-14-1 16,10-2-2-16,9-6-1 15,5-9-1-15,6-5-1 16,-1-4 1-16,2-3-1 16,-10 3 0-16,-7-1-1 15,-10 0 2-15,-9 5 0 16,-15 2-1-16,-13 10 1 15,-9 5 0-15,-10 11 1 16,-8 7-1-16,-2 10 1 16,-2 6 0-16,5 10 2 0,7 2-2 15,7 3 1-15,12-5-1 16,10-3 0-16,15-7-3 15,13-8-2-15,7-11-6 16,15-3-2-16,-7-15-3 16,22 7-4-16,-21-25-5 15,21 19-3-15,-27-24 0 16,22 11 0-16,-23-12 3 15,12 4 2-15,-7-7 1 16</inkml:trace>
  <inkml:trace contextRef="#ctx0" brushRef="#br2" timeOffset="71645.0978">6625 8187 65 0,'-11'-12'33'0,"11"12"-1"15,-11 3 1-15,11 20-9 16,-5 5-19-16,6 13 0 15,-1 10-2-15,0 9 1 16,0 7-1-16,-1 6-1 16,-1-3 0-16,-2-3-3 0,2-7 0 15,-7-13-5-15,11-3-3 16,-9-25-7-16,16 3-5 15,-9-22-2-15,9-10-1 16,-9-18 0-16,13 4-1 16,-12-13 3-16,-1 1 4 15,-10 0 4-15</inkml:trace>
  <inkml:trace contextRef="#ctx0" brushRef="#br2" timeOffset="71841.109">6566 8614 13 0,'-33'-31'21'15,"9"18"4"-15,-14-8 2 16,16 21 2-16,-11-11 0 16,33 11 3-16,-21-2-1 15,35-1-23-15,7-8-3 0,21-5-3 16,9-10 0-16,12-1-3 15,14-7-3-15,2-7-3 16,13 8-4-16,-15-10-5 16,4 14-5-16,-22-11-3 15,8 20 0-15,-25-16-2 16,4 16 1-16,-24-8 3 15,1 6 3-15,-9 1 4 16</inkml:trace>
  <inkml:trace contextRef="#ctx0" brushRef="#br2" timeOffset="72277.134">7256 7971 111 0,'-20'11'31'0,"16"13"1"16,-17-8 0-16,11 17-24 0,-6 5-3 15,1 10 0-15,-1 6-2 16,2 10 0-16,-2 0-1 15,4 1 0-15,0-3-1 16,6-5 0-16,0-6 1 16,6-8-2-16,3-9 2 15,4-7-2-15,4-7 1 16,3-8-1-16,-2-9 1 15,6-4-1-15,-3-7-1 16,1-5 0-16,3-5 0 16,-1-5 1-16,-3-2-2 15,1 1 2-15,1 3-2 16,-1 4 2-16,-5 6 0 15,2 7-1-15,-13 4 0 0,15 16 0 16,-11 6-1-16,-5 1-1 16,3 12-2-16,-4-9-4 15,11 9 0-15,-7-18-5 16,19 7 0-16,-11-22-6 15,23 8-1-15,-10-23-1 16,20 10 1-16,-15-19 1 16,10 7 1-16,-9-9 2 15,3 2 2-15,-3 2 3 16</inkml:trace>
  <inkml:trace contextRef="#ctx0" brushRef="#br2" timeOffset="72689.1575">7610 8501 109 0,'4'17'32'0,"-4"-17"1"16,14 21 1-16,3-15-29 15,14 0-1-15,6-8-1 16,8 0 0-16,1-6-2 15,6-8 1-15,1 0-1 16,-8-4 0-16,-3-2-1 16,-12-1 1-16,-8 2-1 15,-11 2 0-15,-17 3 0 16,-11 4-1-16,-8 9 1 15,-10 5-1-15,-5 12 1 16,-5 9 1-16,-7 8 0 16,6 7 0-16,6 4 1 0,10 7 0 15,11-4 0-15,11-4-3 16,17-7 0-16,13-18-6 15,22-2-2-15,-2-23-3 16,23 7-4-16,-12-30-3 16,23 15-6-16,-21-24 0 15,20 15-1-15,-21-12 3 16,13 11 1-16,-7-6 2 15,6 8 2-15</inkml:trace>
  <inkml:trace contextRef="#ctx0" brushRef="#br2" timeOffset="74748.2753">9357 8355 92 0,'0'0'29'16,"-1"-29"2"-16,1 29-4 15,-32-16-17-15,9 18-3 16,-16-2-1-16,1 17 0 16,-13 5-1-16,0 12 0 15,0 6-1-15,6 4 0 16,3 3-2-16,16-2 0 15,7-7 0-15,17-6-1 0,18-13 0 16,15-13 0-16,16-13-1 16,15-15 0-16,9-18 0 15,9-10 0-15,4-10 0 16,-4-6 0-16,-3-1 0 15,-15-2-1-15,-8 3 1 16,-14 3 0-16,-13 6 0 16,-16 11 0-16,-6 9 1 15,-10 14-1-15,-5 16 0 16,-9 14 0-16,-3 15 1 15,-3 20-1-15,1 16 0 16,2 9 0-16,3 8-2 16,7-4 1-16,12-1-2 15,9-11-1-15,16-3-5 16,2-20 0-16,22-4-4 0,-6-26-3 15,20 7-3-15,-20-29-1 16,20 10-1-16,-22-23-1 16,9 11 3-16,-20-18 1 15,1 7 2-15,-12-7 3 16,-5 6 3-16,1 11 25 15,-18-14 4-15,10 22 3 16,-19-12 3-16,12 23 0 16,-14-5 0-16,10 26 3 15,-15-11-2-15,9 20-20 16,-7 3-3-16,5 7 0 15,-3 6-1-15,2-1 0 16,0-3 0-16,1 1 0 16,3-11 0-16,4-2-1 0,2-13 0 15,3-17-1-15,0 0 1 16,22-7-1-16,-5-13 0 15,2-12 0-15,1-5-1 16,2-8 1-16,4-4 0 16,-6-3-1-16,-1 1 1 15,-3 4 0-15,-2 4 0 16,-2 6 0-16,0 8 0 15,-2 7 0-15,4 12-1 16,0 4 0-16,4 11-1 16,0-2-2-16,7 10-2 15,1-7-2-15,8 13-2 16,-5-12-3-16,14 14-4 0,-15-18 0 15,21 18-2-15,-19-20-1 16,10 11 1-16,-13-16 1 16,8 7 2-16,-17-10 3 15,1-6 19-15,-4 11 4 16,-17-18 6-16,2 20 4 15,-13-21 1-15,13 21 3 16,-35-9 0-16,19 18 3 16,-18-2-16-16,5 14-3 15,-4 2-2-15,0 12 0 16,-4 2-2-16,8 7 0 15,0-3-2-15,13 1 0 16,7-7 0-16,11-6-1 16,12-9-1-16,9-10 1 0,12-11-2 15,9-8 1 1,0-10-1-16,3-5 1 0,2-8-1 15,-4-4 0-15,-4-2 0 16,-6 0 0-16,-9 1 1 16,-7 5-1-16,-3 4 1 15,-10 6 0-15,-2 11 0 16,-4 11 0-16,0 0 0 15,-16 17 0-15,3 7 0 16,0 6 0-16,-4 5 1 16,6 0-1-16,-1 3 0 15,6-4 0-15,8-4 1 16,6-8-1-16,8-7 0 15,9-9 0-15,8-9 0 0,5-6 0 16,5-7-1-16,3-6 1 16,-4-7 0-16,1 0-1 15,-4-1 1-15,-5 0-1 16,-6 4 1-16,-6 5 0 15,-7 7-1-15,-15 14 1 16,14-1 0-16,-17 14 0 16,-4 10 0-16,-1 7 0 15,-2 6 0-15,2 3 0 16,-3 1 0-16,7-1 1 15,2-4-1-15,6-6 1 16,6-10-1-16,5-7 1 16,7-9-1-16,4-8 0 15,4-12 0-15,1-4 0 16,4-12 1-16,2-4-2 0,-4-5 2 15,-5-1-2-15,0 2 2 16,-8 2-1-16,-4 8 0 16,-4 6 0-16,-10 13 0 15,-2 12 0-15,-10 11-1 16,0 10 1-16,1 10 0 15,-1 3 0-15,4 8-1 16,1 0 1-16,5-3-1 16,6-4 1-16,6-6 0 15,5-10 0-15,7-10 0 16,5-9 0-16,5-13 0 15,2-9 0-15,2-7 0 16,0-8 0-16,-4-5 1 16,-5-2-2-16,-3 0 1 0,-7-1-2 15,-7 7 0-15,-8 4-2 16,0 10-4-16,-12 0-1 15,8 24-1-15,-18-25-2 16,18 25-3-16,-16-10-2 16,16 10 0-16,0 0 0 15,12-3 0-15,-8-11-2 16,24 12 2-16,-6-8 1 15,15 4 1-15,-2-2 2 16,11 6 1-16,3 5 2 16</inkml:trace>
  <inkml:trace contextRef="#ctx0" brushRef="#br2" timeOffset="75250.304">12044 8263 95 0,'0'0'31'0,"0"0"1"15,0 0 0-15,0 19-22 16,-10 1-5-16,6 11-1 15,-9 3-1-15,3 7 0 16,-3 0-1-16,2 1-1 16,6-4-1-16,0-7-1 15,8-6-3-15,-3-25-4 16,25 17-3-16,-12-30-3 15,20 5-6-15,-14-27-1 0,20 13-2 16,-20-25 0-16,14 10 0 16,-19-16 3-16,7 6 3 15,-16-6 3-15,-1-1 4 16,-3 10 2-16</inkml:trace>
  <inkml:trace contextRef="#ctx0" brushRef="#br2" timeOffset="76205.3587">12157 8039 99 0,'0'0'29'15,"14"0"-1"-15,-14 0 2 16,23 8-6-16,-8-1-21 15,6 5-1-15,0 2 0 16,1 5 0-16,-3 2-1 16,-3 8 0-16,-4 2 0 15,0 7 0-15,-8 2 0 16,-4 5 1-16,-5 0-1 0,-6 0 0 15,2-3 0-15,-5-3-1 16,5-5 1-16,0-6 0 16,3-9-1-16,6-19 0 15,0 0 0-15,24-6 0 16,-1-15 0-16,5-9 0 15,4-6 0-15,3-7 0 16,1-4 1-16,-1 3-1 16,-4 3 0-16,-4 5 0 15,-5 9 0-15,-6 11 0 16,-2 9 0-16,-14 7 0 15,11 23-1-15,-10 4 1 16,1 9-2-16,-2 3 0 16,5 7-2-16,-1-3-1 0,7 0-2 15,-1-10-2-15,15 4-2 16,-8-21-2-16,16 2-3 15,-9-22-1-15,16 5-1 16,-15-23 0-16,14 7 0 16,-11-11 20-16,-6-7 3 15,1 2 3-15,-16-13 4 16,11 12 2-16,-22-13 3 15,13 18 4-15,-23-13 2 16,9 18-18-16,-8 2 0 16,0 15 0-16,-8 14-1 15,-3 14 1-15,-4 9-1 16,-1 14-1-16,-1 3-1 15,4 5 1-15,7-2-2 0,5-5 1 16,9-5-1-16,9-15-1 16,7-9 0-16,8-15 0 15,5-10 0-15,6-8-1 16,-2-8 1-16,6-6-1 15,-4-4 1-15,-4 3-1 16,-4 2 1-16,-4 7-1 16,-4 11 1-16,-14 10-1 15,9 14 1-15,-14 11 0 16,-5 14 1-16,-4 14-1 15,-5 12 1-15,-2 9 0 16,-2 3 0-16,-4 3-1 16,-4-1 1-16,2-2-1 0,-1-7 0 15,-2-9 0-15,1-13 0 16,-2-10 0-16,3-12 0 15,-1-13-1-15,-1-7 0 16,1-13 0-16,3-8-1 16,-2-11-1-16,7-2-4 15,-6-13-1-15,11 5-2 16,-6-11-1-16,16 12-2 15,-8-15-4-15,16 20 0 16,-13-11-1-16,22 18 2 16,-15-6-1-16,15 15 0 15,-10-11 1-15,15 11 3 16,1-4 1-16,15 0 1 15,3-3 2-15,20-4 2 0</inkml:trace>
  <inkml:trace contextRef="#ctx0" brushRef="#br2" timeOffset="78121.4683">14162 7640 75 0,'0'0'30'16,"-19"-14"-1"-16,19 14 1 15,-22 7-7-15,17 11-15 16,-5 4-1-16,7 15-2 16,-4 4 0-16,7 16 0 15,-8 5-2-15,6 9-2 16,-4 1 1-16,-2 1-1 15,1-5 1-15,-1 0-2 16,-1-8 0-16,3-12 0 16,1-7 1-16,4-10 0 15,-2-12-1-15,3-19 0 16,0 0 1-16,14-10-1 15,-5-11 0-15,0-6 0 16,5-7 0-16,0-4 0 0,4-1 0 16,2 0 0-16,3 5 0 15,2 5 0-15,2 8 0 16,0 6 0-16,-2 10 0 15,3 11 0-15,-3 8 0 16,-3 6 0-16,-3 7 0 16,-4 4 0-16,-5 4 0 15,-6-1 0-15,-4 0 0 16,-9-1 0-16,-11-5 0 15,-7-2 0-15,-9-6-1 16,-4-5 1-16,-3-6 0 16,1-7-1-16,4-3 0 15,5-6-1-15,13-4-1 16,4-9-2-16,16 5-3 0,7-10-1 15,21 9-2-15,-3-15-2 16,25 16-2-16,-7-18-2 16,19 21 1-16,-5-17-1 15,9 15 1-15,-9-9-1 16,4 9 4-16,-9-4 1 15,1 1 17-15,-4 10 6 16,-18-11 4-16,4 16 3 16,-18-12 2-16,8 17 1 15,-25-3 3-15,14 6 0 16,-27 4-13-16,5 12-5 15,-8 5-1-15,0 11 0 16,-5 1-2-16,4 8 0 16,-2-3-1-16,5 1-1 0,6-6-1 15,3-7-1-15,9-7-2 16,-4-25-3-16,30 11-3 15,-10-32-2-15,18 4-2 16,-15-24-5-16,20 10 0 16,-20-23-1-16,14 10-2 15,-22-19 3-15,4 9 1 16,-17-8 3-16,-3 2 8 15,0 16 19-15,-21-12 3 16,10 22 5-16,-15-7 0 16,18 23 2-16,-10-7-1 15,19 25 1-15,0 0-8 16,0 0-20-16,19 4-5 0,-3-1-3 15,20 20-5-15,-12-13-1 16,21 24-2-16,-14-14-1 16,14 13 1-16,-16-7 3 15,11 6 5-15,-12-6 1 16,1-2 3-16,-7-2 3 15,-3-6 3-15,-9-2 1 16,-10-14 20-16,14 11 2 16,-28-21 3-16,14 10 2 15,-22-11 0-15,22 11 0 16,-38-17 3-16,23 20-2 15,-20-4-18-15,8 8-2 16,-7 7-2-16,3 10 0 16,1 4-1-16,1 7 0 0,5 2-1 15,9 4 0-15,6-8-1 16,10-1 0-16,10-9 0 15,10-7 0-15,5-11-1 16,9-8 0-16,4-9 0 16,1-5 0-16,-1-6-1 15,-2-4 1-15,-4 1-1 16,-6-3 0-16,-2 5 1 15,-10-1-1-15,-2 8 1 16,-9 4 0-16,-4 13-1 16,0 0 1-16,0 0 0 15,-17 22 0-15,5 5 0 16,-1 12 0-16,-3 10-1 15,-1 8 2-15,-3 8 0 16,-3 7-1-16,4 7 1 0,0-1-1 16,-6 2 2-16,1-4-2 15,-3-7 1-15,3-4 0 16,-4-12-1-16,4-9 1 15,-4-13-1-15,-1-11 0 16,4-9 0-16,-2-12 0 16,3-7 0-16,2-12-1 15,2-3 0-15,7-12-1 16,6 0-1-16,-1-9-3 15,12 0-1-15,-3-7-3 16,14 7-2-16,-7-10-1 16,16 16-2-16,-13-13-2 15,20 21-2-15,-13-13 2 16,16 23 0-16,-12-11 0 0,22 15 0 15,-12-4 2-15,15 10 2 16,-3-6 1-16,5 5 2 16,6-2 2-16,2 2 2 15</inkml:trace>
  <inkml:trace contextRef="#ctx0" brushRef="#br2" timeOffset="78872.5112">15768 8105 109 0,'-11'-24'31'0,"11"24"0"16,-37 0 0-16,15 14-19 15,-17-1-7-15,7 9 0 16,-10 1-2-16,9 2 0 16,3 0-1-16,8 1 0 15,7-5-1-15,12-1 0 16,7-5 0-16,9-4-1 15,9-5 1-15,5-4-1 16,5-7 0-16,2-2 0 16,1-5 0-16,-2-6 0 15,-3-1 0-15,-1-2-1 16,-2-2 1-16,-3-2-1 0,1 0 1 15,-7 2 0-15,2 4-1 16,-6 1 1-16,-2 8 0 16,-1 4-1-16,-11 6 1 15,10 13 0-15,-13 8 0 16,-8 7 0-16,-3 12 1 15,-1 9-1-15,-9 11 1 16,-3 6 0-16,2 4 1 16,-7 9-1-16,4 0 1 15,-1-1-2-15,-1-2 1 16,0-7-1-16,4-7 1 15,-1-9-1-15,3-8 0 16,1-14 0-16,-1-5-1 16,2-10 1-16,0-13 0 0,-2-6 0 15,-3-9 0-15,1-5 0 16,-1-10 0-16,4-3-1 15,2-1 0-15,3-4-1 16,7 0-1-16,1-3-2 16,15 9-2-16,-1-4-3 15,17 12 0-15,-6-7-2 16,20 14-2-16,-10-11-1 15,18 16-3-15,-13-15 2 16,18 12-1-16,-12-16 1 16,13 10-1-16,-7-11 2 15,10 4 1-15,-2-8 2 16,5 3 2-16,-4-3 1 15,-3 0 3-15,2 0 0 16,-7 3 2-16,-5 4 1 0</inkml:trace>
  <inkml:trace contextRef="#ctx0" brushRef="#br2" timeOffset="79668.5567">16120 8206 122 0,'5'12'29'0,"-5"-12"1"16,23 10-2-16,-13-11-21 15,15-2-5-15,4-3 0 16,5-3-2-16,2-2 1 16,6-4-1-16,-4-1 0 15,-1-3 0-15,-8 1 0 16,-4-4 0-16,-8 4 0 0,-8-1 1 15,-8-3-2-15,-10 8 4 16,-6 1-3-16,-6 9 2 16,-4 4 0-16,-8 9 0 15,-3 3 0-15,2 11 1 16,-4 7 0-16,10 1-2 15,2 2 2-15,11 2-2 16,9-3 0-16,13-4 0 16,12-6-1-16,10-6-1 15,9-6-1-15,5-11 0 16,7-1-3-16,1-12 0 15,1 2-3-15,-5-8 0 16,2 3-1-16,-10-3 1 0,2 5 1 16,-15 0 3-16,-1 4 2 15,-8 8 3-15,-17 3 2 16,14 7 2-16,-14-7 2 15,-8 32 0-15,-1-9-1 16,-1 9 0-16,-5 2-2 16,6 4 0-16,-5-6-1 15,4 3 0-15,2-7-1 16,2-7 0-16,2-6-1 15,4-15 0-15,0 0 1 16,0 0-1-16,14-24 0 16,-2 0 0-16,4-7 0 15,4-5 0-15,3-3 0 16,5-3 0-16,1 0 0 15,3 1 0-15,2 4 0 16,2 4 0-16,-4 5-1 0,-1 2-1 16,2 9-2-16,-9-2-5 15,8 13-2-15,-7-10-1 16,11 14-2-16,-11-12 0 15,25 15-3-15,-12-15-1 16,28 17 1-16,-12-17 2 16,23 17-1-16,-3-7 0 15,24 9-2-15,-1-6 2 16,16 8 2-16,4-5 1 15,11 3 1-15,5 0 2 16,6-4 2-16,2-2 1 16,-6-5 1-16,-5-2 0 0</inkml:trace>
  <inkml:trace contextRef="#ctx0" brushRef="#br2" timeOffset="81689.6723">18532 7563 103 0,'-19'3'30'15,"15"16"-1"-15,-16-7 1 16,15 20-8-16,-10 1-16 16,7 10-1-16,-6 14-1 15,2 11-1-15,-2 8-1 16,1 6 0-16,-4 4 0 15,1-1-2-15,4-5 0 16,0-6-2-16,8-12-1 16,-1-13-3-16,10-9-4 15,-8-19-1-15,15-3-3 16,-12-18-2-16,10-8-4 15,-14-18 0-15,8 11-1 16,-17-20 2-16,7 5 1 16,-13-10 3-16,0 2 3 0,-4-1 3 15,-6-9 26-15,15 24 3 16,-16-16 6-16,23 22-1 15,-12-13 2-15,19 31 1 16,5-30 0-16,23 28-1 16,-2-6-23-16,14-2-2 15,11-1-2-15,7 2-1 16,9-4-2-16,4-2 0 15,7 5-6-15,-4-10 0 16,9 9-3-16,-14-14-2 16,10 12-2-16,-19-21-3 15,9 16 0-15,-20-21-1 16,6 10 3-16,-20-17-1 15,2 8 2-15,-13-15 2 0,-5 9 4 16,-6 0 1-16,-9 5 4 16,-6 14 21-16,-13-8 6 15,15 33 2-15,-35-21 0 16,22 35 2-16,-21-9 1 15,15 25 0-15,-20-8 0 16,17 17-19-16,-9 3-4 16,4 15 1-16,-3 6-2 15,3 5-1-15,-2 4 0 16,5 2 0-16,-1-3-1 15,7-3-1-15,6-7 1 16,2-4-1-16,10-16 0 16,5-6 0-16,8-13 0 0,9-11 0 15,3-11 0-15,-2-3-1 16,5-10 1-16,-4-3 0 15,-1-3 0-15,0-5 0 16,-5 5 0-16,-4 3-1 16,-7 2 1-16,-7 14 0 15,17-10-1-15,-17 10 0 16,9 11-1-16,-6 2 0 15,6 4-3-15,-4-2-2 16,8 7-3-16,1-9-1 16,11 6-1-16,-2-18-2 15,15 13-2-15,-5-23-1 16,19 12 0-16,-10-16 1 15,15 7 0-15,-13-13 1 16,11 7-1-16,-12-7 3 0,2 0 2 16,-10-2 2-16,-5-2 6 15,0 10 17-15,-26-16 6 16,11 19 2-16,-25-14 2 15,10 24 1-15,-27-21 1 16,11 26 2-16,-23-8-5 16,4 14-15-16,-4 5-2 15,-3 8-2-15,-1 5 0 16,4 7-1-16,4 0-1 15,7 0 0-15,8 0-1 16,13-4 0-16,10-6-1 16,10-11 0-16,9-7 0 15,9-13-1-15,7-9 1 16,8-5-1-16,1-9 1 0,0-4-1 15,-2-5 1-15,-1 1-1 16,-7 0 1-16,-2 5-1 16,-9 2 1-16,-5 5 0 15,-8 8 0-15,-13 16-1 16,0 0 1-16,0 0 0 15,-4 21 0-15,-9 5 0 16,-2 7 0-16,-5 1 1 16,6 2-1-16,3 1 0 15,4-5 0-15,7-5 0 16,8-11-1-16,7-8 1 15,6-7 0-15,10-10 0 16,3-4 0-16,3-8 0 16,-1-2 0-16,3-4-1 15,-3 2 1-15,-1 1 0 0,-4 0 0 16,-8 4 0-16,-3 8 0 15,-6 4 0-15,-14 8 0 16,11 3 0-16,-15 9 0 16,-7 5 0-16,1 9 1 15,-5 0-1-15,1 1 1 16,-1 0-1-16,7-5 0 15,4-5 1-15,12-5-1 16,8-10 1-16,8-8-1 16,11-6 0-16,4-5 0 15,7-3-1-15,2-2 1 16,-3 0 0-16,-4 6-1 0,-4 4 1 15,-11 6 0 1,-7 12-1-16,-10 8 0 0,-8 6 0 16,-3 7-3-16,-6 2-1 15,8 6-3-15,-7-10-2 16,15 3 0-16,-5-16-2 15,21 3-1-15,-6-24-1 16,23 8-1-16,-5-26 0 16,19 9 2-16,-6-20-2 15,19 8 0-15,-3-17-2 16,15 6 2-16,-7-9 1 15,8 1 1-15,-3-2 2 16,9 1 2-16,-1 0 2 16,1-1 2-16</inkml:trace>
  <inkml:trace contextRef="#ctx0" brushRef="#br2" timeOffset="82605.7247">21692 7222 103 0,'7'-23'30'16,"9"15"1"-16,-20-4 1 15,4 12-21-15,-11 21-5 16,-2 10 0-16,-6 5-2 15,-1 11-1-15,-3 6-1 16,2 5-1-16,7 0-1 16,6-5 0-16,13-5-3 15,6-12-3-15,20 1-3 16,0-27-4-16,24 9-3 15,-9-28-4-15,24 7-1 16,-13-24-1-16,18 7 1 16,-14-18 0-16,10 4 3 15,-15-7 3-15,0 0 3 0,-10 1 2 16,-3-2 3-16,-11 4 2 15,-3 0 1-15,-7 8 1 16,-7 3 17-16,4 18 10 16,-26-9 2-16,7 17 2 15,-19 8 0-15,7 20 0 16,-25-6 2-16,6 30-1 15,-29-4-16-15,3 18-8 16,-14 11-2-16,0 10 0 16,-5 3-2-16,1 3 0 15,6-3-1-15,13-8-2 16,15-5-3-16,10-17-3 15,26-3-2-15,4-25-4 16,28 1-1-16,-9-24-5 0,25 7 0 16,-15-28-3-16,20 9 2 15,-17-19 0-15,12 0 2 16,-12-9 3-16,12-2 2 15,-7-3 1-15,0-3 4 16</inkml:trace>
  <inkml:trace contextRef="#ctx0" brushRef="#br2" timeOffset="83280.7634">22253 7834 131 0,'15'-19'32'0,"26"11"0"16,7-14-1-16,18 8-30 15,13 1-1-15,-1 6 0 16,1 5 0-16,-9 7 0 15,-16 7 0-15,-17 5 1 16,-19 2-1-16,-18 2 0 0,-18 3 1 16,-10 5 0-16,-10-1-1 15,-5-1 0-15,-3-5 1 16,7-2-1-16,6-1 0 15,9-5 0-15,12-1 0 16,12-13-1-16,23 7 0 16,11-6 1-16,7 1 0 15,7 2-1-15,0 2 1 16,-2 4 0-16,-7 4 0 15,-8 7 1-15,-17 4 0 16,-14 7-1-16,-17 2 1 16,-14 4 1-16,-15-1-1 15,-10 1 0-15,-3-3 1 16,-1-1-1-16,0-6 0 0,11-8-1 15,11-4-1-15,10-11-2 16,28-5-4-16,0 0-2 16,11-18-2-16,7-9-1 15,14 10-3-15,-9-26-3 16,20 14 0-16,-23-23-2 15,18 12 1-15,-13-14 1 16,13 11 0-16,-10-5 1 16,14 12 2-16,-1 1 2 15,6 11 2-15,10 5 2 16</inkml:trace>
  <inkml:trace contextRef="#ctx0" brushRef="#br2" timeOffset="84516.8341">23818 7994 72 0,'-11'-19'29'0,"11"19"1"15,-26-15-1-15,14 24-7 16,-24-11-7-16,15 22-5 15,-13-6-2-15,9 13-3 16,-1 2-1-16,6 4-2 16,5-3 0-16,12 7 0 15,5-7-1-15,16 0 1 0,6-7-1 16,10-5 0-16,2-8-1 15,9-9 0-15,-1-7 0 16,-1-7 1-16,-2-6-1 16,-11-6-1-16,-2-4 1 15,-10-2 0-15,-9-1 0 16,-9-2-1-16,-5-2 1 15,-7 5-1-15,-1 2 0 16,-3 5-1-16,2 10-1 16,0 4-2-16,14 10-4 15,-9 2-1-15,22 16-3 16,-13-18-1-16,38 27-4 15,-18-26-1-15,29 16 1 16,-9-24-2-16,21 14 2 0,-4-19 2 16,11 10 1-16,-2-11 3 15,11 3 1-15,-5-4 3 16,-2-7 3-16,-1-1 1 15,-9-4 2-15,-3-1 0 16,-12-6 2-16,-4 0-1 16,-14-7 1-16,-4-2 0 15,-12-2 4-15,-3 0 12 16,-14-13 4-16,1 13 2 15,-13-12 3-15,2 19 0 16,-21-11 1-16,8 24 2 16,-25-4-5-16,11 25-11 15,-14 6-4-15,4 16-2 16,-5 17-1-16,8 12-1 0,0 15-2 15,9 8 0-15,8 12-1 16,5 5-2-16,7-2-1 16,6-3-1-16,6-4-1 15,4-12-2-15,5-6-2 16,-1-20-2-16,7-3-3 15,-11-25-2-15,14 5-2 16,-9-18-1-16,0-10 0 16,-14-14-1-16,14 4 0 15,-18-18 4-15,9 7 1 16,-15-9 9-16,0-6 20 15,10 14 4-15,-21-9 4 16,23 20 2-16,-13-11 1 16,25 32 2-16,5-23-1 15,33 26-5-15,5-3-16 0,18 5-4 16,15 0-1-16,6-1-3 15,5 3-3-15,-5-5-2 16,1 8-4-16,-22-13-1 16,-1 15-4-16,-33-18-2 15,13 18-4-15,-35-24 0 16,11 19 2-16,-25-19 0 15,9 12 1-15,-15-8 2 16,15 8 3-16,-25-7 2 16,13 6 2-16,-5 4 1 15,17-3 2-15</inkml:trace>
  <inkml:trace contextRef="#ctx0" brushRef="#br2" timeOffset="85993.9185">3005 9938 53 0,'8'-12'26'16,"-8"-4"1"-16,0 16 1 15,-12-22-9-15,12 22-5 0,-32 0-2 16,11 14-4-16,-14-4 0 16,0 18-1-16,-12 1-2 15,2 15 0-15,-4-2-2 16,-1 8 0-16,7 0-2 15,9-1 1-15,12-3-1 16,13-4 0-16,18-12-1 16,16-11 1-16,21-11-1 15,12-13 0-15,11-10 1 16,7-13-3-16,6-11 3 15,-6-6-2-15,-3-4 2 16,-11 3-1-16,-14 3 1 0,-11 7-1 16,-19 7 0-16,-7 12 2 15,-11 17-2-15,-18 1 0 16,0 24-1-16,-4 11 0 15,3 15-1-15,3 6-1 16,15 14-4-16,7-9-2 16,20 5-2-16,3-23-2 15,22 1-3-15,-7-36 0 16,34 1-1-16,-9-35 1 15,25-2 1-15,-13-28 0 16,22 2 4-16,-15-23 0 16,18 4 3-16,-4-11 1 15</inkml:trace>
  <inkml:trace contextRef="#ctx0" brushRef="#br2" timeOffset="91663.2428">4787 9924 67 0,'0'0'32'0,"0"0"-2"16,0 0 1-16,0 0-15 15,0 0-9-15,-1 12-3 16,2 9 1-16,-1 1-2 15,4 13 1-15,-4 3-2 16,0 7 1-16,0 0-2 16,1 2 1-16,-2-1-1 15,2-6 0-15,-2-8-1 0,0-8 1 16,2-8-1-16,-1-16 1 15,0 0-1-15,11-3 0 16,-4-17 1-16,3-4-2 16,-2-11 2-16,-2-5 0 15,4-7 0-15,-3-5-1 16,0-1 1-16,-1-1-2 15,4 1 1-15,-1 1 1 16,9 7-2-16,3 4 0 16,6 7 1-16,6 6-1 15,5 10 0-15,3 6 0 16,-2 9 0-16,-2 4 0 15,-3 9 0-15,-7 6 1 0,-6 11-1 16,-14 4 0-16,-7 5 0 16,-6 5 1-16,-12-2 0 15,-9 5 0-15,-2-1 1 16,-4-5-1-16,-6-3 1 15,6-7-2-15,-4-6 1 16,4-1 1-16,1-5-1 16,5-4 1-16,5-2-1 15,4-3 1-15,4 2-1 16,7 7 2-16,2 3-2 15,6 11 2-15,1 8-2 16,-4 13 1-16,0 10-2 16,-4 7 2-16,-9 8-2 15,-8 1-1-15,0 5-4 0,-12-15-11 16,18 8-7-16,-14-26-4 15,22 0-1-15,-6-26-3 16,25-5-1-16</inkml:trace>
  <inkml:trace contextRef="#ctx0" brushRef="#br2" timeOffset="92339.2815">5828 9801 95 0,'-27'3'34'0,"-15"-8"0"0,8 18 1 16,-14-7-28-16,6 8-2 16,-4 3 0-16,4 8-2 15,2 3 0-15,8 4-1 16,2 5 0-16,8 2 0 15,10 0-1-15,9 1 1 16,11-6-2-16,12-4 1 16,8-8-1-16,5-9-1 15,11-14 1-15,6-14 1 16,1-9-1-16,3-9 0 15,0-7 0-15,-5 0 0 16,-4-6 0-16,-8 4 0 16,-6 4 0-16,-9 10 0 0,-8 10-1 15,-14 18 0-15,0 0 0 16,-5 14 0-16,-6 13 0 15,-7 7 0-15,5 8-2 16,-2 0-4-16,12 9-7 16,-3-19-7-16,25 7-7 15,-9-20-1-15,26 3-2 16,-4-21-2-16,17 7 3 15</inkml:trace>
  <inkml:trace contextRef="#ctx0" brushRef="#br2" timeOffset="92932.3154">6490 9783 93 0,'-8'-20'34'16,"-16"-4"0"-16,1 20 1 15,-10 0-29-15,1 14 0 16,-11 8-2-16,6 13 1 16,-6 4-2-16,9 7 0 15,2 1 0-15,11 1 0 16,7-8-1-16,10-2-1 15,17-9 0-15,7-10-1 16,13-9 0-16,5-7-1 16,5-7 1-16,-2-7-1 15,3-4 0-15,-2-9 0 16,-5-1 0-16,-8-2 0 0,-6-1 1 15,-2-4 0-15,-8 1-1 16,-4 1 0-16,-4 5 1 16,-1 5 0-16,-4 9 0 15,0 15-1-15,0 0 1 16,-13 26 0-16,6 15 0 15,-3 10 0-15,-4 18 0 16,-1 8 1-16,0 10-2 16,-1 6 2-16,1 2-2 15,0 0 2-15,1-4-2 16,-1-7 2-16,1-8-2 15,2-9 1-15,-3-11-1 16,-1-9 1-16,0-17-1 16,-4-8 0-16,-2-12 0 0,-3-10-1 15,-1-10-1-15,-3-9-1 16,9-1-5-16,-9-24-6 15,16 10-5-15,-9-25-4 16,21 16-2-16,-7-20-2 16,21 18-2-16,-3-8 1 15</inkml:trace>
  <inkml:trace contextRef="#ctx0" brushRef="#br2" timeOffset="93428.3438">6754 10007 109 0,'0'0'36'0,"0"0"0"16,29 1-1-16,-1-14-34 15,7-4 0-15,8-4 0 16,3-5-1-16,2-1 0 15,-3-3 0-15,-6 0 1 16,-5 0-1-16,-12-1 1 16,-10 1 0-16,-10 3 0 15,-12 2-1-15,-8 5 2 16,-5 5-1-16,-13 7 0 0,1 9 0 15,-8 11 1-15,4 12 0 16,-2 5 0-16,8 12 0 16,5 4 0-16,8 2-1 15,11-2 1-15,13-1-1 16,12-5-2-16,8-5 1 15,13-7-3-15,2-5 0 16,12 2-5-16,-9-14-8 16,15 14-6-16,-23-23-6 15,23 17-3-15,-24-20-2 16,14 12 1-16,-17-16-1 15</inkml:trace>
  <inkml:trace contextRef="#ctx0" brushRef="#br2" timeOffset="93586.3528">7520 10082 112 0,'0'0'36'0,"-21"9"-1"16,21-9-1-16,-22 15-35 16,5-22-14-16,17 7-10 15,-15 0-7-15,15 0-1 16,-11-7-3-16,11 7 1 15</inkml:trace>
  <inkml:trace contextRef="#ctx0" brushRef="#br2" timeOffset="94737.4186">1429 11537 60 0,'2'-14'33'16,"-2"14"0"-16,-19-3 0 0,5 12-19 15,-12-4-7-15,9 11-2 16,-7-3 0-16,5 5-1 15,4-1-1-15,7 8 0 16,6-5-2-16,7 2-1 16,13-2 0-16,4-2-1 15,4 0 1-15,7-1-2 16,2 0 1-16,-2-3-1 15,-3 1 2-15,-2 1-1 16,-10 0 2-16,-7 5-1 16,-10 2 0-16,-6 0 1 15,-9 4-1-15,-8 2 0 16,-5-4 0-16,-4-3-1 15,4 2-2-15,-2-17-4 0,14 8-10 16,-5-25-4 0,20 10-4-16,-9-26-2 0,28 8-4 15,-10-18 1-15</inkml:trace>
  <inkml:trace contextRef="#ctx0" brushRef="#br2" timeOffset="94984.4328">1503 11529 88 0,'0'0'33'0,"-14"-14"-2"15,14 14 0-15,17-15-29 16,5 3-2-16,3 1 0 0,11 1-1 16,7 6-4-16,0-7-6 15,16 13-4-15,-20-11-4 16,18 16-3-16,-25-15-3 15,10 14-1-15,-20-14 0 16,5 8 2-16</inkml:trace>
  <inkml:trace contextRef="#ctx0" brushRef="#br2" timeOffset="95488.4616">1738 11164 71 0,'-33'-8'31'0,"-19"-4"-1"15,5 20-3-15,-15-6-16 16,6 17-4-16,-13 4-1 15,3 13-1-15,-2 6-1 16,1 10 0-16,4 5-1 16,7 11 0-16,13 2-2 15,16 5-1-15,22 5 1 16,19 1-1-16,22 1-1 15,17-3-1-15,17-10 1 16,14-14-3-16,11-11 3 16,4-15 0-16,2-19 0 0,-2-15 0 15,-9-18 0-15,-9-12 1 16,-4-9 1-16,-17-9-2 15,-13-5 1-15,-13-6 1 16,-14-2-2-16,-13-9 1 16,-12-3-1-16,-10-8 0 15,-11 3-1-15,-12 5 2 16,-6 8-3-16,-14 6-2 15,1 28-4-15,-20 5-7 16,6 42-2-16,-17 3-2 16,14 29-3-16,-9-2-3 15,25 12 1-15,1-11 0 16</inkml:trace>
  <inkml:trace contextRef="#ctx0" brushRef="#br2" timeOffset="100306.7372">2702 11311 34 0,'0'0'29'0,"7"-22"2"15,-7 22-7-15,4-19-5 16,-4 19-8-16,9-15-3 16,-9 15-2-16,0 0-1 15,0 0 0-15,0 0-1 16,15 23 0-16,-15 6-1 15,2 12 1-15,-1 8-2 16,1 13 1-16,-2 7-1 16,0 5-2-16,-5-2 0 15,3-1-1-15,-1-9-1 16,2-15-4-16,8 2-8 15,-10-28-9-15,19 2 0 16,-16-23-2-16,21-4-4 16,-15-17 0-16,11 1-1 15</inkml:trace>
  <inkml:trace contextRef="#ctx0" brushRef="#br2" timeOffset="100719.7608">2722 11303 66 0,'0'0'34'15,"-8"-11"-1"-15,8 11-1 16,0 0-14-16,21-6-15 15,4 6-2-15,6 0 1 16,9 1 0-16,12 4-1 0,5-2 0 16,5 3-1-16,3 4 0 15,-2 3 0-15,-11 7 0 16,-7 4-1-16,-13 6 0 15,-12 7 1-15,-18 6-1 16,-13 4 2-16,-12 3-1 16,-11 6-1-16,-9-4 1 15,-3-3 0-15,0-6 0 16,2-5-1-16,9-7-1 15,0-10-4-15,16-6-5 16,1-21-9-16,18 6-1 16,7-30-2-16,17 13-3 15,-8-21-1-15,23 8 0 0,-7-12 3 16</inkml:trace>
  <inkml:trace contextRef="#ctx0" brushRef="#br2" timeOffset="101155.7857">3462 11481 78 0,'11'-6'33'15,"-11"6"-2"-15,5 13 1 16,-8 0-29-16,1 7 1 15,-2 4-2-15,3 6 2 16,-4 7-1-16,1 2-2 0,-3-2 2 16,2 0-2-16,-1-3 1 15,3-6-2-15,1-3 1 16,-1-8-2-16,3-17 1 15,5 12 1-15,-5-12-1 16,16-25 0-16,-4 3 1 16,0-6 1-16,2-6-1 15,1-4 0-15,2-5 0 16,-4 0 1-16,1 1-2 15,1 6 1-15,0 4-1 16,-1 3-2-16,3 7 1 16,0 6-2-16,6 8-1 15,-2 1-3-15,16 16-6 16,-9-11-6-16,22 18-3 15,-14-16-1-15,20 16 0 0,-12-14-3 16,15 11 2-16,-11-11 0 16</inkml:trace>
  <inkml:trace contextRef="#ctx0" brushRef="#br2" timeOffset="101914.8292">4294 11467 85 0,'-30'-13'31'0,"16"12"2"15,-15-9 0-15,8 9-25 16,-10-1-3-16,1 8 0 16,-6 5-1-16,2 9 0 15,-1 1-1-15,1 9 1 0,5 2-1 16,6 6 0-16,3-2-2 15,8-2-1-15,9-4 1 16,12-7-2-16,10-8 2 16,7-7-4-16,8-11 3 15,3-8-1-15,7-11 1 16,-1-7 0-16,2-6-1 15,-5-3 2-15,-2-3-2 16,-5 1 2-16,-6 4-1 16,-8 6-1-16,-3 6 2 15,-5 5-1-15,-11 19 0 16,7-11 0-16,-7 11 0 15,-6 24 0-15,-2-5-1 0,4 6 1 16,-2 2-1-16,-2 0 2 16,3 2-1-16,7-5 1 15,4-7 0-15,-1-3 0 16,13-8 0-16,0-7-1 15,7-6 1-15,1-6-2 16,3-5 1-16,1-3-1 16,-1-6 1-16,-3 7-2 15,-3-3 2-15,-4 3 0 16,-3 7 0-16,-5 3-1 15,-11 10 1-15,0 0 0 16,9 11 0-16,-11 8 0 16,-1 3 0-16,3 5 1 15,-1 3-1-15,2 5 2 0,5-5-2 16,0 0 2-1,8-8-2-15,2-7 1 0,9-11 0 16,2-6-1-16,2-12 0 16,4-8-1-16,-1-8 0 15,2-5-1-15,-5-3 1 16,-4-6-2-16,-8 3 0 15,-5-1-3-15,-3 7 0 16,-11 2-4-16,5 19-5 16,-18-9-4-16,15 23-1 15,-22-7-2-15,22 18-1 16,-15-11-1-16,19 17 3 15,-4-17 1-15,0 0 4 16</inkml:trace>
  <inkml:trace contextRef="#ctx0" brushRef="#br2" timeOffset="102455.8601">4962 11402 39 0,'-11'-2'29'16,"11"2"1"-16,-10-5-1 16,10 5-9-16,-5-11-13 15,5 11-2-15,5-19-1 16,-5 19 0-16,10-17 1 15,-10 17-1-15,0 0 1 16,16 5 0-16,-16-5-1 16,0 26 0-16,-4-2 0 15,1 9 0-15,-2 3-1 16,1 5 1-16,-3-1-2 15,3 0 1-15,8-7-1 16,2-9 0-16,7-9-1 16,8-14 0-16,7-14 0 15,5-11-2-15,4-10 1 0,1-8 0 16,-8-1-1-16,1-4 0 15,-8 5-2-15,-11-3-3 16,2 15-8-16,-21-8-3 16,8 20-6-16,-21-12-1 15,20 30-2-15,-22-31-2 16,22 31 1-16,-11-27 2 15,13 11 6-15</inkml:trace>
  <inkml:trace contextRef="#ctx0" brushRef="#br2" timeOffset="103137.8991">6188 11251 76 0,'8'-14'35'15,"-8"14"-2"-15,0 0 2 16,2 12-30-16,-9 5-1 16,4 11-1-16,-6 4-1 15,-1 9 1-15,6 2-2 16,-6 0-1-16,6-3-2 15,-3-5-2-15,14-2-9 16,-7-33-7-16,14 19-2 16,-13-35-3-16,21 2-1 15,-13-24-3-15,14 3 1 16,-11-17 3-16</inkml:trace>
  <inkml:trace contextRef="#ctx0" brushRef="#br2" timeOffset="103304.9087">6071 11000 90 0,'-22'0'30'15,"1"-4"0"-15,21 4-3 16,0 0-37-16,0 0-6 16,21-1-4-16,-3-13-2 15,21 10-2-15,-9-11 0 16,15 10 0-16,-2-6 1 15</inkml:trace>
  <inkml:trace contextRef="#ctx0" brushRef="#br2" timeOffset="103672.9297">6519 11139 83 0,'-4'23'30'16,"9"9"0"-16,-15-5 2 16,8 6-26-16,-4 0-2 15,2 2 0-15,-4-1 0 16,5-3-1-16,-5-3-1 15,3-5 1-15,-1-7-2 16,6-16 1-16,0 0-1 16,15-3 1-16,3-19-1 15,6-7 0-15,3-6 0 16,7-6 0-16,5-1 0 15,-1 3 0-15,0 5 0 16,0 6 0-16,-5 11-1 0,-3 10 0 16,-7 14 0-16,-3 10-1 15,-9 11-1-15,-5 7-2 16,1 11-3-16,-9-7-6 15,12 12-7-15,-13-19-2 16,21 7-2-16,-11-25-2 16,23 3-1-16,-7-27 0 15,19-2 2-15</inkml:trace>
  <inkml:trace contextRef="#ctx0" brushRef="#br2" timeOffset="104302.9658">7828 10796 83 0,'16'-8'34'16,"-1"-8"-3"-16,16 2 2 15,6-6-30-15,8 4 0 16,3-4 0-16,5 7 1 16,-6 3-1-16,-1 9 0 15,-11 8-1-15,-13 9 0 16,-15 13-2-16,-16 4 1 15,-18 11 0-15,-14 8-1 16,-16 2 1-16,-9 8-1 16,-12 0 2-16,5 4-2 15,5-7 2-15,9-1-1 16,15-5 1-16,17-7 0 15,20-10 0-15,22-12-1 0,23-11 0 16,24-13-1-16,8-8 0 16,15-9 0-16,9-6-1 15,1-6-1-15,-4 3-1 16,-14-4-3-16,-1 15-6 15,-25-8-5-15,6 18-4 16,-30-16-3-16,7 21-1 16,-19-18-1-16,12 15-1 15,-14-14 3-15,9 3 4 16</inkml:trace>
  <inkml:trace contextRef="#ctx0" brushRef="#br2" timeOffset="104610.9834">8937 10737 82 0,'0'0'33'16,"0"0"0"-16,-9 32 1 15,-1-2-29-15,2 11-1 16,-3 2 0-16,2 12-2 16,0-1 1-16,2 3-2 15,-1-1 0-15,-1 0-2 16,3-3-3-16,1-11-3 15,12 5-8-15,-9-26-5 16,17 9-2-16,-15-30-1 16,33-1-2-16,-17-26-2 0,20 4 3 15,-15-18 3-15</inkml:trace>
  <inkml:trace contextRef="#ctx0" brushRef="#br2" timeOffset="104989.005">8896 10715 100 0,'0'0'32'16,"0"0"2"-16,32-2-1 15,9 5-29-15,9-3-1 16,14 6 0-16,4-3-1 15,5 9 0-15,-1 1-1 0,-5 5 0 16,-14 7 0-16,-13 8-1 16,-18 2 0-16,-14 8-1 15,-21 4 1-15,-12 6-1 16,-19-1 1-16,-12 4-1 15,-8-1 1-15,-4-3-2 16,-3-5 2-16,4-3 0 16,6-8 0-16,7-11-2 15,15-5-4-15,4-20-6 16,35 0-4-16,-15-19-6 15,35 3-1-15,-11-22-3 16,34 8-1-16,-15-15 1 16,24 9 3-16,-11-4 4 15</inkml:trace>
  <inkml:trace contextRef="#ctx0" brushRef="#br2" timeOffset="105700.0457">10630 10189 81 0,'-40'30'37'0,"-11"6"-5"15,7 23 5-15,-7 12-31 16,13 16 0-16,1 6-3 16,16 10-1-16,7 1 0 0,14-4-3 15,14-3 0-15,12-13-3 16,20-7-3-16,1-23-8 15,24 4-6-15,-10-30-1 16,20 1-3-16,-17-28-2 16,17 3 0-16,-16-26 1 15,6-4 1-15</inkml:trace>
  <inkml:trace contextRef="#ctx0" brushRef="#br2" timeOffset="106129.0702">11804 10308 64 0,'-30'-47'34'16,"-4"11"-2"-16,-13 1 2 15,1 23-20-15,-17 2-7 16,7 22 0-16,-10 12-3 16,6 22 3-16,-2 9-4 0,8 19 0 15,8 8-1-15,4 8 0 16,11 5-1-16,8 1-1 15,6-3-1-15,7-3-2 16,10-6 0-16,-1-12-4 16,15-4-5-16,-10-27-8 15,21 5-4-15,-14-30-1 16,15 2-2-16,-14-26-1 15,8 1 0-15,-12-19 1 16</inkml:trace>
  <inkml:trace contextRef="#ctx0" brushRef="#br2" timeOffset="106339.0822">10979 10921 95 0,'-13'-1'35'0,"3"-8"-1"16,24 10 4-16,5-7-35 15,19-2-2-15,16 0-1 16,12-8-3-16,15 5-4 15,0-18-6-15,18 14-6 16,-17-21-3-16,16 14-1 16,-19-19-2-16,11 8-1 15,-22-13 1-15,5 2 4 16,-15-9 6-16</inkml:trace>
  <inkml:trace contextRef="#ctx0" brushRef="#br2" timeOffset="106579.0959">12095 10080 109 0,'-19'24'31'0,"-18"0"-1"0,12 29 0 16,-10 6-26-16,2 16 0 16,3 6-1-16,0 9 0 15,3 0-2-15,4-1 0 16,9-2-2-16,0-11-2 15,13-6-2-15,6-14-3 16,13-2-5-16,-5-24-10 16,22 7-1-16,-8-28-3 15,19 7 0-15,-11-19-1 16,13 2 1-16,-6-14 2 15</inkml:trace>
  <inkml:trace contextRef="#ctx0" brushRef="#br2" timeOffset="107015.1209">12422 10785 86 0,'-10'-15'33'16,"10"15"1"-16,-36-3 2 16,15 17-27-16,-16-3-1 15,-1 15-1-15,-5-2-2 16,4 8-2-16,-2-3 1 15,10 2-3-15,7-1 1 16,8-3-2-16,15-7 0 16,14-5-1-16,13-5 1 15,9-7 0-15,8-6-1 16,5-5 1-16,0-9-1 15,3 0 2-15,-3-8-1 0,-9-3 1 16,-3 0-1-16,-8 0 2 16,-7-2-2-16,-4 4 1 15,-6 5-1-15,-4 4 0 16,-7 17 0-16,0 0 0 15,0 0-1-15,-17 19 0 16,8 4-1-16,1 5-2 16,7 5-2-16,-5-7-4 15,15 9-4-15,-6-19-5 16,21 8-3-16,-10-24-2 15,26 8 0-15,-14-25-2 16,20 7 4-16,-6-18 1 16,11-4 5-16,-3-10 3 15</inkml:trace>
  <inkml:trace contextRef="#ctx0" brushRef="#br2" timeOffset="107256.1347">13161 10196 83 0,'-20'35'35'0,"-23"4"-4"15,8 28 5-15,-14-4-9 16,12 17-22-16,0 2-3 16,7 4-1-16,6-3-1 15,5-4-3-15,11-9-2 16,-1-12-4-16,16 0-8 15,-13-25-7-15,16 6-1 16,-15-29-3-16,15 5-1 16,-10-15 2-16,0-15-1 0,-5-2 3 15</inkml:trace>
  <inkml:trace contextRef="#ctx0" brushRef="#br2" timeOffset="107436.145">12826 10783 111 0,'9'-14'34'0,"19"17"1"16,-2-9-2-16,9 6-33 15,13 3-6-15,-6-10-8 16,17 13-4-16,-18-16-7 16,16 12 1-16,-22-16-4 15,12 13 0-15,-18-14 1 0,9 7 4 16,-7-7 4-16</inkml:trace>
  <inkml:trace contextRef="#ctx0" brushRef="#br2" timeOffset="107924.1729">13627 10024 87 0,'14'-5'33'16,"0"2"-1"-16,18 15 2 15,-5 5-31-15,17 12-1 16,4 10 0-16,3 15 1 16,-9 11-1-16,-3 12 1 15,-14 7-2-15,-13 7 1 16,-17 4-1-16,-13-3 1 15,-22-3-1-15,-6-6-1 0,-6-9-1 16,-5-15-2-16,16-4-5 16,0-24-6-16,28 3-5 15,-7-30-4-15,35 4-2 16,-3-24 0-16,26 2-3 15,-8-17 0-15,18 0 4 16</inkml:trace>
  <inkml:trace contextRef="#ctx0" brushRef="#br2" timeOffset="108901.2288">14793 10745 75 0,'-11'-3'34'0,"-7"3"-1"15,-1 10 3-15,-12-2-27 16,5 13-2-16,-6 0-1 15,8 7-1-15,0 1-1 16,9 6-3-16,8-3 1 16,10 0-3-16,12-3 1 15,13-6-1-15,6-5 0 16,9-9-1-16,7-9 1 15,2-8 0-15,4-8 0 16,-8-8 1-16,-3-3-1 16,-9-7 1-16,-8 1 0 15,-10-2 1-15,-13 0 0 16,-9 2 1-16,-11 3-1 0,-4 6 0 15,-6 5 0-15,-2 5 0 16,3 4 0-16,4 6 0 16,7 5 0-16,13-1 0 15,5 13 0-15,16-5 0 16,10 3-1-16,13 0 1 15,6 0 0-15,4 1-1 16,-2 0 1-16,-2 1 0 16,-8 2-1-16,-8 1 1 15,-14 3 0-15,-7 3-1 16,-13-1 0-16,-7 5-2 15,-8-1 2-15,-3-1-1 16,-2 0 0-16,0 1-1 16,2-7 2-16,3-5-2 0,15-13 3 15,-12 9-1-15,12-9 0 16,25-19 0-16,-4-1 2 15,6-5 0-15,3-4 0 16,3-3 1-16,-1-3-1 16,0 2 1-16,-6 4-2 15,-2 6 2-15,-10 6-3 16,0 11 1-16,-14 6-1 15,10 9 0-15,-10 9 0 16,-4 5-2-16,4 8 0 16,-1-2-3-16,9 4-3 15,-5-10-5-15,18 5-3 16,-7-19-5-16,23 9 0 15,-14-26-5-15,29 8 2 0,-13-23-1 16,16 4 5-16,-7-19 3 16,8 0 3-16,0-14 4 15,-3-8 0-15</inkml:trace>
  <inkml:trace contextRef="#ctx0" brushRef="#br2" timeOffset="109156.2433">16191 10135 128 0,'-33'17'29'0,"12"32"4"15,-20 3-4-15,4 21-25 16,3 8-3-16,5 4 1 16,2 5-3-16,7-5 2 15,6-6-4-15,4-7-2 16,17-9-2-16,0-18-5 0,18-1-3 15,-11-26-6-15,23 3-2 16,-13-27-2-16,21 7 2 16,-12-24-2-16,12 5 5 15,-10-15 3-15,-1-1 4 16,0-1 4-16,-2 0 2 15</inkml:trace>
  <inkml:trace contextRef="#ctx0" brushRef="#br2" timeOffset="109622.27">16339 10762 17 0,'17'-11'25'0,"-19"-8"-1"16,2 19 2-16,0 0 1 15,-14 25 1-15,-10-12 1 16,11 21 0-16,-14-8-24 15,11 8-3-15,1-7 1 0,9 5-3 16,5-5 1 0,9-6-3-16,7-6 2 0,9-7-2 15,5-7 2-15,6-7 0 16,4-4 0-16,-1-8 3 15,6-7-3-15,-2-5 2 16,3-2-2-16,-5-2 1 16,-4 6-1-16,-3 1 1 15,-9 7-3-15,-9 12 1 16,-15 8 0-16,-1 16 0 15,-14 11 0-15,-7 13 0 16,-8 8 0-16,1 11 0 16,-6 7 1-16,1 6-1 15,1 0 1-15,5 4-2 16,0-6 3-16,0-3 0 15,2-4-1-15,-2-6 2 0,2-12-2 16,-2-6 2-16,-1-12-1 16,0-10 1-16,-5-9-1 15,4-8-1-15,1-9 0 16,1-7-2-16,5-10-2 15,3-13-6-15,19 1-4 16,-6-20-5-16,28 13-2 16,-6-17-3-16,26 18-1 15,-9-16-2-15,25 18 4 16,-9-1 3-16,17 12 4 15</inkml:trace>
  <inkml:trace contextRef="#ctx0" brushRef="#br2" timeOffset="109810.2808">16974 10991 105 0,'-13'3'28'16,"-7"-9"0"-16,10 7-3 15,-3 3-34-15,-5-10-9 16,18 6-3-16,0 0-3 15,0 0-2-15,0 0-2 16,14 1 0-16,-14-1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9Pipi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2315022"/>
              </p:ext>
            </p:extLst>
          </p:nvPr>
        </p:nvGraphicFramePr>
        <p:xfrm>
          <a:off x="214283" y="762000"/>
          <a:ext cx="8750332" cy="5852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question “What is Science?”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are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list of things that will bring about success in Science and find out how to reduce our natural tendency to forget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as well as we possibly 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Check that the “pre-unit tests” have been glued into our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what we already know and how the new stuff will fit with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Check that the objectives of the unit have been written into our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examine the only lab rule plus guidelines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ourselves safe – in every way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Draw and name Science gear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draw Scientifically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are the names of the gear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gear does and how to use it.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26440" y="791280"/>
              <a:ext cx="1715400" cy="2779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12400" y="783720"/>
                <a:ext cx="1735560" cy="280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380840" y="1883880"/>
              <a:ext cx="1059840" cy="2457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66080" y="1881360"/>
                <a:ext cx="1077840" cy="247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42963" y="534987"/>
            <a:ext cx="7386637" cy="6080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Mihi</a:t>
            </a:r>
            <a:r>
              <a:rPr lang="en-N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a way of sharing our backgrounds</a:t>
            </a:r>
            <a:endParaRPr lang="en-NZ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Birthplace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Family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Number of siblings (brothers and sisters)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Where I fit (elder, eldest, younger, youngest, middle, second…)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first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reason for taking Physics</a:t>
            </a: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  <a:buClr>
                <a:srgbClr val="FFFF00"/>
              </a:buClr>
            </a:pP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79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0960" y="187560"/>
              <a:ext cx="8298000" cy="3961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6560" y="172080"/>
                <a:ext cx="8328240" cy="398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9800" y="259200"/>
              <a:ext cx="8746560" cy="4106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4320" y="244440"/>
                <a:ext cx="8766000" cy="4134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566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84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228</TotalTime>
  <Words>226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</cp:revision>
  <dcterms:created xsi:type="dcterms:W3CDTF">2006-08-16T00:00:00Z</dcterms:created>
  <dcterms:modified xsi:type="dcterms:W3CDTF">2014-02-10T23:43:17Z</dcterms:modified>
</cp:coreProperties>
</file>