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9T21:11:00.67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9962 4149 65 0,'-13'42'34'15,"18"-6"0"-15,-5-36 0 16,39-28-8-16,13-50-18 15,29-28-1-15,33-34-2 16,23-23 0-16,14-16-5 16,2-4-4-16,4 19-16 15,-32-4-10-15,-10 36-2 16,-43 5-3-16,-19 35 0 15</inkml:trace>
  <inkml:trace contextRef="#ctx0" brushRef="#br0" timeOffset="1438.0821">13048 5013 78 0,'-8'15'32'0,"9"17"-1"16,-9-1-5-16,10 16-18 15,-6-6-1-15,5 4 0 16,-2-18 1-16,17-10-2 16,7-39 0-16,24-33-1 15,24-41-2-15,36-40-2 0,26-25-5 16,15-37-12-16,33-2-10 15,-14-22-5-15,12 22-3 16,-33 4-2-16,-14 37 0 16</inkml:trace>
  <inkml:trace contextRef="#ctx0" brushRef="#br0" timeOffset="2737.1565">12479 6702 80 0,'0'0'32'16,"0"0"1"-16,14 34 1 0,-19-10-18 16,11 23-9-16,-9-2-1 15,7 8 1-15,-4-8-1 16,13-3-1-16,6-27 0 15,20-28-2-15,24-46 1 16,36-38-4-16,43-45 1 16,35-35-6-16,41-17-12 15,3-39-11-15,22 16-4 16,-30-4-4-16,-20 43 0 15,-59 26-2-15</inkml:trace>
  <inkml:trace contextRef="#ctx0" brushRef="#br0" timeOffset="3332.1906">12092 8525 85 0,'-2'-22'32'15,"2"22"2"-15,0-22 0 16,0 22-29-16,0 0-1 0,7 29-1 15,-9 7 2-15,2 19-2 16,-2 8 2-16,-1 3-1 16,3-7 0-16,12-17-1 15,19-42 0-15,29-51-1 16,44-63-1-16,50-56-1 15,66-46-8-15,31-58-11 16,57-9-8-16,-12-23-4 16,4 27 0-16,-47 24-4 15,-41 53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56875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next bit of Science Homework - communication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move towards the new way of doing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“pre-unit test” – and then glue it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we already know and how the new stuff will fit with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lab rule – and the safety guidelines that it leads 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way of keeping us safe, happy and educated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draw Science equipment in an efficient and clear 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 out of 5 for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1640" y="960120"/>
              <a:ext cx="1595880" cy="221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1560" y="954360"/>
                <a:ext cx="1610280" cy="223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198</TotalTime>
  <Words>214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</cp:revision>
  <dcterms:created xsi:type="dcterms:W3CDTF">2006-08-16T00:00:00Z</dcterms:created>
  <dcterms:modified xsi:type="dcterms:W3CDTF">2014-02-10T04:43:50Z</dcterms:modified>
</cp:coreProperties>
</file>