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58" r:id="rId4"/>
    <p:sldId id="261" r:id="rId5"/>
    <p:sldId id="265" r:id="rId6"/>
    <p:sldId id="262" r:id="rId7"/>
    <p:sldId id="263" r:id="rId8"/>
    <p:sldId id="266" r:id="rId9"/>
    <p:sldId id="267" r:id="rId10"/>
    <p:sldId id="259" r:id="rId11"/>
    <p:sldId id="268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04T02:26:01.71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9210 3910 41 0,'0'0'29'16,"4"-15"1"-16,-4 15 0 15,0 0-9-15,5 20-10 16,-9 5-3-16,6 21-1 16,-7-2-1-16,7 9-2 0,-6-7 1 15,13 2 0-15,10-29 1 16,19-26 0-16,24-49-1 15,42-36-1-15,37-40 0 16,31-27 0-16,26-22-5 16,4-23-5-16,1 2-2 15,-24-12-5-15,-18 31-1 16,-47 0-6-16,-10 39 1 15,-34-6-3-15,11 34 2 16,-20 1 3-16,28 32-1 16,-5 14 3-16,25 18 1 15,-2 20 2-15,7 15 0 16,-6 18 2-16</inkml:trace>
  <inkml:trace contextRef="#ctx0" brushRef="#br0" timeOffset="1381.079">11208 5336 65 0,'0'0'33'0,"0"0"-1"16,14 2 0-16,-24 18-27 15,11 13 0-15,-4 10-1 16,3 11 4-16,-6-5-3 15,10 8 5-15,0-14-4 16,18-19 3-16,24-39-2 16,33-39-1-16,48-56-2 15,51-39-3-15,51-39 0 16,43-35-4-16,26-36-1 15,2-25-4-15,-9-13-1 16,-33-3 1-16,-20 25-1 16,-51 4-2-16,-10 47-2 0,-46 1 1 15,0 56 0-15,-32 14 1 16,17 58-1-16,-23 17-1 15,7 47 1-15,-28 1-1 16</inkml:trace>
  <inkml:trace contextRef="#ctx0" brushRef="#br0" timeOffset="2323.1328">10996 7623 74 0,'-1'-19'34'0,"9"8"0"16,-11-7 1-16,3 18-26 15,0 0-3-15,0 16 0 16,-6 11-1-16,5 20 0 15,-5 9-1-15,4 8-1 16,3-1 0-16,14-6 1 16,29-31-1-16,39-36 1 15,101-53-1-15,14-47 0 16,72-50-1-16,98-36-2 15,-7-40-1-15,5-29-2 16,-20-15-1-16,-43-5-2 16,-85 14 0-16,-13 9 0 15,-48 39-1-15,-94 16 2 16</inkml:trace>
  <inkml:trace contextRef="#ctx0" brushRef="#br0" timeOffset="2585.1478">14103 10375 22 0,'-6'67'-2'15,"-31"-15"-1"-15,13 30-2 16,-30-18 0-16,14 23-1 15</inkml:trace>
  <inkml:trace contextRef="#ctx0" brushRef="#br0" timeOffset="3185.1821">12726 9573 102 0,'-9'37'33'16,"7"27"2"-16,-11-15-2 15,11 16-20-15,1-12-8 16,19-9 0-16,27-32-1 16,35-37 0-16,51-50-2 15,53-47 0-15,58-35-3 16,36-33-1-16,28-33-2 15,-2-22-1-15,-17-8-1 16,-38-6 0-16,-43 8 0 16,-53 9 1-16,-43 23 1 15,-33 9 2-15</inkml:trace>
  <inkml:trace contextRef="#ctx0" brushRef="#br0" timeOffset="5071.29">1722 11041 22 0,'42'-9'21'0,"10"1"1"16,19 6-2-16,9-9-5 15,33 11 1-15,10-11-4 16,31 5-1-16,16-8-4 0,30 5 0 16,60-6-2-16,-14 5 1 15,12 0-3-15,24 6 0 16,15 2-1-16,29 2 0 15,11-3 1-15,21 7-1 16,15-8 0-16,17 4 0 16,23-7 1-16,18 4-1 15,23-9 0-15,14 4 1 16,55 2-1-16,-29 2 1 15,-32 3-2-15,89 4 1 16,-18 2 0-16,1 2 0 16,1 2 0-16,43-1-1 15,-18-1 0-15,15-2 1 16,14-7-1-16,-20-2 1 0,38-9-1 15,31-1 0-15,21-2 1 16,-53-2-1-16,-16 0 0 16,34 6 1-16,8 6-2 15,-42 6 1-15,-22 7-1 16,-5 2 0-16,-77 7 0 15,7 3 0-15,-34-3-1 16,-30 0 0-16,-56-1-1 16,-10-7-1-16,-40-1 0 15,-75-9-1-15,-17-2 0 16,-54-6-1-16,-50-1 0 15,-54-5 1-15,-50 4 0 16,-48-5 1-16,-40 6 0 16,-39-1 1-16,-27 8-1 15,-28-1 1-15,-7 10 0 0,-17-2-2 16,0 6 1-16,-5-2 1 15,7 1-1-15,6-2 0 16,16-2 0-16,14-7 0 16,20 0 0-16,18-9 1 15,26 0-1-15,19-10 0 16,25 2 0-16,20-5 0 15,20-1 1-15,18-1-1 16,16 3 1-16,12 0 0 16,4 0 5-16,5 7 2 15,-12-8 2-15,5 15-1 16,-19-6 1-16,0 15 0 15,-32 1 1-15,0 0 1 0,-32 27-7 16,-33 8-1-16,-36 13-1 16,-39 10 1-16,-49 14-1 15,-52 10-1-15,-57 16 2 16,-59 11 0-16,-61 10 1 15,-58 16 1-15,-56 10 0 16,-58 21-1-16,-47 18 1 16,-59 19 0-16,-50 20 0 15,-48 25-1-15,-40 26 1 16,-39 21-3-16,-35 23 2 15,-34 14-1-15,-26 21-2 16,-17 18 1-16,-10 8-3 16,4 1 0-16,18-7-3 15,32-15-3-15,43-22 1 0,60-35-3 16,72-48 3-16,72-58-1 15,80-60 3-15,80-68-3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04T02:09:49.60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7907 6825 52 0,'32'-25'34'0,"-14"-6"-1"16,-7 14 1-16,-20-3-10 15,0 21-10-15,-34 6-6 16,-6 20-2-16,-18 8-2 16,-6 15 0-16,-7 7-3 15,6 4 2-15,7-1-2 16,10 3-1-16,22-10 1 15,23-7 0-15,23-10 0 16,29-11-1-16,19-5 1 16,15-9 0-16,10 4 0 15,3-5 0-15,-5 2-1 16,-11 10 1-16,-18 9-1 15,-25 11 0-15,-24 11 0 16,-23 7 1-16,-20 2-1 0,-10 2 0 16,-5-8 0-16,-1-9 0 15,9-7 0-15,13-21-1 16,20-13-1-16,13-6-1 15,31-27 0-15,8-7-3 16,24 0 1-16,-2-11-2 16,14 4 1-16,-4-9-2 15,7 12 1-15,-13-7 0 16,4 12-1-16,-14-5 1 15,3 9 0-15,-12-3-1 16,0 5 1-16,-11-5 2 16,-3 0 5-16,-4 9 4 15,-13-5 2-15,0 11 2 16,-16-4 2-16,1 21 2 0,-23-4 1 15,0 26-1-15,-21 0-3 16,0 17-2-16,-12 4-1 16,4 15-2-16,-4-3 0 15,9 4 0-15,10-6-1 16,15-2-1-16,18-13-2 15,24-11 1-15,21-17-1 16,17-17 0-16,12-14-1 16,17-13-1-16,1-9 0 15,0-9-1-15,0-1 0 16,-16-3-1-16,-11 8 1 15,-15 10-2-15,-16 9 3 16,-13 11-1-16,-17 18 2 16,0 0 1-16,-17 28 1 0,-1 9 0 15,-3 12 1-15,2 6 1 16,-1 4-1-16,4 2 0 15,5-3-1-15,6-6 0 16,8-11-1-16,6-14-1 16,9-19 0-16,7-19-2 15,9-15 0-15,-2-19-1 16,10-12 1-16,-10-16-1 15,4-8-1-15,-11-13 1 16,-7 2 0-16,-13-5 1 16,-4 7 1-16,-14 14 3 15,-9 9 1-15,-6 17 1 16,-5 10 1-16,5 20 0 0,-6 9 1 15,11 20 0-15,2 6-4 16,13 3-1-16,14 4-2 16,8-3-2-16,11 7 0 15,10-7 0-15,10 9-1 16,2-8 1-16,6 7 1 15,-8-6-1-15,2 8 1 16,-15-5 0-16,2 7-1 16,-19 0-1-16,-4 6 2 15,-13-1-1-15,-5 0 5 16,-3 4 1-16,-6-7 2 15,7 8 0-15,-6-18 4 16,15 8 1-16,1-17-1 16,21 2 2-16,6-18-4 0,16-3-1 15,7-11-1-15,8-4-1 16,1-5-1-16,1-7 0 15,-9-5-1-15,-6 0 1 16,-13-1-1-16,-17 2 0 16,-14 6 0-16,-15 8 1 15,-14 7-2-15,-13 16 0 16,-11 14 1-16,-7 14-1 15,-4 16 1-15,1 11-1 16,7 7 1-16,11 8-1 16,13 2 1-16,22-8 1 15,18-11-1-15,23-13 0 16,24-15 0-16,20-21 0 15,11-18 0-15,12-16 0 16,2-15 0-16,-6-10 0 0,-7-4 0 16,-12 0-1-16,-16 3 2 15,-16 10-2-15,-16 7 1 16,-18 16-1-16,-11 22 0 15,-25 4 1-15,-7 22-1 16,-8 13 0-16,-2 17 0 16,-2 3 0-16,2 6 0 15,7-2 1-15,11-10-1 16,14-11 0-16,19-20 1 15,16-16-1-15,13-25 1 16,7-15 1-16,10-18-2 16,4-8 0-16,0-10 0 15,-1-2 0-15,-11 8 0 16,-6 7 0-16,-11 17 0 0,-9 14 0 15,-9 22 0-15,-12 14 0 16,-10 20 0-16,1 13 0 16,-5 9 0-16,7 9 0 15,1 5 0-15,9-5 0 16,14-5-5-16,12-12 0 15,16-6-2-15,6-18-2 16,18-9 1-16,-2-22-2 16,12-5 1-16,-12-24 0 15,6 5 1-15,-13-17 0 16,-1 8 2-16,-21-9-3 15,-1 12 2-15,-22 0-1 16,-2 6 8-16,-12 13 5 0,-16-4 2 16,-3 18 2-16,-19-7 3 15,3 17 1-15,-18-6 1 16,12 19 2-16,-19-7-7 15,14 13-4-15,-1 1-1 16,4 11-2-16,9 1 0 16,6 8-1-16,13 0 0 15,9 2 0-15,14-6-2 16,9-4 1-16,13-10-2 15,10-12 0-15,11-10-2 16,1-15-1-16,10-6-2 16,-2-17 0-16,3 1 0 15,-8-11 0-15,-4 9 0 16,-13-3 0-16,-6 16 0 0,-15 1 2 15,-18 23 2-15,0 0 3 16,0 0 1-16,-22 17 2 16,1 0 1-16,7 9 3 15,-5-7 0-15,19 4 2 16,1-11-2-16,22-1-1 15,4-11-1-15,14-6-1 16,8-11-1-16,7-4 0 16,1-9-1-16,-1-4 0 15,-7-7 0-15,-8 0 0 16,-10-2 0-16,-13 2 1 15,-13 5-2-15,-15 6 1 16,-9 8-1-16,-15 14 1 16,-11 16-2-16,-8 15 0 0,-5 13 0 15,-1 14 0-15,1 6 0 16,9 7 0-16,13 0 0 15,13 0 0-15,18-11 0 16,20-9 0-16,23-10 0 16,18-13 0-16,18-6-2 15,6-16-3-15,12-2-1 16,-3-12-2-16,10 0 0 15,-10-12-1-15,6 7 0 16,-23-5-1-16,-5 13 2 16,-21-7 1-16,-5 18 0 15,-19 5 10-15,-22-3 2 16,3 11 3-16,-21-7 0 15,-2 11 2-15,-6-16 0 16,11 9 1-16,-6-15-1 0,21 7-9 16,0-11-3-16,10-2-3 15,4 4-2-15,1-6 0 16,12 5 0-16,6-10-1 15,9 3 2-15,0-9 1 16,11 2 2-16,0-9 3 16,18 3 0-16</inkml:trace>
  <inkml:trace contextRef="#ctx0" brushRef="#br1" timeOffset="26433.5119">1462 837 25 0,'0'0'32'15,"37"-56"1"-15,-37 56-3 16,0 0-7-16,0 0-5 16,0 0-3-16,0 0-5 15,-51-22-3-15,51 22-2 16,-49 18 0-16,49-18-2 15,-46 31 3-15,46-31-3 16,0 0-1-16,-54 55-1 16,54-55 0-16,0 0-1 15,2 61 3-15,-2-61-3 16,0 0 0-16,46 63 0 15,-1-31 1-15,6 11-1 16,-1 5 1-16,-17 2-1 0,-21 4 0 16,-26 4 0-16,-19-2 0 15,-10-5-2-15,0-9 2 16,14-15-3-16,14-11-1 15,15-16-2-15,30-17-1 16,22-8-2-16,5-19 0 16,-57 44-1-16,81-50-3 15,-34 16 2-15,-47 34-2 16,100-80 2-16,-50 35 0 15,4 0 1-15,-6-5 0 16,2 3 2-16,-8-3 4 16,-1 5 16-16,-2-1 1 15,-9 3 2-15,-1-3 0 0,-29 46 3 16,56-79 1-16,-56 79 0 15,36-65-5-15,-36 65-11 16,0 0 1-16,17-48-2 16,-17 48 1-16,0 0-1 15,0 0 0-15,-17 70 0 16,8-43 0-16,-12 59-2 15,7 14 1-15,0 6-2 16,4 7 1-16,0-2-4 16,8-20-1-16,8-21-3 15,2-40 0-15,14-11-2 16,-12-18-2-16,15-8-1 15,-21-15 1-15,15-7 0 16,-19 29 0-16,-4-44 2 0,4 44-1 16,-18-59 3-16,18 59 0 15,-34-57 13-15,34 57 6 16,-50-52 3-16,50 52 1 15,-52-42 1-15,52 42 2 16,-60-38 1-16,60 38 0 16,0 0-10-16,-50-40-5 15,50 40-1-15,0 0-1 16,0 0 0-16,0 0-1 15,52-45-1-15,-52 45-2 16,80-7 1-16,-32-1-2 16,2-1 1-16,2 0 1 15,0 2 1-15,0-3 0 16,-1 2 1-16,-2-1 0 15,-49 9 0-15,77-9 2 0,-77 9-1 16,49 7 1-16,-49-7-2 16,36 33 1-16,-43 11-1 15,-7 8 1-15,-3 2-1 16,8 7 0-16,-1-2-2 15,18-2 2-15,3-15-1 16,15-15 0-16,8-16 0 16,3-11 1-16,9-15-1 15,3-13 1-15,-49 28 0 16,53-41 0-16,-53 41 1 15,52-56-3-15,-52 56 1 16,56-64-1-16,-56 64 1 16,43-61-1-16,-43 61 1 15,39-47 1-15,-39 47-1 0,0 0 2 16,15-31-1-16,-15 42 1 15,-8 12-2-15,-1 20 0 16,-4 12-3-16,7 4 0 16,7-4-4-16,20-15 0 15,14-18-2-15,6-11 1 16,15-5-1-16,-2-12 0 15,13-3 0-15,-10-7 0 16,6-3 2-16,-12-5-1 16,5 6 0-16,-16-8 1 15,6 8-1-15,-46 18 0 16,0 0 0-16,47-30 0 15,-47 30 1-15,0 0 0 16,52-27 0-16,-52 27 1 16,0 0 1-16,0 0-1 0,0 0 2 15,42-45 1-15,-42 45 12 16,0 0 7-16,0 0 1 15,0 0 1-15,16-53 1 16,-16 53 1-16,0 0 1 16,0 0-1-16,0 0-10 15,-39-48-4-15,39 48-2 16,0 0 0-16,-79 6 0 15,32 16-1-15,-10 11-1 16,0 11 1-16,0 2-3 16,16 12 1-16,9-1-1 15,23-6 0-15,28-23 0 16,16-19 1-16,9-11-1 15,13-18 1-15,-57 20 0 0,70-40-1 16,-70 40 1-16,81-68-1 16,-38 23 2-16,8-5-2 15,-11-5 0-15,6-2 0 16,-6 2 0-16,2 1 0 15,-12 3 0-15,1 6 0 16,-31 45 0-16,42-66 0 16,-42 66 0-16,0 0 0 15,0 0 0-15,-3-15 0 16,-11 61 0-16,-9 36 0 15,-5 27-4-15,10 9 2 16,12-1-3-16,25-25 0 16,22-25-3-16,8-42 1 0,10-17-1 15,0-19 1-15,6-10-1 16,-12-18 1-16,-53 39 1 15,51-46-1-15,-51 46 2 16,50-57 4-16,-50 57 4 16,35-56 0-16,-35 56 4 15,27-51 0-15,-27 51 2 16,0 0 1-16,13-53 2 15,-13 53-5-15,-3-12-2 16,-6 25-1-16,-10 8-1 16,-1 16-1-16,7 4-1 15,9 4 0-15,4-4-1 16,17-14 1-16,8-17 0 15,11-13 0-15,-36 3 0 0,50-22 1 16,-50 22-2-16,61-40 0 16,-61 40 0-16,75-55 0 15,-75 55 0-15,73-65 0 16,-73 65 0-16,74-61 0 15,-74 61 0-15,56-54 0 16,-56 54 0-16,0 0 0 16,29-22 0-16,-19 60 0 15,-34 30 0-15,-14 37 0 16,-18 21 0-16,-2 18 0 15,-5 7-2-15,10-7 1 16,9-33 0-16,10-17-1 16,6-21 2-16,5-19-1 15,9-22 1-15,0-17-1 0,14-15 1 16,-14-17 0-16,12-14 1 15,0-15 0-15,6-12-1 16,5-15 2-16,9-7-2 16,8-2 2-16,9 0-2 15,9 4 2-15,7 5-2 16,0 6-3-16,9 10-2 15,-3 7-1-15,8 7 0 16,-65 43-2-16,67-45 1 16,-67 45-2-16,98-49 1 15,-43 23 1-15,11 2 2 16,0 3 0-16,13 0 0 15,-4 2 0-15,14 3 0 16,-9 0-1-16,14 3 1 16,-8 1 0-16,12 0 0 0,-12 1-1 15,12 3 0-15,-18 0 1 16,6 5-1-16,-23 0 0 15,-1 4 0-15,-62-1-1 16,78 2 1-16,-78-2 0 16,0 0 0-16,0 0 1 15,0 0-1-15,0 0 1 16,0 0 0-16,-63-2 1 15,63 2 1-15,-80-1 0 16,80 1 0-16,-88-1 1 16,88 1-1-16,-81 1 1 15,81-1 0-15,-71 5-1 16,71-5 1-16,-47 1 0 0,47-1 1 15,0 0-1-15,0 0 1 16,0 0 0-16,0 0 3 16,0 0 6-16,0 0 5 15,0 0 4-15,0 0 3 16,57 5 0-16,-57-5 2 15,0 0 1-15,51-5-1 16,-51 5-6-16,0 0-4 16,0 0-6-16,0 0 0 15,53-18-1-15,-53 18 1 16,0 0-2-16,0 0 0 15,0 0-1-15,0 0-1 16,-53 15 2-16,49-5-2 16,-25 22 1-16,-3 5-3 15,10 6 0-15,8 2 0 0,14 4 0 16,14-11 0-16,15-8 0 15,9-27-2-15,8-10 4 16,-46 7-2-16,50-21 0 16,-50 21 0-16,0 0 0 15,62-59 0-15,-62 59 0 16,27-48 0-16,-27 48 0 15,14-49 0-15,-14 49-3 16,0 0 0-16,0-63 1 16,0 63-3-16,0 0 3 15,0 0-3-15,-3-48 0 16,3 48 0-16,0 0 0 15,0 0-1-15,53-7 0 0,-53 7 0 16,65 11 1-16,-19-6 1 16,2-1-1-16,13 0 1 15,1-4-1-15,8-2 0 16,-1-2-2-16,8-3 2 15,-10-7-1-15,6 2 0 16,-10-4-1-16,1-2 1 16,-12-5 0-16,-1-1 1 15,-51 24 2-15,72-59 9 16,-72 59 4-16,44-62 1 15,-44 62 2-15,15-66 2 16,-15 66 0-16,-13-61 1 16,13 61 0-16,-33-48-8 15,33 48-3-15,-48-28-2 0,48 28 0 16,-63 3 0-16,63-3-1 15,-65 33 0-15,65-33 0 16,-61 68-2-16,33-43 2 16,-25 74-4-16,16 12 4 15,10 3-5-15,12-1 1 16,13-18-3-16,11-18 0 15,6-24-2-15,-4-33 1 16,1-11-1-16,-12-9-1 16,6-27 1-16,-15-3 0 15,9 30 2-15,0 0-1 16,-26-67 2-16,26 67-1 15,-34-55 8-15,34 55 4 16,-35-51 1-16,35 51 0 16,-35-47 3-16,35 47-1 0,0 0 2 15,-29-56 0-15,29 56-6 16,0 0-6-16,0 0 0 15,60-57 0-15,-60 57-3 16,80-18-3-16,-32 14-2 16,6 3 0-16,4 2-1 15,-1-2 1-15,9 0-2 16,-5 0 4-16,9-1 0 15,-6-2 1-15,4 0 1 16,-9 1-1-16,2-5-1 16,-13 2 0-16,5-3 0 15,-53 9 0-15,88-21 0 0</inkml:trace>
  <inkml:trace contextRef="#ctx0" brushRef="#br1" timeOffset="26784.532">7978 1204 0 0</inkml:trace>
  <inkml:trace contextRef="#ctx0" brushRef="#br1" timeOffset="29460.685">8250 653 108 0,'0'0'29'15,"0"0"1"-15,16-51 2 16,-16 51-20-16,0 0-7 15,0 0 0-15,0 0-2 16,0 0 0-16,0 0-2 16,0 0 1-16,-50 50 1 0,50-50-1 15,-26 98 0-15,-7-7-1 16,5 4 1-16,-1 2-2 15,5 1 2-15,-1-19-2 16,13-17 0-16,10-31-1 16,14-24 1-16,12-19 1 15,-24 12-1-15,0 0 2 16,45-43-1-16,-45 43 0 15,37-47 0-15,-37 47 1 16,40-49-2-16,-40 49 0 16,36-52 1-16,-36 52-1 15,0 0 0-15,57-59 0 16,-57 59 0-16,0 0-1 15,52-22 1-15,-27 26 0 0,6 8-1 16,-10 17-1-16,4 15 0 16,1-1-2-16,4 2 0 15,0-11-2-15,3-14 0 16,8-22 0-16,-41 2-1 15,0 0 1-15,63-27-1 16,-63 27 2-16,0 0 0 16,67-56 0-16,-67 56-1 15,38-49 4-15,-38 49 3 16,32-51 2-16,-32 51 0 15,21-47 3-15,-21 47 0 16,0 0 2-16,7-45 3 16,-7 45-4-16,0 0-1 15,0 0-2-15,-40 6 1 0,10 27-2 16,3 20 0-16,-2 4-2 15,15 5 1-15,4-8-2 16,19-9 1-16,8-18-1 16,19-18 1-16,4-13-1 15,4-16 1-15,-44 20 0 16,47-30 0-16,-47 30 0 15,39-47 0-15,-39 47 1 16,33-57-4-16,-33 57 2 16,9-64-1-16,-9 64 0 15,6-59-1-15,-6 59-1 16,-9-51-2-16,9 51 0 15,0 0 0-15,-10-53 0 16,10 53 0-16,0 0-1 0,0 0 2 16,0 0-2-16,0 0 3 15,0 0-2-15,56-15 3 16,-56 15-2-16,50 13 0 15,-50-13 0-15,65 7-1 16,-65-7 1-16,63 0-1 16,-63 0 1-16,64-11 4 15,-64 11 4-15,51-14 2 16,-51 14 1-16,0 0 1 15,0 0 2-15,56-39 0 16,-56 39 1-16,0 0-3 16,0 0-3-16,0 0 0 15,0 0-2-15,0 0 1 16,-56 32-1-16,56-32-1 0,-44 50 0 15,27-4-1-15,2 3-2 16,13-7 1-16,8-9 0 16,-6-33 0-16,0 0 0 15,0 0 1-15,69 11-1 16,-69-11 1-16,49-23-1 15,-49 23 0-15,50-38 2 16,-50 38-4-16,0 0 2 16,70-66 0-16,-70 66-1 15,0 0 0-15,57-61 0 16,-57 61 2-16,0 0 0 15,0 0-1-15,52-29 0 16,-52 29 1-16,0 0 1 16,36 31-2-16,-33 9 0 0,7 0 0 15,-10-40-2-15,0 0 1 16,29 55 1-16,-29-55 0 15,0 0 0-15,64 25 0 16,-64-25 3-16,51-11-3 16,-51 11 0-16,55-29 0 15,-55 29 0-15,0 0 0 16,63-68 0-16,-63 68 0 15,35-48 0-15,-35 48-5 16,29-47 3-16,-29 47-2 16,0 0 0-16,24-53-2 15,-24 53 1-15,0 0 0 16,0 0 0-16,0 0 2 15,51-18-1-15,-51 18 2 0,55 13-1 16,-55-13 2-16,83 21-2 16,-35-9 1-16,10 3-2 15,-2-3 2-15,8-1-1 16,-7 4 0-16,9-5-1 15,-7 3 0-15,6-2 0 16,-11 0 0-16,2-4-1 16,-56-7 0-16,83 16 0 15,-83-16-1-15,53 10 1 16,-53-10 0-16,0 0 0 15,0 0-2-15,0 0 2 16,0 0-1-16,0 0 1 16,0 0 1-16,-47-21-1 15,47 21-1-15,0 0 2 16,-63-34 0-16,63 34 0 0,0 0 0 15,-47-32 1-15,47 32-1 16,0 0 2-16,0 0 1 16,0 0-1-16,-17-55 1 15,17 55-1-15,0 0-1 16,0 0 2-16,44-49-1 15,-44 49-1-15,0 0 0 16,53-33 0-16,-53 33-1 16,0 0 1-16,73-38 0 15,-73 38 1-15,55-28 0 16,-55 28 0-16,56-27 1 15,-56 27-1-15,50-25 1 16,-50 25 0-16,0 0 0 16,66-37-1-16,-66 37 0 0,0 0 1 15,53-33-1-15,-53 33 0 16,0 0 0-16,0 0 0 15,56-37 1-15,-56 37 0 16,0 0-1-16,0 0 1 16,0 0 1-16,52-32-2 15,-52 32 2-15,0 0-1 16,0 0 0-16,0 0 0 15,47-22 1-15,-47 22-1 16,0 0 0-16,0 0 1 16,0 0-1-16,0 0 2 15,51-40 11-15,-51 40 5 16,0 0 4-16,0 0 2 15,0 0 2-15,19-57-1 0,-19 57 2 16,0 0 0-16,0 0-11 16,0 0-6-16,0 0-2 15,0 0-2-15,0 0-1 16,0 0 0-16,0 0-2 15,-13 68 2-15,13-68-2 16,-10 70 0-16,10-70 0 16,-10 88-2-16,8-41 1 15,-1-1-2-15,3 4-1 16,2-4-1-16,-2-46-1 15,9 83-2-15,-9-83 0 16,15 64 0-16,-15-64 1 16,0 0-2-16,0 0 1 0,30 48 1 15,-30-48-1-15,0 0 2 16,0 0-2-16,0 0 1 15,-5-51 0-15,5 51 2 16,0 0 8-16,-32-52 1 16,32 52 2-16,0 0 0 15,-45-47 2-15,45 47-1 16,0 0 2-16,0 0-2 15,0 0-5-15,-42-49-2 16,42 49 0-16,0 0-2 16,56-27 0-16,-56 27-2 15,68-18-2-15,-68 18 0 16,82-27-1-16,-34 14 0 15,-3-3 0-15,6 1 1 0,-3 0 0 16,5 1 0-16,-5-1 2 16,-2 4-2-16,-46 11 2 15,81-13-1-15,-81 13 0 16,61-1-1-16,-61 1 1 15,0 0-2-15,58 23 2 16,-58-23-1-16,0 0 0 16,43 52 0-16,-43-52 2 15</inkml:trace>
  <inkml:trace contextRef="#ctx0" brushRef="#br1" timeOffset="29956.7134">11678 934 24 0,'0'0'-1'0,"0"0"-1"15,0 0 0-15,48-8-1 16,-48 8 1-16,0 0-1 15,62-12 2-15,-62 12-1 16,46-5 2-16,-46 5 0 16,53-8 1-16,-53 8-1 15,55-6 1-15,-55 6-2 16,54-11 0-16,-54 11 0 15,0 0 0-15,55-12-1 16,-55 12 1-16,0 0 0 16,0 0 0-16,0 0 1 0,49-18 0 15,-49 18-1-15,0 0 2 16,0 0 0-16,0 0 0 15,0 0-1-15,0 0 0 16,-10-51-1-16,10 51 1 16,0 0-1-16,0 0 1 15</inkml:trace>
  <inkml:trace contextRef="#ctx0" brushRef="#br1" timeOffset="31041.7755">12062 705 0 0,'0'0'1'16,"-14"-63"1"-16,14 63 5 16,0 0 2-16,-11-65 2 15,11 65 3-15,-6-48 2 16,6 48 2-16,0 0 3 15,0-64-2-15,0 64-2 0,0 0-2 16,0 0-1-16,-4-51-2 16,4 51-3-16,0 0-2 15,0 0-1-15,0 0-1 16,-23 68-2-16,23-68 0 15,-17 72 1-15,12-26 0 16,-18 36-1-16,-6 25 0 16,0 3-1-16,2-1 0 15,3-17 0-15,9-17 1 16,-1-22-3-16,14-19 2 15,2-34-1-15,15-4 0 16,-15 4 0-16,0 0 1 16,0 0 0-16,42-63-1 15,-42 63 0-15,34-57 0 16,-34 57-1-16,42-63 1 0,-42 63-1 15,50-66 0-15,-50 66-1 16,47-61 2-16,-47 61-1 16,55-49 0-16,-55 49 0 15,48-28-1-15,-48 28 1 16,0 0 1-16,64-2 0 15,-64 2-1-15,18 42 1 16,6 16-1-16,-10 7 0 16,-2 5 1-16,-6-7-3 15,1-5 1-15,1-17-2 16,7-13 0-16,4-17-1 15,-3-8 0-15,6-8-1 16,1-9 0-16,3-3 0 16,-26 17 1-16,0 0 0 0,0 0 0 15,44-57 1-15,-44 57 0 16,0 0 1-16,25-53-1 15,-25 53 1-15,0 0 0 16,22-52-2-16,-22 52 1 16,0 0 0-16,0 0 0 15,19-56 0-15,-19 56 0 16,0 0-1-16,0 0 4 15,0 0 2-15,0 0 2 16,0-48 0-16,0 48 1 16,0 0 1-16,0 0 1 15,0 0 1-15,0 0-3 16,0 0-1-16,0 0-1 15,47-2 1-15,-47 2-1 0,48-5-1 16,-48 5 0-16,56-12 0 16,-56 12-1-16,62-21 0 15,-62 21 0-15,58-23 1 16,-58 23-1-16,48-30 0 15,-48 30 0-15,0 0 1 16,0 0-1-16,28-48 0 16,-28 48 1-16,0 0-1 15,-61 3 1-15,61-3-1 16,-67 27 1-16,63-16-1 15,-64 32 0-15,6 9 0 16,22 4 1-16,25-4-2 16,40-8 1-16,-25-44-2 15,63 24-1-15,-15-21 0 16,6-3-2-16,1-11 0 0,4 0-2 15,0-3 1-15,1-2-1 16,2-6 1-16,1 2 1 16,-5-2 1-16,-2-1 0 15,0 1 1-15,0 3 0 16,-56 19 0-16</inkml:trace>
  <inkml:trace contextRef="#ctx0" brushRef="#br1" timeOffset="31555.8049">14581 1168 0 0</inkml:trace>
  <inkml:trace contextRef="#ctx0" brushRef="#br1" timeOffset="42489.4302">14378 1034 40 0,'0'0'28'0,"0"0"4"15,0 0-3-15,11-56-3 16,-11 56-5-16,0 0-3 0,0 0-7 16,0 0-2-16,22-47-3 15,-22 47-2-15,0 0 0 16,0 0-1-16,0 0 0 15,0 0-1-15,0 0 0 16,0 0 0-16,-9 33-1 16,0 5 0-16,4 12 0 15,-2-1 0-15,11 8-1 16,2-8-1-16,12-1 1 15,9-23 0-15,10-17 0 16,8-14 1-16,-45 6 0 16,49-22 0-16,-49 22 0 15,56-33 1-15,-56 33-1 16,54-45 0-16,-54 45 0 15,49-45-1-15,-49 45 0 0,42-47 0 16,-42 47 1-16,0 0-1 16,52-52 0-16,-52 52 2 15,0 0-2-15,35-11 0 16,-30 22 0-16,-12 18 0 15,0 12 0-15,-4 12-4 16,7 4 0-16,3-3-2 16,8-8 0-16,19-21-2 15,3-11 0-15,14-10-1 16,0-12 0-16,9-11 0 15,-5-10 0-15,-47 29 1 16,53-32-2-16,-53 32 2 16,49-43-1-16,-49 43 0 15,0 0 0-15,70-61 0 0,-70 61 0 16,0 0-1-16,36-62 2 15,-36 62 0-15,0 0-1 16,29-50 3-16,-29 50 0 16,0 0 1-16,0 0 1 15,19-54 1-15,-19 54 0 16,0 0 1-16,0 0-1 15,0 0 13-15,0 0 6 16,0 0 3-16,0 0-1 16,0 0 3-16,0 0 1 15,0 0 1-15,0 0 1 16,0 0-13-16,0 0-4 15,29 1-3-15,-52 36 1 16,-7 4-2-16,0 7 0 0,7-1-2 16,6 3 1-16,-3-7-1 15,13-6 0-15,-1-13 0 16,4-10 1-16,4-14-2 15,0 0 1-15,0 0 0 16,21-17 0-16,-9-7 1 16,-12 24-1-16,0 0 1 15,31-51-1-15,-31 51 1 16,35-47-1-16,-35 47 0 15,43-53-1-15,-43 53 1 16,51-52-1-16,-51 52 0 16,49-44 0-16,-49 44 2 15,51-34-2-15,-51 34 0 0,47-17 0 16,-47 17 0-1,65 1 0-15,-47 21 0 0,-6 18 0 16,-15 7 0-16,-5 4 0 16,-2-1-2-16,1-8 0 15,0-13-2-15,15-15 0 16,6-7-1-16,2-9-1 15,5-3-1-15,0-8 0 16,10-2 0-16,-9-4 0 16,-20 19 1-16,0 0-1 15,0 0 1-15,54-41-1 16,-54 41 1-16,0 0-2 15,0 0 1-15,0 0 0 16,58-44 0-16,-58 44 0 16,0 0 0-16,0 0-1 15,0 0 1-15,51-48 1 0,-51 48 0 16,0 0 1-16,50-38 0 15,-50 38 12-15,0 0 5 16,0 0 1-16,59-52 3 16,-59 52 2-16,0 0 2 15,0 0-1-15,52-40 1 16,-52 40-11-16,0 0-2 15,0 0-2-15,0 0-2 16,37 16-1-16,-53 12-1 16,0 16 0-16,-3 0-1 15,10 8 0-15,0-1-1 16,7-1 1-16,7-17-1 15,9-18-1-15,3-7-1 0,2-10 0 16,4-4-2-16,-1-9 0 16,3-5-1-16,-25 20 0 15,0 0-1-15,33-48 1 16,-33 48 0-16,25-50-2 15,-25 50 3-15,20-64-2 16,-20 64 1-16,16-74 0 16,-16 74 9-16,11-72 4 15,-11 72 1-15,0-70 2 16,0 70 1-16,-5-64-1 15,5 64 1-15,-13-59 2 16,13 59-9-16,-16-50-5 16,16 50 0-16,0 0-3 15,0 0 0-15,0 0 0 0,0 0-1 16,0 0-1-16,0 0 1 15,0 0-1-15,0 0 0 16,0 0 0-16,0 0 1 16,0 0 1-16,0 0-1 15,55 36-1-15,-55-36 0 16,0 0 2-16,58 28-1 15,-58-28 0-15,0 0 0 16,46 19 1-16,-46-19 7 16,0 0 4-16,0 0 1 15,54 16 2-15,-54-16 0 16,0 0 3-16,0 0 0 15,0 0 0-15,0 0-6 16,0 0-2-16,0 0 0 16,0 0-2-16,36 58 0 0,-28-26-1 15,-8 24-1-15,-2 7 1 16,-5 3-2-16,7 5 1 15,-2-5-1-15,14-5 0 16,2-18 0-16,14-18 1 16,7-18-1-16,7-17 1 15,4-16 0-15,-46 26 0 16,0 0 2-16,71-62-3 15,-71 62 0-15,45-59 0 16,-45 59 0-16,39-67 0 16,-39 67 0-16,33-65 0 15,-33 65 0-15,23-57-3 16,-23 57-1-16,0 0-1 15,19-66 1-15,-19 66 0 0,0 0-1 16,0 0 0-16,0 0-1 16,35-46 1-16,-35 46 1 15,0 0 0-15,0 0 0 16,56 18-1-16,-56-18 0 15,0 0 1-15,58 23 0 16,-58-23-1-16,0 0 0 16,58 15 1-16,-58-15-1 15,0 0 0-15,48 8 0 16,-48-8 0-16,0 0 1 15,0 0-1-15,0 0 1 16,0 0 1-16,0 0 8 16,0 0 0-16,0 0 2 15,0 0 1-15,0 0 3 0,0 0 0 16,0 0 1-16,0 0 0 15,0 0-7-15,0 0 0 16,0 0 0-16,0 0-2 16,0 0 0-16,58 9-3 15,-58-9 2-15,56-19-3 16,-56 19 3-16,53-32-3 15,-53 32 2-15,0 0-1 16,62-48 1-16,-62 48 2 16,0 0-2-16,0 0 1 15,0 0-1-15,0 0 2 16,0 0-1-16,-49-29 0 15,49 29 0-15,-52 31-1 16,56-18 0-16,-46 35 0 0,6 8-1 16,24 1 1-16,17-10-3 15,29-6 1-15,-34-41-1 16,65 21 0-16,-65-21 0 15,87 1-1-15,-39-12 0 16,5-1-2-16,-7-4 2 16,5-5-4-16,0-1 4 15,-3 0-2-15,-48 22 0 16,83-44 0-16,-83 44 1 15,74-40 0-15,-74 40 0 16,54-41 0-16,-54 41 1 16,0 0-2-16,0 0 2 15,47-57 3-15,-47 57 1 0,0 0 1 16,0 0 1-16,0 0 1 15,0 0 1-15,0 0 4 16,0 0-1-16,-50 6-2 16,50-6 0-16,0 0-1 15,-41 55 0-15,22-8 1 16,-4 3-4-16,9 10 0 15,-7-1-2-15,9 2 2 16,-1-8-3-16,10-7 2 16,0-19-2-16,9-9 1 15,-6-18 1-15,23 0-1 16,-6-18 1-16,2-9 0 15,-19 27 0-15,0 0 0 16,32-67 0-16,-32 67-1 16,24-61 1-16,-24 61-2 0,25-67 2 15,-25 67-2-15,25-66 2 16,-25 66-1-16,28-63-1 15,-28 63 2-15,35-56-1 16,-35 56-1-16,46-48 1 16,-46 48-2-16,57-39 0 15,-57 39 0-15,62-21-1 16,-62 21-2-16,68-6 1 15,-68 6 0-15,75 3 1 16,-75-3-1-16,82 3 1 16,-82-3 0-16,82 3 0 15,-82-3 1-15,79 5-1 16,-79-5-1-16,63 1 1 15,-63-1-1-15,52-3 0 0,-52 3 0 16,0 0 1-16,55-13 1 16,-55 13 0-16,0 0 0 15,0 0 1-15,0 0 2 16,0 0 1-16,0 0 3 15,0 0-1-15,29-46 2 16,-29 46 0-16,0 0 2 16,0 0-1-16,-63 1 0 15,63-1-2-15,0 0 0 16,-70 24 0-16,70-24-1 15,0 0 0-15,-61 38-1 16,61-38-1-16,0 0 0 16,-41 49-1-16,41-49 0 0,0 0-1 15,-2 47 1-15,2-47-1 16,0 0 0-16,0 0 0 15,54 61 2-15,-54-61-2 16,0 0 0-16,57 37 0 16,-70-24 0-16,37 12 0 15,-12 9 0-15,-26-3-3 16,-5 5 3-16,-15-3-1 15,-3-2 0-15,-1-6-1 16,10-7 0-16,7-8-1 16,11-9 0-16,10-1-1 15,13-14 0-15,7 1-1 16,6-7 0-16,-26 20 1 15,0 0-1-15,57-36 2 16,-57 36-1-16,48-27 1 16,-48 27 0-16,56-25 0 0,-56 25 0 15,57-23 0-15,-57 23 0 16,54-17-1-16,-54 17 1 15,51-16 0-15,-51 16 1 16,0 0-1-16,60-16 0 16,-60 16-1-16,0 0 1 15,50-5 1-15,-50 5-1 16,0 0 1-16,0 0-1 15,0 0 0-15,0 0 0 16,46 9 0-16,-46-9 0 16,0 0 0-16,0 0-1 15,0 0 1-15,0 0 0 0,0 0-1 16,0 0 1-16,0 0 0 15,0 0 0-15,0 0 0 16,0 0 0-16,0 0 0 16,0 0 0-16,31-46 0 15,-31 46 0-15,0 0 1 16,0 0 0-16,0 0 0 15,-24-52 0-15,24 52 1 16,0 0-1-16,0 0 1 16,0 0 8-16,0 0 3 15,0 0 1-15,0 0 3 16,0 0 1-16,-47-27 1 15,47 27 2-15,0 0 0 16,0 0-7-16,0 0-3 16,0 0-1-16,53 10-1 0,-53-10-2 15,49 0-2-15,-49 0-1 16,61-7 0-16,-61 7-1 15,70-15 1-15,-70 15-1 16,73-23 0-16,-73 23 0 16,68-30 1-16,-68 30 0 15,51-32 0-15,-51 32 0 16,0 0-1-16,0 0 1 15,13-51-1-15,-13 51-1 16,-54-11 2-16,54 11 1 16,-82 9 1-16,82-9-1 15,-92 24 1-15,44-7 0 16,48-17-1-16,-73 38-2 15,4 20 0-15,26 9 0 0,17-5 0 16,36 0 0-16,30-11 0 16,31-15 0-16,5-13 0 15,-5-15 0-15,-2-14 0 16,-5-6-3-16,-64 12-1 15,67-20 0-15,-67 20 0 16,70-34-1-16,-70 34 1 16,75-41-2-16,-75 41 2 15,72-50-2-15,-72 50 3 16,73-50-2-16,-73 50 2 15,59-52-1-15,-59 52 1 16,52-50 1-16,-52 50-1 16,0 0 1-16,57-64-1 15,-57 64 0-15,0 0 0 0,14-50 0 16,-14 50 0-16,0 0-1 15,0 0 1-15,0 0 1 16,0 0-1-16,-41-47 0 16,41 47 0-16,0 0 1 15,0 0-1-15,0 0 0 16,0 0 1-16,-47-23-1 15,47 23 0-15,0 0 0 16,0 0 0-16,0 0 0 16,0 0 0-16,0 0 1 15,0 0-2-15,0 0 1 16,0 0 0-16,0 0-1 15,-47-14 1-15,47 14 0 16,0 0 0-16,0 0 0 0,0 0 1 16,0 0 0-16,-46 39 0 15,46-39 1-15,0 0-1 16,-60 57 0-16,60-57 1 15</inkml:trace>
  <inkml:trace contextRef="#ctx0" brushRef="#br1" timeOffset="47089.6933">20472 815 49 0,'0'0'21'0,"0"0"3"16,0 0-1-16,0 0-4 15,0 0-2-15,0 0-5 16,0 0 0-16,0 0-4 16,0 0 0-16,0 0-1 15,0 0-1-15,9 52 1 16,-9-52-3-16,-17 52 1 15,1-9-1-15,3 13 0 16,13-56-3-16,-7 49 0 16,7-49 0-16,0 0 0 0,13 48 0 15,-13-48 0-15,0 0 0 16,46 8 0-16,-46-8-1 15,0 0-1-15,71-36 0 16,-71 36-1-16,49-32 1 16,-49 32 0-16,0 0 0 15,64-46 1-15,-64 46 1 16,0 0 1-16,0 0-1 15,51-15 1-15,-61 30 0 16,17 15-1-16,-7 8 0 16,3 8-1-16,0-3 0 15,11-1 0-15,3-18 0 16,14-14 1-16,-31-10-1 15,0 0 1-15,57-16 1 0,-57 16-1 16,0 0 1-16,68-49-3 16,-68 49 2-16,37-49-3 15,-37 49 2-15,39-53-1 16,-39 53 0-16,24-57-1 15,-24 57 0-15,0 0 0 16,31-66 1-16,-31 66-1 16,0 0-1-16,0 0 0 15,0 0 0-15,29-49 1 16,-29 49-1-16,0 0 1 15,0 0 0-15,0 0 0 16,62 41 0-16,-62-41 0 16,0 0 0-16,60 42-1 15,-60-42 1-15,49 23 0 16,-49-23-1-16,52 13 2 0,-52-13-2 15,56 2 0-15,-56-2 0 16,50-9-1-16,-50 9 2 16,0 0 0-16,58-27 1 15,-58 27 0-15,0 0 2 16,0 0 2-16,0 0 1 15,24-56 0-15,-24 56 1 16,0 0 0-16,0 0 0 16,0 0 1-16,-54-14-1 15,54 14 0-15,0 0 0 16,-59 36-1-16,18-4-1 15,7 21-1-15,5 3-1 16,12 7 0-16,14-2-1 16,18-3 0-16,12-11-1 0,14-9 1 15,2-23 1-15,4-14-1 16,4-15 1-16,-51 14 0 15,51-26 2-15,-51 26-2 16,52-46 1-16,-52 46-1 16,41-58 0-16,-41 58-1 15,30-62 0-15,-30 62-1 16,10-67 1-16,-10 67-1 15,-5-57-1-15,5 57 0 16,-20-49 1-16,20 49-1 16,0 0 0-16,-29-49-1 15,29 49 1-15,0 0 0 16,0 0 0-16,0 0 1 0,0 0-1 15,0 0 0-15,0 0 0 16,51 27 1-16,-51-27-2 16,58 17 0-16,-58-17 0 15,66 14 2-15,-66-14 0 16,63 6 1-16,-63-6 0 15,56 2 0-15,-56-2 1 16,0 0 0-16,56-5 2 16,-56 5 0-16,0 0 0 15,0 0 0-15,0 0 0 16,13 20 0-16,-33 4 0 15,5 11 1-15,-4 2-3 16,2 6 0-16,-1-1 0 16,6-5 0-16,0-11-1 0,10-9 1 15,2-17 0 1,13 2 0-16,-13-2 0 0,0 0 0 15,0 0 1-15,0 0-1 16,49-65 1-16,-49 65-1 16,0 0-1-16,43-67 0 15,-43 67 0-15,0 0-1 16,51-70 0-16,-51 70-1 15,0 0 2-15,54-67-3 16,-54 67 3-16,0 0-1 16,53-58 0-16,-53 58-2 15,0 0 1-15,57-39 0 16,-57 39-1-16,0 0 1 15,61-24-1-15,-61 24 0 0,0 0 0 16,67-29 1-16,-67 29-1 16,0 0 1-16,68-33 0 15,-68 33-1-15,0 0 0 16,46-41 0-16,-46 41 1 15,0 0 1-15,0 0-1 16,41-62-1-16,-41 62 1 16,0 0 0-16,0 0 0 15,9-54 3-15,-9 54-2 16,0 0 2-16,0 0 0 15,0 0 2-15,0 0 1 16,0 0 2-16,0 0-2 16,0 0 0-16,0 0 1 15,0 0 0-15,0 0 0 16,-27 65 0-16,27-65-1 0,-4 61-2 15,4-61 0-15,-12 58 1 16,4 19-3-16,6 1 0 16,1-5-3-16,5-11 0 15,8-16 0-15,6-14-1 16,5-17-1-16,-23-15 1 15,0 0 0-15,0 0 1 16,68-26 0-16,-68 26 0 16,0 0 0-16,65-60-1 15,-65 60 2-15,47-57 0 16,-47 57 0-16,44-57-2 15,-44 57 1-15,36-57 3 16,-36 57 1-16,25-53 2 16,-25 53-1-16,0 0 1 0,14-68 2 15,-14 68 1-15,0 0 0 16,0 0-3-16,-48-44 1 15,48 44 0-15,0 0 0 16,-70 11-2-16,70-11 1 16,-51 18-2-16,51-18 2 15,0 0 1-15,-58 38-3 16,58-38 1-16,0 0 0 15,-10 51 1-15,10-51-1 16,0 0 1-16,28 61-3 16,17-30 0-16,-7 9 0 15,13 1 0-15,-8-5 0 16,4-5 0-16,-15-8-2 15,-5-5 0-15,-7-12-1 0,8-1 0 16,6-5 0-16,-34 0-1 16,0 0 1-16,61-18-1 15,-61 18 0-15,54-22 0 16,-54 22 1-16,56-30-2 15,-56 30 2-15,58-34 0 16,-58 34-1-16,57-42 0 16,-57 42 2-16,54-43-1 15,-54 43 0-15,53-49 0 16,-53 49 1-16,54-48-1 15,-54 48 1-15,0 0 1 16,59-65 0-16,-59 65 2 16,0 0 2-16,33-48 1 15,-33 48 2-15,0 0 0 16,0 0 1-16,0 0 1 0,0 0-1 15,0 0-1-15,0 0-2 16,0 0 1-16,-53-25-3 16,53 25 0-16,0 0-1 15,-49 32 0-15,49-32 0 16,0 0-1-16,0 0 1 15,-44 53 0-15,44-53 0 16,0 0 0-16,0 0 0 16,17 61 0-16,-17-61 1 15,0 0 0-15,0 0-2 16,58 63 0-16,-39-51 0 15,3 27 0-15,-16 0 0 0,-4 5 0 16,-21-3 0-16,-8 1 0 16,-11-4 0-16,4-5 0 15,6-15 0-15,8-6-2 16,7-8 0-16,13-4 0 15,0 0-2-15,4-25 1 16,14 6-1-16,-18 19-1 16,0 0 2-16,0 0-1 15,58-52 1-15,-58 52 0 16,0 0 0-16,70-45 1 15,-70 45 0-15,61-23 1 16,-61 23-2-16,69-17 1 16,-69 17 0-16,85-14 0 15,-37 7 0-15,-1 6-1 16,8-1 1-16,-3 2 0 0,-23 5 0 15,21-1 0-15,14 2 0 16,-17 1 1-16,13-2-1 16,-60-5 0-16,91 7 0 15,-91-7 0-15,76 5 0 16,-28 1 0-16,-48-6-1 15,34 5 1-15,-8-1-2 16,-26-4 1-16,0 0 0 16,-50-2 1-16,50 2-1 15,-40 1 1-15,21 4-1 16,19-5 0-16,0 0-1 15,-61 2 2-15,61-2-1 16,0 0 1-16,-8 11-1 16,-4-11 0-16,27 14 0 0,-15-14 0 15,-5 11 0-15,5-11 1 16,4 15-2-16,-35-18 2 15,19 15-1-15,-6-9 0 16,-2 2 0-16,-3-3 0 16,-1 0 1-16,-1 1 0 15,1-3-1-15,-2 3 1 16,1-3 1-16,5-1-1 15,-1 2 1-15,7-1 0 16,-3 0-1-16,17 0 0 16,-18 0 0-16,18 0 1 15,0 0-1-15,0 0 1 16,0 0-1-16,-2-13 1 15,2 13 0-15,0 0-1 0,14-3 1 16,-14 3-1-16,0 0 1 16,0 0 0-16,10 4-1 15,-10-4 1-15,0 0 0 16,-4 12 0-16,4-12 0 15,0 0 0-15,-11 12 0 16,11-12 0-16,0 0 0 16,-12 6 1-16,12-6-1 15,-14 14 1-15,14-14-1 16,-17 19 1-16,17-19 0 15,-12 20 0-15,12-20 1 16,2 27 12-16,-2-27 10 16,9 18 1-16,-9-18 1 0,0 0 0 15,0 0 1-15,11-5-1 16,-22-8-1-16,11 13-12 15,1-24-9-15,-6 13-5 16,5 11-1-16,-5-17 0 16,5 17-2-16,0 0 0 15,0 0 0-15,10 19-1 16,-1-10 1-16,0 2 0 15,4 1 2-15,-3-4-1 16,3 2 1-16,-13-10 1 16,15 8-1-16,-15-8 1 15,0 0 0-15,0 0-1 16,0 0 1-16,0 0-1 15,0 0 1-15,-14 4-1 0,14-4 1 16,-10-2 0 0,10 2-1-16,-18-5 1 0,18 5-1 15,-12-7 1-15,12 7-1 16,0 0 0-16,-10-14 1 15,10 14-1-15,0 0 1 16,0 0 0-16,-2-13-1 16,2 13 1-16,0 0 0 15,0 0 0-15,0 0-1 16,-4-15 2-16,4 15-1 15,0 0 0-15,0 0 0 16,-4-10 0-16,4 10-1 16</inkml:trace>
  <inkml:trace contextRef="#ctx0" brushRef="#br2" timeOffset="60007.4322">1419 10097 100 0,'12'20'34'15,"-1"-12"-1"-15,12 10 1 16,6-3-33-16,14-1-1 16,3-5 2-16,13-2 0 15,4-12 1-15,2-4-1 16,4-8 0-16,-2-8-1 15,-5-7 1-15,-7-2 1 16,-8-7-2-16,-14 0 0 16,-8-2 0-16,-14 1 0 15,-13-1 0-15,-11 7 0 16,-12 3 1-16,-12 11 0 15,-11 10-1-15,-6 13 1 16,-10 16-1-16,-2 11 1 0,-5 16-1 16,6 10 1-16,2 12-2 15,7 6 1-15,14-1-1 16,17 1 0-16,20-8-1 15,25-7 2-15,23-17-2 16,19-12 1-16,23-19-2 16,16-15 0-16,19-10-1 15,6-18-6-15,8 0 0 16,-13-18-4-16,3 11-1 15,-26-18-4-15,4 19 0 16,-32-20-1-16,1 19 1 16,-28-14 3-16,-2 20 0 15,-16-12 2-15,1 11 3 16,-9 2 2-16,-1 2 1 15,-6 9 2-15,0 2 13 0,3 17 7 16,-18-10 2-16,6 28 2 16,-20-10 1-16,10 29 0 15,-20-3 2-15,8 29 1 16,-24 4-13-16,3 21-5 15,-9 7-2-15,3 11 0 16,-7-3-1-16,3 1 0 16,3-14-2-16,7-15 1 15,6-15-4-15,12-26 0 16,13-24-3-16,6-27-3 15,19-12-2-15,-6-28-6 16,14 1 3-16,-9-24 0 0,6 4 8 16,-7 0 3-16,-7 7 6 15,-2 19 5-15,-11 2 4 16,6 25 4-16,-12 3 2 15,14 24-3-15,-5 19-4 16,18 13-3-16,-2 5-3 16,16 7-2-16,9-3-3 15,11 3 1-15,11-5-2 16,9-5 0-16,12-7-3 15,3-10-1-15,12-7-4 16,-6-12-1-16,2 2-1 16,-18-25-4-16,14 10 1 15,-30-26-2-15,5 11 2 16,-27-23 0-16,3 9 2 15,-19-11 2-15,-1 6 0 0,-10-1 4 16,-9 7 9-16,-1 17 9 16,-17-5 2-16,7 27 2 15,-16-5 2-15,10 32 1 16,-17-6 2-16,19 30 0 15,-14-4-9-15,12 17-7 16,1 4-2-16,8 8 0 16,1-2-1-16,5 1 0 15,4-9-1-15,4-8 0 16,1-10-1-16,4-14 1 15,0-12 0-15,-9-18 0 16,20-8-1-16,-11-17 1 16,1-11 1-16,-6-14-3 15,3-8 3-15,1-10-1 0,0-13 0 16,4-2-1-16,5 0 2 15,3 4-2-15,4 7 0 16,8 10 1-16,4 7-1 16,4 15 0-16,6 18 0 15,-4 13-1-15,1 12 1 16,-4 11 0-16,-4 11-1 15,-8 8 1-15,-9 8-1 16,-10 7 0-16,-12 3 1 16,-10 6-1-16,-10 1 1 15,-13-1 0-15,-9-1-1 16,-7-6 1-16,0-8-1 15,-4-5 2-15,1-7-2 16,4-6 1-16,5-8 0 0,9-5 1 16,7-1-1-16,8 7 1 15,6 7 0-15,3 14 0 16,5 13 0-16,3 14 0 15,0 14-1-15,-3 16 0 16,-4 8 0-16,0 0-2 16,-2-1 1-16,5-9-2 15,-4-9-1-15,4-23-2 16,6-14-1-16,2-34-2 15,17-15 0-15,-1-28-1 16,18-10 0-16,-5-34-3 16,18-4 2-16,-6-31 2 15,22 3-2-15,-10-21 0 16,20 17 0-16,-13-13 1 15,13 15 1-15,-10 2 1 0,5 22 0 16,-16 10 1-16,-7 22 2 16,-9 15 2-16,-16 13 0 15,-4 13 1-15,-14 11 7 16,5 12 8-16,-23-9 4 15,20 24 1-15,-14-20 1 16,25 23 1-16,-13-30 1 16,25 32 1-16,-6-30-8 15,15 2-8-15,5-10-1 16,8-4-2-16,-4-10 0 15,-1-4-2-15,-5-9 1 16,-1-7-1-16,-8-1 0 16,-8 0-1-16,-9 1 1 15,-11 2 0-15,-6 5 0 0,-13 7 0 16,-7 15 0-16,-8 13 1 15,-7 15 0-15,-5 17 0 16,-5 12-1-16,4 8 1 16,8 5 0-16,10 2-1 15,9-1 0-15,18-7 0 16,17-15-1-16,18-11 0 15,19-17-1-15,12-12-1 16,10-11-3-16,1-18-1 16,11-3-1-16,-9-16-2 15,4 1 0-15,-19-15-2 16,4 15 0-16,-22-8-1 15,-1 20 1-15,-20-4 1 16,-1 24 6-16,-22 17 4 0,0 0 4 16,-9 22 2-16,-18 9 2 15,9 24 3-15,-17-6 1 16,13 21 1-16,-13-13-5 15,18 7-2-15,-4-10-2 16,12-2-1-16,-2-10-1 16,10-12 1-16,5-13-2 15,-4-17 1-15,23-10 0 16,-4-13 0-16,1-17 0 15,0-7-1-15,0-9 2 16,-2-11-2-16,1 1 1 16,-5 5-2-16,-2 9 1 15,-7 8-1-15,1 11 0 0,1 9 0 16,3 12 0-1,3 7-1-15,7 7 1 0,4 1-2 16,10 5 0-16,0-7-1 16,9 6-3-16,-1-8 0 15,7 1-2-15,-5-11-1 16,4 5 0-16,-8-13-1 15,4 11 0-15,-15-9-1 16,-4 9 11-16,-6 7 4 16,-19 1 0-16,16 8 3 15,-24 6 0-15,0 24 3 16,-16-4 0-16,12 23 2 15,-7-4-8-15,4 11-2 16,1 1-2-16,1-3 0 0,9-6-2 16,2-16-1-16,10-15-2 15,2-21-2-15,10-12-1 16,-4-27 0-16,13-5-1 15,-13-27-1-15,12-1-1 16,-20-23 1-16,8 0 0 16,-15-12 2-16,6 8 6 15,-10 12 6-15,-17 3 4 16,6 23 0-16,-13 6 1 15,13 30 2-15,-15 8-1 16,11 28-2-16,-5 4-7 16,6-1-6-16,19 9-4 15,-2-10-3-15,31 15 1 16,-1-17-2-16,33 9 2 15,1-16 0-15,30 11 1 0,2-12 1 16,24 6 1-16,-2-7 0 16,2 3 1-16,-13-2 1 15,-5 4 0-15,-17-4 1 16,-24 6 0-16,-19 0 0 15,-32 7 1-15,-20 2-1 16,-22 5 2-16,-18 2-1 16,-15 3 1-16,-6 1 0 15,-9-1 0-15,6 1 0 16,6-11 1-16,9-1-1 15,4-11 1-15,22-4-1 16,4-9 1-16,15-3 1 16,9-8-1-16,10-1 11 15,1-8 9-15,11 17 4 0,-12-16 2 16,13 24 3-16,-18-16-2 15,14 25 3-15,-26-8 0 16,15 27-10-16,-19-5-10 16,5 14-2-16,-9 4-2 15,1 12-2-15,-6 1 0 16,6-2 0-16,0-6-1 15,5-5 1-15,5-11-2 16,6-5 2-16,5-16-1 16,9-17-1-16,6-14 2 15,4-14-2-15,2-11 2 16,1-4-1-16,-4-11 1 15,1-6-2-15,-5-1 1 0,-6 4 1 16,-2 13-2-16,-4 10 0 16,-4 11 0-16,0 13 0 15,0 16 0-15,0 0-1 16,11 27 1-16,-4 1 0 15,6 3 0-15,7 0 0 16,5-2 0-16,7-5 1 16,6-11-1-16,6-8 0 15,3-11 0-15,4-11 0 16,-1-9 1-16,-2-6-1 15,-4-3 0-15,-12 1 1 16,-4 5-1-16,-10 4 0 16,-7 5 1-16,-11 20-1 15,0 0 0-15,-1 22 0 0,-9 15 0 16,-2 10 0-16,0 11 0 15,-1 6 0-15,1 5-1 16,5-2 0-16,2-7-2 16,6-11 0-16,6-12-3 15,5-19-1-15,10-8-1 16,-1-21-2-16,7-3 0 15,-4-19 0-15,8 0 1 16,-10-17-1-16,7 7 1 16,-8-14 1-16,3 21-1 15,-16-6 0-15,6 20 0 16,-14 3 0-16,0 19 1 15,-2 13 6-15,-10 2 7 16,5 20 3-16,-8-14 3 0,20 17 2 16,-11-24 2-16,22 12 3 15,-5-29 0-15,22 5-6 16,1-19-4-16,9-5-3 15,1-11 0-15,-1-2-2 16,-4-9-1-16,-6 1 0 16,-11-1-1-16,-5 3 0 15,-16 4 0-15,-6 8 0 16,-12 8 0-16,-4 9-1 15,-5 13 1-15,-5 13 0 16,-4 11-1-16,-1 14 1 16,3 6-1-16,8 6 1 15,7 0 0-15,11-2 0 16,12-5-1-16,16-8 1 15,15-14-1-15,16-13 1 0,15-16-1 16,7-9 1-16,5-11-1 16,1-8 0-16,-6-2 0 15,-6-5 0-15,-11 0 0 16,-12 4 1-16,-18 5-1 15,-11 9 0-15,-11 10 0 16,-5 14 0-16,-19 9 0 16,-4 15 0-16,-5 10-1 15,-4 10 1-15,3 8 0 16,-1 0 0-16,7-2 0 15,4-7 0-15,10-7 0 16,11-18 1-16,10-12-1 16,9-16 0-16,6-14 1 15,9-12-1-15,3-7 1 0,-6-5 0 16,1 0 0-16,-3 3-1 15,-7 7 2-15,-4 11-2 16,-10 11 0-16,-10 16 0 16,0 0 0-16,-1 32 0 15,-8 4 0-15,2 4 0 16,0 3 0-16,4 0 0 15,5-5 0-15,7-10 0 16,9-14 0-16,12-15 0 16,8-22 0-16,14-15 0 15,10-16 0-15,0-16 0 16,6-9 0-16,-2-12-3 15,0-7 3-15,-8 5-1 16,-9 10 0-16,-13 12 0 16,-13 17 1-16,-12 25-2 0,-11 29 2 15,-20 18 0-15,-9 30 1 16,-9 20 0-16,-5 15-1 15,2 10 1-15,-2 6-1 16,10-4 1-16,5-6-1 16,9-12 0-16,9-8-3 15,2-24-1-15,11-13-2 16,-3-32 0-16,0 0-1 15,10-14-1-15,-3-16 0 16,-12-20 0-16,8-4 1 16,-12-17 0-16,8 10 2 15,-14-5-1-15,3 21 0 16,-6 10 9-16,-4 5 2 15,4 18 2-15,-5 7 0 0,18 23 2 16,-9-3 0-16,28 10 2 16,-1-17 0-16,26 0-7 15,14-7-2-15,16-3-1 16,13-8 0-16,11-9 0 15,7-5-2-15,0-9 0 16,-4 3 0-16,-13-4-1 16,-12 8 2-16,-14 3-1 15,-20 3 1-15,-19 6 0 16,-18 14 0-16,-15-6 1 15,-20 16 0-15,-7 8 2 16,-7 7-2-16,-6 8 0 16,4 4 0-16,2 3 1 0,10 3-1 15,13-4 0-15,14-2 0 16,18-10 0-16,18-9-1 15,18-6 1-15,9-8-1 16,6-6 1-16,2-2-1 16,-1 0 1-16,-10-1-1 15,-8 4 1-15,-14 4 1 16,-11 5-2-16,-16 8 0 15,-13 8 0-15,-13 7 0 16,-8 4 0-16,-3 6 0 16,-8 0 0-16,4 4 0 15,-2-1 0-15,9 1-4 16,1-7-1-16,16-4-2 15,8-13 0-15,20 1-2 0,6-15-1 16,24-1 2-16,10-16-2 16,21-1 3-16,0-15 0 15,17 7 2-15,-5-11 0 16,-1 15-1-16,-18-4 1 15,-20 9 13-15,-6 12 3 16,-25-8 1-16,0 17-1 16,-27-12 3-16,6 15-1 15,-17-17 2-15,25 3-4 16,-11 1-11-16,11-1 0 15,0-11 0-15,2-5-7 16,-2 16-2-16,14-27 0 16,-1 9-1-16,-9-12-1 15,13 5 0-15,-13-20 0 0,18 9 4 16,-7-15 0-16,24 12 1 15,-10-16-1-15,12 23 1 16,-4-12 0-16</inkml:trace>
  <inkml:trace contextRef="#ctx0" brushRef="#br2" timeOffset="74408.2559">2193 12124 67 0,'-2'-22'35'15,"2"22"0"-15,-30-16 0 16,12 17-22-16,-18-8-7 16,-4 10-1-16,-6-1-1 15,-4 10-1-15,-5 5 0 16,4 8-1-16,2 7 0 0,6 9 0 15,7 6 0 1,14 10 0-16,7 0-1 0,12 3 0 16,11-3-1-16,7-4 1 15,9-6 0-15,5-9-1 16,13-11 0-16,9-18-2 15,9-11 1-15,8-17-2 16,14-10-2-16,2-13 0 16,9-6-2-16,-6-13 0 15,0 2-1-15,-12-9 0 16,2 10-2-16,-20-9 2 15,-4 14 2-15,-20-5-1 16,-3 15 1-16,-14-5-1 16,4 14 0-16,-13-2 0 15,3 9 0-15,-7-5 1 0,2 11 0 16,-2-9 1-16,3 3-1 15,-2-1 2-15,0-1 0 16,0 2 9-16,-4-7 5 16,7 13 2-16,-16-13 0 15,12 18 2-15,-16-12 1 16,13 17 1-16,-14-12 1 15,14 23-7-15,-20-18-4 16,20 18-2-16,-14 12 0 16,11 9 0-16,-3 10-1 15,0 18 0-15,1 6-1 16,4 13-1-16,-3 8 1 15,-2 9-1-15,0 4 0 16,-3-1-1-16,3-4 1 0,-2-6-1 16,1-12 0-1,2-6 2-15,-1-15-1 0,6-11 0 16,0-16-1-16,0-18 2 15,0 0-2-15,21-16 0 16,-3-15 0-16,3-11 0 16,3-6 1-16,7-8-2 15,2-1 1-15,2 0 0 16,1 7 0-16,-2 7 0 15,-2 13 0-15,-3 10 0 16,-3 15 0-16,-3 8 0 16,-2 15 1-16,-4 10-1 15,-4 11 0-15,-3 4 0 16,-1 7 0-16,-5 1 0 0,3 1-1 15,-2-1 0-15,1-9-1 16,-1-7-1-16,8-10-2 16,2-12 0-16,6-7-2 15,-1-13 0-15,5-4 0 16,-3-13-1-16,8-1 1 15,-8-12 0-15,-1 6 1 16,-5-11 1-16,2 7 0 16,-11-6 0-16,3 8 0 15,-9-3 0-15,2 15 0 16,-9-1 0-16,6 22-1 15,-6-11 1-15,6 11 6 16,-6 13 3-16,6-13 3 16,-7 26 0-16,7-26 3 15,4 27 1-15,-4-27 3 0,19 15-1 16,-5-18-5-16,14 4-2 15,2-7-2-15,6-1 0 16,2-5 0-16,1-3-2 16,-2-1-1-16,0-4 0 15,-6-2 0-15,-7 0-1 16,-6-1 1-16,-7-2-1 15,-10 4 0-15,-7-1 0 16,-10 6 0-16,-4-1 0 16,-8 10 1-16,-7 7 0 15,-2 11-1-15,-1 12 1 16,-3 10 0-16,5 11 1 15,5 3 0-15,8 8-1 16,9-3 0-16,12-2 1 0,16-8-1 16,11-10-1-16,18-16-1 15,11-10 0-15,15-11-2 16,11-10-1-16,5-10-2 15,0-12 0-15,-5-1-1 16,-8-10 0-16,-3 1 0 16,-14-6 0-16,-6 11 2 15,-17-4-1-15,-3 12 1 16,-13 4 1-16,0 13 0 15,-11 7 1-15,-5 10 0 16,-3 15 4-16,-7-2 2 16,0 13 2-16,-9-3 1 15,7 13 2-15,-11-6 1 16,9 13 1-16,-9-5-1 15,9 10-3-15,-4-2-1 0,3 0-1 16,-2-2-1-16,5-3 0 16,2-6-2-16,4-7 0 15,1-11 0-15,5-17-1 16,0 0 0-16,20-13-1 15,-7-12 1-15,1-7 0 16,5-9 0-16,-2-4-1 16,-3-1 1-16,2 0 0 15,-5 8 0-15,-1 7 0 16,-3 7 0-16,2 9 0 15,-9 15 0-15,17 3 1 16,-7 7-1-16,2 8 1 16,3-1 0-16,6-1-1 15,6-6 0-15,6-4 1 0,6-10-1 16,4-8 0-16,1-9 0 15,6-4 1-15,-5-4-1 16,0-2 0-16,-10 2 1 16,-4 6-1-16,-10 4 1 15,-2 4-1-15,-19 15 0 16,9 2 1-16,-9 13-1 15,-6 10 0-15,-3 9 0 16,0 4 0-16,2 6-1 16,2 3 1-16,5-2-2 15,5-9-1-15,10-8-1 16,6-14 0-16,9-7-2 15,6-21 0-15,9-7 0 0,-3-15 0 16,7-2-1-16,-1-12 2 16,-3 3 0-16,-8-6 1 15,0 10-1-15,-13 4 1 16,-8 12 4-16,-7 10 1 15,-9 17 3-15,0 0 1 16,-23 21 1-16,9 18 1 16,-12 2 1-16,10 18 1 15,-7-1-4-15,9 3-1 16,2-3-3-16,10-8 0 15,6-8-2-15,5-17-2 16,10-15-1-16,3-21-2 16,12-11 0-16,-6-18 0 15,5-9 0-15,-4-15-1 0,0-6 0 16,-5-14 2-16,-7 3 1 15,-8-1 1-15,-2 8 4 16,-3 14 6-16,-17 6 1 16,5 19 1-16,-10 2-1 15,6 20 1-15,-3 4 0 16,15 9 0-16,-15 11-8 15,15-11-4-15,11 8-2 16,1-6-1-16,9 3-1 16,-2-5 0-16,18 7 0 15,-3-7 0-15,15 9 1 16,0-6 2-16,16 8 1 15,1-3 0-15,17 9 1 16,-4-4-2-16,7 7 1 0,-4-3-2 16,0 4 1-16,-14 1-1 15,-9 2 1-15,-16-1-2 16,-13 5 1-16,-21-2 1 15,-15 6 0-15,-19-7 0 16,-11 5 1-16,-11-8 0 16,-6 1-1-16,0-8 2 15,3-2-1-15,5-9 1 16,8-3 0-16,10-8 0 15,10-1 0-15,9-4-1 16,8-4 1-16,6-2 0 16,6-1 0-16,2 2 0 15,6-1 0-15,1 3 0 16,3-1 1-16,1 6-1 15,2-1 0-15,-2 5 2 0,-3-2 4 16,3 8 5-16,-12-9 3 16,5 10 2-16,-18-10 1 15,0 9 0-15,-4-14 3 16,4 14 0-16,-30-17-6 15,8 15 0-15,-15-4-5 16,3 8 0-16,-12 5-2 16,-3 11 0-16,-5 7-1 15,3 13 0-15,-2 6-1 16,7 7-2-16,3 0 1 15,11 7-1-15,11-7 1 16,14-3-1-16,15-8-1 0,16-10 0 16,17-10-1-16,15-14 1 15,14-10-3-15,9-12 0 16,9-8-2-16,2-10-1 15,3 1 0-15,-13-12-1 16,-1 9-1-16,-17-9 1 16,-5 14 0-16,-16-5 1 15,-3 15 0-15,-14-5 1 16,1 13 0-16,-10 1 1 15,3 7 0-15,-9-2 0 16,8 8-1-16,-17-1 1 16,16-2 0-16,-16 2-1 15,14-5 3-15,-14 5 5 16,4-10 2-16,-4 10 2 15,-3-13 1-15,3 13 3 0,-17-15 1 16,17 15 1-16,-35-6-2 16,12 9-4-16,-11 2 0 15,0 10-2-15,-7 5-1 16,-3 14-1-16,-4-1 1 15,2 8-2-15,4 0 0 16,9 2 0-16,8-4-1 16,13-4 1-16,15-10-2 15,12-11 1-15,16-11-1 16,11-11 0-16,11-10 0 15,2-9 0-15,3-7 1 16,-4-6-1-16,-4-1 0 16,-6 2 0-16,-10 3 0 15,-11 7 0-15,-6 8 0 0,-5 9 0 16,-12 12 0-16,4 10 0 15,-8 13 0-15,-3 9 0 16,-1 10 0-16,5 4 0 16,2 2-1-16,6 3 0 15,8-9 0-15,7-12-2 16,13-12-1-16,7-18-1 15,11-15-1-15,4-18 0 16,7-12-1-16,-3-19-1 16,9-8 1-16,-10-18 1 15,2-6 1-15,-7-17 1 16,5 0 0-16,-9-7-1 15,4 14 2-15,-11 3-1 16,-8 27 0-16,-6 19 7 0,-17 17 2 16,-11 40 3-16,0 0-1 15,-27 56 3-15,-14 0-1 16,9 26 2-16,-16 0 1 15,9 16-6-15,0 3-2 16,7 4-2-16,1-3 0 16,10-3-1-16,9-10-1 15,6-8-1-15,6-16-1 16,9-15-4-16,7-12 1 15,3-22-1-15,9-9-2 16,-3-21 1-16,8-4-1 16,-8-18 1-16,9 0 0 15,-8-10 1-15,10 6 0 0,-3-5 2 16,8 9 0-1,1-2 0-15,10 7 0 0,-4-4 0 16,10 13 0-16,-9-4-1 16,6 8 1-16,-10-2 0 15,2 6 0-15,-13-2 0 16,0 7 0-16,-16-4 0 15,5 6 0-15,-13-2 1 16,0 2-2-16,-10 7 2 16,17-12-1-16,-17 12 1 15,14-8 0-15,-14 8-1 16,11-9 0-16,3 10 14 15,-19-15 2-15,5 14 1 16,-3-17 2-16,3 17 1 16,-25-15 1-16,11 17 1 15,-24-9 1-15,3 14-11 0,-13 6-2 16,-2 10-1-16,-6 1-1 15,2 7-1-15,7 2-1 16,10 0-1-16,12-4 1 16,21-4-2-16,21-7 1 15,19-8-2-15,17-8 1 16,15-4 0-16,8-5 1 15,2-2-1-15,1-2 0 16,-12 3 0-16,-8 8 0 16,-15 4 0-16,-19 11 0 15,-14 6 1-15,-18 5-1 16,-14 9 1-16,-11 2 0 15,-10 2-1-15,-4-3 1 16,-3 0-1-16,1-7 1 0,1-3-1 16,9-8 0-16,7-9-1 15,4-1 0-15,5-9-1 16,7-6-1-16,2-4-1 15,9-3-1-15,-1-7 0 16,7 6 0-16,2-8-1 16,7 6 1-16,2-5 1 15,13 6 0-15,-2-4 1 16,10 6 1-16,3-1-1 15,8 7 1-15,1 1 0 16,3 7 0-16,-2-1 0 16,2 9 0-16,-11 4 0 15,0 7-1-15,-9 3 0 0,-3 6 1 16,-10-4 0-16,-1 7-1 15,-7-4 1-15,2 4-1 16,-9-11 0-16,5 2 0 16,-6-12 0-16,5 0 0 15,-5-10 0-15,13 0 0 16,-13 0 0-16,19-15 0 15,-9 4-1-15,6 2 1 16,-1-3 0-16,0 3-1 16,-2-3 0-16,2 5 1 15,-4-2-1-15,1 5 0 16,-12 4 1-16,12-13 0 15,-12 13-1-15,0 0 1 16,-2-11 0-16,2 11-1 0,0 0 2 16,-14 0-1-16,14 0 1 15,0 0 0-15,0 0-1 16,0 0 1-16,5 15 1 15,-5-15 13-15,26 29 10 16,-26-29 0-16,8 18 0 16,-17-30 0-16,24 22 2 15,-29-27-2-15,14 17 1 16,-7-18-16-16,2 2-8 15,4 3-4-15,-2 1 0 16,3 12-2-16,0 0 0 16,0 0 0-16,0 0 0 15,18-7 0-15,-18 7 0 16,25-10 3-16,-9-5 0 15,13 2 1-15,-6-7 1 0,9-1 0 16,-5-9-1-16,10 3 1 16,-8-5-1-16,10 0 1 15,-7-3 0-15,1 6 1 16,-4-4 0-16,4 5 0 15,-4-4 0-15</inkml:trace>
  <inkml:trace contextRef="#ctx0" brushRef="#br2" timeOffset="85765.9055">1477 4663 52 0,'-41'-5'30'0,"6"15"2"16,-19-5-3-16,17 21-1 16,-25-10-8-16,18 27-6 15,-9-3-4-15,11 13-4 16,4 3-1-16,9 4-3 15,16 0 0-15,11-3-2 16,16-14 2-16,15-13-2 16,20-22 0-16,10-20 0 0,15-24 0 15,12-22 0-15,9-21 0 16,1-13 1-16,0-12-1 15,-6-1 1-15,-13-1 0 16,-11 1 0-16,-14 10 0 16,-20 6 0-16,-15 12 0 15,-11 13 0-15,-9 12-1 16,-6 14 1-16,-4 14-1 15,-3 22 1-15,0 21-1 16,1 19 0-16,-2 25-1 16,0 20 1-16,-2 17 0 15,4 12-1-15,-1 8 2 16,0 2-2-16,3-3 1 15,6-10-1-15,7-11 0 16,5-18-2-16,13-14 1 0,7-24-3 16,20-10-3-16,1-30-2 15,18-9 0-15,-7-31-3 16,23 2 0-16,-20-28-2 15,17 5-1-15,-20-16 2 16,5 12 0-16,-21 0 14 16,-7 7 5-16,-3 16 4 15,-22 1 1-15,7 26 3 16,-28 1 2-16,14 28 3 15,-23-2 0-15,13 24-10 16,-13 3-3-16,3 10-2 16,-3 3 0-16,5 2-1 15,1-3 0-15,4-3-3 16,2-3 1-16,7-15-4 0,11-8-2 15,-9-24-1-15,30 6-1 16,-10-32-2-16,8 0 0 16,-9-25-2-16,10-1 0 15,-15-24 1-15,1 5 1 16,-16-15 2-16,0 7 7 15,-8 10 6-15,-20 2 0 16,9 19 3-16,-14 1 1 16,15 23 1-16,-11 2 2 15,20 20-2-15,10 2-9 16,0 0-5-16,27 2-3 15,7-9-2-15,22 15-1 16,1-14-1-16,21 19-1 16,-3-18 0-16,15 18 1 0,-11-13 1 15,9 13 2-15,-13-10-1 16,-3 9 4-16,-13-6 0 15,-8-1 0-15,-12-1 2 16,-17-11 14-16,2 14 4 16,-32-20 0-16,8 13 2 15,-26-8 1-15,8 16 1 16,-25-12 2-16,7 24-1 15,-13-2-13-15,0 13-1 16,-4 2-2-16,8 11 0 16,6-1-2-16,10 2 1 15,13-5-2-15,13-4 1 16,20-10-2-16,18-6 1 0,14-10-1 15,13-3 1 1,4-3-1-16,2-3 0 0,-4 1 0 16,-10 5 1-16,-11 3-1 15,-18 9 1-15,-18 6 0 16,-15 5 0-16,-16 5 1 15,-11-1-2-15,-3 1 1 16,-6-5-1-16,3-2 0 16,4-11-3-16,13-3-1 15,9-13-3-15,15-1-1 16,20-20-1-16,13 6 0 15,7-16-1-15,20 6-1 16,-7-16-1-16,25 10 0 16,-11-14 2-16,13 13-1 0,-7-14 2 15,9 14-2-15,-15-11 2 16,3 10 0-16,-13-5 1 15,-5 5 1-15,-9 2 2 16,-12 2 4-16,-6 17 15 16,-31-17 0-16,6 28 2 15,-32-9 2-15,8 26 1 16,-27-11 2-16,11 30-1 15,-24-13-2-15,15 15-12 16,-2 2-2-16,13 7 1 16,8-2-1-16,11 0-2 15,20-3 0-15,17-9-2 16,19-5 1-16,15-14-4 15,18-3-1-15,5-18-4 16,13 0-3-16,-8-18-1 0,5 7-4 16,-20-23 0-16,8 16-2 15,-27-20 2-15,3 15 0 16,-21-13 3-16,10 16 1 15,-18-11 0-15,8 13 3 16,-13-1 1-16,-1 9 1 16,-9-1 1-16,0 6 1 15,-5 12 0-15,-5-24 20 16,5 24 3-16,-21-1 2 15,13 17 2-15,-24-17 0 16,16 28 2-16,-25-16 1 16,11 29 0-16,-19-5-18 15,9 10-2-15,0 5 0 16,8 2-1-16,4 2-1 0,13-2-1 15,12-6 1-15,18-3-2 16,13-13 1-16,16-11-1 16,10-12-1-16,14-11 1 15,8-14-3-15,-3-9 3 16,-5-10-3-16,-7-8 2 15,-11-8-1-15,-12 0 0 16,-19-6-1-16,-19 5 1 16,-19 6 0-16,-8 9 0 15,-12 11 0-15,-8 13 0 16,-4 14-1-16,-2 9 0 15,6 15-3-15,9 0-1 16,18 7-2-16,7-8 0 16,23 4-1-16,4-18 0 0,26 3-1 15,4-16 0-15,27 5 1 16,6-19 0-16,21 15 1 15,2-17 0-15,24 16 0 16,-11-11-1-16,18 16 1 16,-18-7 0-16,0 13 1 15,-23-2-1-15,-14 11 2 16,-29 2 1-16,-28 6-1 15,-19 2 2-15,-24 4 0 16,-18-1 0-16,-16 2 1 16,-13-4-1-16,-6-5 1 15,4-4 0-15,2-9 0 16,7-3-1-16,5-10 1 15,15-5 0-15,10-9 0 16,10-1 0-16,14-6 0 0,4-3 1 16,7 2 0-16,4-3 0 15,3 3 1-15,2-2 0 16,-4 4 1-16,7-2 0 15,-12-7 18-15,11 19 3 16,-16-22 1-16,15 20 1 16,-15-19 0-16,14 23 1 15,-19-16 0-15,9 29 1 16,0-12-19-16,0 12-1 15,-5 12-1-15,5 16-1 16,-4 9 1-16,5 15-1 16,-3 7 0-16,4 11 0 0,2 3 1 15,5 2-2 1,2-5 1-16,5-7-1 0,4-12 0 15,6-8-1-15,3-20 2 16,8-13-3-16,-3-18 1 16,6-11 0-16,-4-16-1 15,-3-9 1-15,-7-11-1 16,-4-9 1-16,-11-7-2 15,-4-3 1-15,-8 1-1 16,0 4 0-16,-4 9 0 16,3 4-2-16,5 14-1 15,2 5-3-15,10 21 0 16,0 2-1-16,10 16 0 15,-2-2 0-15,11 10-1 16,-6-5 1-16,14 10 2 0,-8-6-1 16,8 7 1-16,-9-7 1 15,5 11-1-15,-14-10 0 16,4 11 0-16,-15-7 0 15,-1 5-1-15,-15-8 1 16,2 7 0-16,1-18 1 16,-17 23-1-16,4-16 2 15,13-7-1-15,-21 9 1 16,21-9-1-16,-14 4 0 15,14-4 2-15,0 0-1 16,0 0 0-16,-11 2 1 16,11-2-1-16,0 0 1 15,-3 16 0-15,3-16 0 16,-3 21 0-16,-1-8 0 0,0-3 1 15,3 3-1-15,1-13 1 16,-13 19 0-16,13-19 0 16,-15 15 1-16,6-9 0 15,9-6 0-15,-24 15 1 16,19-2 13-16,-11-14 4 15,18 17 1-15,-2-16 2 16,4 21 1-16,-4-21 0 16,34 16 1-16,-17-20 1 15,23 11-13-15,0-14-4 16,11-2-1-16,4-9-1 15,5-4-1-15,-7-12-1 16,3 1 0-16,-9-4-1 16,-6-2 0-16,-15-1 0 0,-9 5 0 15,-19-1 0-15,-14 3-1 16,-14 7 1-16,-9 7 0 15,-9 8 0-15,-9 11-1 16,-5 14 1-16,-4 17 1 16,3 13-1-16,4 12 1 15,8 8 0-15,8 7 0 16,19 0 1-16,15-4-2 15,23-10 1-15,19-16-1 16,25-13-2-16,20-16-1 16,19-10-3-16,4-18-3 15,2-5-2-15,-7-14 1 16,-1 1-3-16,-20-15 1 0,-3 8-1 15,-29-18-1-15,-5 16 4 16,-21-22 0-16,5 18 0 16,-20-15 0-16,4 18 1 15,-16-8-1-15,10 23 1 16,-16-3 0-16,12 20 0 15,-13 3 1-15,17 9 0 16,-20 18 1-16,11 3 0 16,-4 2 0-16,2 7 0 15,-3-1 1-15,3 3 0 16,-1 2 0-16,-1-1 0 15,3 1 1-15,1-2 1 16,4 3-1-16,-1-8 2 16,7 2 0-16,-1-8 0 0,7 0 0 15,-7-21 1 1,14 21-1-16,-14-21 1 0</inkml:trace>
  <inkml:trace contextRef="#ctx0" brushRef="#br2" timeOffset="87659.0138">6520 4549 95 0,'15'0'26'16,"-25"-13"1"-16,10 13 0 15,-12 14-15-15,0 9-7 16,-3 6-1-16,2 12 1 0,-7 6-1 16,7 9 0-16,2 2 0 15,2 0-1-15,4-5 1 16,3-3-2-16,4-9 0 15,3-10-1-15,3-9 2 16,1-12-3-16,3-11 1 16,1-10 0-16,-1-13-1 15,0-7 2-15,-2-10-2 16,-1-6 1-16,-4-11-1 15,3-3 2-15,-6-1-2 16,2 5 1-16,2 4 0 16,-1 3 0-16,9 11 0 15,4 6-1-15,9 10 1 16,6 8-1-16,7 8 0 0,6 1-1 15,10 7-1-15,3 0-2 16,6 9-2-16,-3-2-1 16,-1 5-1-16,-3-8-1 15,-1 9 1-15,-13-12-1 16,-1 6 1-16,-14-10 1 15,-2 4 0-15,-10-10 1 16,4 8 1-16,-16-12-1 16,7 9 0-16,-10-8-1 15,-2 11 2-15,5-14-1 16,-5 14 1-16,0 0 11 15,0-20 3-15,0 20 1 16,-11 3 2-16,9 17 3 16,-19-9-1-16,12 24 1 0,-15-5 0 15,5 18-10-15,-6 4-1 16,6 5-1-16,-4 2-1 15,3-1-1-15,8-6 1 16,3-10-3-16,9-7 1 16,5-18-4-16,15-10-2 15,3-22 0-15,14-7-2 16,-7-18 0-16,11-5-2 15,-17-21 0-15,6-1-2 16,-17-16 4-16,-7 5 1 16,-18-9 0-16,3 16 1 15,-19 3 1-15,-2 10 11 16,3 20 2-16,-8 3 0 15,15 25 2-15,-5 1 0 16,25 9-2-16,-18 13-1 0,35-3 0 16,4-3-13-16,6-7-2 15,15 9 1-15,-3-12-4 16,13 8 3-16,-5-9-2 15,15 10 2-15,-19-8 0 16,8 13 1-16,-16-7 1 16,5 13 0-16,-16-6 1 15,-1 7 0-15,-12 2 2 16,-5 5-1-16,0 8 13 15,-17-14 1-15,9 18 3 16,-15-14 0-16,15 20 2 16,-19-13 2-16,17 18 0 15,-20-12 0-15,12 11-11 16,-3 0-1-16,5 1-1 0,-4-5-1 15,7-2-1-15,1-9-1 16,1-5 1-16,5-12-1 16,0-15 0-16,22-5 0 15,-5-14 0-15,8-14 0 16,0-6 0-16,4-10 0 15,5-4-1-15,-1-3 1 16,-1 0 0-16,-1 8 0 16,-3 7-1-16,-2 10 0 15,-3 8 0-15,-2 12 0 16,-2 13 0-16,-4 11 0 15,-4 13 0-15,-1 5 0 16,-3 8 0-16,-5 6-1 0,3 2 0 16,-5 3 0-1,4 0 0-15,3-3-1 0,1-6-1 16,11-5-2-16,-2-11-1 15,14-4 0-15,3-15 0 16,12-5-2-16,1-15 1 16,10-2-1-16,-4-16 1 15,6 2 1-15,-12-14 0 16,1 5 1-16,-11-5 1 15,-5 0 6-15,-7 7 1 16,-18-3 3-16,1 13 2 16,-17-3 0-16,9 30 2 15,-40-23 0-15,17 28-1 16,-15 2-3-16,1 17-1 0,-2 6-1 15,2 5-1-15,5 5 0 16,6 0-1-16,11 1-1 16,8-3 1-16,12-7-1 15,7-8 1-15,11-13-1 16,6-7 0-16,10-14 0 15,-1-8-1-15,5-12 1 16,-1-9-1-16,-4-2 0 16,0-3-1-16,-5 2 1 15,-4 5-1-15,-7 10 1 16,-6 9-1-16,-4 18 1 15,-7 19 0-15,-6 18-1 16,-3 19 1-16,-7 21 1 16,-4 20-2-16,-3 16 2 15,-6 8-2-15,-3 5 2 0,-3-1-2 16,-5-3 2-16,-3-10 0 15,-3-15 0-15,-3-15 1 16,-5-17 1-16,2-15-1 16,-2-17 0-16,-3-15 0 15,0-15-2-15,-4-15 0 16,3-14-4-16,0-21-1 15,3-6-2-15,-1-6-1 16,8 4 0-16,5-9-1 16,11 9 2-16,4-7-2 15,17 17 3-15,4 0 1 16,26 10 3-16,10-9-1 15,30 5 1-15,13-13 2 16,29 1-2-16</inkml:trace>
  <inkml:trace contextRef="#ctx0" brushRef="#br2" timeOffset="92792.3074">9611 4532 57 0,'14'-15'34'0,"-8"-6"-2"15,-6 21 0-15,4-24-14 16,-4 24-11-16,6-16-3 15,-6 16 0-15,0 0-1 16,0 0 0-16,-2 21-1 16,-1 5 0-16,-3 10 0 15,-3 10 1-15,-5 8-2 16,-1 8 1-16,2 1 1 15,1-5-1-15,0-4 1 0,4-12-2 16,2-13 1-16,8-16 1 16,-2-13-2-16,24-29 1 15,-1-8-2-15,6-14 2 16,1-12-2-16,11-9 2 15,-1-7-1-15,7 0-1 16,-5 4 1-16,3 10-1 16,-8 13 1-16,-7 9-1 15,-6 15 1-15,-1 18-1 16,-9 17 0-16,-1 17 1 15,-5 14-1-15,-1 15 0 16,-2 11 0-16,0 8 0 16,5 7-1-16,-3 3 0 15,3 1 0-15,0-5-2 0,4-2-1 16,-4-12-1-16,7-4 0 15,-5-19-3-15,5-5 3 16,-4-22-3-16,6-7 1 16,-4-19 1-16,6-6 1 15,-7-15 2-15,7-1-4 16,-7-15 4-16,9 4-3 15,-9-9 2-15,3 10-3 16,-6-8 2-16,4 13-2 16,-9-6 1-16,6 13 0 15,-10 0 0-15,6 11 1 16,-8 0-1-16,3 7 2 15,-5-1 0-15,4 4 0 16,-2 0 0-16,0 11 0 0,1-18 0 16,-3 8 1-16,2 10 0 15,-6-19 1-15,6 19 0 16,-14-9 0-16,14 9 0 15,-18-6 13-15,17 19 5 16,-17-17-1-16,18 24 0 16,-14-17 2-16,19 20 0 15,-5-23 1-15,8 35 1 16,1-19-13-16,11 4-2 15,11-8-1-15,9 2 0 16,7-11 0-16,9-6-1 16,0-12 0-16,6-4 0 15,-5-8-1-15,-5-4 1 0,-9-2-1 16,-10-3 0-1,-12-1 0-15,-13 1 0 0,-12 3 0 16,-13 4 0-16,-10 6 0 16,-11 7-1-16,-4 9 1 15,-11 11 0-15,-1 15-1 16,-3 12 1-16,5 13 0 15,3 9 0-15,12 5 0 16,10 0 0-16,19 1-1 16,18-3 1-16,19-11-1 15,16-7 1-15,21-7-2 16,7-12 0-16,12-5-2 15,-1-10-1-15,4-4-2 16,-11-12-1-16,-4-3 0 0,-14-20-1 16,-1 5 0-1,-11-19 0-15,1 5 0 0,-14-14 1 16,8 8 1-16,-12-6 0 15,5 16 1-15,-13-5-2 16,0 21 0-16,-14-6 0 16,5 22 0-16,-13 8 0 15,0 0 1-15,-19 0-1 16,9 15 1-16,-9-6 1 15,3 7 0-15,-2-7 0 16,6 2 0-16,-2-6 1 16,14-5 0-16,-16 7 0 15,16-7 1-15,0 0-1 16,0 0 1-16,0 0 0 15,12-12 1-15,-12 12 0 16,12-12 0-16,-12 12 0 0,5-10 1 16,-5 10 0-16,1-14 5 15,-1 14 13-15,-5-10 2 16,5 10 2-16,-15-10 0 15,15 10 1-15,-29 2 0 16,21 16 1-16,-24-13-4 16,10 15-14-16,-5 6-1 15,3 12 0-15,1 2-2 16,2 7 0-16,6 2 0 15,6-1 0-15,9-4-1 16,9-1-1-16,9-12 1 16,7-7 0-16,11-11-1 15,5-13 1-15,7-14-1 0,0-9 1 16,1-9-1-16,-1-12 1 15,-3-4-1-15,-7 1 0 16,-4-2 0-16,-10 7 0 16,-8 6 0-16,-2 10-1 15,-7 9 1-15,-7 17-1 16,0 0 1-16,1 24-1 15,-4 7 1-15,0 8 0 16,1 7-1-16,1 7 1 16,5 3 0-16,6-4 1 15,5-8-1-15,10-7 0 16,7-15 1-16,3-12-1 15,4-17 1-15,2-14 0 16,-2-17 0-16,-2-8 0 0,-7-7 0 16,-8-6-1-16,-8 0 0 15,-7 1-2-15,-4 8-1 16,-6 2-2-16,-2 16-1 15,-5 2 0-15,4 14-1 16,-3 1-1-16,9 15 1 16,0 0 0-16,13 7 2 15,6-5 1-15,18 9-1 16,12-11 1-16,26 5 0 15,10-9 0-15,23 3 0 16,9-16 0-16,21 5-1 16,-1-13 1-16,15 7 0 15,-7-15 0-15,3 8 0 16,-21-13 0-16,322-120-37 62,-485 164 35-46,-4 7 2-16,-12 4-2 15,-9 7 1-15,-4 6 0 16,-8-3 0-16,-1 3 0 16,-3-1-1-16,7-4 2 15,-2-4 0-15,12 0 0 16,7-10 0-16,14-1 1 15,9-5 0-15,13 2 1 16,17-7 0-16,0 0 1 16,16-4 0-16,10 2 1 15,0-8-1-15,6 4 1 0,-3-10-1 16,5 2 0-16,-9-4-1 15,0-1 0-15,-9-3 1 16,-4-1-2-16,-2 4 2 16,-4-3-1-16,3 4 0 15,-3 0 1-15,3 3 0 16,4 0 0-16</inkml:trace>
  <inkml:trace contextRef="#ctx0" brushRef="#br2" timeOffset="95886.4844">13204 3653 61 0,'11'-16'25'0,"3"16"-1"0,-14-10 1 16,14 18-6-16,-14-8-5 15,8 27-1-15,-11 5-5 16,9 22-1-16,-12 11-2 16,8 21 0-16,-8 7-2 15,2 13 0-15,-4 5-2 16,1 2 0-16,3-6 0 15,1-6-2-15,1-10 1 16,5-15-2-16,3-9-1 16,2-18 0-16,4-10-2 15,-4-17 0-15,2-8-1 16,-10-14 0-16,12-12-1 15,-15-13 0-15,-2 1 0 16,-12-16 1-16,3 4 0 0,-12-10 0 16,-2 3 7-16,-1 6 4 15,-5 2 2-15,4 9 1 16,-4-3 3-16,14 20-1 15,-4-7 2-15,24 16 0 16,0 0-6-16,0 0-3 16,32-10-1-16,14-1-1 15,9-3 0-15,16-3-2 16,13-5-1-16,9-7-1 15,7-1-1-15,-9-8 0 16,4 1-1-16,-15-5-1 16,-7 0 0-16,-19-7 1 15,-11 5-1-15,-16-13 2 16,-8 8-1-16,-18-11-1 15,0 10 1-15,-13-11 0 0,5 8 0 16,-9-5 0-16,6 11 0 16,-7-1 0-16,7 6 7 15,3 14 3-15,-9-2 2 16,15 19 2-16,-12-4 2 15,13 15 0-15,-15 14 2 16,10 17 0-16,-11 2-5 16,7 18-3-16,-9 15-1 15,3 13 1-15,-9 12-3 16,1 8 0-16,-7 2 0 15,7-1-1-15,-4-4 0 16,5-11-1-16,6-10 0 16,6-11 0-16,7-15 0 0,9-11 1 15,10-12-1-15,6-17 1 16,9-11 0-16,4-13 0 15,6-11 0-15,0-5-1 16,3-9 1-16,-6-3 0 16,0 2-1-16,-6 3 1 15,-8 5-1-15,-1 10 0 16,-4 9 0-16,-9 11 0 15,-10 3 0-15,14 23-1 16,-11 1 1-16,0 5-1 16,-1 6 0-16,2 3 0 15,2 3-2-15,1-4 0 16,2 2-2-16,1-10-1 15,9-2-1-15,1-16-1 0,10-4 0 16,0-16 0-16,12-3 0 16,-5-18 1-16,9-1 1 15,-11-10-1-15,8 0 2 16,-13-1 3-16,-4 1 4 15,-1 6 1-15,-16 3 3 16,5 13 0-16,-19 0 2 16,5 19 1-16,-9 5 1 15,0 20-3-15,-11 7-1 16,1 10-2-16,-5 7-1 15,2 7-1-15,2-1 0 16,1 1-2-16,7-5-1 16,5-11-1-16,14-9-2 15,1-18-1-15,17-9-1 0,0-21 0 16,9-12-1-16,-5-15-1 15,9-4 1-15,-10-18 0 16,1-1 1-16,-16-9 1 16,1 6 1-16,-14-5 0 15,-3 15 0-15,-11 5 3 16,-5 7 4-16,6 15 1 15,-7 6-1-15,7 20 1 16,2 5 0-16,8 11 1 16,6 3-1-16,10 2-2 15,7 4-4-15,0 2 0 16,11 2 0-16,-3-3-1 15,2 4 1-15,-3-1 1 16,-3-4 2-16,-2 4-1 0,-9-6 5 16,-1 6-2-16,-9-9 3 15,1 9 0-15,-11-3 0 16,7 8 1-16,-10 0-1 15,5 6 0-15,-7-3-1 16,2 8-1-16,1-4-1 16,3 0 0-16,2-8-1 15,0-1-1-15,7-10 1 16,-3-15-2-16,18 7 1 15,1-17 0-15,0-9 0 16,6-10-1-16,2-4 1 16,2-6 0-16,2-2 0 15,-5 1-1-15,2 2 1 16,-8 8-1-16,1 6 0 15,-4 8-1-15,-3 11 1 0,-1 11-1 16,-2 10-1-16,-3 8 1 16,6 7-2-16,0 3 1 15,5 3-2-15,0 1 0 16,10-1-1-16,0-11 0 15,7-2-1-15,2-12 0 16,5-7 1-16,-1-10-1 16,5-5 1-16,-10-15-1 15,1 1 2-15,-13-9 1 16,-4-1 4-16,-10 1 1 15,-11 2 2-15,-2 2 2 16,-19 2 0-16,7 12 2 16,-16-1 1-16,5 17-2 15,-10 5-1-15,3 11-1 0,1 5-1 16,4 11-1-16,0 0 0 15,7 9-1-15,11-6 0 16,4 2 0-16,10-9-1 16,8-7 0-16,6-13 0 15,9-9 0-15,1-8 0 16,5-10 0-16,2-7-1 15,-3-10 1-15,-4 3-1 16,-1-4 0-16,-5 9-1 16,-8 4 0-16,-2 8 0 15,-13 15 1-15,0 0-2 16,-3 31 2-16,-12 10-1 15,-9 12 0-15,-3 14 0 16,-7 10 0-16,-3 11 2 16,-5 4-2-16,2 0 2 0,0 0-2 15,2-3 2-15,2-10-2 16,7-12 2-16,4-13-1 15,6-10 0-15,5-14 1 16,5-15-1-16,9-15 1 16,0 0 0-16,0-34-1 15,9-5 1-15,3-13 0 16,4-13-1-16,7-7 0 15,4-3 0-15,2-1 0 16,2 4-1-16,3 6 1 16,2 9-1-16,0 14 1 15,-2 7-2-15,5 10-1 0,-1 7-1 16,-2-1-1-1,7 5-1-15,-4-6-1 0,12 7 0 16,-4-11 0-16,10 4 0 16,-5-8 1-16,10 6 1 15,-8-9 0-15,5 8 1 16,-11-5-1-16,-2 5 0 16,-12-5 1-16,-2 4-1 15,-12 2 6-15,-11-3 2 16,4 7 4-16,-17-5 1 15,7 13 1-15,-17-4 1 16,14 15 1-16,-35-3 0 16,15 16-4-16,-13 3-1 15,-3 8-3-15,-2 2 0 16,3 6-1-16,1-1 0 0,8 3-1 15,2-7-1-15,10 2 1 16,12-8 0-16,10-3-1 16,8-5 0-16,9-7 0 15,6 1 0-15,3-5 0 16,-2 0 0-16,2 1 0 15,-5 1 0-15,-5 0 0 16,-10 6 0-16,-5 3 0 16,-9 4 0-16,-4 4 0 15,-7 3 0-15,-6 1 0 16,-3 1 0-16,-4 0 0 15,-2 1 0-15,1-6-2 16,3 1-1-16,1-8-1 16,10-1-2-16,11-13-1 0,-4 17-1 15,4-17 0-15,29 9 0 16,-5-14 0-16,24 8 1 15,-1-8 1-15,20 5 1 16,3-6-1-16,13 7 2 16,-3-8-2-16,7 11 1 15,-15-6 0-15,-7 9 0 16,-11 7 16-16,-27-15 1 15,-2 11 1-15,-25-10 0 16,0 0 1-16,-19-12 0 16,19 12 0-16,-33-18 0 15,18 8-16-15,3 4-5 16,-3-3-2-16,15 9 0 15,-23-3-1-15,23 3-1 0,-17-2 1 16,17 2-1-16,-11-3 0 16,11 3 4-16,5-22 1 15,14 12 1-15,-9-17-1 16,18 9 2-16,-6-16 0 15,13 8 0-15,-10-9 0 16</inkml:trace>
  <inkml:trace contextRef="#ctx0" brushRef="#br3" timeOffset="122197.9893">20885 8114 138 0,'26'16'-1'0,"-15"-21"1"16,26 20-2-16,-20-23 1 15,25 21-2-15,-25-21 1 16,24 23 0-16,-26-19-1 16,-15 4 0-16,13 2 1 15,-13-2-1-15,-25 15 1 16,2-8 0-16,-5 4 1 15,-10-9-1-15,-1 3 1 16,-7-3-1-16,-2-1 1 0,-1 1 0 16,0 0 0-16,1 6 0 15,1 0 0-15,5 7-1 16,3 3 1-16,6 2 0 15,6 4 0-15,2-2-1 16,6 2 1-16,4-5 0 16,6-1 0-16,0-4 0 15,3-4 1-15,6-10-1 16,-14 14 0-16,14-14 0 15,-18 9 0-15,18-9 0 16,-16 7 1-16,16-7-2 16,-18 9 1-16,18-9 0 15,-14 6 1-15,14-6-1 16,-11 2 1-16,11-2-1 0,0 0 0 15,-11-2 0-15,11 2 0 16,0 0 1-16,-15-6-1 16,15 6 0-16,-15-3 0 15,2 2 1-15,13 1-1 16,-20-5 0-16,10 3 1 15,-3-2-1-15,13 4 1 16,-18-9-1-16,18 9 1 16,-11-10-1-16,11 10 1 15,-13-6 0-15,13 6-1 16,-16-2 1-16,16 2-1 15,-20 0 0-15,20 0 1 16,-20 1-1-16,20-1 0 0,-17 0 0 16,17 0 1-16,-13 0-1 15,13 0 0-15,0 0 0 16,-13-8 0-16,13 8 0 15,-6-19 0-15,7 7 1 16,-5-10-1-16,5-2 0 16,-6-4 0-16,5-6 1 15,-7-4-1-15,8-9 0 16,-1-17 1-16,14-15-1 15,6-25 1-15,12-13-1 16,0-26-1-16,10-18 0 16,11-24 0-16,13-17 1 15,29-8 0-15</inkml:trace>
  <inkml:trace contextRef="#ctx0" brushRef="#br3" timeOffset="125016.1505">12749 8884 82 0,'0'0'30'16,"-13"-8"-1"-16,13 8 1 15,-3-13-8-15,3 13-10 16,16 0-7-16,1 8-2 15,7 6-1-15,9 10-1 16,9 2 0-16,9 2 0 16,5-2-1-16,7-3 1 15,6-13 0-15,1-9 0 16,-1-13-1-16,-7-14 1 15,-6-9 0-15,-6-8 0 16,-13-1-3-16,-15-1 2 16,-13 4-1-16,-14 0 1 15,-12 7-2-15,-13 3 2 16,-10 11-1-16,-11 12 1 0,-8 9 0 15,-2 19 2-15,-5 13 0 16,3 21 0-16,0 10 0 16,11 11 0-16,14 1 0 15,21 3-1-15,21-8 1 16,21-16-2-16,32-17-1 15,20-21 0-15,30-18-2 16,12-16-2-16,12-8-1 16,-8-18-1-16,4 5-1 15,-12-15-1-15,3 8 0 16,-22-19-1-16,-8 16 1 15,-28-18 1-15,10 13 0 16,-22-22 1-16,8 15 0 0,-17-17 1 16,4 18-1-1,-16-3 2-15,12 17-2 0,-12-5 1 16,9 20 0-16,-10 0 0 15,0 18 0-15,-12 4-2 16,4 11 1-16,-18-3 0 16,17 9 0-16,-17-9 1 15,0 18-1-15,-2-5 1 16,-3 4 1-16,-1 1 0 15,-3 0 0-15,3 8 0 16,-8 2 1-16,3 6-1 16,-5 1 1-16,5 6 0 15</inkml:trace>
  <inkml:trace contextRef="#ctx0" brushRef="#br3" timeOffset="126573.2395">14391 8599 69 0,'4'-14'28'15,"8"19"0"-15,-24-5-1 0,5 23-2 16,-23 3-15-16,2 21-5 15,-12 8 0-15,-3 16-1 16,-9 11 0-16,-3 12-1 16,1-3 0-16,3-1-2 15,7-13-1-15,7-8 0 16,7-15-3-16,7-19 0 15,9-19-3-15,3-22 0 16,12-8-1-16,-5-22-2 16,12-6-1-16,-8-18-1 15,8 1 2-15,-10-13 0 16,10 7 1-16,-8-6-1 15,9 11 8-15,0 10 4 16,-5 4 5-16,7 19 1 0,-6 0 3 16,18 27 1-16,-10-3 2 15,17 29 1-15,-11-9-5 16,15 20-4-16,7-5-3 15,11 10 0-15,5-3-1 16,9-3-1-16,4-3 0 16,5-2-2-16,1-5-1 15,-3-4-2-15,0-3-2 16,-13-11 0-16,-1 1-2 15,-16-11 0-15,-1 1-1 16,-14-19 0-16,-4 4 0 16,-15-16 0-16,1 10 0 15,-16-14 1-15,6 16 0 16,-18-12-1-16,13 15 1 0,-17-4 0 15,11 10 0-15,-3-5 1 16,8 4 0-16,-1-1 0 16,6 2 1-16,4-4 0 15,-1 3 0-15,5-3 0 16,0 3 1-16,2 0 1 15,-3-3 11-15,11 8 4 16,-20-15 2-16,17 20 1 16,-19-21 0-16,16 21 2 15,-17-16 1-15,6 18 0 16,0 0-10-16,0 0-2 15,0 0-2-15,-10 27-1 16,6 2 2-16,-1 11-2 16,-1 6 0-16,2 12-1 15,-6 4-1-15,6 5 1 0,4-4-1 16,-5-4 0-16,5-5-1 15,0-9 1-15,1-12-1 16,1-11 1-16,-2-22-1 16,0 0 0-16,12-18 0 15,-6-12 1-15,-2-10-1 16,5-8 0-16,-6-8 1 15,4-9-1-15,5-8-1 16,4 0 1-16,8 4-1 16,4 7 1-16,6 4-1 15,4 6 1-15,11 11-1 16,0 7 2-16,1 19-1 15,-3 11 1-15,-3 7-1 16,-6 6 1-16,-5 9-1 0,-7 9 1 16,-9 6 0-16,-9 7-2 15,-8 4 2-15,-12 4-1 16,-7 4 0-16,-10 1 0 15,-6-2 0-15,-7-6-1 16,-5-6 0-16,-3-4 1 16,2-8-1-16,-1-7 1 15,5-11 0-15,5-5 0 16,5-6 0-16,11-3 0 15,3-1 0-15,6-3 0 16,14 9 1-16,0 0-1 16,0 0 1-16,-4 30 0 15,8 3 0-15,-2 12 0 0,-4 13 0 16,-3 12 1-16,-4 12-1 15,-4 7 1-15,-6 3-1 16,-1-2 1-16,1-6-3 16,0-9 2-16,10-17-4 15,7-18 0-15,8-23-1 16,8-28-1-16,19-19 0 15,2-30-1-15,11-6 0 16,-2-19 1-16,8-6 0 16,-8-20 0-16,8 5 0 15,-12-17 0-15,2 8 1 16,-14-13 1-16,6 14-3 16,-16-5 0-16,7 24 1 15,-16 4 1-15,0 30-1 0</inkml:trace>
  <inkml:trace contextRef="#ctx0" brushRef="#br3" timeOffset="126879.257">15645 8107 0 0,'43'2'2'16,"-18"-11"0"-16,8 2 0 16,-18-1 0-16,3 0-3 15,-13-4 0-15,0 1-1 16,-5 11-1-16</inkml:trace>
  <inkml:trace contextRef="#ctx0" brushRef="#br3" timeOffset="130630.4716">15741 7984 93 0,'16'0'25'0,"-9"-18"0"15,12 16 3-15,-17-15-11 16,11 17-9-16,-13 0-3 16,14 17 0-16,-13 9-1 15,0 21-1-15,-7 15 0 16,2 17 0-16,-7 11 0 15,1 15-1-15,-2 3 1 16,4-2-2-16,1-6 1 16,5-8-1-16,4-11 0 0,6-17-2 15,9-13 0-15,1-18-2 16,10-11-1-16,0-18-1 15,4-8-1-15,-2-18-1 16,11-2 1-16,-10-18-1 16,10 0 1-16,-13-15 0 15,13 9-2-15,-8-7 1 16,3 10-1-16,-9-4 3 15,8 15-3-15,-12-1 3 16,4 16-3-16,-6 2 8 16,-8 2 5-16,0 14 2 15,-13-10 1-15,0 11 2 16,0 0 2-16,0 0 0 15,-13-5 1-15,7 17-4 16,-9-2-4-16,0 8-1 0,-7 11 1 16,4 13-1-16,-6 5 0 15,4 7-2-15,4 0 2 16,7-2-2-16,3-2 1 15,15-12-2-15,12-11 0 16,10-16 0-16,11-17-1 16,7-10 1-16,3-15 0 15,0-6 0-15,-5-8-1 16,-8-3 1-16,-10-1-2 15,-14 0 1-15,-15-1-2 16,-14 11 0-16,-7 9-2 16,-13 13 0-16,-2 14-1 15,-9 9-2-15,6 17 2 0,-2 5-2 16,15 16 1-16,-1-4-1 15,21 5 2-15,4-9-1 16,22 1 2-16,4-15-1 16,22 4 1-16,3-14-2 15,18 3 1-15,-2-13 1 16,15 7 0-16,-11-16 0 15,11 4 0-15,-9-17 1 16,5-1 0-16,-12-13 1 16,1 4-2-16,-14-9 2 15,-1 4-2-15,-10-5 1 16,3 8-1-16,-18 2 1 15,-1 10-1-15,-11-1-1 16,-2 13 2-16,-11-4-1 16,0 12 0-16,-9-3 0 0,-3 5-1 15,-4 5 1-15,0 2-1 16,-6 3 0-16,3 4 0 15,1-1 1-15,-3 0-1 16,7 1 2-16,-3 0-1 16,6-3 0-16,-1-4 0 15,12-9 2-15,-17 11-1 16,17-11 1-16,-15 2-1 15,15-2 1-15,-17-7 0 16,17 7 0-16,-13-9 1 16,13 9-1-16,-7-14 1 15,7 14 0-15,11-20 1 16,-11 20-1-16,17-17 1 15,-2 8 0-15,-5-4 5 0,9 5 10 16,-13-13 3-16,12 12 2 16,-15-15 2-16,13 8-1 15,-16-13 2-15,11 13 1 16,-17-12-5-16,6 18-10 15,-11-8-2-15,11 18-1 16,-27 3-1-16,8 15 0 16,-9 6-2-16,2 6 0 15,-5 6 0-15,6 2-1 16,2-2 0-16,6-2-1 15,3-5 0-15,6-3 0 16,11-8-1-16,6-4 0 16,7-6 0-16,7-3 0 15,5-3 0-15,2 5 0 0,-1 2 1 16,2 0-1-16,-6 7 1 15,-6 5-1-15,-6 5 1 16,-8 5-1-16,-10 6 1 16,-5-4-1-16,-8 3 1 15,1-4-1-15,-4-5 0 16,-1-4 0-16,7-6-1 15,5-11-1-15,10-6-1 16,2-16-1-16,15-5 0 16,5-13-1-16,13 1-1 15,2-18 1-15,13 6-2 16,-2-8 2-16,6 8-2 15,-8-3 2-15,6 11-1 16,-11-3 1-16,0 12-1 16,-9 1-2-16,-7 8 8 0,-3 6 2 15,-11-1 4-15,-1 12 0 16,-10 2 1-16,0 0 1 15,0 0 1-15,-10 37 2 16,-10-11-4-16,7 18-2 16,-6 6-1-16,-1 9-1 15,-1 2 0-15,5 1-2 16,2-7 1-16,8-5-3 15,10-12-1-15,6-18-1 16,10-17-1-16,1-17-1 16,11-10 0-16,-1-22-1 15,8-3-2-15,-15-19 2 0,4-1-1 16,-14-16 1-1,2-3 0-15,-17-10 1 0,1 9-3 16,-13 6 11-16,-9 7 2 16,-1 19 1-16,-12 4 1 15,11 24 0-15,-8 8 0 16,8 23-2-16,-6 2 1 15,5 6-8-15,11 5-3 16,-1-3-2-16,16 10 1 16,-6-9-1-16,16 15 0 15,-3-13 1-15,14 15-1 16,2-13 2-16,18 10 1 15,-3-13-1-15,12 11 1 16,-5-13 0-16,16 7 0 16,-10-11 0-16,9 5 0 0,-11-8 1 15,2 6 0-15,-14-6 0 16,2 3 0-16,-12-5-1 15,-5 3 1-15,-10 0 0 16,-13-6 0-16,3 10 0 16,-3-10 0-16,-30 9 0 15,7-2 0-15,-10 1-1 16,-3 3 1-16,-3 0-2 15,-2 3 2-15,0 1-1 16,3 2 0-16,4 1-1 16,0-4 1-16,9 3 0 15,2-5 0-15,4 0 1 16,5-3 0-16,14-9 0 15,-9 15 0-15,9-15 1 0,5 11 1 16,-5-11-1-16,15 8 0 16,-4-4 0-16,-11-4 0 15,22 7 0-15,-10-4 1 16,1-1-1-16,4-2 0 15,5-1 1-15,3-2-1 16,4 1 1-16,2-3-1 16,2 1 2-16,4-5-2 15,-1 2 2-15,-2-3-1 16,-2 1 1-16,-6-3 0 15,-2 0-1-15,-5 2 1 16,-7-1 0-16,-5 1 0 16,-7 10 0-16,0-13 1 15,0 13 10-15,-19-9 7 0,19 9 3 16,-32-6 2-16,32 6 0 15,-36 3 1-15,24 8-1 16,-20-9 2-16,15 20-11 16,-14-2-6-16,4 16-2 15,-4-2 1-15,2 8-3 16,1 3 1-16,7 1-2 15,7-6 1-15,14-3-1 16,9-10 0-16,20-11-2 16,10-13 0-16,17-6 0 15,10-17-1-15,10-8 1 16,-4-5-1-16,-3-7 0 15,-8-3 0-15,-10-1 1 16,-15 3-2-16,-16 0 1 16,-20 9 0-16,-13 4 0 0,-11 9-1 15,-8 3 0-15,-7 8 0 16,2 5 0-16,4 9-1 15,4 2 1-15,12 7-2 16,9-2 0-16,13 2 0 16,11-3 0-16,11-2-2 15,4-6 1-15,11 0-1 16,-4-8 0-16,7 3 0 15,-5-8 0-15,-1 4 0 16,-8-4 2-16,-3 1 2 16,-6 1 2-16,-7-3 1 15,-1 2 2-15,-10-6 1 0,-4 14 1 16,4-13 1-16,-4 13-1 15,0 0-2-15,0 0 0 16,1 25-1-16,-3 3 0 16,-5 10 1-16,2 7-2 15,-6 2 2-15,3 4-2 16,-2-1 1-16,5-6-2 15,-3-8 2-15,6-6-2 16,6-15 1-16,-4-15-2 16,24-6 0-16,-5-16 0 15,7-13 0-15,6-8 0 16,2-5 0-16,2-6 0 15,1-5 0-15,-1 5 0 16,-1 5 0-16,-4 10 0 16,-2 8 0-16,-6 10 0 0,-1 9 0 15,0 10 0-15,-3 13 0 16,-3 6 0-16,0 6 0 15,-3 8 0-15,-1 7 0 16,-5 8 0-16,-6 4 0 16,-1 3 0-16,-1 0 0 15,-5-1 0-15,5-4 0 16,0-7 0-16,5-7-2 15,3-14-4-15,8-11-1 16,3-15-1-16,12-4 0 16,-2-15 0-16,11-5 1 15,-4-14 0-15,11 2 0 16,-3-10 2-16,10 11-1 15,-8-9 2-15,7 11-2 0,-10-2 2 16,9 13-4-16,-11-2 3 16,2 14 1-16,-14 0-1 15,1 10 0-15,-10-2 0 16,-1 11 0-16,-18-3 1 15,14 4 0-15,-14-4 1 16,-8 12-1-16,8-12 0 16,-20 12 1-16,11-9-1 15,9-3 1-15,-18 3 0 16,18-3 0-16,0 0 0 15,0-16 1-15,8 3-1 16,1 3 1-16,1-3 0 16,4-1-1-16,1 1 1 15,-3 0 0-15,-1 0 0 16,-6-4 14-16,7 17 2 0,-19-18 2 15,7 18 0-15,-10-19 1 16,10 19 2-16,-23-17-1 16,23 17 0-16,-29-2-10 15,11 4-4-15,-9 2-1 16,-1 14 0-16,-5 3 0 15,1 7-1-15,-1 3 1 16,6 2-1-16,3 1 0 16,10-2-1-16,9-3 0 15,14-7 0-15,10-7-1 16,15-6 1-16,7-3-1 15,7-2 0-15,-1 2 0 0,-4 0 1 16,-2 2-1 0,-11 5 1-16,-9 5 2 0,-14 9-2 15,-16 6 1-15,-10 1-1 16,-10 4 1-16,-5 0-1 15,-3-1 1-15,-1-4-2 16,-1-1 0-16,3-10 0 16,7-3-2-16,0-9-1 15,10-4 0-15,2-8-1 16,17 2-1-16,-15-22 0 15,17 2 0-15,1-12 0 16,6-6-1-16,1-14 3 16,12 2-1-16,-2-5 3 15,7 8-3-15,-5-3 3 16,3 14-2-16,-7 3 2 15</inkml:trace>
  <inkml:trace contextRef="#ctx0" brushRef="#br3" timeOffset="134893.7154">20099 8718 89 0,'-23'-13'27'16,"23"13"3"-16,-19-7-2 15,19 7-4-15,0 0-14 0,0 0-4 16,0 0-1-16,28 9-2 16,-6-4-1-16,8 0 0 15,7-3-2-15,7 0 0 16,9 2-1-16,2-3-1 15,2 1 0-15,-5-4-1 16,5 2-1-16,-10-5 0 16,6 4-2-16,-12-7 2 15,0 3-1-15,-11-4 1 16,-1 7-1-16,-7-7 1 15,3 11 1-15,-12-7-1 16,3 10 2-16,-16-5-3 16,19 3 2-16,-19-3-2 15,13 4 1-15,-13-4-1 16,10-4 0-16,-10 4 1 0,0 0-1 15,6-13 1-15,-6 13-2 16,7-14 2-16,-7 14-2 16,10-19 3-16,-10 19-2 15,14-20 1-15,-4 8 0 16,1 0 1-16,2 0 1 15,1-2 0-15,-1 0 4 16,5 7 3-16,-11-8 2 16,9 12 2-16,-14-10 2 15,10 15 2-15,-12-2 0 16,0 0 1-16,0 0-1 15,0 0-5-15,-9 8-1 0,6 10-1 16,-4 1-2-16,3 8 0 16,-2 5 0-16,-3 6-1 15,2 1 1-15,0 4-3 16,0-6 2-16,2-4-2 15,1-6 2-15,2-6-3 16,-1-12 1-16,3-9-2 16,0 0 2-16,20-25 0 15,-8-2-2-15,0-3 2 16,4-8-2-16,0-5 2 15,4-4-2-15,0 0 1 16,-6 6-1-16,2 6 1 16,-6 6 0-16,2 8 1 15,-5 8-1-15,-7 13 0 16,0 0 0-16,11 7 1 0,-6 7-1 15,2 0 0-15,3-1 0 16,5-2 0-16,5-2 1 16,5 0-1-16,5-8 0 15,1-1 1-15,5-10-1 16,6-2 1-16,-3-8 0 15,1-3 0-15,-2-3 0 16,-6 2-1-16,-3 3 1 16,-7 2 0-16,-4 4 0 15,-7 7-1-15,-11 8 1 16,5 16-1-16,-10 8 0 15,-1 6 0-15,-2 7 1 16,1 3-1-16,-1 2 1 16,0 0 0-16,0-1 1 0,1-6-2 15,2-2 1-15,5-10-3 16,5-3 1-16,2-10-2 15,7-5 1-15,2-9-3 16,9-1-2-16,4-13 2 16,8 1-2-16,2-7 2 15,3 1-1-15,0-4 1 16,3 10-1-16,-9-8 1 15,2 10 1-15,-9-7 0 16,0 4 1-16,-5 0 2 16,-7-3 1-16,1-1 2 15,-8-3 1-15,-1 6 1 16,-9-2 1-16,0 8 2 15,-10-1-1-15,-1 13-1 0,-12 2 1 16,-1 13-1-16,-10 5-1 16,-2 11 0-16,-3 3 0 15,4 6-1-15,1-2-1 16,10-1 2-16,7-1-1 15,7-2-1-15,12-7 1 16,11-6-1-16,16-11-2 16,7-6 2-16,4-6-2 15,6-6-1-15,0-7 0 16,2-6 0-16,-3-4 0 15,-6-1 0-15,-10-1 1 16,-5 3-1-16,-7 4 1 16,-5 2 0-16,-8 7 0 0,-4 12 0 15,0 0 0-15,-15 12-1 16,2 10 1-16,-1 3 0 15,2 6 1-15,-4 2-2 16,6 4 1-16,4-4-2 16,10-6 0-16,4-6-1 15,12-6 1-15,8-8-2 16,5-8 0-16,2-12-1 15,5-2-1-15,-1-11 2 16,-2-2-1-16,-7-5 3 16,-7 1-1-16,-4-1 2 15,-10 5 0-15,-5 5 2 16,-7 2 2-16,-4 12-1 15,-6 2 1-15,2 12 1 0,-4 3-1 16,5 9 0-16,-5 5 0 16,11 3-1-16,-1-1 0 15,7 3 1-15,4-4-2 16,8-3 2-16,3-8-2 15,8-7 0-15,4-7 0 16,5-9-1-16,4-6 1 16,4-5-2-16,1-7 2 15,-1-1-2-15,-3-3 2 16,-6 3-1-16,-4 2 0 15,-7 6 0-15,-7 8 0 16,-15 14 0-16,0 12 0 16,-14 14 0-16,-5 19 1 15,-8 14-1-15,-6 18 1 16,-7 17-1-16,-2 12 2 0,-3 4-2 15,1 0 2-15,4 0-1 16,3-13-1-16,6-13 2 16,7-18-2-16,5-15 2 15,9-24-1-15,4-15 1 16,6-12-2-16,-4-27 1 15,4-5 1-15,2-11-2 16,2-16 0-16,4-8 0 16,4-8 0-16,5-1-2 15,2 2 4-15,3 5-2 16,6 9 0-16,-1 7 0 15,5 13-2-15,5 4 0 16,4 11 0-16,-1 1-2 16,11 1-1-16,0-7 0 0,9-5-2 15,-1-10 2-15,7-7-2 16,-6-11 2-16,-2-2-1 15,-6-11 1-15,1 1 1 16,-15-9 0-16,-6 15 1 16,-14-1-1-16,-4 13 3 15,-10 13 3-15,-10 8 2 16,2 15 1-16,-10 6 0 15,14 15 1-15,-29 14 1 16,16 14 0-16,-4 5-2 16,5 16-2-16,-2 4 0 15,5 16-1-15,-6 6 0 16,4 5 0-16,2-2 0 15,3-3 1-15,-1-6 0 0,4-4-1 16,0-9 1-16,0-14-2 16,3-10 1-16,3-9 0 15,-3-14-2-15,0-9 0 16,13-7 0-16,-3-11 0 15,4-6-3-15,-2-6 3 16,6-9-1-16,5-3 1 16,-2-2-1-16,3 0 0 15,2 6 1-15,-4 10 0 16,0 7 0-16,1 8-1 15,-1 13 1-15,-1 10 0 16,1 10 0-16,-3 10 0 16,1 1 0-16,1 0 0 0,-1 3-1 15,-5-4 2 1,-7 0 0-16,-7-1 0 0,-12-5 0 15,-7 1 0-15,-10-5 0 16,-5-4-1-16,-6-1 2 16,-4-6-5-16,5 0 1 15,1-9-2-15,10 4 0 16,5-10-1-16,22 6 0 15,-9-17 1-15,25 6-1 16,2-6 0-16,13 4-2 16,4-5 3-16,11 3-1 15,-2-7 1-15,4 9-1 16,-8-3 0-16,-4 5 0 15,-7-2 1-15,-5 5 1 16,-10 0-1-16,-14 8 0 0,0 0 2 16,0 0 3-16,0 0 2 15,-16 4 1-15,14 8 0 16,2-12 2-16,8 18 0 15,3-14 2-15,18 4-1 16,6-7-2-16,10 1-1 16,3-7 1-16,9-2-2 15,-4-8 0-15,4-3 0 16,-8-5 0-16,-6-1-2 15,-10-2 1-15,-12-4-1 16,-12 1 0-16,-14 1 0 16,-12 5 0-16,-12 9 0 15,-13 13 0-15,-5 10-1 16,-9 11 1-16,4 12 1 0,0 7-1 15,9 4 1-15,13 3 0 16,7-3-1-16,20-10 1 16,21-4-1-16,14-13 2 15,15-5-5-15,15-7 0 16,4-7-2-16,6-2-2 15,-1-6 0-15,2 3-2 16,-12-7 2-16,-2 7-2 16,-8-7 2-16,0 5 1 15,-7-5 1-15,4 6 0 16,-7-4 1-16,2 9 0 15,-10-3 0-15,4 9 0 16,-14-3 0-16,1 11 1 16,-24-10 0-16,13 21 0 0,-19-9-1 15,-2 5 1-15,-7-4-2 16,4 2 2-16,-7-6-1 15,4-1 0-15,2-7 0 16,12-1 0-16,0 0 0 16,5-14 0-16,2 2 1 15,15 2-1-15,-6-1 2 16,9 3-2-16,-5-1 0 15,7 5 1-15,-11 2 0 16,7 1 0-16,-9-3 0 16,0 2 0-16,-14 2 0 15,20-1 0-15,-20 1 1 16,0 0-1-16,0 0 0 15,0 0 0-15,0 0 0 16,0 0 1-16,0 11-1 0,0-11 1 16,0 0-1-16,-10 4 1 15,10-4 0-15,-19-3 0 16,5 1 0-16,-4 1 0 15,-7-4 0-15,-5 1 0 16,-13-2 0-16,-14-1 1 16,-9-4-1-16,-15-1 0 15,-19-5 1-15</inkml:trace>
  <inkml:trace contextRef="#ctx0" brushRef="#br3" timeOffset="159398.117">5400 13405 64 0,'7'-17'35'15,"-7"17"-2"-15,0-16-8 0,9 16-12 16,-9 0-7-16,0 0-2 16,4 20-1-16,-4 5-1 15,0 9 0-15,0 11 0 16,-1 10-1-16,1 8 1 15,-3 2-1-15,1 2 0 16,-1-3 0-16,3-5 0 16,-2-10-1-16,0-10 1 15,2-13-1-15,0-5 1 16,0-21 0-16,0 0 1 15,7-21 0-15,-1-11 0 16,-5-7 1-16,0-10-1 16,-1-10 1-16,1-4-2 15,2-1 1-15,-1 5-2 16,3 4 1-16,4 6-1 0,6 8 0 15,3 7-1-15,10 6 1 16,10 5-1-16,7 6 0 16,3-3-2-16,14 6-1 15,-5-1-2-15,7 7-1 16,-8-3-2-16,4 11 1 15,-17-6-3-15,3 13 0 16,-18-7 1-16,2 14 0 16,-30-14 1-16,20 22 0 15,-20-22 1-15,-7 30 0 16,-5-19 1-16,3 6 6 15,1 5 7-15,-12-14 3 16,12 12 1-16,-9-15 1 16,19 11 2-16,-2-16 1 0,9 14 2 15,-9-14-6-15,35-4-6 16,-1-4-1-16,7 1 1 15,6-8-1-15,3 2-1 16,-3-5-1-16,1-2 1 16,-13 3-1-16,1 1 0 15,-15-1 0-15,-8 2 0 16,-12 0 0-16,-9 3 0 15,-8 1 0-15,-11 1 1 16,2 6-2-16,-11 4 1 16,-2 9 0-16,-5 7 0 15,2 15 0-15,2 11-1 16,0 10 1-16,8 3-1 0,8 7 1 15,10 2-1-15,17-3 0 16,13-8 1-16,16-9-2 16,14-12 0-16,16-8-2 15,7-17-2-15,11-2-1 16,2-21-2-16,7 3 0 15,-7-20-2-15,4 6-1 16,-17-19-1-16,3 12 1 16,-23-14 0-16,2 15 2 15,-26-9 0-15,-1 13 0 16,-15 5 13-16,-19-3 2 15,-4 17 2-15,-22-6 3 16,8 18 1-16,-21-12 3 16,10 24 1-16,-18-10 1 0,6 19-12 15,2 2 0 1,6 10 0-16,4 5-1 0,5 2-1 15,8 3-1-15,11-2 0 16,9-5-1-16,10-8 0 16,15-7 0-16,12-14-1 15,7-11 1-15,12-12-1 16,2-16 1-16,3-9-1 15,-1-8 0-15,-4-3 0 16,-8-2 1-16,-13 1-1 16,-6 6 0-16,-10 7 0 15,-9 11 1-15,-2 9-1 16,-3 18 0-16,-16 7 0 15,5 16 0-15,1 7 0 0,0 13 0 16,1 3-1-16,8 5 0 16,6-2-1-16,10-6 0 15,4-9-2-15,19-9-2 16,3-16-1-16,12-5-1 15,-1-19 0-15,14 1-1 16,-12-19-2-16,11 8 2 16,-14-16-1-16,6 8 1 15,-24-11 0-15,7 13 1 16,-18-8 0-16,-4 9 4 15,-11 9 8-15,-14-6 2 16,7 27 3-16,-34-21 2 16,16 31 2-16,-23-7 1 15,15 25 3-15,-20-7-4 16,13 15-8-16,-1 0 0 0,9 8-1 15,4-3-1-15,14 3-1 16,10-7-1-16,8-4 1 16,17-10-2-16,10-7 0 15,14-10 0-15,10-18-2 16,8-7-2-16,3-20-3 15,12-5 0-15,-11-23-2 16,8 3-1-16,-14-28-2 16,8 9 1-16,-21-21-1 15,8 10 2-15,-21-18 0 16,7 17 1-16,-18-6 1 15,2 26 0-15,-15 21 14 16,-15 2 4-16,2 37 1 16,-25 5 1-16,11 41 2 0,-23 4 1 15,8 36 3-15,-15-6-2 16,18 19-11-16,-7 10-3 15,11 8 1-15,1 4-2 16,5-1 0-16,6-3 0 16,0-10-1-16,5-9-1 15,0-17-2-15,3-9 0 16,-3-22-2-16,4-11-2 15,-4-24 0-15,0 0 0 16,-8-39-2-16,5 5 0 16,-13-21 0-16,2 2 2 15,-14-15-1-15,6 12 2 16,-9-2-1-16,3 17 7 15,4 15 5-15,-7 3 2 16,13 23 2-16,-1 0 1 0,18 20 1 16,1-20 3-16,9 36-1 15,6-29-5-15,20-5-4 16,10-10-1-16,12-3 0 15,6-7 0-15,6-1-1 16,-2-5 0-16,-1 3 0 16,-11 0-1-16,-7 10 1 15,-13 8-1-15,-11 6 0 16,-11 10 0-16,-9 13 0 15,-6 10-1-15,-6 10 0 16,-2 12 1-16,-4 5-2 16,-1 6 1-16,1-2 1 15,4-3-2-15,3-8 1 16,11-10-2-16,-2-17-2 0,16-19-2 15,-2-23-1-15,12-14-1 16,-7-22-1-16,10-4 0 16,-15-25-1-16,6 2 0 15,-13-23 1-15,2 11 2 16,-17-11 0-16,-3 13 11 15,-1 20 3-15,-17 1 1 16,6 22 2-16,-17 3-1 16,16 24 1-16,-12 2-1 15,15 17-1-15,3-1-11 16,16-2-3-16,0 0-2 15,19-19 1-15,24 20-2 16,-1-9 0-16,29 12 1 0,0-8 1 16,18 16 1-16,-1-7 0 15,15 17 0-15,-10-3 1 16,5 13 0-16,-16-2 0 15,-4 10 0-15,-19 3-1 16,-11 4 2-16,-17-3 0 16,-13 2 0-16,-12-2 0 15,-10-3 0-15,-10-9-1 16,-3-7 2-16,-3-9 0 15,0-9 0-15,-2-8 1 16,6-6-1-16,-2-7 1 16,6-5-1-16,0 0 3 15,-2-7 10-15,9 15 2 16,-18-14 2-16,23 25 1 0,-36-17 1 15,19 26 1-15,-22-11 1 16,15 26 0-16,-20-6-10 16,9 17-1-16,-7 0-1 15,5 9 0-15,3-2-2 16,11 6 0-16,6-5-2 15,12-4 0-15,14-5 0 16,16-10-1-16,15-14 0 16,13-9 0-16,9-7-1 15,5-13 1-15,1-11 0 16,-6-8-1-16,-5-7 0 15,-13-3 0-15,-13-2 0 16,-15 2-1-16,-12 2 1 16,-10 6 0-16,-5 5-1 0,-3 10 2 15,-3 7-2-15,0 11 2 16,2 7-2-16,3 8 1 15,5 7 0-15,7 2-1 16,6 5 2-16,5-2-2 16,9 1 2-16,8-8-2 15,2-1 2-15,6-5-1 16,0-1 1-16,-4-3 0 15,2-1-1-15,-7 3 1 16,-5 1 0-16,-10 5 0 16,-2 5-1-16,-10 9 1 15,-5 2-1-15,-3 6 1 16,-5-2-1-16,1-2 0 15,1-1 0-15,2-6 1 16,4-9-1-16,5-13 0 0,17-7 0 16,3-14 1-16,7-9-1 15,3-5 0-15,7-6 1 16,1-4-1-16,0 3 1 15,-4 5-1-15,-7 9 1 16,-5 11 0-16,-9 16-1 16,-4 14 0-16,-9 16 1 15,-10 5-1-15,0 12 0 16,-1 2 0-16,5 1 0 15,0-1-1-15,12-9 0 16,6-11-1-16,16-12-3 16,6-15-1-16,13-6-2 0,2-22 0 15,10-3-1-15,-4-17-1 16,7 4 0-16,-15-19-1 15,7 13 3-15,-15-9 1 16,-4 8 6-16,-12 9 5 16,-13 1 0-16,-3 16 3 15,-12 1 1-15,5 23 1 16,-33-7 1-16,18 24 2 15,-19 0-5-15,15 11-4 16,-9-1 1-16,9 4-2 16,3-1 0-16,9-2-1 15,7-4 0-15,8-9-1 16,10-5 1-16,3-2 0 15,4-3-1-15,2 0 1 16,-1-1 0-16,-1 4-1 0,-7 5 1 16,-4 5 0-16,-8 3-1 15,-6 8 1-15,-6 2-1 16,-8 3 0-16,-2 1 1 15,-4 1-1-15,-3-1 0 16,0-4-1-16,3-4-1 16,2-6-1-16,6-5-2 15,12-16 0-15,0 0-1 16,-3-10 0-16,19-8-1 15,-4-12 1-15,13-9 1 16,0-12 0-16,17-5 1 16,7-13 0-16,20 7 2 15,4-9-1-15,28 13-1 16,6-3 2-16,18 21-2 0,3 3 1 15,11 22-1-15,-10 4 1 16,2 16-1-16,-14 1-1 16,-8 13 1-16,-19-4-2 15,-10 8 2-15,-23 0-1 16,-10 2 1-16,-19 3-1 15,-13 1 1-15,-14 0 0 16,-11 1 0-16,-5-1 2 16,-7 0-1-16,0-3 0 15,0 0 1-15,3-4 0 16,5-4 0-16,6-3 0 15,6-4-1-15,2-11 1 16,15 14 0-16,-1-7 0 16,4-3 1-16,2 1-1 0,3-4 6 15,0 10 4-15,-7-11 0 16,3 11 1-16,-19-11 2 15,20 12 0-15,-20-12 2 16,-2 10 1-16,-13-10-5 16,15 0-1-16,-24 12 1 15,15-5-3-15,-12-10 1 16,7 7-1-16,-8-8-1 15,4 0 0-15,-5-9-2 16,-2 0 0-16,-5-8 0 16,-1-7-2-16,-8-10 0 15,-1-11 0-15,-6-14 0 16,1-8-1-16,-5-14 0 15,1-6 1-15,6-7-1 16,2 5 1-16,7 3-1 0,10 5 0 16,6 13 0-16,15 7 0 15,7 14 1-15,16 9-1 16,6 9 1-16,11 10 0 15,1 5-1-15,4 9 1 16,0 8 0-16,-1 8 0 16,-6 10-1-16,-10 10 0 15,-9 13 0-15,-10 10 0 16,-13 13 0-16,-9 12 0 15,-11 8 1-15,-4 8-1 16,-9 6 1-16,-6 2-1 16,5-1 0-16,4-8 1 15,11-8-1-15,15-15 0 16,15-14 1-16,24-23-1 0,24-22 0 15,20-21 1-15,20-16-1 16,12-15-1-16,7-9-1 16,-2-10-2-16,-3-1-2 15,-15-4-1-15,-14 8-1 16,-21-3 0-16,-8 12-1 15,-23-5 1-15,3 11 1 16,-19-7 0-16,14 13 2 16,-10-6 1-16,16 15-1 15,-7-6 0-15,24 13 0 16,-3-7-1-16,15 13 0 15,2-3 1-15,12 11 0 16,-6-6-1-16,16 11 1 16,-6 1 0-16,2 8 1 0,-2 1-1 15,-4 11 1-15,-8 1-1 16,-1 11 0-16,-11 4 1 15,-9 10 0-15,-9 4 0 16,-15 5 0-16,-7 2 1 16,-17 2 0-16,-4-1 0 15,-13-2 0-15,-4-1 0 16,-8-8 1-16,-1-2-1 15,-2-9 0-15,-2-2-1 16,0-9 2-16,-1-3-2 16,0-9 1-16,3-6 0 15,4-6 1-15,1-6 0 16,5-6 0-16,2-8 0 0,9-6 0 15,3-5 1-15,4-4 1 16,6-2-1-16,-1-3 1 16,5 0 0-16,-2-3 0 15,3 3 0-15,-3 1 0 16,2 6 9-16,-8-4 7 15,12 16 2-15,-15-8 2 16,10 31 1-16,-7-34-1 16,7 34 1-16,-4-12 1 15,4 12-7-15,8 12-8 16,0 10-2-16,-4 2 0 15,5 17-1-15,-2 6 0 16,1 13 0-16,-3 7-1 16,2 7-1-16,-6 1 0 0,1-2-1 15,-2-5-1-15,2-8 0 16,3-10-1-16,0-15-1 15,9-15-1-15,-1-16-1 16,5-13 0-16,1-18-1 16,0-6 1-16,-2-17-1 15,0 0 1-15,-14-11 0 16,-1 4 0-16,-13-13 0 15,0 7 1-15,-10-6 1 16,-4 14-2-16,-2-1 1 16,0 10 4-16,5 13 3 15,-5 1 0-15,13 17 2 16,-1 0 0-16,15 15 1 15,0 0 0-15,27-9 1 16,-7 1-3-16,13 2-3 0,10 0 0 16,9 1 0-16,0 3 1 15,6 5-2-15,3 3 1 16,-5 8 0-16,-2 4-1 15,-8 11 1-15,-10 8-1 16,-11 9 1-16,-12 7-1 16,-16 7 0-16,-16 7 0 15,-9 3-1-15,-15 3 0 16,-4-4 1-16,-2-7-1 15,-2-6 0-15,8-11 0 16,7-14-1-16,14-14 0 16,11-15-1-16,22-14-1 15,10-17 0-15,16-9-1 16,13-13 0-16,10-1-1 0,8-5 1 15,7 3-1-15,-7-2 2 16,3 12-1-16,-14 3 0 16,2 15 1-16,-15 2-1 15,-4 11 1-15,-13 1 0 16,-3 9-1-16,-4-1 1 15,-1 4 0-15,-7-6 0 16,8 1 0-16,-4-6 0 16,3 0 0-16,2-1 3 15,-6-9 3-15,1 6 0 16,-9-7 2-16,7 12 1 15,-17-8 2-15,3 18 0 16,-11-8 0-16,-3 20-2 0,-9 4-1 16,3 15-1-16,-8 4 0 15,3 11-1-15,-5 3 0 16,5 10-1-16,3-4 0 15,4-4-1-15,4-4 1 16,6-7-2-16,4-10 1 16,7-7-1-16,2-12 0 15,6-11 0-15,3-12 0 16,0-9 1-16,3-7 0 15,-1-10 0-15,-2-8 0 16,-1-7-1-16,-3-7 1 16,0-2 0-16,-5 5-1 15,2 4 1-15,-4 8-1 16,1 6 0-16,2 13 1 0,4 11-1 15,2 16 0-15,7 13 0 16,-2 11 0-16,4 11 1 16,3 9-1-16,0 7 1 15,4 5-1-15,-3 7 0 16,2-5 0-16,0-6 0 15,2-6 0-15,5-8 1 16,-2-12-1-16,2-12-1 16,3-15 2-16,-4-14-1 15,0-14 1-15,-3-8 0 16,-5-13-1-16,-6-7 1 16,-6-11 0-16,-5-1-1 15,-5 3 1-15,-3 2-2 16,1 7 0-16,-2 9 0 15,4 13 0-15,1 12-2 0,9 13-1 16,-4 7-1-16,7 13 0 16,1 0-1-16,6 8-1 15,-1-4 0-15,8 8 0 16,-5-9 0-16,5 6 1 15,-3-10 1-15,6 4-1 16,-10-7 1-16,5 2 0 16,-13-9 1-16,-2 0 4 15,-3 1 3-15,-10-1 1 16,0 0 2-16,8-16 2 15,-8 16 0-15,0 0 0 16,-4 14 2-16,-5 2-4 16,1 9-1-16,-2 12-2 15,-1 8 1-15,-5 7-2 0,-3 8 1 16,3-1-1-16,-2-1 0 15,0-8-1-15,3-6 0 16,5-10 0-16,4-10-2 16,3-13 2-16,3-11-2 15,13-19 1-15,2-7 1 16,4-12-1-16,1-8 0 15,2-15 0-15,0-9 1 16,6-7-1-16,-2-2 0 16,-3 5 1-16,1 7-1 15,0 8 0-15,-1 10 0 16,1 16 1-16,0 16 0 15,-6 16-1-15,2 14 1 0,2 10 0 16,-7 13-1-16,5 8 1 16,-3 6-1-16,-2 8 1 15,1 2-1-15,-4 1 0 16,-4 0 1-16,-4-5-1 15,-2-1 1-15,-2-5-2 16,-5-11 0-16,-2-5-1 16,-2-8-2-16,0-9-1 15,-7-12-2-15,4-7 0 16,-6-15 0-16,2 0-1 15,-8-12 1-15,-2-1 0 16,-6-9 1-16,3 3 4 16,1 4 3-16,0 3 2 15,4 6 1-15,4 3 2 16,11 9 0-16,9 11 1 15,0 0 2-15,19-7-3 0,4 9-3 16,10-1 0-16,4-1-1 16,7-1-2-16,4-1-1 15,2-2-1-15,-7-4-2 16,-4 3-1-16,-7-6-1 15,1 4 0-15,-12-8 0 16,1 4 0-16,-7-9 2 16,3 7 0-16,-3-7 1 15,9 7 0-15,-11 0 1 16,9 11-1-16,-10 2 1 15,4 14-2-15,-9 2 1 16,0 11 0-16,-5-3 0 16,5 9 0-16,-7-2 0 15,9 2 0-15,-7-7 0 0,6 2-1 16,-2-7 0-16,5 0 0 15,-6-4 0-15,3 1 0 16,-6-8 0-16,4 3 0 16,-6-13 0-16,2 17 1 15,-2-17 0-15,0 0 1 16,0 0-1-16,0 0 0 15,0 0 1-15,0 0 0 16,0 0-1-16,0 0 1 16,-2-17-1-16,2 17 2 15,0-14-2-15,0 14 1 16,-10-11 0-16,10 11 0 15,-23-8 1-15,9 8-1 0,-5 1 0 16,3 3 0-16,-6 0 0 16,2 3 0-16,-1-1-1 15,3 2 1-15,0-1 0 16,6 2 0-16,-1-3 0 15,13-6 0-15,-14 10 0 16,14-10-1-16,0 0 2 16,1 11-2-16,-1-11 1 15,13 4-1-15,-13-4 0 16,18 2 0-16,-6 1 1 15,-12-3-1-15,21 1 1 16,-21-1-1-16,20-3 1 16,-20 3 0-16,18-4 0 15,-18 4 0-15,16-6 1 0,-16 6 0 16,12-1 0-16,-12 1 0 15,0 0 0-15,12 4 0 16,-12-4 0-16,0 0 0 16,0 0 0-16,5 12 1 15,-5-12-1-15,0 0 0 16,14 5 1-16,-14-5 0 15,18 4-1-15,-18-4 1 16,17 12 1-16,-17-12 17 16,25 27 8-16,-25-27 1 15,11 18 1-15,-11-18-1 16,0 0-1-16,2-11 1 15,13 13 0-15,-21-21-19 16,6 3-8-16,5 4-3 0,-5 2 1 16,0 10-3-16,-14-3-1 15,3 9 0-15,-6-3-1 16,5 11 0-16,-9-9-1 15,7 10 2-15,-7-12 0 16,21-3 1-16,-22 9 1 16,22-9 0-16,0 0 0 15,0 0-1-15,2-12 1 16,11 10-1-16,-6-11 0 15,8 11 0-15,-15 2 0 16,19-11 1-16,-19 11 0 16,11-5 0-16,-11 5 1 15,0 0 0-15,-10-1 1 16,10 1-1-16,-19 0 2 15,19 0-2-15</inkml:trace>
  <inkml:trace contextRef="#ctx0" brushRef="#br4" timeOffset="186108.6448">13331 5872 56 0,'-8'-22'31'0,"-1"5"1"16,-10-2-5-16,1 13-7 15,-14-5-11-15,3 14-4 16,-14 5 0-16,-1 14-2 15,-12 8 1-15,0 18-1 0,-3 9 2 16,5 10-2-16,3 7 0 16,14 10-1-16,13-1 0 15,22 0 2-15,18-7-3 16,21-11 1-16,22-16-1 15,20-15 2-15,13-20-2 16,14-22 1-16,3-21-1 16,0-13-1-16,-10-15 1 15,-12-9-1-15,-16-7 1 16,-20-3-2-16,-27-2 2 15,-23 4-2-15,-20 6-2 16,-21 3 3-16,-11 11-4 16,-9 6 3-16,-3 11-4 0,0 10 3 15,9 13-3-15,2 8-2 16,19 15 0-16,1 0-4 15,22 17 2-15,-3-6-5 16,26 19 3-16,-11-10-4 16,23 16 1-16,-9-13 1 15,14 10 0-15,-9-10-1 16,11 4 3-16,-10-7 1 15,-1 0 1-15,-2 6 18 16,-17-19 6-16,12 16 3 16,-21-15 1-16,19 18 1 15,-19-16 2-15,15 20 1 16,-15-16-1-16,14 14-14 15,0-3-5-15,2 1-1 0,6-2-1 16,3-2 0-16,7-2-3 16,7-12-1-16,9 0-3 15,-2-14-2-15,11 0-1 16,-7-18-3-16,18 6-1 15,-13-23 0-15,11 7 0 16,-15-16 0-16,9 10 1 16,-18-10 0-16,7 9 0 15,-16-3 2-15,-3 11 1 16,-8 1 2-16,-6 5 8 15,-9 18 12-15,-3-22 4 16,3 22 1-16,-8-11 2 16,8 11 0-16,-13 0 2 15,15 14 2-15,-19-13-8 0,13 13-10 16,-6 6-2-16,5 8-1 15,-5 4 1-15,3 6 0 16,0 1-2-16,4 4 2 16,2-7-3-16,4-2 2 15,7-9-2-15,3-10 1 16,8-11-1-16,8-9 0 15,3-15-1-15,7-5-1 16,0-9 2-16,2-5-2 16,-2-2 2-16,-5 0-2 15,-5 3 1-15,-5 5-1 16,-5 10 1-16,-8 7 0 15,-11 16 0-15,0 0 0 16,3 21 0-16,-14 8-1 16,1 9 1-16,-2 3 0 0,3 4-1 15,3 3 0-15,3-1-2 16,4-9 0-16,12-4-3 15,2-17 1-15,12-1-3 16,-1-16-1-16,12-4-1 16,-10-14-2-16,12 2 2 15,-14-20-2-15,8 12 2 16,-19-13-1-16,7 11 2 15,-17-6-1-15,6 14 2 16,-12-3 0-16,-5 8 9 16,6 13 4-16,-19-9 3 15,19 9 1-15,-16 7 2 16,17 6 1-16,-1-13 2 15,4 15 3-15,-4-15-9 0,31 4-3 16,-8-6 0-16,10 0 0 16,-3-9-1-16,8 1 0 15,-1-9-1-15,-3 3-1 16,-8-2 0-16,-3-1 0 15,-9 0-1-15,-7-1 0 16,-7 5 1-16,-8 4-2 16,-9 4 2-16,-4 6-1 15,-8 5 0-15,-3 11 0 16,-3 6 0-16,1 7 0 15,3 5 0-15,8 2 1 16,3 0-2-16,14-3 1 16,12-2-3-16,13-11 0 0,19-3-3 15,7-13 0-15,19-5-3 16,2-13-2-16,13-1 1 15,-10-14-3-15,10 4 2 16,-14-15-2-16,-2 13 2 16,-17-12 1-16,-4 13 0 15,-22-3 1-15,-5 15 0 16,-15 15 11-16,-11-20 4 15,-6 27 2-15,-17-7 1 16,10 19 2-16,-16-11 2 16,13 16 1-16,-6-14 1 15,9 9-10-15,11-8-2 16,11 4-1-16,2-15 0 15,25 16-1-15,3-12 0 0,5-2-1 16,4-1 1-16,0 2-1 16,-2-1 0-16,-3 2 0 15,-10 3 0-15,-6 8-1 16,-12 1 1-16,-8 6 1 15,-9 3-2-15,-3-1 1 16,-4 1-1-16,-3-3 0 16,4-1-2-16,3-10 0 15,16-11-3-15,0 0-2 16,14-8 0-16,11-21-2 15,17-3 0-15,0-19-1 16,19 1 1-16,-5-24-3 16,16 5 4-16,-11-21-1 15,7 9 2-15,-11-7 2 0,1 15-3 16,-10 8 14-16,-17 4 0 15,-3 25 4-15,-23 3-1 16,-5 33 2-16,0 0 2 16,-15 30-1-16,-12-1 4 15,5 19-13-15,-4 11 2 16,3 12-3-16,-4 3 1 15,5 5-1-15,6-1-1 16,1-2-1-16,2-3-1 16,4-9 1-16,3-8-3 15,-2-16 0-15,6-5-2 16,-5-18-1-16,4-4-2 15,3-13 0-15,-7-17-2 16,-3-9-1-16,9-2 0 16,-16-16 1-16,12 9 1 0,-9-9 0 15,4 9 2-15,-1 6 11 16,-6-3 3-16,12 16 2 15,-9-1 1-15,14 17 1 16,0 0 3-16,14 5 0 16,-14-5 2-16,38 4-10 15,-5-2-2-15,8 2-1 16,5-4 1-16,9 0-1 15,-1-4 0-15,0 1-1 16,-3-2-1-16,-7 1 0 16,-7 0 1-16,-8 3-2 15,-9 6 1-15,-3 1 0 16,-11 7-1-16,-6 6 1 15,-6 6-1-15,-7 4 0 0,1 3 0 16,-5 3 2-16,2-1-2 16,0-3 2-16,5-6-4 15,3-10 1-15,7-15-3 16,0 0-2-16,28-15 0 15,-11-14-3-15,9-5 1 16,-7-16-3-16,9-3 2 16,-11-19-1-16,4 9 3 15,-16-11-2-15,1 16 3 16,-10 3 8-16,-9 4 3 15,-2 16 3-15,-5 6-1 16,6 18 2-16,-9 1-1 16,9 16 1-16,-4-8 0 0,18 2-10 15,3 19-3-15,8-9-3 16,15 6 0-16,1-2-1 15,20 10-1-15,-3-7-1 16,15 8 1-16,-8-8 1 16,6 12 1-16,-12-13 1 15,-2 5 6-15,-10 2 4 16,-19-11 3-16,0 8 1 15,-24-12 2-15,5 12 2 16,-23-13 0-16,7 16 2 16,-15-8-6-16,7 11-2 15,-3 1-1-15,3 6-1 16,6 3-1-16,4 3 0 15,11-4-1-15,7 0 2 0,10-8-3 16,10-6 2-16,8-13-3 16,7-4 0-16,9-14 0 15,0-8-1-15,3-10 1 16,-3-8-3-16,-5-4 2 15,-6-5-2-15,-6-1 3 16,-11 1-1-16,-5 2 1 16,-8 5 0-16,-7 8 0 15,-2 7 0-15,2 6 1 16,5 17-1-16,0 0 1 15,0 0 0-15,0 0-1 16,10 15 1-16,9-2-1 16,7 3 0-16,2 2 1 15,4 2-1-15,-1 2 1 16,-4 0-1-16,-3 1 1 0,-6 3-1 15,-9-2 1-15,-6 5-1 16,-10-2 1-16,-6 3-1 16,-2-5 1-16,0-1-1 15,-3-4 1-15,8-3-1 16,10-17 1-16,-5 12-1 15,18-19 0-15,7-10 1 16,9-4-1-16,3-8 1 16,3-4-1-16,6-7 1 15,-2 3 0-15,-5 5-1 16,-9 3 1-16,-1 9 0 15,-10 9-1-15,-14 11 2 16,6 12-2-16,-12 11 0 16,-8 7 0-16,-1 5 0 0,3 7-2 15,-1 2 0-15,4-3-1 16,9-3 2-16,13-5-4 15,6-14 1-15,12-5-3 16,7-16 1-16,10-5-2 16,1-17 1-16,7-3-1 15,-4-13 0-15,4 3 1 16,-15-13-2-16,0 10 3 15,-12-7-2-15,-9 9 8 16,-6 2 2-16,-14 7 3 16,2 8 0-16,-16 2 2 15,14 19 1-15,-34-10 3 16,17 23 0-16,-8-2-5 15,6 6 0-15,-2 1-2 0,8 4 0 16,1-3-1-16,10 0 0 16,7-3-2-16,12-2 1 15,2-3-1-15,9-2-1 16,1-2 1-16,1 1-1 15,0 1 0-15,-5 1 1 16,-7 3-1-16,-4 3 0 16,-12 3 0-16,-6 1 0 15,-9 2 1-15,-9 5-1 16,-5-2 0-16,-3-1 1 15,-3-3-3-15,3-5 1 16,5-1-3-16,0-9-1 16,10-4-1-16,1-17 0 15,14-1-1-15,-2-15-1 16,11-3 3-16,0-18-2 0,18-1 3 15,3-17 0-15,21 6 0 16,3-8-1-16,25 10 2 16,7-6-1-16,21 20 0 15,1-4 1-15,17 18 0 16,-7 1 1-16,14 14-1 15,-10 1 1-15,7 10-1 16,-13-4 0-16,5 9-1 16,-10-2-1-16,-1 6 1 15,-10-2-1-15,-1 5 1 16,-16-1-1-16,-2 8 0 15,-14-2 0-15,-9 10-1 0,-14 1 1 16,-13 7-1-16,-10-3 0 16,-14 9 0-16,-9-5 0 15,-13 2 1-15,-8-4-1 16,-10 0 1-16,-7-3 0 15,-9-5 0-15,-9 6 0 16,-11-9 0-16,-8 12 1 16,-10-7 0-16,-4 8 1 15,-9-3 0-15,4 6 0 16,-8-8 2-16,11 7-1 15,-1-8 1-15,13 3-1 16,5-6 1-16,14-1-1 16,10-5 1-16,14-3 0 15,6-3-1-15,11-2 1 16,6-4 0-16,15-1 0 0,-12-4-1 15,12 4 1-15,0 0 0 16,0 0 0-16,3-14 0 16,-3 14 0-16,0 0 0 15</inkml:trace>
  <inkml:trace contextRef="#ctx0" brushRef="#br4" timeOffset="189753.8533">18394 6234 78 0,'-3'11'30'0,"-8"-6"-1"16,6 15-3-16,-8-10-11 15,14 15-6-15,-8 1-4 16,6 8 0-16,-2 3-2 16,4 1 2-16,-1 0-2 15,5-4 1-15,-1-8-2 16,-1-3 3-16,1-10-2 15,-4-13 1-15,0 0-2 16,17-24-1-16,-11-4 1 16,2-2-2-16,0-11 2 15,1-1-2-15,4-6 2 16,3 3-3-16,2 0 3 0,-2 7-1 15,1 3 1-15,-1 7-1 16,-2 10 0-16,0 10 0 16,0 13-1-16,-4 8 1 15,0 13-1-15,-1 6 1 16,0 11-1-16,-1 3 0 15,2 6 0-15,-1 1 2 16,1-1-3-16,1-5 2 16,4-3-4-16,0-8 1 15,7-4-3-15,-4-18 0 16,9-3-2-16,-5-15-1 15,11-4-1-15,-10-16-2 16,8 3 1-16,-14-16 0 0,8 3 1 16,-15-8-1-16,10 8 2 15,-16-5-1-15,6 10 2 16,-10-3 1-16,4 14-1 15,-6 0 1-15,2 18 1 16,0 0-1-16,0 0 9 16,0 0 2-16,-19 14 3 15,22 4 2-15,-3-18 3 16,6 22 1-16,-6-22 2 15,26 12 1-15,-11-18-7 16,18 6-3-16,-4-14 0 16,9 4-1-16,-5-11-2 15,9-1 0-15,-8-3-1 16,-4-2-1-16,-8 0 0 0,-6 0 0 15,-11 2 0-15,-8 4-1 16,-7 2 0-16,-9 9 0 16,-8 4 0-16,-2 12-1 15,-8 6 1-15,-6 8 0 16,2 8 0-16,1 8 0 15,-2 3-1-15,8 2 1 16,9 0 0-16,11-1 0 16,13-2 0-16,14-4 1 15,17-7-2-15,8-6 0 16,15-2-3-16,4-8 1 15,7-3-4-15,-2-10 0 16,3 0-1-16,-10-13-3 16,2 3 1-16,-11-12-1 0,-1 7 2 15,-17-12-2-15,4 8 3 16,-23-11-2-16,8 10 3 15,-19-2-1-15,2 10 0 16,-15-4 1-16,15 18 0 16,-26-13 0-16,12 15 1 15,-2 1 0-15,2 7-1 16,7 1 10-16,-9-5 2 15,16 10 3-15,-12-13 2 16,19 12 2-16,-7-15 1 16,17 13 3-16,-17-13-1 15,40-6-6-15,-13-2-4 16,15 1-1-16,0-8 0 15,5-2-2-15,0-3 0 0,-2-3-2 16,-7 0 1-16,-2 3-1 16,-12-2 0-16,-5 2 0 15,-14 2-1-15,-9 5 0 16,-10 4 0-16,-9 4 1 15,-11 11-1-15,-7 3 1 16,-8 10-1-16,-4 6 1 16,-3 5 1-16,7 8-1 15,4 0 0-15,8 2 0 16,16 1 0-16,13-4 2 15,18-5-3-15,18-8 2 16,20-8-2-16,12-8-1 16,13-9-1-16,8-8-1 15,6-7-1-15,-2-7-3 16,5-3 1-16,-16-6-2 0,-3 3 0 15,-19-4 0-15,-1 9 0 16,-21-10 0-16,-4 15 0 16,-19-8 0-16,-3 16 0 15,-17-3 1-15,13 14 1 16,-24-8 0-16,10 12 0 15,-4-1 0-15,18-3 1 16,-22 9 0-16,22-9 0 16,0 0 0-16,-6 15 1 15,6-15-1-15,0 0 0 16,0 0 1-16,0 0-1 15,0 0 1-15,10 12-1 16,-10-12 1-16,0 0 0 16,0 0 0-16,0 0 0 0,-4-13-1 15,4 13 1-15,7-22 1 16,0 9-1-16,1-4 2 15,-3-3 12-15,8 10 4 16,-16-12 4-16,3 22 2 16,-1-23 1-16,1 23 0 15,-29-1 3-15,15 18-1 16,-22-4-11-16,5 15-4 15,-10 5-2-15,4 7-1 16,0 5-1-16,4 6 0 16,7-5-1-16,12-1 1 15,9-7-2-15,14-8 1 16,12-13-1-16,16-11 0 0,12-16-2 15,10-13 0-15,7-17 0 16,5-7 0-16,-1-15 0 16,-1-9 0-16,-8-7 0 15,-6-5 0-15,-11 2 0 16,-13 3 0-16,-11 5 0 15,-12 13-2-15,-8 12 0 16,-7 18 1-16,-9 21-1 16,-4 21 2-16,-4 17 3 15,-1 18-4-15,1 17 3 16,1 6 1-16,3 11-3 15,7-4 0-15,6 0 0 16,7-4 0-16,10-6-2 16,4-13-1-16,10-7-2 0,-1-14-1 15,9-7-1-15,0-19 0 16,4-6-1-16,-5-17 0 15,6-2 1-15,-11-15-1 16,7 2 1-16,-11-8-1 16,4 3 4-16,-10 6 4 15,-7 2 3-15,-1 7 2 16,-8 1 2-16,0 20 0 15,-6-13 2-15,2 24 2 16,-12-3-2-16,6 12-4 16,-2 5-2-16,1 6-1 15,-3 5-1-15,3 4 0 16,-1 4-2-16,3-6 1 15,5-1-2-15,3-7-1 0,6-6-1 16,-5-24-1-16,19 12-1 16,-6-30 0-16,7-5-1 15,-5-14-2-15,9-5 3 16,-10-14-2-16,9 3 2 15,-8-14-1-15,5 7 2 16,-6-3-1-16,6 13 2 16,-4 2 0-16,2 9 5 15,0 13 3-15,-4 3 3 16,4 21 2-16,-18 2 1 15,22 8 1-15,-22-8 1 16,15 24 2-16,-15-12-6 16,8 9-1-16,-5-2-1 15,1 10-2-15,-5 0-1 16,-2 8 0-16,-7 1 0 0,1 3-1 15,-6 0 0-15,4-3-2 16,-3-2 0-16,4-8 0 16,2-6 0-16,8-9 0 15,0-13 0-15,22-7 0 16,0-11 0-16,5-5 0 15,8-11 0-15,2-3 0 16,2-4 0-16,-1 1 0 16,-3 6 0-16,-4 4 0 15,-6 8 0-15,-8 10 0 16,-5 14 0-16,-8 9 0 16,-7 11 0-16,-3 9 0 0,0 7 0 15,-3 1 0-15,2 6-3 16,5-5-1-16,6-1-1 15,2-7 0-15,15-6-1 16,1-13 1-16,15-3-2 16,4-15 1-16,7-4 0 15,-1-11 0-15,5-3 0 16,-9-13 0-16,1 5 1 15,-14-8-1-15,-4 7 1 16,-13 2 6-16,-13-3 3 16,-2 10 2-16,-18 3 2 15,4 14 1-15,-17-1 2 16,8 21 0-16,-18-3 1 15,11 17-6-15,-2 4-2 16,3 5-1-16,7 1-1 0,6 0 0 16,9-3 0-16,12-4-2 15,10-9 0-15,7-11 0 16,9-9 0-16,3-9 0 15,2-9 0-15,4-12 0 16,-1-7 0-16,-3-6 0 16,-3-4 0-16,-3 1 0 15,-5 2 0-15,-6 7 0 16,-2 7 0-16,-7 11 0 15,-8 17 0-15,-1 16 0 16,-10 18 0-16,-3 16 0 16,-7 17 0-16,-2 14 0 15,-4 10 0-15,-3 7 0 16,0 4 0-16,-1-2 0 0,2-7 0 15,1-8 0-15,2-11 0 16,0-9 0-16,5-22 0 16,2-9 0-16,3-18 0 15,3-14 0-15,4-13 0 16,3-16 0-16,9-18 0 15,8-16 0-15,7-11 0 16,6-6 0-16,7-2 0 16,4 3 0-16,3 6 0 15,-1 6 0-15,0 15 0 16,-7 12 0-16,1 16-2 15,-13 4-7-15,4 12 0 16,-11-11 0-16,15 14-2 16,-12-12 1-16,17 9 0 15,-4-11 1-15,21 11 0 0,-10-12 0 16,25 15 2-16,-3-7 0 15,17 17 1-15,-7-3-1 16,13 17 1-16,-11 0 0 16,1 18-1-16,-16 0 1 15,-10 14 0-15,-23 0 0 16,-12 9-1-16,-25-1 2 15,-19 1-1-15,-19 1 0 16,-15-4 1-16,-9 2-1 16,-12-4 1-16,-3-4-2 15,-5-5 0-15,9 0 0 16,-2-9 0-16,16-3 1 15,3-9 0-15,17-3 1 16,11-11 0-16,19-6 2 0,9-9 0 16,13 2 0-16,17-19 1 15,6 4-1-15</inkml:trace>
  <inkml:trace contextRef="#ctx0" brushRef="#br4" timeOffset="193159.048">22073 7068 99 0,'0'0'31'15,"-32"-3"0"-15,11 13 2 16,-22-10-13-16,5 19-10 16,-17 2-3-16,5 12-3 15,-5 5 0-15,4 7-1 16,2 0 0-16,10 5 0 15,10-4-2-15,15-2 0 16,14-12 0-16,16-6 0 16,13-15 0-16,15-12-1 15,9-11 2-15,9-12-2 16,6-10 0-16,-2-10 0 15,-1-1 0-15,-6-4 0 16,-14 4 0-16,-8 4 0 16,-12 5 0-16,-11 11 0 15,-10 9 0-15,-4 16 0 0,-14 2 0 16,-2 15 0-16,1 11 0 15,-5 6 0-15,5 7 0 16,4 0-4-16,5 5 1 16,3-4-2-16,12-4 0 15,5-13 0-15,10-4-1 16,0-15-1-16,9-3 1 15,-2-13-1-15,5-3 0 16,-7-13 1-16,6 4 0 16,-12-12 0-16,6 9 2 15,-11-5 2-15,-5 2 3 16,-1 7 3-16,-9 0 1 0,-3 21 2 15,-4-15 1 1,4 15 1-16,-20 10 0 0,9 10-2 16,-5-1-2-16,5 6-1 15,-4-1-1-15,5-1 0 16,3-6-1-16,5 2 1 15,2-19-1-15,12 15-1 16,1-19 1-16,10-7-1 16,2-8 2-16,5-3-3 15,3-9 0-15,-1-3 0 16,4-6 0-16,-6 3 0 15,-1 3 0-15,-1 3 0 16,-9 5 0-16,-2 7 0 16,-7 13 0-16,-10 6 0 15,4 20 0-15,-11 8 0 0,-5 9 0 16,0 5 0-16,4 5 0 15,0 0 0-15,6 1-2 16,7-8-3-16,11-7 0 16,5-13-1-16,15-6-1 15,-3-14 0-15,15-4 0 16,-7-13-1-16,7 1 1 15,-10-14 1-15,0 5 0 16,-11-12 0-16,1 8 0 16,-16-6 2-16,-2 5 5 15,-6 7 4-15,-8-2 1 16,4 9 3-16,-14-4 0 15,14 20 2-15,-20-7 0 16,6 23 1-16,-7-5-6 0,3 7-3 16,-4 3 0-16,3 2-2 15,3 0 0-15,3 2-1 16,9-5 0-16,13-5 0 15,5-3 0-15,8-2 1 16,5-4-1-16,4-2 0 16,-1 1 1-16,-1 0-1 15,-5 1 2-15,-4 5-2 16,-10 6 0-16,-7 4 0 15,-11 2 0-15,-5 7 0 16,-8 0 0-16,1-1 0 16,-1 1-4-16,-1-7 1 15,7-1-2-15,0-14-1 16,15-8 0-16,0 0-1 0,5-12 1 15,0-11-1-15,13 0 2 16,-7-13-1-16,14 6 2 16,-6-12-1-16,12 9 1 15,-5-5-1-15,14 14 0 16,-7 1 0-16,14 17-1 15,-12 3 1-15,10 18 0 16,-12 4-1-16,3 15 1 16,-10-1 1-16,-2 7-1 15,-10-6 2-15,-9 1-1 16,-2-9 0-16,-8-5 1 15,-7-7 0-15,-3-7 0 16,-5-10-1-16,-1-1 1 16,-1-10 0-16,3-1 0 0,2-3 0 15,8-3 0-15,3-1 1 16,7-2-1-16,4 1 1 15,4-3 0-15,4 4 0 16,2-5-1-16,-1 2 1 16,1 1 0-16,0 1 0 15,-3 4 0-15,-6-2 0 16,0 4 7-16,2 5 7 15,-17-5 2-15,9 17 2 16,-9-16 0-16,9 16 2 16,-15-6 1-16,16 18 1 15,-22-10-7-15,16 14-4 16,-8-1-4-16,1 9-1 0,-4 0 1 15,3 5-2-15,0 0 0 16,4 0-1-16,1 1 0 16,8-6 0-16,1-1-1 15,5-3 0-15,7-10-1 16,5-3 1-16,5-8-1 15,5-9 0-15,-4-5 0 16,5-5 0-16,-1-3 0 16,-1-2 0-16,-6 1 1 15,-3 2-1-15,-3 4 1 16,-4 3-1-16,-11 15 0 15,0 0 0-15,0 0 0 16,5 19 0-16,-9 6-1 16,-1 7 1-16,1 1 0 15,1 4 0-15,6 0 0 0,1-2 0 16,8-7 1-16,4-9-1 15,5-9 0-15,6-7 1 16,3-17 0-16,1-4-1 16,-2-10 1-16,-1-6-1 15,-3-1 1-15,-5-6-1 16,-4-3-1-16,-7 4 1 15,-2 6-2-15,-7 2-1 16,0 10-1-16,-4 4-1 16,4 18-1-16,0 0-1 15,-6 12-1-15,2-3-1 16,9 14 2-16,-4-7-2 15,12 7 2-15,-8-7 0 16,13 3-1-16,-7-11 2 0,7 7 0 16,-18-15 1-16,23 19-1 15,-23-19 2-15,9 12 4 16,-9-12 5-16,0 0 3 15,-9 17 1-15,-5-20 3 16,14 3-1-16,0 0 1 16,0 0 1-16,0 0-5 15,20-4-3-15,2-4-2 16,2 1 0-16,5-3-1 15,3-3 0-15,-1 0 0 16,-3 1-1-16,-4-2 0 16,-5-2 1-16,-9-3-1 15,-3 2 1-15,-9 1-1 16,-5 1 1-16,-3 3-1 0,-6 5 0 15,-4 10 0-15,-3 3 0 16,-1 10-1-16,0 2 0 16,5 4 0-16,5 6 0 15,5-3 0-15,7-2 0 16,14-2 0-16,9-5 0 15,12-6 1-15,6-5-1 16,7-5 0-16,2-3 1 16,2-4-1-16,-6-3 0 15,-5 0 1-15,-4 1-1 16,-10 3 0-16,-10 0 0 15,-15 6 0-15,0 0 1 16,4 21-2-16,-17-4 1 0,-1 5 0 16,-1 6 0-1,0 0 0-15,1 2 0 0,1-4-1 16,6-2 1-16,5-5 0 15,4-10 0-15,-2-9 0 16,25-5 0-16,-11-8 0 16,3-10 1-16,4-6-1 15,-1-7 1-15,-2-3-1 16,2-2 2-16,-6 0-2 15,3 5 0-15,-1 3 0 16,-1 8 0-16,-1 6 0 16,0 7 0-16,6 5 0 15,-2 10 0-15,8 4 0 16,-2 2 0-16,9 1 0 15,0-3 0-15,7 2 0 16,5-6 0-16,-2-3 0 0,1-4 0 16,-6-3 0-16,-3-2 0 15,-11-2 0-15,-7 1 0 16,-17 10 0-16,0 0 0 15,-29-9 0-15,-3 17 0 16,-3 4 0-16,-3 5 0 16,1 3 0-16,5 4 0 15,11-1 0-15,10-2 0 16,14 2 0-16,13-5 0 15,9-4 0-15,8-2 0 16,4-2 0-16,-1-2 0 16,-2-2 0-16,-7 1 0 15,-4 0 0-15,-8 1 0 0,-9 3 0 16,-8 5 0-16,-10 4 0 15,-9 4 0-15,-5 0 0 16,-6 5 0-16,-5-1 0 16,3-2 0-16,-5 1 0 15,15-8 0-15,7-1-5 16,17-18 0-16,4 15-1 15,15-15 0-15,17 1-1 16,3-8 0-16,23 2 0 16,-1-5 2-16,13 10 0 15,-6-9 0-15,9 12 0 16,-12-5 0-16,-3 10 0 15,-19-3 0-15,-6-1 10 16,-15 12 3-16,-22-16 2 0,-6 18 1 16,-14-21 1-16,8 8 0 15,-15-18 0-15,27 13-4 16,-27-14-8-16,16-3 0 15,11 17-8-15,-10-22 0 16,10 22-1-16,-8-10-1 16,8 10 1-16,-11-1 0 15,11 1 1-15,-18 3 1 16,18-3 1-16,-28 0 0 15,28 0 1-15,-30-1-2 16,30 1 3-16,-33-2-1 16,19 5 1-16,-3-10 0 15,5 12 0-15,-5-6 1 16,2 5-2-16,-7-4 2 15,2 8-1-15,-3-4 1 0,7 6-1 16,-14-4 1-16,10 3 0 16,-10-6-1-16,11 2 1 15,-8-5 0-15,8-1-1 16,4-8 1-16,5 2 0 15,6-8 0-15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04T02:19:54.633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1475 554 31 0,'0'0'26'15,"0"0"-1"-15,0 0-2 16,0 0-6-16,0 0-3 15,19 58-4-15,-19-58-3 16,0 0-1-16,8 67-1 16,-8-67 1-16,5 58-2 15,-5-58 0-15,9 64-1 16,-9-64 0-16,-12 55-1 15,30 23 0-15,-1 0-1 16,-5 1 0-16,2-3 0 16,-6-6 0-16,-1-3 0 15,-3-1 0-15,-4-12 1 0,5 3-2 16,-2 0 2-16,4 3-3 15,-3-2 2-15,5 2-1 16,2 3 2-16,-2 2-4 16,0-4 3-16,-2 7-2 15,0 0 1-15,0 6 0 16,-2 4 0-16,-2 4 1 15,1 0-1-15,-2 7 2 16,-1 1-1-16,1 0 1 16,2-1-1-16,-1 2 1 15,-2-1-1-15,3-1 0 16,2 1-1-16,1-3-1 15,0 1 1-15,-3-2 0 16,1 5 0-16,-2-4 0 16,2-1 0-16,-3 3 0 0,-1-1-1 15,1 0 2-15,-1 0-1 16,0-2-1-16,1 1 1 15,1-2-1-15,2-2 1 16,1-1 0-16,2-1 0 16,0-6 0-16,3 1-1 15,-2 0 2-15,-1-3 0 16,0-1-1-16,0 2 0 15,-3 1 0-15,0 1 1 16,-5 0-1-16,0 3 1 16,-1 1-1-16,1 1 0 15,-4 1 1-15,3-2 0 16,-3-1 0-16,3 1 0 15,-1 3 0-15,2-1 1 0,1 0-1 16,-1-2 0-16,1 3 0 16,0 3-1-16,-1 2 1 15,2 0-1-15,0 0 1 16,-1 3-1-16,0-1 1 15,3-3-1-15,-3 2 2 16,2 1-2-16,0-1-1 16,-1-3 1-16,1 1 0 15,1 2 0-15,1-1 0 16,-2 2-1-16,3-2 1 15,-2 2 0-15,0-1-1 16,1 1 1-16,-1-1-1 16,-3-1 0-16,4 2 1 15,-3 0-1-15,-1 0 1 16,-1-4-1-16,2 1 2 0,0 2 0 15,-3-1 0-15,4-4-1 16,0 2 1-16,-2-2 0 16,2 4-1-16,1 2 1 15,-2 0-1-15,0 5 0 16,-1 1 0-16,-1 4 0 15,0 1 1-15,-3 3-1 16,2 0 0-16,-5-1 0 16,0-1 1-16,3-1-3 15,-3 2 3-15,-1-2-3 16,2-3 2-16,-3-1-1 15,6-1 2-15,-6-4-3 0,3 1 2 16,1-2-1-16,0-3 0 16,-1 0 0-16,2 0-1 15,0 0 1-15,-3 2 0 16,0-1-1-16,-1 2 2 15,2 0 0-15,-2 1-1 16,0-6 1-16,3 2-1 16,-3-5 1-16,2 2-1 15,1-2 1-15,-1-5-1 16,3-1 1-16,-2 1 0 15,3-3 0-15,1-2 0 16,-1 2 0-16,1-5 0 16,0 0 0-16,-5 2 0 15,3-1 1-15,-2-2-1 16,-1 3-1-16,1-3 2 0,1 3-2 15,-2-3 1-15,0-2-1 16,3-2 1-16,-3 2 0 16,5 0-1-16,2-2 1 15,-1 0 0-15,1 1 0 16,0 1 0-16,1-1 0 15,-1 1 1-15,0 1-2 16,1-3 1-16,-2 3-1 16,-1-1 1-16,-1-1-1 15,1 2 0-15,-5-2 1 16,0 0-1-16,1 3 1 15,-2-5 0-15,1 1-1 16,2-4 1-16,-2-1-1 16,2-1-1-16,2-4 1 0,-1-1-1 15,2-2 1-15,-1 0-1 16,1 0 2-16,-2-4-1 15,1 4 1-15,0-1 0 16,1 0 1-16,-4-2-1 16,1 1 0-16,2-4 1 15,-3-1-2-15,3-1 2 16,1-4-1-16,0-3-1 15,0-2 1-15,0-6 0 16,3-3 0-16,-1-2-1 16,-2-4 1-16,4-4-1 15,-4-2 1-15,0-14 0 16,5 16 0-16,-5-16 0 15,0 0 0-15,6 12 0 0,-6-12 0 16,0 0 0-16,0 0 0 16,0 0 0-16,-2 16 0 15,2-16 1-15,-3 12-1 16,3-12 0-16,-2 21 0 15,-2-12 0-15,4-9 0 16,0 21 0-16,0-21 0 16,-3 13 0-16,3-13 0 15,0 0 0-15,0 0 0 16,0 0 0-16,0 0 0 15,0 0 1-15,0 0-1 16,0 0 0-16,0 0 0 16,0 0 0-16,0 0 0 0,0 0 0 15,0 0 0-15,0 0 0 16,0 0 0-16,0 0 0 15,0 0 0-15,0 0 0 16,0 0 0-16,0 0 0 16,0 0 0-16,0 0 0 15,0 0 0-15,0 0 0 16,0 0 0-16,0 0 0 15,11 3 0-15,-11-3-1 16,0 0 1-16,0 0 0 16,10-2 0-16,-10 2 0 15,10-2 0-15,-10 2 0 16,12-3 0-16,-12 3 0 15,0 0 0-15,15-7 0 0,-15 7 0 16,0 0 0-16,0 0 0 16,0 0 0-16,0 0 1 15,0 0-1-15,0 0 0 16,0 0 1-16,0 0-1 15,0 0 0-15,0 0 0 16,0 0 1-16,0 0-1 16,0 0 0-16,0 0 0 15,0 0 0-15,0 0 0 16,0 0 0-16,0 0 0 15,0 0 0-15,0 0-1 16,0 0 1-16,0 0 0 16,0 0 0-16,0 0 0 15,0 0 0-15,0 0 0 16,0 0-1-16,0 0 1 0,0 0 0 15,0 0 0-15,0 0 0 16,0 0 0-16,-12-6 0 16,12 6-1-16,0 0-1 15,-10 3 0-15,10-3-1 16,0 0 0-16,-3-18 0 15,11 7-1-15,-1-10 1 16,7 3-2-16,-2-7 2 16,3 4 1-16,-1-2 0 15,-3 5 0-15,-1 1 0 16,-10 17 1-16,12-16-1 15,-12 16 0-15,0 0 1 16,6 12-1-16,-6-12 1 16,0 23-1-16,-1-12 1 0,5 5-1 15,-3-4 1-15,1-1-1 16,-2-11 1-16,6 13-1 15,-6-13 1-15,0 0-1 16,13 1 1-16,-13-1-1 16,0 0 1-16,12-7-1 15,-12 7 1-15,0 0-1 16,0 0 1-16,0 0-1 15,0 0 1-15,0 0 0 16,0 0-1-16,-6 12 1 16,6-12-1-16,0 0 1 15,0 0 0-15,-12 7-1 16,12-7 1-16,0 0-1 15,0 0 1-15,0 0 0 0,0 0-1 16,0 0 1-16,-6-12-1 16,6 12 1-16,0 0-1 15,0 0 1-15,0 0-1 16,-5-11 1-16,5 11-1 15,0 0 1-15,0 0-1 16,-3-12-1-16,3 12 2 16,-1-13-1-16,-4 2 1 15,5-1-1-15,-6-6 1 16,3 0 0-16,-5-8-1 15,2 1 0-15,-3-9 2 16,7 4-2-16,-4-7 2 16,10 4-2-16,3-12 2 15,13 2-2-15,-1-11 1 16,16 0 0-16,8-6 0 0,18 10 0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04T02:20:12.014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70C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1750 15649 9 0,'0'0'23'15,"-6"-13"-6"-15,-7 0-1 16,13 13-3-16,-15-6-2 16,15 6-2-16,-13-2-2 15,13 2-1-15,0 0-1 16,0 0-1-16,-10-3 0 15,10 3 0-15,0 0-1 16,0 0 1-16,0 0-1 16,0 0 0-16,0 0 0 15,0 0 0-15,0 0-1 0,-6 17 0 16,6-17-1-1,-4 26 0-15,3-5-1 0,2 7 1 16,-5 6-1-16,4 8 1 16,2 5-1-16,-2 4 1 15,2 5-1-15,-1 8 0 16,-1-2 1-16,0 0 0 15,-1 2-1-15,-1-1 0 16,-1-1 1-16,1 2-2 16,0 1 2-16,2-5-2 15,-2-2 2-15,4-3-2 16,2-2 1-16,2-6 1 15,1-2-2-15,1-4 2 16,1 1-1-16,2-2 0 0,-4 0 0 16,-3 1 0-16,0 0 0 15,-4 0 1-15,-1-3-2 16,-2 1 2-16,1-6-1 15,0-3 0-15,-3-1 0 16,2-2 2-16,3-3-1 16,0 1 1-16,-2-2 0 15,5 1-1-15,-3-1 2 16,1-1-1-16,-3 5-1 15,0-3 0-15,0 4-1 16,0-4 1-16,-2 0-1 16,-1-3 0-16,0-1 0 15,1 0 1-15,2-5-1 16,-1 0 0-16,1-1 0 15,2-14 0-15,-1 14 0 0,1-14 0 16,3 13 0-16,-3-13 0 16,0 0 1-16,0 0-1 15,9 10 1-15,-9-10-1 16,0 0 1-16,0 0 0 15,0 0-1-15,0 0 1 16,0 0-1-16,7 13 0 16,-7-13 1-16,0 0-1 15,0 0 0-15,0 0 0 16,0 0 0-16,0 0 0 15,8 12 0-15,-8-12 0 16,0 0 0-16,15 6 1 16,-15-6-1-16,19-3 0 15,-9 6 1-15,3-6-1 0,1 0 0 16,2 3 0-16,1 0 0 15,-1-1 1-15,4 5-1 16,1 3 0-16,0-4 0 16,5 2 0-16,0 3 0 15,2-1-1-15,4 1 1 16,1-5 0-16,1 1-1 15,8-4 1-15,1 0 0 16,3-3 0-16,5-1 0 16,5-2 0-16,3 4 0 15,0-2 0-15,5 3 0 16,-2-2-1-16,5-1 1 15,-2 0 0-15,-1-2 0 16,6-1 0-16,-3 1 0 0,9-1 0 16,-1 0 0-16,5-3 0 15,-3 6 0-15,4-5 0 16,0 5 0-16,-3-1 1 15,2 2-1-15,-3 0 0 16,3 0 1-16,1 2-1 16,4-1 0-16,-3 4 0 15,3-6 0-15,0-2 1 16,5 1-1-16,-4-6 0 15,4 1 0-15,1-2 1 16,2 4-1-16,2 1 0 16,2-1 1-16,2 1-1 15,-2 3 0-15,6 1 0 0,1 1 0 16,-2 0 0-16,6-2 1 15,-4 0-1-15,3 1 0 16,-1 0 0-16,2 1 0 16,0-1 0-16,1 1 0 15,-4 0 0-15,2-1 1 16,0 2-1-16,2 0 0 15,4 1 1-15,-1 0-1 16,-1 2 0-16,-1-2 0 16,1 0 1-16,1 2-1 15,-1-2 1-15,2 0-1 16,2 0 0-16,-4-2 0 15,4-1 1-15,-2 1 0 16,2-1-1-16,3 1 1 0,-1 2 0 16,-1 0-1-16,0-1 1 15,-2 2 1-15,-2-1-1 16,-2 2-1-16,0 2 1 15,0-4 0-15,-6-1-1 16,4 2 2-16,-7 0-2 16,-2-1 1-16,5-2-1 15,-4-1 1-15,1-1 0 16,-2 1 0-16,0 3-1 15,2 0 0-15,-3-2 0 16,3 2 0-16,-4 1 0 16,4 2 1-16,-2 0-1 15,-4-1 0-15,4 1 0 16,-5-2 0-16,1 1 0 15,-2-2 0-15,-2 1 0 0,0-2 0 16,0 1 0-16,2-1 0 16,-3-2 0-16,-2 1 0 15,3 0-1-15,-2 2 1 16,0-6-1-16,-1 5 1 15,-1 0 0-15,-2 1-1 16,0-2 1-16,1 2-1 16,-6 1 1-16,0 0 0 15,-5 0 0-15,-3 1-1 16,-1 1 0-16,-2-2 0 15,-2 1 1-15,3-1-1 16,-3 2 0-16,0-3 2 16,-1 2-1-16,1 3 0 15,-4-4 1-15,-3 1-1 0,-2 2-1 16,-5-2 1-16,-2 0-1 15,-2 5 1-15,-1-3-1 16,-2-2 0-16,0 4 1 16,-1-3 0-16,3 3 0 15,-3 1 0-15,5 0 1 16,-4-2-1-16,2 0 0 15,-1 2 0-15,1-2-1 16,-3 3 1-16,-2-1 0 16,2-3 0-16,-2-2 0 15,-2 2-1-15,2 1 1 16,-3-2 0-16,0 0 0 15,-2 1 0-15,3-2 0 0,-3 4 0 16,3-1 0 0,-6-1 0-16,2 2 1 0,-4-4-1 15,1 3 0-15,2-3 0 16,-5 1 0-16,-1-1 0 15,-2 1 0-15,1 0 0 16,-2-1 0-16,-2 3 1 16,0-1-2-16,-1 0 1 15,-1 0 0-15,0-1 1 16,0-3-1-16,0 1 0 15,-2-1 0-15,4-4 0 16,-2 3 0-16,0 1 0 16,2 1 0-16,0-1 0 15,1 3 0-15,-1-2 0 0,1-1 0 16,0 5 0-1,2-2 0-15,-3-2 0 0,2 1 0 16,-2-1 0-16,3-4 0 16,-3 3 0-16,0-1 0 15,-1-4 0-15,0 3 0 16,-3-3 0-16,0 3 0 15,-3 1 0-15,-1 1 0 16,-1 1 0-16,-4-2 0 16,-2 2 0-16,-10-1 0 15,19 2 0-15,-19-2 0 16,14-2 0-16,-14 2 0 15,15 0 0-15,-15 0 0 16,14 2 0-16,-14-2 0 16,17-2 0-16,-17 2 0 0,10 0 0 15,-10 0 0-15,13-1 0 16,-13 1 0-16,0 0 0 15,12 0 0-15,-12 0 0 16,11 7 0-16,-11-7 0 16,16 0 0-16,-3 0 0 15,-2-4-1-15,4 2 1 16,2-2 0-16,-2-1 0 15,1-2 0-15,-3-2 0 16,2 4 0-16,-3-2 0 16,-12 7 1-16,16-9-1 15,-16 9-1-15,10 2 2 16,-10-2-1-16,0 0-1 15,12 10 1-15,-12-10 0 0,0 0 0 16,12 11-1-16,-12-11 1 16,0 0 0-16,12-4-1 15,-12 4 2-15,0 0-1 16,14-5 0-16,-14 5 0 15,0 0 0-15,0 0 0 16,12 5-1-16,-12-5 1 16,0 0 0-16,0 0 0 15,0 0 0-15,0 0 0 16,0 0 0-16,0 0 0 15,0 0 1-15,0 0-1 16,0 0 0-16,0 0 0 16,0 0 0-16,0 0 0 15,0 0 0-15,0 0 0 0,0 0 0 16,4 12 0-16,-4-12 0 15,0 0 0-15,0 0 0 16,0 0 0-16,-4-14 0 16,4 14 0-16,-4-16 0 15,4 16 0-15,-2-16 0 16,2 16 0-16,0-23 0 15,0 10 0-15,0 0 0 16,-1 0 0-16,1-2 0 16,-4-4-1-16,3-1 1 15,-1 0 0-15,-3-2 0 16,-2-5 0-16,3 0 0 15,-2-2 0-15,1-1-1 16,-2-1 1-16,-1-4-1 16,4 2 1-16,-1-4-1 0,-1-1 1 15,-2 2-1-15,2-2 1 16,-1-5 0-16,-1-2 0 15,1-2 1-15,-2 0-2 16,3-8 1-16,-2 0 0 16,1-9 0-16,1-1-1 15,2-2 1-15,-2-3 1 16,1-4-1-16,2-3 0 15,-2-2 0-15,2-3 0 16,-2 6 0-16,-2-4 1 16,2-5-1-16,0 1 0 15,0 0 0-15,0 1 1 16,1-5-1-16,0-2 1 15,3-2-1-15,0 0 0 0,-1 0 1 16,-1 1-1-16,2-4 1 16,-1-2 0-16,1 3 0 15,-3-8 1-15,1-1-1 16,3-4 1-16,-1 0-1 15,1-5-1-15,-2-2 1 16,4-6-1-16,-2-1 1 16,2-4-1-16,-3 7 1 15,1-6-1-15,0 2 1 16,-5-1 1-16,6-4-2 15,-4-1 0-15,3 6 1 16,-1-2-1-16,-3 0 0 16,4 0 0-16,-2-3 1 0,3 1-1 15,-3 2 0-15,-1 0 0 16,0 1 0-16,-1 0 1 15,-1-3-1-15,-2-3 0 16,0 2 0-16,-1-1 1 16,-3-2 0-16,1-1 1 15,2-9 0-15,-3-2-1 16,2-4 2-16,0-1-1 15,1-7 0-15,-2-3 0 16,1-4 0-16,3-2-3 16,-3-3 2-16,3 1-2 15,2-3 1-15,-1-2 0 16,3 1-1-16,-1-2 0 15,4-1 0-15,2-1 1 0,3 2-1 16,-2 3 1-16,1-4-1 16,-1 4 1-16,3 2 1 15,0 1 0-15,-1-1 0 16,-1 9 1-16,-1-2-1 15,-1 0-1-15,-1 4 1 16,0 3-1-16,-1-2 1 16,1 1-2-16,-2 2 0 15,0-2-1-15,2 0 1 16,-3 1 1-16,1-3-1 15,-1-1 2-15,1 0-3 16,-3 3 2-16,-1 0 0 16,0-2 1-16,-2 5-2 15,-1 3 3-15,-3 0-1 0,2 4-2 16,-5 6 3-16,2 4-2 15,-3 1 0-15,0 4 1 16,-1-1-1-16,1 5 0 16,-1 7 0-16,1 1 0 15,0 1 0-15,0 4-1 16,1-1 1-16,3 3-2 15,-1 2 2-15,3-2-1 16,-2 7 0-16,2-1 0 16,1 5 1-16,-2 1 0 15,-2 4 1-15,0 2 1 16,0 4-2-16,0 5 2 15,-1 2-1-15,-2-1 1 16,3 8-1-16,-2 3 1 16,1 6-2-16,12 64 1 0,-15-60 0 15,15 60-1-15,-10-57 0 16,10 57 0-16,-13-60 1 15,13 60-2-15,-10-59 1 16,10 59-2-16,-9-60 1 16,9 60 1-16,-5-56 0 15,5 56-1-15,-8-57 1 16,8 57 0-16,-5-53 1 15,5 53-1-15,-5-55 0 16,5 55 0-16,-2-55 0 16,2 55 1-16,0-48-1 15,0 48 0-15,0 0 0 16,0-59-1-16,0 59 1 0,0 0 1 15,0-47-1-15,0 47 0 16,0 0 0-16,0 0 0 16,2-49 0-16,-2 49 1 15,0 0-1-15,0 0 0 16,0 0 0-16,0 0 0 15,0 0 0-15,12-47 0 16,-12 47 0-16,0 0 0 16,0 0 0-16,0 0 0 15,0 0 0-15,0 0 0 16,0 0 1-16,0 0-2 15,0 0 1-15,0 0 0 16,0 0 0-16,0 0 0 16,0 0 0-16,0 0 0 0,0 0 0 15,0 0 0-15,0 0 0 16,0 0 0-16,0 0 1 15,0 0-1-15,0 0 0 16,0 0 0-16,0 0 0 16,0 0 0-16,0 0 1 15,0 0-1-15,0 0 0 16,0 0 0-16,0 0 0 15,0 0-1-15,0 0 1 16,0 0 1-16,0 0-1 16,0 0 0-16,0 0 0 15,0 0 0-15,0 0 1 16,0 0 0-16,0 0-1 15,0 0 0-15,0 0 0 0,0 0 0 16,-51-38-1-16,51 38 1 16,0 0-1-16,0 0 1 15,-58-8-1-15,58 8 1 16,0 0 0-16,-71-5 0 15,71 5 0-15,-67-1 0 16,67 1 1-16,-88 1-1 16,39 2 0-16,-5-3 0 15,-3 0 1-15,-5-1-2 16,-3 2 1-16,-6-1 0 15,-2-3 0-15,-6 5-1 16,-2-4 1-16,-8 0 0 16,-1 0-2-16,-4 1 2 15,-6 1-1-15,-4-4 1 0,0 4 0 16,-5-2-1-16,-3 2 0 15,-5-1 1-15,-3 1 0 16,-6-1 0-16,-1 2-1 16,-1-1 1-16,0 0 1 15,-5-1-1-15,0-1 1 16,-3 1-1-16,-1 0 1 15,0-1-1-15,-3 1 1 16,1-2-1-16,-2 2 1 16,-2-1-1-16,-2-2 0 15,3 1 1-15,-3 1-1 16,3 1 0-16,-6-4 0 15,4 4 0-15,-3 0 0 16,-1-1 0-16,3 4 0 16,-3-4-1-16,1 4 1 0,-2-1 0 15,2 1 0-15,-3-2 0 16,1 2 1-16,-1 0-1 15,-1 0 0-15,0 0 1 16,-1 2-1-16,-2-1 1 16,1-1-1-16,-5 1 0 15,1 1 1-15,0-1-2 16,-2 0 1-16,-1 1 1 15,-2-2-1-15,2 2 0 16,-1-2 0-16,0 2 0 16,1-3-1-16,-1 3 2 15,4 0-1-15,-2-1-1 16,4-1 1-16,-1 0-2 15,5 1 2-15,-1-3 0 0,3 1-1 16,5 0 0-16,1-2 0 16,3 1 0-16,4-1 1 15,1 1 0-15,4-3 0 16,3 2-1-16,3 1 1 15,4-1 0-15,1 1 0 16,6 1 0-16,1 0 0 16,4 1 0-16,1 1 0 15,4-2 0-15,4 4-1 16,2-2 2-16,3 3-2 15,0 0 2-15,4-3-2 16,3 2 2-16,3-1-1 16,0 1-1-16,4-3 1 15,2 3-1-15,4-3 1 0,5-2 1 16,2 0 0-16,7 0-2 15,-1-4 1-15,9 0 2 16,-2 0-2-16,8-2 2 16,47 6-2-16,-85-13 1 15,85 13-1-15,-68-11 1 16,68 11-1-16,-58-13 0 15,58 13 0-15,-51-8 0 16,51 8-1-16,0 0 1 16,-66-11 0-16,66 11 0 15,0 0 0-15,-54 0 1 16,54 0-2-16,0 0 0 15,0 0 1-15,-52 6 0 0,52-6-1 16,0 0-1-16,0 0 1 16,0 0-1-16,0 0 0 15,-48 9 2-15,48-9-2 16,0 0 1-16,0 0-1 15,0 0 2-15,0 0 0 16,0 0-1-16,0 0 1 16,0 0 0-16,23 57 0 15,-23-57-1-15,0 0 1 16,32 61 1-16,-32-61-2 15,32 55 3-15,-32-55-2 16,43 70 0-16</inkml:trace>
  <inkml:trace contextRef="#ctx0" brushRef="#br1" timeOffset="21639.2377">2399 4668 25 0,'-4'-13'29'0,"4"13"2"16,-22-4-5-16,13 22-4 16,-22-10-3-16,14 26-1 15,-22-9-5-15,14 15-4 16,-9-4-1-16,10 7-3 0,-1-4 1 15,10-1-3-15,7-3 1 16,12-4-3-16,7-6 2 16,12-5-3-16,6-8 1 15,13-5 0-15,6-3 0 16,7-2 0-16,-2-2 0 15,3 1-1-15,-8 5 1 16,-1 8-1-16,-11 9 1 16,-13 11-1-16,-11 9 0 15,-10 7 1-15,-11 4-1 16,-4 2 0-16,-11-1 0 15,-1-5 1-15,-4-6-1 16,2-13 0-16,1-8-1 16,4-11-1-16,6-7-2 0,3-12 0 15,13 7-2-15,-4-29-2 16,13 17 0-16,-8-8-1 15,16 7-1-15,-10-11-2 16,16 14 1-16,-14-14-1 16,15 10-1-16,-9-18-1 15,19 10 0-15,-11-17 0 16,14 9-1-16,-2-13 1 15,3 8 1-15,0-5 3 16,0 5 0-16,-1 5 1 16,-8 1 1-16,-1 9 0 15</inkml:trace>
  <inkml:trace contextRef="#ctx0" brushRef="#br1" timeOffset="24765.4165">3133 4757 48 0,'0'0'30'0,"1"-12"3"16,-1 12-1-16,0 0-11 16,-12-11-9-16,12 11-4 15,-14 2-2-15,2 7-1 16,-8 2 0-16,1 8-1 15,-9 4 1-15,-1 10-2 16,-5 3 1-16,4 8-1 0,-2-1 1 16,5 5-1-16,5-4 1 15,7 1-2-15,8-10 0 16,8-1-1-16,6-8 0 15,9-10 1-15,8-9-2 16,2-7 1-16,10-6-1 16,-1-11-1-16,11-6 0 15,-3-12-2-15,6 0-2 16,-4-6-1-16,5 6-3 15,-14-7 1-15,3 13-3 16,-15-6 2-16,5 18-2 16,-18-3 1-16,7 13 0 15,-14-6 3-15,10 16-2 16,-14-3 1-16,16 1 0 0,-16-1-1 15,18 4 0-15,-18-4 0 16,20 3 1-16,-20-3-1 16,18-4 1-16,-18 4 1 15,13-18 0-15,-6 4 0 16,-1-2 1-16,-1 2 1 15,-5-4 0-15,3-1 0 16,-3 3 2-16,0 1 0 16,-3 2 1-16,2-1-1 15,-3 1 1-15,3 0 0 16,-1 1 0-16,2 0 1 15,-3 1-1-15,3 11 0 16,0-17 1-16,0 17-1 16,5-16 1-16,-5 16 1 0,8-14 0 15,-8 14 13-15,5-19 4 16,5 19 3-16,-12-14 2 15,12 17 1-15,-13-16 2 16,12 20-1-16,-14-18 2 16,5 11-13-16,6 11-5 15,-1 2-1-15,-2 1-1 16,2 10-2-16,1 3-1 15,2 6-1-15,2 4 0 16,4 4-1-16,-1 1 1 16,2-4-2-16,-1-2 0 15,4-8-2-15,1-6 0 16,-2-17-1-16,4-6-3 0,-8-17 0 15,1-6-2 1,-8-20 1-16,2-1-2 0,-18-12 2 16,2 1-2-16,-18-12 2 15,1 7 2-15,-16-10-1 16,-2 13 1-16,-12 1-1 15,4 11 8-15,5 17 3 16,-11 1 2-16,13 23 1 16,-1-6 1-16,20 21 2 15,-4-10-2-15,19 11 1 16,10-11-8-16,-7-13-5 15,25 4-1-15,2-9-2 16,11 6 0-16,-3-9 0 16,14 13-3-16,-6-8 2 15,11 15 0-15,-14-8 0 16,11 15 0-16,-10-8 0 0,10 13-1 15,-14-4 0-15,6 7 0 16,-13-4 0-16,4 7 2 16,-11-3-2-16,1 3 2 15,-5 2 1-15,-3-3 0 16,-1 1 2-16,-3-2 0 15,7 4 12-15,-12-19 4 16,15 20 2-16,-15-20 0 16,11 11 2-16,-11-11 1 15,9 6 1-15,-9-6 1 16,0 0-11-16,19-12-4 15,-2 11 0-15,2-6-1 16,4-5-2-16,1-3 1 0,7-4-2 16,-3-5 1-16,-3-3-1 15,-1-5 0-15,-6 0 1 16,-7-1-2-16,-4 4 2 15,-7 2-1-15,-5 5 0 16,-3 5 0-16,-4 6 0 16,-7 11 0-16,-1 12-1 15,-2 8 1-15,1 12-1 16,3 10 0-16,-2 9 0 15,6 5 1-15,4 3 0 16,8 0 0-16,6-7-1 16,8-12 1-16,10-6 0 15,6-16-1-15,9-13-1 16,6-13-1-16,2-15-2 0,5-6-1 15,-4-14-2-15,1 1 0 16,-7-14 0-16,-1 5-1 16,-10-10 1-16,4 11-1 15,-17-6 2-15,3 11 0 16,-10-4 1-16,4 14 0 15,-8 1-1-15,0 16 1 16,-10-1-1-16,5 19 0 16,0 0 4-16,-15-13 7 15,15 13 1-15,-14 5 3 16,14 6 1-16,-9-11 2 15,11 17 1-15,-2-17 1 16,-2 20-3-16,-3-5-5 16,10 12-1-16,-4 0-2 15,3 10 0-15,-2-1 0 0,2 3-2 16,1-3 0-16,0 0 0 15,-3-8 0-15,3-5-1 16,0-10 0-16,-5-13 0 16,14-11 1-16,-7-14 0 15,0-8 0-15,4-9 1 16,-2-9-1-16,5-5 0 15,0-3 0-15,1-1 1 16,-1 6-2-16,1 12 1 16,-1 5-1-16,1 10 1 15,-1 12-1-15,0 14 0 16,-2 12 0-16,0 11 0 15,2 6 0-15,-5 6 0 16,7 2 0-16,-2 5-1 0,1-1-1 16,4-6 0-16,0-2-2 15,0-13-2-15,5 0-1 16,-2-18-1-16,8 0 0 15,-5-19-1-15,11 0 0 16,-7-16 1-16,8 0 0 16,-9-14 1-16,7 5 1 15,-6-12 1-15,5 11-1 16,-9-11 1-16,2 12-1 15,-10-2 0-15,5 14-1 16,-11-2 0-16,3 13 0 16,-11 0 1-16,-3 20 0 15,0-10 5-15,-14 1 9 0,14 9 3 16,-27-1 2-16,27 1 2 15,-35 2 1-15,26 8 2 16,-17-17 0-16,18 21-4 16,-12-6-8-16,9 12-1 15,-6 2-2-15,5 10 1 16,-3 6-2-16,2 5 1 15,-1 3-2-15,6 2 1 16,0-1 0-16,7-8-1 16,3-5 0-16,5-6 0 15,11-12-2-15,6-11 0 16,7-8-2-16,0-13-2 15,9-3-1-15,-6-14-2 16,6 2-1-16,-9-14 0 0,11 10-1 16,-17-15 0-16,11 14 2 15,-15-9-2-15,9 16 3 16,-15-5-1-16,9 20 1 15,-15-4-2-15,3 20 1 16,-12-2-1-16,-3 19 1 16,-8-1 0-16,2 8 1 15,-1 5 14-15,-11-11 3 16,15 11 3-16,-15-22 3 15,28 12 1-15,-7-21 2 16,14-8-1-16,-5-23 2 16,24 4-13-16,0-10-2 15,7-7-2-15,-1-5 0 16,2 1-1-16,-8 2-1 0,-4 3 1 15,-9 5-1-15,-9 9 0 16,-9 8 0-16,-2 21 1 16,-29-2-1-16,1 19-1 15,-6 14 1-15,-3 7 0 16,-6 12 1-16,10 5-2 15,3 1 2-15,9-2-1 16,10-5 0-16,15-10 0 16,13-13-1-16,12-16 0 15,13-11-2-15,8-14-2 16,8-8-3-16,-6-16-1 15,9-1-1-15,-12-16-1 16,10 8-1-16,-16-14 2 16,10 13-1-16,-19-12 3 15,15 17-1-15,-17-13 2 0,15 25-1 16,-12-7 1-16,16 24-2 15,-14-8-2-15,19 29 0 16,-10-6 1-16,12 22-1 16,-7 1 1-16,2 10 0 15,-3 2 0-15,-4 4 3 16,-6 4 0-16,-10-6 1 15,-7 2 0-15,-7-9 1 16,-5 3 0-16,-2-10 0 16,0 2 1-16,-5-10 0 15,1 0 0-15,-5-15 0 16,10 18 1-16,-10-18-1 15,0 0 1-15,0 0-1 16,0-13 0-16,-6-3 0 0,2-1-1 16,-4-5 1-16,4 0 0 15</inkml:trace>
  <inkml:trace contextRef="#ctx0" brushRef="#br1" timeOffset="25973.4856">6620 3241 75 0,'0'-24'27'0,"0"24"0"15,8-22 1-15,-8 22-4 0,0 0-14 16,14 8-2-16,-14 6-2 15,2 13-1-15,-2 5 0 16,0 10-2-16,0 1 1 16,0 4-3-16,-2-5 1 15,3-1-3-15,1-9 0 16,4-16-2-16,7-8-1 15,1-16-1-15,9-8-1 16,-2-21 1-16,8-3-2 16,-11-19 1-16,3 0 0 15,-16-13 1-15,1 6 0 16,-17-11 0-16,-1 15 1 15,-15 3-2-15,5 17 5 16,-8 9 4-16,-6 8 2 16,10 19 0-16,-3 1 2 15,15 16 0-15,-4-6 1 0,18 10-1 16,0-15-2-16,0 0-6 15,25 7-1-15,2-11-1 16,10 2-1-16,1-7 0 16,14 4-2-16,-1-7 1 15,11 9-1-15,-15-7-1 16,5 11 2-16,-13-5-1 15,-2 11 1-15,-13 4 5 16,-12-2 2-16,-5 8 2 16,-19-3 3-16,4 10 3 15,-19-9 0-15,10 16 1 16,-17-12 2-16,16 13-3 0,-9-2-3 15,12 2-1-15,4-1-1 16,8 2-1-16,7-6-2 16,11-3 0-16,10-8-1 15,4-3 0-15,6-6 0 16,0-1 0-16,1-1-1 15,-3-2 0-15,-6 1 1 16,-5 4-1-16,-11 6 0 16,-7 4 0-16,-9 3 1 15,-5 3-1-15,-6-1 0 16,-4 1 0-16,4-3 0 15,-4-2-1-15,6-3 0 16,0-6-1-16,6 0-1 16,8-10-2-16,-15 5 0 15,15-5-1-15,-13-9 0 0,9-8-1 16,7-2 1-16,-3-11 1 15,16 2-1-15,4-8 2 16,19 7-1-16,5-6 2 16,25 13-2-16,0 3 2 15,22 15-3-15,-1-1 1 16,17 19 0-16,-10 0-1 15,7 16 1-15,-11-2-2 16,1 16 0-16,-9-4-1 16,-5 13 1-16,-14-2-1 15,-3 6 0-15,-16-5 1 16,-4 0 0-16,-11-7 0 15,-12-9 2-15,-7-11 0 16,-11-9 1-16,-2-16 1 0,-15-5-1 16,-3-10 1-16,-5-7-1 15,-6-6 0-15,-4 0 0 16,0-3 0-16,-8-1 1 15,2-1 0-15,-4 0-1 16,0 0 1-16,1-4 1 16,-1 5-1-16,-2-3 1 15,4 2 0-15,2 1 1 16,1 5 0-16,8 0 0 15,6 3 1-15,4 3-1 16,6-1 1-16,9 6-1 16,7-1 0-16,5 5 0 15,5 1-1-15,5 4 1 16,3 4-1-16,2 4 0 0,3 2 0 15,-3 3 0-15</inkml:trace>
  <inkml:trace contextRef="#ctx0" brushRef="#br1" timeOffset="39326.2493">8534 2324 59 0,'5'-12'35'16,"-5"-10"-1"-16,0 22 0 15,4-24-10-15,-4 24-12 16,0 0-3-16,0 0-6 16,1 28-1-16,-7 7 0 15,-2 15 1-15,1 15-1 16,-3 11 0-16,-2 11 0 15,-3 8-1-15,2 5 2 16,-2-1-2-16,3-4 1 16,0-9-2-16,2-11 0 15,4-11-1-15,7-15-1 16,9-14 0-16,2-20-1 0,9-13-1 15,2-18 0-15,7-5-1 16,-6-12 0-16,5-2 1 16,-5-7 0-16,-5 7 0 15,-5-5 1-15,0 7 0 16,-9 1 1-16,3 10-1 15,-7 3 1-15,1 6 0 16,-4 3-1-16,2 10 1 16,0 0 0-16,0 0-2 15,0 0 3-15,0 0 2 16,-1 11 1-16,1-11 1 15,0 0 1-15,0 0 0 16,4 13 1-16,-4-13 1 16,0 0 0-16,12 5-2 0,2 2-1 15,0-5 0-15,11 1 0 16,2-6-1-16,5-1 0 15,5-7 0-15,2-3 0 16,0-6-1-16,-3-4 0 16,-6-3 1-16,-2 3-1 15,-8-2 0-15,-8 1 0 16,-12 5 1-16,-7 2-2 15,-8 7 2-15,-4 4-1 16,-10 8 0-16,-4 7 0 16,-5 9 0-16,0 8 0 15,5 6 0-15,-3 1 0 16,11 6 0-16,5 4 0 0,9-2-1 15,11-1 0 1,11-5-1-16,11-7 0 0,11-4-1 16,8-5 0-16,9-4-1 15,2-12-1-15,7-2 0 16,-2-9 0-16,0-1 0 15,-6-7 1-15,0 2-1 16,-9-2 1-16,-4 4 0 16,-7-6 0-16,-5 6 1 15,-8-1-1-15,-4 7 1 16,-14 7 0-16,20-14-1 15,-20 14 1-15,9-17 0 16,-9 7-1-16,6-5 3 16,0 0 0-16,-6-5 2 0,-2 2 1 15,-7-4 1-15,3 4 1 16,-12-1 1-16,0 8 0 15,-12 2 0-15,-2 14-1 16,-9 5 0-16,1 10-1 16,-2 7-1-16,3 13 0 15,-1-1-1-15,8 8 0 16,5-1 0-16,10-1 0 15,11-3-1-15,11-9 0 16,11-9-1-16,15-8 1 16,11-13-1-16,8-12 1 15,5-13 0-15,4-8-1 16,-2-10 0-16,-1-1 1 15,-9-4-1-15,-12 5 1 16,-11 2-1-16,-4 6 0 0,-15 12 1 16,-2 1-1-16,-3 19 0 15,-17-4 0-15,3 14 0 16,0 6 0-16,2 8 0 15,-3 6-1-15,3 4 0 16,7-1 0-16,10 0 0 16,2-6-1-16,9-5-1 15,3-7 0-15,9-6-1 16,1-10 1-16,8-5-2 15,-4-7 1-15,0-1 0 16,-5-7 0-16,1 4 0 16,-7-4 1-16,-1 5 0 0,-7-3 0 15,0 4 0 1,-7 3 1-16,-2 1 1 0,-5 11 0 15,2-17 1-15,-2 17 0 16,-5-9 2-16,5 9 1 16,0 0 0-16,0 0 1 15,-14 6 0-15,12 7 0 16,-5 6 0-16,2 11-1 15,-4 2 0-15,4 8 0 16,-4 2-1-16,3 2 0 16,-3-4 0-16,4-5 0 15,1-6-2-15,0-10 2 16,4-19-2-16,0 0 1 15,18-11 0-15,-5-15 0 16,3-8 0-16,0-8 0 16,2-6 0-16,0-3 0 0,-4 0 0 15,-1 7 0-15,-3 9-1 16,-6 5 0-16,-2 7 0 15,3 8 0-15,-5 15-1 16,18-10 0-16,-3 15-1 16,3-3 0-16,11 4-1 15,4-2-1-15,12-1 1 16,-2-4-2-16,7 1 1 15,-4-5 0-15,1 3 0 16,-4-5 0-16,-1 2 0 16,-13 1 0-16,-6 5 2 15,-8 0 0-15,-15-1 1 16,5 10 0-16,-5-10 2 0,-16 26 1 15,-3-9 1 1,2 7 0-16,-5 1 1 0,3 11 0 16,-3 0 0-16,6 7 0 15,-6-3 0-15,11 4-1 16,-1-10-1-16,6-2 1 15,2-9-1-15,4-8-1 16,0-15 1-16,20-5-1 16,-4-16 0-16,2-4 0 15,4-8 1-15,1-8-1 16,1-6 0-16,-1 1 0 15,2 0 0-15,-6 4-1 16,0 9 1-16,-5 6-1 16,-1 7 1-16,-3 9-1 0,-10 11 0 15,15 12 1-15,-10 6-1 16,-1 4 0-16,0 6 0 15,2 4-1-15,-2 1 0 16,4 2 0-16,0-4-1 16,4-4-1-16,5-7-1 15,1-6 1-15,4-6-1 16,1-16 0-16,9-7-1 15,-3-8 1-15,5-3 0 16,-5-10 1-16,2 4-1 16,-6-9 1-16,1 10 1 15,-8 0 0-15,-5 8 2 16,-3 2 1-16,-5 6 0 15,-5 15 2-15,0 0-1 16,-6 11 2-16,-7 7 0 0,4 12-1 16,-7 6 0-16,1 9 0 15,-2-1-1-15,4 3-1 16,1-3 0-16,2-6-1 15,2-7-1-15,7-10 0 16,1-21-1-16,17 3-1 16,1-19 0-16,6-14-1 15,6-6 1-15,-1-15 0 16,6 0 0-16,-3-12 0 15,2 6 2-15,-6-1-1 16,-6 11 0-16,-12 5 0 16,-5 16 2-16,-7 11 1 15,-11 7 0-15,1 13 1 16,-6 0 1-16,1 10 0 0,0-1 0 15,11 2 1-15,6-16-1 16,1 18 0-16,-1-18 0 16,28 15-1-16,-8-8 0 15,5 4 1-15,0-2-1 16,-2 2 0-16,-3 1 1 15,-3 6-1-15,-5 4 0 16,-5 6 1-16,-10 3-1 16,-1 8-1-16,-6 1 1 15,-1 1-1-15,-4 1-1 16,2-7 1-16,-1-3-1 15,6-8 0-15,1-7 0 16,7-17 1-16,0 0-1 16,20-20 0-16,-2-5 0 0,6-10 0 15,4-4 0-15,6-5 0 16,-2 3 0-16,-3 3 0 15,-4 8 0-15,-6 7 0 16,-5 9 0-16,-14 14 0 16,14 7-1-16,-14 11 1 15,0 7 0-15,-2 7-1 16,3 4 0-16,-2 3 0 15,7 0-2-15,3-3 1 16,7-6-1-16,1-8-1 16,11-5 0-16,1-15 1 15,4-3-1-15,-3-14 0 16,6-4 1-16,-7-9 0 0,2 1 0 15,-10-7 0-15,-2 3 2 16,-5-3 0-16,-6 4 2 16,-3 5 0-16,-8-1 1 15,-5 11 1-15,-6 0 1 16,-1 15 0-16,-11 4 0 15,1 13 0-15,-7 6-1 16,3 13 1-16,2 3-2 16,-1 4 1-16,9-2-1 15,8-1 0-15,5-5-1 16,10-7 0-16,9-11 0 15,8-10 0-15,5-13 0 16,5-9-1-16,-1-11 1 16,4-4 0-16,-2-7-1 0,-3 0 0 15,-2 1 1-15,-7 6-1 16,-5 7 0-16,-3 12-1 15,-12 11 1-15,2 25-1 16,-11 14 1-16,-6 19-1 16,-6 19 1-16,-5 14-1 15,-8 16 1-15,-4 7 0 16,-4-1 0-16,3-5 0 15,-2-11 0-15,5-12 1 16,1-19-1-16,11-19 1 16,6-19-1-16,4-16 1 15,14-12-1-15,-10-20 1 16,10-5 0-16,0-12-1 15,4-5 0-15,-1-9 0 16,3-6 0-16,1-4 0 0,4-5 1 16,2-2-2-16,6 7 1 15,2 8 0-15,7 3 0 16,1 12 0-16,8 10 0 15,2 9 0-15,2 5-2 16,0 0 1-16,4-1-3 16,-1-7 1-16,5-2-1 15,-5-11-1-15,2-2 0 16,-4-7 0-16,2-3 1 15,-6-8 1-15,6 3 0 16,-11-1 1-16,2 6 1 16,-10 2-1-16,1 11 1 15,-15 3 0-15,-3 20 0 16,-8 11 0-16,-14-5 0 0,-4 9-1 15,-2 13 1-15,-6-7-1 16,-1 12 0-16,-2-3 0 16,8 1 0-16,-1-3 0 15,6-4-1-15,0-2 1 16,16-11-1-16,-18 12 1 15,18-12-1-15,0 0 1 16,0 0-1-16,0 0 1 16,0 0 0-16,-11-9 1 15,11 9-1-15,-21 4 2 16</inkml:trace>
  <inkml:trace contextRef="#ctx0" brushRef="#br1" timeOffset="49350.8227">12325 3248 0 0,'6'-13'1'16,"-6"13"-1"-16,0 0 1 15,10-6-1-15,-10 6 1 16,12-1-1-16,-12 1 0 15,12 2 1-15,-12-2-1 16,10 8 0-16,-10-8 0 0,14 15 0 16,-5-9 1-1,3 3-1-15,-1-6 1 0,4 1 0 16,-1-4 2-16,2-1 1 15,0-4 2-15,0-2 1 16,-7 0 2-16,7 0 3 16,-9-4 1-16,5 6 3 15,-11-7 1-15,-1 12-1 16,6-19 0-16,-6 19 0 15,-6-17-1-15,6 17-1 16,-21-19-2-16,9 18-3 16,-12-10-1-16,2 15-1 15,-10-3-1-15,3 12-1 16,-8 3-2-16,-2 7 0 15,5 4 0-15,1 4-2 0,5-1 0 16,5-1-2-16,11-1 1 16,10-8 0-16,12-6-1 15,10-7 1-15,12-10 1 16,6-8-1-16,8-4 1 15,1-3 0-15,0-3 0 16,-6 3 1-16,-8 1 0 16,-7 5-1-16,-12 11 0 15,-14 1 0-15,0 28-1 16,-14 0 0-16,-5 5 0 15,0 4 0-15,-2 1-1 16,1 2 0-16,4-8-1 16,2-6-1-16,12-8 0 15,2-18 0-15,19 10 0 0,-4-17-1 16,7-2 0-16,0-7-1 15,5 0 1-15,-5-6 0 16,5 6 1-16,-10-4-1 16,6 6 1-16,-8-2 0 15,6 8 0-15,-7-2 0 16,7 10 0-16,-10 0 1 15,8 8 0-15,-5-4-1 16,6 10 1-16,-8-5-2 16,8 6 2-16,-7-2 0 15,8 2-1-15,-5-2 0 16,4 3 0-16,-5-8 0 15,5 8 0-15,-7-7 0 16,1 5 0-16,-6-2 0 0,0 6-1 16,-9-2 1-16,-2 6-1 15,-10 4 1-15,-1 9-1 16,-6-4 0-16,-1 7 1 15,-1-6-1-15,6 1 1 16,-1-10 0-16,8-1 0 16,3-12 0-16,6-10 0 15,0 0 0-15,13-17 1 16,-2-6-1-16,3-8 0 15,-1-9 0-15,4-7 1 16,-3-6-1-16,0-4 1 16,0-6-1-16,-4 1 0 15,-4-1 1-15,-2 6-1 16,-8 2 2-16,-3 9-1 15,-7 7 1-15,-2 10-1 0,-5 6 1 16,-4 9 0-16,1 5 0 16,-1 5 1-16,6 6-1 15,0 0 0-15,6 1 0 16,13-3-1-16,0 0 1 15,0 0-1-15,0 0 1 16,22 6-1-16,-6-11 0 16,7-1 0-16,2-2 1 15,3-3-1-15,-1-3 1 16,2-7 0-16,1 1 0 15,-2-8-1-15,-2 5 1 16,-4-8 0-16,0 4 1 0,-5-3-1 16,-1 8 1-16,-5-2-1 15,2 8 1-15,-5-1 1 16,1 2 0-16,-3 2 3 15,-6 13 4-15,9-22 4 16,-9 22 2-16,8-21 2 16,1 15 3-16,-10-12 0 15,12 18 1-15,-15-17-2 16,13 19-2-16,-12-15-5 15,3 13-1-15,-1 11-3 16,-2 5-1-16,-8 2-1 16,0 15-1-16,-7 5-1 15,-4 11-1-15,-7 11 0 16,-5 7 0-16,-7 3-1 15,2 3 0-15,-3-3 1 0,1-2-2 16,4-6 1-16,6-11-1 16,6-11 1-16,7-12-1 15,6-8 0-15,8-7 1 16,4-13-1-16,0 0 0 15,18-13 0-15,-2-3 0 16,3-4 0-16,2-3 0 16,5-3 0-16,1-2 1 15,0 4-2-15,0 0 2 16,-2 9-1-16,-2 2 1 15,0 10 0-15,-1 6-1 16,-2 11 0-16,-2 8-1 16,-1 5 1-16,0 3 0 15,-7 5 0-15,1-3 0 0,-4 1 1 16,-6-2-1-16,-7-8 1 15,-8-5-1-15,-10-3 1 16,-9-4 0-16,-6-7-1 16,-7-4 1-16,-3-6-1 15,2-5 0-15,3-5-1 16,6-3 0-16,14-5-1 15,15-4 0-15,11 4-1 16,12 0 0-16,13 1-1 16,9-1 1-16,10 8-1 15,-1-1 1-15,7 10-1 16,-7 2 2-16,-1 7-2 15,-5 0 0-15,-1 11 2 16,-10 0-1-16,0 6 1 16,-10 1-2-16,1 8 2 0,-9-4 0 15,-1 6 0-15,-4-4 0 16,-5 1 0-16,-6-3 0 15,4 4-1-15,-5-8 1 16,5 1 0-16,-3-5-2 16,5-2 2-16,0-14 0 15,0 14 0-15,0-14 0 16,12-2 0-16,-12 2 0 15,17-12 0-15,-7 3 0 16,2 0 1-16,-1-3-1 16,0 4 1-16,-1-3-1 15,-2-3 4-15,-8 14 1 16,12-20 1-16,-12 20 2 15,6-24 1-15,-6 24 3 0,-5-22-1 16,5 22 0-16,-10-18-2 16,10 18-1-16,-26-7-1 15,9 14-1-15,-7 3-1 16,-2 12 0-16,-4 4-2 15,2 4 1-15,0 4-1 16,4 4 0-16,8-1 0 16,5-4 0-16,9-6-1 15,11-5 1-15,11-14-1 16,10-5 1-16,5-7 0 15,4-10 0-15,3-8 0 16,-5-6 0-16,-2-4 0 16,-10-3-1-16,-6 1 1 15,-12-2-1-15,-10 4 1 0,-5 4-1 16,-7 5-1-16,-3 6 0 15,-3 7 0-15,1 8-1 16,2 6-1-16,7 5 0 16,9 5 0-16,3-3-1 15,14 5 1-15,3-4-1 16,9 2 1-16,2-3-1 15,11 2 1-15,-6-4 0 16,1 6 1-16,-6-5-1 16,-1 5 0-16,-12-5 0 15,2 0 1-15,-18-10 0 16,9 14 0-16,-9-14-1 15,0 0 1-15,-15 2 0 16,15-2 0-16,0 0 1 16,-8-12-1-16,8 12 1 0,0 0 1 15,9-12 0-15,-9 12 2 16,18-8 1-16,-18 8 1 15,16-8 2-15,-16 8 0 16,11-7 1-16,-11 7-1 16,0 0 0-16,0 0-1 15,0 0 0-15,-15 21-2 16,1-3 0-16,-7 1-1 15,2 8 0-15,-3 2-1 16,0 3 0-16,5 0 0 16,6-5-1-16,8-3 1 15,9-5-1-15,13-10 1 0,13-10-1 16,10-8 0-16,3-6 1 15,6-5 0-15,-1-2-1 16,-5 0 1-16,-6 3 0 16,-10 4 0-16,-8 1-1 15,-21 14 1-15,11 0 0 16,-11 0-1-16,-19 24 0 15,2-4 0-15,-2 0 0 16,1 8-1-16,-1 3 0 16,2-1 0-16,6-2-1 15,7-4-1-15,4-8 0 16,9-3 0-16,6-10-1 15,8-3 1-15,4-12-1 16,8-1 0-16,-1-9 1 16,8-3-1-16,-6-4 2 0,7 4-1 15,-7-9 0-15,4 9 1 16,-8-5-1-16,-1 8 1 15,-11 2-1-15,-2 6 1 16,-6 3 0-16,-12 11-1 16,11-14 1-16,-11 14 0 15,0 0 0-15,1-11-1 16,-1 11 1-16,5-15 0 15,1 4 0-15,4 0 0 16,3-2 0-16,0-1 1 16,4 0-1-16,0 3 1 15,0-1 0-15,-1 0-1 16,2 0 3-16,-7 0 1 15,3 3 2-15,-10-3 1 0,9 7 3 16,-12-5-1-16,-1 10 2 16,0 0 0-16,11-7-2 15,-11 7-1-15,-5 11-1 16,-4 2 0-16,3 9-2 15,-4 7-1-15,-3 10 0 16,-7 5 0-16,1 9-1 16,-2 1 0-16,-5 2 1 15,3 1-2-15,-2-5 0 16,3-5 0-16,-1-8-1 15,8-9-1-15,2-7 0 16,4-7-2-16,9-16 0 16,0 0 0-16,0 0-1 0,4-20 0 15,2-5 1-15,3 1 0 16,-1-12 0-16,1 1 1 15,-6-6 0-15,0 6 0 16,-6 0 3-16,-8 3 2 16,1 9 1-16,-6 0 2 15,4 15 1-15,-4-1 0 16,16 9 0-16,-21-2 2 15,21 2-3-15,0 0 0 16,31 13-2-16,-3-9 0 16,7-1-1-16,4 3-1 15,7 0 1-15,0-1-2 16,0 0 0-16,-4 3-1 15,-9 2-1-15,-6-1-1 0,-10 1 0 16,0 1-1-16,-17-11-1 16,8 15 0-16,-8-15 0 15,0 0 0-15,-12 5 1 16,12-5-1-16,-14-4 2 15,14 4-1-15,-14-3 1 16,14 3 0-16,-14-3 0 16,14 3 1-16,-15-2 0 15,15 2-1-15,-12-2 1 16,12 2 0-16,0 0 0 15,-11 2-1-15,11-2 0 16,0 0 1-16,0 0 1 16,-9 6-1-16,9-6 0 15,0 0 0-15,0 0 1 0,0 0-1 16,0 0 1-16,0 0 0 15,0 0-1-15,0 0 1 16,10 6 0-16,-10-6-1 16,14-5 1-16,-3 5 0 15,-11 0 0-15,23-1-1 16,-13-1 1-16,5 6-1 15,-3-3 1-15,5 9 0 16,-4-2-1-16,4 7 0 16,-5 0 1-16,5 4-1 15,-5 4 1-15,6 4-1 16,-4 2 0-16,9 2 1 15,-7 0 0-15,6 2-1 16,-3 1 0-16,3 4 1 16</inkml:trace>
  <inkml:trace contextRef="#ctx0" brushRef="#br1" timeOffset="55590.1796">2615 8596 48 0,'0'0'26'15,"-1"11"1"-15,1-11-4 16,-14 29-3-16,-4-12-3 16,5 22-4-16,-15-2-3 15,5 18-3-15,-15 2-1 16,0 17-1-16,-12 3 1 15,2 7-2-15,0-1-1 16,2-3 0-16,0-10-1 16,15-9 0-16,0-11 0 15,16-13-1-15,6-16 0 16,9-21-1-16,0 0 1 15,24-16 0-15,-4-10 0 16,7-7 0-16,2-3 0 16,5-3 0-16,-2-3 0 0,3 3-1 15,-3 6 1-15,0 7 0 16,-5 6-1-16,-1 8 1 15,-4 2-1-15,1 5 1 16,1 4-1-16,-3 2 1 16,-1 4-1-16,1-3 0 15,-3 6 1-15,-2 2-1 16,-3 7 0-16,-1 6 0 15,-9 10 0-15,-4 12 1 16,-8 7-1-16,-5 8 1 16,-6 1-1-16,-1 0 0 15,-1-3 0-15,0-10 0 16,7-9 0-16,4-10-1 15,6-15-1-15,5-14 0 0,12-6 0 16,-2-12-2-16,5-3 1 16,1-5-1-16,8-1 0 15,-6-4 0-15,4 9 0 16,-5-1 0-16,5 10 2 15,-2 3-1-15,2 9 0 16,-2 2 1-16,2 7 0 16,-5 1 0-16,9 6 0 15,-8 0 0-15,5 5 1 16,-5-3-1-16,-3 4 1 15,0-6-1-15,-2 2 1 16,-5-2-1-16,-2 1 1 16,-6-4-1-16,0-1 1 15,0-11-1-15,-14 19 1 16,14-19-1-16,-20 10 1 0,20-10-2 15,-19 1 2-15,19-1 0 16,-13-7-1-16,13 7 1 16,-10-17 0-16,10 17-1 15,0-20 1-15,0 8 0 16,5-1-1-16,2 3 1 15,2-4 0-15,-2 0 0 16,4 0 1-16,-2 1 2 16,-5-1 1-16,1 4 0 15,-10-5 2-15,5 15 1 16,-18-14 1-16,3 17 0 15,-8-2-1-15,1 13 0 16,-6 1 0-16,0 15-1 16,-3 2-1-16,5 8 0 0,1 2 0 15,7 4-1-15,7-3 0 16,6-1-1-16,10-8 0 15,6-5 0-15,9-13-1 16,9-8 1-16,3-10-1 16,2-11 0-16,1-9 0 15,0-8-1-15,-5-7 1 16,-5-2 0-16,-7-4-1 15,-9 2 1-15,-9 3-1 16,-5 4 0-16,-8 4 0 16,-6 8-1-16,-4 7 0 15,-1 6-1-15,4 9 0 16,1 5-1-16,10 4 0 0,2 2 0 15,8 6-1-15,5-4 1 16,8 4-1-16,7-5 1 16,9 3 1-16,0-2-1 15,7 3 1-15,-1 0 1 16,2 4-1-16,-6-2 0 15,1 6 0-15,-8-4 0 16,-4 5 0-16,-9-4 0 16,-8 3 0-16,-5-6 0 15,-3-1 0-15,-7-7 0 16,11-10 0-16,-18 10 1 15,18-10-1-15,-13-11 0 16,11-3 1-16,-1 1-1 16,4-6 1-16,5 1 0 0,-1 0 0 15,3 0 1-15,-6 2 2 16,3 0 0-16,-5-2 1 15,3 9 1-15,-4-8 1 16,1 17 1-16,-4-17 1 16,4 17-2-16,-5-10 0 15,5 10-1-15,0 0 1 16,-8 13-2-16,1 3 0 15,-2 8 0-15,-2 7-1 16,-3 6 0-16,-2 5-1 16,1 3 1-16,2-4-1 15,3-1 0-15,5-9 0 16,6-6 0-16,8-11 0 15,7-11-1-15,6-10 1 16,6-8-1-16,2-3 0 0,2-7 1 16,-1-5-1-16,-2 1 1 15,-1 1-1-15,-5 3 0 16,-8 7 0-16,-2 3 1 15,-13 15-1-15,14-6 0 16,-12 16 0-16,1 10 0 16,-6 6 0-16,0 11 0 15,-1 3 0-15,3 6 0 16,-2 2 1-16,5-6-2 15,-1-5 1-15,3-10-2 16,6-9 2-16,4-14 1 16,6-9-1-16,-3-13 0 15,7-11 0-15,0-5 1 16,-8-5 0-16,2 0 1 0,-4-1-2 15,-6 5 0-15,-2 4 0 16,-5 6 0-16,-1 7 0 16,-4 7-1-16,4 11-1 15,0 0 0-15,0 0-1 16,0 0-1-16,0 0 1 15,0 0-1-15,14-6-1 16,-14 6 2-16,20-20-1 16,-10 4 1-16,4-1 1 15,-4-3 0-15,3 6 0 16,-7 1 0-16,-6 13 1 15,9-19-1-15,-9 19 0 16,0 0 1-16,0 17-1 0,-7-7 1 16,0 5-1-16,0-4 1 15,-1 3-1-15,-1-1 1 16,-1-3-1-16,1-4 0 15,9-6 1-15,-18 4 0 16,18-4-1-16,-21-4 1 16,9-1 0-16,-1-5 0 15,2 0 1-15,-3-2-1 16,2 2 1-16,0-4 0 15,12 14 0-15,-19-16 0 16,19 16 1-16,-20-3-1 16</inkml:trace>
  <inkml:trace contextRef="#ctx0" brushRef="#br1" timeOffset="58555.3492">5414 10843 76 0,'-17'-22'2'16,"24"13"-1"-16,-35-37 0 16,19 16-2-16,-34-31 2 15,17 15-2-15,-33-28 0 16,-6 5-1-16,5 5-1 15,-8 6 0-15,1 9 0 16,0 3 2-16,3 7-2 16,-1-2 2-16,7 10 1 15,0-1 0-15,7 5 0 16,-1 2 1-16,9 3 0 0,-3 1-2 15,12 6 2-15,-5-3-1 16,7 4 0-16,1-2 0 16,9 2 0-16,-5-3 0 15,9-4 0-15,2 0-1 16,3-2 1-16,0-1-1 15,7 0 1-15,2-1-1 16,4 5 0-16,0 0 1 16,0 2-1-16,9 1 1 15,-4 4 0-15,2-3 0 16,0 3-1-16,-3-6 1 15,2 4 0-15,-3-3-1 16,-1 1 0-16,-1-1 0 16,-4 3 0-16,1 4 0 0,2 11 1 15,-7-15-1-15,7 15 1 16,0 0 0-16,0 0-1 15,0 0 1-15,0 0 0 16,0 0 0-16,0 0 0 16,0 0 0-16,0 0 0 15,0 0 0-15,-7-11 0 16,7 11 0-16,0 0 0 15,0 0 0-15,0 0 0 16,-11 5 0-16,11-5 1 16,0 0 1-16,-6 15 1 15,6-15 1-15,0 0 2 16,0 0 0-16,0 0 2 15,0 0 2-15,0 0-1 16,-4-14 1-16,4 14 0 0,0 0-2 16,0 0 1-16,0 0-1 15,0 0 0-15,0 0-1 16,0 0 0-16,0 0 0 15,0 0 0-15,0 0-1 16,0 0-1-16,0 0 0 16,0 0 0-16,0 0-1 15,0 0 0-15,-4 14-1 16,5 5 0-16,-2 7-1 15,-5 13 0-15,-1 10-1 16,-3 16 1-16,-4 9 0 16,-3 12-1-16,-6 5-1 15,-2 2 1-15,-3-1-1 16,3-4 1-16,0-7-2 0,4-11 1 15,5-11-1-15,6-13 1 16,5-9-1-16,9-15-1 16,1-8 0-16,-5-14-1 15,23-5 0-15,-13-11-1 16,3-3 1-16,-7-6-1 15,4-2 1-15,-10-4-1 16,0 5 2-16,-5-4-1 16,0 2 1-16,-6 0-1 15,3 7 1-15,-6-1 0 16,3 6 1-16,1 1 1 15,-2 4 1-15,12 11 0 16,-17-13 2-16,17 13 1 0,-14-2 0 16,14 2 0-16,0 0 0 15,0 0 1-15,12 5-2 16,7-5-1-16,7-5 0 15,13 1-2-15,5-6 2 16,11-5-1-16,6-5-1 16,5-5-1-16,3 0 0 15,-2-5-2-15,-2 1 0 16,-9-3 2-16,-5 0-2 15,-8-1 0-15,-12 6 0 16,-10-4 1-16,-2 6 0 16,-13-2-1-16,1 0 2 15,-7 2-1-15,2-1 0 16,-6-2 0-16,4 2 1 0,-2-3-1 15,2 4 0-15,-1-3 0 16,3 6 1-16,-2 2-1 16,1 3 2-16,3 7 0 15,-6-1 2-15,2 11 0 16,0 0 2-16,0 0 0 15,-18 1 1-15,9 18 1 16,-8 3-1-16,3 17 0 16,-6 6-1-16,5 14 1 15,-13 9-1-15,8 10-1 16,-7 1-2-16,2 3 2 15,0-2-2-15,3-3 1 16,-1-9-1-16,5-7 0 16,3-10-1-16,6-11 1 0,4-12 0 15,5-9-1-15,0-19 1 16,15 3-1-16,-2-17 0 15,8-6 0-15,-1-8 1 16,5-5-1-16,-1-2 1 16,4 0-1-16,-1 1 1 15,-3 8 0-15,-4 6 0 16,-2 4-1-16,-2 9 1 15,-1 8-1-15,-5 7 1 16,-4 10-1-16,1 6-1 16,-4 5 1-16,0 9-1 15,-5 1 1-15,4 2-1 16,-4 2 1-16,7-5-2 15,-2-4 0-15,3-8 0 16,4-9-1-16,5-9 0 0,-1-9-1 16,4-6 1-16,1-10-1 15,0-4 1-15,1-6 0 16,-3-2 0-16,-3-3 0 15,2 4 0-15,-6-1 0 16,2 5 1-16,-5 2-1 16,-1 6 2-16,-6 16-1 15,0-14 2-15,0 14 0 16,0 0 1-16,-6 9 1 15,6-9 1-15,-1 20 0 16,1-20 0-16,11 18 0 16,0-11 0-16,8 0 0 0,3-5 0 15,2 0 0-15,3-7 0 16,1-1-1-16,-2-7 0 15,0 2 0-15,-4-5 0 16,-6 0-1-16,-4-3 1 16,-4 2-1-16,-5 0 1 15,-4 4-1-15,-4-1 1 16,-6 7-1-16,-7 4 0 15,-3 6-1-15,-5 12 0 16,-2 6 1-16,-2 10-1 16,-2 7 1-16,3 7-1 15,5 2 1-15,4 3 0 16,8 0-1-16,7-9 1 15,5-3-1-15,11-10 0 16,7-6-1-16,10-8 0 16,-2-8-1-16,6-4-1 0,-3-8 0 15,3-7 0-15,-3-4 0 16,4-2 0-16,-4-5 0 15,2-1 0-15,-4-5 0 16,4 6 1-16,-6-4 0 16,3 8 0-16,-5 1-1 15,-2 7 1-15,-8 2 0 16,-13 10 0-16,0 0 0 15,0 0 0-15,0 16 1 16,-8-2-1-16,-6-4 1 16,4 4-1-16,-6-5 1 15,6 4-1-15,0-6 1 16,10-7-1-16,-13 13 1 0,13-13 0 15,0 0 0-15,0 0 0 16,-11 1 0-16,11-1 0 16,0 0 0-16,0 0 0 15,0 0 0-15,0 0 1 16,-12 8-1-16,12-8 1 15,-10 10-1-15,10-10 1 16,-4 14 0-16,4-14-1 16,4 15 1-16,-4-15 0 15,7 17 1-15,-3-4-1 16,-4 2 1-16,-2 3-1 15,-1 7 1-15</inkml:trace>
  <inkml:trace contextRef="#ctx0" brushRef="#br1" timeOffset="69216.959">6282 10488 24 0,'0'0'19'16,"1"-22"3"-16,-1 22 1 15,0-18-2-15,0 18-2 16,0 0-2-16,0 15-2 16,-11-2-2-16,8 18-3 15,-12-3-2-15,4 15-1 16,-6-2-2-16,6 8-1 15,-1-2 0-15,11-3-1 16,4-8 0-16,10-6-1 16,8-11-1-16,7-7 0 0,9-13 0 15,9-11 0-15,2-10 0 16,1-8 0-16,2-9 0 15,-2-3 0-15,-4-3 0 16,-4 2 0-16,-9 3 0 16,-8 8 0-16,-10 4 0 15,-3 15-1-15,-11 13 1 16,0 0 0-16,-20 25-1 15,0 4 1-15,5 9-1 16,-3 3 0-16,-1 3-1 16,9-1 0-16,2-4 0 15,11-8-1-15,8-8-1 16,9-9 0-16,9-8-1 15,3-11 0-15,6-2-1 0,-1-12 0 16,5 0 0-16,-9-8 1 16,3 4 0-16,-10-7 0 15,-1 5 1-15,-9 0-1 16,-3 4 3-16,-6 0-1 15,-2 5 2-15,-5 4 0 16,-1-1 1-16,1 13 2 16,-7-16 1-16,7 16 0 15,0 0 0-15,0 0 1 16,-7 16-1-16,4 2 0 15,-1 4 0-15,0 7 0 16,-4 0-1-16,1 6-1 16,-3-2 1-16,2-1-1 15,0-3-1-15,-1-6 0 0,4-8 0 16,1-3 0-16,4-12 0 15,11-4-1-15,3-13 1 16,4-5-1-16,5-8 0 16,4-5 1-16,3-5-1 15,2 1 0-15,-3 2 2 16,-1 2-2-16,-6 11 1 15,-4 5-1-15,-1 9 1 16,-17 10-1-16,15 10 1 16,-12 7-1-16,-1 7-1 15,1 5 1-15,-2 8-2 16,4-5 1-16,0 6-1 15,4-6 0-15,5 1-1 16,-2-10 0-16,7-4-1 16,-3-8 0-16,5-8 0 0,-1-10 0 15,1-2 1-15,-3-13-1 16,3-3 0-16,0-12 1 15,8 1 0-15,-4-8 0 16,2 4 1-16,-2 1 0 16,-3 7 1-16,-3 4 1 15,-3 12 1-15,-3 10 1 16,-13 6 1-16,-6 18 0 15,-5 3 0-15,1 14 1 16,-4-2-1-16,3 10 0 16,-1-4-1-16,2 1 0 15,3-5-1-15,7-6-1 16,4-7 0-16,7-12-2 15,5-9 0-15,4-13-1 0,8-9 0 16,-3-15-1-16,13-5 1 16,-9-11 0-16,5-3 0 15,-10-6 0-15,3 4 1 16,-14-1 0-16,-5 6 3 15,-11 13-2-15,-9 3 4 16,-3 14-1-16,-7 6 2 16,1 12 0-16,-8 4 0 15,10 10 0-15,1 1-3 16,10 3 2-16,6 1-2 15,8 1-1-15,10-2-1 16,5 2 1-16,6-3 0 16,2 1 0-16,-2-4 0 0,-2 1 0 15,-3-2 1-15,-3 0 0 16,-6-1 1-16,-3 3 0 15,-10-11 1-15,8 23-1 16,-9-8 1-16,2 3-1 16,-4 3 1-16,6 4-1 15,-6 2 0-15,8-1 0 16,-4 3-1-16,4-1 1 15,2-2-1-15,1-1 0 16,-1-6 0-16,1-2 0 16,0-5 0-16,-8-12 0 15,19 7-1-15,-10-15 1 16,1-5 0-16,4-8-1 15,-2-10 1-15,2-5-1 0,3-6 1 16,2-3-1-16,-2 0 0 16,-2 1 0-16,0 6-1 15,-2 6 0-15,1 9-1 16,-7 5-1-16,-7 18 0 15,13-11-1-15,-13 11-1 16,10 3 1-16,3 3-1 16,-3-4 1-16,9 3 0 15,-5-3 0-15,9 4 1 16,-6-4 0-16,3 4 0 15,-9 0 0-15,2 1 1 16,-13-7-1-16,6 14 1 16,-6-14 0-16,-8 18-1 15,8-18 1-15,-19 23 0 16,9-8 2-16,-3-2 1 0,6 4 0 15,-7-7 2-15,10 8 1 16,-5-7 0-16,12 5 2 16,-3-16 0-16,11 20-2 15,3-14 1-15,9 3-1 16,2-6-1-16,11 2 0 15,1-8 0-15,1-1-1 16,1-5 0-16,-3-5 0 16,-2-5-1-16,-9-2 0 15,-3-3 0-15,-8-2 0 16,-11 1 0-16,-6 2-1 15,-6 2 1-15,-5 6 0 16,-8 7-1-16,-3 10 1 16,-4 12-1-16,0 9 1 0,-4 5 0 15,4 11 0-15,3 3-1 16,5 3 1-16,9-4-1 15,9-5 1-15,12-10-1 16,14-8 0-16,13-14-1 16,10-12 0-16,11-10-1 15,5-11 0-15,5-8-1 16,-7-3 0-16,-2 3-1 15,-11 0 0-15,-14 10 1 16,-10 5 0-16,-9 11 1 16,-14 11 1-16,0 0 1 15,-15 22 1-15,2 0 0 16,2 9 1-16,-5 2 0 0,8 4 0 15,0 3-1-15,2-1 1 16,5-3-1-16,2-2 1 16,3-5-1-16,1-6 0 15,0-9 0-15,-5-14 0 16,11 4 0-16,-11-4 0 15,14-27 1-15,-9 0-1 16,5-8 0-16,-4-8 0 16,3-7-1-16,4-3 1 15,-3 1 0-15,2 5-1 16,-1 4 0-16,-2 5 0 15,2 12 0-15,-2 6 0 16,-9 20-1-16,19-10 1 16,-9 12-2-16,4-1 0 0,8 2 0 15,1-4-1-15,10 0-1 16,2-5 0-16,7 2 1 15,-4-4-1-15,1 3 2 16,-7-2 0-16,-9 1 2 16,-4 4 1-16,-19 2 0 15,0 0 1-15,0 0 1 16,-28 15 1-16,6-7-2 15,-1 7 1-15,-6 5-2 16,7-1 1-16,0 6-1 16,4 0 0-16,8 2 0 15,8-1-1-15,4-4 1 16,7-6 0-16,10-2 0 15,4-7-1-15,6-1 1 0,-2-5 0 16,0-1 0-16,-1 1 0 16,-4 1-1-16,-7 3 1 15,-8 8 0-15,-8 5 0 16,-9 6 0-16,-5 2 0 15,-5 4-1-15,-1-2 0 16,-4 0-1-16,7-5 1 16,4-7-2-16,14-16 0 15,0 0-1-15,10-10 0 16,12-12 0-16,5-7-1 15,8-4 1-15,2-8 0 16,1 6 0-16,-8-2-1 16,3 8 2-16,-14 2-1 15,0 12 0-15,-10 1 0 16,-9 14 0-16,0 0 1 0,0 0 1 15,0 0 1-15,-4 17 0 16,4-17 2-16,-5 11 0 16,5-11 1-16,13 0 1 15,2-3-1-15,6-7 0 16,2 0 0-16,1-5 0 15,6-1 0-15,-4-4-1 16,-2 0 0-16,-6-1 0 16,-4 4 0-16,-7-1 0 15,-6 6 0-15,-1 12-1 16,-19-10 1-16,-3 15-1 15,-3 10 1-15,-6 6-1 16,2 8 0-16,-1 6 0 16,2 2 0-16,5 2-1 0,8-5 1 15,7-1-1-15,11-9 1 16,13-6-1-16,3-10 0 15,12-6-1-15,3-8 0 16,4-5-1-16,1-8-1 16,1 0 1-16,-3-9-2 15,-7 9 1-15,-7-3 0 16,-8 4 0-16,-6 2 0 15,-2 5 0-15,-7 11 1 16,0-13 0-16,0 13 0 16,0 0 0-16,-7-12 0 15,7 12 1-15,7-13-1 16,-7 13 1-16,12-17 0 15,-12 17 0-15,11-18-1 0,-11 18 2 16,8-9-2-16,-8 9 1 16,0 0 0-16,13 0 0 15,-13 0-1-15,22 12 1 16,-6-5 0-16,5 5 0 15,2-5 1-15,5 8-1 16,-1-7 0-16,7 2 1 16,-4-2 0-16,-1 0-1 15,-5 2 1-15,4-3 0 16,-8-5 0-16,0 2 0 15,-5-2 0-15</inkml:trace>
  <inkml:trace contextRef="#ctx0" brushRef="#br1" timeOffset="73196.1866">11254 10748 50 0,'11'-6'-1'16,"30"14"-1"-16,-22-35 1 0,29 19-2 15,-19-33 2-15,26 13-3 16,-23-31 3-16,-11-6-1 15,-2 0-1-15,-13 1 2 16,2 9-2-16,-12 1 3 16,-6 10-3-16,-7 2 3 15,1 10-1-15,-6 4 1 16,2 8 1-16,-1 0 0 15,-2 5 0-15,1-1-1 16,-5 2 1-16,-5 3-1 16,-1 1-1-16,-6 1 1 15,0 2 0-15,-8 4-1 16,6 3 1-16,-3 2 0 15,3 5 0-15,3-1 0 0,9 2 0 16,1-2 0-16,7 2 0 16,-1-5 0-16,6 1 0 15,0-6 0-15,2 1 0 16,-1-2 0-16,1 2 0 15,0 2 0-15,2 3 0 16,1 2 0-16,3 6 0 16,-2 0 1-16,2 2-2 15,4 1 0-15,-1 3 0 16,3-6 0-16,-1 0-1 15,1-1 1-15,2-11-1 16,-2 15 0-16,2-15 1 16,-1 18 1-16,1-18 0 15,-4 13-1-15,4-13 1 16,-2 14 0-16,2-14 1 0,0 0-1 15,0 0 0-15,0 0 0 16,0 0 0-16,-8-19 1 16,7 7-1-16,-2-2 1 15,3 3-2-15,-1-4 2 16,-2 4 1-16,3 11-1 15,-6-16 2-15,6 16-2 16,-7-12 6-16,7 12-1 16,-12-15 4-16,7 3 1 15,5 12 2-15,-7-28 3 16,7 28 0-16,-5-28 1 15,5 28-2-15,-1-25-1 16,1 25-1-16,3-11-1 16,-3 11-2-16,0 0-2 0,0 0-1 15,0 0 0-15,0 0-2 16,-2 12-1-16,4 0 0 15,-2 5-1-15,3 9-1 16,0 5-1-16,6 8 1 16,5 6-2-16,0 5 1 15,4-2-1-15,0-2 0 16,2-7 0-16,2-8 1 15,-4-14-1-15,2-13 0 16,0-15 1-16,-1-12-1 16,1-15 2-16,-1-7-2 15,-2-6 2-15,-1-2-1 16,-3 2 0-16,-3 5-1 0,-4 8 2 15,2 10-2-15,-8 11 1 16,0 17-1-16,0 0 0 16,0 0 1-16,6 23-1 15,-1 6 0-15,4 2-1 16,1 5 1-16,9-1-1 15,-1 1 1-15,10-6-1 16,1-9 1-16,4-8-1 16,1-11 2-16,-1-9 0 15,-2-9-1-15,-5-7 2 16,-7-6-1-16,-2-3 0 15,-11-5 0-15,-7-1 1 16,-4 0-2-16,-7 2 1 16,-3-2-1-16,0 7 1 0,-1 2-2 15,1 5 1-15,2 4-1 16,7 7 0-16,4 1-1 15,2 12 0-15,18-7-1 16,1 8 0-16,2-1-1 16,5 2 0-16,4-2 0 15,2 1-1-15,1-3 1 16,4 4 0-16,-3-4 1 15,1 1 0-15,-4-4-1 16,4 0 1-16,-9-3 1 16,7 1-1-16,-5-3 0 15,-4-1 1-15,-6-3 0 16,0 4 0-16,-4-2 1 15,-5 1 0-15,-9 11 2 16,7-20 1-16,-7 20 0 0,-8-17 2 16,8 17 1-16,-19-11 0 15,9 17 0-15,-5-1 0 16,2 12 0-16,-4 1 0 15,5 14-2-15,2-1 0 16,3 7 1-16,1 3-2 16,9 3 0-16,4-5-1 15,10-2 0-15,6-8 0 16,3-6 0-16,6-10-1 15,-1-9 1-15,4-8 0 16,-3-9-1-16,-2-10 1 16,-4-5-1-16,-9-5 1 15,-2-4-1-15,-8-6 1 16,-7 3-1-16,-5 0 1 0,-4 2-1 15,-7 4 0-15,-1 5 0 16,-2 10 0-16,1 4 0 16,-1 8 0-16,4 6-1 15,15 1 0-15,-10 8 1 16,10-8-1-16,10 14 0 15,5-11 1-15,4-2-1 16,5-3 1-16,8-4-1 16,1-3 1-16,1 1 0 15,4 0 1-15,2-3-1 16,-5 6 0-16,-2 2 0 15,-1 6 1-15,-10 6-1 16,-4 7 0-16,-2 6 1 0,-6 4-1 16,-8 7 0-16,2-3 1 15,-1 2-1-15,-2-3 0 16,-1-3 0-16,4-5 0 15,-3-8 0-15,-1-13 0 16,0 0 1-16,0 0-1 16,10-13 0-16,-6-8 1 15,-3-9-1-15,1-4 0 16,-4-8 0-16,1 1 1 15,-4-3-1-15,3 5-1 16,-2 3 1-16,1 7 0 16,-1 8 0-16,3 5-1 15,1 16 0-15,7-15 0 16,4 15 0-16,5-4 1 0,2-3-2 15,9-1-1-15,3-9 0 16,6 0 0-16,0-12-1 16,3 0 0-16,-3-12-1 15,1-2 1-15,-4-5 0 16,-6-2 0-16,-7-4 0 15,-6 2 1-15,-9-3-1 16,-4 6 1-16,-8 2 1 16,-6 9 2-16,-4 1 0 15,-6 6 1-15,1 8 1 16,-3 1 1-16,7 12 1 15,-1-2 0-15,9 11 1 16,10 1-2-16,-5 20 1 16,13 4-1-16,6 14 1 0,5 6-2 15,4 14 1-15,1 12-1 16,9 6 0-16,-2 3 0 15,0 4-1-15,-1-4 1 16,0-8-1-16,-1-7 0 16,3-14-1-16,-1-12-2 15,-3-17-1-15,2-13-2 16,-7-18 0-16,5-7-2 15,-6-18-1-15,2 0 1 16,-9-15-1-16,1 1 2 16,-9-12 0-16,0 5 1 15,-5-10 1-15,-2 8 0 16,-11 2 0-16,5 10 1 15,-5 6 2-15,-1 9 2 16,3 15 2-16,-7 5 1 0,16 11 2 16,-26 20 1-16,13 2 1 15,-7-1 1-15,2 15-1 16,-6-5-2-16,4 7 1 15,-3-3-2-15,4 1-1 16,1-7-1-16,9 0 0 16,3-6-2-16,6-10 1 15,11-6-1-15,8-7-1 16,8-5 1-16,2-4-1 15,7 1 1-15,1-2-1 16,-2 0 1-16,3 5-1 16,-5 1 0-16,-5 5 0 15,0 4 0-15,-4 2 0 16,-1 1-1-16,0 0-2 0,5 1-1 15,-3-12-2-15,8-1-1 16,-4-11 0-16,10-3-1 16,-6-16 0-16,10 3 1 15,-6-14 0-15,3 1 2 16,-7-6 0-16,-1 4 0 15,-10-4 1-15,0 8 0 16,-14-4 1-16,-2 5 0 16,-6 3-1-16,-3 4-1 15,-1 10 9-15,-7 0 0 16,1 13 2-16,-4-4 0 15,14 15 5-15,-28 5-2 16,18 15 2-16,-11-5 3 16,6 12-9-16,-2 1 1 0,3 1-3 15,4 3 2-15,2-2-3 16,5-4-1-16,4-6 1 15,6-7-1-15,6-3-1 16,6-5 1-16,5-2-1 16,0-1 1-16,4-1-1 15,2 3 1-15,0 3-1 16,-4 5 1-16,-2 3-1 15,-4 7 1-15,-4 9-1 16,-8 3 1-16,-7 8 0 16,-9 3-1-16,-5-1 1 15,-5 2-1-15,-6-1 0 16,-1-3 0-16,0-9 0 15,2-8-1-15,1-11-2 16,10-8-1-16,-1-14-1 0,14-7-1 16,2-18 0-16,11-4 0 15,-3-16 0-15,10 5 0 16,-5-11 1-16,5 6 2 15,-2-2 1-15,3 11 0 16,-5 0 0-16,4 18 0 16,-7 1 1-16,0 16-1 15,-14 9 1-15,11 5-1 16,-15 8 1-16,-2 14-1 15,-12 3 1-15,2 13 0 16,-10 3 0-16</inkml:trace>
  <inkml:trace contextRef="#ctx0" brushRef="#br2" timeOffset="84361.8252">2835 6429 0 0</inkml:trace>
  <inkml:trace contextRef="#ctx0" brushRef="#br2" timeOffset="84365.8255">2816 6343 0 0</inkml:trace>
  <inkml:trace contextRef="#ctx0" brushRef="#br2" timeOffset="95666.4718">2458 6444 77 0,'14'-6'35'0,"-14"6"0"16,0 0 0-16,0-13-12 15,0 13-14-15,4 21-4 16,4 2-1-16,-3 11 0 15,0 13 0-15,4 16-2 16,-2 13 2-16,-1 17-2 16,-2 7 0-16,0 7-1 15,-4 2 0-15,-4-3-1 16,2-8 1-16,0-14-1 15,-2-13-1-15,3-14 1 16,3-14 1-16,0-16-1 0,2-12 0 16,-4-15 0-16,6-18 1 15,-3-12-1-15,-1-9 0 16,-2-16 1-16,-2-14-1 15,-2-13 0-15,-1-12 1 16,-1-10 0-16,1-8 0 16,-2-1-1-16,4 1 0 15,3 4 1-15,7 12-2 16,7 10 2-16,4 15-2 15,7 16 1-15,2 12-2 16,7 18 3-16,9 10-2 16,0 10 1-16,5 10 0 15,3 8 0-15,3 7 0 16,-1 6-1-16,-4 4 3 0,-7 2-3 15,-10 7 3-15,-12 4-1 16,-14 2 0-16,-16 7 0 16,-20-1 0-16,-10 4 1 15,-14-1-2-15,-5 0 0 16,-3-5 0-16,0-8 0 15,6-6 0-15,8-12 0 16,11-8-2-16,16-11 0 16,12-10-1-16,9-7 0 15,7-6-1-15,7-2 0 16,3-4 0-16,1 2-1 15,-2 0 1-15,0 5 1 16,-8 6-1-16,-8 12 1 16,13-9 1-16,-3 14-1 15,-10-5 0-15,15 19 1 0,-5-4 0 16,7 8-1-16,-2-3 2 15,9 8-2-15,-2-2 1 16,0 6 1-16,-3-4 0 16</inkml:trace>
  <inkml:trace contextRef="#ctx0" brushRef="#br2" timeOffset="96240.5046">3569 7100 0 0,'-15'-24'0'15,"-7"-3"0"-15,-2 2 0 16</inkml:trace>
  <inkml:trace contextRef="#ctx0" brushRef="#br2" timeOffset="97352.5683">3220 6892 0 0,'-27'-2'0'16,"7"2"1"-16,0 4 0 0,6-3 0 15,4 6 0-15,10-7-1 16,-13 20 0-16,12-8 1 16,2 3-1-16,1 0 1 15,4 0-1-15,0-2 0 16,3 0 0-16,0-2 0 15,3-2-1-15,-1-1 1 16,0-2 0-16,-11-6-1 16,20 12 1-16,-20-12 0 15,16 10 0-15,-16-10 0 16,10 5 0-16,-10-5 0 15,9 0 0-15,-9 0 0 16,0 0 2-16,17-11 3 16,-17 11 6-16,4-17 5 15,-4 17 3-15,7-20 1 0,-7 20 4 16,5-18 0-16,-5 18 0 15,0-14-3-15,0 14-5 16,0 0-5-16,0 0-2 16,0 0-2-16,0 0-2 15,0 0 0-15,-2 17-2 16,-3-3 0-16,0 9 0 15,-2 6-2-15,3 5 0 16,1 9 1-16,1 5-2 16,2 3 0-16,4 2 1 15,4-2-1-15,6-6 0 16,5-9 0-16,6-9 0 15,7-14 1-15,6-14-1 16,6-13 1-16,1-12-1 0,5-9 1 16,-3-7 0-16,-1-5 0 15,-3-4 1-15,-4 2-1 16,-8 2 0-16,-5 2 0 15,-8 3 0-15,0 4 0 16,-9 5 0-16,-2 7 0 16,-3 5-1-16,-1 8 1 15,-3 13-1-15,0 0 0 16,0 0 0-16,6 18 0 15,-4 7 1-15,-2 9-1 16,2 5 0-16,3 7 0 16,-3 5 0-16,1 1-1 15,1-1 1-15,-1-2 0 16,1-3 0-16,0-11-1 0,0-3 1 16,1-9 0-16,0-8 0 15,-5-15-1-15,12 5-1 16,-1-14-1-16,-2-10-2 15,1-2 0-15,-3-6 0 16,6 0-1-16,-7-7 0 16,6 7 0-16,-9-3 1 15,4 8 0-15,-5-2 1 16,9 9 1-16,-5-6 0 15,7 12-1-15,-1-4 2 16,7 9-1-16,-1-4 0 16,6 9 0-16,-5-6 0 15,4 10 0-15,-6-1 0 16,2 5 0-16,-7-3 0 15,0 7 0-15,-8-1 0 0,-1 4 0 16,-6-1 0-16,-1 6 1 16,-3-6-1-16,3 4 0 15,-6-6 1-15,6 3 0 16,4-16-1-16,-11 23 1 15,11-23 0-15,-7 13 0 16,7-13 0-16,-10 11 0 16,10-11 0-16</inkml:trace>
  <inkml:trace contextRef="#ctx0" brushRef="#br2" timeOffset="99356.6829">4450 6177 36 0,'-1'-20'21'0,"7"8"2"16,-12-9 1-16,6 21 0 16,-3-23 0-16,3 23-6 15,-5-12-6-15,5 12-2 16,0 0-3-16,0 0-1 15,5 26-1-15,3 5-1 0,-5 10-2 16,5 14 0-16,-1 12 1 16,0 14 1-16,0 11-2 15,-3 6 1-15,-1 7-2 16,-3 2 2-16,-1 0-2 15,0-1 2-15,-3-8-3 16,4-7 0-16,0-10 0 16,5-13 0-16,1-12-1 15,1-13 0-15,3-14 0 16,-1-11-2-16,5-8 0 15,-14-10-1-15,17-7 0 16,-13-9-1-16,1 2 0 16,-6-9 0-16,-1 1 1 15,-4-7-1-15,1 0 2 0,-6-6-1 16,3 1 1-16,-2-8 1 15,3 3-1-15,-3-4 1 16,1 5-1-16,1-3 0 16,5 8 1-16,-9 1-2 15,5 7 1-15,-4 3 0 16,-3 9 1-16,1-2-1 15,-2 6 0-15,-1-2 1 16,1 4-1-16,-1-1 0 16,0-1 1-16,1 0 0 15,-1-3 4-15,2 5 2 16,-5-6 3-16,6 10 2 15,-7-11 1-15,20 14 1 16,-20-13 1-16,20 13 0 16,-11-5-4-16,11 5-2 0,17-4-1 15,2 4-1-15,10-6-1 16,12 4-1-16,7-5 1 15,13 1-2-15,10-5 1 16,2 1 0-16,1-7 0 16,-2 4-1-16,-6-2 0 15,-2 3 0-15,-11-1-1 16,-12 4 1-16,-11 3-1 15,-7 2 1-15,-9 1-1 16,-14 3 0-16,15 0 0 16,-15 0 1-16,0 0-1 15,0 0 0-15,-15 4 0 16,15-4 0-16,0 0-1 15,-10 3-2-15,10-3 0 0,0 0 0 16,-5 13-2-16,5-13 0 16,-13 18 0-16,1-8 0 15,5 5 0-15,-2-6 1 16,4 2 0-16,5-11 1 15,-1 11 0-15,1-11 0 16,13-6 0-16,-2-4 1 16,8 0-1-16,-1-6 1 15,5 6 0-15,-6-5 0 16,10 7 0-16,-9-4 0 15,2 8 0-15,-6-1 0 16,-4 7 0-16,-10-2 1 16,0 0-1-16,0 14 0 0,-3-3 0 15,3-11 0-15,-16 22 0 16,6-11 0-16,6 3 0 15,-6-1 1-15,6-2-1 16,4-11 1-16,-9 13 0 16,9-13-1-16,0 0 1 15</inkml:trace>
  <inkml:trace contextRef="#ctx0" brushRef="#br2" timeOffset="100224.7325">5775 7114 0 0,'17'-3'1'16,"-17"3"0"-16,10-15-1 15,-15 5-1-15,-6 2 1 0,-2-5-1 16</inkml:trace>
  <inkml:trace contextRef="#ctx0" brushRef="#br2" timeOffset="103417.9152">5619 7041 0 0,'-13'-3'1'0,"1"-5"0"16,12 8-1-16,-14-20 1 16,14 20-1-16,-6-18 0 15,6 18 0-15,-2-11 0 16,2 11 0-16,0 0 0 15,14-9 0-15,-4 8 0 16,4-2 0-16,7 0 0 16,0 0 0-16,4-2 0 15,3 0 0-15,0 0 0 0,2 0 0 16,-1 0 0-16,-3 3 0 15,-5 2 1-15,-2-1 5 16,-4 0 3-16,-4 2 5 16,-11-1 3-16,11-2 2 15,-11 2 2-15,0 0 1 16,-19-25 1-16,19 25-4 15,-22-24-2-15,22 24-5 16,-30-29-2-16,14 20-1 16,-10-7-2-16,2 9-1 15,-11 1-1-15,3 11-1 16,-6 1 0-16,-2 9-2 15,1 7 1-15,1 4-1 16,-4 7-1-16,6 3 0 16,4 5 0-16,4 2-1 0,6 4 1 15,10-1-1-15,6-1 1 16,13-2-1-16,11-3 1 15,8-8-1-15,11-9 0 16,9-11 1-16,9-16-1 16,6-9 1-16,2-15-1 15,0-7 1-15,-3-8 0 16,-3-3 0-16,-10-1 0 15,-5 3 0-15,-12 6 0 16,-6 5 0-16,-9 6 0 16,-5 7-1-16,-6 3 1 15,-1 6-1-15,-3 11 0 16,-3-13 0-16,3 13 0 15,0 0 0-15,0 0 0 0,-2 15 0 16,4 3-1-16,-2 5 1 16,2 6 0-16,-2 8 0 15,-2 5 0-15,4 2 0 16,-4-2 0-16,2 1 0 15,-2-6 0-15,0-4-1 16,2-3 0-16,2-10 0 16,2-2-1-16,0-6 0 15,2-1-2-15,-6-11 0 16,9 11-1-16,-9-11 0 15,0 0 0-15,0 0 0 16,0 0 0-16,-1-20 0 16,1 20 1-16,-1-23 0 15,3 8 1-15,2-6 0 0,5 4 0 16,3-8 0-16,6 2 0 15,-1-4 2-15,4 5-2 16,-1-3 2-16,4 6-2 16,-3-1 2-16,1 5-1 15,-8 1 0-15,2 8-1 16,-6-2 0-16,1 3 1 15,-11 5 0-15,11-9 0 16,-11 9-1-16,7-12 1 16,-7 12 0-16,7-11 0 15,-7 11 0-15,11-15 0 16,-11 15 0-16,16-15 0 15,-16 15 0-15,19-9 0 0,-19 9 0 16,21-7 0-16,-21 7 0 16,22-5 0-16,-22 5 0 15,19-1 0-15,-19 1 0 16,19 1 0-16,-19-1 0 15,15-1 0-15,-15 1 0 16,13-1 0-16,-13 1 0 16,0 0 1-16,0 0-1 15,0 0 0-15,0 0 0 16,0 0 0-16,0 0 1 15,0 0-1-15,0 0 0 16,0 0 1-16,0 0-1 16,0 0 0-16,0 0 1 15,0 0-1-15,-5-12 0 0,5 12 0 16,0 0 0-16,-5-12 0 15,5 12 0-15,0 0 1 16,-3-10 0-16,3 10-1 16,0 0 1-16,0 0 0 15,0 0-1-15,0 0 1 16,0 0-1-16,0 0 1 15,13-10 0-15,-13 10-1 16,0 0 1-16,0 0-1 16,9-11 1-16,-9 11-1 15,0 0 1-15,0 0 0 16,0 0 0-16,0 0 0 15,0 0-1-15,0 0 1 16,-13 6 0-16,13-6 0 16,0 0 0-16,-14 7 0 0,14-7 0 15,0 0 0-15,0 0 0 16,0 0 1-16,0 0-1 15,-1-12 0-15,1 12 0 16,0 0 1-16,6-13-1 16,-6 13 0-16,0 0 1 15,0 0-1-15,0 0 1 16,0 0-1-16,0 0 1 15,0 0 0-15,0 0 0 16,8-9-1-16,-8 9 1 16,12-11 0-16,-12 11 0 15,14-9 0-15,-14 9 0 16,12-11 0-16,-12 11 0 15,11-6 0-15,-11 6 1 0,0 0 5 16,0 0 2-16,0 0 4 16,10-6 3-16,-10 6 2 15,0 0 0-15,-4-17 2 16,4 17-1-16,4-14-3 15,-4 14-1-15,9-13-4 16,-9 13-2-16,9-10-1 16,-9 10-1-16,0 0-1 15,0 0-1-15,0 0 0 16,10 10-1-16,-10 4 0 15,0 10 0-15,0 5-2 16,-1 7 2-16,0 5-2 16,-1 9-1-16,0 0 2 15,2-4-1-15,-2-2-1 0,2-4 0 16,2-5 1-16,2-7-2 15,3-7 1-15,0-9 0 16,4-8-2-16,-11-4-2 16,22-14 0-16,-13-4-1 15,3-5 0-15,-5-8 1 16,2-2-2-16,-8-7 2 15,3 0-1-15,-8-10 2 16,6 4 0-16,-7-6 1 16,8 5-1-16,-6-5 0 15,6 9 0-15,-4 1 0 16,6 7 1-16,-5 5-1 15,4 10 0-15,-7 0-1 0,3 5 1 16,-3 1 0-16,1 2 0 16,-2-1 0-16,1 0 1 15,-1-6-1-15,0 2 1 16,3-3-1-16,1 0 0 15,2-6 1-15,1 7-1 16,-1-1 1-16,-2 5 3 16,2 2 1-16,-5 3 1 15,3 10 3-15,-8-10 0 16,8 10 1-16,-19 3 2 15,19-3 1-15,-19 9-3 16,19-9 0-16,-17 17-2 16,13-6 0-16,-2 2 0 15,6 2-1-15,0-3-1 16,5 3-1-16,0-2 1 0,2 0-2 15,-7-13 1-15,17 14-1 16,-17-14 0-16,16 0 0 16,-16 0 0-16,14-12 1 15,-10 2-2-15,1-2 1 16,-4 0-1-16,3 0 1 15,-3 2-1-15,-1 10 0 16,-1-17 1-16,1 17-1 16,0 0 1-16,0 0-1 15,-14 2 1-15,14-2-1 16,-12 17 1-16,12-17-1 15,-11 20 1-15,11-20-1 16,-7 18 0-16,7-18 1 16,0 0-1-16,0 0 0 0,12 6 0 15,-12-6 0-15,20-13 1 16,-10 5-1-16,-10 8 0 15,15-20 0-15,-9 9 1 16,-6 11-2-16,0-21 2 16,0 21-2-16,-4-14 1 15,4 14 0-15,-12-2 0 16,12 2 0-16,-20 15 0 15,10-4 0-15,2 8-1 16,-4-2 0-16,5 6-1 16,-2-7 0-16,6 2-2 15,0-8 0-15,3-10 1 16,8 12-1-16,-8-12 0 15,20-7 1-15,-7 0 0 0,0-5 1 16,4 4-1-16,-3-4 1 16,7 2 0-16,-7 0 1 15,2 4-1-15,-2-4 0 16,2 7 0-16,-6-2 0 15,2 6 0-15,-12-1 0 16,14 6-1-16,-14-6 1 16,0 0 0-16,0 0 0 15,4 12-1-15,-4-12 2 16,0 0-1-16,0 0-1 15,0 0 1-15,-13-12 0 16,13 12 0-16,0 0 0 16,-14-7 0-16,14 7 0 0,-12-4 0 15,12 4 0-15,-14-3 0 16,14 3 0-16,-13-4 0 15,13 4 0-15,0 0 1 16,-9-11-1-16,9 11 1 16,-4-11-1-16,4 11 1 15,0 0-1-15,0-11 1 16,0 11-1-16,-4-11 0 15,4 11 0-15,0 0 1 16,-14-11-1-16,14 11 1 16,-14-3-1-16,14 3 1 15,-16-4 0-15,16 4-1 16,-14-3 1-16,14 3 0 15,-10-5 0-15,10 5 0 0,0 0 0 16,-14-8 0 0,14 8 0-16,-11-1 0 0,0 2 1 15,-1 2-1-15,-3 0 0 16</inkml:trace>
  <inkml:trace contextRef="#ctx0" brushRef="#br2" timeOffset="106436.0878">7580 6437 13 0,'20'22'0'0,"-29"-18"0"16,18 25-1-16,-29-21 1 16,19 25-1-16,-26-20 1 15,21 21-1-15,-25-18 0 16,1-2 1-16,6 0-1 15,2-5 1-15,7 0-1 16,2-2 1-16,13-7-1 16,-13 14 1-16,13-14 0 15,-2 15 0-15,2-15 0 16,4 14 0-16,-4-14 0 15,11 16 0-15,-11-16 0 16,15 13 1-16,-15-13-1 16,18 1 0-16,-18-1 0 15,17-8 0-15,-17 8-1 16,12-13 1-16,-12 13-1 0,2-13 1 15,-2 13-1-15,0 0 1 16,0 0 0-16,-15 0-1 16,15 0 1-16,-12 13 1 15,8-3-1-15,-2 2 0 16,3-2 1-16,3-10 0 15,-6 21-1-15,6-21 0 16,-5 13 1-16,5-13-2 16,0 0 1-16,0 0 0 15,-12 3-1-15,12-3 1 16,0 0-1-16,-12 0 1 15,12 0 0-15,-11 7 0 16,11-7 0-16,-10 10 0 16,10-10 0-16,-13 11 1 0,13-11-1 15,-12 4 0-15,12-4 0 16,-12-3 0-16,12 3 0 15,-11-7 0-15,11 7-1 16,0 0 0-16,-9-13 1 16,9 13-1-16,0 0 1 15,0 0-1-15,0 0 1 16,0 0-1-16,12 7 1 15,-12-7 0-15,13 4 0 16,-13-4 0-16,20 2 0 16,-8 0 0-16,-1 1 0 15,1-1 1-15,1-1-1 16,2-1 1-16,1-1-1 15,0-1 1-15,-1-2 2 0,1 0 2 16,-4-1 4-16,-12 5 4 16,21-8 3-16,-21 8 3 15,0 0 2-15,2-16 0 16,-2 16-1-16,0 0-1 15,0 0-3-15,-23-14-2 16,23 14-5-16,-20-10-1 16,20 10-1-16,-26-14-1 15,11 6-1-15,-5-3-1 16,0 5-1-16,-6 0 0 15,-1 4 0-15,-3 4-1 16,0 6-1-16,-2 5 0 16,0 8 0-16,-7 9 0 0,6 6 0 15,2 5-1 1,2 4 1-16,1 3-1 0,8-1 1 15,7-2-1-15,8 0 0 16,10-5 0-16,10-6 0 16,8-8 0-16,14-6 0 15,6-12 0-15,8-8 1 16,3-10 0-16,6-11 1 15,-3-10-1-15,3-5 0 16,-5-9 0-16,-8 0 1 16,-10 0-1-16,-2 1-1 15,-14 6 1-15,-4 5 0 16,-11 5 0-16,-4 8 0 15,-3 5-1-15,1 15 1 0,0 0-1 16,-10 7 0-16,5 14 0 16,1 6 0-16,-1 8 0 15,0 5 0-15,1 5 0 16,-1 3 0-16,2-2 0 15,0-3-2-15,7-7 1 16,0-4 0-16,8-9-2 16,1-7 0-16,3-10-1 15,1-10 1-15,8-1-1 16,-5-13 1-16,4-1-2 15,-2-8 2-15,-2-1-1 16,-2-2 1-16,2 7 1 16,-2-4-1-16,6 1 0 15,-5-1 0-15,8 7 1 16,-7-4-1-16,6 9 1 0,-6-2-1 15,3 4 0-15,-4 0 1 16,-1 6 0-16,-3 0-1 16,1 0 1-16,-2 1-1 15,3 2 1-15,-5-4 0 16,4 6-2-16,-4-2 2 15,3 2-1-15,-1-4 1 16,1 3 0-16,-5-2-1 16,5-3 1-16,-5 1 0 15,3-1 0-15,-1-2 0 16,-2-1 0-16,0 1 0 15,-10 10 0-15,16-15 2 16,-16 15 3-16,8-14 1 16,-13 1 2-16,5 13 1 0,-8-16 2 15,8 16 0-15,-15-12 0 16,15 12 0-16,-28-7-2 15,18 8-1-15,-10 1-1 16,4 10-1-16,-8 3-1 16,5 8 0-16,-6 3 0 15,3 9-1-15,-6 2 0 16,5 5 0-16,3 3-1 15,2-1 1-15,6 0-2 16,7 1 2-16,9-6-2 16,7-3 0-16,10-5 1 15,9-4-1-15,6-8 1 16,9-8-1-16,5-8 1 15,0-10 0-15,0-7 0 0,2-8 2 16,-6-8-3-16,0-4 1 16,-7-7 0-16,-4 0 0 15,-11-3 0-15,-4-1-1 16,-11-1 0-16,-6 2 1 15,-8 1-1-15,-9 3 0 16,-6 7 2-16,-9 5-2 16,-4 14-2-16,-8 11 2 15,-3 11 0-15,-4 9-1 16,3 8 0-16,4 4-1 15,7 4 0-15,6-6-1 16,15-7 0-16,13-20-1 16,15 7 1-16,11-18-1 15,10-5 0-15,6-11 1 16,5-6 1-16,2-4-1 0,2 4 2 15,-10-5-1-15,3 7 1 16,-11-4-1-16,0 10 0 16,-13-1 0-16,-1 11 1 15,-15 3-1-15,-4 12 0 16,0 0 0-16,0 0 0 15,-18-5 0-15,6 13 0 16,-4-2 0-16,1 5 0 16,-1-5-1-16,2 2 1 15,0-3 0-15,14-5 1 16,-15 5-1-16,15-5 0 15,0 0 1-15,0 0-1 16,0 0 1-16,-8-15 0 16,8 15-1-16,0-13 1 0,0 13-2 15,-5-10 2-15,5 10 0 16,0 0-1-16,-15-14 1 15,15 14 0-15,-17-6 0 16,17 6 0-16,-17 0 0 16,17 0 0-16,-20 0 0 15,20 0 0-15,-20-1 0 16,20 1 0-16,-20-3 0 15,20 3-1-15,-22-3 1 16,11-2 0-16,-1 0 0 16,12 5-1-16,-22-13 0 15,9 6 1-15,-4-3 0 16</inkml:trace>
  <inkml:trace contextRef="#ctx0" brushRef="#br2" timeOffset="113783.508">5497 6556 42 0,'0'0'30'0,"0"-11"4"16,0 11-4-16,0 0-3 15,26-4-5-15,-21-8-7 16,17 12-5-16,-4-8-3 0,13 3-1 15,6-7-3-15,6-1-1 16,5-3 0-16,2-4-2 16,4-3 1-16,1 3-2 15,-8-1 2-15,-2 6-1 16,-9 2 0-16,-8 4 0 15,-10 3 0-15,-6 6 1 16,-12 0-1-16,0 0 0 16,0 0 0-16,-7 12-1 15,7-12 0-15,-10 5-1 16,10-5-2-16,0 0 1 15,0 0-2-15,-13-2 0 16,13 2 0-16,-12 0 0 16,12 0 0-16,-15 5 2 15,15-5-1-15,-21 11 2 0,17 0 0 16,-5-8 1-16,9-3-1 15,0 15 1-15,0-15-1 16,9 14 1-16,-9-14-1 16,14 15 1-16,-10-2-1 15,-4-3 0-15,0 6 1 16,-9-4-3-16,4 8 3 15,-4-6-1-15,0 6-1 16,-3-10 1-16,11 3 0 16,1-13 0-16,-3 11-1 15,3-11 1-15,0 0 0 16,0 0 0-16,-12-11 0 15</inkml:trace>
  <inkml:trace contextRef="#ctx0" brushRef="#br2" timeOffset="114620.5559">9546 6091 0 0</inkml:trace>
  <inkml:trace contextRef="#ctx0" brushRef="#br2" timeOffset="114650.5576">9545 6059 0 0</inkml:trace>
  <inkml:trace contextRef="#ctx0" brushRef="#br2" timeOffset="120083.8684">9540 5973 0 0,'3'-23'1'0,"-3"-4"-1"15,4-2 1-15,1-2 0 16,5-1 1-16,0-2-2 15,0-1 3-15,-1 3-1 16,3-4 5-16,-5 3 1 16,3 3 2-16,-7 1 4 15,2 9 2-15,-8-5 5 16,3 25-4-16,0-27 1 15,0 27-3-15,0 0-1 0,0 24-2 16,-9 3-3-16,3 23-1 16,-15 16 0-16,-1 28-2 15,-16 20-1-15,-11 27 2 16,-23 18-2-16,-7 16 2 15,-16 11-3-15,-3 1 0 16,2-10-3-16,3-11 2 16,12-19-3-16,15-23-1 15,19-23-1-15,20-30-1 16,14-27-1-16,13-24 0 15,13-19 0-15,1-24-1 16,8-12 1-16,0-14 0 16,7-9 1-16,-8-15 1 15,8-2 1-15,-5-7 0 0,7 3 0 16,-4-6 1-16,4 5-1 15,0 0 1-15,8 10-1 16,-2 7 0-16,6 14-1 16,-5 5 0-16,8 18 1 15,-6 4-2-15,6 12 1 16,-3 2 0-16,1 6-1 15,-4 1-1-15,4 2 2 16,-7-1-1-16,2 5 0 16,-6-4 0-16,0 3 0 15,-6-2 1-15,1 0-1 16,-7 1 1-16,3-2 0 15,-6-2 0-15,4-1 0 0,-2-3 0 16,0-2 0-16,1 1 0 16,-7 0 0-16,-2-2-1 15,-12 8 1-15,9-7 0 16,-9 7 0-16,0 0 0 15,-20 7 0-15,8 0 0 16,-4 1 0-16,1-1 1 16,-1 1-1-16,3-1 0 15,0-4 0-15,3 1 1 16,10-4-1-16,-17 6 0 15,17-6 1-15,-13 7-1 16,13-7 1-16,0 0-1 16,-11 12 1-16,11-12 0 15,0 0-1-15,0 0 1 0,0 0 0 16,0 0 0-16,12-3 0 15,-12 3-1-15,15-22 1 16,-8 10 0-16,0-4 0 16,-1-1-1-16,-2 1 1 15,0-4 0-15,0 4 0 16,-4-1 0-16,0 2 0 15,-3 0 0-15,1 2 0 16,-1 2 2-16,-1 0 0 16,4 11 0-16,-5-16 1 15,5 16 0-15,0-10 2 16,0 10-2-16,0 0 1 15,9-13-2-15,-9 13 1 16,0 0-1-16,12-13 2 0,-12 13-1 16,0 0 3-16,15-7-1 15,-15 7 2-15,0 0 1 16,0 0 1-16,0 0-1 15,0 0 1-15,0 0-1 16,0-11-2-16,0 11 1 16,0 0-2-16,0 0 1 15,0 0-1-15,0 0-1 16,0 0 0-16,0 0 1 15,0 0-1-15,0 0 0 16,0 0 1-16,0 0-2 16,0 0 1-16,0 0 0 15,0 0-1-15,0 0 0 16,0 0-1-16,0 0 1 15,0 0-1-15,0 0 0 0,0 0 0 16,0 0 0-16,0 0 0 16,0 0 0-16,0 0 1 15,0 0-1-15,0 0 0 16,0 0-1-16,0 0 1 15,0 0 0-15,0 0-1 16,0 0 0-16,0 0 0 16,0 0-1-16,0 0 0 15,0 0-1-15,-10 15-1 16,10-15 1-16,-16 19-2 15,16-19 2-15,-15 25-1 16,8-15 2-16,4 2-1 0,3-12 1 16,10 20 0-16,0-14 0 15,9 3 0-15,-1-5 0 16,9 0 0-16,-3-5-1 15,5 2 1-15,-6-5-1 16,3 1 1-16,-7 1-1 16,0 0 0-16,-6-3 0 15,-13 5 0-15,12-3 0 16,-12 3 0-16,0 0 0 15,0 0 0-15,-13-14 0 16,13 14 0-16,-11-12-1 16,11 12 1-16,0 0 0 15,-6-13 0-15,6 13 0 16,0 0 0-16,0 0 0 15,0 0 1-15,0 0-1 16,0 0 1-16,11-6-1 0,-11 6 1 16,0 0-1-16,0 0 1 15,10-9 0-15,-10 9 0 16,0 0-1-16,15-14 1 15,-15 14-1-15,16-16 0 16,-16 16 0-16,22-15 1 16,-9 7-1-16,2-2 1 15,0 0-2-15,5 5 2 16,-4-3 0-16,3 1-1 15,-4 3 0-15,3-1 1 16,-3 0-1-16,-2 3 1 16,-2 0-1-16,-11 2 0 15,18-5 1-15,-18 5-1 0,13-2 1 16,-13 2 0-16,0 0-1 15,11-4 1-15,-11 4 0 16,0 0 0-16,0 0 0 16,0 0 0-16,0 0 0 15,0 0 5-15,0 0 1 16,-11-13 1-16,11 13 1 15,-13-12 1-15,13 12 1 16,-14-17 1-16,14 17 1 16,-10-14-2-16,10 14-2 15,-13-8 0-15,13 8-1 16,-24 5 0-16,5 6 0 15,-10 6-2-15,0 6 1 16,-14 2-2-16,1 9 0 0,-5 1-1 16,3-2 2-16,2 0-1 15,8-7 0-15,4-2-2 16,6-2 1-16,11-3-1 15,8-2 3-15,7 0-4 16,5 3 0-16,6 1 0 16,8 1 1-16,8-1-1 15,8 1 0-15,2-3 1 16,6-3-1-16,3-6 0 15,3 2 0-15,-1-3 0 16,-1-1 1-16,-2 4-1 16,-7 2 0-16,-4 5 0 15,-7 6 0-15,-4 7 1 16,-10 3-1-16,-7 3 0 15,-13 5 1-15,-4 0-1 0,-11 3-1 16,-9-3 2-16,-7 0-2 16,-9-2 2-16,-6-4-2 15,-6-5 2-15,2-4-2 16,0-7 1-16,5-7 2 15,4-9-3-15,8-4 1 16,10-6-1-16,8-4 0 16,13-2-1-16,9-7-1 15,8-1 0-15,4-3 2 16,9-2-2-16,0-2 1 15,6 2 0-15,-3-4 1 16,3 7-1-16,0-3 1 16,0 7 0-16,-2 1-1 15,5 7 1-15,-1-3-1 0,6 8 0 16,-5-1 1-16,7 3-1 15,-5-3 1-15,4 4-1 16,-5-4 0-16,4 2 1 16,-8-1-1-16,5 0 1 15,-6-4-1-15,4 0 1 16,-4-3-1-16,2 1 1 15,2-5-1-15,1 1 1 16,-3 0-1-16,1 3 0 16,-5-2 1-16,0 5-1 15,-5 0 0-15,-2 1 1 16,-2 1-1-16,-3 4 1 15,-2 0 0-15,4 2-1 16,-1-3 1-16,1 2-1 0,3 0 1 16,4 2-2-16,0-2 1 15,0 1 0-15,0-5 1 16,2 2-1-16,-2-2 1 15,-4-3-1-15,0-2 1 16,-3-3-1-16,3 0 1 16,-5-2 0-16,0-1 0 15,-2-1 3-15,-1 2 0 16,-8-6 2-16,2 7 1 15,-11-5 2-15,5 7-1 16,-14-6 2-16,4 12-1 16,-13-3-1-16,4 11 0 15,-10 5-1-15,0 12 0 0,-9 0 0 16,3 16 0-16,-9 4-2 15,2 8 2-15,-2 2-2 16,6 0 0-16,2 1 0 16,9-4-1-16,9-3 0 15,14-5-3-15,10-8 2 16,14-3-3-16,12-8 3 15,9-7-3-15,11-5 2 16,7-7 0-16,2-3-1 16,3-9 2-16,-2 0-3 15,1-7 3-15,-7 3-4 16,-11-5 2-16,-2 3-2 15,-10-3-1-15,-6 5 1 16,-6-4-1-16,-4 1 1 0,-2-2 0 16,1 0 1-16,1-5-1 15,6 4 1-15,-6-3-1 16,5 0 1-16,-2 1-1 15,0 3 1-15,-1 1 1 16,-7 3 1-16,-2 7 1 16,-4 0 1-16,-5 10 0 15,0 0 1-15,0 0 1 16,0 0 0-16,-9 30-1 15,-2-2 0-15,2 9 0 16,-4 6-1-16,3 7 0 16,0 4-1-16,5-1-1 15,4-5 0-15,7-7-2 16,6-9 1-16,5-14-2 15,6-13 1-15,1-15-1 0,6-10 1 16,-3-16 1-16,2-5-1 16,-6-15 0-16,-3-5 0 15,-10-8 1-15,-5-1-1 16,-9-6-1-16,-6-2 1 15,-10 3-3-15,-7 10 5 16,-6 8-1-16,-12 11 3 16,6 12-1-16,-3 8 1 15,4 13 0-15,5 9 0 16,7 6 1-16,9 2-4 15,17-4 0-15,6 12-1 16,10-2 0-16,8 6-1 16,5-3 2-16,6 11 0 15,4-4 1-15,4 5-1 0,-3-1 2 16,3 6-2-16,-8-7 1 15,3 4-1-15,-8-2 0 16,-6 5-1-16,-7-5 0 16,-4 4 0-16,-11-4 0 15,-2-2 2-15,-5 2 0 16,-3-8 1-16,3 2 1 15,5-19 1-15,-2 18 1 16,2-18 1-16,23 5 0 16,-1-9-1-16,15 3 1 15,5-5-1-15,7 0 0 16,3-3 0-16,5-3-1 15,-3 0-1-15,-5-1 0 0,-8-2-1 16,-6-1 1-16,-12-6-1 16,-10 2 1-16,-9-4-1 15,-12 1-1-15,-8 2 1 16,-11 6 0-16,-5 6 0 15,-6 9-1-15,-8 12 1 16,0 11 0-16,0 9-1 16,2 11 1-16,3 7 0 15,9 5 0-15,9-2-1 16,13-3 1-16,15-5-1 15,13-7 0-15,16-10 0 16,15-9-1-16,11-10-1 16,8-10-1-16,6-7 1 15,1-11-2-15,-1-4 1 0,-8-8-1 16,-3-3 1-16,-14-2-1 15,-8 0 1-15,-11 0 0 16,-7 6 1-16,-12 0-1 16,-5 7 2-16,-7 8 1 15,1 15 0-15,-14-13 1 16,0 16 1-16,4 8 0 15,-7 3 2-15,3 10-1 16,-4 4 0-16,2 7 1 16,-1 1 0-16,4 1-1 15,-1-1 0-15,2-1 0 16,4-8-1-16,4-2 0 15,1-12 0-15,3-13-1 16,12-4 0-16,4-11 0 16,4-14 1-16,5-8-2 0,4-6 0 15,4-7 0-15,4-3 0 16,-2 1 0-16,-1 4 0 15,-4 7 0-15,-3 8 0 16,-4 8 0-16,-4 14 0 16,-4 8 0-16,-15 3 0 15,14 27 0-15,-14 2 0 16,0 5 0-16,-5 9 0 15,2 4 0-15,-3 6 0 16,4-1 0-16,-2-1 0 16,4-5 0-16,9-3 0 15,-1-10 0-15,9-10-4 16,5-10 1-16,10-13-1 15,4-12 1-15,7-8 0 0,-3-9 0 16,8-8 1-16,-2-5 0 16,3 2 0-16,-6 0 0 15,0 6 0-15,-10 2 0 16,0 8 0-16,-10 5 0 15,-4 9 0-15,-5 3 0 16,-14 7 0-16,14-1 0 16,-14 1 0-16,0 0 0 15,4 17-1-15,-4-17 1 16,0 12 0-16,0-12 0 15,0 0 0-15,16 4 0 16,-3-5 0-16,-1-6 0 16,2 0 0-16,3-2 0 15,-4 0 1-15,1-1-1 0,-1-4 1 16,-6-2-1-16,-3 1 2 15,-4 1 0-15,-9-1 2 16,9 15 1-16,-25-21 1 16,5 20 1-16,-10 0 1 15,0 14 1-15,-13 5 1 16,3 11-1-16,-8 2-1 15,2 7 0-15,-2 3-2 16,7 2 1-16,1-1-2 16,16-3 0-16,9-6 0 15,14-4-2-15,11-4 1 16,10-6-2-16,13-5 0 15,10-5 0-15,8-3 0 16,7-5 0-16,6-5-3 16,-4-4 0-16,3-6-1 0,-3-4 0 15,0-3 0-15,-8-6 0 16,0 0 0-16,-9-3 1 15,-1 5 0-15,-11-1 0 16,-3 9 0-16,-12 4 0 16,-5 9 0-16,-11 4 0 15,0 0 0-15,-26 15 0 16,4-7 2-16,-2 4 1 15,1-5 0-15,2 1 2 16,2-5 0-16,19-3 2 16,-10 1 1-16,23-1 0 15,5-8-1-15,15 2 1 16,4-7-1-16,11 0-1 15,4-7 0-15,4 1 0 0,1-6-1 16,-5-3 0-16,-5-2 0 16,-10-2-1-16,-8-6 1 15,-10 1-3-15,-17-4 2 16,-9 6-1-16,-10 4 1 15,-13 10-2-15,-13 13 2 16,-11 16 0-16,-9 19 0 16,-2 17 1-16,-1 14-2 15,8 9 0-15,6 7 0 16,15 0 0-16,17-5 0 15,21-10 0-15,21-10 0 16,19-15 0-16,16-15 0 16,4-10 0-16,13-11 0 0,0-11 0 15,-1-7 0-15,-4-7 0 16,-8-1-5-16,-10-1 1 15,-8 5-1-15,-13-3 0 16,-7 10 2-16,-9 4 0 16,-14 13 0-16,11-15 1 15,-11 15-1-15,0 0 1 16,0 0 0-16,0 0 0 15,10-1 1-15,-10 1-1 16,13-10 1-16,-9-2-1 16,-4 12 1-16,14-18 0 15,-14 18 0-15,5-20-1 16,-5 20 1-16,1-20 0 15,-1 20 0-15,2-18 0 0,-2 18 0 16,7-16 0-16,-7 16 1 16,17-21-1-16,-6 13 1 15,-2-4-1-15,1 2 1 16,-3-4 0-16,-3 3 0 15,-5-4-1-15,-5-1 1 16,-6-2 0-16,-9 0 0 16,-4-4 0-16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emf"/><Relationship Id="rId4" Type="http://schemas.openxmlformats.org/officeDocument/2006/relationships/customXml" Target="../ink/ink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9Pipi 04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Hui-Tanguru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26451496"/>
              </p:ext>
            </p:extLst>
          </p:nvPr>
        </p:nvGraphicFramePr>
        <p:xfrm>
          <a:off x="214283" y="762000"/>
          <a:ext cx="8750332" cy="47853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Introduce ourselves with a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Mihi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find commonalities with others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Discuss the question “What is Science?”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it is that we are learning.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our first bit of Science Homework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avoid panic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a list of things that will bring about success in Science and find out how to reduce our natural tendency to forget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do as well as we possibly can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begin writing down the objectives of the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able to do at the end of the first few weeks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619920" y="650880"/>
              <a:ext cx="8022240" cy="55627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16320" y="647640"/>
                <a:ext cx="8038800" cy="5576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69720" y="149040"/>
              <a:ext cx="8756640" cy="4892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4600" y="135360"/>
                <a:ext cx="8785440" cy="4920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531000" y="199440"/>
              <a:ext cx="176760" cy="54669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20920" y="189360"/>
                <a:ext cx="192600" cy="5490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577440" y="169200"/>
              <a:ext cx="5100480" cy="62114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62320" y="153360"/>
                <a:ext cx="5128920" cy="623988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1784791"/>
              </p:ext>
            </p:extLst>
          </p:nvPr>
        </p:nvGraphicFramePr>
        <p:xfrm>
          <a:off x="1981200" y="4038600"/>
          <a:ext cx="3505200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/>
                <a:gridCol w="1752600"/>
              </a:tblGrid>
              <a:tr h="0">
                <a:tc>
                  <a:txBody>
                    <a:bodyPr/>
                    <a:lstStyle/>
                    <a:p>
                      <a:r>
                        <a:rPr lang="en-NZ" dirty="0" smtClean="0"/>
                        <a:t>Title page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/5</a:t>
                      </a:r>
                      <a:endParaRPr lang="en-NZ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NZ" dirty="0" smtClean="0"/>
                        <a:t>Neatness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/5</a:t>
                      </a:r>
                      <a:endParaRPr lang="en-NZ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NZ" dirty="0" smtClean="0"/>
                        <a:t>Completion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/5</a:t>
                      </a:r>
                      <a:endParaRPr lang="en-NZ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NZ" dirty="0" smtClean="0"/>
                        <a:t>Diagrams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/5</a:t>
                      </a:r>
                      <a:endParaRPr lang="en-NZ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NZ" dirty="0" smtClean="0"/>
                        <a:t>Completion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/5</a:t>
                      </a:r>
                      <a:endParaRPr lang="en-NZ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NZ" dirty="0" smtClean="0"/>
                        <a:t>  TOTAL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  /25</a:t>
                      </a:r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909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0953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2"/>
          <p:cNvSpPr txBox="1">
            <a:spLocks noRot="1" noChangeArrowheads="1"/>
          </p:cNvSpPr>
          <p:nvPr/>
        </p:nvSpPr>
        <p:spPr>
          <a:xfrm>
            <a:off x="842963" y="534987"/>
            <a:ext cx="7386637" cy="60801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Mihi</a:t>
            </a:r>
            <a:r>
              <a:rPr lang="en-NZ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a way of sharing our backgrounds</a:t>
            </a:r>
            <a:endParaRPr lang="en-NZ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1331913" y="1412875"/>
            <a:ext cx="7632700" cy="44227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NZ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Birthplace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Family name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Number of siblings (brothers and sisters)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Where I fit (elder, eldest, younger, youngest, middle, second…)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My first name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My </a:t>
            </a: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last school and what I liked about it</a:t>
            </a:r>
            <a:endParaRPr lang="en-NZ" sz="3200" dirty="0" smtClean="0">
              <a:solidFill>
                <a:srgbClr val="0000C8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90000"/>
              </a:lnSpc>
              <a:buClr>
                <a:srgbClr val="FFFF00"/>
              </a:buClr>
            </a:pPr>
            <a:endParaRPr lang="en-NZ" sz="3200" dirty="0" smtClean="0">
              <a:solidFill>
                <a:srgbClr val="0000C8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7792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471784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Assignment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15 June 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15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December was Jessica’s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058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err="1" smtClean="0">
                <a:solidFill>
                  <a:srgbClr val="FFFF00"/>
                </a:solidFill>
              </a:rPr>
              <a:t>Shaylyn’s</a:t>
            </a:r>
            <a:r>
              <a:rPr lang="en-NZ" sz="10800" dirty="0" smtClean="0">
                <a:solidFill>
                  <a:srgbClr val="FFFF00"/>
                </a:solidFill>
              </a:rPr>
              <a:t> birthday was on the 16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December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475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Kathryn’s birthday was on the 18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December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669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Kelsie’s  birthday was on the 20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December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115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err="1" smtClean="0">
                <a:solidFill>
                  <a:srgbClr val="FFFF00"/>
                </a:solidFill>
              </a:rPr>
              <a:t>Shaela</a:t>
            </a:r>
            <a:r>
              <a:rPr lang="en-NZ" sz="10800" dirty="0" smtClean="0">
                <a:solidFill>
                  <a:srgbClr val="FFFF00"/>
                </a:solidFill>
              </a:rPr>
              <a:t>-Maree’s  birthday was on the 8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January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26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err="1" smtClean="0">
                <a:solidFill>
                  <a:srgbClr val="FFFF00"/>
                </a:solidFill>
              </a:rPr>
              <a:t>Caja’s</a:t>
            </a:r>
            <a:r>
              <a:rPr lang="en-NZ" sz="10800" dirty="0" smtClean="0">
                <a:solidFill>
                  <a:srgbClr val="FFFF00"/>
                </a:solidFill>
              </a:rPr>
              <a:t>  birthday was on the 26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January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1855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244</TotalTime>
  <Words>266</Words>
  <Application>Microsoft Office PowerPoint</Application>
  <PresentationFormat>On-screen Show (4:3)</PresentationFormat>
  <Paragraphs>53</Paragraphs>
  <Slides>12</Slides>
  <Notes>0</Notes>
  <HiddenSlides>0</HiddenSlides>
  <MMClips>12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22</cp:revision>
  <dcterms:created xsi:type="dcterms:W3CDTF">2006-08-16T00:00:00Z</dcterms:created>
  <dcterms:modified xsi:type="dcterms:W3CDTF">2014-02-04T02:29:57Z</dcterms:modified>
</cp:coreProperties>
</file>