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341" r:id="rId2"/>
    <p:sldId id="340" r:id="rId3"/>
    <p:sldId id="555" r:id="rId4"/>
    <p:sldId id="556" r:id="rId5"/>
    <p:sldId id="557" r:id="rId6"/>
    <p:sldId id="55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75" d="100"/>
          <a:sy n="75" d="100"/>
        </p:scale>
        <p:origin x="105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5-28T00:17:44.6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18615 11818 0,'0'0'0,"0"0"0,0 0 0,0 0 0,0 0 0,0 0 0,0 0 0,0 0 0,0 0 0,0 0 0,0 0 0,0 0 0,0 0 0,0 0 0,0-11 0,0 11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4:09.1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683 11156 34 0,'-10'-11'30'16,"-3"3"1"-16,3 0 0 16,10 8-11-16,-13-7-14 15,13 7-2-15,14 0 1 0,3 6-1 16,2-5 2-16,13 5-2 15,3-4 0-15,17 4-2 16,0-4 1-16,9 4 0 16,5 1-1-16,4 3 0 15,2 1-2-15,-5-1 1 16,-4 3-1-16,-12-3 0 15,-14-4 0-15,-15-3 0 16,-22-3 0-16,-11-12 0 16,-26-6 1-16,-14 0-1 15,-17-3 1-15,-11 0-1 16,-10-1 0-16,-14-2 2 15,-3-1-1-15,1-1 1 16,4 1 0-16,10-4 0 16,3-1-1-16,15-5 2 0,8-4-1 15,25 1 0-15,15 0-1 16,14 1-1-16,16 2 1 15,14 5 0-15,14 8 0 16,10 8-1-16,8 15 0 16,10 13 0-16,2 13-1 15,-1 11 0-15,2 10 0 16,-5 4-1-16,-5 2 1 15,-12-4-1-15,-7-12 0 16,-12-11 0-16,-10-15 2 16,-13-12 0-16,8-20 0 15,-12-12 0-15,-3-13 1 16,3-3 1-16,4-5-1 15,6 3 0-15,8 11 0 0,6 12-1 16,10 18 1-16,10 21 0 16,10 19 0-16,6 17-1 15,3 19 0-15,4 10-1 16,0 7 0-16,-3-3-1 15,-12-8-3-15,-15-29-13 16,-11-10-20-16,-22-34 2 16,-12-8-2-16,-22-31 1 15</inkml:trace>
  <inkml:trace contextRef="#ctx0" brushRef="#br0" timeOffset="368.0209">1065 10430 63 0,'14'16'35'0,"-2"1"1"16,12 11 0-16,-2-6-11 15,11 14-20-15,3-4-2 16,8 2 0-16,2-5-1 15,5 1 1-15,-6-11-2 16,-6-6 0-16,-7-10-1 16,-8-6 0-16,-14-11 0 15,-8-3-1-15,-10-8 1 16,-12-5-1-16,-10 1 2 15,-7 0-1-15,-6 0 1 16,-4 0-1-16,-4 4 1 16,2-1-1-16,-3 0 1 0,9 2-2 15,7 2-1-15,2-4-3 16,19 8-9-16,-6-13-23 15,21 4 3-15,-4-7-2 16,13 4 0-16</inkml:trace>
  <inkml:trace contextRef="#ctx0" brushRef="#br0" timeOffset="563.0318">1027 9849 97 0,'14'22'36'0,"15"15"1"16,-1-7-1-16,18 11-30 15,-6-3-3-15,6-1 0 0,1-11-2 16,-5-10-3-16,-4-8-6 16,-17-27-28-16,-5-11-2 15,-19-20 2-15,-9-3-2 16</inkml:trace>
  <inkml:trace contextRef="#ctx0" brushRef="#br0" timeOffset="707.0404">682 9816 105 0,'-27'18'36'16,"12"-11"-6"-16,15-7-30 16,-7-25-35-16,14-4-1 15,-1-15-2-15</inkml:trace>
  <inkml:trace contextRef="#ctx0" brushRef="#br0" timeOffset="1104.0628">953 9180 77 0,'5'36'38'16,"-5"4"0"-16,10 15 0 15,-2-7-15-15,13 11-18 16,0-4 0-16,11-1-1 15,3-10-1-15,4-7 0 16,-3-16-1-16,1-18 0 0,-6-18-1 16,-13-18 0-16,-9-20-1 15,-12-13-1-15,-11-8 1 16,-9-3-1-16,-10 3 1 15,-7 5-1-15,-4 14 0 16,1 10-1-16,5 18 1 16,3 13 0-16,10 13 1 15,7 10 0-15,16 10-1 16,17 4 2-16,9 2-1 15,12 5 0-15,9-3-2 16,3-11-2-16,6-1-19 16,-13-31-14-16,2-7-1 15,-18-20 0-15,-2-5-2 0</inkml:trace>
  <inkml:trace contextRef="#ctx0" brushRef="#br0" timeOffset="1501.0859">912 8499 105 0,'25'45'39'16,"0"-2"2"-16,23 17-2 15,-1-4-34-15,7-3-1 16,0-7-1-16,0-7-1 15,-5-12-1-15,-11-12-1 16,-6-15 1-16,-14-15-2 16,-14-14 0-16,-16-13 1 0,-9-6-1 15,-10-5 1-15,-7-4 0 16,-9 3 0-16,-2 2 0 15,0 5-1-15,4 8 1 16,6 9 0-16,9 7 1 16,11 10-1-16,19 13 1 15,0 0-1-15,21 16 1 16,6 4-1-16,10-1 0 15,3-2-2-15,3-5-1 16,-6-14-3-16,3 0-9 16,-17-23-21-16,6-1-4 15,-17-14 2-15,1 1-2 16</inkml:trace>
  <inkml:trace contextRef="#ctx0" brushRef="#br0" timeOffset="1885.1078">1004 7958 108 0,'-6'13'37'0,"19"13"0"16,1-3 0-16,14 11-34 16,5 0 1-16,8 2-3 15,1-1 1-15,0-11-1 16,-3-5 0-16,-7-7 1 15,-6-12-1-15,-11-9-1 16,-12-12 2-16,-10-15-1 16,-15-8 0-16,-6-3 1 0,-11-5-1 15,1-1 1-15,-9 0-1 16,3 6 0-16,4 3-1 15,6 14 1-15,13 7-1 16,11 10 0-16,10 13 0 16,18 1 0-16,8 12 0 15,9-1 0-15,2 3-1 16,6-5-1-16,4-3-2 15,-6-12-1-15,3 0-4 16,-18-25-9-16,9 10-18 16,-19-17-2-16,2 6 0 15,-16-12 0-15</inkml:trace>
  <inkml:trace contextRef="#ctx0" brushRef="#br0" timeOffset="2246.1283">1090 7372 112 0,'-6'29'39'16,"-1"3"1"-16,20 19-1 15,9-4-34-15,2 5 0 16,4-8-2-16,2-5-1 16,1-14 0-16,-2-11 0 15,-2-19-2-15,-7-13 1 16,-7-11-1-16,-4-12 0 15,-11-5-1-15,-3-5 1 16,-9 0-1-16,-5-1 0 16,-9 5 1-16,-6 4 0 15,-6 5 0-15,0 6 0 0,1 3 0 16,5 10 1-16,5 5-1 15,8 10 2-15,21 4-1 16,7 20 0-16,18 0 0 16,15 5 1-16,6 4-2 15,10 0 0-15,2-3 0 16,-3-10-5-16,-4-4-2 15,-18-26-32-15,-3-4-1 16,-20-16-1-16,-2-2-2 16</inkml:trace>
  <inkml:trace contextRef="#ctx0" brushRef="#br0" timeOffset="3020.1728">1577 6454 67 0,'0'0'37'15,"-3"16"-1"-15,-7-4 0 16,-1 10-11-16,-14-4-19 16,-4 5-2-16,-13 0-2 15,-7 3-1-15,-13-2-1 0,-14-1 1 16,-10-2-1-16,-5-2 0 15,-4-6 0-15,1-4 1 16,4-5 0-16,3-8 0 16,12-5 0-16,11-5-1 15,11-5 1-15,10-3 0 16,12 0-1-16,9 1 0 15,10 3 0-15,9 3 1 16,3 15-1-16,24-7 1 16,3 15-1-16,7 9 0 15,12 10 1-15,6 9 0 16,9 9 1-16,7 10-1 15,9 1 1-15,3 1 1 0,0-9-1 16,-4-10 1 0,-7-16-1-16,-6-24 0 0,-12-29-2 15,-15-31-1-15,-17-19-4 16,-19-30-21-16,-3 2-11 15,-18-10-3-15,1 10 0 16,-16 4-2-16</inkml:trace>
  <inkml:trace contextRef="#ctx0" brushRef="#br0" timeOffset="3470.1985">745 6152 94 0,'0'0'38'0,"-14"-20"1"16,1-18-2-16,2-9-30 16,-4-16-5-16,0-7 0 15,1-6-1-15,5 5 1 16,3 9-1-16,3 10 0 15,6 17-1-15,8 17-1 16,3 21 1-16,5 23 0 16,5 16 1-16,8 19 0 0,4 12 1 15,8 15-1-15,3-1 1 16,4-4 1-16,-3-12 0 15,2-15 0-15,-5-25-2 16,-3-19 1-16,-4-27-2 16,-9-31-1-16,-10-15-4 15,-7-24-1-15,5 2-29 16,-19-17-6-16,0 8 1 15,-10-7-1-15</inkml:trace>
  <inkml:trace contextRef="#ctx0" brushRef="#br0" timeOffset="3788.2167">990 5268 101 0,'-3'41'39'0,"14"14"1"16,-5-2 0-16,16 10-34 15,2-3-1-15,8-1-1 16,4-11-1-16,1-7 1 15,1-16-2-15,-1-15 0 16,-5-16-1-16,-7-18 0 16,-8-19-1-16,-9-18-1 15,-9-4 1-15,-8-7 0 16,-10 3-1-16,-6 5 0 15,-9 9 1-15,-8 12-3 16,1 19 1-16,-2 12-1 16,5 16-1-16,3 8 0 15,11 15-3-15,2-5-6 16,25 14-23-16,-5-6-3 0,16 0 1 15,-4-12-1-15</inkml:trace>
  <inkml:trace contextRef="#ctx0" brushRef="#br0" timeOffset="4161.2372">1202 5118 90 0,'0'0'39'16,"8"17"0"-16,-8-17 1 15,5-14-25-15,-10-11-12 0,2-12-1 16,-1-12-1-16,0-7 1 16,-2-4-2-16,-1 2 2 15,-4 2-2-15,0 7 0 16,-3 11 1-16,-3 11-1 15,-3 10 1-15,-2 15 0 16,1 9-1-16,3 12 1 16,2 8 0-16,7 9 0 15,7 7 0-15,11 5 0 16,9 3 1-16,10-3-2 15,8-4 1-15,0-10-2 16,5-14 0-16,-6-16-2 16,4-14-4-16,-18-33-13 15,7-10-20-15,-21-28 0 16,4-7-1-16,-17-20 0 0</inkml:trace>
  <inkml:trace contextRef="#ctx0" brushRef="#br0" timeOffset="4454.2548">1065 4129 124 0,'2'65'41'16,"11"5"0"-16,-7-25-9 15,6-3-29-15,-1-23-2 16,6-22 0-16,-3-26 0 15,2-17 0-15,3-8 0 16,-1-4 0-16,3 1-1 16,0 5 1-16,3 11 0 0,1 20-1 15,3 24 0-15,-1 15-1 16,1 20 0-16,2 8-1 15,-4 5-2-15,-4-1-4 16,5 4-20-16,-24-26-12 16,1-6 1-16,-19-27-2 15,-2-14 0-15</inkml:trace>
  <inkml:trace contextRef="#ctx0" brushRef="#br0" timeOffset="4607.2635">568 4123 101 0,'39'77'3'16,"-1"-9"-2"-16,-1-19-3 16,6-21-39-16</inkml:trace>
  <inkml:trace contextRef="#ctx0" brushRef="#br0" timeOffset="5648.3231">1178 3612 58 0,'14'15'36'0,"-3"1"-1"16,-3-6 0-16,10 14-14 0,-12-7-12 15,13 8-3-15,-4-3-2 16,10 2 0-16,-3-6-1 15,4 3-1-15,-4-6 0 16,1-1 0-16,-6-6 0 16,-5-6 0-16,-12-2 0 15,3-18-1-15,-15-2 1 16,-4-4-1-16,-12-7 1 15,-5-4-1-15,-9-4 1 16,0-1-1-16,0 0 0 16,2 5 0-16,7 3-1 15,8 9 2-15,8 5-1 16,17 18-2-16,0 0 2 15,23-1-3-15,3 16 2 0,7 1-2 16,5 3 0-16,-3-7-3 16,5 5-1-16,-8-20-5 15,12 7-25-15,-21-20-1 16,6-3-1-16,-18-10 0 15</inkml:trace>
  <inkml:trace contextRef="#ctx0" brushRef="#br0" timeOffset="6046.3458">1250 3224 98 0,'0'0'36'16,"-18"-2"1"-16,22 12-2 15,-4-10-28-15,11 22-2 16,1-8-1-16,8 7-1 0,3 2 0 15,9 5 0-15,-5-5-1 16,5-4 0-16,-5-4-1 16,0-8 0-16,-7-12-1 15,-6-7 0-15,-9-12 1 16,-10-11-1-16,-5-8 1 15,-9-6-1-15,-4-3 1 16,-4 3 0-16,-3 6 0 16,1 2-1-16,3 11 1 15,3 7-1-15,6 9 0 16,7 10 0-16,10 4 0 15,-4 11 0-15,14 2 0 16,8 7 1-16,7 0-2 16,2 1-1-16,7-1-2 0,-7-11-3 15,6 1-5-15,-19-21-25 16,10-1-3-16,-18-20 1 15,2 1-2-15</inkml:trace>
  <inkml:trace contextRef="#ctx0" brushRef="#br0" timeOffset="6610.3781">1352 2706 92 0,'-3'12'38'16,"3"-12"0"-16,-3 22 2 15,0-13-33-15,14 12-1 16,0-3-2-16,10 5-1 15,0 0-2-15,6 4 0 0,-1-5 0 16,-2-4 0-16,-2-2-1 16,-7-7 0-16,-4-8 0 15,-11-1 0-15,1-19 0 16,-10 0 0-16,-9-9 0 15,-3 0 1-15,-4-3-1 16,0 1 0-16,-1 1 1 16,2 4-1-16,1 7 1 15,7 6 0-15,16 12-1 16,-13-6 1-16,13 6-1 15,10 12 1-15,3-2 0 16,7 2-1-16,0-2 0 16,3 2 0-16,-1-8 0 0,-1-3 0 15,-4-6 0-15,-3-8-1 16,-11-11 2-16,-8-7-1 15,-5-10 0-15,-5 2 1 16,-6-5 0-16,2 4-1 16,-5 2 2-16,4 5-1 15,0 9 0-15,7 7 0 16,13 17-1-16,-15-13 1 15,15 13-1-15,9 11 1 16,5 1-1-16,9 6-1 16,5 5 0-16,2 1-1 15,5 2-1-15,-4-5-3 16,3 0-3-16,-18-28-10 15,6 7-21-15,-24-25 0 0,-3-6-1 16,-19-20 1-16</inkml:trace>
  <inkml:trace contextRef="#ctx0" brushRef="#br0" timeOffset="7053.4032">909 1927 102 0,'23'25'38'0,"10"3"3"15,15 12-4-15,4-4-32 16,7 3-1-16,5-1-1 16,8 2-1-16,-5-7 0 15,2-1-2-15,-12-11 0 16,-6-5 1-16,-11-5-1 0,-9-5-1 15,-8-2 1-15,-9-9-1 16,-14 5 1-16,2-22-1 16,-13 6 1-16,-6-3-1 15,-3-4 1-15,-1-3 0 16,-3-3 0-16,-1-1 2 15,3 4-2-15,4 2 2 16,7 4-2-16,4 3 2 16,7 2-2-16,5 4 1 15,8 9-1-15,2 3 0 16,8 6-1-16,0 6 1 15,4 4-1-15,-3 5 0 16,3 6 0-16,-6 1-1 16,2 5-1-16,-6-2-1 0,1 2-6 15,-22-18-21-15,9 1-9 16,-5-17 1-16,-19 6-1 15</inkml:trace>
  <inkml:trace contextRef="#ctx0" brushRef="#br0" timeOffset="7428.4249">1603 2002 87 0,'20'0'38'15,"3"0"-2"-15,-9-11 1 16,0-2-33-16,-12-10-1 0,1-10 0 15,-5-6-3-15,-4-2 3 16,-3 0-3-16,-5 2 2 16,-2 4-1-16,-3 8 2 15,0 7-1-15,0 10 0 16,-1 11 1-16,5 6-1 15,1 7 0-15,5 10-1 16,3 7 3-16,9 6-4 16,4 3 3-16,7 2-3 15,2-4 2-15,5-4-2 16,1-9 0-16,1-15 1 15,1-13-2-15,-5-15 0 16,-3-17-3-16,-7-13-4 16,9-2-9-16,-21-13-20 15,10 4-4-15,-10-3 3 0,4 10-2 16</inkml:trace>
  <inkml:trace contextRef="#ctx0" brushRef="#br0" timeOffset="8037.4597">1682 1499 73 0,'2'23'38'15,"10"7"1"-15,0 0 1 16,10 7-14-16,-3-9-17 15,10-1-3-15,-6-7-3 16,5-3 0-16,-5-6-1 16,-3-4 0-16,-5-7-1 15,-15 0 0-15,11-13-1 16,-18-1 1-16,-7-3 0 15,-4-1-1-15,-6 0 0 16,-8-4 0-16,0 2 0 0,-4-3 0 16,0 5 0-16,6 3 0 15,7 6 0-15,3-4-1 16,8 4 1-16,3-2-1 15,7-1 2-15,4-2-1 16,3-5 0-16,1 0 0 16,-6 19 0-16,0 0 1 15,10-39 0-15,-10 39-1 16,0 0 2-16,12-34-2 15,-12 34 1-15,9-14-1 16,-9 14 0-16,0 0 1 16,10 18-2-16,1-3 2 15,-8-3-2-15,8 7 1 16,0-2 1-16,4 0-1 0,2-3 1 15,0-6-1-15,0-5 1 16,1-6 0-16,-2-7-1 16,-16 10 2-16,0 0-2 15,0 0 0-15,28-52 0 16,-28 52 0-16,0 0 0 15,27-48 0-15,-27 48 0 16,0 0 0-16,49-23 0 16,-7 26 0-16,-10 9 0 15,11 14 0-15,-12 8 0 16,6 14 0-16,-11 2 0 15,-5-4 0-15,-13-23-8 16,-22-27-18-16,5-5-15 16,-12-15-1-16,4-11-1 0,17 35-1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4T23:56:59.92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11843 18709 10 0,'0'0'31'16,"0"0"2"-16,0 0-13 15,-33-43-7-15,33 43-3 16,0 0-2-16,0 0-2 16,3-48-1-16,-3 48-1 15,0 0-2-15,34-52-2 16,-34 52 1-16,0 0-1 0,66-55 1 15,-66 55 0-15,62-38 0 16,-62 38 1-16,79-38-1 16,-79 38-1-16,95-37 1 15,-43 20-1-15,6 1 0 16,2-1-1-16,8 3 0 15,2-1 0-15,3 1 0 16,2-2 2-16,3 1-2 16,1 2 1-16,3-2 0 15,1 3 1-15,6-1-2 16,0 1 1-16,1 1 1 15,2-1-1-15,0 2-2 16,1 0 3-16,0-1-1 16,-1 2 0-16,0 2 0 15,-3 0 1-15,1 2-1 0,0 1-1 16,-2 0 3-16,-2 2-2 15,-1 2 0-15,-4 2 0 16,-3 2-1-16,-3 2 1 16,-3 1 1-16,-1-1-1 15,-4 5 0-15,-1-1 0 16,-4 4 1-16,-1 2 0 15,-5 2 0-15,-4 3-1 16,-3 5 1-16,-3 5-1 16,-46-31-3-16,85 78 2 15,-50-30 0-15,-4 4 1 16,-3-2-1-16,-4 2 0 15,-4-1-3-15,-2-4-1 16,-3-2-11-16,-15-45-18 0,33 69 0 16,-33-69 1-16</inkml:trace>
  <inkml:trace contextRef="#ctx0" brushRef="#br0" timeOffset="2943.1683">2623 18014 36 0,'0'0'32'0,"0"0"-2"0,0 0 3 16,0 0-25-16,49-16-1 15,-49 16-4-15,0 0-1 16,0 0 0-16,0 0 0 16,0 0 2-16,0 0-3 15,0 0 0-15,0 0-1 16,0 0 4-16,0 0 1 15,-53-22-1-15,53 22 0 16,0 0-1-16,0 0 0 16,-55 43 0-16,55-43-1 15,0 0-1-15,-30 53-1 16,30-53-1-16,-6 40 2 15,6-40-1-15,0 0-2 16,25 49 3-16,-25-49-3 0,0 0 3 16,66 6 0-16,-66-6-2 15,59-16 3-15,-59 16-4 16,59-30 4-16,-59 30-4 15,0 0 3-15,61-62-3 16,-61 62 0-16,14-47 1 16,-14 47 0-16,-4-44 2 15,4 44-2-15,0 0-3 16,0 0-19-16,-63-24-12 15,63 24-1-15,0 0-2 16,-61 29-6-16</inkml:trace>
  <inkml:trace contextRef="#ctx0" brushRef="#br0" timeOffset="4102.2346">5462 17946 12 0,'0'0'30'0,"0"0"2"16,0 0 1-16,0 0-22 16,0 0-1-16,0 0-3 15,0 0-1-15,0 0-1 16,0 0 0-16,0 0-1 15,0 0 0-15,0 0-3 16,-54-11 1-16,54 11 2 16,0 0 1-16,0 0-2 15,0 0 0-15,-23 46-4 16,23-46 2-16,0 0 1 15,0 0-1-15,16 47-3 16,-16-47 2-16,0 0-2 16,0 0 2-16,57 33 3 15,-57-33-3-15,0 0 0 0,56 19 1 16,-56-19-1-16,0 0 0 15,48 31 3-15,-48-31-3 16,0 0 1-16,19 53-1 16,-19-53-4-16,-5 44 0 15,5-44 0-15,-15 43-16 16,15-43-17-16,0 0-2 15,0 0 0-15</inkml:trace>
  <inkml:trace contextRef="#ctx0" brushRef="#br0" timeOffset="4314.2467">5471 17981 61 0,'0'0'37'0,"-14"-43"0"15,14 43 1-15,0 0-31 16,0 0-7-16,-6-43 3 15,6 43 1-15,0 0-3 16,0 0-3-16,48-14-25 16,-48 14-10-16,56-3-2 15,-56 3 2-15</inkml:trace>
  <inkml:trace contextRef="#ctx0" brushRef="#br0" timeOffset="5176.296">8011 18058 13 0,'0'0'34'0,"0"0"5"16,0 0-3-16,0 0-25 15,0 0-4-15,0 0-1 16,-45-10-1-16,45 10-2 15,0 0-2-15,0 0 0 16,-24 52-3-16,24-52-1 16,0 0-4-16,-15 55-10 15,15-55-19-15,0 0-1 16,7 51 2-16</inkml:trace>
  <inkml:trace contextRef="#ctx0" brushRef="#br0" timeOffset="5481.3135">8212 18092 34 0,'0'0'36'16,"0"0"3"-16,25-42-3 16,-25 42-29-16,0 0-2 15,0 0-1-15,0 0 0 16,-25 52 2-16,25-52-3 15,-13 52 0-15,13-52-1 16,-4 50 1-16,4-50-1 16,0 0-1-16,24 53 1 15,-24-53-1-15,0 0 0 16,56 11-1-16,-56-11 1 15,0 0-2-15,59-33-1 0,-59 33 0 16,28-45-3-16,-28 45-3 16,15-46-22-16,-15 46-10 15,-2-44-1-15,2 44 1 16</inkml:trace>
  <inkml:trace contextRef="#ctx0" brushRef="#br0" timeOffset="6498.3716">10787 18077 42 0,'0'0'36'0,"0"0"2"16,0 0-3-16,-51-37-31 15,51 37-3-15,0 0 0 0,0 0 0 16,-34 46 0-16,34-46-5 16,-21 41-15-16,21-41-15 15,0 0-3-15,-9 57 1 16</inkml:trace>
  <inkml:trace contextRef="#ctx0" brushRef="#br0" timeOffset="6811.3895">10854 18136 35 0,'0'0'37'16,"46"-43"1"-16,-46 43-2 16,0 0-22-16,0 0-10 15,0 0 0-15,0 0 0 0,0 0-1 16,0 0-2-16,0 0 1 15,1 44 0-15,-1-44 1 16,0 0-3-16,0 0 0 16,31 42 0-16,-31-42 1 15,0 0 1-15,0 0-3 16,59 49 1-16,-59-49-1 15,0 0 1-15,42 42 1 16,-42-42-2-16,0 0-3 16,31 42-9-16,-31-42-23 15,0 0-2-15,0 0-1 16,0 0-1-16</inkml:trace>
  <inkml:trace contextRef="#ctx0" brushRef="#br0" timeOffset="7007.4008">11000 18083 71 0,'-9'-54'44'16,"9"54"-2"-16,0 0 2 16,-14-49-39-16,14 49-3 15,0 0 1-15,0 0-3 16,0 0-3-16,0 0-8 15,69-24-29-15,-69 24-2 16,85-19 0-16,-42 5-2 16</inkml:trace>
  <inkml:trace contextRef="#ctx0" brushRef="#br0" timeOffset="8895.5087">13437 17453 28 0,'0'0'30'0,"0"0"0"16,-17 8-19-16,19 5-4 0,-7-2 0 15,9 11-1-15,-9 5 0 16,6 8 0-16,-1-35-1 16,0 0 0-16,-6 66-1 15,6-66-1-15,-5 47 0 16,5-47-1-16,0 0 0 15,-5 63-2-15,5-63 3 16,0 0 0-16,-6 50-1 16,6-50 0-16,0 0-2 15,0-20 1-15,2-13 0 16,0-7 0-16,-3-7-3 15,0 2 1-15,-2 0 0 16,-1 6 2-16,-3 4 0 16,1 6-1-16,0 7 1 0,0 10 0 15,6 12-1-15,-14 3 2 16,10 13-1-16,-2 11 0 15,-1 5-1-15,2 8 2 16,5-40-2-16,-2 51 1 16,2-51 0-16,-2 58 1 15,2-58-1-15,1 61-1 16,-1-61 1-16,5 59 0 16,-5-59 0-16,4 53 0 15,-4-53 1-15,0 0-3 16,8 42 3-16,-8-42-1 15,-1 12-2-15,10-21 2 16,-4-21-2-16,1-7 0 16,-1-22 1-16,1-1 0 0,-1-1-1 15,4 12 1-15,-4 15 1 16,-3 8-1-16,3 8 1 15,-5 18-1-15,0 0 0 16,0 14 1-16,-2 10-1 16,-3 8 1-16,5-32-1 15,0 0-1-15,-8 71 2 16,8-71-2-16,-7 59 2 15,7-59-2-15,-1 59 2 16,1-59-1-16,-1 57 2 16,1-57-1-16,0 0 1 15,5 53-1-15,-5-53-1 16,0 0 1-16,0 15-2 15,12-30 2-15,-3-20-2 0,3-8 1 16,-6-24-1-16,-1 6 1 16,-6-2 1-16,2 21-1 15,-4 7 0-15,-2 13 0 16,2 11 1-16,3 11-1 15,-2 16 0-15,2 8 0 16,0 11 0-16,0-35 1 16,0 0-1-16,3 65 0 15,-3-65 0-15,3 50 0 16,-3-50 0-16,0 0 0 15,4 68 0-15,-4-68 0 16,0 0 0-16,0 0-1 16,16 44-2-16,-16-44-12 15,6-12-24-15,-9-14 0 16,0-16-3-16,-5-5 0 0</inkml:trace>
  <inkml:trace contextRef="#ctx0" brushRef="#br0" timeOffset="9816.5614">10837 17458 28 0,'2'-12'34'16,"-2"12"1"-16,2-13 0 15,-2 13-27-15,0 0-2 16,13 6 0-16,-17 4-1 16,6 5 0-16,-7 2-1 0,3 6 1 15,-8 0-1-15,5 9 1 16,-7-2-2-16,12-30 0 15,0 0 0-15,-15 58-2 16,15-58 0-16,0 0 0 16,-15 65 1-16,15-65-1 15,0 0-2-15,-8 57 1 16,8-57 1-16,1 30-1 15,-1-30 1-15,0 0 1 16,-2-37-2-16,2-3 0 16,-3-13 2-16,2-6-1 15,-6-6 1-15,7 10-1 16,-3 5 0-16,2 12 0 15,-2 7-1-15,2 14 1 0,1 17 0 16,0 0-1-16,-2 24 1 16,-2 14 0-16,3 12-1 15,1-50 1-15,-4 58-1 16,4-58 1-16,-3 74-1 15,3-74 0-15,-4 68 0 16,4-68-3-16,-2 62-3 16,2-62-35-16,-8 48 1 15,6-22-1-15,2-26-1 16</inkml:trace>
  <inkml:trace contextRef="#ctx0" brushRef="#br0" timeOffset="10877.6221">8096 17490 26 0,'-6'-12'33'0,"6"12"2"16,-13 5-1-16,13-5-26 16,-17 15-2-16,11 2 0 15,-7 5-1-15,6 7-1 16,-7 5-1-16,14-34-1 15,0 0 0-15,-13 65-1 16,13-65-1-16,0 0 2 16,-10 61-1-16,10-61 1 0,0 27 2 15,7-12-2 1,-7-15 0-16,16-15 1 0,-2-18-1 15,1-8-1-15,-1-16 1 16,-1 1-1-16,-5 1-1 16,-3 7 1-16,-4 8 0 15,0 11 0-15,-4 6 1 16,-2 13-1-16,5 10 0 15,-12 10 0-15,4 12 0 16,-1 6 0-16,1 13-1 16,-1 2 1-16,-1 12-1 15,10-55 1-15,-8 58-2 16,8-58 3-16,-2 63-2 15,2-63 0-15,-1 58 0 16,1-58 1-16,9 47 0 0,-9-47-1 16,14 15 2-16,6-15-2 15,-8-17 0-15,6-15 1 16,-7-18-1-16,0-9 0 15,-10-10 0-15,0 8 1 16,-9 22-2-16,-2 14 1 16,-3 19 1-16,0 17-1 15,-3 13-1-15,2 15 0 16,14-39-4-16,-12 58-18 15,12-58-16-15,-10 66-2 16,10-66 0-16,-6 61 0 16</inkml:trace>
  <inkml:trace contextRef="#ctx0" brushRef="#br0" timeOffset="11673.6675">5394 17532 11 0,'2'-16'32'15,"1"2"0"-15,-5 1 2 16,2 13-19-16,-4-20-8 15,4 20 0-15,0 0-2 16,0 0 0-16,5 20 0 16,-2 5-1-16,-4 10-1 15,1-35 0-15,0 47-1 16,0-47 1-16,-3 56 0 15,3-56-2-15,-7 61 1 16,7-61 0-16,-5 59 0 16,5-59 1-16,0 0-2 0,11 67 0 15,-11-67 1 1,13-15-1-16,-7-29 0 0,9-14-1 15,-2-20 2-15,2-6-4 16,-8-2 3-16,-1 18 0 16,-6 13-1-16,-2 17 1 15,-5 25-1-15,-4 17 1 16,-3 24-1-16,-4 17 1 15,1 22-3-15,17-67-2 16,-17 79-30-16,17-79-3 16,-16 87-3-16,16-87 0 15</inkml:trace>
  <inkml:trace contextRef="#ctx0" brushRef="#br0" timeOffset="13707.784">16127 17483 21 0,'0'0'18'0,"0"0"1"16,-5-13-1-16,5 13-2 16,0 0-4-16,0 0-3 15,0 0-3-15,-1 19-1 16,-2 0-1-16,2 14 1 15,1-33-2-15,0 0 1 16,-7 68 0-16,7-68 1 16,-5 55-2-16,5-55 0 15,-2 54-1-15,2-54 0 16,0 51 0-16,0-51-1 0,0 0 2 15,2 45-3-15,-2-45 1 16,16 1-1-16,-9-26 1 16,2-12 0-16,1-15 1 15,-5-4-2-15,-5 2-2 16,-5 15 2-16,-3 6 0 15,2 4 2-15,-5 9-1 16,3 5-1-16,8 15 1 16,-14-1 0-16,10 16 1 15,4 7-1-15,-3 11 0 16,5 7 0-16,-2-40-1 15,1 47 1-15,-1-47 1 16,0 52-2-16,0-52 1 16,4 52-1-16,-4-52 1 0,0 0-1 15,2 57 3 1,-2-57-2-16,0 0-2 0,11-3 2 15,-7-24 0-15,5-8 0 16,-3-16 0-16,4 1-1 16,-5 0-2-16,0 20 3 15,-3 15-1-15,-2 15 0 16,-4 23 0-16,4-23 0 15,0 0-2-15,-8 63 0 16,8-63-3-16,-6 60-23 16,6-60-7-16,5 60-3 15,-5-60 0-15</inkml:trace>
  <inkml:trace contextRef="#ctx0" brushRef="#br0" timeOffset="14978.8564">18786 17490 20 0,'0'-14'29'16,"0"14"1"-16,0-16-11 16,-7 4-8-16,7 12-2 15,0-12-1-15,0 12-1 16,0 0-2-16,-2 25 0 15,-2-3 0-15,0 11-1 16,-1 7-1-16,5-40 0 16,-5 49 0-16,5-49 0 15,-6 53-1-15,6-53-1 0,-3 55 4 16,3-55-5-16,-2 49 1 15,2-49 1-15,0 0 1 16,0 58-1-16,0-58-1 16,0 0 1-16,5 7-2 15,-3-19 2-15,-3-17-2 16,4-18 0-16,-6-12-1 15,1-2 0-15,-2-2 3 16,2 6-3-16,1 21 1 16,1 10 1-16,-1 13 1 15,1 13-1-15,-4 12 0 16,2 13 0-16,-3 15-1 15,5-40 2-15,-9 52-2 16,9-52 2-16,-4 60-2 0,4-60 0 16,-9 61 0-16,9-61 0 15,3 58 1-15,-3-58 0 16,0 0 0-16,26 66-1 15,-13-63 0-15,11-18 1 16,-6-18-1-16,5-16 1 16,-6-7-1-16,1 0-2 15,-14 3 3-15,-1 18-3 16,-6 15 1-16,3 20 1 15,-18 13 0-15,3 17-1 16,15-30-2-16,-13 46 1 16,13-46-3-16,-9 53-14 15,9-53-16-15,14 59-2 16,-14-59-1-16,0 0-1 0</inkml:trace>
  <inkml:trace contextRef="#ctx0" brushRef="#br0" timeOffset="19129.0941">21450 17704 31 0,'-5'-17'30'0,"15"-3"-4"16,-19-3-1-16,5 9-16 15,8-3 1-15,-9 6 0 16,5 11-2-16,0-13-2 16,0 13-2-16,-5 18 1 15,5-18-2-15,0 0 4 16,0 0-6-16,1 63 1 15,-1-63-1-15,-1 48 1 16,1-48 0-16,0 57 0 16,0-57-3-16,-5 57 0 15,5-57 3-15,0 51 0 16,0-51 0-16,0 0 1 15,6 47-3-15,-6-47 2 0,27-1 1 16,-17-23-4-16,5-16 1 16,-3-15 0-16,1-18 1 15,-4-5-3-15,-2 11 3 16,-10 17-2-16,1 29 2 15,2 21 0-15,-13 17 0 16,13-17 0-16,0 0-1 16,-12 73 2-16,12-73-2 15,-8 67-2-15,8-67-4 16,1 69-27-16,-1-69-7 15,4 61 2-15,-4-61 0 16</inkml:trace>
  <inkml:trace contextRef="#ctx0" brushRef="#br0" timeOffset="21652.2384">12880 17009 33 0,'0'0'26'0,"0"0"4"16,0 0-1-16,0 0-19 15,0 0-1-15,3-16-1 16,15 5-2-16,-2-7-1 16,12 2 0-16,1-5-1 15,4 3 1-15,0-3-2 16,2 8-1-16,-6 2 0 15,-3 5-1-15,-4 6 0 16,-7 4-1-16,-5 8 1 0,-7 8-1 16,-6 6 1-16,-4 2-2 15,-4 3 1-15,-3 2 0 16,-3 3 0-16,-5-1 0 15,-1-1 1-15,-3-6-1 16,-3 2 1-16,3-2 1 16,-1-4-1-16,5-1 1 15,3-3-1-15,7-4 0 16,8-4 0-16,4-12 0 15,23 11 0-15,2-16 0 16,9-4 0-16,8-7-1 16,3-2 1-16,3-3-2 15,-2-3 1-15,-3 5-2 16,-2 0-1-16,-9 6-2 15,-1 8-3-15,-14-2-11 0,9 17-20 16,-15-6 0-16,8 9-1 16,-6-8 1-16</inkml:trace>
  <inkml:trace contextRef="#ctx0" brushRef="#br0" timeOffset="22074.2625">13745 17091 32 0,'0'0'35'0,"-11"-19"0"16,11 19-1-16,-19-20-26 16,19 20-3-16,-23-23 1 0,10 16-2 15,-4 0 0-15,0 7 0 16,-7 2 0-16,4 8-1 15,-8 8 0-15,0 7 1 16,0 6-1-16,3 10-1 16,4 2 0-16,7 1 1 15,7 1-2-15,13-4 1 16,8-9-1-16,15-9 0 15,8-13 0-15,12-13-1 16,8-18 1-16,2-9-2 16,2-13 2-16,-7-4-2 15,-8-5 1-15,-9 0 0 16,-16-1 0-16,-13 12 0 15,-17 3 0-15,-15 16-1 16,-12 8-1-16,-13 8 0 16,1 12-3-16,-3-4-5 0,26 16-28 15,-6-12-2-15,30 6 0 16,1-12 0-16</inkml:trace>
  <inkml:trace contextRef="#ctx0" brushRef="#br0" timeOffset="23184.326">15722 17012 56 0,'-20'2'35'16,"20"-2"-14"-16,-13-3 6 15,13 3-19-15,5-17-3 16,12 9-1-16,2-8-1 16,11 0 0-16,3 1-1 15,3 1-1-15,3 2 0 16,-4 8-1-16,-4 4 1 15,-7 4 0-15,-9 10-1 16,-9 5 2-16,-10 4-1 16,-7 4 1-16,-11 8-1 0,-4-3 1 15,-5 10 0-15,1-7 0 16,1-1 0-16,3-2-1 15,8-1 0-15,9-7-1 16,12-9 0-16,12-8-2 16,14-8-2-16,8-10-2 15,14-3-5-15,-3-17-8 16,19 3-16-16,-9-13-3 15,8 7 4-15,-15-13 0 16</inkml:trace>
  <inkml:trace contextRef="#ctx0" brushRef="#br0" timeOffset="23472.3425">16348 16926 16 0,'0'-12'33'0,"-14"-1"0"16,3 21 2-16,-18-11-14 15,9 18-9-15,-9-3-3 16,9 7-2-16,-2-1-1 16,11 0-2-16,2-1-2 15,7-4 0-15,7-1-1 16,7 0 0-16,4-1 0 15,1 0-1-15,3 1 1 16,3 0-1-16,-3 2 1 16,-2 2-1-16,0 4 0 15,-4 1 0-15,-5 3 1 16,-3 0-1-16,-3 4 0 15,-6-2-1-15,0-1 0 16,-2-3-2-16,1-4-3 16,-6-13-18-16,10-5-13 0,0 0-2 15,-3-23 2-15,2-11-1 16</inkml:trace>
  <inkml:trace contextRef="#ctx0" brushRef="#br0" timeOffset="23635.3518">16294 16886 57 0,'-12'-17'39'16,"-4"1"0"-16,16 16 0 15,-14 9-32-15,16 6-2 16,-2-15-3-16,35 12 0 16,8-13-3-16,23-12-3 15,31 2-31-15,9-29-1 16,28 4-5-16,11-21 2 15</inkml:trace>
  <inkml:trace contextRef="#ctx0" brushRef="#br0" timeOffset="24839.4207">18428 17054 39 0,'0'0'32'15,"4"-10"4"-15,-3-8-6 16,18 2-25-16,-1-8-1 16,15 0 0-16,3-6 0 15,10 1-2-15,-1 1 1 16,1 3-2-16,-6 7 0 15,-4 9-1-15,-11 8 1 16,-7 10 0-16,-16 10-1 16,-10 8 2-16,-11 7-2 15,-6 2 1-15,-6 3 0 16,2-1 0-16,1-3-1 15,8-7 2-15,10-6-1 0,10-9-1 16,11-6 0-16,15-6 1 16,8-6-1-16,7 1 0 15,2-1 1-15,-1 3-1 16,-7 3 1-16,-8 7 0 15,-12 6 0-15,-12 8-1 16,-16 7 2-16,-13 5-1 16,-8 4 0-16,-6-1 0 15,0-2 0-15,0-8-3 16,9-6-1-16,6-14-9 15,25-7-24-15,-2-11 0 16,26-11-3-16,2-12 1 16</inkml:trace>
  <inkml:trace contextRef="#ctx0" brushRef="#br0" timeOffset="25147.4383">19147 16931 49 0,'0'0'37'15,"-14"11"-1"-15,-7-2-2 16,4 17-27-16,-3 1-2 15,4 11 1-15,-1 2-2 16,3 2 0-16,4 1-2 16,8-2 0-16,7 0 0 15,6-9-1-15,7-10 1 16,7-10-1-16,8-15-1 15,0-14 1-15,4-11 0 16,-3-6 0-16,-4-8 0 16,-3-5-1-16,-10-4 0 0,-9 3-2 15,-7 3 0-15,-9 5-3 16,-3 9-1-16,-15-2-22 15,9 21-9-15,-13 1-2 16,11 22 1-16</inkml:trace>
  <inkml:trace contextRef="#ctx0" brushRef="#br0" timeOffset="26229.5002">20999 16964 37 0,'-8'16'34'0,"8"-16"-1"0,14-7 0 15,5-9-30-15,11 0-2 16,7-4 1-16,6 3-1 16,1-1 0-16,0 1 0 15,-5 7 0-15,-3 7 0 16,-12 5 0-16,-6 9 0 15,-14 4 0-15,-8 8 1 16,-11 2-1-16,-5 3 2 16,-7 4-2-16,2-2 2 15,0-2-2-15,3-6 1 16,9-4-1-16,11-3 0 15,2-15 0-15,29 8-1 16,1-11 1-16,11-5-1 16,9 0 0-16,0 1 2 0,1 3-2 15,-5 1 1-15,-8 8-1 16,-8 7 0-16,-12 5 1 15,-11 8 0-15,-14 8 0 16,-11 5-1-16,-8 2 1 16,-6 0 0-16,0-2-1 15,2-9-2-15,8-2-4 16,-1-15-20-16,23-12-11 15,0 0 0-15,23-30 0 16</inkml:trace>
  <inkml:trace contextRef="#ctx0" brushRef="#br0" timeOffset="26566.5189">21932 16951 54 0,'-15'9'36'15,"-15"-3"-3"-15,9 16-3 16,-17-8-22-16,9 7-3 15,-3 0 0-15,10-2-2 16,5 0-1-16,9-2 0 16,10-4-1-16,12-8 0 15,9-1 0-15,12-7-1 16,5-1 0-16,4-2 0 15,2 0 1-15,-2 4-1 16,-7 4 0-16,-8 9 0 16,-10 6 1-16,-8 11-1 0,-15 10 0 15,-7 2 0-15,-8 4 0 16,-7-1-1-16,1-3-2 15,-3-14-5-15,18-5-28 16,-8-23-1-16,14-14-2 16,4-22 0-16</inkml:trace>
  <inkml:trace contextRef="#ctx0" brushRef="#br0" timeOffset="26717.5281">22068 16809 77 0,'-23'12'40'16,"22"1"-2"-16,1-13-5 15,11-12-34-15,22-1-33 0,1-27-4 16,17 1-3-16,-4-19 0 16</inkml:trace>
  <inkml:trace contextRef="#ctx0" brushRef="#br0" timeOffset="32190.8412">2432 16069 19 0,'0'0'30'15,"12"6"-3"-15,-12-6 0 16,0 0-15-16,5-11-4 16,-5 11-2-16,0 0-2 15,0 0-1-15,0 0-1 16,4 14 0-16,-4-14 0 15,-1 12 0-15,1-12 0 16,0 0 0-16,8 11 0 16,-8-11 0-16,21-3 0 15,-1-1-1-15,-2-2 1 16,8 0-1-16,0-1-1 15,1 2 1-15,-2 2-1 16,3 0 0-16,-2 5 0 16,-3 1 0-16,0 1 0 0,1-2-1 15,4-2 1-15,0-2-1 16,4-5 1-16,1-6-2 15,5 1-2-15,-4-9-5 16,9 9-24-16,-14-8-3 16,2 15 1-16,-15-5-1 15</inkml:trace>
  <inkml:trace contextRef="#ctx0" brushRef="#br0" timeOffset="33187.8982">2596 15601 2 0,'0'0'30'0,"-12"11"1"15,12-11 1-15,0 0-22 16,0 0-3-16,0 0 0 16,0 0-2-16,0 0-1 15,0 0 0-15,0 0 0 16,0 0-1-16,0 0 0 15,0 0 0-15,0 0-1 16,0 0 0-16,1 11 0 16,-1-11-1-16,0 0 0 15,0 0-1-15,0 0 1 16,-4 10 0-16,4-10-1 15,0 0 1-15,0 0-1 0,0 0 1 16,0 0 0-16,9 4-1 16,-9-4 1-16,0 0-1 15,0 0 1-15,0 0-1 16,0 0 0-16,0 0 0 15,0 0 1-15,0 0-1 16,0 0 0-16,0 0 1 16,0 0-1-16,0 0 0 15,0 0 1-15,0 0-1 16,0 0 0-16,14-3 0 15,-14 3 0-15,10 3 0 16,-10-3 1-16,22 1-1 16,-7-1 0-16,5-2 0 0,4-3-1 15,5-2 1-15,3 1-1 16,0-2-1-16,2 7-4 15,-11-7-27-15,7 15-3 16,-13-3 0-16,-3 13-1 16</inkml:trace>
  <inkml:trace contextRef="#ctx0" brushRef="#br0" timeOffset="33888.9383">2645 15269 18 0,'0'0'30'16,"0"0"2"-16,-15-4 1 15,15 4-25-15,0 0-1 16,0 0-2-16,0 0 0 15,0 0 0-15,0 0-1 16,0 0-1-16,0 0 0 16,0 0 0-16,0 0-1 0,0 0 0 15,-7 15 0-15,7-15-2 16,2 14 1-16,-2-14-1 15,8 17 1-15,-8-17-1 16,21 17 0-16,-4-12 0 16,3 3 0-16,4-2 0 15,1 1 0-15,3-3 0 16,2-1-2-16,0-8-3 15,10 7-27-15,-9-15-3 16,9 4-2-16,-9-13 1 16</inkml:trace>
  <inkml:trace contextRef="#ctx0" brushRef="#br0" timeOffset="34464.9712">2576 14972 38 0,'0'0'32'16,"0"0"2"-16,0 0-12 0,-12-5-15 16,12 5-2-16,0 0 0 15,13 2-1-15,-13-2-1 16,23 1 0-16,-4-2-1 15,5 2 0-15,5-3-1 16,5-4-3-16,5 4-4 16,-3-11-25-16,10 6-5 15,-5-6 1-15,4 4-1 16</inkml:trace>
  <inkml:trace contextRef="#ctx0" brushRef="#br0" timeOffset="35052.0048">2599 14698 32 0,'0'0'30'16,"0"0"3"-16,-6-15-3 15,6 15-20-15,3-12-3 16,-3 12-2-16,4-14 0 16,-4 14 0-16,0 0-1 15,10-11 0-15,-10 11 1 16,0 0-1-16,0 0-1 15,0 0-1-15,0 0 0 16,0 0-1-16,10-9 0 0,0 7 0 16,7-1-1-16,3 0 1 15,9 1-3-15,4-5-1 16,6 10-7-16,-4-10-26 15,10 9 0-15,-10-8-2 16,5 4 1-16</inkml:trace>
  <inkml:trace contextRef="#ctx0" brushRef="#br0" timeOffset="35517.0312">2628 14284 43 0,'-14'9'34'0,"14"-9"1"15,0 0-3-15,0 0-19 16,0 0-4-16,0 0-2 16,23-6-3-16,-1 2-1 15,4-3-1-15,4-2-3 16,9 4-4-16,-6-6-29 15,13 6-2-15,-6-9-2 16,2 8 1-16</inkml:trace>
  <inkml:trace contextRef="#ctx0" brushRef="#br1" timeOffset="66151.7836">2893 16980 23 0,'4'-16'16'0,"-4"16"-1"15,4-17-3-15,-4 17-1 16,3-12 0-16,-3 12-2 16,1-11 0-16,-1 11-1 15,0 0-1-15,0 0-2 16,8-17 1-16,-8 17-1 15,7-12-1-15,-7 12 0 16,0 0 0-16,5-11-2 16,-5 11 0-16,0 0 0 15,-21 29-1-15,2 0 0 16,-6 7 0-16,-4 6 0 15,-9 8 1-15,-5 8 1 16,-4-1 0-16,-2 3 2 0,-6-9-2 16,10-4 0-16,-1-7 0 15,5-8-1-15,9-6-2 16,3-6-3-16,15-5-5 15,-2-14-18-15,16-1-10 16,0 0-2-16,27-23-1 16</inkml:trace>
  <inkml:trace contextRef="#ctx0" brushRef="#br1" timeOffset="66622.8106">2607 17020 30 0,'-10'-15'35'0,"10"15"1"15,-9-19-1-15,9 19-28 16,-10-20 0-16,10 20-1 16,-7-10-2-16,7 10 0 15,0 0-1-15,0 0 0 16,0 0-1-16,0 0 0 15,0 0-1-15,12 1 0 16,4 2 0-16,7 7 0 0,5-6 0 16,11 9 0-16,3 1 0 15,3 0 0-15,4 1-1 16,-1 3 1-16,-1 2-1 15,-4-4 0-15,-1 6 0 16,-8-7 1-16,0 1-2 16,-2 0 1-16,-5-2 0 15,-5-3-2-15,1-1 0 16,-5-6-2-16,-3 2-1 15,-15-6-4-15,18 10-14 16,-18-10-14-16,0 0 0 16,0 0 0-16</inkml:trace>
  <inkml:trace contextRef="#ctx0" brushRef="#br1" timeOffset="72671.1565">3381 15577 13 0,'0'0'30'16,"5"-13"-1"-16,-5 13-9 15,0 0-4-15,11-6-5 16,-11 6-3-16,0 0-2 15,0-10-1-15,0 10-1 16,0 0-1-16,0 0-1 16,-1 16 0-16,-2-3 0 15,-3 3 0-15,-5 7 0 16,-4 7-1-16,-4 7 1 15,-7 3-1-15,-4 5 1 16,-5 2 0-16,2 0-1 0,-1-6 0 16,5-4 0-16,6-8 0 15,4-10-2-15,10-5 0 16,9-14-3-16,0 0-4 15,6-14-26-15,13 1-2 16,-7-15 0-16,13 5-1 16</inkml:trace>
  <inkml:trace contextRef="#ctx0" brushRef="#br1" timeOffset="72995.175">3272 15691 23 0,'-6'-12'34'15,"6"12"0"-15,-8-17 0 0,8 17-23 16,-6-20-4-16,6 20-1 16,2-19-1-16,-2 19 0 15,5-14-1-15,-5 14-1 16,0 0 2-16,14 10-2 15,-8 5-1-15,5 10 0 16,-3 2 0-16,4 8-1 16,2 1 0-16,4 3 0 15,3-1-1-15,2-2 1 16,2-9-2-16,4-5 0 15,4-7-2-15,-7-14-8 16,5 5-25-16,-7-19-2 16,2 8-2-16,-11-17 1 0</inkml:trace>
  <inkml:trace contextRef="#ctx0" brushRef="#br1" timeOffset="77427.4285">3979 15757 0 0,'15'-15'21'0,"-15"15"1"15,0 0 2-15,17-3-11 16,-17 3 0-16,0 0-2 16,0 0-2-16,0 0-1 0,-21 10-1 15,14 0-2-15,-6-2 0 16,0 7-1-16,-7 0-1 15,2 5 0-15,-3-1-1 16,2 5-1-16,-4 4 0 16,3-3 0-16,1 3-1 15,2-5 0-15,6-3-1 16,0-5-1-16,6-3-4 15,-4-22-17-15,9 10-11 16,9-23-2-16,1 6 1 16</inkml:trace>
  <inkml:trace contextRef="#ctx0" brushRef="#br1" timeOffset="77788.4491">3851 15788 32 0,'-14'-6'35'0,"14"6"2"16,-15-6-3-16,15 6-26 15,0 0-2-15,-12-3-1 16,12 3-1-16,0 0-1 15,0 0 0-15,0 0 1 16,-11-4-2-16,11 4 0 16,0 0 0-16,5 15-1 0,1-3 0 15,3 4 0-15,4 2 0 16,5 5-1-16,2 6 0 15,3-2 1-15,6 3-1 16,-1-4-1-16,1 2 0 16,-3-7-2-16,2 3-6 15,-14-12-26-15,10 11-2 16,-12-17-1-16,7 9 0 15</inkml:trace>
  <inkml:trace contextRef="#ctx0" brushRef="#br1" timeOffset="96220.5034">4464 15777 16 0,'0'0'18'0,"0"0"-2"16,0 0-1-16,2-10-4 16,-2 10-2-16,0 0-2 15,-16 24 4-15,-5-15 0 16,3 10-6-16,-9-4 0 15,4 10-1-15,-8-6 0 16,5 4 0-16,-3-7-1 16,6 0 0-16,0-6-1 0,6-2-1 15,5-3-1-15,12-5-3 16,0 0-5-16,-14 0-24 15,14 0-2-15,15-9 0 16,3 4 0-16</inkml:trace>
  <inkml:trace contextRef="#ctx0" brushRef="#br1" timeOffset="96490.5189">4279 15784 30 0,'-11'12'33'16,"-5"-8"1"-16,8 9-7 15,-5-14-22-15,13 1-1 0,0 0-1 16,0-16 1-16,7 1-1 16,6 1-1-16,1-2 0 15,6 3 1-15,-4 3-1 16,6 6 0-16,-2 7 0 15,-2 7-1-15,-3 6-1 16,1 5 0-16,1 7-4 16,-5-15-14-16,13 9-16 15,-6-12-2-15,15-6-1 16</inkml:trace>
  <inkml:trace contextRef="#ctx0" brushRef="#br1" timeOffset="101787.8219">4975 15141 25 0,'0'0'22'16,"-2"-17"-4"-16,2 17-3 15,0 0-3-15,0 0-3 16,0 0-2-16,0 0-1 16,0 0-1-16,0 0 0 15,0 0-2-15,-11 11 0 16,11-11-1-16,-14 12 1 0,3-3-1 15,-3 8 0-15,-7 2 0 16,-2 6 1-16,-8 4-1 16,-3 3 1-16,-8 1-1 15,4 1 0-15,0-4 0 16,4-6-1-16,5-3-1 15,10-7 0-15,7-6-2 16,12-8-4-16,16-6-25 16,2-14-4-16,9 2 1 15,-1-7-2-15</inkml:trace>
  <inkml:trace contextRef="#ctx0" brushRef="#br1" timeOffset="102266.8493">4857 15190 2 0,'0'0'29'16,"-13"-8"1"-16,13 8 1 16,0 0-22-16,0 0-1 15,-14-10 0-15,14 10-1 0,0 0 0 16,0 0-2-16,0 0 0 15,0 0-1-15,0 0 0 16,0 0-1-16,0 0 0 16,11-3 0-16,-11 3-1 15,24-5 0-15,-5 1 0 16,4 3-1-16,3-2 0 15,6 3 0-15,-1 3-1 16,-2 1 0-16,1 4-1 16,-1 1 0-16,-4 8-2 15,-4-2 0-15,-1 11-2 16,-8-11-4-16,8 14-12 15,-14-18-13-15,7 6 0 16,-13-17-1-16</inkml:trace>
  <inkml:trace contextRef="#ctx0" brushRef="#br1" timeOffset="103611.9261">2744 17182 13 0,'-12'8'26'0,"12"-8"-9"0,-11 1-4 16,11-1-2-16,0 0-1 15,0 0-3-15,0 0-2 16,0 0-1-16,-5-14-2 15,5 14 1-15,0 0-1 16,6-15 0-16,-6 15 0 16,6-10 0-16,-6 10 0 15,7-16 1-15,-5 2-1 16,5 1 1-16,-1-9 1 15,6-5-1-15,0-11 0 16,8-5 0-16,1-16 0 16,8-9-1-16,3-15 1 15,7-9-1-15,4-7-1 16,5-5 1-16,0-6-1 0,3-2 0 15,-2 6-2-15,-4 5 2 16,-3 11-2-16,-10 13 0 16,-5 13 1-16,-8 14-1 15,-7 14 1-15,-6 10-1 16,-2 15 0-16,-4 11-2 15,0 0-2-15,0 0-19 16,5 13-10-16,-5-13-1 16,13 19 0-16</inkml:trace>
  <inkml:trace contextRef="#ctx0" brushRef="#br1" timeOffset="104303.9657">3294 15789 11 0,'0'0'30'0,"-17"-4"0"15,17 4-4-15,-15-6-16 16,15 6-3-16,0 0-1 16,8-13-2-16,-8 13 0 15,20-13-1-15,-7 7 0 16,7 4-1-16,0 1 1 15,6 6-2-15,-1 1 1 16,1 6-1-16,0 5-1 16,2 3 1-16,-2-3-1 15,2-1-1-15,0 0 0 16,1-4-2-16,6 3-8 15,-8-16-21-15,11 3-3 16,-11-9 1-16</inkml:trace>
  <inkml:trace contextRef="#ctx0" brushRef="#br1" timeOffset="105172.0154">3958 15983 5 0,'-13'7'29'0,"3"-2"0"16,10-5 0-16,-21 3-22 16,21-3-2-16,0 0 0 15,0 0-1-15,-9-17 1 16,9 17 0-16,0 0 0 15,19-9-1-15,-7 6-1 16,6 3 0-16,6-4 0 16,5 0-1-16,5-6-1 15,7-1 0-15,6-6-1 0,1-3-2 16,4 5-4-16,-7-9-25 15,4 11-4-15,-11 0 0 16,-2 13 0-16</inkml:trace>
  <inkml:trace contextRef="#ctx0" brushRef="#br1" timeOffset="105933.059">4287 15942 20 0,'0'0'20'0,"-8"12"-3"16,8-12-4-16,0 0-4 16,-14 11-1-16,14 0-2 15,0-11-2-15,0 0 1 0,0 0 1 16,0 0 0-16,10-18 0 15,11-5 1-15,2-22-1 16,14-2 0-16,7-19-1 16,14-5 1-16,4-9-3 15,6-2 0-15,0 2-1 16,-2 5 1-16,-4 9-2 15,-11 10 1-15,-9 15-2 16,-12 9-1-16,-11 11 1 16,-8 10-1-16,-11 11-1 15,0 0 1-15,0 0-3 16,-13 13-3-16,17 1-26 15,-4-14-2-15,-7 15 0 16,7-15 0-16</inkml:trace>
  <inkml:trace contextRef="#ctx0" brushRef="#br1" timeOffset="551294.5322">5576 15412 37 0,'12'0'20'0,"-12"-11"1"0,0 11 1 15,0 0-12-15,10-8-1 16,-10 8-2-16,0 0-1 16,-1-13 0-16,1 13-2 15,0 0 0-15,0 0-1 16,0 0 0-16,-13 19-1 15,-1-4 0-15,-4 5 0 16,-8 4 0-16,-8 5 0 16,-8 4 0-16,-3 2-2 15,-6 1 2-15,2-3-2 16,3-4 1-16,5-5-2 15,10-6-1-15,7-12-6 16,24 5-22-16,0-11-6 16,14-14-3-16,3-3 2 0</inkml:trace>
  <inkml:trace contextRef="#ctx0" brushRef="#br1" timeOffset="551666.5535">5398 15374 46 0,'-14'-13'37'0,"14"13"1"16,-13-10-3-16,13 10-28 16,0 0-2-16,-10-3-1 15,10 3-2-15,0 0 0 16,0 0 0-16,10 15-1 15,3-2 0-15,1 4 0 16,3 3 0-16,1 5 0 16,0 2 0-16,2 3 1 15,-2-1-2-15,-1-2-3 16,1 2-1-16,-9-16-30 15,13 6-4-15,-7-14-4 16,13 0 2-16</inkml:trace>
  <inkml:trace contextRef="#ctx0" brushRef="#br1" timeOffset="557986.915">6093 15743 9 0,'0'0'8'0,"0"0"0"16,0 0 3-16,0 0-3 15,0 0-1-15,0 0 0 16,13-6 0-16,-13 6 0 15,0 0-1-15,0 0 1 16,0 0-1-16,0 0-1 16,0 0 1-16,-2-12-1 15,2 12 0-15,0 0 0 16,0 0-1-16,0 0 1 15,0 0-1-15,0 0-1 16,0 0 0-16,-10-6-1 0,10 6 0 16,-9 9 0-16,0 2-1 15,-7 0 0-15,3 7 0 16,-6 3 0-16,-2 2 0 15,-3 1 1-15,2 3-1 16,-1-4 1-16,3-2-1 16,3-3 0-16,3-3 0 15,4-5-1-15,10-10-2 16,-9 14-1-16,9-14-3 15,-1 13-6-15,1-13-17 16,0 0-7-16,0 0 1 16</inkml:trace>
  <inkml:trace contextRef="#ctx0" brushRef="#br1" timeOffset="558379.9375">5919 15744 30 0,'-6'-10'34'0,"6"10"3"16,0 0-12-16,-10-17-15 15,10 17-2-15,0 0-1 16,0 0-2-16,0 0-2 16,0 0 1-16,-13-1-2 0,13 1 0 15,0 0 1-15,0 0-2 16,0 0 0-16,6 14 0 15,6-5-1-15,4 2 1 16,6 3-1-16,3 4 0 16,3 4 0-16,3 2 0 15,-2 5-1-15,-1 1-1 16,-2 2-3-16,-9-8-3 15,8 8-28-15,-14-13-3 16,9 2 2-16,-8-18-2 16</inkml:trace>
  <inkml:trace contextRef="#ctx0" brushRef="#br1" timeOffset="561777.1318">6618 15403 22 0,'0'0'27'15,"0"0"-2"-15,0 0 4 16,-14-2-14-16,14 14-2 16,-11-12-4-16,7 14-2 15,-11-6-1-15,2 8-1 16,-7-1-2-16,-2 7 1 15,-6 1-2-15,1 2-2 16,-4 1 1-16,2-1-4 16,4 2 1-16,2-8-6 15,15 12-10-15,-6-19-19 16,17 3-1-16,-3-15 1 0</inkml:trace>
  <inkml:trace contextRef="#ctx0" brushRef="#br1" timeOffset="562069.1485">6421 15408 28 0,'-14'10'34'15,"6"1"2"-15,-3-9-1 16,11-2-26-16,0 0-2 0,4 12-1 16,-4-12 0-16,14 1-2 15,-4 1 2-15,10 6-2 16,1-1-1-16,4 4 0 15,1-1-1-15,5 1-2 16,4 5-7-16,-10-13-30 16,16 5 0-16,-11-11-5 15,6 0 2-15</inkml:trace>
  <inkml:trace contextRef="#ctx0" brushRef="#br1" timeOffset="572646.7535">7197 15030 29 0,'0'0'30'0,"0"0"3"16,-9 21-21-16,-15-11-3 16,7 17 0-16,-19-6-1 0,7 13-1 15,-15 0-1-15,7 6-1 16,-6-2-2-16,5 0-1 15,4-5-1-15,7-7-2 16,9 0-6-16,4-20-7 16,14-6-19-16,0 0-3 15,23-2 2-15</inkml:trace>
  <inkml:trace contextRef="#ctx0" brushRef="#br1" timeOffset="572962.7714">7028 15105 10 0,'-12'-1'33'16,"12"1"1"-16,0 0 2 15,-10 13-23-15,-1-20-2 16,11 7-2-16,0 0-2 15,0 0-1-15,-9-3-2 16,9 3 0-16,0 0 1 16,0 0-2-16,-10 6-1 15,10 6 0-15,0 2 0 16,3 5-1-16,4 2-1 15,2 1 1-15,10 1-2 16,1-4-2-16,8 6-11 16,-2-16-23-16,10 4-1 15,-4-9-2-15,5 4 1 16</inkml:trace>
  <inkml:trace contextRef="#ctx0" brushRef="#br1" timeOffset="577137.0103">7686 14796 23 0,'0'0'20'16,"0"0"1"-16,0 0 2 16,0 0-11-16,0 0-2 15,0 0-2-15,12-9-1 16,-12 9-2-16,0 0 0 15,6-12-2-15,-6 12 1 16,0 0-2-16,0 0 0 0,0 0 0 16,0 0-1-16,0 0 1 15,-8 14 0-15,8-14 0 16,-13 12-1-16,13-12 1 15,-17 22-1-15,0-7 1 16,3 5 0-16,-7 5-1 16,-2 3 0-16,-2 2 0 15,-2 1-1-15,3 4-3 16,0-11-4-16,16 7-19 15,-7-14-9-15,14-4-2 16,1-13 1-16</inkml:trace>
  <inkml:trace contextRef="#ctx0" brushRef="#br1" timeOffset="577531.0328">7535 14848 31 0,'-10'-10'34'16,"10"10"2"-16,-13 2-6 16,-1-8-20-16,14 6-1 0,-15 5-3 15,15-5-1-15,-14 5-1 16,14-5-1-16,0 0 0 15,0 0-1-15,0 0-1 16,16 4 1-16,1-3-1 16,6 1 0-16,4 3-1 15,4 2 0-15,3 10-5 16,-10-4-31-16,8 12-2 15,-11-3 0-15,4 6-1 16</inkml:trace>
  <inkml:trace contextRef="#ctx0" brushRef="#br1" timeOffset="580939.2278">8215 14556 24 0,'11'2'28'15,"-5"10"-10"-15,-6-12-2 16,0 13 7-16,-9-16 0 16,9 14-12-16,0-11-2 15,-9 11-1-15,9-11-1 16,-16 14-1-16,4-2-2 15,-2 7-2-15,-2 2 0 16,-6 7-1-16,-2 1-1 16,-3 3-2-16,3-1-1 0,-4-7-7 15,17 5-18-15,-7-15-9 16,18-14-2-16,0 0 2 15</inkml:trace>
  <inkml:trace contextRef="#ctx0" brushRef="#br1" timeOffset="581142.2394">8073 14636 67 0,'-10'-21'37'0,"10"21"0"16,-9-13-14-16,9 13-15 15,0 0-2-15,5 19-1 16,-1-5-2-16,6 5 0 15,2 1-2-15,7 3 0 0,6 5-8 16,2-11-32-16,12 0 1 16,2-9-2-16,10-3-1 15</inkml:trace>
  <inkml:trace contextRef="#ctx0" brushRef="#br1" timeOffset="587580.6076">8770 13448 15 0,'0'0'30'16,"12"-5"-4"-16,-12 5-5 15,0 0-6-15,3-13-1 0,-3 13-3 16,0 0-2 0,0 0-1-16,0 0-3 0,-10 17 0 15,-2-4-1-15,0 11-1 16,-5 5-1-16,-5 10 1 15,-3 7-1-15,-8 7 0 16,-3 1-1-16,0 0 0 16,0-4-1-16,4-9-1 15,6-5-2-15,2-22-13 16,15-2-19-16,9-12-1 15,9-19-1-15,5-7 0 16</inkml:trace>
  <inkml:trace contextRef="#ctx0" brushRef="#br1" timeOffset="587845.6228">8605 13509 49 0,'0'0'37'0,"-9"-13"-1"16,9 13 0-16,-13-10-29 15,13 10-1-15,0 0-2 16,0 0 0-16,0 0-1 16,0 0-1-16,4 20-1 15,8-2 0-15,5 4 0 16,6 7 0-16,1 4-1 15,7 3-1-15,0 9-5 16,-7-8-32-16,9 6 2 16,-10-10-3-16,3 2 0 0</inkml:trace>
  <inkml:trace contextRef="#ctx0" brushRef="#br1" timeOffset="594986.0312">9339 11549 37 0,'12'-5'23'0,"-12"5"2"15,0 0 1-15,-10-3-11 16,10 3-2-16,-12 7-3 16,7 3-1-16,-9-3-3 15,0 8 0-15,-7 1-2 16,-1 11 0-16,-7 0-1 0,-5 11 0 15,-3 0-2-15,-1 5-1 16,0-6 1-16,3-1-3 16,9-6-1-16,2-14-6 15,17 2-6-15,7-18-20 16,5-11 0-16,12-10 0 15,7-1 0-15</inkml:trace>
  <inkml:trace contextRef="#ctx0" brushRef="#br1" timeOffset="595288.0485">9144 11692 31 0,'0'0'31'15,"-14"-7"2"-15,14 7 1 0,-16-13-21 16,16 13-1-16,0 0-2 15,0 0-1-15,-13-11-2 16,13 11-1-16,0 0-1 16,0 0-1-16,0 0-1 15,0 0 0-15,0 0-2 16,0 0 1-16,6 11-2 15,6 0 3-15,3 1-3 16,6 2 1-16,5 2-2 16,1 0-2-16,9 11-9 15,-10-10-25-15,10 5 0 16,-6-5-3-16,3 5 2 15</inkml:trace>
  <inkml:trace contextRef="#ctx0" brushRef="#br1" timeOffset="595461.0584">9506 11913 74 0,'0'0'38'16,"-22"0"-1"-16,10 2 0 16,-4-4-33-16,5 0-2 15,11 2-4-15,-18-8-5 16,18 8-29-16,0 0 0 15,0 0-2-15,0 0 1 16</inkml:trace>
  <inkml:trace contextRef="#ctx0" brushRef="#br1" timeOffset="600065.3217">8488 14924 24 0,'-11'-11'33'15,"11"11"3"-15,0 0-17 16,-22-15-4-16,22 15-2 15,0 0-4-15,0 0-1 16,-15 11-3-16,15 10 0 16,-4 9-1-16,4 22-1 15,-1 20-1-15,0 23 0 16,2 26-1-16,3 18 1 15,-7 19-2-15,2 13 0 16,-6 9-1-16,-3-4 0 0,-4-5 0 16,-5-14-1-16,-1-13 0 15,-7-22-4-15,10-16-3 16,-12-29-28-16,17-24 0 15,2-33-2-15,10-20 1 16</inkml:trace>
  <inkml:trace contextRef="#ctx0" brushRef="#br1" timeOffset="600621.3535">8431 15077 10 0,'-3'-15'32'16,"0"2"2"-16,3 13-1 16,-14-20-23-16,14 20-1 15,-18-3 1-15,10 13-2 16,-12 0-2-16,3 17-1 15,-8 4-2-15,-2 13 1 16,-3 3-1-16,1 11 1 16,-1-2-2-16,4-2-1 0,7-6 1 15,5-7-2-15,12-17 1 16,9-12 0-16,6-18 0 15,13-15 0-15,5-14 0 16,10-9 0-16,-1-9 1 16,3-4 0-16,-3 0 0 15,-3 2-1-15,-5 6 0 16,-2 11 0-16,-9 9 0 15,-5 13 0-15,-1 11 0 16,-3 12 0-16,2 10-1 16,3 13 1-16,1 11-1 15,7 7 0-15,2 8 0 16,0 6-2-16,7 8-2 15,-10-10-29-15,16 14-5 0,-14-13-3 16,9 1 1-16</inkml:trace>
  <inkml:trace contextRef="#ctx0" brushRef="#br1" timeOffset="601785.4201">9053 15535 27 0,'2'-10'34'16,"-2"-2"-4"-16,0 12 0 16,0 0-14-16,0 0-3 0,-5-12-3 15,5 12-3-15,0 0 0 16,0 0-3-16,-8 16 0 15,6 3-2-15,-6 11 1 16,1 14-1-16,-5 15-1 16,-3 12 0-16,-3 12 0 15,-2 10 0-15,-7 1-1 16,3-4 0-16,3-11 0 15,3-16-1-15,6-11-2 16,5-26-5-16,21-4-29 16,-14-22-2-16,30-16-1 15,-8-13 1-15</inkml:trace>
  <inkml:trace contextRef="#ctx0" brushRef="#br1" timeOffset="602328.4512">9376 15969 14 0,'0'0'35'16,"-3"-11"3"-16,3 11-2 15,0 0-18-15,-10-24-7 16,10 24-2-16,-8-16-2 16,8 16-1-16,-17-9-1 15,5 15-2-15,-7 3 0 16,0 10 0-16,-7 8-1 15,2 6 1-15,-6 4-2 16,3 6 1-16,2 2 0 16,7-4-1-16,6-3-1 0,7-5 1 15,10-7-1-15,6-4-1 16,10-8 0-16,5-10-1 15,7-1-4-15,-7-19-28 16,18 12-5-16,-12-16-1 16,9 8 0-16</inkml:trace>
  <inkml:trace contextRef="#ctx0" brushRef="#br1" timeOffset="602796.4778">9532 16111 50 0,'0'0'39'0,"0"0"-1"16,1 12 1-16,-1-12-32 15,15 6-4-15,-15-6 1 16,24 4-2-16,-11-4 0 16,5-4-1-16,-1-2-1 15,1-2 1-15,-2-3-1 16,0-3 1-16,-3-1-1 15,-4 0 1-15,-5-2 0 16,-3 4 0-16,-7 1 0 16,-3 3 0-16,-6 1 0 0,-4 2 1 15,-3 2-1-15,-1 5 1 16,-3 5 0-16,2 7 0 15,-3 5-1-15,7 11 1 16,0 5 0-16,6 7-1 16,4-1 0-16,12 4-1 15,4-4 1-15,9-4-1 16,10-9-1-16,6-14-1 15,17-7-1-15,4-16-4 16,28 1-30-16,-15-24-2 16,14 1-3-16,-9-10 0 15</inkml:trace>
  <inkml:trace contextRef="#ctx0" brushRef="#br1" timeOffset="603924.5425">8822 16809 49 0,'0'0'37'0,"6"-11"-1"15,-6 11-7-15,0 0-22 16,6 20-1-16,-12-9 0 16,6 14-1-16,-5 1-2 15,2 7-1-15,-2 1 1 16,-1 4-1-16,2-3-1 15,-2-2 1-15,2-8-1 0,3-5-1 16,-2-8 0-16,3-12 1 16,0 0-1-16,11 0 1 15,-4-13-1-15,4-12 0 16,0-3 1-16,1-7 0 15,2-4 0-15,1-2 0 16,0 0 0-16,0 7 0 16,-2 0-1-16,-2 11 1 15,0 7 0-15,-2 4-1 16,-9 12 1-16,14-2-1 15,-14 2 1-15,10 22-1 16,-5-6 0-16,2 6 1 16,0 1-1-16,0 8 0 0,1 0 1 15,0-3-2-15,1-1 1 16,-1-5 0-16,2-3 0 15,-1-4-1-15,1-7 1 16,4-10-1-16,0-10 1 16,2-3 1-16,-1-8-1 15,4-2 1-15,2-2-1 16,0-1 1-16,-4 2 0 15,-1 4 0-15,-2 7-1 16,0 3 0-16,-2 8 1 16,-12 4-1-16,16 4 0 15,-16-4 1-15,15 25-1 16,-8-5 0-16,1 7 0 15,0-1 0-15,-3 7 0 0,-1 0-1 16,0 2 1-16,-3-3-2 16,4-3-1-16,-2-11-3 15,6 4-9-15,-9-22-26 16,20 7 2-16,-7-20-3 15,9 1 2-15</inkml:trace>
  <inkml:trace contextRef="#ctx0" brushRef="#br1" timeOffset="604415.5704">9503 16947 59 0,'4'20'39'0,"-4"-20"-1"15,21 3-7-15,-8-16-25 16,7 6-2-16,0-9 0 16,6-2-2-16,-2-8 0 15,-1 3 0-15,-7 1-1 16,0 0 0-16,-9 3 0 15,-3 1 0-15,-11 5 0 16,-5 2 0-16,-6 2 0 16,-7 7 1-16,-1 3-1 0,-1 7 0 15,-5 5 0-15,1 4 1 16,4 4-1-16,3 4 0 15,7 3 0-15,7 5 1 16,9-2-2-16,5-2 1 16,14-1 0-16,7-9-1 15,10-3-1-15,11-9-1 16,11-7-1-16,2-18-8 15,17 3-29-15,-11-13 0 16,11 2-3-16,-12-9 2 16</inkml:trace>
  <inkml:trace contextRef="#ctx0" brushRef="#br1" timeOffset="604760.5902">10281 16250 80 0,'0'0'40'0,"0"0"1"16,-2 51-14-16,-9-14-22 15,2 15-3-15,-7 10 1 16,6 8-2-16,-4 4 0 0,6 2 0 15,-1 4-1-15,4-8 0 16,4-5-4-16,1-19-5 16,15-2-30-16,-9-20-1 15,11-4-1-15,-17-22-1 16</inkml:trace>
  <inkml:trace contextRef="#ctx0" brushRef="#br1" timeOffset="605066.6078">10579 16172 68 0,'0'0'40'0,"0"0"-2"15,0 34-7-15,-3-8-25 16,5 9-3-16,-3 10 0 16,6 10-1-16,-4 12 0 15,-2 2-1-15,1 6 0 16,-3 0 0-16,-1 0 0 15,-1-2-1-15,0-6 0 16,1-14-3-16,5-4-6 16,-8-20-30-16,14-6 0 15,-7-23-3-15,10 13 2 16</inkml:trace>
  <inkml:trace contextRef="#ctx0" brushRef="#br1" timeOffset="605300.6212">10442 16693 71 0,'-11'-1'42'16,"-2"-5"0"-16,13 6 1 16,0 13-38-16,12-13-2 15,4-5-1-15,10-1 0 16,1-1-2-16,8-1-1 15,6 0-1-15,-1-4-2 16,10 10-8-16,-9-16-28 16,17 11-1-16,-10-8-2 0,8 7 2 15</inkml:trace>
  <inkml:trace contextRef="#ctx0" brushRef="#br1" timeOffset="605787.649">10845 16819 66 0,'0'0'41'16,"0"0"-1"-16,14 8-2 15,-3-11-33-15,8 1-1 16,4-5-2-16,6 0 0 15,3-3 0-15,5-4-2 16,2-2 1-16,0-4-1 16,-4-2 1-16,-8 2-1 15,-7-3 0-15,-8 4 1 16,-10 1-1-16,-11 5 1 15,-10 3-1-15,-7 7 1 16,-7 6 0-16,-4 5 0 16,-3 6 0-16,5 5 0 15,0 7 0-15,8 2 1 0,5 2-2 16,7 0 1-16,12 0-1 15,9 0 0-15,11-4-1 16,6-7 0-16,11-1-1 16,5-13-3-16,18 5-7 15,-5-21-29-15,16 2-1 16,-5-15 0-16,7 5 0 15</inkml:trace>
  <inkml:trace contextRef="#ctx0" brushRef="#br1" timeOffset="606202.672">11593 16695 43 0,'-20'5'40'16,"-7"-10"2"-16,2 9-1 15,-5-19-15-15,5 15-22 16,-6 3 0-16,5 6-1 15,3 6-1-15,2 5 1 16,3 4-1-16,8 3-1 16,4 0 1-16,6 1-1 15,11-6 0-15,7-9 1 16,10-12-1-16,7-9 0 15,8-15 0-15,2-15-1 16,3-17 1-16,2-7-1 16,-6-7 0-16,-7-2 0 15,-9 0 0-15,-7 7 1 16,-12 7-1-16,-3 13 0 0,-9 18 0 15,-8 15 1-15,-6 17-1 16,-2 20 1-16,0 17-1 16,-3 17-1-16,2 11 1 15,-2 1-3-15,6 7-1 16,1-15-6-16,16 14-19 15,-13-31-14-15,13-1 0 16,-9-23-1-16</inkml:trace>
  <inkml:trace contextRef="#ctx0" brushRef="#br1" timeOffset="607337.7376">10331 16356 52 0,'11'-1'30'0,"-13"-10"3"16,2 11-4-16,0 0-17 16,0 0-4-16,9-15-2 0,-9 15-3 15,0 0 0 1,15 1 0-16,-15-1 0 0,3 12-1 15,-6 0 2-15,-3 8-3 16,-3 6 2-16,-6 14-1 16,0 8 1-16,-7 6 0 15,-3 8-2-15,-1 2 1 16,-2 4-1-16,4 0 1 15,-1-3-1-15,4-9-1 16,2-9 0-16,3-10 0 16,7-8 0-16,4-11-1 15,5-18 1-15,0 0 0 16,9-18 0-16,7-15 0 15,3-10 0-15,5-12 1 16,1-15-1-16,6-6 1 16,-1-12 0-16,1 3 1 0,-2 5-2 15,-6 6 2-15,-5 2-2 16,-2 17 1-16,-7 11-1 15,-2 18 0-15,-6 15 0 16,-1 11-1-16,-10 18 1 16,0 11-1-16,-1 15 2 15,-1 11-1-15,-2 13 0 16,-1 4 1-16,0 5-1 15,-1 6 1-15,-5 3-1 16,6-8 1-16,-2-7-2 16,3-14 2-16,1-10-2 15,8-13 1-15,4-15 0 16,1-19 0-16,18-20 0 0,-3-15 0 15,8-12 1-15,-2-12-1 16,5-16 1-16,-8-9-1 16,-1-7 0-16,-4 1 1 15,-4 0 0-15,-4 12-1 16,-4 10 0-16,-2 19 0 15,-4 20 0-15,5 29 0 16,-15 12 1-16,5 28-2 16,-3 26 1-16,-2 9 1 15,-7 12-1-15,2 5 1 16,-5 2-1-16,1-9-1 15,4-9-1-15,3-18-1 16,7-10-4-16,-3-34-18 16,27-3-17-16,-10-28 0 0,19-7-2 15,-1-17 2-15</inkml:trace>
  <inkml:trace contextRef="#ctx0" brushRef="#br1" timeOffset="625123.755">8137 14725 17 0,'0'0'11'0,"0"0"2"16,0 0 1-16,-17-2-1 15,17 2-1-15,0 0 0 16,0 0-3-16,-14-3-2 15,14 3-2-15,0 0-1 16,0 0-1-16,0 0-1 16,0 0 0-16,0 0 0 15,0 0 1-15,-10 7 1 16,10-7 0-16,4-20 1 15,6-2 0-15,-1-20 0 16,13-13-1-16,3-18 1 16,14-10-2-16,4-15 1 0,10-4-1 15,2-3-1-15,4 5-1 16,-2 10-1-16,-6 9-1 15,-3 19-2-15,-14 11-1 16,-5 17 0-16,-10 6-1 16,-4 18-5-16,-15-8-10 15,0 18-13-15,0 0-1 16,0 0 2-16</inkml:trace>
  <inkml:trace contextRef="#ctx0" brushRef="#br1" timeOffset="626835.8529">8739 13779 0 0,'0'0'22'15,"0"0"1"-15,0 0-13 16,0 0-2-16,-13-3 1 15,13 3 1-15,0 0 0 16,0 0-1-16,-14-19 0 16,14 19-1-16,-3-22 0 15,7 9-1-15,-7-17 0 16,12-3-2-16,-4-20 1 15,10-9-1-15,-1-21 0 16,6-11-1-16,2-21 2 0,6-12-3 16,2-14 0-16,6-8 0 15,0-12-1-15,2 1 0 16,1 1-1-16,-1 8 1 15,-3 9-2-15,-3 14 2 16,-4 18-2-16,-5 22 1 16,-8 20-1-16,-1 19 0 15,-6 17 0-15,-7 16-1 16,-1 16 1-16,0 0-1 15,-4 18 0-15,-1-3 0 16,4 5-2-16,-3-9-2 16,11 9-11-16,-7-20-18 15,1 14 1-15,-1-14-3 16,0 0 1-16</inkml:trace>
  <inkml:trace contextRef="#ctx0" brushRef="#br1" timeOffset="659589.7263">9968 11138 25 0,'0'0'15'0,"11"-8"1"16,-11 8 3-16,0 0-1 16,0 0-5-16,0 0 0 15,0 0-1-15,0 0-2 16,-8-10-2-16,8 10-1 15,0 0-2-15,0 0-1 16,-19 16 1-16,9-3-2 16,-6 0-1-16,0 12 0 15,-8 4 0-15,-2 5 0 16,-8 5 1-16,1 4-1 15,-5-4 1-15,4 3-1 16,-1-8 0-16,4-4 0 16,7-10-2-16,5-9 0 0,19-11-3 15,-13-8-5-15,26-7-28 16,-4-11 0-16,11 2-1 15,0-10 1-15</inkml:trace>
  <inkml:trace contextRef="#ctx0" brushRef="#br1" timeOffset="659972.7482">9745 11181 30 0,'0'0'32'0,"-11"-13"2"15,11 13 0-15,-14-6-12 16,0-3-12-16,14 9-1 15,-10-4-1-15,10 4-3 16,0 0 0-16,0 0-1 16,-12-3-1-16,12 3 0 15,0 0-1-15,0 0 0 16,12 18-1-16,-2-5 1 15,6 5-1-15,4 4 0 16,2 2 0-16,8 6-1 16,1-1-1-16,1-2-3 15,5 11-16-15,-11-13-18 0,4 5 0 16,-6-12-2-16,-1 3 1 15</inkml:trace>
  <inkml:trace contextRef="#ctx0" brushRef="#br1" timeOffset="667638.1867">10447 9939 36 0,'0'0'17'0,"0"0"0"0,0 0 3 15,0 0-11-15,0 0 1 16,-9-2-1-16,9 2 0 15,0 0-1-15,-15-5 0 16,15 5-1-16,0 0-1 16,0 0 0-16,0 0-1 15,0 0 0-15,-16-3-2 16,16 3 0-16,-14 18 0 15,5 1-1-15,-9 2 1 16,0 11 0-16,-9-1 0 16,0 8 0-16,-4-5 1 15,0 5-1-15,-2-8-1 0,4-1 0 16,6-10-1-1,6-1-3-15,2-5 0 0,15-14-3 16,-7 12-7-16,6-22-24 16,11 2 1-16,1-11 0 15,4 2 0-15</inkml:trace>
  <inkml:trace contextRef="#ctx0" brushRef="#br1" timeOffset="668094.2128">10194 9984 51 0,'-20'5'30'0,"20"-5"2"15,-17 2-2-15,5-9-21 16,12 7 1-16,0 0 0 15,-3-13-3-15,-1 2 0 16,4 11-2-16,1-16-1 16,-1 16 0-16,5-13 0 15,-5 13-1-15,0 0 0 16,0 0-1-16,0 0 0 15,6 13 0-15,-1 0-1 0,5 6 0 16,2-1 0-16,7 4 0 16,5 4-1-16,6-2 1 15,5-1-1-15,2-1-1 16,0 0 0-16,-1-2-2 15,0 5-2-15,-10-8-8 16,5 12-24-16,-16-11-1 16,5 4-1-16,-10-14 0 15</inkml:trace>
  <inkml:trace contextRef="#ctx0" brushRef="#br1" timeOffset="676212.6769">10943 8380 46 0,'6'-16'30'15,"-4"4"1"-15,-2 12-9 16,5-26-12-16,-5 26-1 0,9-26-1 16,-9 26-2-16,7-19-1 15,-7 19-1-15,0 0-1 16,0 0-1-16,-13 10 0 15,-1 10 0-15,-9 5 0 16,-2 10-1-16,-11 4 1 16,-5 7-1-16,-2 1 0 15,-3 3 1-15,2-4-1 16,2-3 1-16,7-5-2 15,8-9-1-15,12-3-4 16,15-26-4-16,1 16-24 16,-1-16-1-16,36-15-1 15,-13-6-1-15</inkml:trace>
  <inkml:trace contextRef="#ctx0" brushRef="#br1" timeOffset="676635.7013">10780 8338 36 0,'0'0'29'0,"-21"0"1"16,8 2 0-16,-1 3-19 0,-3-5-5 15,7 7 1-15,-7-7 0 16,17 0-2-16,-22 4 0 15,22-4 1-15,-12 1-2 16,12-1-1-16,0 0 1 16,0 0-1-16,0 0 0 15,20 11-1-15,-6 0 0 16,6 7 0-16,2 6-1 15,2 6 1-15,1 4-1 16,2 6-1-16,1 1 0 16,-2-2 0-16,5 0-4 15,-3-15-6-15,10 3-24 16,-4-15-1-16,4-1-2 15,-5-12 0-15</inkml:trace>
  <inkml:trace contextRef="#ctx0" brushRef="#br1" timeOffset="682477.0354">11440 7553 22 0,'7'-14'28'0,"-7"14"1"16,0-11 1-16,-5 0-11 16,5 11-7-16,0 0-3 15,0 0-2-15,-8-10-1 16,8 10-1-16,0 0 1 0,0 0-2 15,0 0 0-15,-9 0 0 16,9 0 0-16,-17 6 0 16,0 1-1-16,-1 7 0 15,-11 3-1-15,-1 8 0 16,-5 6 0-16,-2 6-1 15,-2 2 0-15,2 2 0 16,3-2-1-16,6-6-1 16,8-4-4-16,4-17-5 15,19-1-23-15,-3-11-2 16,15-14-1-16,-3-9 0 15</inkml:trace>
  <inkml:trace contextRef="#ctx0" brushRef="#br1" timeOffset="682864.0575">11242 7519 59 0,'-10'-12'33'15,"10"12"-1"-15,-13-8 1 16,13 8-23-16,-12-5-1 15,12 5-1-15,0 0-2 16,-11-2-2-16,11 2 0 0,0 0-1 16,0 0-1-16,1 16 0 15,6-1 0-15,6 11 0 16,-1 5-1-16,8 8 0 15,5 6 0-15,3 4-1 16,6 3-2-16,2-7-4 16,14 0-27-16,-9-12-4 15,11-8 1-15,-5-12-3 16</inkml:trace>
  <inkml:trace contextRef="#ctx0" brushRef="#br1" timeOffset="690250.48">11982 6384 38 0,'14'-9'23'0,"-14"9"-1"15,13-12 1-15,-8 2-8 16,-5 10-4-16,13-19-1 15,-13 19-2-15,12-18-1 16,-12 18-2-16,9-13-1 16,-9 13 1-16,0 0-2 15,0 0 0-15,-17 12-1 16,2 5 0-16,-4 0 0 15,0 6 0-15,-9 4 1 16,-1 2-1-16,-4 2 1 16,4 2 1-16,0-4-1 15,2 2 1-15,2-5-2 16,6-1 0-16,4-5-2 15,5-4-1-15,7-5-4 0,3-11-12 16,0 0-18-16,14-12-1 16,3-2 1-16,-1-8-2 15</inkml:trace>
  <inkml:trace contextRef="#ctx0" brushRef="#br1" timeOffset="690739.508">11836 6311 58 0,'-9'-1'31'16,"-3"1"-1"-16,0 0 1 16,12 0-23-16,-21 5-1 15,21-5-1-15,-16 2-1 16,16-2 0-16,-12-1 0 15,12 1-1-15,0 0 0 16,0 0-1-16,0 0 0 16,0 0 0-16,-10-7-1 15,10 7-1-15,0 0 0 16,0 0 0-16,0 0 0 15,-11 3-1-15,11-3 0 0,0 0 1 16,0 0-1-16,13 12 0 16,-3-3 1-16,9 6 0 15,-1 5 0-15,6 5 0 16,0 12 0-16,3 3 1 15,-2 6-1-15,2 6 2 16,-2 0-3-16,-3-3 0 16,7-1-5-16,-6-17-24 15,16-5-8-15,-2-19 0 16,8-5-2-16</inkml:trace>
  <inkml:trace contextRef="#ctx0" brushRef="#br1" timeOffset="699114.987">12455 5567 8 0,'0'0'11'0,"6"-12"-1"15,-6 12 0-15,0 0-1 16,8-13-1-16,-8 13-1 16,4-12-7-16,-4 12 7 15,11-10 0-15,-11 10 1 16,0 0 0-16,11-15 0 15,-11 15-1-15,0 0 1 16,14-2 4-16,-14 2-6 16,0 0-2-16,0 0 0 15,0 0-1-15,0 0-1 16,-11 9 0-16,11-9 0 15,0 0 0-15,-10 13-1 16,10-13 1-16,0 0 1 0,-5 10-1 16,5-10 0-16,0 0-1 15,-10 10 0-15,10-10 0 16,-12 19 0-16,1-5 0 15,-4 4-1-15,-3 8 2 16,-7 2-1-16,-1 2 2 16,-1-1-2-16,0-2 3 15,3-6-3-15,3-4 2 16,5-9-2-16,7-9 1 15,9 1-4-15,-6-23-2 16,6 23-12-16,14-30-15 16,-1 11-1-16,-4-2-4 15,7 4 4-15</inkml:trace>
  <inkml:trace contextRef="#ctx0" brushRef="#br1" timeOffset="699632.0166">12317 5579 31 0,'0'0'28'0,"-14"0"2"15,4 0 0-15,10 0-16 16,-22 1-3-16,22-1-2 15,-14-1-2-15,14 1-1 16,0 0-1-16,0 0-2 16,-5-16 0-16,5 16-1 15,14-13-1-15,-1 8 1 16,1 3-1-16,1 2 0 15,4 7 0-15,0 3-1 16,2 5 1-16,2 4-1 0,-1 6 0 16,1 3 3-16,1-2-4 15,1 0 3-15,5-2-5 16,-5-8-2-16,11 6-26 15,-10-9 0-15,5-2-1 16,-8-7-3-16</inkml:trace>
  <inkml:trace contextRef="#ctx0" brushRef="#br1" timeOffset="706414.4044">13061 4625 9 0,'9'-11'26'16,"-9"11"1"-16,0 0 3 15,0 0-13-15,0 0-2 16,0 0-4-16,0 0-3 16,0 0-1-16,-15 15 0 15,7 3-2-15,-13 1 0 16,-1 9 0-16,-10 4-2 15,-3 8 1-15,-8 0-1 16,-2 8 0-16,-2-2 0 16,3 1-1-16,5-7 0 15,7-4-3-15,7-2-1 16,3-21-11-16,18 5-19 15,4-18-1-15,0 0-4 16,12-26 3-16</inkml:trace>
  <inkml:trace contextRef="#ctx0" brushRef="#br1" timeOffset="706810.4272">12813 4674 42 0,'0'0'30'16,"0"0"2"-16,-16-5-2 16,16 5-18-16,0 0-3 15,0 0-1-15,-13-1-1 16,13 1-2-16,0 0-1 15,0 0-2-15,0 0 0 16,16 18 0-16,-2-4-1 16,2 5 1-16,4 5-2 15,3 6 1-15,3 6-2 16,-2 2-1-16,6 5-4 15,-9-10-25-15,10 4-2 16,-4-15-1-16,5-4-1 16</inkml:trace>
  <inkml:trace contextRef="#ctx0" brushRef="#br1" timeOffset="717965.0652">13547 3938 21 0,'0'0'22'15,"0"0"-11"-15,0 0 6 0,0 0 0 16,4-14-4-16,-4 14-2 15,8-11-2-15,-8 11-2 16,6-12-1-16,-6 12 6 16,0 0-8-16,0 0-1 15,-11 6 0-15,1 9 0 16,-11 7-1-16,0 12 1 15,-8 6-1-15,-3 9 0 16,-10 3 1-16,4 3-1 16,-4-2-1-16,3 0-1 15,3-8 0-15,4-9-2 16,9-6-3-16,4-18-7 15,19-12-19-15,0 0 0 16,17-21-2-16,4-12 1 0</inkml:trace>
  <inkml:trace contextRef="#ctx0" brushRef="#br1" timeOffset="718370.0884">13355 3959 50 0,'0'0'28'0,"-12"-6"1"15,7-4-2-15,5 10-17 16,0 0-3-16,0 0 0 15,-11-17-2-15,11 17 0 16,0 0 0-16,9 12-1 16,-9-12-1-16,25 20 0 15,-4-7-1-15,9 6 0 16,3 0-1-16,7 3-1 15,5 5-4-15,-3-3-3 16,11 13-25-16,-14-5 0 16,1 11-3-16,-10-1 0 15</inkml:trace>
  <inkml:trace contextRef="#ctx0" brushRef="#br1" timeOffset="732221.8806">14117 3236 1 0,'0'0'15'0,"0"0"-1"15,9-11-1-15,-9 11-1 16,5-12-1-16,-5 12-1 16,0 0 1-16,0 0-2 15,5-16 0-15,-5 16-2 16,0 0 0-16,0 0-1 15,0 0 0-15,0 0-2 16,-10 5 0-16,10-5-1 16,-13 20-1-16,2-5 0 15,-4 3 1-15,-1 7 0 16,-5-1 0-16,-2 9 0 15,-6-2 1-15,-1 6 0 16,-8-2 1-16,4 3-2 16,-4-7 1-16,4-1-2 15,-1-7 0-15,9-3-2 0,5-8 0 16,5-6-1-16,16-6-2 15,-3-10-8-15,21 1-19 16,-3-11-1-16,10 1-3 16,-3-5 2-16</inkml:trace>
  <inkml:trace contextRef="#ctx0" brushRef="#br1" timeOffset="732724.9094">13898 3310 4 0,'-3'-12'21'0,"3"12"1"15,0-10 1-15,0 10-10 16,0 0-1-16,0 0-2 15,-5-11-1-15,5 11-1 16,0 0-1-16,0 0-1 16,0 0-1-16,-10 7-1 15,10-7-1-15,0 0 0 16,0 0-1-16,0 0 0 0,0 0 0 15,0 0 0-15,0 0 0 16,0 0 0-16,15 15 1 16,-3-1-1-16,4 1 1 15,2 9-1-15,1 0 1 16,3 6-3-16,0 2 1 15,3 0-2-15,-1-1 1 16,2-7-3-16,4-1-3 16,-7-15-7-16,13 6-16 15,-9-12-1-15,3 1-2 16,-7-7 2-16</inkml:trace>
  <inkml:trace contextRef="#ctx0" brushRef="#br1" timeOffset="752600.0462">14660 2907 22 0,'0'0'12'16,"0"0"5"-16,10-10 1 15,-10 10 1-15,0 0-6 16,0 0-2-16,0 0-1 16,0 0-3-16,0 0-1 15,-11 16-1-15,11-16-2 16,-14 16 1-16,2-4-1 15,-3 8 0-15,-3 0 0 16,-3 12 1-16,-5-5-1 0,-1 7 0 16,-1-1 1-16,3 1-2 15,0-6 0-15,7-4-2 16,3-4-1-16,3-8-1 15,9 1-4-15,3-13 0 16,0 0-3-16,0 0-5 16,0 0-13-16,0 0-4 15,14-20 2-15,-13 10 1 16</inkml:trace>
  <inkml:trace contextRef="#ctx0" brushRef="#br1" timeOffset="753022.0704">14513 2969 14 0,'0'0'24'16,"0"0"1"-16,0 0-3 15,0 0-8-15,-18-13-1 16,18 13-1-16,0 0-1 15,0 0-2-15,-16 0-1 16,16 0-2-16,0 0 0 16,0 0 0-16,0 0-2 15,-2 17 0-15,2-17 0 0,13 22-1 16,-4-5 0-16,8 5-1 15,0 3 0-15,3 3 0 16,1 0-1-16,-1 4 0 16,1-1-2-16,-2-2 0 15,1 3-3-15,-8-16-8 16,7 6-21-16,-9-11 0 15,4 0-2-15,-14-11 0 16</inkml:trace>
  <inkml:trace contextRef="#ctx0" brushRef="#br1" timeOffset="767165.8792">15155 2638 2 0,'7'-15'21'16,"-7"15"-1"-16,0 0 1 15,0 0-14-15,0 0 1 16,-12-7 1-16,12 7-2 16,0 0-1-16,0 0-1 15,-6-9 0-15,6 9 1 16,0 0-1-16,2-12-3 15,-2 12 3-15,0 0 0 16,0 0 0-16,11 0-2 16,-11 0 0-16,-3 17-1 15,-2-4 1-15,-3 11 2 16,-10-3-3-16,-1 6 0 0,-6 3 1 15,-1 5 0-15,-4-2-1 16,3 1 2-16,0-4-3 16,3-5-5-16,12-1-23 15,-1-10-3-15,13-14-3 16,0 0 1-16</inkml:trace>
  <inkml:trace contextRef="#ctx0" brushRef="#br1" timeOffset="767638.9064">14987 2682 9 0,'-1'-9'26'0,"1"9"0"15,-12-6-5-15,12 6-3 16,-18 3-5-16,18-3-1 16,-20 4-3-16,20-4-2 15,-14 5-2-15,14-5-1 16,0 0 0-16,0 0-1 15,-3-15 1-15,3 15-1 16,7-16-1-16,-7 16 2 0,8-17-1 16,-8 17-1-16,0 0 0 15,0 0-1-15,10 2 1 16,-7 10 0-16,0 3-1 15,4 3 1-15,6 1-1 16,4 2 1-16,9 1-2 16,4-7-1-16,14 11-13 15,-4-15-18-15,7 1-1 16,-7-5-1-16,0 7-1 15</inkml:trace>
  <inkml:trace contextRef="#ctx0" brushRef="#br1" timeOffset="773656.2506">15715 2274 18 0,'0'0'24'0,"4"-10"1"16,-4 10-6-16,0 0-5 15,0 0-2-15,4-15-3 16,-4 15-1-16,0 0-4 16,0 0 2-16,-12 9 0 15,5 2-1-15,-9 1 0 16,-1 10-1-16,-11 3-1 15,1 10 0-15,-6 1 4 16,-5 9-5-16,1-2-1 16,2 2-1-16,2-8 0 15,6-6-5-15,14-2-13 16,-3-20-13-16,16-9 0 15,-2-11-2-15,11-6 1 0</inkml:trace>
  <inkml:trace contextRef="#ctx0" brushRef="#br1" timeOffset="773906.2648">15544 2305 58 0,'0'0'32'0,"0"0"-1"15,-11-6-1-15,11 6-24 16,0 0-2-16,0 0 0 16,10 8 1-16,3 1-3 15,1-4 0-15,6 3-1 0,0 4-1 16,4-3-5-16,9 12-24 15,-6-10-3-15,1 9-1 16,-9-8-1-16</inkml:trace>
  <inkml:trace contextRef="#ctx0" brushRef="#br1" timeOffset="779716.5972">16246 1898 2 0,'0'0'21'16,"0"0"-1"-16,0 0-6 15,0 0-3-15,0 0 0 0,0 0-2 16,-2-10-2-16,2 10-2 16,0 0 0-16,0 0-1 15,0 0 1-15,0 0-1 16,0 0 1-16,0 0 0 15,0 0 1-15,0 0-2 16,5-11 1-16,-5 11-1 16,0 0-1-16,0 0 0 15,0 0-1-15,-7 11 1 16,7-11-1-16,-12 15 1 15,12-15-1-15,-17 23 1 16,-2-9 1-16,5 6 0 16,-10 2-1-16,0 5 0 15,-8 0-1-15,-1 3 0 16,-3-2 0-16,5 0-1 0,0-5 0 15,6-4-2-15,6-5 0 16,4-8-3-16,15-6-15 16,0 0-13-16,11-5-2 15,-2-14-1-15,10 6 0 16</inkml:trace>
  <inkml:trace contextRef="#ctx0" brushRef="#br1" timeOffset="781188.6814">16093 1972 9 0,'0'0'24'0,"0"0"3"16,-8-12 0-16,8 12-10 16,0 0-4-16,-14-4 0 15,14 4-3-15,0 0-2 16,0 0-2-16,-13 8-2 15,13-8 0-15,0 0-2 16,0 0 0-16,0 0-1 16,0 0 0-16,0 0-1 15,0 0 2-15,0 0-1 16,0 0-1-16,0 0 1 15,0 0-1-15,1-12 1 16,-1 12-1-16,0 0 1 16,0 0-1-16,0 0 1 15,0 0-1-15,-11 1 0 16,11-1 0-16,0 0 0 15,0 0 0-15,0 0 0 0,11-1 0 16,-11 1 0-16,22 10 1 16,-10-2-1-16,5 2 0 15,-2 8 0-15,3 4 0 16,1 1 0-16,3 2-1 15,-3 0 0-15,1-7-5 16,10 4-11-16,-3-9-15 16,4-3 0-16,-2-6-1 15,1-3 0-15</inkml:trace>
  <inkml:trace contextRef="#ctx0" brushRef="#br1" timeOffset="786431.9813">16761 1673 52 0,'9'-18'18'0,"-9"18"0"16,0 0 2-16,10-7 3 15,-10 7-13-15,0 0-1 16,-21-5-2-16,21 5-1 16,-22 13-1-16,11-3 1 15,-9 6-3-15,-1 5 0 16,-8 5 0-16,-2 6-1 0,-5 2 1 15,0 3-2-15,-2-2 1 16,0 0-1-16,1-7-1 16,5-7-4-16,17-6-23 15,0-17-5-15,15 2-3 16,7-29 0-16</inkml:trace>
  <inkml:trace contextRef="#ctx0" brushRef="#br1" timeOffset="786877.0067">16560 1720 63 0,'0'0'32'0,"0"0"1"15,-10-2-4-15,10 2-20 16,0 0-1-16,0 0-1 15,0 0 0-15,17 9-2 16,-5-10-1-16,10 1-1 0,2 3-1 16,10 1-1-16,-2 3 1 15,6 7-2-15,1 2 0 16,-3 4-3-16,3 9-3 15,-12-8-17-15,7 11-13 16,-7-8 2-16,8 2-4 16,-5-10 1-16</inkml:trace>
  <inkml:trace contextRef="#ctx0" brushRef="#br1" timeOffset="793225.3698">17304 1657 39 0,'0'0'32'16,"-4"-14"0"-16,4 14 1 15,0 0-19-15,0 0-3 0,-2-11 0 16,2 11-5-16,0 0-1 15,-22 25-2-15,2-3 0 16,-2 10-2-16,-9 6 0 16,-2 3-1-16,-3-1 1 15,3 3-1-15,4-9 0 16,3-8-4-16,12-4-5 15,-5-20-20-15,19-2-4 16,1-12-2-16,11 2 0 16</inkml:trace>
  <inkml:trace contextRef="#ctx0" brushRef="#br1" timeOffset="793489.3848">17088 1704 74 0,'0'0'36'15,"-10"-5"-3"-15,10 5 3 16,-13-2-31-16,13 2-1 16,0 0 0-16,17 15-2 15,-1-4 1-15,8 6-2 16,6 0 0-16,7 4-1 15,3 6 1-15,6-2-3 16,4 4-2-16,-10-10-10 16,9 7-22-16,-11-8 2 15,2 3-3-15,-11-7 1 16</inkml:trace>
  <inkml:trace contextRef="#ctx0" brushRef="#br1" timeOffset="795364.4922">17881 1527 13 0,'0'0'28'0,"0"0"0"15,0 0 1-15,0 0-15 16,0 0 0-16,0 0-2 16,-6 19-3-16,-7-7-2 15,3 4-2-15,-9 5-2 16,0 4-1-16,-5 3 0 15,1 4-2-15,-1 0 2 16,0-2-3-16,2-4-1 16,2-7-8-16,13 0-14 0,-5-11-7 15,12-8-2-15,0 0 2 16</inkml:trace>
  <inkml:trace contextRef="#ctx0" brushRef="#br1" timeOffset="795575.5042">17736 1605 58 0,'-2'-13'34'16,"2"13"-1"-16,0 0 1 16,-19 4-26-16,19-4 0 15,5 13-4-15,4-4-1 16,5 1-1-16,7 2-2 15,7 3-2-15,3-6-6 0,16 7-25 16,-7-3-1-16,10 9-1 16,-5-6 1-16</inkml:trace>
  <inkml:trace contextRef="#ctx0" brushRef="#br1" timeOffset="796127.5358">18494 1516 49 0,'0'0'31'15,"0"0"3"-15,0 0-7 16,-13 2-17-16,-4 3-1 15,5 13-1-15,-11-3-1 16,2 7-3-16,-10 5 0 16,1 5-3-16,-5 5 1 15,0 1-2-15,-1 2 0 16,6-6-3-16,2 2-2 15,-1-15-11-15,19 3-17 16,-4-11 0-16,14-13-3 16,0 0 2-16</inkml:trace>
  <inkml:trace contextRef="#ctx0" brushRef="#br1" timeOffset="796334.5477">18230 1640 73 0,'0'0'35'0,"0"0"2"15,-6 14-1-15,10-1-29 16,1 0-3-16,10 2 0 16,1 0-1-16,10 1 0 15,4-1-3-15,2-4-1 16,12-1-5-16,-8-8-31 15,12 6 1-15,-11-4-1 16,-1 6-1-16</inkml:trace>
  <inkml:trace contextRef="#ctx0" brushRef="#br1" timeOffset="797212.5978">18937 1467 15 0,'0'0'30'15,"10"-12"2"-15,-10 12 2 16,0 0-12-16,0 0-5 15,-7 15-3-15,4 3-2 16,-12 0-5-16,2 6-2 16,-6 7-2-16,-3 10-2 15,-6 3 1-15,-2 5-2 16,-3 2 0-16,1-4-3 15,4-1-1-15,-1-12-10 0,15-4-19 16,-1-18-1-16,15-12-3 16,0 0 1-16</inkml:trace>
  <inkml:trace contextRef="#ctx0" brushRef="#br1" timeOffset="797414.6094">18843 1573 70 0,'0'0'39'16,"5"24"0"-16,-3-7 0 15,13 9-15-15,1-3-21 16,10-4 0-16,9-1-1 16,7-9-3-16,7-1-3 0,-1-15-15 15,14 4-19-15,-8-8-1 16,5 8-1-16,-12-6 0 15</inkml:trace>
  <inkml:trace contextRef="#ctx0" brushRef="#br1" timeOffset="797551.6172">19559 1847 102 0,'-10'1'40'0,"10"-1"-3"16,-12-8-8-16,1-10-65 15,14 1-4-15,-6-5 1 16,4 3-2-16</inkml:trace>
  <inkml:trace contextRef="#ctx0" brushRef="#br1" timeOffset="800879.8077">9282 11635 25 0,'0'0'27'16,"-13"-8"2"-16,3 1-11 15,10 7-4-15,-15-4-3 16,15 4-1-16,0 0-2 16,0 0-4-16,21-14 1 15,10 2-1-15,9-11 0 16,16-6-2-16,5-9 1 15,14-5-1-15,4-2-6 16,-3-2-24-16,-2 1-4 0,-12 5-2 16,-12 7-1-16</inkml:trace>
  <inkml:trace contextRef="#ctx0" brushRef="#br1" timeOffset="801805.8606">9880 11182 2 0,'0'0'28'0,"0"0"2"16,11 1 2-16,-4-20-12 15,14-2-4-15,-6-29 1 0,20-5-2 16,-6-29-3-16,15-7-3 15,-5-17-3-15,8-5-4 16,-2-5 2-16,-2 6-1 16,-9 11-3-16,-5 15-3 15,-5 19 0-15,-14 11-1 16,2 21-4-16,-12 4-5 15,9 19-17-15,-8 0-3 16,-1 12 0-16,19-12 0 16</inkml:trace>
  <inkml:trace contextRef="#ctx0" brushRef="#br1" timeOffset="802486.8996">10313 9940 27 0,'-16'7'28'0,"2"2"3"16,1-5-2-16,13-4-9 15,-11-9-9-15,6-17 0 16,14-5-3-16,2-25 0 16,14-15-3-16,4-30-1 15,15-13-1-15,8-18 1 16,11-7-3-16,4-8-2 15,5 2 1-15,-3 3-1 16,-5 12 0-16,-7 20-1 16,-13 16-1-16,-13 20-2 15,-16 13 0-15,-6 26-6 16,-17 9-16-16,8 26-5 0,-22-3-2 15,14 16 2 1</inkml:trace>
  <inkml:trace contextRef="#ctx0" brushRef="#br1" timeOffset="803094.9344">10793 8465 32 0,'-10'-16'29'15,"10"16"1"-15,4-21 0 16,-4-1-17-16,15 6-2 16,-2-19-2-16,10-7-2 15,2-18 0-15,12-7 0 16,3-12-2-16,8-8-1 15,2-2-2-15,1 3 0 16,-3 9-3-16,-6 11-2 16,-1 21-3-16,-17 5-10 15,-1 26-15-15,-11 7-1 16,-12 7-2-16,9 14 1 0</inkml:trace>
  <inkml:trace contextRef="#ctx0" brushRef="#br1" timeOffset="803644.9658">11255 7790 34 0,'0'0'26'0,"-4"-19"3"16,4-1-1-16,8-4-18 0,-2-23 2 15,15-4-1-15,7-27-2 16,17-11 2-16,7-27-3 16,15-4-1-16,7-11-2 15,6 3-2-15,-3 4-1 16,0 8-3-16,-11 20 1 15,-11 17-3-15,-9 24 0 16,-17 13-2-16,-9 20-1 16,-12 7-5-16,-8 15-11 15,0 0-10-15,-3 14 0 16,-11-3 0-16,3 2 1 15</inkml:trace>
  <inkml:trace contextRef="#ctx0" brushRef="#br1" timeOffset="804177.9963">11901 6491 31 0,'-15'12'26'16,"15"-12"4"-16,-17 5-2 15,17-5-14-15,-5-15-2 16,14-2-2-16,5-27-1 16,15-9-2-16,5-21 0 15,16-9-1-15,9-18-3 16,7-3-1-16,0-4-2 0,1 7 0 15,-10 13-1-15,-7 13-2 16,-11 23-4-16,-19 8-7 16,-3 29-16-16,-17 15-2 15,0 0-1-15,-20 26 0 16</inkml:trace>
  <inkml:trace contextRef="#ctx0" brushRef="#br1" timeOffset="804681.0251">12251 5780 24 0,'0'0'30'0,"14"-12"-3"0,-1-1 1 16,-3-15-16-16,14 1-1 15,-2-26 2-15,18-1-4 16,-5-27 2-16,19-2-5 15,-1-14-1-15,12-5-2 16,-1-5-1-16,8 4 0 16,-4 7-2-16,-2 16 0 15,-9 15-4-15,-14 12-4 16,-2 30-14-16,-21 5-10 15,-6 23 0-15,-20 5-3 16,-3 17 2-16</inkml:trace>
  <inkml:trace contextRef="#ctx0" brushRef="#br1" timeOffset="805215.0556">12842 4956 32 0,'-12'8'27'15,"17"-20"2"-15,5-8 0 16,5-13-22-16,12-2 0 16,-2-15 2-16,14 2-1 15,-1-13 0-15,13 0-2 16,-1-11-1-16,12 2 1 0,1-7-2 15,5 2-1-15,0-5-1 16,1 4-1-16,-8 7 0 16,-4 8-1-16,-10 11-4 15,-18 5-6-15,-2 30-15 16,-27 15-7-16,0 0-1 15,-27 23 1-15</inkml:trace>
  <inkml:trace contextRef="#ctx0" brushRef="#br1" timeOffset="805796.0889">13438 4200 32 0,'0'0'27'16,"-11"0"3"-16,8-14-2 16,13 1-12-16,-2-25-3 15,20-3-2-15,6-22-3 16,22-5-1-16,5-16-2 15,15-2 0-15,5-9-3 16,6 3 1-16,-3 7-2 16,-6 8 0-16,-10 12-2 15,-13 12 1-15,-13 17-1 16,-14 7-3-16,-9 20-2 0,-18-3-8 15,4 23-16-15,-16-2-2 16,2 13-1-16,-10-5 1 16</inkml:trace>
  <inkml:trace contextRef="#ctx0" brushRef="#br1" timeOffset="806264.1156">13965 3530 18 0,'-10'-3'21'16,"10"3"1"-16,0 0 0 16,0 0-13-16,-14-2-2 15,14 2 1-15,0 0-1 16,0 0 3-16,8-10-2 15,10 2 0-15,2-16 1 0,20-2-1 16,6-20-1-16,21 0 0 16,9-13-1-16,14 1-3 15,3-4 0-15,4 2-2 16,-4 9-1-16,-8 6-3 15,-7 21-8-15,-22 0-20 16,-10 15-1-16,-19 4-2 16,-9 10 1-16</inkml:trace>
  <inkml:trace contextRef="#ctx0" brushRef="#br1" timeOffset="806768.1444">14638 3212 34 0,'6'-14'27'15,"1"-5"2"-15,2 3 0 16,-4-9-17-16,9 7-2 16,-5-8-1-16,10 5-3 15,-2-7 0-15,12-2-1 16,2-8-1-16,10 3-2 15,6-10 0-15,7 3-1 16,1-3-1-16,2 5 0 16,-4 3-2-16,-7 7-1 15,-5 15-8-15,-21-3-17 16,-3 15-2-16,-17 3-3 15,0 0 3-15</inkml:trace>
  <inkml:trace contextRef="#ctx0" brushRef="#br1" timeOffset="807265.1721">15184 2849 46 0,'0'0'29'16,"-7"-10"1"-16,21-3-1 15,2-15-15-15,16-2-7 16,0-18 0-16,18 0-3 15,2-16 1-15,13 2-2 0,-6-2 0 16,6 4-1-16,-9 5 0 16,-3 8-2-16,-12 11 0 15,-8 13-2-15,-10 13-2 16,-23 10-4-16,16 1-9 15,-16-1-13-15,-17 19-2 16,1-8-1-16,2 10 2 16</inkml:trace>
  <inkml:trace contextRef="#ctx0" brushRef="#br1" timeOffset="807738.1991">15547 2525 41 0,'5'-24'31'0,"14"-1"-1"16,10-4 1-16,5-13-14 15,12 7-12-15,6-15 1 16,11 3-3-16,0-4 0 16,3 6 1-16,-4 1-2 15,-4 9 0-15,-7 3-2 16,-12 8-2-16,-5 9-5 15,-21 3-7-15,0 14-17 16,-13-2 0-16,-4 11-2 16,-9-3 2-16</inkml:trace>
  <inkml:trace contextRef="#ctx0" brushRef="#br1" timeOffset="808194.226">16128 2051 47 0,'-23'6'28'0,"-1"0"2"15,3 0-2-15,1-3-20 16,10 5-2-16,-2-7 0 16,12-1-1-16,0 0-1 15,26-5 0-15,3-10 1 16,12-1-2-16,10-14-1 15,13-4 1-15,7-9-1 16,10-4 0-16,3-5-2 16,2 4 2-16,-5 4-2 15,-3 5 0-15,-15 9-1 16,-12 6-4-16,-5 12-12 15,-21 6-15-15,-6 12 1 0,-19-6-3 16,3 13 1-16</inkml:trace>
  <inkml:trace contextRef="#ctx0" brushRef="#br1" timeOffset="808919.2675">16779 1659 8 0,'-23'-11'19'16,"13"12"-1"-16,-9-1 3 16,1 2-11-16,7 4 2 15,-6 0-2-15,17-6 1 0,-11 17 2 16,11-17-1-16,18 13 0 15,9-7-3-15,2-3-1 16,14 2-3-16,2-4-1 16,10 0-3-16,2 0 0 15,-1 1-2-15,0 0 1 16,-4 2-1-16,0 3-4 15,-8-8-5-15,7 8-19 16,-11-8-3-16,1 3 0 16,-7-7 0-16</inkml:trace>
  <inkml:trace contextRef="#ctx0" brushRef="#br1" timeOffset="809660.3099">17346 1838 16 0,'-18'0'26'0,"-1"1"2"16,-2-1-1-16,7 6-9 15,-10-6-6-15,24 0 0 16,-26 5-4-16,26-5 0 16,0 0-1-16,21-8-2 15,8-5 0-15,17-1-2 16,9-7 0-16,8-1-1 15,6-2-1-15,6-1-1 16,-3 2 1-16,-6 5-2 16,-9 2 1-16,-13 2-2 0,-4 5-3 15,-17 0-8-15,3 7-18 16,-13 1-2-16,-3 4 0 15,-10-3 0-15</inkml:trace>
  <inkml:trace contextRef="#ctx0" brushRef="#br1" timeOffset="810254.3438">17777 1635 38 0,'-14'1'28'16,"14"-1"3"-16,0 0-2 15,25 3-17-15,-12-5-3 16,15 2-2-16,0-1-1 16,11 2-1-16,4 1-2 15,12-2 0-15,2-2-1 16,6 2-1-16,0-1 0 15,0 0-1-15,-3 0-2 0,-9-4-3 16,1 4-14-16,-17-2-13 16,-9 2 0-16,-10-3-3 15,-16 4 3-15</inkml:trace>
  <inkml:trace contextRef="#ctx0" brushRef="#br1" timeOffset="810841.3774">18242 1706 42 0,'0'0'30'0,"-3"11"3"16,13-12-4-16,20 5-18 15,2-9-3-15,21 1 1 16,1-8-1-16,17 1-3 15,3-5-1-15,8-1-1 16,-2-1-1-16,-3 3-1 16,-10 3 0-16,-9 3-1 15,-9 4-1-15,-15-2-2 16,-7 7-6-16,-27 0-20 15,0 0-4-15,0 0-2 0,-14 12 1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05T00:33:42.61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5587 15653 16 0,'0'0'16'15,"0"0"4"-15,11-5-2 16,-11 5-8-16,0 0-1 15,0 0-2-15,0 0-1 16,0 0-1-16,0 0-1 16,0 0-1-16,-7 11 0 15,7-11 0-15,0 0-1 16,0 0 1-16,0 0-2 0,17 0 1 15,-7 0 0-15,-10 0-1 16,22-2 0-16,-9 2 0 16,-1 3-1-16,0 0 0 15,-2 3 1-15,1 1-1 16,-11-7 1-16,17 18-1 15,-9-6 1-15,2 2 0 16,-1 0 0-16,0 1 1 16,4 1-1-16,0 0 0 15,-1 1 0-15,2-1 0 16,3 0 0-16,0-2-1 15,3-2 1-15,-1-3-1 16,-1-1 0-16,1-1 0 0,0-1 0 16,-3 0 0-1,-2-1 0-15,-4 1-1 0,-10-6 1 16,14 14-3-16,-14-14-2 15,6 11-11-15,-6-11-18 16,0 0-1-16,-10-21 1 16</inkml:trace>
  <inkml:trace contextRef="#ctx0" brushRef="#br0" timeOffset="2764.1581">5692 14533 1 0,'13'-3'10'0,"-13"3"-2"16,0 0-2-16,0 0 0 15,0 0-1-15,8-11-1 0,-8 11 0 16,0 0 0-16,0 0 0 16,0 0 2-16,0 0-1 15,0 0 1-15,0 0 0 16,0 0 1-16,-5 13 0 15,5 1-2-15,-4-5 0 16,4 8-1-16,-5 2-1 16,7 4 0-16,-4 1-2 15,4 6 2-15,-2 2-2 16,2 6-1-16,-2-1 0 15,1 4 0-15,-2-1 0 16,2 3-1-16,-2-4 2 16,1 2-2-16,-3-4 2 15,2-1 0-15,1 2 0 0,2-2 0 16,-2 1 0-16,4-2 0 15,-3 1 0-15,2-1 0 16,1 1-1-16,-2-3 1 16,-1 2-1-16,-1-2 1 15,0-1-1-15,0 2-1 16,-2-4 2-16,2 2-2 15,-2-3 2-15,3 1-1 16,0-5 1-16,3 5-2 16,-3-4 2-16,3 0 0 15,1 2-1-15,-2-1 1 16,1 2-1-16,-1-1 1 15,0 1-1-15,-3 1 0 0,-1-1 1 16,-1 2-1-16,-1-1 1 16,2 1 0-16,-3-2-1 15,3 0 1-15,-2-1 0 16,3-2 0-16,-1 1-1 15,1 3 0-15,-2-3 0 16,2 3 0-16,-1 0 1 16,-1 3-1-16,-2 0 1 15,0 2-2-15,-2 0 2 16,1 0-1-16,0-1 1 15,1 3-2-15,1 0 1 16,0 1 1-16,3-2-1 16,0-1 0-16,1-1 0 15,3 2 0-15,-2-3 0 0,2 1 0 16,0-3 0-16,-1 4 0 15,-3 0 0-15,0 0 0 16,-1-2 0-16,-3 3 1 16,1-2-2-16,-1 1 2 15,-1-2-1-15,2-1 1 16,2-1-1-16,0 0 1 15,1 2 0-15,1 0-1 16,-1 3 1-16,2-1-1 16,-2 1 1-16,2-3-1 15,-2 1 0-15,0-2 0 16,0-2 0-16,-3-1 1 15,2-2-1-15,-4 2 1 16,2 1-1-16,-1-2 0 0,2 1 0 16,-2-2 1-16,4-27-1 15,0 0 0-15,0 0 0 16,-2 56-1-16,2-56 4 15,0 0-1-15,0 0 0 16,2 53-1-16,-2-53 1 16,0 0 0-16,0 0 0 15,5 49-1-15,-5-49-1 16,0 0-1-16,0 0-1 15,1 48 1-15,-1-48 0 16,0 0 0-16,0 0-1 16,-4 48-4-16,4-48-21 15,0 0-10-15,0 0 4 16,0 0 1-16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1:32:11.277"/>
    </inkml:context>
    <inkml:brush xml:id="br0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4392 17957 62 0,'0'0'35'15,"0"0"-2"-15,0 0-4 16,0 0-25-16,0 0 4 16,0 0-8-16,0 0-1 15,0 0-1-15,0 0 4 16,0 0 2-16,40-49-4 15,-40 49 0-15,0 0-3 16,51-23 2-16,-51 23 1 16,0 0 3-16,55-14-3 15,-55 14-3-15,0 0 6 0,0 0 1 16,50 6-4-1,-50-6 2-15,0 0 0 0,0 0-3 16,0 0 3-16,-10 46 0 16,10-46-4-16,0 0 0 15,-28 43 1-15,28-43 1 16,0 0-1-16,0 0 1 15,-23 52-2-15,23-52 2 16,0 0-1-16,0 0 2 16,21 40 3-16,-21-40-2 15,0 0 0-15,0 0 0 16,0 0 2-16,51 50-2 15,-51-50 1-15,0 0-2 16,4 45 0-16,-4-45-2 16,0 0 2-16,-17 44-1 0,17-44-1 15,0 0-1-15,0 0-3 16,-41 50-14-16,41-50-22 15,0 0 1-15,0 0-2 16,0 0 1-16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8-24T21:24:04.327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92D050"/>
    </inkml:brush>
  </inkml:definitions>
  <inkml:trace contextRef="#ctx0" brushRef="#br0">22857 11914 19 0,'11'-7'25'15,"0"2"-6"-15,-5-9-1 16,5 11 0-16,-14-8-3 0,3 11-3 15,0 0-3-15,0 0-2 16,0 0-3-16,0 0-1 16,-4 28-2-16,-3 0 0 15,-4 16 0-15,-6 16 0 16,-7 21 0-16,-12 22 2 15,-16 26-2-15,-15 29 2 16,-15 23-1-16,-15 31 1 16,-21 21-1-16,-13 23 1 15,-19 19-2-15,-7 23-1 16,-13 19 2-16,-8 59-2 15,-5-17 1-15,0 12-2 16,0 4 2-16,6 4 0 16,4-2 1-16,95-191-7 0,-12 19 7 15,11-11-5-15,-9 18 2 16,8-39-3-16,-6 7-3 15,7-11-15-15,-1-22-17 16,11-30 3-16,6-14-4 16</inkml:trace>
  <inkml:trace contextRef="#ctx0" brushRef="#br0" timeOffset="713.0407">21281 12056 74 0,'-38'-9'36'16,"-9"-4"-1"-16,5 9 1 16,-4-4-36-16,9 3 0 0,5-1-1 15,5 2 1-15,7-3-1 16,5 0 0-16,15 7 0 15,-12-18 1-15,12 18-1 16,1-13 1-16,-1 13 0 16,0 0 1-16,12-11 0 15,-12 11 0-15,17 24 0 16,-6 4 0-16,4 14 0 15,6 16 1-15,3 15-2 16,8 16 1-16,1 15-1 16,8 14 0-16,4 14 0 15,5 11 0-15,4 8 0 16,4 12 0-16,6 8 1 15,4 14-1-15,8 10 0 16,6 16 0-16,4 8 0 0,0 15-1 16,7 15 0-16,4 10 2 15,5 9-1-15,7 8-1 16,2 0 1-16,6 1-1 15,2-6 1-15,2-7 1 16,-1-11 0-16,-3-11-1 16,-62-124 2-16,4 13-2 15,-11-1 2-15,0 19-3 16,-6-1 0-16,0 8-4 15,-12-24 1-15,0-4-6 16,2-14-29-16,2-4-3 16,0-23-2-16,4-9 4 15</inkml:trace>
  <inkml:trace contextRef="#ctx0" brushRef="#br1" timeOffset="299745.1444">5145 2166 86 0,'13'-12'36'16,"-7"-4"-1"-16,7 9 1 15,-13 7-32-15,10-3 0 16,-10 3-1-16,0 21-1 15,-9-2 0-15,-2 7-1 16,-4 7 1-16,-1 5-1 16,-4 3 1-16,1 2-2 15,0 2 2-15,5 1-1 16,1-4 0-16,7-1 0 15,2-4 0-15,9-2 0 16,9-10-1-16,10-7 1 0,13-11 0 16,10-10 1-16,15-14-1 15,17-10 0-15,9-11 1 16,10-5-1-16,5-2 0 15,-4-1 0-15,-3 5-1 16,-9 2 0-16,-10 11-2 16,-19 2-3-16,-1 17-25 15,-23-7-8-15,-3 13 1 16,-17-5-3-16</inkml:trace>
  <inkml:trace contextRef="#ctx0" brushRef="#br1" timeOffset="300017.16">5807 2137 99 0,'-14'22'37'16,"-10"-5"2"-16,8 27-2 15,-8 3-31-15,7 19-1 16,-1 6-1-16,2 8 0 16,0 4-2-16,4 5 2 15,3-4-4-15,3-6 0 16,10-7-5-16,-2-22-19 15,13 2-14-15,-3-24-2 16,9-5 0-16,-3-22-3 16</inkml:trace>
  <inkml:trace contextRef="#ctx0" brushRef="#br1" timeOffset="328175.7705">5383 3628 51 0,'2'-11'32'0,"-2"-4"1"0,0 15 0 15,0-27-20-15,0 27-1 16,0-21-4-16,0 21 0 15,2-12-3-15,-2 12 0 16,3 19-1-16,-2 6-2 16,-3 13 0-16,0 14-1 15,-1 15 1-15,-4 15-2 16,-1 8 1-16,-3 4 0 15,-1-4-2-15,0-7-1 16,6-11-1-16,2-21-5 16,19-12-24-16,-2-32-4 15,15-12 1-15,6-26-3 16</inkml:trace>
  <inkml:trace contextRef="#ctx0" brushRef="#br1" timeOffset="328416.7843">5795 3515 89 0,'-8'17'36'16,"6"17"1"-16,-11 0 0 15,6 16-23-15,-6 13-11 16,5 11-2-16,0 8 1 15,2 3 0-15,1-1-3 16,0-3 1-16,6-4-5 16,-2-21-8-16,11-3-25 0,-5-22 1 15,13-10-2-15,-4-23-1 16</inkml:trace>
  <inkml:trace contextRef="#ctx0" brushRef="#br1" timeOffset="482751.6118">5325 5014 77 0,'14'-5'38'0,"-14"5"-2"0,14-7 2 16,-14 7-33-16,-1 23-1 15,1 3 0-15,1 13-2 16,-6 12 2-16,0 16-2 16,-3 9 0-16,0 8-1 15,-5 1 1-15,4-3-3 16,2-7 0-16,3-12-2 15,12-7-5-15,-3-31-22 16,23-6-8-16,0-24 0 16,14-5-1-16</inkml:trace>
  <inkml:trace contextRef="#ctx0" brushRef="#br1" timeOffset="482969.6242">5957 4876 96 0,'10'39'41'0,"-16"11"0"16,-2 27-3-16,-5 3-34 16,-8 14-2-16,0 3-1 15,2-2-1-15,1 1-1 16,1-10-5-16,17 4-23 15,-6-22-9-15,16-5-1 16,0-21 0-16</inkml:trace>
  <inkml:trace contextRef="#ctx0" brushRef="#br1" timeOffset="550376.4797">5514 6593 81 0,'0'0'35'16,"-3"-21"-1"-16,3 21 0 0,7-12-29 16,-7 12-2-16,7 15 2 15,-1 11-1-15,-9 11 1 16,0 13 0-16,-8 14-1 15,3 14 0-15,-9 7-2 16,0 5 1-16,-2 0-2 16,3-6-1-16,3-9-1 15,8-13-2-15,10-15-3 16,5-30-14-16,20-11-17 15,3-25 0-15,17-11-2 16,-3-18 2-16</inkml:trace>
  <inkml:trace contextRef="#ctx0" brushRef="#br1" timeOffset="550634.4944">6034 6375 85 0,'14'-2'37'16,"-14"2"0"-16,19 28 1 15,-16 4-31-15,-2 20-1 16,-3 12-1-16,-2 15 0 16,-4 14-2-16,-6 7 1 15,-2 0-3-15,-3 1 2 16,2-12-3-16,2-9-2 15,7-11-3-15,-3-24-27 16,21-7-7-16,-2-20-1 16,10-13 0-16</inkml:trace>
  <inkml:trace contextRef="#ctx0" brushRef="#br1" timeOffset="565090.3213">5660 7937 68 0,'9'-23'39'15,"-2"-6"-2"-15,3 8 2 16,-9-4-17-16,5 12-18 0,-6 13 0 15,0 0-2-15,-4 19 1 16,-2 15-2-16,-3 14 0 16,-4 2-1-16,2 8 0 15,2 2-2-15,3 2-2 16,4-14-7-16,17-1-25 15,-3-17-1-15,15-7-1 16,0-14-1-16</inkml:trace>
  <inkml:trace contextRef="#ctx0" brushRef="#br1" timeOffset="565442.3414">6218 7778 94 0,'-1'-31'38'0,"-4"17"1"16,-16 7-2-16,-1 12-31 15,-10 17-3-15,-2 8-1 16,3 5-1-16,1 8 0 16,6 0 0-16,7-1-1 15,13-2 0-15,12 0 0 16,15-7 0-16,13-3-1 15,13-4 1-15,4-3 0 16,4-5 0-16,-1 2-1 16,-3-1 1-16,-12 1 0 15,-12 3 0-15,-15 6 0 16,-20 4 0-16,-12 3 0 15,-14 3 0-15,-6-1 0 16,-1-3-1-16,-3-9-1 0,10-4-4 16,-2-20-24-16,34-2-8 15,-9-32 0-15,31 0-1 16</inkml:trace>
  <inkml:trace contextRef="#ctx0" brushRef="#br1" timeOffset="565616.3514">6330 7881 107 0,'-29'10'40'0,"-3"-4"0"16,20 8-1-16,12-14-36 16,24 1 0-16,20-14-2 15,19-10-4-15,30 0-32 16,-3-11-4-16,19 0-1 0,-8-3-2 15</inkml:trace>
  <inkml:trace contextRef="#ctx0" brushRef="#br1" timeOffset="582338.3078">5462 9319 85 0,'3'-19'36'0,"-3"19"0"16,7-24 0-16,-7 24-33 15,-3-16 0-15,3 16-1 16,0 0 1-16,0 0 0 16,2 29-1-16,2 3 0 15,-1 9 1-15,0 15-1 16,-4 12 0-16,0 10 1 15,-7 5-1-15,1 0-1 16,-2 1-2-16,-3-10-2 16,12-5-7-16,-3-24-27 0,20-8-1 15,1-26 0-15,18-11-2 16</inkml:trace>
  <inkml:trace contextRef="#ctx0" brushRef="#br1" timeOffset="582948.3427">5891 9308 94 0,'0'0'38'16,"15"-17"0"-16,14 3-3 16,14-12-32-16,19-2-1 15,11-4 0-15,7 3-1 16,-1 5 0-16,-2 6-1 15,-10 11 0-15,-15 8 0 16,-21 13 0-16,-20 14 0 16,-22 11 0-16,-16 8 0 15,-16 8 0-15,-6 2 1 0,-4 0-1 16,1-5 1-16,8-6 0 15,11-7-1-15,17-11 2 16,18-9-2-16,25-11 0 16,15-5 0-16,15-6 1 15,10 0-1-15,3-1 0 16,-2 4 1-16,-7 4 1 15,-16 11 0-15,-18 10 1 16,-14 13 1-16,-27 7-1 16,-17 11 0-16,-15 1 0 15,-8 7-1-15,-9-3-1 16,2-6 0-16,2-7-1 15,9-9-1-15,12-8-4 16,8-23-24-16,30-8-10 0,0 0-3 16,13-24-1-16,8-12-1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40" units="in"/>
          <inkml:channel name="Y" type="integer" max="1628" units="in"/>
          <inkml:channel name="T" type="integer" max="2.14748E9" units="dev"/>
        </inkml:traceFormat>
        <inkml:channelProperties>
          <inkml:channelProperty channel="X" name="resolution" value="254.01711" units="1/in"/>
          <inkml:channelProperty channel="Y" name="resolution" value="254.01778" units="1/in"/>
          <inkml:channelProperty channel="T" name="resolution" value="1" units="1/dev"/>
        </inkml:channelProperties>
      </inkml:inkSource>
      <inkml:timestamp xml:id="ts0" timeString="2014-07-23T01:15:39.09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6123 6412 0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  <inkml:channel name="T" type="integer" max="2.14748E9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7878E-7" units="1/dev"/>
          <inkml:channelProperty channel="T" name="resolution" value="1" units="1/dev"/>
        </inkml:channelProperties>
      </inkml:inkSource>
      <inkml:timestamp xml:id="ts0" timeString="2014-07-31T22:15:18.708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5930 1904 41 0,'2'-11'26'0,"-2"11"1"15,0 0-1-15,0 0-23 16,0 0 1-16,0 0 0 15,0 0-1-15,-8 15-5 16,7 2 9-16,-12-1-1 16,8 8 0-16,-10 1-1 15,8 13 0-15,-10 3-2 16,3 7 0-16,-8 2 7 15,7 6-10-15,-4 7 0 16,5 2 1-16,-1 3-1 16,4-2 0-16,2-4 1 0,4-4 0 15,7-6 1-15,9-7 2 16,7-11-2-16,13-5 1 15,9-10 0-15,12-9-1 16,9-3-2-16,8-12-4 16,8 4-3-16,-6-17-6 15,4 7-20-15,-18-7-3 16,-9 4 1-16,-20-2-1 15</inkml:trace>
  <inkml:trace contextRef="#ctx0" brushRef="#br0" timeOffset="578.0331">6482 2268 78 0,'0'11'34'0,"4"8"-1"16,-9 7 0-16,3 9-33 15,-5 11 2-15,-3 12 0 16,-5 4 0-16,1 5 1 0,-5 8-1 16,1 1 0-16,-2-4 0 15,2-2 0-15,5-5-3 16,-2-5 0-16,11 5-13 15,-8-15-20-15,8-7 0 16,-5-16-2-16,4-5 1 16</inkml:trace>
  <inkml:trace contextRef="#ctx0" brushRef="#br0" timeOffset="1450.0827">7364 2088 71 0,'-14'2'29'16,"2"2"0"-16,-2-3-3 16,-8 6-28-16,4-2 0 15,-1 4 2-15,0 5 1 16,-5-3 2-16,1 8 0 15,-2-4 1-15,3 11 0 16,2-4 1-16,5 7-3 16,4 1-1-16,6-1-1 0,7-3 0 15,8-1 1 1,7-8-1-16,6-8 1 0,5-9 0 15,4-8 0-15,4-9-1 16,3-9 1-16,0-6 0 16,-2-6-2-16,-4-3 2 15,-5-2-1-15,-7 3 0 16,-7 3 0-16,-8 3-1 15,-12 4-1-15,3 7-12 16,-16 5-16-16,4 7-2 16,-6 1-1-16,4 5 0 15</inkml:trace>
  <inkml:trace contextRef="#ctx0" brushRef="#br0" timeOffset="2019.1155">7635 2497 45 0,'0'0'25'16,"0"0"2"-16,0 0-2 15,-1 16-24-15,1-16 2 16,-13 27 1-16,1-13 1 15,3 14 1-15,-13-7 0 16,7 14 1-16,-13-6 0 16,6 13 0-16,-7-3-1 0,4 8 0 15,-4-3-2-15,8 3 1 16,2-4-2-16,12-1-1 15,7-8-1-15,10-3-1 16,7-11-1-16,7-11-3 16,15-3-3-16,-6-20-22 15,15-2-4-15,-6-15-1 16,7-3-1-16</inkml:trace>
  <inkml:trace contextRef="#ctx0" brushRef="#br0" timeOffset="3290.1881">5612 3584 60 0,'15'-1'28'16,"-15"1"-4"-16,13 1 1 15,-13-1-31-15,10-1 4 16,-10 1 1-16,0 0 2 15,13 8 1-15,-13-8 3 16,7 14 0-16,-7-14 1 0,4 30-1 16,-8-8-1-16,6 10-3 15,-4 6 1-15,3 10-1 16,-3 7 0-16,1 5 1 15,-4 4 0-15,3 3 0 16,-3 1-1-16,1 0 2 16,0-4-3-16,1-5 0 15,-1-5-5-15,-3-20-9 16,7-2-18-16,-3-15 0 15,3-17-2-15,0 0 1 16</inkml:trace>
  <inkml:trace contextRef="#ctx0" brushRef="#br0" timeOffset="4281.2449">6074 3683 15 0,'0'0'25'0,"0"0"0"15,18-16 0-15,-7 10-16 16,-1-6 1-16,8 2-1 0,-2-6-1 15,11 1-1-15,-2-4-4 16,11-1 0-16,-2-2-2 16,5-1 0-16,3 1-1 15,-1 0 2-15,-2 4-2 16,-1 4 0-16,-7 4 1 15,1 5-1-15,-3 10 1 16,-6 4-1-16,-2 7 1 16,-3 7 0-16,0 3 1 15,-3 10-1-15,-5 0 2 16,1 7-2-16,-11-3 3 15,-2 8-2-15,-7-3 1 16,2 6-1-16,-9-1 1 16,-3 2 0-16,-3-5-3 0,-3 2 1 15,-4-2-1-15,-1-5 1 16,-3-1-2-16,-4-4 1 15,1-7 0-15,-4-5 0 16,2-4-1-16,2-6 1 16,3-5 0-16,4-7-1 15,9-4-1-15,2-6 1 16,10-2 0-16,6-7 0 15,6 0 1-15,8-3-1 16,4 1 1-16,5 1 0 16,6-3 0-16,2 6 1 15,0 2-1-15,3 6 1 16,-2-2 0-16,3 7 2 15,-4 2-2-15,2 6 1 16,-3 0 0-16,2 5-1 0,3 3 0 16,0 3 1-16,0 0-1 15,3 2 0-15,-2-1 0 16,-1 2-1-16,-1-5 0 15,-3-1 0-15,-7-2-1 16,-5-7-4-16,4 4-4 16,-21-10-5-16,23-6-14 15,-23 6-5-15,15-16 0 16,-9 1 1-16</inkml:trace>
  <inkml:trace contextRef="#ctx0" brushRef="#br0" timeOffset="5460.3123">7402 3538 54 0,'-19'1'27'0,"19"-1"-1"15,-18-1 0-15,18 1-27 16,-11-4 2-16,11 4 0 0,-14-3 1 16,4-1 1-16,10 4 0 15,-18-1 0-15,18 1 0 16,-20 7 0-16,20-7-2 15,-18 20 0-15,13-5-2 16,-2 2 2-16,3 4-1 16,4 1 1-16,1 1-1 15,3-1 1-15,4 0-1 16,0-5 1-16,4-1 1 15,5-7-1-15,2-1 1 16,-1-8 0-16,5-3 0 16,-2-7 0-16,2-3-1 15,-1-7 2-15,1-3-3 16,-5-2 0-16,-3 1 2 0,-3-3-3 15,-4 4 2-15,-7 2-2 16,-4 3 1-16,-3 4-2 16,-8-3-4-16,3 13-9 15,-12-7-16-15,6 5 1 16,-4-3-2-16,3 2 1 15</inkml:trace>
  <inkml:trace contextRef="#ctx0" brushRef="#br0" timeOffset="6167.3528">7936 4024 27 0,'0'-10'20'16,"0"10"1"-16,2-11-1 15,-2 11-6-15,0 0-2 16,0 0-1-16,0 0-3 15,0 0-1-15,0 0 0 16,0 0-2-16,-10-2-1 16,10 2-2-16,-16 8 0 0,16-8 1 15,-20 15-1-15,7-4 1 16,-4-1 1-16,1 6-1 15,-8 2 0-15,0 6-1 16,0 0 1-16,-1 7-1 16,-1-1 0-16,1 4-1 15,5 3 0-15,0-2-1 16,6 1 0-16,4-2 0 15,8-2 1-15,8-5-2 16,8-2 1-16,12-9-2 16,9-3-1-16,5-12-4 15,15 3-25-15,-4-12-1 16,6-1-3-16,-6-7 1 15</inkml:trace>
  <inkml:trace contextRef="#ctx0" brushRef="#br0" timeOffset="47406.7115">5400 4867 50 0,'0'0'32'0,"-18"7"0"16,18-7-1-16,-6 21-30 15,12-4 0-15,4 3 1 16,4 5 0-16,2 3 1 15,4 9-1-15,-2 2 1 16,-3 10-1-16,-3 2 1 16,0 8-2-16,-2 6 1 15,-1-1-4-15,1 3-3 16,-10-11-17-16,9-2-10 15,0-14-1-15,-2-16 0 16</inkml:trace>
  <inkml:trace contextRef="#ctx0" brushRef="#br0" timeOffset="48029.7472">5835 4911 62 0,'-11'3'34'16,"11"-3"-3"-16,5 13 1 16,4 2-34-16,-3 3 2 15,2 6 3-15,1 9-2 16,-2 7 2-16,1 11-2 15,-3 8 2-15,1 12 0 16,-6 2 0-16,4 4-2 16,1-1-2-16,0-5-2 15,5 2-7-15,-3-17-20 16,3-6-2-16,3-18-1 15,-4-11-1-15</inkml:trace>
  <inkml:trace contextRef="#ctx0" brushRef="#br0" timeOffset="48804.7905">6857 4915 51 0,'0'0'26'15,"-22"-15"2"-15,12 11-3 16,-5-6-30-16,1 6 5 15,0 3 1-15,-3-1 2 16,1 5 1-16,-6-3 2 16,3 13 1-16,-9-6 0 15,7 11-2-15,-4 1-2 16,5 5-1-16,5 0 1 15,1 6-4-15,8-3 3 0,8-2-3 16,8 1 3-16,6-8-3 16,5-3 2-16,3-6-2 15,5-8 1-15,1-6 1 16,4-9-3-16,0-5 3 15,-7-7-3-15,2-3 2 16,-5-2-2-16,-5-3 0 16,-5 8-3-16,-11-4-3 15,1 17-11-15,-14 1-12 16,-3 7-1-16,-7 4 0 15,-1 4 2-15</inkml:trace>
  <inkml:trace contextRef="#ctx0" brushRef="#br0" timeOffset="49415.8264">7506 5194 5 0,'0'0'23'0,"-9"-7"0"16,9 7 1-16,-14-5-16 15,14 5-1-15,-14-4-1 16,4-2 2-16,10 6-1 16,-18-6 1-16,7 8-1 15,-10-6 1-15,5 10 0 16,-13-6-2-16,5 11 0 15,-9-3-2-15,0 11 0 0,-6 1-1 16,2 8 0-16,-7 2 1 16,3 6-2-16,-1 0 0 15,3 4 0-15,3 1 0 16,7 1 1-16,9-1-2 15,10 0 1-15,17-5-1 16,13-5-2-16,18-4-3 16,5-15-25-16,23-2-5 15,2-14-2-15,9-9 0 16</inkml:trace>
  <inkml:trace contextRef="#ctx0" brushRef="#br0" timeOffset="103881.9417">5207 6294 36 0,'10'-14'30'0,"-2"-1"2"16,2 1-7-16,3 19-17 15,-7 6 0-15,8 19 0 16,-6 4-2-16,6 20 0 15,-5 7-3-15,2 11 1 0,-2 4-3 16,1 2 2 0,-1-2-3-16,-4-10-3 0,7-1-5 15,-10-16-17-15,5-10-7 16,-1-12 0-16,-2-16 1 15</inkml:trace>
  <inkml:trace contextRef="#ctx0" brushRef="#br0" timeOffset="104339.9674">5770 6377 69 0,'17'6'32'0,"-10"4"0"16,0 5-1-16,-7 2-33 16,9 11 2-16,-4 7 2 0,3 10 0 15,-3 13 0-15,-1 9 1 16,1 12 0-16,0 5-1 15,1 7 1-15,-3-1-2 16,3-4-2-16,3-5-1 16,-3-19-17-16,3-9-14 15,-3-18-1-15,-3-21 1 16,-3-14-2-16</inkml:trace>
  <inkml:trace contextRef="#ctx0" brushRef="#br0" timeOffset="105071.0097">6618 6365 25 0,'-11'-27'18'0,"11"27"-3"0,-14-25-1 16,14 25-22-16,-22-15 6 15,7 11 4-15,-2 5 2 16,-7 0 3-16,4 12 5 15,-13-5 2-15,11 13 1 16,-8-10-2-16,11 11-3 16,-3-7-4-16,10 5-2 15,4-6-1-15,10-3-2 16,-2-11-1-16,22 8 0 15,-2-10-1-15,4-3 1 16,3-4 0-16,0-1 0 16,1-5 0-16,-1-1-1 15,2 5-3-15,-6-11-5 16,6 12-6-16,-10-9-10 0,-2 4-4 15,-3-1-1-15,-6 2 1 16</inkml:trace>
  <inkml:trace contextRef="#ctx0" brushRef="#br0" timeOffset="105567.0381">7095 6491 75 0,'0'0'34'16,"-19"-3"-4"-16,4-1 2 16,-4 4-36-16,-5 0 2 15,-1 2 2-15,-5 4 0 16,-6 5 1-16,-3 6 3 15,-7 6 0-15,5 8 1 0,-5 7-1 16,2 11 1-16,3 4-2 16,8 7 0-16,9-2-1 15,14 4 0-15,8-6-1 16,16-3 0-16,13-9-2 15,15-18-2-15,25-6-17 16,6-28-15-16,15-9 0 16,3-19-1-16,9-13 0 15</inkml:trace>
  <inkml:trace contextRef="#ctx0" brushRef="#br0" timeOffset="163373.3443">5536 7655 73 0,'5'26'35'0,"1"11"-2"16,-1 0-2-16,-2 14-31 15,3 11 1-15,2 6-1 16,-2 1-1-16,2-1 0 15,3-1-4-15,-4-12-8 16,5 2-17-16,-4-10-2 0,2-10 0 16,-3-7 1-16</inkml:trace>
  <inkml:trace contextRef="#ctx0" brushRef="#br0" timeOffset="164823.4273">6717 7730 38 0,'13'-6'25'16,"-13"6"1"-16,-3-11-8 15,3 11-6-15,0 0-4 16,-14-4-2-16,2-1-3 16,12 5 0-16,-22-2-2 15,8 3 1-15,0-2-1 16,-3 2 1-16,-4-1-1 0,0 3 1 15,-4-3 0-15,-1 5 0 16,-5-4 2-16,2 5-1 16,-8-1 0-16,6 4 1 15,-5-3 0-15,3 6-1 16,0-1-1-16,1 4-1 15,2 1 1-15,2 2-1 16,4 0-1-16,0 1 1 16,4-2-1-16,4 2 1 15,2-3-1-15,5 0 1 16,1 2 0-16,4-1-1 15,3 0 1-15,6 0 0 16,3 1-1-16,4-1 1 16,7-2-1-16,7-1 0 15,5-4 0-15,6-2-1 0,3-2 1 16,1-3-1-16,1 3 0 15,-1-3 0-15,-1 3 0 16,-3 1 1-16,-1 1 0 16,-2 1-1-16,1 0 1 15,-2 0 0-15,-2-1 0 16,-3 4 0-16,-4-1 0 15,-3 5 0-15,-10 8 0 16,-6 6 1-16,-8 7 0 16,-8 7 0-16,-7 7-1 15,-9 2 2-15,-4-2-2 16,-4-1 1-16,-4-6 0 15,-2-6-1-15,-1-8 0 16,-2-11 0-16,0-10 0 0,-1-9 0 16,2-6-2-16,3-9-2 15,7 4-4-15,-5-15-24 16,18 11-2-16,5-3-1 15,15 18 1-15</inkml:trace>
  <inkml:trace contextRef="#ctx0" brushRef="#br0" timeOffset="165697.4774">7299 7760 28 0,'0'0'23'0,"11"8"0"16,-11-8 3-16,0 0-21 15,0 0-2-15,0 0 2 16,0 0 0-16,-10-4 0 15,10 4 0-15,-23-2 0 16,11 4 0-16,-6-3-3 16,1 6 1-16,0 2-2 15,2 3 1-15,-2 4-1 16,6 4 1-16,0 2 0 15,4 6 0-15,4-3 0 16,6 4 1-16,1-6 0 16,10 1-1-16,4-10 1 15,5-3-1-15,3-7 1 16,7-6-2-16,-1-6 1 0,5-4-1 15,-2-6 0-15,-2-3-1 16,-3-1 0-16,-4 0 0 16,-6 0-1-16,-4 1 1 15,-5 3-2-15,-7-1-3 16,-4 21-6-16,-3-23-17 15,3 23-3-15,-19-13-2 16,5 12 2-16</inkml:trace>
  <inkml:trace contextRef="#ctx0" brushRef="#br0" timeOffset="166132.5022">7828 8142 60 0,'18'-11'30'0,"-18"11"0"15,5-14-1-15,-1 4-30 16,-4 10 2-16,-9-18 0 0,-5 16 1 15,-6 2 1-15,-4 9 0 16,-11-3 1-16,-2 14 0 16,-8 2 0-16,-1 9-1 15,-2 2 0-15,5 10 0 16,2-4-1-16,11 9 1 15,11 2-2-15,10 0 1 16,13-2-2-16,18-5-1 16,15-4-3-16,8-16-26 15,22-5-3-15,4-19-1 16,15-14-1-16</inkml:trace>
  <inkml:trace contextRef="#ctx0" brushRef="#br0" timeOffset="231556.2443">5338 9097 3 0,'0'0'16'15,"15"-3"-3"-15,-15 3 0 16,23-14-19-16,-8 6 3 0,8-5 7 16,4 4 2-16,-4-8 3 15,7 6 3-15,-8-5 3 16,5 10 1-16,-15-5 0 15,9 12-3-15,-21-1-4 16,15 8-2-16,-15-8-1 16,3 28-1-16,-8-10 0 15,5 9-1-15,-6 1 0 16,4 8 0-16,-4 3-1 15,3 10 1-15,-3 0-1 16,5 8 0-16,-5-1 0 16,6 6-1-16,-2 0 0 15,2-2 0-15,3-5-2 16,-3-8-1-16,8-5-3 0,-7-19-9 15,9-6-21 1,-10-17 1-16,8-10-2 0,-13-18 1 16</inkml:trace>
  <inkml:trace contextRef="#ctx0" brushRef="#br0" timeOffset="232636.306">5983 9306 61 0,'0'0'31'16,"-15"5"-3"-16,15-5-2 15,-9-7-29-15,9 7-1 16,0 0 0-16,3-17 1 15,-3 17 1-15,16-18 1 16,-5 4 2-16,1 4 1 16,2-9 1-16,6 3 1 15,0-3-1-15,7 1 0 16,4 0-1-16,7 3-1 0,4 2 0 15,5 0 0-15,3 5-1 16,0 4 1-16,-2 3 0 16,-1 4 1-16,-7 3 0 15,-4 3 0-15,-9-2 2 16,-5 8-1-16,-10-5 2 15,-3 7-2-15,-15-1 0 16,-2 4-1-16,-7 0 0 16,-9 5-1-16,0 0 0 15,-5-1-1-15,-6 4 0 16,3-3 0-16,-4-2-1 15,1-2 1-15,3-4 0 16,1-2 0-16,4-5 0 16,5-2-1-16,8-3-1 0,14-5 1 15,0 0 0-15,0 0 0 16,26 2-1-16,-1-4 1 15,10 3 0-15,3 0 1 16,6 5 0-16,5 0 0 16,-3 2 0-16,0 2 1 15,-2 4-1-15,-3 1 1 16,-6 5 1-16,-5 1-1 15,-9 3 1-15,-7 2 0 16,-11 2 0-16,-6 4 1 16,-11 1-1-16,-5 2-1 15,-11 0 0-15,-4 1 0 16,-10-3-1-16,-3-3 0 15,-10-1 0-15,0-5 1 16,-2-8 0-16,-1-3 0 0,3-10 0 16,5-3-1-16,7-7 0 15,4-5-3-15,16 3-3 16,-2-15-14-16,19 13-13 15,2-6 0-15,11 6-2 16,0-3 1-16</inkml:trace>
  <inkml:trace contextRef="#ctx0" brushRef="#br0" timeOffset="233313.3448">7199 9168 56 0,'-10'1'29'0,"10"-1"-2"15,-21 2-1-15,9 0-27 16,-2 2 0-16,3-1 0 16,-4 2 0-16,1 4 1 15,-2 4 1-15,-1 4 0 16,4 1 1-16,0 1 1 0,7-1-1 15,1 1 0-15,8-1 0 16,4-5-2-16,4-3 1 16,4-6 0-16,4-4 1 15,-2-9 0-15,4-5 0 16,-4-10 0-16,2-1 0 15,-4-8 0-15,-1-1-1 16,0-1-1-16,-6 0-2 16,0 6-1-16,-8 0-5 15,3 18-13-15,-8 1-9 16,5 10-2-16,-23 2 2 15</inkml:trace>
  <inkml:trace contextRef="#ctx0" brushRef="#br0" timeOffset="233755.3701">7496 9502 77 0,'0'0'33'15,"-14"-6"-4"-15,14 6 2 16,-16-2-35-16,-1 5 2 15,1 7 2-15,-7 3 0 16,-7 6 3-16,1 9 2 16,-6 1 1-16,3 11-1 15,2-2 0-15,8 4-1 16,7-1-1-16,18-1 0 15,16-5-2-15,13-9-1 16,20-4-6-16,4-15-25 16,21-3-2-16,6-18-2 0,7-9-1 15</inkml:trace>
  <inkml:trace contextRef="#ctx0" brushRef="#br0" timeOffset="283368.2076">5594 10461 31 0,'0'0'29'16,"-12"7"0"-16,12-7 2 16,0 0-18-16,0 11-7 0,10-4-1 15,-10-7 1-15,21 13 0 16,-9 0-1-16,3 12-1 15,-2 7 1-15,-2 10-1 16,-3 9-1-16,3 9 0 16,-5 3-1-16,-2 5 0 15,3-3-2-15,0-5-1 16,2-7 0-16,0-9-4 15,3-2-6-15,-8-10-21 16,7-1-2-16,-1-8-2 16,1 0 2-16</inkml:trace>
  <inkml:trace contextRef="#ctx0" brushRef="#br0" timeOffset="283908.2386">6071 10461 65 0,'10'10'33'0,"3"6"-3"16,-4 2 1-16,1 6-29 15,1 1 0-15,3 7 1 16,-5 0-1-16,4 10 2 15,-4-1 0-15,3 9 0 16,-4 1 0-16,4 7-1 16,-3 1 0-16,4 5-2 0,-2-1 0 15,4-2-3-15,5-2 0 16,-5-8-3-16,7-2-1 15,-8-16-23-15,9-1-5 16,-8-15-2-16,4-9 0 16</inkml:trace>
  <inkml:trace contextRef="#ctx0" brushRef="#br0" timeOffset="284477.2712">6837 10683 58 0,'-15'-16'30'0,"-5"-1"-2"0,2 7 0 15,-1-5-26-15,-4 12-2 16,1 6 1-16,-2 5 0 16,2 9 2-16,-3 4 0 15,6 8 1-15,0 0 1 16,8 5-1-16,3-2 0 15,9-1-1-15,4-7-1 16,9-7 0-16,7-11-1 16,3-8 0-16,5-12 0 15,5-9-1-15,-2-5 1 16,-1-5-2-16,-3-2 0 15,-4-4-2-15,0 11-6 16,-17-10-13-16,5 15-9 16,-14 0-2-16,-2 9 0 0,-7-1 1 15</inkml:trace>
  <inkml:trace contextRef="#ctx0" brushRef="#br0" timeOffset="284877.2941">7228 10968 81 0,'0'0'34'15,"7"10"0"-15,-7-10 0 16,-23 11-34-16,8 0 1 15,-5 4-1-15,-5 1 2 16,-3 6-2-16,-5 3 3 16,1 6-1-16,-3 4 1 15,2 5-1-15,3 1 1 16,9-1 0-16,8-1-2 15,18-4 0-15,15-7-2 16,17-11-2-16,26-4-4 16,1-20-26-16,26-4-4 0,-3-12 0 15,13-4-2-15</inkml:trace>
  <inkml:trace contextRef="#ctx0" brushRef="#br0" timeOffset="349791.0069">5343 12116 20 0,'-5'-23'24'16,"8"9"-3"-16,-6-7 1 16,4 8-23-16,-1 2 2 0,2 0 1 15,-2 11 2-15,0 0 4 16,0 0 1-16,0 0 1 15,7 11 0-15,-7-11-2 16,7 31-1-16,-5-8-2 16,8 15-1-16,-3 5-1 15,1 9 0-15,1 6-1 16,-3 7 1-16,2 1-2 15,0 0 0-15,0-6-1 16,1-8-1-16,1-8-4 16,-8-17-5-16,12-6-22 15,-14-21-2-15,14-2-1 16,-11-18 3-16</inkml:trace>
  <inkml:trace contextRef="#ctx0" brushRef="#br0" timeOffset="350588.0525">5635 12038 46 0,'0'0'30'0,"25"7"1"15,-10-6-2-15,6-2-29 16,4-3 0-16,4-4 0 15,5 2 1-15,2-3 0 16,3 2-1-16,0 0 1 16,3 2 0-16,-4 2 0 15,2 6 1-15,-6 1-1 16,1 6 1-16,-5 2 0 15,-5 5 0-15,-7 1 1 0,-4 4 1 16,-9-3-1 0,-3 4 0-16,-9-1-1 0,-2 2 1 15,-6-2-1-15,-3 1-2 16,-3-4 0-16,-2 0 1 15,0 1-2-15,0-3 1 16,0 1-2-16,3-6 2 16,0 0-1-16,6-2 0 15,14-10 1-15,-9 16 0 16,9-16-1-16,25 10 1 15,-1-7 0-15,9-1 0 16,9 3-1-16,6 1 1 16,3 2 0-16,-2 2 0 15,-1 4 0-15,-3 4 0 16,-4 3 0-16,-7 2 0 0,-8 3 1 15,-4-1-1-15,-11-1 1 16,-4 0-1-16,-8-3 1 16,-7 0 0-16,-7-5 1 15,-8-2-1-15,-8-4 0 16,-6-3 0-16,-7-3 0 15,-4-2-1-15,-3-1 0 16,-2-3 0-16,3-1 0 16,0-1-2-16,8-2-2 15,1-9-5-15,18 6-24 16,-3-8-1-16,12 2-1 15,7-5 1-15</inkml:trace>
  <inkml:trace contextRef="#ctx0" brushRef="#br0" timeOffset="351179.0863">6958 12128 42 0,'-3'-14'31'15,"3"14"0"-15,-13-13-1 16,1 13-27-16,2-2-1 16,10 2 0-16,-23 6-2 15,8 3 1-15,-4 7-1 16,2 4 0-16,-1 3 1 0,3 3 0 15,2 0 0-15,4 0 1 16,4-5-1-16,7 0 0 16,3-11 0-16,6-2 0 15,2-9 0-15,1-7-2 16,2-5 0-16,-2-5-1 15,2-2-1-15,-7-6-1 16,6 7-6-16,-12-5-19 16,3 2-2-16,-5 5 0 15,0 0 2-15</inkml:trace>
  <inkml:trace contextRef="#ctx0" brushRef="#br0" timeOffset="351554.1076">7115 12396 65 0,'-17'13'35'0,"7"-10"-2"16,10-3 0-16,-16 14-34 15,3 0 1-15,1 6 0 16,-1 6 1-16,-6 5 0 0,-2 7 0 15,-3 1 3-15,3 3-2 16,0-4 0-16,7 3 0 16,8-9 0-16,13-6-2 15,11-5 0-15,11-12-1 16,15-1-4-16,2-17-14 15,20 6-17-15,0-12 0 16,9-3 0-16,-6-7-1 16</inkml:trace>
  <inkml:trace contextRef="#ctx0" brushRef="#br0" timeOffset="411123.5149">5150 13450 27 0,'14'-8'26'0,"-5"-8"0"16,7 5 1-16,-6-8-28 15,0 6 2-15,3 4 2 0,-7-1 0 16,-6 10 2-16,0 0 0 15,5 10 1-15,-13 2 0 16,6 12 0-16,-5 1-2 16,3 10 0-16,-1 4-1 15,4 11 0-15,-1 0-1 16,2 9 1-16,2-1-2 15,0 1 1-15,-2-2-2 16,2-4 0-16,-1-1-3 16,4-10-2-16,4-2-4 15,-5-18-9-15,11 1-14 16,-1-7-3-16,3-4 2 15</inkml:trace>
  <inkml:trace contextRef="#ctx0" brushRef="#br0" timeOffset="412060.5685">6072 13484 35 0,'13'3'28'15,"-13"-3"1"-15,0 0-2 16,0 0-27-16,0 0 0 15,-15 6 1-15,1-5 1 16,0 3 0-16,-8-3 0 16,1 3 0-16,-7-4 1 15,2 2-2-15,-5-4 1 0,4 2-2 16,1-3 1-16,0-1-2 15,5 0 1-15,-4-1-1 16,5 2 1-16,-1 0-1 16,-2 2 1-16,-4 2 0 15,3 1 1-15,0 3 1 16,-1 1 0-16,5 5 1 15,-2-3 0-15,8 5 0 16,2 1 0-16,6 6-1 16,5-4 0-16,6 6 0 15,5-2-2-15,5-2 1 16,8-3-1-16,4-5 0 15,4-4 0-15,4-5-1 16,2-2 1-16,4-6-1 0,0-1 1 16,2 0-1-16,-2 3 0 15,-2 3 0-15,-1 4 1 16,-5 2 0-16,-1 5 0 15,-7 5 1-15,-4 3-1 16,-4 6 2-16,-4 2-1 16,-4 2 0-16,-4 2-1 15,-1 4 1-15,-3 1-1 16,-5 1 0-16,0 4 0 15,-4-2-1-15,-2 1 1 16,-1-1-1-16,-8-2 1 16,-1 1 0-16,0-7 1 15,-2-1-1-15,-3-8 1 0,0-4 0 16,-3-6 0-16,0-6 0 15,-3-4 0-15,-2-2-1 16,0-3 0-16,2 1-1 16,0 1-2-16,4-6-9 15,8 10-22-15,3-5 0 16,16 4-1-16,-12-11 1 15</inkml:trace>
  <inkml:trace contextRef="#ctx0" brushRef="#br0" timeOffset="412678.6039">6985 13559 22 0,'0'0'26'0,"1"-18"-1"16,-1 18 0-16,-5-13-24 15,5 13 1-15,-15-14 0 16,5 7 1-16,10 7 0 16,-23-7 1-16,11 8 0 15,-5-1 0-15,5 7 0 16,-6 2-1-16,6 6 0 15,-2 1-2-15,4 4 0 16,0 3 0-16,6 1-1 16,6-1-1-16,0-3 1 15,8-3-1-15,-2-4 1 0,6-5 0 16,-2-6 0-16,1-9 1 15,0-3-1-15,-3-7 2 16,0-2-2-16,-2-3-1 16,-5-8-9-16,4 5-19 15,-2 3-2-15,-3-2 0 16,-1 7 0-16</inkml:trace>
  <inkml:trace contextRef="#ctx0" brushRef="#br0" timeOffset="413149.6308">7318 13803 56 0,'-16'-1'34'0,"-2"1"-1"0,-5 0-3 16,-4 6-30-1,-1 5 0-15,-2 8 1 0,-4 4 0 16,-3 8 1-16,-4 5 0 16,4 8 0-16,-4-2 0 15,7 9 1-15,3-3-1 16,13 4 2-16,5-2-2 15,15-2-1-15,17-7 0 16,9-3 0-16,18-6-1 16,7-9-2-16,18 4-12 15,-1-22-22-15,7-4 0 16,-4-12-1-16,-2-5 0 15</inkml:trace>
  <inkml:trace contextRef="#ctx0" brushRef="#br0" timeOffset="465735.6386">5175 14773 26 0,'0'0'32'16,"-16"-5"0"-16,16 5-2 15,0 0-26-15,-6 17-2 16,8-5 1-16,2 12-2 15,-1 3 0-15,2 13 1 16,-4 5 1-16,5 12-2 16,-5-2 1-16,5 10 1 15,-3-3-2-15,0 1 1 16,-2-3-1-16,1-2 0 15,-3-7-1-15,0 1 1 0,-5-6-2 16,-3-1-1-16,0 0-1 16,-6-8-4-16,9 6-20 15,-9-18-9-15,6-7 1 16,-3-23-1-16</inkml:trace>
  <inkml:trace contextRef="#ctx0" brushRef="#br0" timeOffset="466403.6768">5506 14911 26 0,'-12'12'31'0,"-2"-4"1"15,14-8-2-15,0 0-30 16,-5 13-1-16,5-13 1 15,26 3-1-15,-5-4 1 16,3-1 0-16,2-2 0 0,6-2 2 16,3 1-1-16,1-2 1 15,5 2 0-15,-2-2 1 16,3 4-1-16,-1-2 2 15,5 4-1-15,-5-1 1 16,1 3-1-16,-3-1-1 16,-1 2 1-16,-3 0-2 15,-5 3 1-15,-2 0-1 16,-6 2 0-16,-8 1-1 15,-4 3 1-15,-9 4 0 16,-5 2 0-16,-7 5 0 16,-5 5 0-16,-6 1-1 15,-2 4 1-15,-7 2 0 0,-2 7 0 16,-1 1-1-16,-3 6 1 15,2 0-1-15,-4 3 1 16,1 5-1-16,3 0-2 16,1-3 2-16,1-4-1 15,5-2 0-15,5-4-2 16,5-3-1-16,1-9-3 15,14 0-2-15,-6-21-13 16,17 6-13-16,-8-16 0 16,28 0 0-16</inkml:trace>
  <inkml:trace contextRef="#ctx0" brushRef="#br0" timeOffset="466871.7035">6669 14978 29 0,'3'-15'30'0,"-3"15"1"16,-5-18-4-16,5 18-29 15,-12-16-1-15,12 16 1 0,-18 1 1 16,3 5 1-16,-3 9 2 16,-4 3 1-16,0 10 2 15,-7-1-1-15,7 7 1 16,-3-2-2-16,12 0 0 15,3-4-1-15,8-6 0 16,5-11-1-16,10-5 0 16,0-10 0-16,4-10 0 15,3-9 0-15,0-7-1 16,2-3-2-16,-4-7-2 15,9 9-4-15,-14-9-10 16,7 11-15-16,-9 5 1 16,-2 9-1-16</inkml:trace>
  <inkml:trace contextRef="#ctx0" brushRef="#br0" timeOffset="467350.7309">7024 15148 52 0,'-10'7'38'0,"-4"-4"-2"16,-10-4-2-16,5 2-34 16,-10 7 0-16,-4 6-1 15,-3 1 1-15,-4 8 0 16,-4 5 1-16,-3 3 1 15,-5 6-1-15,3 7 1 16,-2-1 0-16,7 5-1 16,6-3 1-16,16 2-2 15,8-4 1-15,17-5-1 0,13-6 0 16,19-10-1-1,13-6-1-15,10-13-1 0,20 0-8 16,0-24-25-16,20-3 0 16,0-19-1-16,7-2 1 15</inkml:trace>
  <inkml:trace contextRef="#ctx0" brushRef="#br0" timeOffset="511950.2819">5028 16186 17 0,'-14'-8'28'16,"14"8"-2"-16,-18-9-23 16,18 9-1-16,0 0-1 15,-2-10 1-15,2 10-1 16,11 2 1-16,-11-2 1 15,14 18-1-15,-6-1 2 16,-3 6-1-16,4 7 2 16,-9 1 1-16,5 12-3 15,-1-1 2-15,4 10-2 16,2 1 1-16,1 9-2 15,2-6 0-15,-1 1-2 16,5-4-2-16,-8-8-1 0,6-2-2 16,-9-15-3-16,7-1-12 15,-13-27-11-15,0 0-1 16</inkml:trace>
  <inkml:trace contextRef="#ctx0" brushRef="#br0" timeOffset="512859.3339">5770 16360 6 0,'11'-10'29'0,"-11"10"-1"15,-8-16 2-15,-2 7-29 16,-3-2 1-16,-2-2-3 16,1 0 2-16,-4 2 0 15,0 5-1-15,-3-4 1 16,0 7 0-16,-4-1 1 15,1 8-1-15,-4 7 1 16,-1 2 0-16,0 2 1 16,1 3-1-16,0 0 0 15,3 5-2-15,6-2 2 16,3 2-2-16,9-2 2 0,8-2-3 15,9 2 0-15,8 1 0 16,8 0 1-16,5-1 0 16,7 5 0-16,4-3 0 15,3 3 0-15,1-2 0 16,-3 4 0-16,-2-3 0 15,-9 0 0-15,-5 2 0 16,-10-8 0-16,-9 5 1 16,-9-7 0-16,-12-1-1 15,-10-6 1-15,-5 1 0 16,-6-8 0-16,-8 1 1 15,-2-7-1-15,0 1 0 16,0-4 0-16,3-3-1 16,3-1 1-16,4-4-2 0,10-3 1 15,2-9 0 1,11 1 0-16,6-6 0 0,6-4 0 15,11 0 1-15,4-1 0 16,11 0 0-16,1 0 1 16,12 4 0-16,3 1-3 15,3-2 1-15,4 10-5 16,-6-8-1-16,6 15-5 15,-16-13 1-15,9 18-3 16,-19-14-1-16,6 14-10 16,-15-2-6-16</inkml:trace>
  <inkml:trace contextRef="#ctx0" brushRef="#br0" timeOffset="513462.3684">6257 16206 4 0,'-11'4'20'16,"-9"-11"0"-16,6 6-23 16,-3 0 2-16,2-3 2 15,0 4 2-15,-3-2 2 16,3 8 0-16,-4-5 2 15,5 10-1-15,-3 1 0 16,6 4-1-16,-4 4 0 16,10 4-1-16,1-1-1 0,5 2-2 15,6-2 1-15,4-2-2 16,5-9 2-16,4-3-2 15,2-12 1-15,2-6 1 16,1-8 0-16,0-4 2 16,-6-8-2-16,2 3 1 15,-9-6-1-15,2 2-4 16,-7 8-11-16,-7 1-17 15,-2 6 1-15,-12 3-3 16</inkml:trace>
  <inkml:trace contextRef="#ctx0" brushRef="#br0" timeOffset="513994.3988">6727 16325 16 0,'0'0'30'15,"-16"-8"-3"-15,16 8 1 16,-18-11-29-16,4 11 1 15,0 1 0-15,-3 8 0 16,-8-3 3-16,0 9-1 16,-10-2 3-16,2 14-2 15,-14-5 3-15,8 17-1 16,-9-2 1-16,10 13-2 15,-2 0-1-15,14 6 0 16,8-1-1-16,12-1 0 16,14-3-3-16,15-8 0 0,22-10-3 15,12-23-6-15,24-3-23 16,8-17-2-16,7-10 0 15</inkml:trace>
  <inkml:trace contextRef="#ctx0" brushRef="#br0" timeOffset="583593.3796">4782 17713 8 0,'4'-11'7'0,"-4"11"0"16,11-10 0-16,-11 10-1 0,16-14 1 15,-5 7 0-15,3-7-1 16,3 2 0-16,-4-5 1 15,9 1 0-15,-1-2 0 16,5 3 1-16,-4-2-2 16,7 4-1-16,-5 1-1 15,5 3-1-15,0-2-1 16,3 6-1-16,0 1-1 15,1 2 1-15,1 2-1 16,-3 1 1-16,2 3-1 16,-3 1 0-16,-4 6 0 15,-6 3 0-15,-6 5 0 16,-7 5 1-16,-7 6 0 15,0-30 0-15,0 0 4 0,-23 67-1 16,23-67 0-16,-29 64-1 16,29-64 0-16,-38 75-1 15,38-75 1-15,-53 73-1 16,53-73-3-16,-59 78-1 15,59-78 3-15,-66 75-1 16,66-75 0-16,-62 70 0 16,62-70 1-16,-59 62 0 15,59-62 0-15,-43 51 0 16,43-51 1-16,0 0-1 15,-26 53 0-15,26-53 0 16,0 0 0-16,0 0-1 16,57 40 0-16,-57-40-3 15,62 11-2-15,-62-11-6 0,81 7-12 16,-81-7-12-16,90 3 0 15,-90-3-1-15</inkml:trace>
  <inkml:trace contextRef="#ctx0" brushRef="#br0" timeOffset="584405.4261">5663 17531 26 0,'11'-2'27'16,"-11"2"0"-16,13-7-22 15,-2 5-2-15,-11 2-2 16,20 0 0-16,-20 0 0 15,17 8 1-15,-17-8 0 16,5 14 0-16,-5-14 1 16,-6 20 0-16,-6-7 1 0,5 6 0 15,-11 1-2-15,-1 7 1 16,19-27-1-16,0 0 2 15,-40 60 1-15,40-60-3 16,-36 55 0-16,36-55 1 16,-36 62 0-16,36-62-1 15,-26 47 2-15,26-47-4 16,-9 41 0-16,9-41 3 15,0 0 0-15,22 42 0 16,-22-42-1-16,0 0 0 16,74 24 0-16,-74-24-1 15,79 1 0-15,-30-7-3 16,2-1-2-16,1 0-2 15,0 0-4-15,-5 1-5 16,3 0-6-16,-50 6-6 0,69-3-7 16,-69 3-3-16</inkml:trace>
  <inkml:trace contextRef="#ctx0" brushRef="#br0" timeOffset="584819.4498">6183 17604 18 0,'-14'2'33'15,"3"-1"-2"-15,-7-1 0 16,18 0-26-16,-19 10-8 15,19-10 1-15,-4 16 1 16,7-6 0-16,2 6 3 16,-5-16 1-16,0 0 0 15,0 0 5-15,12 69-2 16,-12-69 0-16,0 64-2 15,0-64 0-15,9 79-2 16,-9-38 0-16,1 5-2 16,7 1-7-16,-6 2-5 0,6-2-21 15,-7-2-5-15,5-2 2 16</inkml:trace>
  <inkml:trace contextRef="#ctx0" brushRef="#br0" timeOffset="585623.4958">6809 17527 30 0,'0'0'20'16,"-29"-13"0"-16,14 11-3 15,-13-4-7-15,8 7-3 16,-5-1-3-16,4 6-1 15,-2 1-1-15,8 7 1 16,-2-4-1-16,9 3 1 16,4-2-1-16,7 0 1 15,-3-11-1-15,23 15 1 16,-3-14-2-16,7-4 1 15,-1-2-1-15,3-2-1 16,1-4 0-16,-4 1 0 16,-3-2-1-16,-7 1 0 15,-1 3-2-15,-15 8-4 16,15-14-14-16,-15 14-12 0,-2-12 0 15,2 12 1-15</inkml:trace>
  <inkml:trace contextRef="#ctx0" brushRef="#br0" timeOffset="586113.5238">7144 17627 8 0,'0'0'25'16,"0"0"-2"-16,0 0-16 15,-14 5-7-15,14-5 2 16,-15 1 1-16,15-1 2 16,-29 1 3-16,11 5 1 15,-14-3 1-15,6 8 0 16,-20 4 1-16,11 5-1 0,35-20-2 15,-46 34-2-15,46-34 0 16,-38 56-2-16,38-56 1 16,-32 73-5-16,32-73 3 15,-11 69-2-15,11-69 0 16,14 70-5-16,-14-70-14 15,53 62-20-15,-53-62-1 16,79 34 1-16</inkml:trace>
  <inkml:trace contextRef="#ctx0" brushRef="#br0" timeOffset="664993.0354">12951 1938 8 0,'0'0'15'0,"0"0"1"16,-7 12-14-16,7-12 2 15,0 0 1-15,0 0 3 16,0 0 1-16,0 0 1 15,0 0 0-15,0 0 0 16,14 5-2-16,-14-5-1 16,18-10-2-16,-6 3-1 15,9-1-2-15,-2 0 0 16,6 1 1-16,-1 0-2 15,5 1 1-15,-2 0 0 0,3 3 0 16,3 1 0-16,1 2 1 16,-2 2-2-16,5 4 2 15,-3-1-2-15,-2 2 0 16,-4 2 0-16,-4 3 0 15,-6 0 0-15,-8 6 1 16,-9 0-1-16,-2 3 1 16,-9 5 0-16,-3 2-1 15,-5 2 1-15,-2 1-1 16,-3-2-1-16,-2 3 0 15,-4-3 0-15,0-1-1 16,-1-6 1-16,-6-6 1 16,3 0-1-16,3-2 0 15,1-4 0-15,2-3 0 0,7-1 0 16,7 1 0-16,13-7 0 15,-6 9 0-15,6-9-1 16,24 14 1-16,-1-5 0 16,5-1 0-16,7 2 0 15,7 1 1-15,-1-2-1 16,6 0 0-16,1 2 0 15,1 0 0-15,0 2 0 16,-5 1 0-16,-6 4 0 16,-6 2 0-16,-7 4 0 15,-10 4 1-15,-7 4-1 16,-8 2 1-16,-10 3 1 15,-3 1 0-15,-9 1 0 16,-3 1 1-16,-6-2-1 0,-2-2 1 16,-7-5-1-16,-1-2 1 15,-6-7-2-15,2-4 0 16,-2-9 0-16,2-5 0 15,2-7-1-15,7-5-1 16,5 1-1-16,7-6-3 16,13 10-13-16,-1-12-13 15,12 4-1-15,3-8-1 16,9 4 0-16</inkml:trace>
  <inkml:trace contextRef="#ctx0" brushRef="#br0" timeOffset="666376.1144">14140 2038 25 0,'0'0'22'16,"-11"-5"0"-16,11 5-3 16,-13-3-13-16,13 3-2 15,0 0-2-15,0 0 0 16,-13-3-1-16,13 3 1 15,0 0 0-15,0 0-1 16,-14-1 0-16,14 1 0 16,-11 0-1-16,11 0 1 15,-19 0 0-15,9 2 1 16,-3-2 0-16,-1 2 0 15,0 0 0-15,4 0 0 0,-4 0 0 16,1 4 0 0,-2 2-1-16,2-2 0 0,1 7 0 15,-1-2 1-15,-1 4-1 16,0 4 1-16,0-3-1 15,3 5 1-15,0-5-1 16,4 5 1-16,0-2-1 16,4 2 0-16,-1-3-1 15,6 0 1-15,-1-3 0 16,4 0 1-16,1-4-1 15,5 1 0-15,0-3 0 16,4 0 0-16,3-1 0 16,4-1-1-16,1 1 0 15,4-1 1-15,0 0-2 16,2-1 1-16,0 1 0 0,0-3 0 15,0 2 0-15,-2-1 0 16,-1 2 0-16,0 1 0 16,1 2 0-16,-4 6 0 15,-1 4-1-15,0 2 1 16,-3 4 0-16,0 3 0 15,-3 1 0-15,-2 4 1 16,-5-3-2-16,-6 2 2 16,-3-4 0-16,-4 2 1 15,-6-3 0-15,-6-1-1 16,-4 1 1-16,-3 0 0 15,-9-3-1-15,2-1 1 16,-3-4-1-16,-1 0-1 16,1-5 1-16,0-3 0 0,3-6-1 15,3-4 1-15,4-3-2 16,3-3 0-16,8-2-1 15,-2-9-5-15,14 15-10 16,-6-22-12-16,8 8-3 16,-4-4 3-16,4 3-2 15</inkml:trace>
  <inkml:trace contextRef="#ctx0" brushRef="#br0" timeOffset="667418.1738">14733 1978 36 0,'0'0'20'0,"0"0"1"16,-10-13 0-16,10 13-26 16,0 0 3-16,0 0 0 15,0 0 1-15,-12-7 2 16,12 7 1-16,0 0 1 15,-15 1-1-15,15-1 1 16,-16 5-2-16,6-1 0 16,-1 3 1-16,-3 3 1 15,3 0 0-15,-2 1 0 16,5 4 1-16,-1 0 0 15,5-1 0-15,2 0 0 16,8-2-1-16,-6-12 1 16,18 16-2-16,-3-10 0 0,5-5-1 15,-1-10 0-15,3 3 1 16,1-7-1-16,-4 2 0 15,-1-7-1-15,-3 3 1 16,-4-6 0-16,-2 4-1 16,-4 2-4-16,-6-4-4 15,1 6-19-15,-8 1-2 16,-5 4 0-16,1 3 0 15</inkml:trace>
  <inkml:trace contextRef="#ctx0" brushRef="#br0" timeOffset="668004.2076">15069 2272 16 0,'11'-7'5'0,"-11"7"6"16,0 0 1-16,0 0 3 15,0 0 2-15,-11 12 1 16,-6-8-3-16,5 11-3 15,-15-1-3-15,5 10-1 16,-12 2-1-16,2 15 0 0,-7-2-1 16,10 11 0-16,-2-3 0 15,13 8-1-15,7-5-1 16,12-1-1-16,12 0-3 15,15-18-5-15,22-1-28 16,4-16 3-16,17-8-5 16,-2-18 0-16</inkml:trace>
  <inkml:trace contextRef="#ctx0" brushRef="#br0" timeOffset="672908.4882">12443 1295 6 0,'-12'-50'15'16,"12"50"-2"-16,0 0-1 15,0 0 0-15,0 0-1 16,0 0-1-16,0 0 0 0,0 0-2 16,-55 13-1-1,64 2 0-15,-6 1-1 0,7 7-1 16,-8 5-1-16,8 1 1 15,-9 4-2-15,7 5-1 16,-7-1 0-16,-2 1 0 16,1 0-1-16,-1-3-1 15,1-4 1-15,-1-3-2 16,1-10-3-16,1-1-11 15,-1-17-13-15,0 0 0 16,0 0 0-16,-14-2 0 16</inkml:trace>
  <inkml:trace contextRef="#ctx0" brushRef="#br0" timeOffset="673705.5338">12896 1318 7 0,'7'-46'17'0,"-7"46"-1"16,0 0-8-16,0 0-6 15,0 0 0-15,0 0 1 16,0 0 0-16,0 0 2 16,0 0-1-16,0 0 0 15,0 0 0-15,-118-12 1 0,109 29 1 16,-12-1 0-16,8 9 0 15,-7 3 1-15,7 6-1 16,-4 2 1-16,12-1-1 16,-5-4-1-16,3-1-1 15,7 0-2-15,1-6 0 16,9-2-1-16,4-4-2 15,1-6-1-15,9-4-7 16,-5-5-13-16,5-1-6 16,0-5 0-16,-2-3 0 15</inkml:trace>
  <inkml:trace contextRef="#ctx0" brushRef="#br0" timeOffset="674430.5752">13064 1516 16 0,'0'0'21'0,"9"-10"-1"16,-9 10 1-16,-1-12-20 15,1 12 0-15,7-9 1 16,-7 9 2-16,13-15-1 16,-3 6-1-16,0-4 1 15,5 2-1-15,1-3-1 16,-1-2-1-16,2 0 1 15,0 1 1-15,-5-5 0 16,-12 20 0-16,0 0 1 16,0 0 1-16,0 0-1 15,0 0 1-15,29-47 1 0,-29 47-1 16,0 0 0-16,0 0-1 15,0 0 0-15,0 0-1 16,0 0 1-16,-51-32-2 16,32 33 0-16,1 6-1 15,7 5 0-15,-10 4 0 16,9 9-1-16,-7-2 1 15,12 3 0-15,-4 1 0 16,4 0 1-16,4 1-1 16,3-3 1-16,4 2 0 15,3-4 0-15,6-2 0 16,3-2 0-16,5-6-2 0,3 0 0 15,1-7-2-15,7-2-2 16,-10-8-5-16,11 2-10 16,-10 1-11-16,-3-1 3 15,-4 1-1-15</inkml:trace>
  <inkml:trace contextRef="#ctx0" brushRef="#br0" timeOffset="675821.6548">13521 1341 15 0,'0'0'22'15,"0"0"-1"-15,0 0 0 16,0 0-17-16,-5 12 2 15,5-12-2-15,-6 18 0 16,6-3 0-16,-3 0 0 16,4 4-1-16,-3-1 0 15,2 3-1-15,-2 1-1 16,4-3 1-16,-4 0-1 0,2-3 0 15,-2-1 1-15,2-5 0 16,0-10 0-16,0 0 1 16,0 0-1-16,0 0 0 15,-6-14-1-15,6-3 0 16,0-3 0-16,0 0-1 15,1-5 1-15,2 4 0 16,0 1-1-16,2 5 0 16,2 2 1-16,-7 13-1 15,17-14 0-15,-5 12 0 16,-2 3 1-16,1 0-1 15,3 3 0-15,-4 4 1 16,2-1-1-16,-2 3 1 16,0 3 0-16,-2 3 0 15,-2 3 0-15,4 0 0 0,-6 0-1 16,4-1 1-16,-7-2-1 15,4-2 1-15,-1-4-1 16,-4-10 1-16,0 0-1 16,10-1 1-16,-5-10-1 15,0-7 1-15,5 0-1 16,1-4 0-16,3-2 0 15,1 0 0-15,4 3 0 16,-3 5 0-16,1 2 1 16,2 7-1-16,-4 5 0 15,0 5 1-15,-5 5-1 16,2 5 1-16,-5 4 0 0,1-2 0 15,-3 6 0 1,-1 1-1-16,-3-1 1 0,4 1-1 16,-1-1 0-16,0-1-1 15,1-3 1-15,1-1 0 16,1-1-1-16,0-4 1 15,-7-11-1-15,12 13 1 16,-12-13-1-16,17 0 1 16,-17 0 0-16,18-10 0 15,-4 1 0-15,-1 0 0 16,2-2 1-16,0-1-1 15,1-1 1-15,1 2 1 16,-2-4-1-16,3 1 0 16,-4-4 1-16,1 2-1 15,-1 0 0-15,-4-2 0 16,-1 0 0-16,2 1 0 0,-7 2 0 15,0 2 0-15,-4 2-1 16,0 11 1-16,-6-12 1 16,6 12-2-16,-16 6 1 15,9 6-1-15,-2 4 0 16,-2 3 0-16,3 7 0 15,-1 1 0-15,3 2 0 16,-2 0 0-16,2-2-1 16,5-2 1-16,0 0 0 15,3-2 0-15,5-1 0 16,0-2 0-16,6-3-2 15,3-5 1-15,4 2 0 16,-1-11-5-16,13-1-11 0,-6-7-14 16,3-7-1-16,-4-1 0 15,1-4 1-15</inkml:trace>
  <inkml:trace contextRef="#ctx0" brushRef="#br0" timeOffset="676302.6819">14457 1303 17 0,'0'0'22'0,"0"0"0"15,0 0 2-15,0 0-17 16,0 0-5-16,0 0 1 15,-75-23 0-15,75 23 0 16,9 21 0-16,6 2 0 16,-11 0 0-16,10 10-1 15,-6 1 0-15,7 4 1 0,-10-1 0 16,-5-2-1-16,6 1 0 15,-3-4 0-15,0 1 1 16,-2-3-2-16,0-3-1 16,1-1-4-16,-4-8-14 15,0 2-10-15,2-4 0 16,0-16 2-16</inkml:trace>
  <inkml:trace contextRef="#ctx0" brushRef="#br0" timeOffset="676753.708">14674 1328 65 0,'13'-40'32'16,"-13"40"-2"-16,0 0 0 16,5 19-32-16,1-3 2 15,-6 6 0-15,3 3 0 0,-3 3 0 16,-1-1 0-16,1 1 1 15,0 3-1-15,0-1 0 16,0 1-1-16,1-2 1 16,-1 3 0-16,1-2 0 15,0 0 0-15,3-2 0 16,-3-2 0-16,2-4-1 15,0 3-2-15,-6-14-6 16,12 4-7-16,-9-15-14 16,0 13-1-16,0-13 1 15,0 0 0-15</inkml:trace>
  <inkml:trace contextRef="#ctx0" brushRef="#br0" timeOffset="677061.7256">14616 1613 61 0,'11'-9'31'16,"-11"9"0"-16,14 0-2 16,0-2-30-16,-2 2 1 15,3-1 1-15,2-1-2 16,5-3 0-16,3-1 0 15,4-3-3-15,7 2-6 0,-8-5-8 16,2 5-10-16,-1 3-3 16,-4-1 2-16,-3 4 1 15</inkml:trace>
  <inkml:trace contextRef="#ctx0" brushRef="#br0" timeOffset="677992.7788">14782 1680 63 0,'11'-2'31'16,"0"-2"0"-16,4-1-2 15,0 0-30-15,4 0 1 16,0 0 0-16,0-2-1 16,1-4 0-16,1 1 0 15,-1 0 0-15,-1-2 0 16,-1-4 1-16,-1 0-1 15,-2 2 2-15,-4 0 0 16,0 1 1-16,-5 1 0 0,-1 1 0 16,-2 0 0-16,-3 11 0 15,-5-18-1-15,5 18 0 16,-12-9-1-16,12 9 1 15,-22 4-1-15,9 4 0 16,-3 3 0-16,-1 7 0 16,0 2 0-16,2 2 1 15,0-1-1-15,1 1 1 16,3 3-1-16,3 0 0 15,4 0 0-15,2-1 0 16,2 0 0-16,5-1 0 16,0 3 1-16,6-4-1 15,2-2 0-15,4-6-1 0,3-1 0 16,6-7 0-1,2-4 0-15,0-4-1 0,4-5-2 16,-6-4 2-16,4-1-2 16,-8-4 2-16,3-2 0 15,-9 2 1-15,0-1 0 16,-4-2 0-16,0 2 2 15,-1 1-1-15,-2 0 1 16,2 2 0-16,-2-1 0 16,0 5 0-16,-1-3 0 15,-8 13 1-15,11-16-1 16,-11 16 1-16,2-14 0 15,-2 14-1-15,0 0 1 16,0 0-1-16,-14-9 1 16,14 9-2-16,-14 3 1 15,14-3-1-15,-17 6 1 0,17-6-1 16,-18 7 0-16,18-7 0 15,-15 10 0-15,15-10 0 16,-15 11 0-16,15-11 0 16,-14 12 0-16,14-12 0 15,-14 14 0-15,14-14 0 16,-13 15 0-16,13-15-1 15,-12 15-1-15,12-15-5 16,0 0-22-16,-13 6-2 16,13-6-1-16,-9-5 0 15</inkml:trace>
  <inkml:trace contextRef="#ctx0" brushRef="#br0" timeOffset="678896.8307">15445 1626 37 0,'-28'-6'20'16,"28"6"1"-16,-26-3 2 15,15-1-26-15,-3 2 1 16,2 0 1-16,3 0 4 16,-4 0 3-16,13 2 1 15,-15 5-1-15,15-5-2 16,-10 14 0-16,10-3 0 15,-5 3 1-15,6 4 0 16,-2 0 0-16,7 0-1 0,-3-1 0 16,7 2-1-16,-4-4-1 15,6-1-1-15,2-4 0 16,1-4 0-16,-1-1 0 15,1-4-1-15,1-2 0 16,-1-2 1-16,-1-3-1 16,0-3 0-16,0-2 0 15,-1-5 0-15,0-6 0 16,1 2 0-16,2-5 1 15,-3-2-1-15,-3-3 0 16,-1 1 0-16,-3-2 1 16,-1 5-1-16,-4-1 1 15,1-1-1-15,-7 1 1 16,3 1-1-16,-2 3 1 15,0-2 0-15,4 25-1 0,0 0 0 16,0 0 2-16,0 0-2 16,-7-54 1-16,7 54 0 15,0 0 0-15,0 0-1 16,-5-32 1-16,5 32 0 15,0 0-1-15,-9 12 1 16,7 7-1-16,1 3 1 16,1 5-1-16,0 4 0 15,3 1 1-15,1 1-1 16,-1 0 1-16,2 0 0 15,-3 0-1-15,3 4 1 16,2-1-1-16,3 1 1 16,-1-4 0-16,5 1-3 15,0-4 1-15,-1-6-4 0,8-2-27 16,-7-11-1-16,-5-4-2 15,-9-7 1-15</inkml:trace>
  <inkml:trace contextRef="#ctx0" brushRef="#br0" timeOffset="705997.3808">12718 3465 30 0,'0'0'27'0,"-4"-10"-2"15,4 10 3-15,0 0-18 16,-1-11-7-16,1 11 1 0,0 0 0 15,16-6-1-15,1 3 0 16,1-6 1-16,10 1-1 16,6-7 0-16,10 1-2 15,4-2 1-15,6 0-1 16,-1 3-1-16,0 0 0 15,-3 7 0-15,-4 2 0 16,-8 6 0-16,-9 4 0 16,-10 2 0-16,-6 4 1 15,-10-1 0-15,-4 5 1 16,-7-4 0-16,-1 2 0 15,-11-3 1-15,1 4-1 16,-4-1 1-16,0 1 0 16,-1-1-2-16,1 2 1 0,3-2-1 15,3 3-2-15,7-2 2 16,9-2-2-16,6 0 2 15,5-5-3-15,11-1 3 16,3-3-3-16,4 0 3 16,1-2-1-16,5 3-1 15,-4-1 2-15,-2 2-1 16,1 3 0-16,-3 2 0 15,-3 4 1-15,-3 2-1 16,-1 4 1-16,-7 1 0 16,-6 2 0-16,-2 1-1 15,-10 4 2-15,-10 0-1 16,-4-2 1-16,-9 3-1 15,-3 2 0-15,-8-4 0 0,-2 0 1 16,1-4-2-16,0-1 1 16,3-8 0-16,0 1-1 15,4-5 0-15,2-4 1 16,3-3-1-16,-1 1 0 15,4 0-1-15,3-4 0 16,3 2 0-16,2-3-3 16,18 0-3-16,-19-4-8 15,19 4-9-15,12-13-8 16,4 4-1-16,0-10 2 15</inkml:trace>
  <inkml:trace contextRef="#ctx0" brushRef="#br0" timeOffset="707395.4607">14175 3557 18 0,'0'0'21'15,"-11"-15"0"-15,11 15 0 16,-17-13-17-16,3 0 0 15,-2 5 2-15,-4-3-1 16,0 7 1-16,-7-4-1 16,3 8 1-16,-8-4-1 15,3 7 0-15,-3-2-1 16,5 7-1-16,0-2 0 15,6 4 0-15,1-1 1 16,10 6-3-16,1 0 1 16,7 5-1-16,6-2 0 0,5 4-1 15,4 0 1 1,6 1-1-16,2-1 0 0,5 3 1 15,3-1-1-15,-2 1 0 16,-2 1 1-16,-2 2-1 16,-5-1 0-16,-4-3 0 15,-8 3 0-15,-6-3 1 16,-7-3-1-16,-7-2 1 15,-8-4 0-15,-2-2 1 16,-5-5-1-16,-3-3 0 16,-3-6 1-16,1-3-1 15,2-6 0-15,1-2 0 16,3-6-1-16,7-1 1 15,6-5-1-15,8-5 0 16,6-1 1-16,6-1-1 0,12-4 1 16,7-1-1-16,7-2 1 15,6 3 1-15,6-1-4 16,7 4 4-16,-1-1-4 15,2 2 2-15,-2 6-2 16,1-2-1-16,-1 10-4 16,-10-10-13-16,3 9-10 15,-7-2-1-15,-5 4 0 16,-10-1 0-16</inkml:trace>
  <inkml:trace contextRef="#ctx0" brushRef="#br0" timeOffset="708031.497">14693 3512 8 0,'0'0'18'15,"-13"-18"2"-15,13 18-5 16,-10-17-3-16,-1 4-2 15,11 13-1-15,-18-15-2 16,5 12-2-16,-3-3 1 16,1 7-1-16,-7-1 1 15,3 7 0-15,-5-1-3 16,4 5 1-16,-2 2-1 15,7 2 0-15,1 0 0 16,8 0-2-16,3-5 2 0,9 1-1 16,5-6 0-16,10-1 0 15,2-8-2-15,11-1 2 16,-2-7-1-16,7-3 0 15,-1-2-2-15,4-3 1 16,-8-2-1-16,-2 0 0 16,-5 4 0-16,-7-3-3 15,-4 12-9-15,-12-6-14 16,-4 15-3-16,-8-16 1 15,-3 10 1-15</inkml:trace>
  <inkml:trace contextRef="#ctx0" brushRef="#br0" timeOffset="708445.5208">14934 3532 42 0,'23'12'25'0,"6"4"0"15,-6-7-2-15,0 1-18 16,-3-2-9-16,-3 2 5 16,-2-2 0-16,-15-8 3 15,11 14 0-15,-11-14 2 16,-16 11 0-16,-6-7 0 15,-2 7-1-15,-6-4-1 16,-2 6-1-16,-7-1 0 0,0 7 1 16,-4-2-1-16,6 7 2 15,-4-1-2-15,7 7 0 16,-1-4-1-16,8 4 1 15,5-1-1-15,11 1 0 16,10-6-1-16,13-2 0 16,16-6 0-16,16-8-1 15,20-5-1-15,14-10-2 16,21 7-11-16,-2-18-20 15,13 4 1-15,-3-10-2 16,-7 3 1-16</inkml:trace>
  <inkml:trace contextRef="#ctx0" brushRef="#br0" timeOffset="773634.2494">12823 4753 33 0,'5'20'27'0,"-7"-7"0"15,5 4-1-15,-3-3-28 16,6 0 0-16,-3-3 1 15,-3-11 1-15,8 17 1 0,-8-17 0 16,6 17 0-16,-6-17 0 16,-2 14 0-16,2-14 0 15,-13 24 1-15,4-11-1 16,-2 5 0-16,-4 4 1 15,-1 4 0-15,-2 1 2 16,-1 7-3-16,-4 0 3 16,2 5-1-16,-4 1 1 15,3 3-2-15,1-8 3 16,2 4-4-16,4-9 2 15,8 0-1-15,4-5 0 16,8-2 0-16,7-6 0 16,9 1-1-16,6-4 0 15,10-1-1-15,4 0 1 16,8-1-1-16,8-3-1 0,2 0 0 15,5-3-1-15,-3-3-1 16,0 2-1-16,-10-7-2 16,0 11-9-16,-19-7-15 15,-10 2-1-15,-22-4 0 16,0 0 2-16</inkml:trace>
  <inkml:trace contextRef="#ctx0" brushRef="#br0" timeOffset="774210.2818">13117 5311 30 0,'-6'20'26'16,"0"5"0"-16,-7-5 1 16,4-2-26-16,-2 8 0 15,0-4 2-15,3 7 0 16,-3-5 0-16,8 5 0 15,-5-3-1-15,6 6 0 16,-1 1 0-16,4 1 2 16,-1 2-4-16,5 1 3 15,-1 0-1-15,3-4-2 16,1 2-3-16,-3-7-5 0,8-2-11 15,-5-1-11-15,-2-8 4 16,2-6-3-16</inkml:trace>
  <inkml:trace contextRef="#ctx0" brushRef="#br0" timeOffset="775188.3382">14241 4934 2 0,'0'0'18'0,"8"12"1"16,-8-12-17-16,-14 1 2 15,14-1 3-15,-25 2 1 16,10 3 0-16,-10-5-1 15,0 6 1-15,-7-5 0 16,-1 5-2-16,-9-3 0 16,5 5-1-16,-4-3-2 15,0 4 0-15,3-2-2 16,0 4 1-16,1-1 0 15,3 1 0-15,0 2-1 16,2 1 0-16,4 1 1 16,1 1-2-16,2-1 2 0,5 1-3 15,3 0 3-15,7 0-3 16,3-1 3-16,7 1-2 15,1-2 1-15,9 1 0 16,1 1 0-16,5-2-1 16,3 0-1-16,5-2 1 15,1-2-1-15,3-3 0 16,1 0 0-16,2-5 1 15,4 0-1-15,0 0 1 16,2-1-1-16,-1 3 1 16,0 3 0-16,1 2 0 15,-3 4 0-15,0 6 0 16,-6 3 0-16,-2 2 1 15,-5 1-1-15,-3 4 1 16,-7 0 0-16,-4 1 0 0,-6-3-1 16,-4 6 1-16,-6-6 0 15,-5 5 1-15,-5-1-1 16,-5 2 3-16,-5-1-3 15,-2 0 2-15,-3-3 0 16,0-1 0-16,-3-6 0 16,1-3 1-16,-3-11-3 15,1-6 0-15,1-6-1 16,-1-2-1-16,2-6-2 15,-1-8 1-15,4 5-3 16,-2-4-3-16,11 7-6 16,-7-7-6-16,9 5-7 0,0 2-3 15,1-2 3-15</inkml:trace>
  <inkml:trace contextRef="#ctx0" brushRef="#br0" timeOffset="775767.3714">14771 4972 47 0,'0'0'27'16,"0"0"1"-16,0 0-3 16,0 0-27-16,-12 10 2 15,12-10 1-15,-17 12 0 16,5-2 2-16,-5-1-2 0,0 7 2 16,-5 0 1-16,3 7-3 15,-2 1 3-15,7 7-3 16,2-2 2-16,9 4-4 15,6-3 3-15,8-4-4 16,12-4 2-16,7-6-1 16,7-9 0-16,5-8 0 15,1-11 0-15,-3-5 0 16,0-7 1-16,-4-4 0 15,-9-2-1-15,-8-1-1 16,-4 8-7-16,-15 0-16 16,-5 4-5-16,-9 8 3 15,-9 2-2-15</inkml:trace>
  <inkml:trace contextRef="#ctx0" brushRef="#br0" timeOffset="776290.4013">15346 5351 59 0,'0'0'31'15,"-15"-4"-1"-15,1 8-1 16,2 3-30-16,-13 2 1 16,-1 6 0-16,-5 3 1 15,-6 2 0-15,-2 7 1 16,-7 2 0-16,2 7 0 15,-8-3 1-15,9 10 0 16,1-1 0-16,11 1 3 0,9-2-4 16,14-2 2-16,16-4-3 15,16-7 0-15,20-2-6 16,7-15-25-16,21-8-2 15,4-15-2-15,3-12 1 16</inkml:trace>
  <inkml:trace contextRef="#ctx0" brushRef="#br0" timeOffset="845661.3691">13278 6345 20 0,'24'-6'21'16,"-24"6"0"-16,11-4 0 16,-11 4-19-16,0 0-1 15,0 0 0-15,0 0 0 16,0 0 1-16,0 0 0 15,-11-8-1-15,11 8 1 16,-19-5 0-16,3 1 0 0,0 3 2 16,-5-3-1-16,0 6 1 15,-5-4 0-15,3 5 0 16,-6-3 0-16,3 4 0 15,-6-1-1-15,2 5 0 16,-3-2-1-16,1 2 0 16,0-3 0-16,3 6 0 15,0-3-1-15,4 3 1 16,1 1 0-16,7 5-1 15,-1 0 0-15,5 4 0 16,0 3 0-16,6 0-1 16,1-3 0-16,6 1 1 15,5-3-2-15,7-7 2 16,5-1-1-16,7-5 0 0,11-4 0 15,4 0 0-15,5-2 1 16,3 6-1-16,3-1 1 16,-5 7 0-16,-2 0 1 15,-8 3 0-15,-7 2 0 16,-7 5 0-16,-12-1 0 15,-9 3 1-15,-11-1-1 16,-8 1 1-16,-14-2-1 16,-7 2 0-16,-8-5-1 15,-7 0 1-15,-2-1-1 16,0-2 0-16,1-5-1 15,3-4-1-15,11 1-5 16,1-10-24-16,15-4-1 16,4-11-1-16,11-6-1 15</inkml:trace>
  <inkml:trace contextRef="#ctx0" brushRef="#br0" timeOffset="846284.4047">13584 6355 39 0,'0'0'26'0,"0"0"2"16,0 0 0-16,0 0-23 0,-2 17 0 15,2-17-2-15,-19 23 0 16,4-5-1-16,1 2 0 16,-6 5 0-16,0 6 0 15,-4-1 1-15,2 3 0 16,-3-2-1-16,7 2 2 15,3-7-1-15,8-2 1 16,8-8-1-16,14-4 1 16,8-9-1-16,12-1-1 15,10-6 0-15,8 1-1 16,4-2-1-16,2-1-1 15,0 4-3-15,-8-5-5 16,6 7-20-16,-14-2-2 0,-7-1-2 16,-13-1 2-16</inkml:trace>
  <inkml:trace contextRef="#ctx0" brushRef="#br0" timeOffset="846653.4258">13843 6497 66 0,'-4'11'33'16,"4"-11"-4"-16,0 0 1 15,0 0-30-15,-6 19-1 16,4-4 2-16,0 7 1 15,-1 0 0-15,0 8 0 16,-1 3 0-16,1 5 0 16,2 0 0-16,1 4-2 15,1 0-4-15,0-4 0 16,6 6-5-16,-5-13-18 15,5-2-4-15,-2-9 0 16,0-8 1-16</inkml:trace>
  <inkml:trace contextRef="#ctx0" brushRef="#br0" timeOffset="847090.4508">14454 6438 44 0,'-18'-5'28'0,"2"7"-1"0,-8-4-1 16,7 2-24-16,-3 7-2 15,1 1 1-15,4 4 1 16,-1 2-1-16,4 0 1 15,2 2-1-15,5-1 1 16,5 1-1-16,5-5 1 16,7-1-2-16,3-6 1 15,5-3-1-15,-1-3 1 16,3-7-1-16,-2 0 0 15,-4-7 0-15,-2 3 0 16,-1-3-1-16,-8-2-4 16,5 7-7-16,-9-4-12 15,3 0-4-15,-1 2 0 0,-2 4 1 16</inkml:trace>
  <inkml:trace contextRef="#ctx0" brushRef="#br0" timeOffset="847442.4709">14811 6542 71 0,'0'0'33'0,"-15"3"-2"0,1 0 1 16,-8 3-32-16,-6 3 0 15,-6 3 3-15,-9 8-1 16,-8 2 1-16,0 7 0 15,-5 3 0-15,4 7 2 16,2-3-1-16,15 4 0 16,13-1-1-16,27-1 0 15,24-5-3-15,23-10 0 16,29-6-3-16,15-15-9 15,23 1-23-15,4-19 1 16,10-9-3-16,-6-13 2 16</inkml:trace>
  <inkml:trace contextRef="#ctx0" brushRef="#br0" timeOffset="884129.5693">13216 7643 4 0,'0'0'17'0,"0"0"-9"15,0 0-1-15,25 4-3 16,-3-2-3-16,6 2-3 15,2 2 0-15,0 1-1 16,-1 1 2-16,-3 1 2 16,-4-1 2-16,-8-3 3 15,-14-5 3-15,9 14 1 16,-9-14 0-16,-14 7-1 15,0-1 0-15,-7-5-3 16,-1 3-1-16,-8-4 0 0,-1 5-1 16,-7-5 0-16,0 3 1 15,-10-1-2-15,1 2 1 16,-7-3-1-16,4 4-1 15,-3-4 1-15,2 4-1 16,-2-1 0-16,3 2-1 16,3-1 1-16,4 4-1 15,-1 0 0-15,6 6 0 16,3-1 0-16,1 2 0 15,6 0 0-15,5 4 0 16,5-4 0-16,6 1 0 16,9-2-1-16,7 2 1 15,6-7 0-15,9 0-1 16,9-2 1-16,3 0-1 0,5-1 0 15,5 0 1-15,-2 1-2 16,3 3 1-16,1-1 1 16,1 4-1-16,1 4 1 15,-2 1-2-15,-2 5 2 16,-2-1-2-16,-7 0 2 15,-3 3-2-15,-10 0 2 16,-10 1-1-16,-13-4 0 16,-6 1 1-16,-10 1-1 15,-9 1 1-15,-9-2 0 16,-5 1 1-16,-7-3-2 15,-3-2 1-15,-1-5 0 16,2-4 1-16,1-7-1 0,5-4 0 16,7-4-2-1,7-5-3-15,15 6-14 0,5-10-12 16,12 13-3-16,5-21 2 15,9 12-1-15</inkml:trace>
  <inkml:trace contextRef="#ctx0" brushRef="#br0" timeOffset="885233.6325">14188 7764 26 0,'-20'-13'23'0,"6"8"0"16,-5-9 1-16,0 3-23 16,-1 2-1-16,-2 1 0 15,1 1 0-15,-5 0 1 16,3 4 0-16,-6 1 1 15,1 5 0-15,-2 2 0 16,2 6 1-16,-4 3 0 16,3 7 0-16,1 1-1 15,2 5 1-15,1-1-1 16,6 5 0-16,4-3 0 15,7-1 1-15,7-5-1 0,8-1 1 16,4-8-1-16,13-5 0 16,0-8 0-16,6-5 0 15,1-5 0-15,3-5-1 16,-4-5 0-16,3-1 0 15,-6-3-1-15,-1 2 1 16,-5 0-1-16,-1 2 1 16,-4 0 1-16,-3 5 0 15,-6 2 0-15,-7 13 1 16,9-14-1-16,-9 14 0 15,0 0 1-15,-4 14-2 16,2-2 0-16,3 6 0 16,1 2-1-16,3 4 0 15,2 0 0-15,0 4 0 0,3 1 0 16,1 1 0-16,-2 5 1 15,-3 1-2-15,-2 1 2 16,-3 2-2-16,1 1 2 16,-4 0-2-16,2-1 1 15,-1-3-3-15,6-2-4 16,-4-13-8-16,13 3-15 15,-1-9-2-15,6-3 0 16,-1-7 1-16</inkml:trace>
  <inkml:trace contextRef="#ctx0" brushRef="#br0" timeOffset="885751.6621">14601 7735 19 0,'0'0'23'16,"-1"-19"0"-16,1 19 1 16,-3-12-13-16,3 12-11 15,0 0 2-15,-16 5 1 16,6 10 1-16,-5-3-1 15,4 8 1-15,-4-1-1 16,5 6-1-16,2-7 1 16,5 2-1-16,3-9 0 15,0-11 0-15,15 13 1 16,-1-14-1-16,-4-7 1 15,4-1-1-15,-5-4 0 16,1 0-2-16,-2 1-2 0,-5-7-3 16,-3 19-13-16,8-21-9 15,-7 9-2-15,-1 0 1 16,0 2 0-16</inkml:trace>
  <inkml:trace contextRef="#ctx0" brushRef="#br0" timeOffset="886136.6839">14962 7921 52 0,'-12'1'29'0,"-4"3"0"16,-3-3-1-16,-7 1-26 15,-2 3-1-15,-5 0 2 16,2 7 0-16,-7-1 0 16,4 8 1-16,-3-2 2 15,5 14-1-15,3-2 1 16,10 7-2-16,9-3 0 15,18 3-2-15,13-4 0 16,19-2-2-16,15-1-3 16,9-15-9-16,17 2-19 15,0-8-1-15,9-3-2 0,-4-11 0 16</inkml:trace>
  <inkml:trace contextRef="#ctx0" brushRef="#br0" timeOffset="950558.3688">13420 8981 31 0,'-12'4'23'0,"12"-4"3"16,-23 7-6-16,5-8-14 0,0 7 2 15,-6-6 0-15,8 8 0 16,-9-3-1-16,7 7-1 15,-8 3-2-15,3 7-1 16,-4 3-1-16,2 7 0 16,-4 5 0-16,0 4 0 15,0 3-1-15,0 4 2 16,2-2-2-16,3 6 1 15,-1-1 1-15,6 2 0 16,4-3-1-16,3-2-1 16,7-3 1-16,7-3-1 15,6-7 1-15,11-4 0 16,5-9-1-16,6-4 0 15,5-10 1-15,4-5-1 16,-1-6 1-16,4-4 0 0,-7-4-1 16,-5-4 0-16,-8 0 0 15,-7 0-1-15,-9-1 1 16,-8 3-1-16,-9-1 0 15,-7 1 1-15,-8 4-1 16,-4 2 0-16,-8 3 1 16,-3 4-1-16,-3 4 0 15,-1 4 0-15,-2 1 0 16,1 2-1-16,6 2-2 15,-1-3-1-15,16 8-6 16,-6-11-21-16,17 8-2 16,2-9-1-16,12-6 1 15</inkml:trace>
  <inkml:trace contextRef="#ctx0" brushRef="#br0" timeOffset="951360.4147">14158 9189 42 0,'0'0'24'16,"0"0"1"-16,0 0-1 0,0 0-26 15,0 0 2-15,-19-5 0 16,5 6 0-16,-2 3 1 16,-6 1 0-16,-3 1 1 15,-7 3 0-15,1 6 1 16,-11 0 2-16,3 9 0 15,-12 3 0-15,5 9 2 16,-8-1-1-16,7 14 0 16,-3-5 1-16,8 10-2 15,3-5 1-15,11 3-3 16,8-3-1-16,13-1 0 15,7-5-1-15,14-3 0 16,12-9-1-16,11-7 0 16,9-6 0-16,8-9 0 0,3-6 0 15,5-10 0-15,0-3 1 16,-6-5-1-16,-8-2 0 15,-11 1 1-15,-12-3-1 16,-13 3 0-16,-17 2 1 16,-12 4-1-16,-15 2 1 15,-8 3-1-15,-11 4 1 16,-7 3-1-16,-5 8 1 15,-1 1 0-15,1 5-2 16,2 4 0-16,5 4-4 16,-2-4-5-16,16 6-23 15,3-7 1-15,13 0-2 16,8-8 1-16</inkml:trace>
  <inkml:trace contextRef="#ctx0" brushRef="#br0" timeOffset="952066.4551">14835 9298 46 0,'-15'-12'26'16,"15"12"1"-16,-23-10-2 15,8 3-23-15,-6 6-3 16,-1 2 2-16,-4 5 0 16,-3 1 1-16,3 8 1 15,-5-3 0-15,10 7 0 16,-3-2 0-16,11 4 0 15,5-6 0-15,11 1-1 16,8-7 0-16,7-3-1 16,10-6 0-16,6-5-1 15,4-4 1-15,0-6 0 16,-2-2 0-16,-1-3 0 0,-5 0-1 15,-3-4 1-15,-8 4-1 16,-4-1-1-16,-4 6-3 16,-12 0-5-16,1 15-13 15,-7-12-7-15,-7 14 0 16,-5 3 0-16</inkml:trace>
  <inkml:trace contextRef="#ctx0" brushRef="#br0" timeOffset="952526.4814">15311 9600 74 0,'-24'7'35'16,"-4"-5"-3"-16,-1 2 0 15,-3 0-28-15,-2 0-4 16,2 1 0-16,0 7 1 15,-3 1-1-15,-2 4 2 16,1 4 0-16,1 8 1 0,0 1-1 16,6 10 1-16,4 4-1 15,9 3 0-15,7 3-1 16,14-1 0-16,14-3 0 15,11-6-1-15,21-7-2 16,6-13-3-16,22-2-19 16,3-19-9-16,10-4 0 15,1-13-2-15,6-3 1 16</inkml:trace>
  <inkml:trace contextRef="#ctx0" brushRef="#br0" timeOffset="1.00496E6">12724 10565 43 0,'0'0'28'16,"11"-6"0"-16,7-1 0 15,1 1-27-15,7-7 1 16,3 5 0-16,-1-1 0 15,0 4-1-15,-2-1 2 16,2 5-2-16,-6-1 1 16,2 4 0-16,-3-2-1 15,6 1 1-15,0-1-1 16,2 1 1-16,-1-2 0 15,3 2 1-15,-3-3-1 16,4 3 0-16,-9 0 0 0,-2 4 0 16,-6-2 0-16,0 5-1 15,-6 3 0-15,-2 2 0 16,-7 3 0-16,-1 4 1 15,-4 1-1-15,-4 6 1 16,-5 2-1-16,0 4 1 16,-6 5-2-16,-3 2 2 15,-2 4-2-15,-5 7 1 16,-4 0-1-16,-2 3-1 15,1 0 2-15,-2 0-2 16,7-3 0-16,-2-6-3 16,17 2-14-16,2-18-15 15,13-8-1-15,0-21 0 16,11 1 0-16</inkml:trace>
  <inkml:trace contextRef="#ctx0" brushRef="#br0" timeOffset="1.00556E6">13538 10668 61 0,'-13'12'33'0,"13"-12"-2"15,-10 10 0 1,10-10-28-16,0 0-2 0,-8 17 0 16,8-5 1-16,0 0-1 15,2 4 1-15,-3-1 0 16,3 6 1-16,0-1-1 15,4 4 1-15,-2 2-1 16,5 4 0-16,-1 4-1 16,1 4-1-16,0 2 1 15,1 3-2-15,-1 1 1 16,0 2-1-16,-2 0-1 15,-4-4-3-15,4 0-6 16,-14-10-19-16,9-4-4 16,-4-11 0-16,2-17 0 15</inkml:trace>
  <inkml:trace contextRef="#ctx0" brushRef="#br0" timeOffset="1.00616E6">14164 10694 16 0,'22'-2'22'15,"-22"2"0"-15,13-6 1 16,-13 6-18-16,0 0 0 15,0 0 1-15,-16-8 1 16,6 10 1-16,-13 0-1 16,5 8 0-16,-11-3-1 15,6 10 0-15,-4-4-1 16,4 10-1-16,-1-5-1 0,8 4 0 15,5-3-1-15,11 0 0 16,7-6-1-16,11-3-1 16,5-5 0-16,8-4 0 15,4-4 0-15,3-5-1 16,-1-6 1-16,-3-2 0 15,-6-2 0-15,-4-4 0 16,-6 1 0-16,-5-1-1 16,-7 3-1-16,-8 0 0 15,-5 7-3-15,-12-3-9 16,1 9-15-16,-8 2-2 15,-4 1 1-15,0 5 0 16</inkml:trace>
  <inkml:trace contextRef="#ctx0" brushRef="#br0" timeOffset="1.00654E6">14591 10814 77 0,'-13'1'34'0,"2"3"0"16,-4-3-2-16,-10 4-33 16,6 4 0-16,-3 5 1 15,-7 1 0-15,-2 4 0 16,-7 4 1-16,-1 7 0 15,-6 0 1-15,4 5-1 16,4-3 2-16,16 4-3 16,19-5 2-16,25-2-5 15,33-1-6-15,15-13-26 16,37-2 0-16,10-9 0 15,14-6-1-15</inkml:trace>
  <inkml:trace contextRef="#ctx0" brushRef="#br0" timeOffset="1.065E6">12744 12009 27 0,'-15'2'26'16,"5"3"1"-16,0-6-1 16,-2-1-22-16,12 2 0 0,0 0-1 15,0 0 0-15,18 2 0 16,3 1 0-16,1-2 0 15,11 2 0-15,4-3-1 16,2 2-1-16,4-2 0 16,2-1-1-16,-2-2 0 15,-1 2 0-15,-5 0 0 16,-5 2 0-16,-8 0 1 15,-5 5 0-15,-8-1 2 16,-11-5 0-16,9 18 0 16,-10-4 1-16,-6-2 1 15,2 5-1-15,-3 4-1 16,2 4 0-16,-1 3-1 15,0 9 1-15,2 4-2 0,0 4 0 16,-1 7 0 0,-1 3 0-16,0 2-1 0,0-3 0 15,2 0-1-15,0-5-2 16,3-6-3-16,-2-11-3 15,12-1-18-15,-4-17-6 16,-4-14-1-16,15 3 1 16</inkml:trace>
  <inkml:trace contextRef="#ctx0" brushRef="#br0" timeOffset="1.0656E6">13727 11971 28 0,'-1'-14'28'16,"-12"12"-1"-16,-2 2 3 15,1 5-24-15,-9-5 0 16,5 6 0-16,-5-3-1 16,6 6-1-16,-5 1-1 0,6 9-1 15,-8 7 0-15,4 10 0 16,-7 10 0-16,1 10 0 15,-1 6 0-15,1 6 2 16,1 1-2-16,6 0 1 16,4-8-1-16,10-3 0 15,5-11 0-15,10-9-1 16,4-8-1-16,5-8-1 15,4-10 1-15,4-8 0 16,-1-6-2-16,-7-7 2 16,0-6 0-16,-10-7-1 15,-4-4 1-15,-8 0 1 16,-8-3-1-16,-3 5 2 15,-8 3-1-15,-1 7 1 0,-3 7-1 16,1 13 0-16,-1 11-2 16,1 6-3-16,5 19-7 15,-8-4-18-15,14 10-4 16,-4-4-1-16,4-2 0 15</inkml:trace>
  <inkml:trace contextRef="#ctx0" brushRef="#br0" timeOffset="1.06609E6">14197 11948 48 0,'0'0'29'0,"-16"-3"1"15,16 3-2-15,-17 3-27 16,3 1 0-16,0 7-1 15,-1 3 2-15,-5 5-1 16,-3 5 1-16,1 8 0 16,1 0-1-16,2 2 1 0,5-2 0 15,5-5 0-15,7-7-1 16,8-9 0-16,-6-11 0 15,23-4 0-15,-10-11 1 16,-1-5-1-16,1-2 1 16,-6 1-1-16,-3 0 0 15,-4 0-2-15,-2 6-2 16,-7-2-4-16,9 17-21 15,-7-17-2-15,7 17-3 16,-15 0 2-16</inkml:trace>
  <inkml:trace contextRef="#ctx0" brushRef="#br0" timeOffset="1.06647E6">14418 12196 71 0,'-22'4'36'0,"7"14"-1"0,-8-5 0 15,3 8-31-15,-3 11-3 16,1 12 1-16,5 6 0 15,3 5-1-15,5-2 1 16,10 0-1-16,8-10 1 16,17-7 0-16,15-14-2 15,16-15-5-15,24-9-28 16,0-17-3-16,13-9 1 15,-6-15-3-15</inkml:trace>
  <inkml:trace contextRef="#ctx0" brushRef="#br0" timeOffset="1.1408E6">13044 13438 49 0,'0'0'30'16,"0"0"1"-16,0 0-8 15,-10-8-23-15,10 8 1 16,-13-21 1-16,5 10 1 16,-7 0 0-16,-6 5 1 15,-10 2-1-15,-5 8 1 16,-8 3-1-16,0 9 0 15,-5 3-1-15,4 5 0 16,5 1-1-16,7 4 0 16,8 0-1-16,12 0 1 15,11 0-1-15,9-1 1 16,10 1-1-16,7-1 0 0,9 1 0 15,4-2 0-15,6 1 0 16,3 2 0-16,-1 0 0 16,2 2-1-16,-6-1 1 15,-1-1 0-15,-9 2-1 16,-7-1 1-16,-14 0 0 15,-9-2 0-15,-13-5 1 16,-13-2-1-16,-11-10 1 16,-7-3-1-16,-8-13 3 15,1-10-2-15,0-10 1 16,9-8-1-16,6-10 0 15,13-7 1-15,13-9-1 16,17-3 0-16,21 1-1 16,11-5-2-16,20 11-8 0,-1-7-23 15,18 7-1-15,-6-6-2 16,-2 9 2-16</inkml:trace>
  <inkml:trace contextRef="#ctx0" brushRef="#br0" timeOffset="1.14142E6">13442 13468 52 0,'0'0'31'0,"-13"-6"1"16,13 6-2-16,-18-4-28 15,6 7-1-15,-2 1 1 0,0 6-1 16,-4 1 2-16,-3 10 0 15,-6 1 1-15,3 11-1 16,-4 8 1-16,6 8 0 16,3 2-1-16,8 7 0 15,6 3-3-15,15-1 2 16,7-5-2-16,11-7 0 15,8-15-1-15,8-14 2 16,7-16-2-16,1-20 1 16,2-18 1-16,-4-22-2 15,-5-13 2-15,-9-7 0 16,-12-2 1-16,-12 3-2 15,-13 7 1-15,-15 11-1 16,-16 14 0-16,-6 14-2 0,-5 15-2 16,-8-4-15-16,10 14-15 15,-1-6-1-15,12 5-2 16,4-9 2-16</inkml:trace>
  <inkml:trace contextRef="#ctx0" brushRef="#br0" timeOffset="1.14211E6">14168 13371 47 0,'0'0'30'0,"-9"-16"2"16,9 16-2-16,-23-8-24 15,13 14-2-15,-8 1-1 16,2 10 0-16,-7 3-1 16,4 9 0-16,-1 2 1 15,5 6-1-15,6 3-1 16,5 2 1-16,6-5-1 15,7-2 1-15,5-14-2 16,4-9 1-16,7-14-1 0,-2-13 1 16,1-14 0-16,-2-7-1 15,-1-7 1-15,-6 0-1 16,-3 0 0-16,-4 6-1 15,-6 7-1-15,-7 5-3 16,5 25-6-16,-11-19-21 16,11 19-1-16,-13 0-1 15,13 0 0-15</inkml:trace>
  <inkml:trace contextRef="#ctx0" brushRef="#br0" timeOffset="1.14247E6">14486 13517 73 0,'0'0'34'0,"-6"13"-3"16,-5-2-2-16,-6 9-31 15,-6 7 2-15,-3 7 2 16,-5 12 2-16,-8 7 0 15,3 16 2-15,-7 2 0 16,10 10-2-16,7-4-1 16,14 0-2-16,15-10-1 0,20-15-2 15,24-19-2-15,19-32-20 16,32-13-12-16,6-32-2 15,17-21 1-15,0-28 0 16</inkml:trace>
  <inkml:trace contextRef="#ctx0" brushRef="#br0" timeOffset="1.20842E6">13161 14972 33 0,'16'-19'32'16,"-10"6"0"-16,-3-5-2 16,-3 4-28-16,-6 0-1 15,-3 1 1-15,-9 2-1 16,-7 3 0-16,-11 0 0 15,-3 4 1-15,-10 1 1 16,1 4-1-16,-3 0 1 16,5 6-1-16,2 1 0 15,8 5 0-15,5 3 0 16,11 5-1-16,6 4-1 0,10 3 1 15,7 3-2-15,8 5 1 16,6 3 0-16,6 2 1 16,10 3-2-16,5 2 1 15,4 2 0-15,0-1 0 16,1 0 0-16,-5-2 0 15,-3 1 0-15,-12-3-1 16,-8-5 2-16,-11-1-2 16,-11-7 1-16,-9-3-1 15,-7-3 2-15,-9-7-1 16,-6-8 1-16,0-4 0 15,0-8 0-15,1-4 1 16,1-11-1-16,6-5 1 16,5-8-1-16,14-7 1 0,8-6-2 15,13-8 1-15,10-7-1 16,13-1 0-16,9-1-2 15,2-1-3-15,9 12-8 16,-10-6-21-16,2 11-1 16,-9 0 1-16,-5 15-1 15</inkml:trace>
  <inkml:trace contextRef="#ctx0" brushRef="#br0" timeOffset="1.20894E6">13422 14937 8 0,'11'-13'16'16,"-2"13"1"-16,-9 0-19 15,0 0 3-15,14-3 3 0,-14 3 3 16,0 12 2-16,0-12 4 15,-13 31 1-15,-3-10 0 16,2 16-3-16,-12-2-2 16,2 15-1-16,-10-2-2 15,7 7-1-15,-3-3-1 16,8 0 0-16,1-10-1 15,13 1 0-15,10-13-1 16,13-7-2-16,9-10 1 16,11-7-1-16,10-8-1 15,7-4 1-15,5-6-1 16,1-3-2-16,-2 2-2 15,-15-7-13-15,1 12-14 16,-21-4-2-16,-5 10 0 0</inkml:trace>
  <inkml:trace contextRef="#ctx0" brushRef="#br0" timeOffset="1.20931E6">13633 15241 50 0,'0'0'37'0,"0"0"-3"16,-12 15-1-16,12-15-34 16,-1 12-1-16,7 3 0 15,-1 3 0-15,2 4 1 16,-7 2 1-16,-3 4 0 15,-1 5 1-15,-7 2 1 16,0 4-1-16,-3-2 0 16,2 3-1-16,-1 2-3 15,0-11-7-15,15 11-15 16,-11-18-10-16,9-2 1 15,0-22 1-15</inkml:trace>
  <inkml:trace contextRef="#ctx0" brushRef="#br0" timeOffset="1.20984E6">14071 15064 21 0,'-1'-14'31'16,"1"2"-1"-16,0 12 1 16,-13-7-26-16,-1 8-1 15,2 11-1-15,-5 3-1 16,2 5-1-16,-1 6 0 15,3 2 0-15,3 1-1 16,4 2 1-16,6-5 0 16,8-4-1-16,5-5 0 15,5-5 0-15,4-13 0 16,4-7 1-16,-2-10-1 0,-1-3 0 15,-3-8 1-15,-4-1-1 16,-4-1 0-16,-8 1-2 16,1 8-2-16,-12-5-12 15,6 13-16-15,0-1 2 16,1 15-1-16</inkml:trace>
  <inkml:trace contextRef="#ctx0" brushRef="#br0" timeOffset="1.21024E6">14644 15117 47 0,'-15'5'33'15,"4"-2"-1"-15,-8-2-2 16,-5 3-32-16,-1 7 1 16,-4 6 1-16,-4 3 1 15,-3 10 2-15,-3 3 1 16,4 11 1-16,0-3 0 0,12 14 1 15,4-5-2-15,21 3-1 16,15-1-2-16,19-6-1 16,15-4 0-16,11-12-6 15,21 0-19-15,-5-23-12 16,9-6 0-16,-11-22 0 15</inkml:trace>
  <inkml:trace contextRef="#ctx0" brushRef="#br0" timeOffset="1.24954E6">13064 16242 27 0,'0'0'33'0,"6"-20"0"16,-6 20-1-16,-1-27-28 15,-2 16 0-15,-6-1-1 16,-1 4-1-16,-10 1 1 16,-4 8 0-16,-13 2-1 15,-3 9 1-15,-1 9-1 16,-3 7-1-16,2 4 1 15,7 5-2-15,7 1 1 16,13 1-2-16,11 2 2 0,9 0-2 16,9-4 1-16,12-1 1 15,6 3-1-15,9-4 0 16,4 2 1-16,1-1-1 15,3 1 0-15,-4-3 1 16,-1 3-1-16,-11-2 0 16,-11 3 0-16,-14 0 0 15,-14 2 0-15,-17 1 1 16,-15-6-1-16,-11-1 0 15,-7-9 1-15,-2-7-1 16,-1-15 1-16,7-8 0 16,6-14-1-16,11-9 1 15,14-9 0-15,11-11-1 16,13-12 1-16,13-8 0 0,23-4-1 15,9-3-2-15,18 2-3 16,-1-13-22-16,20 12-7 16,-11-2-3-16,4 13 1 15</inkml:trace>
  <inkml:trace contextRef="#ctx0" brushRef="#br0" timeOffset="1.25034E6">13698 16187 0 0,'16'-12'22'0,"4"5"0"15,-6-1-12-15,-9-2-2 16,8 9 1-16,-13 1 1 16,0 0 1-16,-14-13 0 15,4 21 0-15,-21-4-1 0,4 12-3 16,-15 6-2-16,-1 11-2 15,-6 7 0-15,0 15-1 16,-2 8-1-16,6 13 1 16,7 6-1-16,9 3-1 15,8-6 1-15,14-4 0 16,9-10 0-16,12-10 0 15,10-18 0-15,15-16-1 16,7-14 2-16,7-12-1 16,5-15 1-16,2-5-1 15,-8-10 0-15,-4-1 0 16,-14 1 0-16,-17 5-1 15,-21 6 0-15,-20 14 0 16,-14 14 0-16,-15 13-1 0,-9 13-2 16,-6 3-3-16,11 18-26 15,-9-9-5-15,21 0 2 16,5-14-2-16</inkml:trace>
  <inkml:trace contextRef="#ctx0" brushRef="#br0" timeOffset="1.25097E6">14157 16297 19 0,'0'0'22'16,"0"0"4"-16,0 0-23 15,12-9 2-15,-6-3 2 16,7 10 2-16,-9-11 2 15,6 13 0-15,-14-12-1 16,4 12-1-16,-4 12-3 16,-1 3-3-16,-5 1 0 15,-1 4-2-15,-2 2 0 16,5 4-1-16,1-3 1 15,4-5-1-15,3-4 1 16,3-4-2-16,-3-10 2 16,19 0-1-16,-9-8 0 15,4-4 2-15,-5-4-2 16,1-4 2-16,-4-3-2 15,-4 0 2-15,-4 1-3 0,-2 5 3 16,-3 2-2-16,-1 3 0 16,8 12-2-16,-17-10-2 15,14 27-11-15,3-17-18 16,-9 24-3-16,9-24 1 15</inkml:trace>
  <inkml:trace contextRef="#ctx0" brushRef="#br0" timeOffset="1.25134E6">14509 16437 29 0,'18'1'32'0,"-18"-1"2"16,0 0-1-16,-19 14-28 15,3 8 1-15,-14 4 0 16,4 16 1-16,-12 4-1 16,3 13 1-16,-3 3-1 15,9 6-1-15,4 4-3 16,11-5 0-16,15-9-1 15,15-9 0-15,22-15-1 16,17-21-2-16,26-8-16 0,11-31-19 16,15-20-2-16,-4-26-2 15,-7-21-1-15</inkml:trace>
  <inkml:trace contextRef="#ctx0" brushRef="#br0" timeOffset="1.30687E6">13054 17652 13 0,'-14'-3'34'15,"0"-1"-2"-15,-2 0 1 16,-2-4-27-16,18 8-3 15,-19-4-2-15,6 4-2 16,-1 1 1-16,-6 2-1 16,-2-2 2-16,-1 2-1 15,-3 0 1-15,1 0 1 0,-3 2-1 16,8-2 1-16,0 5 0 15,9 3-1-15,3 3 0 16,5 2-1-16,3-16 0 16,0 0 1-16,0 0 2 15,9 57-4-15,-9-57 2 16,0 0-2-16,20 64 2 15,-20-64-2-15,21 44 2 16,-21-44-2-16,29 53-1 16,-29-53 2-16,37 60 0 15,-37-60-1-15,37 69 0 16,-37-69 0-16,31 76 0 15,-31-76 0-15,20 76 1 0,-20-76 0 16,4 70-1-16,-4-70 2 16,-16 59 0-16,16-59 2 15,0 0-1-15,-53 50 1 16,53-50 1-16,-57 8-1 15,57-8 2-15,-65-14-1 16,65 14 0-16,-60-37-2 16,60 37 1-16,-39-62 0 15,29 20 0-15,33 15-3 16,4-73-2-16,26 2 1 15,24 8-4-15,5 10-6 16,17-1-25-16,-7 6-4 16,-10 15 1-16</inkml:trace>
  <inkml:trace contextRef="#ctx0" brushRef="#br0" timeOffset="1.30771E6">13758 17640 24 0,'0'0'29'0,"-18"1"1"15,18-1-10-15,-24-12-20 16,12 11 0-16,-1-2 1 15,-6-1 0-15,1 2 1 0,-10 0 0 16,3 3 1-16,-11 2 0 16,2 3-1-16,-4 4 0 15,3 7 0-15,0 1-2 16,35-18 1-16,0 0 2 15,0 0-2-15,-52 60 2 16,52-60-3-16,0 0 2 16,-14 65-2-16,14-65 2 15,8 47-2-15,-8-47 0 16,15 54 0-16,-15-54-1 15,24 61 1-15,-24-61 0 16,25 70 1-16,-25-70-2 16,23 77 1-16,-23-77 0 15,21 70-1-15,-21-70 1 0,14 60 1 16,-14-60 0-16,-3 49 1 15,3-49 0-15,0 0 1 16,-38 44 0-16,38-44-1 16,0 0 1-16,-56-2 0 15,56 2 0-15,0 0-2 16,-44-57 1-16,44 57 0 15,-11-66-1-15,12 2 2 16,24-19-4-16,19 1 0 16,17 3 0-16,13 4 1 15,7 2-2-15,-4 13-4 16,-3 21-9-16,-21 14-21 15,3 1-1-15,-11 3 1 16</inkml:trace>
  <inkml:trace contextRef="#ctx0" brushRef="#br0" timeOffset="1.3082E6">14370 17547 20 0,'-23'-3'28'16,"11"2"0"-16,-2-5-24 15,-4 5 2-15,4 2-2 16,-5 1-1-16,3 6 0 16,-7 2 0-16,4 2 0 15,-2 3 0-15,5 6-1 16,1-4 0-16,9 3 1 15,2-4-1-15,13-1 0 16,6-3-1-16,8-7 0 16,5-3 0-16,3-6 0 15,0-4 0-15,2-3-1 0,-6-3-1 16,-5-2-2-16,-3 2-1 15,-12 0-6-15,6 3-16 16,-13 11-5-16,-2-18 0 16</inkml:trace>
  <inkml:trace contextRef="#ctx0" brushRef="#br0" timeOffset="1.30858E6">14641 17704 29 0,'-16'8'33'0,"-6"0"2"15,22-8-3-15,0 0-31 16,0 0 2-16,-57 23 0 16,57-23 1-16,0 0-3 15,-63 33 3-15,63-33-1 16,-45 40 2-16,45-40-4 15,-50 50 2-15,50-50-3 16,-41 65 1-16,41-65 2 16,-27 73-2-16,27-73-1 15,1 76 1-15,-1-76-1 0,43 62-5 16,-43-62-20-16,76 50-14 15,-25-37-2-15,5-10 1 16</inkml:trace>
  <inkml:trace contextRef="#ctx0" brushRef="#br0" timeOffset="1.3667E6">21011 2101 15 0,'15'-5'20'15,"-7"-12"2"-15,2 7-21 16,6 4 8-16,-8-4 2 16,6 7 1-16,-14 3-2 15,0 0 0-15,1-15 0 16,-1 15-1-16,0 0-1 0,-14-8-1 15,3-2-3-15,11 10 0 16,-24-20-1-16,7 13 2 16,-4-1-2-16,-2 5 0 15,-10 0 1-15,5 9-2 16,-9 1 0-16,4 9 0 15,-2 4 0-15,4 6-1 16,2 2 0-16,4 3-1 16,7 2 1-16,6 1-1 15,9-3 0-15,12-4 0 16,8-5 0-16,11-8 1 15,9-8-1-15,9-6 1 0,2-31-3 16,9-79-5 0,-11 90 0-16,-3 3 1 15,-12-6-1-15,-5 5 2 16,-15-2-2-16,-4 3 1 15,-7 17 1-15,-18 92 7 16,9-105-2-16,-5 1 1 16,14 12 1-16,-19-11-2 15,19 11 1-15,-10 13 0 16,9 4 0-16,-3 2-1 15,4 9 0-15,-1 8 1 16,2 4-1-16,-1 3 0 16,5 3 1-16,2 6-1 15,1 0 1-15,0 2-1 16,2 0 2-16,3-2-1 0,0-5 0 15,0-7-1-15,0-7 0 16,-2-5-3-16,-11-28-4 16,24 17-23-16,-24-17-5 15,13-21 3-15,-13-4-3 16</inkml:trace>
  <inkml:trace contextRef="#ctx0" brushRef="#br0" timeOffset="1.36929E6">22555 2086 22 0,'7'-16'26'0,"-7"16"2"16,0 0 1-16,2-21-16 16,-2 21-3-16,-6-15 0 15,6 15-1-15,-16-11-1 0,16 11-1 16,-25-6-1-16,11 10 1 15,-5 2-3-15,4 9-2 16,-3 0 0-16,4 7-1 16,2 0 1-16,5 5-2 15,5-3 1-15,4-1-1 16,6-8 0-16,7-2 1 15,5-9 0-15,1-5-1 16,2-6 1-16,-2-4-1 16,-4-4 0-16,-5-9 0 15,-5 3 0-15,-9-4 1 16,-3 6-3-16,-5-2-2 15,10 21-14-15,-20-20-15 16,20 20-1-16,-23-5-1 0,23 5 0 16</inkml:trace>
  <inkml:trace contextRef="#ctx0" brushRef="#br0" timeOffset="1.36975E6">23064 2102 65 0,'0'0'32'15,"-19"16"0"-15,5-4 1 16,-10 1-33-16,5 10 8 16,-9-6-2-16,8 11 0 15,-13-1 1-15,10 17 0 16,-5-4-2-16,10 13 0 15,3-1-1-15,9 5 1 16,7-3-1-16,13 0 0 16,8-9-1-16,13-9 0 15,6-12-1-15,9-9 0 0,7-11-3 16,-3-15-2-16,8-4-4 15,-17-25-31-15,11-2-2 16,-14-16-1-16,-6-8-1 16</inkml:trace>
  <inkml:trace contextRef="#ctx0" brushRef="#br0" timeOffset="1.37086E6">21790 2113 27 0,'0'0'29'16,"-8"-19"1"-16,-2 11 1 15,10 8-16-15,-29-17-3 16,16 16-1-16,-10-10-3 16,8 12 1-16,-9-1-3 15,4 8-2-15,-4-3 0 0,3 11-1 16,-2 0-1-16,6 10-1 15,0 5 0-15,5 12 0 16,4 5 0-16,7 8 0 16,1 9 0-16,9 4 2 15,4-2-2-15,3-1 1 16,6-10 0-16,5-7 0 15,4-20 0-15,6-13 0 16,6-19-1-16,0-14-1 16,0-19 1-16,-1-12-2 15,-9-13 2-15,-4-8-2 16,-10-3 1-16,-10-2-2 15,-14 3 2-15,-8 6-1 16,-6 15-7-16,-16 1-28 0,4 20-1 16,-11 4 0-16,4 16-3 15</inkml:trace>
  <inkml:trace contextRef="#ctx0" brushRef="#br0" timeOffset="1.43344E6">21361 3495 28 0,'-5'-21'28'15,"5"21"-2"-15,-16-20 3 16,3 6-22-16,4 3-4 16,-4-5 3-16,13 16 0 15,-20-26 1-15,20 26-1 16,-23-26 0-16,12 20-1 15,-11-5-1-15,-2 8-1 16,-6-3 0-16,0 9 0 16,-5 0-1-16,2 7 0 15,0 4 0-15,4 10 0 16,6 5 0-16,6 8 0 0,4 4 0 15,9 4-2-15,4 3 2 16,9 2-2-16,7-2 1 16,4-6-1-16,6-5 0 15,6-9 0-15,4-7 0 16,-2-9 0-16,5-8 0 15,-4-12 0-15,3-8 0 16,-6-6 0-16,-4-8 0 16,-6-3 0-16,-4-6 0 15,-4 0 0-15,-6 0 0 16,-1 3 1-16,-6 4 0 15,1 5 1-15,-6 5-2 0,3 5 2 16,1 17-1 0,0 0 0-16,0 0 1 0,0 18-1 15,0 7 0-15,3 5-1 16,2 7 1-16,1 7 0 15,1 4 0-15,1-1-1 16,-1 5 0-16,2 2 0 16,-1 1 0-16,0 4 1 15,-1 0-2-15,0-4 1 16,3-4-1-16,-5-5-2 15,6-1 1-15,-3-18-4 16,1 1 0-16,-9-28-5 16,14 13-23-16,-14-13 0 15,7-19-2-15,-7-5 2 16</inkml:trace>
  <inkml:trace contextRef="#ctx0" brushRef="#br0" timeOffset="1.4343E6">21670 3569 58 0,'2'-15'30'15,"8"-2"-1"-15,-5-2-2 0,6 0-28 16,0 0 3-16,3-4 0 16,1 6 1-16,-4 0-2 15,8 5 2-15,-1-2 0 16,3 5-1-16,1 1 1 15,7 4-1-15,0 2 1 16,3 6 0-16,2 1-1 16,-2 7 0-16,-1 5 0 15,2 6-1-15,-8 7 1 16,1 8-1-16,-9 4 1 15,-3 6-1-15,-6 8 1 16,-7 4-1-16,-6 3 1 16,-6 4 0-16,-9 0-2 15,-3 1 1-15,-8-4-1 16,-1-4 1-16,-2-6-1 0,-1-5-1 15,4-11 1-15,0-7-1 16,2-9 2-16,7-7-2 16,4-3 2-16,6-6-2 15,12-6 2-15,0 0 0 16,0 0-1-16,27-2 1 15,6-2-1-15,10 1 1 16,6-1 0-16,11 1 0 16,3 1 0-16,4 0 0 15,-4 1-1-15,-7-1-1 16,-7 1 0-16,-10-5-2 15,-9 3-2-15,-14-11-3 16,0 13-14-16,-15-14-11 16,2 2-1-16,-10-7-1 0,0 1 2 15</inkml:trace>
  <inkml:trace contextRef="#ctx0" brushRef="#br0" timeOffset="1.43483E6">22716 3469 63 0,'-25'-1'29'15,"12"7"-3"-15,-6-2 1 16,-2 10-30-16,5-4 3 15,2 2 5-15,6 8-1 16,-3-3 1-16,8 8 1 16,-3-9 3-16,16 11-2 15,-2-11-4-15,8 0 0 0,3-7-2 16,4-5-1-16,1-9 1 15,0-5-1-15,-3-8 1 16,0-6 0-16,-7-2-1 16,-4-2 1-16,-5-1-2 15,-4 4 2-15,-4 4-3 16,-3 1 2-16,6 20-4 15,-21-19-4-15,21 19-24 16,-17 1-1-16,17-1-1 16,-16 8 0-16</inkml:trace>
  <inkml:trace contextRef="#ctx0" brushRef="#br0" timeOffset="1.43522E6">23289 3556 60 0,'2'12'31'0,"-2"-12"-3"16,-20 16 4-16,6-6-34 16,-10 0 9-16,3 11 2 15,-13-8 0-15,8 14 1 16,-14-7-1-16,12 15 0 0,-4-4-2 15,10 11-2-15,2 4-2 16,10 2 0-16,5 3-2 16,11 4 2-16,7-3-2 15,13-3 0-15,14-8-1 16,8-5-1-16,13-12 0 15,5-12-2-15,10-7-8 16,-8-21-26-16,11-11-2 16,-14-18 1-16,-5-6-1 15</inkml:trace>
  <inkml:trace contextRef="#ctx0" brushRef="#br0" timeOffset="1.48699E6">21370 5062 50 0,'-1'-10'29'0,"-3"-7"4"16,2 4-4-16,1 3-23 16,-4-7-5-16,2 6 1 15,-8-4 1-15,1 2 0 16,-10-3 3-16,-1 5-3 15,-11-8 3-15,-2 8-2 16,-6-3-1-16,4 5 0 16,-4 2 0-16,3 5-2 0,4 7 0 15,2 9 0-15,2 10 1 16,5 11-1-16,5 5 1 15,4 11-2-15,5 5 2 16,8 2-2-16,9-3 2 16,8-2-1-16,12-12-1 15,6-12 0-15,10-11 0 16,4-12 0-16,1-13 1 15,-1-12-1-15,-5-7 0 16,-7-6 0-16,-8-3 1 16,-9-1-1-16,-12 0-1 15,-4 3 3-15,-6 2-3 16,-5 3 3-16,-3 6-3 15,-1 5 3-15,0 4-3 0,1 5 2 16,1 8 0-16,11 0-1 16,-15 26 2-16,11-1-3 15,0 12 3-15,8 6-2 16,1 7 1-16,5 7 0 15,5 2 0-15,7 1 0 16,2-3-1-16,5 1 1 16,7 3-1-16,-3-7 2 15,5-2-2-15,-5-6 1 16,-4-2-2-16,-2-9-1 15,-3-5 0-15,-10-12-2 16,1-3-6-16,-15-15-25 16,0 0-1-16,0-29 1 15,0 3-3-15</inkml:trace>
  <inkml:trace contextRef="#ctx0" brushRef="#br0" timeOffset="1.48774E6">21633 5129 77 0,'0'0'34'16,"-15"-8"-1"-16,15 8-2 15,10-14-32-15,6 7 2 16,9-2 0-16,6 5 1 15,6 0 0-15,5 5 0 16,2 0 0-16,3 7 0 16,-1 1-1-16,-2 1 1 15,-6 0-1-15,-3 5 1 16,-13 0-1-16,-6 5 1 15,-14 1-1-15,-7 3 0 0,-10-1 1 16,-7 2-1-16,-4-2-1 16,-2 2 0-16,0-7 0 15,5-2 0-15,6 0 0 16,7-4 0-16,8-1 0 15,9 1-1-15,8-2 1 16,8 3 0-16,10 0 0 16,4-1 0-16,6 2 0 15,5 2 1-15,2 3-1 16,0 0 0-16,-4 4 0 15,-4 4 1-15,-9 5 0 16,-8 4 2-16,-11 3-3 16,-11 0 2-16,-11 2 0 0,-7-2 0 15,-10-4 0-15,-7-4-1 16,-4-13 1-16,0-9-3 15,-5-7 0-15,-1-11 2 16,-1-6-4-16,4-5 2 16,3-1-3-16,-1-9-1 15,17 16-17-15,-2-12-13 16,17 7 0-16,4-4-4 15,16 5 4-15</inkml:trace>
  <inkml:trace contextRef="#ctx0" brushRef="#br0" timeOffset="1.48815E6">22762 5077 46 0,'15'-27'23'0,"3"10"3"15,-12-2 1-15,-6 19-30 16,-4-14 7-16,-6 6 3 15,10 8 3-15,-33 3 1 16,18 11 1-16,-15-7 0 16,12 14-5-16,-9-4 1 15,10 11-5-15,1-3 2 16,8 3-5-16,6 0 2 0,8-3-1 15,3-5 0-15,5-4 0 16,2-7 0-16,0-6-1 16,1-6 1-16,-1-6-1 15,-3-7 1-15,-1-4-2 16,-1-4 0-16,-3-7 0 15,3 5-7-15,-4-12-1 16,11 15-19-16,-11-6-7 16,4 10 0-16,-7 1-1 15</inkml:trace>
  <inkml:trace contextRef="#ctx0" brushRef="#br0" timeOffset="1.48849E6">23191 5111 71 0,'3'11'36'16,"-5"10"-2"-16,-13 3 1 15,-3 7-22-15,-9 5-12 16,-2 9 2-16,-8 4 1 16,3 7 0-16,-2-2 1 15,11 9 0-15,2-8 0 16,17 1 1-16,8-5-3 15,16-6-1-15,14-9-1 0,11-12 0 16,16-12-4-16,9-29-3 16,28-7-30-16,-4-24-4 15,18-8 2-15,0-22-3 16</inkml:trace>
  <inkml:trace contextRef="#ctx0" brushRef="#br0" timeOffset="1.56189E6">21523 6386 10 0,'9'-14'0'0,"-9"14"3"16,18-5-1-16,-18 5 0 16,16-6 0-16,-16 6-1 15,16-7 2-15,-16 7 1 16,12-9 2-16,-12 9 2 15,1-14 2-15,-1 14 0 16,-10-18 1-16,10 18 2 16,-26-21-1-16,11 13-2 0,-7-5-1 15,4 5-2-15,-5-4-2 16,3 5-1-16,-3-2 0 15,1 3-2-15,-1-1 0 16,0 2 0-16,-4-1-1 16,1 2 1-16,-3 1-1 15,0 2 0-15,-1 2 0 16,2 4-1-16,4 0 1 15,0 6 0-15,6 1-1 16,3 6 1-16,3 4-1 16,5 1 1-16,1 2-1 15,3 3 0-15,2-2 1 16,4 3-1-16,2 0 1 15,2 1 0-15,2-2 0 16,4 2 2-16,2-5-2 0,6 1 1 16,0-3-1-16,5 1 1 15,1-6-2-15,3-3 1 16,1-1-2-16,-2-5 0 15,4-1 0-15,-7-6-1 16,0 0 2-16,-6-5-1 16,-3-3 1-16,-2-3 0 15,-5-5 0-15,-2-2 0 16,-3-2 0-16,0-4 0 15,-5-3 0-15,4 0 0 16,-4 3 0-16,0-1 0 16,0 5 0-16,0 3 1 15,0 2-1-15,0 13 1 16,-9-11 0-16,9 11-1 0,-9-3 1 15,9 3-1-15,0 0 1 16,-13 6-1-16,13-6 0 16,0 0 0-16,0 0 0 15,15 8 1-15,-15-8-1 16,16 5 0-16,-16-5 0 15,14 4 1-15,-14-4-1 16,12 6 1-16,-12-6 1 16,0 0-1-16,13 18 0 15,-9-7 1-15,-4-1-1 16,5 4 1-16,-4 1 0 15,3 5-1-15,0-3 0 16,-2 5 0-16,2 0 0 16,2 7 0-16,-2 3-1 15,4 8 1-15,1 7 0 0,1 6 0 16,-1 4-1-16,4 4 1 15,0 5-2-15,1 1 0 16,0-4 0-16,-2-4-1 16,5-3-1-16,-4-10-2 15,6-2-5-15,-10-18-15 16,7-7-7-16,-3-13-1 15,-2-8 1-15</inkml:trace>
  <inkml:trace contextRef="#ctx0" brushRef="#br0" timeOffset="1.56306E6">21951 6546 34 0,'-3'-19'24'0,"3"19"-1"16,-7-17 0-16,7 17-26 15,-5-11 2-15,5 11 1 16,0 0 1-16,-8-13 1 15,8 13 0-15,0-13 2 16,0 13 1-16,10-17-1 16,1 9 0-16,0-4-1 15,6 1-1-15,1 0-1 16,8 0 0-16,1 6 0 15,2 1-1-15,4 4 1 16,1 6 0-16,3 1-1 16,0 2 1-16,0 4-1 15,-1-2 1-15,1 2 0 16,-3-4 0-16,-2 0 0 0,-4-2 0 15,-4 0 1-15,-2-1-1 16,-6-4 1-16,-5 6 0 16,-11-8 1-16,3 15-2 15,-13-5 1-15,-4 5-1 16,-9-3 1-16,0 3 0 15,-8-2-1-15,0 3 1 16,1-5-1-16,2 0 1 16,4-3-1-16,2 1 0 15,6-4 0-15,2 1-1 16,14-6-1-16,-14 9 1 15,14-9 0-15,3 13-1 16,-3-13 1-16,21 18-1 16,-3-5 0-16,5-1-1 15,8 6-1-15,3-3 1 0,5 3-1 16,-1 1 1-16,5 3-1 15,-3-2 2-15,-3 6 0 16,-5 1 2-16,-6 3 0 16,-4 4 1-16,-7 0-1 15,-6 2 1-15,-7-1 0 16,-3 2 0-16,-8-3-1 15,-3 3-1-15,-8-5 2 16,0 2-2-16,-9-5 1 16,0 0 0-16,-7-3 0 15,-1-3-2-15,-3-6 2 16,2-4-1-16,0-6 1 15,-3-5-1-15,5-5-1 0,0-8 0 16,9-5-1-16,1-6-1 16,5 5 1-16,2-5-4 15,19 22-7-15,-20-22-17 16,20 22 0-16,0 0 0 15,0 0 2-15</inkml:trace>
  <inkml:trace contextRef="#ctx0" brushRef="#br0" timeOffset="1.56389E6">23131 6498 7 0,'0'0'17'0,"-3"-12"1"16,3 12-5-16,0 0-4 0,-8-17-3 15,8 17 0-15,-10-11 0 16,10 11 2-16,-15-12-1 16,15 12 2-16,-19-9 0 15,19 9-1-15,-22-5-2 16,22 5-1-16,-21 4-2 15,21-4-2-15,-17 10-1 16,17-10-1-16,-14 16 0 16,14-16 0-16,-15 21 1 15,8-8 0-15,0-3 1 16,1 4 1-16,2-5-1 15,0 5 1-15,4-14-1 16,3 22 1-16,-3-22-2 16,11 17 1-16,-11-17-2 15,21 11 1-15,-9-11 0 0,0-5 1 16,-1 0-1-16,-1-3 0 15,-3-3 1-15,-1-2-1 16,2 1-3-16,-7-4-5 16,-1 16-13-16,13-19-7 15,-10 6-1-15,-3 13 0 16</inkml:trace>
  <inkml:trace contextRef="#ctx0" brushRef="#br0" timeOffset="1.56465E6">23235 6864 58 0,'0'0'28'16,"-9"12"-2"-16,9-12 0 15,-13 4-29-15,13-4 2 16,-13 5 3-16,13-5 0 0,-15 7 1 16,15-7 1-16,-18 7 1 15,18-7 1-15,-17 6-1 16,17-6-1-16,-13 6-1 15,13-6 0-15,-13 9-2 16,13-9 0-16,-11 15 1 16,10-2-1-16,-3-1 0 15,4 6 1-15,-4-2-1 16,5 3 1-16,2 1 0 15,2 2 0-15,1-2-1 16,7-1 0-16,5 1 0 16,6-4-1-16,5-1 0 15,4-2 0-15,11-4-2 16,4-9-1-16,12 1-11 0,0-10-20 15,3-4 2-15,-9-5-3 16,-6-4 2-16</inkml:trace>
  <inkml:trace contextRef="#ctx0" brushRef="#br0" timeOffset="1.63209E6">21354 7817 55 0,'-8'-21'30'16,"-3"-4"0"-16,-2 0-13 15,2 6-14-15,-6 1 0 16,-1 6 0-16,-6 3 0 15,-3 7 0-15,-8 1 0 16,4 9 1-16,-6 1 0 16,2 9 0-16,-1 2-1 15,7 9 0-15,3 4 0 16,8 6-1-16,7 8-1 15,7 4 0-15,9 1-1 16,8 0-1-16,13-3 1 16,8-9-1-16,9-8 0 0,7-10 0 15,3-16 0 1,4-11-1-16,2-11 2 0,-4-10 0 15,-7-8 0-15,-6-2 2 16,-11-2-1-16,-8 3 0 16,-9 2 0-16,-4 5 1 15,-7 3-1-15,-7 7 1 16,-4 4-1-16,-1 3 1 15,-5-1-1-15,-1 2 1 16,-1 0-1-16,-2 3 1 16,2 1-1-16,0 2 0 15,3 3 0-15,1 4 0 16,12-3 0-16,-10 25-1 15,7-7 0-15,6 5 1 16,1 7-1-16,2 7-1 0,7 1 1 16,2 1-1-16,4 3 1 15,1 4 0-15,2 5 0 16,1 4-1-16,2 2 1 15,1-2 0-15,-3 3-1 16,-2-5-1-16,2 0-3 16,-8-15-5-16,12-1-21 15,-16-18-2-15,1-7-1 16,-12-12 0-16</inkml:trace>
  <inkml:trace contextRef="#ctx0" brushRef="#br0" timeOffset="1.6326E6">21925 7877 78 0,'0'0'33'16,"4"16"-2"-16,-4-16 0 15,-3 23-34-15,5-2 1 16,-2 4-1-16,1 5 3 16,2 5-1-16,-3 1 1 15,1 4 0-15,-2-1 2 16,1 1-2-16,4-7 2 15,2-2 1-15,7-5-3 16,3-6 2-16,10-10-2 16,8-4 1-16,5-6 0 15,7-4-1-15,1-2-2 16,-5-2-1-16,2 6-5 15,-14-9-7-15,0 12-16 16,-15 2-2-16,-4 0 0 0,-11-3 2 16</inkml:trace>
  <inkml:trace contextRef="#ctx0" brushRef="#br0" timeOffset="1.63298E6">22203 8149 76 0,'0'0'33'15,"0"0"-2"-15,11 0-5 16,2 7-26-16,5 5 0 15,2 6 1-15,-1 5-1 16,-1 7 1-16,-6 6 1 16,-4 3-1-16,-3 5-1 15,-2-2-1-15,1 2-4 16,-5-11-11-16,9 0-15 15,0-9-2-15,5-7 0 16,-4-8 0-16</inkml:trace>
  <inkml:trace contextRef="#ctx0" brushRef="#br0" timeOffset="1.63346E6">22805 7959 57 0,'-14'-13'32'15,"-4"4"-1"-15,-1-1-2 16,-3 5-28-16,3 6 0 16,-2 6 1-16,-2 5 1 15,4 10-1-15,-1-3 1 16,8 8-2-16,1-4 2 15,11 2-2-15,5-3 1 16,8-3-2-16,5-10 0 16,4-5 0-16,4-5 0 15,-1-7 0-15,-1-2-1 0,1-8 0 16,-2 0-2-16,-6-11-6 15,8 8-19-15,-10-3-3 16,2 5-1-16,-7 0 1 16</inkml:trace>
  <inkml:trace contextRef="#ctx0" brushRef="#br0" timeOffset="1.63379E6">23105 8007 72 0,'-2'13'34'0,"-7"-1"-2"16,-3 8 0-16,-4-1-32 15,0 6 1-15,-3 2 1 16,3 3 0-16,-4 1 1 16,5 7 0-16,1-1 0 15,8 3 1-15,3 1-2 16,8-1 1-16,4-2-2 15,14-5 0-15,11-5-3 16,6-12-3-16,18 0-8 16,-3-17-20-16,15-2-2 15,-1-12-1-15,4-3 0 0</inkml:trace>
  <inkml:trace contextRef="#ctx0" brushRef="#br0" timeOffset="1.67635E6">21047 9110 39 0,'-11'-17'29'15,"0"-4"1"-15,1 4-1 16,4-3-25-16,-8 0 0 15,2 5 0-15,-3-1-2 16,-2 6 0-16,-7 2 1 16,1 5 0-16,-7 3-1 15,1 8 2-15,-2 1-2 16,4 7 1-16,1 4-2 15,2 8 0-15,5 2-1 16,0 5 1-16,8 2-1 0,1 3 1 16,6 1-1-16,1 3 1 15,7-2-1-15,4-1 1 16,5-4 1-16,6-1 0 15,3-8-2-15,5-4 1 16,2-7-1-16,2-8 0 16,3-9 0-16,-2-7-1 15,2-9-1-15,-4-8 2 16,0-6-1-16,-3-4 0 15,-3-3 1-15,-5-4 0 16,-4 2 1-16,-2 2-1 16,-4 4 1-16,1-1 1 15,-3 4 0-15,4 4-1 0,-1 0 0 16,4 7 0-16,1 2-1 15,0 0 1-15,-2 7 0 16,1 8 0-16,-14 2 0 16,16 12 1-16,-14 3-1 15,1 6 0-15,-6 9 0 16,2 6 0-16,1 5 0 15,2 5 0-15,1 6-1 16,4 5 2-16,-2 9 0 16,6 4 0-16,-1 1 0 15,2 8 1-15,1 0-2 16,-3 2 1-16,3-2-2 15,-4-9-1-15,4-7-3 16,-7-14-1-16,7-2-6 16,-10-24-22-16,13-9 1 0,-6-23-3 15,9-14 3-15</inkml:trace>
  <inkml:trace contextRef="#ctx0" brushRef="#br0" timeOffset="1.67709E6">21790 9057 24 0,'0'0'26'15,"0"0"0"-15,0 0 1 16,0 0-18-16,0 0-1 16,0 0-1-16,14 1-2 15,-14-1-2-15,5 13 1 16,-7-4-2-16,1 8 1 15,-5 2-1-15,1 8 1 16,-5 2 0-16,-1 9 1 16,-10 0-1-16,5 10 2 15,-7-2 1-15,3 6-1 16,-3-4-1-16,5 4 0 15,1-7-1-15,6-1-1 0,5-6 0 16,6-4-1 0,6-5-2-16,5-5 1 0,9-6-1 15,1-5 0-15,8-3 0 16,2-7 0-16,9-3-1 15,-2-3-1-15,5 0-1 16,-5-4 1-16,2 5-3 16,-4-6 1-16,-1 12-4 15,-12-9-2-15,5 16-2 16,-15-8-7-16,4 7-5 15,-17-10-4-15,15 14 1 16,-15-14 1-16</inkml:trace>
  <inkml:trace contextRef="#ctx0" brushRef="#br0" timeOffset="1.67755E6">22154 9444 63 0,'0'0'31'0,"11"0"-2"15,-11 0 1-15,0 0-32 16,0 0 3-16,-2 15 2 15,8-4 0-15,-3 1 0 16,5 9 2-16,-8 0 0 16,8 11 0-16,-8 2-1 15,7 11-1-15,-6-2-1 16,2 8 0-16,0 1-2 15,-1 1 0-15,-1-1 0 16,0-6 0-16,3-3-1 16,-4-9-1-16,4 1-2 15,-2-15-1-15,6 1-8 16,-8-21-17-16,0 0-1 15,14 4-3-15,-6-16 3 0</inkml:trace>
  <inkml:trace contextRef="#ctx0" brushRef="#br0" timeOffset="1.67818E6">22716 9156 61 0,'0'0'31'0,"-5"-14"-3"16,5 14 1-16,-9-10-32 15,9 10 3-15,0 0 1 16,0 0-1-16,-14 4 2 15,7 8 1-15,-5 3 0 16,-2 8 1-16,-3-1 0 16,1 8-1-16,0 0 1 0,6 2-2 15,3-1-1-15,7-2 0 16,8-5-1-16,7-3 0 15,7-8-1-15,3-9 0 16,7-4 0-16,-4-5 0 16,1-9-1-16,-3-5 2 15,-4-4 0-15,-4-1 0 16,-6-4 0-16,-4 1 0 15,-6-1 2-15,1 3-2 16,-7-1 0-16,0 3 0 16,-2 4-2-16,-2 1 0 15,2 9-4-15,-9-5-11 16,15 14-14-16,-19-8-1 15,9 12 1-15,-4 1 0 0</inkml:trace>
  <inkml:trace contextRef="#ctx0" brushRef="#br0" timeOffset="1.6786E6">23103 9264 74 0,'15'8'25'0,"-15"-8"-13"16,0 0-11-16,-20 14-35 15,18 6 24-15,-12 0 7 16,-1 4 2-16,-1 6 4 16,-10-5 8-16,10 14 13 15,-8-4 9-15,8 8 0 16,-6-4-20-16,12 14-7 15,6-2-1-15,8 6-2 16,6 0-2-16,8-1 0 16,6-2-2-16,7-9 0 15,4-4 0-15,4-15 0 16,2-4-1-16,2-16 0 15,1-6-2-15,-2-20-10 0,9 2-20 16,-5-10 1-16,3-3-2 16,-4-4 1-16</inkml:trace>
  <inkml:trace contextRef="#ctx0" brushRef="#br0" timeOffset="1.72482E6">20971 10720 45 0,'0'0'26'0,"11"-22"-1"15,-11 22-3-15,8-27-29 16,-1 11 4-16,-2-5 2 16,-2 1 2-16,-3-1 0 15,-6-1 2-15,-3 6 3 16,-13-2 1-16,-1 10 0 15,-12-2-1-15,0 8-2 16,-4 1-2-16,-2 4 1 16,0 3-1-16,1 6 1 15,2 2 1-15,6 7-1 0,-1 2 0 16,9 7 0-16,1 1 0 15,10 8 0-15,4-2-1 16,6 3-1-16,8-1-2 16,8-6 1-16,8-4-1 15,6-9-1-15,8-9 0 16,2-10 0-16,4-6 0 15,-1-13 0-15,3-6 0 16,-5-7 1-16,-4-5 0 16,-5-1 0-16,-6 0 1 15,-7 4 0-15,-4 2 2 16,-5 5 0-16,-6 7 1 15,-1 8 0-15,0 11 1 16,0 0-1-16,-17-1-1 0,9 14 0 16,-1 5-1-16,1 10 0 15,0 8-1-15,1 8 0 16,0 11 0-16,0 7-2 15,3 10 1-15,-1 4-1 16,3 5 0-16,-2-1-1 16,8 2-3-16,-5-14-10 15,8-7-16-15,1-13-2 16,6-17 1-16,-2-20 1 15</inkml:trace>
  <inkml:trace contextRef="#ctx0" brushRef="#br0" timeOffset="1.72532E6">21339 10785 55 0,'0'0'30'0,"0"0"-2"0,0 0 1 15,-11 10-30-15,11-10 1 16,0 11 2-16,3 1 1 15,-7 2-1-15,3 7 2 16,-7 4-1-16,4 9-1 16,-6 0 3-16,8 8-3 15,-5 0 2-15,7 2-2 16,1-2 1-16,9 0-2 15,2-10 1-15,6-5 0 16,9-9-1-16,1-6-1 16,1-7 0-16,-1-5-1 15,-2-1-2-15,-4-6 0 16,4 5-5-16,-14-8-13 15,8 6-12-15,-6-2 0 0,5 3 1 16,-1-3-1-16</inkml:trace>
  <inkml:trace contextRef="#ctx0" brushRef="#br0" timeOffset="1.72566E6">21689 11096 50 0,'-12'8'25'0,"-4"-6"0"15,5 3-3-15,1 0-24 16,10-5 5-16,0 22 2 16,1-8 0-16,8 11 2 15,-6-1 1-15,8 10 1 16,-7 1-3-16,6 3-3 15,2 4-4-15,-4-6-4 16,9 7-5-16,-10-15-5 16,14 5-13-16,-13-8-4 15,6-2 1-15,-8-3 0 16</inkml:trace>
  <inkml:trace contextRef="#ctx0" brushRef="#br0" timeOffset="1.72612E6">22386 10901 80 0,'-30'1'34'0,"2"1"-1"16,0 6-2-16,5 4-35 15,3 5 0-15,6 2-2 16,5 0 4-16,1 3-2 15,7 0 3-15,4 0-1 16,3-8 2-16,9-4-1 16,7-11 2-16,3-6-2 15,7-7 1-15,2-5 1 16,-3-3-2-16,-5-5 2 15,-1 3-1-15,-10-1-1 16,2 6-8-16,-18 1-15 0,1 5-6 16,-6 1-1-16,6 12 0 15</inkml:trace>
  <inkml:trace contextRef="#ctx0" brushRef="#br0" timeOffset="1.72647E6">22820 11058 75 0,'-15'23'38'16,"-9"2"-4"-16,2 5 0 15,-2 9-36-15,-3 4 2 16,3 9 1-16,-1 5 0 15,1 0 1-15,5-2 0 16,9-6 0-16,12-8-1 16,20-15-1-16,18-21-4 15,29-8-8-15,12-27-24 16,29-8 1-16,4-13-2 15,6-3 0-15</inkml:trace>
  <inkml:trace contextRef="#ctx0" brushRef="#br0" timeOffset="2.0881E6">21507 12039 47 0,'4'-23'31'16,"-1"6"2"-16,-1-4-2 16,-2 21-14-16,3-21-13 15,-3 21 1-15,4-18 0 0,-4 18 0 16,0 0 0-16,14 34-1 15,-10 2-2-15,2 22 1 16,-3 13-1-16,-2 20 0 16,-2 18-1-16,-2 19-1 15,-6 18 0-15,0 14 0 16,-3 17 0-16,2 11 0 15,0 22-1-15,8 20-1 16,-1 22 0-16,5 21 0 16,1 22 1-16,0 21-2 15,-3 15 2-15,-3 10-2 16,-7-3 2-16,-2-9 0 0,-6-24 2 15,-2-24-1-15,3-40 1 16,3-42-1-16,10-41 0 16,11-44-3-16,17-25-4 15,0-35-12-15,22-15-18 16,1-20-1-16,9-4 0 15,-11-7-1-15</inkml:trace>
  <inkml:trace contextRef="#ctx0" brushRef="#br0" timeOffset="2.08889E6">21457 17388 33 0,'0'0'35'0,"-9"12"-1"15,9-12 0-15,-11 6-28 16,11-6-2-16,0 0 0 16,-10 4-1-16,10-4 0 15,1 16-1-15,5 1 0 16,-2 8 0-16,4 6 0 15,1 9-1-15,-9-40 0 16,9 48 0-16,-9-48 3 16,10 55-7-16,-10-55 5 15,8 61-4-15,-8-61-2 0,6 62-12 16,-6-62-19-16,5 55 0 15,-5-55 0-15,0 0 2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5080B-A5AB-46C8-A48F-0C2320F5B1A9}" type="datetimeFigureOut">
              <a:rPr lang="en-NZ" smtClean="0"/>
              <a:t>25/08/2014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D3E4E-8D95-4DD5-85B8-F916987B07E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36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customXml" Target="../ink/ink2.xml"/><Relationship Id="rId7" Type="http://schemas.openxmlformats.org/officeDocument/2006/relationships/image" Target="../media/image5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4.emf"/><Relationship Id="rId5" Type="http://schemas.openxmlformats.org/officeDocument/2006/relationships/image" Target="../media/image3.png"/><Relationship Id="rId10" Type="http://schemas.openxmlformats.org/officeDocument/2006/relationships/customXml" Target="../ink/ink5.xml"/><Relationship Id="rId4" Type="http://schemas.openxmlformats.org/officeDocument/2006/relationships/image" Target="../media/image3.emf"/><Relationship Id="rId9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7" Type="http://schemas.openxmlformats.org/officeDocument/2006/relationships/image" Target="../media/image7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7.xml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3" Type="http://schemas.openxmlformats.org/officeDocument/2006/relationships/customXml" Target="../ink/ink8.xml"/><Relationship Id="rId7" Type="http://schemas.openxmlformats.org/officeDocument/2006/relationships/image" Target="../media/image8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9.xml"/><Relationship Id="rId5" Type="http://schemas.openxmlformats.org/officeDocument/2006/relationships/image" Target="../media/image5.png"/><Relationship Id="rId4" Type="http://schemas.openxmlformats.org/officeDocument/2006/relationships/image" Target="../media/image3.emf"/><Relationship Id="rId9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1225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7"/>
          <p:cNvSpPr>
            <a:spLocks noRot="1" noChangeArrowheads="1"/>
          </p:cNvSpPr>
          <p:nvPr/>
        </p:nvSpPr>
        <p:spPr bwMode="auto">
          <a:xfrm>
            <a:off x="990600" y="152400"/>
            <a:ext cx="7386637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808080"/>
            </a:outerShdw>
          </a:effectLst>
        </p:spPr>
        <p:txBody>
          <a:bodyPr anchor="ctr"/>
          <a:lstStyle/>
          <a:p>
            <a:pPr algn="ctr"/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9Manu 25 Here-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Turi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-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ō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</a:rPr>
              <a:t>k</a:t>
            </a:r>
            <a:r>
              <a:rPr lang="en-NZ" sz="3200" dirty="0" err="1" smtClean="0">
                <a:solidFill>
                  <a:srgbClr val="FFFF00"/>
                </a:solidFill>
                <a:latin typeface="TheSansBold-Plain"/>
                <a:cs typeface="Times New Roman" panose="02020603050405020304" pitchFamily="18" charset="0"/>
              </a:rPr>
              <a:t>ā</a:t>
            </a:r>
            <a:r>
              <a:rPr lang="en-NZ" sz="3200" dirty="0" smtClean="0">
                <a:solidFill>
                  <a:srgbClr val="FFFF00"/>
                </a:solidFill>
                <a:latin typeface="TheSansBold-Plain"/>
              </a:rPr>
              <a:t> 2014</a:t>
            </a:r>
            <a:endParaRPr lang="en-AU" sz="4000" dirty="0">
              <a:solidFill>
                <a:srgbClr val="FFFF00"/>
              </a:solidFill>
              <a:latin typeface="TheSansBold-Plain"/>
            </a:endParaRPr>
          </a:p>
        </p:txBody>
      </p:sp>
      <p:graphicFrame>
        <p:nvGraphicFramePr>
          <p:cNvPr id="6" name="Group 24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2196363"/>
              </p:ext>
            </p:extLst>
          </p:nvPr>
        </p:nvGraphicFramePr>
        <p:xfrm>
          <a:off x="214283" y="762000"/>
          <a:ext cx="8750332" cy="3810000"/>
        </p:xfrm>
        <a:graphic>
          <a:graphicData uri="http://schemas.openxmlformats.org/drawingml/2006/table">
            <a:tbl>
              <a:tblPr/>
              <a:tblGrid>
                <a:gridCol w="4716622"/>
                <a:gridCol w="4033710"/>
              </a:tblGrid>
              <a:tr h="495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do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What we will learn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Preliminaries and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The importance of starting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Making Hydrogen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make a test for Hydrogen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Using a graph to fill in a table (the opposite from last time)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read graphs and get useful data (numbers) from them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Review the objectives of the unit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Whether we have done what we said we would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Set a test date &amp; some HW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influence our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workstream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eSansBold-Plain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Have some HRT and get some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 pages marked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eSansBold-Plain"/>
                        </a:rPr>
                        <a:t>How to keep up with our workflow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oup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002361"/>
              </p:ext>
            </p:extLst>
          </p:nvPr>
        </p:nvGraphicFramePr>
        <p:xfrm>
          <a:off x="533400" y="533400"/>
          <a:ext cx="8094663" cy="5202284"/>
        </p:xfrm>
        <a:graphic>
          <a:graphicData uri="http://schemas.openxmlformats.org/drawingml/2006/table">
            <a:tbl>
              <a:tblPr/>
              <a:tblGrid>
                <a:gridCol w="4048181"/>
                <a:gridCol w="4046482"/>
              </a:tblGrid>
              <a:tr h="457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NZ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HW item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3C00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heSansBold-Plain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Skills practiced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141 - 149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8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April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Seeds, germination and seed distribution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83 – 85, 87 (bottom), 88, 91, 93 (bottom), 94, 95 (bottom), 96 – 103,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6th June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Intro to light, reflection, refraction, dispersion, atmospheric effects, the human eye, shadows (including eclipses)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 project due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Tues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July 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Native animal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Scipad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pages 152 - 163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 1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st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Ecology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Pages 28, 29, 31, 33, 34, 37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3C00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Due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: Friday 22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 of August 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heSansBold-Plain" pitchFamily="34" charset="0"/>
                        </a:rPr>
                        <a:t>Matter, Chemistry and separating mixtures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6701400" y="4250520"/>
              <a:ext cx="360" cy="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2040" y="4241160"/>
                <a:ext cx="19080" cy="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655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8331" t="16667" r="32431" b="14584"/>
          <a:stretch/>
        </p:blipFill>
        <p:spPr>
          <a:xfrm>
            <a:off x="0" y="52317"/>
            <a:ext cx="8915400" cy="68307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57200" y="6324600"/>
            <a:ext cx="84582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90600" y="52317"/>
            <a:ext cx="0" cy="65294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Ink 9"/>
              <p14:cNvContentPartPr/>
              <p14:nvPr/>
            </p14:nvContentPartPr>
            <p14:xfrm>
              <a:off x="855360" y="523800"/>
              <a:ext cx="7144200" cy="623772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4920" y="513000"/>
                <a:ext cx="7158960" cy="625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/>
              <p14:cNvContentPartPr/>
              <p14:nvPr/>
            </p14:nvContentPartPr>
            <p14:xfrm>
              <a:off x="2011320" y="5226840"/>
              <a:ext cx="146160" cy="12279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03400" y="5220000"/>
                <a:ext cx="163080" cy="124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5" name="Ink 4"/>
              <p14:cNvContentPartPr/>
              <p14:nvPr/>
            </p14:nvContentPartPr>
            <p14:xfrm>
              <a:off x="1581120" y="6433560"/>
              <a:ext cx="76320" cy="1357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568880" y="6421320"/>
                <a:ext cx="101880" cy="15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6474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814760" y="766080"/>
              <a:ext cx="6623640" cy="58608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00000" y="752400"/>
                <a:ext cx="6640920" cy="587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659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4280" y="2308320"/>
              <a:ext cx="3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94920" y="2298960"/>
                <a:ext cx="19080" cy="1908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26574" t="16666" r="25988" b="17709"/>
          <a:stretch/>
        </p:blipFill>
        <p:spPr>
          <a:xfrm>
            <a:off x="-1" y="0"/>
            <a:ext cx="8719457" cy="678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592246" y="2905423"/>
            <a:ext cx="6429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Ref: P 54 of </a:t>
            </a:r>
            <a:r>
              <a:rPr lang="en-NZ" sz="5400" dirty="0" err="1" smtClean="0"/>
              <a:t>Scipad</a:t>
            </a:r>
            <a:endParaRPr lang="en-NZ" sz="5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721520" y="448200"/>
              <a:ext cx="6779520" cy="617112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18640" y="440280"/>
                <a:ext cx="6786720" cy="618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80640" y="484200"/>
              <a:ext cx="689040" cy="3566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240" y="467640"/>
                <a:ext cx="719640" cy="359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0245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Au Y12M02D01\bdays&amp;yr\Whanau\BHND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43624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18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6041</TotalTime>
  <Words>241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Candara</vt:lpstr>
      <vt:lpstr>Symbol</vt:lpstr>
      <vt:lpstr>TheSansBold-Plain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Haggis.Henderson</dc:creator>
  <cp:lastModifiedBy>Haggis.Henderson</cp:lastModifiedBy>
  <cp:revision>273</cp:revision>
  <dcterms:created xsi:type="dcterms:W3CDTF">2006-08-16T00:00:00Z</dcterms:created>
  <dcterms:modified xsi:type="dcterms:W3CDTF">2014-08-24T21:48:21Z</dcterms:modified>
</cp:coreProperties>
</file>