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3T21:42:01.45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11190 4128 70 0,'16'-16'38'16,"1"6"-2"-16,-5-6 2 15,3 9-32-15,-2 1-2 16,3 15 0-16,-3 8 0 16,-3 17-1-16,-2 9 1 15,2 8-1-15,-6-3 2 16,10-3-2-16,12-26 1 15,30-31-1-15,39-50 1 16,49-39 0-16,94-47-2 16,4-36-2-16,50-17-27 15,11-41-14-15,10 1 0 16,-22 0-4-16,-31 34 2 15</inkml:trace>
  <inkml:trace contextRef="#ctx0" brushRef="#br0" timeOffset="10631.6081">11952 5793 71 0,'14'-11'36'15,"-2"6"0"-15,-12 5 0 0,0 0-15 16,-6-12-20-16,6 12 1 15,-20 4-1-15,6 7 1 16,-9 8 2-16,-6 10-2 16,-10 14 1-16,-12 14-2 15,-10 9 3-15,-10 12-2 16,-10 4 0-16,-6 4 1 15,-3-3-2-15,6-7 1 16,3-14-4-16,4-15-2 16,26-10-32-16,-1-23-1 15,16-12-2-15,6-18-2 16</inkml:trace>
  <inkml:trace contextRef="#ctx0" brushRef="#br0" timeOffset="10888.6228">11100 5913 88 0,'22'-12'37'0,"-5"1"1"16,8 21 1-16,-1-4-32 15,7 19 0-15,2 0-2 16,14 12 0-16,1 1-2 15,13 3 0-15,4 1-2 16,6-4 1-16,6-1-2 16,2-6-2-16,-2-1-2 15,-12-8-7-15,6 9-26 0,-20-3-2 16,-6 9-1-16,-18-6 2 15</inkml:trace>
  <inkml:trace contextRef="#ctx0" brushRef="#br0" timeOffset="11054.6323">12298 6596 108 0,'26'5'39'16,"-11"-9"1"-16,0 6-1 16,-15-2-35-16,0 0-2 15,6-13-4-15,-15-6-25 16,9 19-11-16,-18-25 0 15,7 16-2-15,-10-5 0 16</inkml:trace>
  <inkml:trace contextRef="#ctx0" brushRef="#br0" timeOffset="12390.7087">10840 7555 80 0,'2'-20'37'0,"-2"20"-1"16,0 0 2-16,0 0-34 16,0 0-1-16,10 22 1 15,-7 6-1-15,3 13 0 16,-1 6 1-16,4 10-1 0,-3-8-1 15,10 4 1-15,10-21 0 16,18-25 0-16,32-41 0 16,37-35-1-16,38-39 0 15,39-38-1-15,45-21-2 16,15-29-4-16,29 1-27 15,-17-7-9-15,-10 22 2 16,-35 13-3-16</inkml:trace>
  <inkml:trace contextRef="#ctx0" brushRef="#br0" timeOffset="14124.8079">11719 9349 66 0,'10'-10'36'15,"-4"-5"-3"-15,3 4 3 0,-4-6-33 16,1 4 0-16,-2-2 0 16,-4 15 2-16,9-19 0 15,-9 19-1-15,0 0 0 16,8 17 0-16,-10 8 0 15,4 20-1-15,-5 7 1 16,-1 15 0-16,-4 4-1 16,6-1 1-16,4-12-1 15,17-20 1-15,23-40-2 16,38-47 0-16,48-50-1 15,49-49-2-15,101-39-4 16,-16-31-32-16,34-12-4 16,-1-7-1-16,-22 17-1 15</inkml:trace>
  <inkml:trace contextRef="#ctx0" brushRef="#br0" timeOffset="15313.8759">11978 11273 36 0,'9'-15'32'0,"-9"15"1"16,9-21 1-16,-14 6-25 15,5 15-2-15,6-20 0 16,-6 20 0-16,8-14 1 15,-8 14-1-15,0 0-1 16,11 26 0-16,-12 3 0 16,2 17-1-16,-6 6 0 15,1 9 1-15,-2-4-2 16,12-2 2-16,11-20-3 15,27-29-1-15,41-49 1 16,47-41-4-16,58-40-2 16,38-41-34-16,56-21-2 15,9-27-3-15,1-1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589964"/>
              </p:ext>
            </p:extLst>
          </p:nvPr>
        </p:nvGraphicFramePr>
        <p:xfrm>
          <a:off x="214283" y="838200"/>
          <a:ext cx="8750332" cy="37185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our leaves for starch, use photos and the web to post the results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old ways to get info and new ways to share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mark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on page 127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found how to reveal the hidden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the assessment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push knowledge ahead and how to handle peer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up teams of two or three and begin figuring out what you will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resources to the best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02400" y="972000"/>
              <a:ext cx="997920" cy="318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9800" y="967320"/>
                <a:ext cx="1016640" cy="320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2775</TotalTime>
  <Words>173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2013-11-13T21:52:37Z</dcterms:modified>
</cp:coreProperties>
</file>