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335" r:id="rId2"/>
    <p:sldId id="339" r:id="rId3"/>
    <p:sldId id="334" r:id="rId4"/>
    <p:sldId id="340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00"/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1014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11/12/2013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11/12/2013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11/12/2013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11/12/2013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smtClean="0">
                <a:solidFill>
                  <a:srgbClr val="FFFF00"/>
                </a:solidFill>
                <a:latin typeface="TheSansBold-Plain"/>
              </a:rPr>
              <a:t>9Manu 12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Whiringa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ā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Rangi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6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90867857"/>
              </p:ext>
            </p:extLst>
          </p:nvPr>
        </p:nvGraphicFramePr>
        <p:xfrm>
          <a:off x="214283" y="838200"/>
          <a:ext cx="8750332" cy="4998720"/>
        </p:xfrm>
        <a:graphic>
          <a:graphicData uri="http://schemas.openxmlformats.org/drawingml/2006/table">
            <a:tbl>
              <a:tblPr/>
              <a:tblGrid>
                <a:gridCol w="4510117"/>
                <a:gridCol w="4240215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Preliminaries, roll and Quick Quiz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start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Revisit Photosynthesis via an animation (the first 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of two)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Another way to think of Photosynthesis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Revisit the 5 questions on Plants and Water (NOS p100 and 101)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plants use water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Examine 5 questions on leaves and water (NOS p102 and 103)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plants CONTROL their use of water.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Examine the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Scipad’s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“take” on Photosynthesis (p126 and 127)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What Photosynthesis is and how it is linked to us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Plan for two practical tests on plants (glucose, starch, carbon dioxide, light and photosynthesis)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use the Scientific Method to test ideas fairly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If time, a game of word mastermind to close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practice logic, teamwork and strategy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778972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45394324"/>
              </p:ext>
            </p:extLst>
          </p:nvPr>
        </p:nvGraphicFramePr>
        <p:xfrm>
          <a:off x="228600" y="228600"/>
          <a:ext cx="8686800" cy="47244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343400"/>
                <a:gridCol w="4343400"/>
              </a:tblGrid>
              <a:tr h="8077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Homework Item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and/or Knowledge Practised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/>
                </a:tc>
              </a:tr>
              <a:tr h="807720">
                <a:tc>
                  <a:txBody>
                    <a:bodyPr/>
                    <a:lstStyle/>
                    <a:p>
                      <a:r>
                        <a:rPr lang="en-NZ" sz="2800" dirty="0" err="1" smtClean="0"/>
                        <a:t>Scipad</a:t>
                      </a:r>
                      <a:r>
                        <a:rPr lang="en-NZ" sz="2800" dirty="0" smtClean="0"/>
                        <a:t> pages 196 – 206</a:t>
                      </a:r>
                      <a:endParaRPr lang="en-NZ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sz="2800" dirty="0" smtClean="0"/>
                        <a:t>Food Chains, Food Webs, Adaptations and Habitats</a:t>
                      </a:r>
                      <a:endParaRPr lang="en-NZ" sz="2800" dirty="0"/>
                    </a:p>
                  </a:txBody>
                  <a:tcPr/>
                </a:tc>
              </a:tr>
              <a:tr h="807720">
                <a:tc>
                  <a:txBody>
                    <a:bodyPr/>
                    <a:lstStyle/>
                    <a:p>
                      <a:r>
                        <a:rPr lang="en-NZ" sz="2800" dirty="0" err="1" smtClean="0"/>
                        <a:t>Scipad</a:t>
                      </a:r>
                      <a:r>
                        <a:rPr lang="en-NZ" sz="2800" dirty="0" smtClean="0"/>
                        <a:t> pages</a:t>
                      </a:r>
                      <a:r>
                        <a:rPr lang="en-NZ" sz="2800" baseline="0" dirty="0" smtClean="0"/>
                        <a:t> 49 – 53</a:t>
                      </a:r>
                    </a:p>
                    <a:p>
                      <a:r>
                        <a:rPr lang="en-NZ" sz="2800" baseline="0" dirty="0" smtClean="0"/>
                        <a:t>Due: Monday 26 August 13</a:t>
                      </a:r>
                      <a:endParaRPr lang="en-NZ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sz="2800" dirty="0" smtClean="0"/>
                        <a:t>Matter</a:t>
                      </a:r>
                      <a:endParaRPr lang="en-NZ" sz="2800" dirty="0"/>
                    </a:p>
                  </a:txBody>
                  <a:tcPr/>
                </a:tc>
              </a:tr>
              <a:tr h="807720">
                <a:tc>
                  <a:txBody>
                    <a:bodyPr/>
                    <a:lstStyle/>
                    <a:p>
                      <a:r>
                        <a:rPr lang="en-NZ" sz="2800" dirty="0" err="1" smtClean="0"/>
                        <a:t>Scipad</a:t>
                      </a:r>
                      <a:r>
                        <a:rPr lang="en-NZ" sz="2800" dirty="0" smtClean="0"/>
                        <a:t> pages: 149, 150, 153-157, 163 - 168</a:t>
                      </a:r>
                      <a:endParaRPr lang="en-NZ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sz="2800" dirty="0" smtClean="0"/>
                        <a:t>Food and Digestion</a:t>
                      </a:r>
                      <a:endParaRPr lang="en-NZ" sz="2800" dirty="0"/>
                    </a:p>
                  </a:txBody>
                  <a:tcPr/>
                </a:tc>
              </a:tr>
              <a:tr h="807720">
                <a:tc>
                  <a:txBody>
                    <a:bodyPr/>
                    <a:lstStyle/>
                    <a:p>
                      <a:r>
                        <a:rPr lang="en-NZ" sz="2800" dirty="0" smtClean="0"/>
                        <a:t>Topic</a:t>
                      </a:r>
                      <a:r>
                        <a:rPr lang="en-NZ" sz="2800" baseline="0" dirty="0" smtClean="0"/>
                        <a:t> Test on Food and Digestion. Thurs 24 Oct 13</a:t>
                      </a:r>
                      <a:endParaRPr lang="en-NZ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sz="2800" dirty="0" smtClean="0"/>
                        <a:t>Food and Digestion</a:t>
                      </a:r>
                      <a:endParaRPr lang="en-NZ" sz="28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34463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024" y="88392"/>
            <a:ext cx="8759952" cy="66812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2681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19901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2559</TotalTime>
  <Words>208</Words>
  <Application>Microsoft Office PowerPoint</Application>
  <PresentationFormat>On-screen Show (4:3)</PresentationFormat>
  <Paragraphs>28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1" baseType="lpstr">
      <vt:lpstr>Arial</vt:lpstr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230</cp:revision>
  <dcterms:created xsi:type="dcterms:W3CDTF">2006-08-16T00:00:00Z</dcterms:created>
  <dcterms:modified xsi:type="dcterms:W3CDTF">2013-11-11T22:12:00Z</dcterms:modified>
</cp:coreProperties>
</file>