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3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407996"/>
              </p:ext>
            </p:extLst>
          </p:nvPr>
        </p:nvGraphicFramePr>
        <p:xfrm>
          <a:off x="214283" y="838200"/>
          <a:ext cx="8750332" cy="44500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Finish the note-taking on Photosynthesis that we started yesterday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keeps his promises AND he values learning above writing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“take” on Photosynthesis (p126 and 127)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Photosynthesis is and how it is linked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2439</TotalTime>
  <Words>197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225</cp:revision>
  <dcterms:created xsi:type="dcterms:W3CDTF">2006-08-16T00:00:00Z</dcterms:created>
  <dcterms:modified xsi:type="dcterms:W3CDTF">2013-11-05T22:45:35Z</dcterms:modified>
</cp:coreProperties>
</file>