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35" r:id="rId2"/>
    <p:sldId id="377" r:id="rId3"/>
    <p:sldId id="339" r:id="rId4"/>
    <p:sldId id="334" r:id="rId5"/>
    <p:sldId id="341" r:id="rId6"/>
    <p:sldId id="342" r:id="rId7"/>
    <p:sldId id="34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1-05T21:12:33.37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1389 1146 74 0,'19'-51'36'16,"-19"51"-3"-16,0 0-3 15,0 0-26-15,15-47 1 16,-15 47-1-16,-10 0 0 16,13 15 2-16,-1 22-5 15,-2 18 3-15,0 15-4 16,0 14 0-16,-3 9 1 15,3 5-2-15,1-9 2 16,-3-2-2-16,-1-9 2 16,-1-7-3-16,-2-9 3 0,2-15-1 15,-2-11 1-15,2-10-1 16,2-11 1-16,2-15-1 15,-5-16 1-15,3-9 1 16,2-15-1-16,-1-8 1 16,-4-18-2-16,1-8 3 15,-2-11-2-15,-2-5 2 16,7 42-3-16,0-5 2 15,-1 3 0-15,4-4-1 16,2 3 0-16,5-4-2 16,3 2 2-16,4-1-2 15,4 6 2-15,3 2-1 16,-23 46-1-16,59-85 1 15,-59 85 0-15,74-61 0 0,-74 61-1 16,81-38 1-16,-81 38 0 16,81 0 0-16,-34 23 1 15,15 29 0-15,-22 18-1 16,-24 18 1-16,-28 2-1 15,-20-2 2-15,-20-12-2 16,-12-13 0-16,0-26-1 16,2-16 0-16,6-10-3 15,4-20-4-15,32-16-27 16,7-10-4-16,22-8 0 15,-9 43 0-15</inkml:trace>
  <inkml:trace contextRef="#ctx0" brushRef="#br0" timeOffset="482.0276">2259 825 85 0,'0'0'41'15,"46"-15"-3"-15,-46 15 1 16,0 0-34-16,0 0-1 16,33 42-1-16,-31 19 1 15,-16 15-1-15,-2 15 0 16,-8 10-2-16,5 11 0 15,-2 1 0-15,2-3-2 0,11-27 2 16,1-15-3-16,5-15 3 16,4-9-2-16,9-22 2 15,4-17-1-15,3-19 0 16,5-15 2-16,5-11-2 15,0-11 2-15,3-4-1 16,-2-10 1-16,1 3-2 16,-4 9 2-16,-2 9-1 15,-2 9 0-15,-4 9 0 16,-2 14-1-16,-3 14 0 15,-2 13 0-15,-2 11 0 16,-2 9 0-16,-2 8-1 16,1 7-1-16,1 10 1 15,-4-5-3-15,9-3-1 16,-5-13-6-16,22 1-27 0,-7-18-2 15,11-11 0-15,1-14 0 16</inkml:trace>
  <inkml:trace contextRef="#ctx0" brushRef="#br0" timeOffset="818.0468">3068 1364 97 0,'-15'-13'39'0,"-1"12"3"15,-11 5-3-15,9 5-34 16,-9 9-1-16,4 4-1 15,3 10-1-15,4 4-2 16,6 8 1-16,2 2-1 16,8-1 0-16,4-3 0 0,10-6 0 15,6-6-1-15,3-12 2 16,5-9-1-16,1-12 1 15,3-10-1-15,-2-12 0 16,-1-11 2-16,-1-6-2 16,-9-5 1-16,-8-5-2 15,-4-1 1-15,-2 1-2 16,-10 5 1-16,-1 7 0 15,-4 7-4-15,3 9-2 16,-7-3-27-16,14 15-6 16,0 12 1-16,0 0 0 15</inkml:trace>
  <inkml:trace contextRef="#ctx0" brushRef="#br0" timeOffset="1141.0653">3591 882 93 0,'9'-56'42'15,"-9"56"0"-15,0 0-3 16,-15-46-34-16,15 46-3 16,0 0 1-16,0 0-1 15,-20 40-2-15,13 26 2 16,2 25-3-16,6 19 3 0,-4 13-3 15,6 9 0-15,-7-5-4 16,4-12-3-16,5-29-29 16,-6-25-5-16,5-9 2 15,-4-22-1-15</inkml:trace>
  <inkml:trace contextRef="#ctx0" brushRef="#br0" timeOffset="1367.0782">3363 1294 105 0,'-24'-9'41'0,"0"2"0"16,24 7 0-16,-14 8-38 0,27-8-1 15,9-6 0-15,11 0-2 16,8-1 0-16,10-2-2 15,8 0-3-15,2-10-4 16,-61 19-28-16,82-13-3 16,0-5 0-16,-2 8-1 15</inkml:trace>
  <inkml:trace contextRef="#ctx0" brushRef="#br0" timeOffset="1749.1001">4141 1213 79 0,'-10'12'40'15,"10"-12"-2"-15,-16 9 3 16,16-9-29-16,-18 16-4 16,1-2-1-16,-8 3-2 15,2 10-1-15,-8 5-2 16,2 5 0-16,0 6-1 15,3 4-1-15,9 2 0 16,9 1-1-16,13-6 1 16,10-7-1-16,14-8 1 15,10-10-1-15,8-8 0 16,8-13 1-16,0-8 1 15,-1-10 0-15,-7-10 0 16,-5-2 1-16,-13-5-2 16,-9-4 1-16,-10-4-1 0,-15-1-1 15,-7 3-1-15,-6-1 0 16,-3 7-2-16,-8 4-1 15,5 12-6-15,-12 1-27 16,14 20-2-16,-6 8 1 16,13 12-1-16</inkml:trace>
  <inkml:trace contextRef="#ctx0" brushRef="#br0" timeOffset="2350.1345">5057 1140 87 0,'-16'-9'39'16,"-5"12"1"-16,-17 7 0 0,-3 13-18 15,-15 5-20-15,1 12 1 16,-5-9-1-16,16 0-1 16,6-3 1-16,9-8-2 15,11-3 0-15,15-6 1 16,12-4-2-16,13-4 1 15,13-1 0-15,8-3 0 16,5 2 0-16,5-1 0 16,-4 5 1-16,-1 5-1 15,-9 5 1-15,-7 9 0 16,-16 6-1-16,-9 9-1 15,-13 3 2-15,-8 3-1 16,-9-1 0-16,-1-5-1 0,-2-8 0 16,1-8-1-16,7-11-1 15,4-17-2-15,19-10-24 16,-4-17-11-16,22-6 0 15,0-14-1-15,12 0 2 16</inkml:trace>
  <inkml:trace contextRef="#ctx0" brushRef="#br0" timeOffset="3067.1755">5582 1272 83 0,'0'0'40'0,"0"0"-2"15,5-60 2-15,-5 60-23 16,0 0-10-16,0-33-2 16,0 33-2-16,-21 9 1 15,3 10-2-15,3 17 1 16,-8 6-3-16,2 16 2 15,-2 0-2-15,10-1 0 16,8 0 0-16,6-11-1 16,10-8 2-16,9-15-2 0,8-12 1 15,4-17 1-15,4-11 0 16,5-12 0-16,-3-10 1 15,1-10 0-15,-3-4-1 16,-4-1 1-16,-32 54 0 16,31-54-2-16,-31 54 0 15,21-46 0-15,-7 8 0 16,2 13 0-16,-5 19 0 15,-5 18 0-15,-2 22 0 16,-4 18-2-16,-4 18 0 16,3 15 1-16,-4 14-1 15,-4 9 0-15,-4-5 1 16,1 4-1-16,-2-13 1 15,-1 0 0-15,0-15 1 16,-4-10-1-16,1-17 1 0,-2-10-1 16,1-16 1-16,0-13 0 15,0-15-1-15,-1-16 1 16,3-11 0-16,1-16-1 15,0-14 1-15,8-12 1 16,6-5-1-16,9-5 1 16,5 2 0-16,8-1 1 15,7 5-2-15,2 3 1 16,14 14-6-16,-9-10-20 15,20 18-12-15,-9 0-3 16,23 10 0-16,-6 0-2 16</inkml:trace>
  <inkml:trace contextRef="#ctx0" brushRef="#br0" timeOffset="3652.2089">6366 1204 91 0,'0'0'39'0,"0"0"1"16,1 14-1-16,-2 1-23 15,-3 2-11-15,-1 8 0 16,-3 5-2-16,-1 6 1 16,-8 3-2-16,2 5 1 15,-3 0-1-15,3-3-1 16,0-4 0-16,2-7-2 16,7-10 2-16,5-5 0 15,1-15 0-15,24-22-1 16,1-9 2-16,7-12-2 15,2-8 0-15,10-4 0 16,-44 55 0-16,46-61 0 16,-46 61 0-16,43-63 0 15,-43 63 0-15,43-51 0 0,-43 51 0 16,26-35 0-16,3 17 0 15,-4 16 0-15,-7 20 0 16,-5 13 0-16,-1 14 0 16,3 9 0-16,-6 2 0 15,4-4 0-15,10-8-3 16,-1-16-8-16,23-11-24 15,-10-18-6-15,15-8 0 16,-5-17-1-16</inkml:trace>
  <inkml:trace contextRef="#ctx0" brushRef="#br0" timeOffset="3877.2218">7273 822 112 0,'20'-70'40'16,"-20"70"2"-16,0 0-1 15,0 0-36-15,0 0-2 16,14-7-1-16,-20 84 1 16,-14 28-3-16,4 9 0 15,2 5-4-15,5-14-2 16,18-19-32-16,-11-20-2 15,12-17 0-15,-8-22-2 16</inkml:trace>
  <inkml:trace contextRef="#ctx0" brushRef="#br0" timeOffset="4086.2337">7235 1293 108 0,'-36'-58'41'0,"36"58"2"15,0 0-1-15,-30-48-23 16,30 48-17-16,0 0-2 15,0 0 0-15,17-53 0 16,-17 53 0-16,48-26-6 16,-48 26-25-16,76-28-11 15,-76 28-2-15,100-29 1 16,-47 11-2-16</inkml:trace>
  <inkml:trace contextRef="#ctx0" brushRef="#br0" timeOffset="4650.266">7987 771 107 0,'-8'-45'42'0,"8"45"-1"15,0 0 0-15,0 0-38 16,0 0-1-16,0 0 0 0,0 0 0 15,0 0 0-15,0 0 0 16,0 0 1-16,-32 50-1 16,7 31 0-16,-5 8 0 15,3 14 0-15,-4 1-2 16,7 1 0-16,0-14 0 15,13-9 0-15,9-40 0 16,6-11 0-16,5-17 0 16,5-14 0-16,5-15 0 15,3-10 0-15,2-7 0 16,2-13 0-16,-26 45 0 15,29-54 0-15,-29 54 0 16,26-59 0-16,-26 59 0 16,35-55 0-16,-35 55 0 0,27-45 0 15,-15 18 0-15,14 10 0 16,-2 16 0-16,-1 15 0 15,-3 13 0-15,-1 18 0 16,-8 5 0-16,4 1 0 16,-2-8 0-16,-3-6-8 15,14-8-10-15,-13-10-21 16,21-4-2-16,-7-17-1 15,14-3 0-15</inkml:trace>
  <inkml:trace contextRef="#ctx0" brushRef="#br0" timeOffset="5086.2909">8521 1205 101 0,'0'24'39'0,"14"-12"1"16,8-2-3-16,8-4-33 16,10-14-1-16,-40 8 1 15,48-15-2-15,-48 15 1 16,54-26-1-16,-54 26 1 15,55-31-1-15,-55 31 1 16,0 0 0-16,61-56 0 16,-61 56-1-16,0 0 0 15,32-55 0-15,-32 55-2 0,0 0 0 16,0 0 0-16,-43-22 0 15,0 33 0-15,-9 18 0 16,-10 10 0-16,10 12 0 16,4 5 0-16,21 4 0 15,22-5 0-15,25-21 0 16,22-12 0-16,10-13-4 15,20-8-2-15,5-10-2 16,23-6-11-16,-11-16-21 16,18 1-3-16,-62 9 3 15,10 1 0-15</inkml:trace>
  <inkml:trace contextRef="#ctx0" brushRef="#br0" timeOffset="5529.3163">9697 995 99 0,'0'0'40'0,"0"0"2"16,0 0-3-16,0 0-31 15,0 0-2-15,-61-23-1 16,61 23-1-16,0 0-2 16,-51 23 0-16,51-23 0 15,-42 29-1-15,-2-5-1 16,5 4 1-16,5-2-2 0,15 0 0 15,19-26 1-15,0 0 0 16,0 0 0-16,0 0 1 16,0 0 0-16,66 27-1 15,-39-27 1-15,21 7-1 16,-9-1 1-16,2 9 1 15,-17 4-4-15,-2 11 2 16,-22 2-1-16,-11 9 1 16,-10-1 0-16,0-2-1 15,-1-5 0-15,4-5-2 16,7-6-3-16,11-22-5 15,9 9-23-15,0-21-7 16,21-7 0-16,-1-14-1 0</inkml:trace>
  <inkml:trace contextRef="#ctx0" brushRef="#br0" timeOffset="5738.3282">10003 1109 105 0,'0'0'42'15,"61"-33"1"-15,-61 33-2 16,18 25-30-16,-33 12-10 15,-3 19 1-15,-5-2-2 16,1 2 0-16,4-6-2 16,14-11 0-16,11-9-3 15,-3-12-3-15,23-5-25 16,-14-15-8-16,14-7 0 0,-6-14 0 15</inkml:trace>
  <inkml:trace contextRef="#ctx0" brushRef="#br0" timeOffset="5889.3369">10140 1144 83 0,'0'0'41'0,"-12"-84"-2"15,12 84 2-15,-29-83-26 16,29 83-8-16,-30-73-8 16,30 73-24-16,-31-69-15 15,31 69 0-15,-16-54-1 16,16 54 0-16</inkml:trace>
  <inkml:trace contextRef="#ctx0" brushRef="#br0" timeOffset="6318.3614">10685 874 101 0,'0'0'40'0,"47"17"2"15,-47-17-9-15,0 0-26 16,0 0-1-16,0 0-1 16,-52 19 0-16,52-19-2 15,0 0 0-15,-64 29-1 16,64-29 0-16,0 0 0 15,-52 41-1-15,13-18-1 16,22 13 0-16,7-1-1 0,24-4 1 16,9-5-1-16,23-5 1 15,-1-12 0-15,5 2 0 16,-13-2 0-16,-8 6 1 15,-11 1-1-15,-11 7 1 16,-13 6 0-16,-12 0-1 16,-7 5 2-16,-5-1-2 15,-6 1 0-15,-1-5-2 16,7-4-1-16,2-9-3 15,28-16-19-15,-14 2-16 16,36-17-2-16,3-11 1 16,23-1-2-16</inkml:trace>
  <inkml:trace contextRef="#ctx0" brushRef="#br0" timeOffset="6483.3709">11262 1368 124 0,'-17'30'43'0,"-9"-12"-1"15,7-1-5-15,19-17-57 16,-16-4-20-16,16 4-2 16,7-16-2-16,14 6-2 15</inkml:trace>
  <inkml:trace contextRef="#ctx0" brushRef="#br1" timeOffset="11653.6666">1301 2006 45 0,'0'0'31'16,"16"-8"3"-16,-16 8-12 15,0 0-7-15,22 12-3 16,-22-12-3-16,11 7-2 15,-11-7-1-15,13 7-3 16,-13-7 0-16,22 7 0 16,-8-5-2-16,6 0 1 15,-1 1-1-15,5-2 0 16,1-1 0-16,6 2 0 15,-1 0-1-15,5 1 1 16,3-1-1-16,3 1 0 16,4 0 1-16,3-2-1 0,4-2 0 15,5-2 0-15,3 0 0 16,2-2 0-16,4 0 0 15,0 1 0-15,4 2 0 16,1 0 0-16,0-2 0 16,-2 3 0-16,1 2 1 15,2-1-1-15,0 2-1 16,2-2 1-16,-1-1 0 15,4 0 0-15,5-2 0 16,4-2 0-16,4-2 1 16,0-2-1-16,8-5 1 15,-1 2 0-15,6-1 0 16,1-2 1-16,-1 0-2 15,2 2 2-15,-2-1-2 0,0 6 2 16,0 2-1-16,-2-2-1 16,2 5 0-16,-2-1 1 15,2 2-1-15,-4 0 0 16,6 2 1-16,-6-4 0 15,4 2-1-15,2-2 1 16,2-1-1-16,-1 0 1 16,-1-1 0-16,0 1 0 15,1-2-1-15,-3 1 1 16,1 1-1-16,-1 0 1 15,2 2-1-15,-7 0 0 16,1-1 1-16,-1 2-1 16,-1 0 0-16,4 1 0 15,-4-2 0-15,2 1 0 0,-4-2 1 16,3 4-1-16,-3-2 0 15,-1 2-1-15,0 1 1 16,-4 0 0-16,-2 3 0 16,-2-1 0-16,-4 2 0 15,3-2-1-15,-5 1 1 16,3-2 0-16,-1-1 0 15,-2 1 0-15,2-1 0 16,-3-1 1-16,-3 1-1 16,4-1 0-16,-4 1 0 15,-1 0 1-15,1 1-1 16,-6 2 0-16,6-3 0 15,-6 0 0-15,6-1 0 0,-2-1 0 16,1-5 0-16,4 2 0 16,1-1 0-16,2-3 1 15,-3 1-1-15,1 0 0 16,0 1 0-16,-5 1 1 15,0 0-1-15,-4 0 0 16,0 1 0-16,4-1 0 16,-3 4 1-16,1-6-1 15,2 2 0-15,0 2-1 16,-2-2 2-16,-2 0-1 15,-4-1 0-15,-9 2 0 16,-1 1 0-16,-3 1 0 16,-7-1 1-16,0 3-1 15,-2 0 0-15,0 0 1 0,3-1-1 16,-3 1 0-16,5-1 0 15,-5 0 0-15,4-3 0 16,-2 3 0-16,1-1 0 16,-7 0 0-16,-2-2 0 15,-6 3 0-15,-5-1 0 16,-7 2 0-16,-4 0 0 15,-7-1 0-15,-10 1 0 16,0 0 0-16,11 2-3 16,-11-2-2-16,0 0-28 15,0 0-6-15,4-10-1 16,-4 10-1-16</inkml:trace>
  <inkml:trace contextRef="#ctx0" brushRef="#br2" timeOffset="17620.0078">1743 2794 73 0,'17'-26'34'15,"-5"-1"0"-15,-2 1 0 16,-10-9-30-16,0 8-2 15,-9-4 0-15,-4 11 1 16,-17 3 0-16,-7 15 1 16,-21 4 1-16,-12 18-1 15,-17 10 0-15,-11 16 2 16,-13 13-3-16,1 15 2 15,-3 11-2-15,8 8-2 16,12 5 1-16,17 3-2 16,18-4 0-16,21-3 0 15,26-10 0-15,18-12-1 16,23-12 1-16,20-20 2 15,23-11-2-15,5-16 1 0,13-13-1 16,10-11 0-16,-2-11 1 16,-3-9-1-16,-7-2 0 15,-10-1 0-15,-15 0 0 16,-13 4 0-16,-12 2 1 15,-11 11-1-15,-13 3 0 16,-15 14 0-16,0 0 0 16,-2 25 1-16,-9 4-1 15,-4 8 0-15,5 7-1 16,-3-1-2-16,11 11-7 15,-5-18-27-15,27-3-4 16,5-21 1-16,16-9-1 16</inkml:trace>
  <inkml:trace contextRef="#ctx0" brushRef="#br2" timeOffset="17943.0263">2694 2396 91 0,'-33'7'39'0,"2"17"3"16,-6-3-4-16,10 17-34 15,-1 15-1-15,5 12 1 16,2 11-1-16,2 20 1 0,-3 11-2 16,1 9-1-16,3 2 0 15,0-2-3-15,5-3-1 16,1-12-1-16,14-4-5 15,-4-34-17-15,25-3-13 16,3-28 1-16,14-9-2 16,2-24 2-16</inkml:trace>
  <inkml:trace contextRef="#ctx0" brushRef="#br2" timeOffset="18349.0495">2985 3195 77 0,'0'0'39'0,"0"0"0"0,0 0 1 15,-24 19-23-15,11 0-14 16,-5 7 1-16,6 11-2 16,-3 5 1-16,1 10-1 15,3 2 0-15,0 4-1 16,6-3 1-16,9-3-2 15,6-9 1-15,13-16 0 16,12-16-1-16,9-18 1 16,10-15 0-16,4-12-1 15,5-15 1-15,-3-8 0 16,-2-6 0-16,-8-1 0 15,-8-3-1-15,-9 8 1 16,-7 5-1-16,-9 15 1 16,-8 7-1-16,-5 16 0 0,-4 16 0 15,-8 22 0-15,-5 15-1 16,-1 12 0-16,-1 8-1 15,1 3-1-15,5 7-2 16,-1-17-9-16,21 10-24 16,-4-18-3-16,16-4 0 15,4-18-1-15</inkml:trace>
  <inkml:trace contextRef="#ctx0" brushRef="#br2" timeOffset="18724.071">4238 3140 80 0,'-2'-10'38'0,"2"10"0"16,-10-5 1-16,-1 11-33 15,-10-4 0-15,-1 15-1 16,-9 3 0-16,-3 7-1 15,-5 5-1-15,3 4 0 16,0-1 0-16,6 3-1 16,7-2-1-16,9-2 0 0,8-3-1 15,13-6-1-15,11-2-1 16,8-8-3-16,12 4-3 15,-4-24-9-15,23 11-23 16,-6-21 1-16,15 1-2 16,-5-17 2-16</inkml:trace>
  <inkml:trace contextRef="#ctx0" brushRef="#br2" timeOffset="19114.0933">4811 3099 92 0,'-18'11'39'0,"-8"-13"1"16,6 11 0-16,-9-15-35 0,9 14-1 16,-5 4-1-16,4 6-1 15,-3 9 0-15,3 7 0 16,1 6 0-16,4 7-1 15,4-1 0-15,5-1 0 16,7-2 0-16,9-6-1 16,12-11 0-16,8-9 0 15,10-16 0-15,5-10-1 16,3-11 1-16,3-10 1 15,-3-9-1-15,-5-6 0 16,-7-4 0-16,-9-2 0 16,-9 2-1-16,-9 1 0 15,-6 13-2-15,-9 3-1 16,-4 14 0-16,-6 5-3 0,10 27-18 15,-10-10-15-15,12 15 2 16,1-6-2-16,18 9 3 16</inkml:trace>
  <inkml:trace contextRef="#ctx0" brushRef="#br2" timeOffset="19468.1135">5475 2969 94 0,'0'0'39'0,"-32"-2"1"15,7 15-1-15,-19 3-29 16,2 8-7-16,-7 3 0 0,5 6-1 16,1 0 0-16,10 4 0 15,5-7-1-15,12 3-1 16,13-11 1-16,15-9-1 15,13-5 0-15,9-5 0 16,5-6 0-16,8 1 1 16,-8-1-1-16,2 0 0 15,-14 6 0-15,-6 6 1 16,-16 9-1-16,-10 8-1 15,-13 5 2-15,-7 5-2 16,-7 3 0-16,0-1-1 16,0 1 0-16,2-9-5 15,17 4-10-15,-3-28-21 16,28 1-3-16,-1-20 1 0,25 0-1 15</inkml:trace>
  <inkml:trace contextRef="#ctx0" brushRef="#br2" timeOffset="19836.1346">5661 3165 104 0,'-1'18'39'16,"2"1"1"-16,-1-19-1 15,10 15-35-15,11-12-1 16,8-3 0-16,6-7 0 15,6-5-1-15,6-6 1 16,-3-2-2-16,-1-4 1 16,-7-6-1-16,-9 3 0 0,-6-3 0 15,-11 2-1 1,-9-2 0-16,-12 2 0 0,-8 5 0 15,-10 6 0-15,-14 12 1 16,-4 10-1-16,-2 12 0 16,-4 16 1-16,0 15 0 15,5 7-1-15,5 6 1 16,10 1-1-16,16-3-1 15,12-6 0-15,15-10-2 16,22-10-3-16,4-26-21 16,31 5-13-16,1-23-2 15,24 2 1-15,1-22-3 16</inkml:trace>
  <inkml:trace contextRef="#ctx0" brushRef="#br2" timeOffset="21385.2232">7190 2949 63 0,'0'0'35'0,"14"-20"0"15,-14 20-1-15,0 0-21 16,0 0-8-16,-4 20-1 16,3 3 1-16,-7 9-2 0,3 7-1 15,-4 7-2-15,2 3 1 16,-2 1-1-16,1-5-2 15,7 3-5-15,-9-21-26 16,16-2 0-16,-6-25-2 16,19 0 0-16</inkml:trace>
  <inkml:trace contextRef="#ctx0" brushRef="#br2" timeOffset="21552.2327">7244 2668 89 0,'-38'-19'35'0,"6"13"-1"15,-2 1 0-15,16 10-36 16,13 5-9-16,5-10-22 0,25 2-1 16,9-8-2-16,16 3 1 15</inkml:trace>
  <inkml:trace contextRef="#ctx0" brushRef="#br2" timeOffset="21894.2523">7834 2796 90 0,'-23'13'37'16,"5"3"-1"-16,-9-8 2 16,6 12-34-16,-4-9-1 15,7 8 0-15,2-4-1 0,5 9 0 16,7-2-1-16,8 1 0 15,7 0-1-15,4-2 0 16,7-3 0-16,2 0 0 16,3-3 0-16,-2-3 0 15,-2-1 0-15,-3-2 0 16,-3 0 0-16,-6 3 1 15,-6 0-1-15,-7 7 1 16,-10 3-1-16,-7 4 1 16,-8 3-1-16,-3 0 1 15,1 3-2-15,-1-10-3 16,13 6-24-16,-2-22-10 15,19-6 1-15,13-19-2 16</inkml:trace>
  <inkml:trace contextRef="#ctx0" brushRef="#br2" timeOffset="22690.2978">8851 2893 65 0,'24'-21'35'16,"-7"-3"1"-16,1 13 0 15,-13-3-29-15,-5 14 0 16,0 0-1-16,-7 15 1 16,-12 6-1-16,2 9-2 15,-6 0-1-15,2 7 0 16,-3 2-1-16,2 0 0 15,5-6-1-15,5-3 0 16,2-9 1-16,10-5-1 16,0-16 0-16,14 7 0 15,-3-17-1-15,3-6 1 0,2-6 0 16,0-7 0-16,-1-2-1 15,0-4 1-15,2 2-1 16,-3-5 0-16,0 2 0 16,2 6 0-16,1 1 1 15,-3 6-1-15,-2 7 0 16,2 7 0-16,0 8 0 15,-1 9 0-15,-4 5 1 16,-3 9-1-16,2 4 0 16,-1 4 1-16,1-3-1 15,6 0 1-15,1-4-1 16,13-9 1-16,5-10-1 15,10-10 1-15,7-11 0 16,7-8-1-16,0-7 1 0,1-4-1 16,-5-2 1-16,-4 2 0 15,-15 6-1-15,-6 12 1 16,-9 3-1-16,-10 11 1 15,-9 4-1-15,-2 23 0 16,-8 5 0-16,-2 7-2 16,-1 7 1-16,-2 2-1 15,4 9-2-15,3-7-1 16,14 2-3-16,0-14-3 15,27 9-19-15,-5-27-9 16,22-1 1-16,6-23-1 16</inkml:trace>
  <inkml:trace contextRef="#ctx0" brushRef="#br2" timeOffset="23081.3202">10181 2786 95 0,'-11'-13'39'0,"-17"-3"1"15,-1 18-2-15,-21 4-31 16,2 12-2-16,-5 1-1 15,2 9-1-15,-1 10-1 16,6 0 0-16,8 1-1 16,8 1 1-16,18-3-2 15,13-7 1-15,14-9 0 16,20-9-1-16,13-12 0 15,8-12 0-15,8-9 0 16,2-7 1-16,-4-11-1 16,-2 0 0-16,-11 0 0 15,-7 2 1-15,-14-1-1 0,-12 9 1 16,-7 3-1-16,-7 12 0 15,-2 14 0-15,-17 1-1 16,2 14 1-16,1 9-1 16,0 12-2-16,0 2 0 15,8 11-1-15,6-8-2 16,14 7-5-16,-3-20-12 15,30 13-15-15,-2-24 0 16,17 2-1-16,5-21 2 16</inkml:trace>
  <inkml:trace contextRef="#ctx0" brushRef="#br2" timeOffset="23472.3426">10874 2770 99 0,'-15'-15'38'0,"-19"-5"2"15,2 23-1-15,-9 0-33 16,0 11-2-16,-5 8 0 15,8 3-2-15,1 5 0 16,12 1 0-16,8-1 0 16,11-4-1-16,16-9-1 15,14-10 2-15,16-13-2 16,9-11 1-16,8-12 0 15,9-13-1-15,0-6 0 16,1-7-1-16,-5-9 2 16,-10-3-2-16,-7-2 2 15,-9 6-2-15,-11 6 1 0,-9 13 0 16,-7 11 0-16,-12 21 1 15,-6 21-1-15,-12 19 1 16,-6 20-1-16,-4 17 2 16,0 10-3-16,-2 1 1 15,10 6-3-15,7-14 1 16,18-2-5-16,3-24-12 15,30 3-17-15,-2-29-4 16,18-2-1-16,-2-24 0 16</inkml:trace>
  <inkml:trace contextRef="#ctx0" brushRef="#br2" timeOffset="23825.3628">11349 2761 109 0,'-18'25'39'0,"-1"-10"2"16,20 8-1-16,7-13-37 15,9-1 0-15,10-9-1 16,8-3 0-16,3-6-1 16,2-3 0-16,0-8 0 15,-6-3 0-15,-2-3 0 16,-11 0 0-16,-9-1-1 15,-11 3 1-15,-9 6-1 16,-11 4 0-16,-13 10 1 16,-12 11-1-16,-3 9 0 15,-4 9 1-15,2 7-1 16,2 7 0-16,5 5 1 0,14 0-1 15,14-2 0-15,19-9-1 16,20 0-2-16,16-14-4 16,29 4-14-16,0-25-16 15,30 2-5-15,4-20 1 16,24 0-3-16</inkml:trace>
  <inkml:trace contextRef="#ctx0" brushRef="#br2" timeOffset="24327.3915">13415 2182 89 0,'-2'-34'38'16,"-13"-11"0"-16,-3 12 3 16,-12-4-37-16,-4 14 1 15,-9 4-2-15,-2 15 0 16,-11 12 0-16,-2 17 0 15,-7 24-1-15,3 15-1 16,1 15 0-16,8 10 0 16,4 4 0-16,15 7 0 15,10 1-2-15,15-9-2 16,18-7-3-16,-2-26-10 15,28 2-21-15,-9-27-2 16,14-3 0-16,-11-26-1 16</inkml:trace>
  <inkml:trace contextRef="#ctx0" brushRef="#br2" timeOffset="25612.465">12755 2545 103 0,'-16'-8'38'0,"2"-2"3"16,14 10-1-16,28 0-37 15,7-2 0-15,9-1-1 16,13 2 0-16,2-3-1 16,5 4 0-16,-3 0 0 15,-4 3 0-15,-6 4 0 16,-14 4 1-16,-12 4-2 15,-10 7 2-15,-12 3-2 16,-6 6 2-16,-11 5-1 0,-5 0 0 16,-3 2-1-16,-3-1 0 15,0-2 1-15,5-7-2 16,2-3 1-16,9-9 0 15,9-16 0-15,0 0 0 16,15-5 0-16,5-15 0 16,2-11 0-16,7-3 0 15,0-10 1-15,3-6-2 16,-1 2 1-16,-1 1-1 15,-3 2 1-15,-4 10-1 16,3 5 0-16,-3 12 0 16,0 4 1-16,1 9 0 15,6 6 0-15,6 4 0 16,3 1 0-16,3-2 0 0,5 2-1 15,-3-1 1-15,1 0 0 16,-7-2 0-16,-4 0 0 16,-9 1 0-16,-7-3 1 15,-8 0-1-15,-10-1 0 16,0 0 1-16,-30 16-1 15,2-3 1-15,-10 8 0 16,-10 3 0-16,-5 7-1 16,1 8 2-16,2 3-2 15,9 0 2-15,12-4-1 16,12-1-1-16,19-8 0 15,18-6 0-15,16-11 0 16,14-13 0-16,9-13 0 16,3-6 0-16,4-11 0 15,-4-6-1-15,-6-4 1 0,-9-3-1 16,-10-4 1-16,-8 5-1 15,-10 5 1-15,-10 6-1 16,-2 6 1-16,-7 6-2 16,-1 9 2-16,1 11 0 15,0 0 0-15,-1 10 0 16,3 4 0-16,6 2 0 15,1 3 0-15,5-2 1 16,1-1-1-16,3-2 1 16,-1-1-1-16,0-4 2 15,-3-2-2-15,0-3 1 16,-14-4 0-16,19 4-1 15,-19-4 1-15,0 0-1 16,0 0 0-16,-5 18 1 0,-4-4-1 16,-4 7 0-16,-1-3 0 15,0 5 0-15,2 5 1 16,0-7-2-16,7-4 1 15,5-17 0-15,14 7 0 16,6-19 0-16,6-5 0 16,5-7 0-16,2-7 0 15,6-1-1-15,-5-2 1 16,3 4-1-16,-8 7 1 15,-5 3-1-15,-9 9 1 16,-1 1-2-16,-14 10 2 16,13-4 0-16,-13 4 0 15,0 0 0-15,15 14 0 0,-15-14 0 16,13 11 0-16,-13-11 0 15,15 10 0-15,-15-10 0 16,18 4 1-16,-8-1-1 16,3-7 0-16,2 0 0 15,0-3 0-15,5-3 0 16,3 0 1-16,-1 0-1 15,-1 0 0-15,0 3 0 16,-5 4 0-16,-5 4 0 16,-11-1 0-16,11 23 1 15,-15-4 0-15,0 3 0 16,-3 3 0-16,-1-1 1 15,2-1-4-15,-3 3-1 16,5 1-8-16,-5-20-8 0,17 20-7 16,-8-27-7-16,1 10-8 15,-1-10-2-15,20-8 0 16</inkml:trace>
  <inkml:trace contextRef="#ctx0" brushRef="#br2" timeOffset="26364.508">16443 1967 81 0,'-8'-31'39'0,"4"10"1"16,-23-3 0-16,0 18-31 16,-19 3-4-16,-7 12 0 15,-22 8 0-15,-7 18-3 16,-9 9 1-16,-5 18-1 15,1 7 1-15,8 9-2 16,10 3 1-16,22-2 0 16,21-2-1-16,24-5 1 15,24-9-3-15,24-9 0 16,23-6-3-16,14-18-3 15,22 4-12-15,-14-26-16 16,21 6-6-16,-5-19 1 16,3 4-1-16</inkml:trace>
  <inkml:trace contextRef="#ctx0" brushRef="#br2" timeOffset="27062.5479">16756 2501 93 0,'-10'-26'39'16,"1"11"2"-16,-18-7-3 15,-1 15-33-15,-15 3-1 16,-1 14 0-16,-8 7-1 16,-8 11 1-16,-3 7 0 15,2 10 0-15,5 7-2 16,9-5 1-16,10-2-1 15,12-2 0-15,14-6 0 16,20-9-3-16,14-10 1 0,14-13-1 16,12-13 1-16,9-10 0 15,4-8-1-15,4-8 1 16,-2-7-1-16,-8 1 0 15,-5-4 0-15,-14 6 0 16,-8 4 1-16,-11 10-2 16,-10 8 2-16,-8 16-3 15,-14 2 3-15,-1 13 3 16,-4 9-3-16,2 10 3 15,7-2-3-15,3 5 2 16,15-2-1-16,11-12 0 16,14-11 0-16,12-6-1 15,10-14-1-15,5-8 1 16,1-5-2-16,-1-5 0 15,-7-7 1-15,-9 7-1 0,-11 3 1 16,-9 5-1-16,-12 8 1 16,-12 10 1-16,0 0 1 15,-18 28 2-15,-3-3-2 16,-1 12 2-16,-4-1-2 15,7 1 0-15,0 1 0 16,9-6-1-16,2-9 0 16,8-6-1-16,0-17 1 15,17-1 0-15,0-16 0 16,1-7 2-16,4-3-3 15,-4-6 0-15,3-4 0 16,4-1 0-16,-1 2 0 16,4 3-1-16,1 4 0 15,4 5-4-15,11 5 2 0,-1 1-3 16,21 16-9-16,-12-16-7 15,31 26-9-15,-11-21-7 16,24 16-3-16,-2-11 1 16</inkml:trace>
  <inkml:trace contextRef="#ctx0" brushRef="#br2" timeOffset="27670.5827">18218 1897 79 0,'5'-17'39'0,"-12"2"-2"15,7 15-4-15,-19 13-28 16,9 11-1-16,-7 6 1 15,4 14-2-15,-6 12 0 16,0 14 0-16,-3 7 0 16,3 11 1-16,-1-1 0 15,3-4-1-15,2-10 0 0,2-2 0 16,1-18-1-1,5-8 1-15,4-19-1 0,6-6-2 16,-3-20 1-16,18-2-1 16,-3-13 0-16,4-8-2 15,5-3 1-15,2-5-1 16,3 0 1-16,3-1-2 15,-2 5 2-15,3 7-1 16,0 10 1-16,-4 7 1 16,-2 8 0-16,-2 9 2 15,-7 9-2-15,-4 6 2 16,-3 5-1-16,-10 6 1 15,-10-1-2-15,-11-1 1 16,-10-3-1-16,-10-3-3 0,-6-4 1 16,-2-11-4-16,6 0-1 15,-8-26-12-15,29 11-10 16,-3-27-7-16,28 2-3 15,10-19-3-15,23 3 4 16</inkml:trace>
  <inkml:trace contextRef="#ctx0" brushRef="#br2" timeOffset="28332.6206">18777 2477 62 0,'0'0'40'0,"-9"10"-2"15,-5 2 3-15,-15-11-17 16,6 12-19-16,-10 2 0 15,4 7 1-15,-5 2-3 0,6 8 1 16,0 0-1-16,9 3-1 16,2-3 0-16,14 1 0 15,4-8-1-15,12-4-1 16,7-10 0-16,5-11-1 15,11-10 2-15,1-6-1 16,2-12-1-16,-5-5-1 16,-2-7 1-16,-1-3-2 15,-5-5 2-15,-6 6-1 16,-4 2 0-16,-7 9 0 15,-6 5 2-15,1 6-1 16,1 11 1-16,-5 9 0 16,0 0 0-16,12 9 0 15,1 3 0-15,7 2 1 0,7 1-1 16,5-2 1-16,5 0-1 15,-1-1 1-15,0-1 0 16,-3 1 0-16,-10 0 0 16,-5 1 2-16,-12 2-3 15,-11 5 3-15,-10 2-2 16,-7 3 1-16,-3 0 0 15,-3-2 0-15,3-1-1 16,1-1-1-16,11-8 1 16,13-13-1-16,0 0 0 15,34-11 0-15,5-11 0 16,11-5-1-16,5-4 1 15,6-6-1-15,-2 1 2 16,-3 2-2-16,-10 9 1 0,-10 8-1 16,-13 12 1-16,-11 10 0 15,-14 13 0-15,-10 6 1 16,-3 10-3-16,-6 4-1 15,8 10-8-15,-9-16-7 16,29 14-8-16,-10-26-7 16,30 5-7-16,-1-15-2 15,24 0 1-15</inkml:trace>
  <inkml:trace contextRef="#ctx0" brushRef="#br2" timeOffset="28466.6282">19724 2807 108 0,'-26'30'40'16,"-10"-8"0"-16,6 5-8 0,6 10-58 15,-4-15-13-15,18 5-1 16,-2-8-1-16,20 5 0 16</inkml:trace>
  <inkml:trace contextRef="#ctx0" brushRef="#br2" timeOffset="32706.8708">20456 1910 69 0,'5'-23'37'16,"-8"1"0"-16,3 22 0 15,-18-14-28-15,18 14-5 16,-23 4 0-16,8 9-1 15,-3 9 1-15,4 10-2 0,-5 9 0 16,0 16 0-16,-5 10-1 16,-2 19 0-16,-2 1 0 15,-2 4 1-15,0-3-1 16,4-3 0-16,5-7-2 15,3-15-2-15,17-12-3 16,-1-34-7-16,22 3-25 16,-4-25 0-16,14-1-1 15,-8-19 0-15</inkml:trace>
  <inkml:trace contextRef="#ctx0" brushRef="#br2" timeOffset="32872.8803">20246 2499 74 0,'-12'-17'39'0,"-10"-8"-2"15,9 17 2-15,-2-10-29 0,15 18-4 16,3-12-1-16,16 9-1 15,13-6-3-15,16-4 0 16,11-4-3-16,4-6-2 16,16 9-8-16,-3-19-26 15,3 9 1-15,-9-10-3 16,-6 7 1-16</inkml:trace>
  <inkml:trace contextRef="#ctx0" brushRef="#br2" timeOffset="33107.8937">20949 1821 98 0,'-15'2'38'16,"-8"6"3"-16,4 22-2 16,-8 8-36-16,5 13 0 0,-6 8-1 15,3 17 0-15,-4 5-1 16,1 6-1-16,-1 1 0 15,6-10 0-15,10-2-3 16,5-12-2-16,23 3-12 16,-2-36-15-16,25 2-8 15,0-23 2-15,19-7-2 16</inkml:trace>
  <inkml:trace contextRef="#ctx0" brushRef="#br2" timeOffset="33574.9204">21090 2339 103 0,'-27'0'39'0,"10"23"2"16,-9-6-4-16,10 14-34 16,3 5-1-16,9 2 1 15,0-1-2-15,12-5 2 16,5-4-2-16,9-11 1 15,7-8-1-15,7-8 0 16,3-10-1-16,2-7 0 16,2-9 1-16,-5-8-2 15,-1-5 1-15,-8-5-1 16,-3-2 1-16,-5 1 0 15,-7 7 0-15,-5 5 0 16,1 12-1-16,-10 20 1 16,0 14-1-16,-7 20 1 0,-5 22 0 15,-3 19 1-15,-8 13-1 16,-6 13 1-16,-5 9-1 15,-5 0 1-15,-4 0-1 16,-3-10 1-16,1-9-1 16,-7-13 0-16,4-14 0 15,1-15 0-15,4-17-1 16,4-20 1-16,6-19-2 15,6-17-1-15,16-16-2 16,4-20-4-16,22-1-10 16,-6-32-8-16,28 10-12 15,-3-9-1-15,20 11 0 16,1 4 1-16</inkml:trace>
  <inkml:trace contextRef="#ctx0" brushRef="#br2" timeOffset="34051.9477">21814 2459 97 0,'4'-34'36'0,"6"8"2"15,-15-16-9-15,5 12-24 16,-5 2 0-16,-4 13 0 15,-6 8-1-15,-8 16 0 16,-6 11 0-16,-5 13-2 16,-9 5 0-16,2 4 1 15,1 7-2-15,6-5 2 16,6-1-2-16,13-6 1 0,10-11-1 15,12-9 1-15,15-14-2 16,14-10-1-16,11-14 2 16,14-12-2-16,5-14 1 15,4-9 0-15,1-10 0 16,1-6-1-16,-7-2 1 15,-11 9 2-15,-11 6-2 16,-13 14 1-16,-13 16-1 16,-12 19 1-16,-5 10-1 15,-31 30 0-15,1 16 0 16,-3 7-1-16,0 11 1 15,-2 1-2-15,8 0 0 0,8-9-1 16,16-2-2-16,8-18-5 16,20 1-6-16,-4-36-9 15,28 6-10-15,-11-22-4 16,17 1 1-16,-9-24 0 15</inkml:trace>
  <inkml:trace contextRef="#ctx0" brushRef="#br2" timeOffset="34674.9833">22387 2283 102 0,'-12'33'39'15,"-15"-6"0"-15,6 22 0 16,-14-11-32-16,11 11-2 16,-3-3-2-16,6-4 0 15,2-5-1-15,6-10 0 16,6-7-1-16,3-8 1 0,4-12-2 15,15-7-1-15,-2-11 1 16,7-6-1-16,1-7 1 16,1-7-1-16,6-8 1 15,-5 1-1-15,2 1 1 16,0 1 0-16,-2 8 1 15,-2 4-1-15,1 10 0 16,-2 6-1-16,1 9 1 16,-1 7 0-16,2 3 0 15,-4 4 0-15,1-1 0 16,5 2 0-16,-2-2 0 15,-2-3 0-15,0-1 0 16,-2-1 0-16,-4-2 0 16,-2-2 1-16,-12 2-1 0,14-4 1 15,-14 4-1-15,0 0 1 16,-24 13-1-16,8 2 1 15,-2 7-1-15,-4 3 1 16,0 5-1-16,2 5 0 16,3 3 0-16,7-5 2 15,7 2-2-15,9-4 2 16,5-7-2-16,14-7 2 15,7-5-3-15,7-11 1 16,4-11 1-16,2-6-2 16,-2-11 0-16,-2-5 0 15,-6-13 0-15,-13 1-1 16,-10 0 1-16,-7-1 0 16,-11 11-1-16,-9 1-1 0,0 14 0 15,-8 4-4-15,9 23-5 16,-7-12-4-16,22 29-10 15,-1-25-13-15,10 31 1 16,9-19-1-16,20 6 2 16</inkml:trace>
  <inkml:trace contextRef="#ctx0" brushRef="#br2" timeOffset="35228.015">23333 2266 115 0,'-9'-14'40'0,"-17"-9"1"15,10 21-4-15,-16-5-33 16,1 13-1-16,-9 7-1 0,0 15 1 16,-4 7-2-16,2 6 1 15,4 4-2-15,5 5 1 16,10-2-1-16,5-4 2 15,12-8-1-15,11-9 2 16,10-8-3-16,11-12 0 16,9-8 0-16,6-7 0 15,4-12 0-15,3-3 0 16,5-7 0-16,-4-4 0 15,-1 1 0-15,-5 3-2 16,-10 4 2-16,-4 6-1 16,-10 6 0-16,-6 13 1 15,-16 14-1-15,-7 7 2 16,-8 13-2-16,-7 9 3 0,-6 8-2 15,-6 10 3-15,-3 7-3 16,-1 1 0-16,0 0 0 16,0-1 0-16,-1-4 0 15,2-2 0-15,0-5 0 16,0-14 0-16,3-6 0 15,0-11 0-15,4-8-2 16,4-12 1-16,1-10 0 16,8-14-1-16,7-4 0 15,6-15-3-15,18 0-4 16,-3-24-4-16,24 7-2 15,-8-20-10-15,28 21-14 16,-10-11-1-16,15 12 2 16,-3 1-1-16</inkml:trace>
  <inkml:trace contextRef="#ctx0" brushRef="#br2" timeOffset="35613.037">23583 2478 103 0,'0'0'40'16,"0"0"-1"-16,18 15 0 15,-18-15-33-15,22 4-4 16,7-2 1-16,12-1-2 16,8-4 1-16,9-2-1 15,-1-7-1-15,1-3 1 16,-2-3-1-16,-8-6 0 0,-13-5 0 15,-13-3 0-15,-16-1 0 16,-12 2 1-16,-13 7 0 16,-10 2-1-16,-13 8 2 15,-5 13-1-15,-9 14 0 16,0 12 0-16,5 10 0 15,2 5 0-15,11 6-1 16,11 4 2-16,15-3-2 16,13-5 1-16,19-4-1 15,10-13-1-15,16-2-3 16,3-17-5-16,21 3-5 15,-13-24-10-15,22 12-8 16,-18-24-9-16,10 4 3 16,-11-15-4-16</inkml:trace>
  <inkml:trace contextRef="#ctx0" brushRef="#br2" timeOffset="35980.058">24469 2271 77 0,'-25'17'40'16,"-9"6"0"-16,1 20 1 15,-18-11-10-15,12 12-24 16,1 1-3-16,7-4 0 15,4-6-2-15,12-6 0 16,7-9-1-16,12-7 0 16,10-11-1-16,9-9-1 15,6-5 1-15,9-9-1 16,2-8 2-16,6-5-2 15,4-8 2-15,1-2-1 16,1 3 1-16,-4 6 0 0,-7 4 0 16,-5 13-1-16,-8 13 1 15,-7 13 1-15,-12 15-2 16,-9 9 0-16,-7 10 0 15,-4 2 0-15,2 3-2 16,-3-7-2-16,9 5-6 16,-6-19-3-16,16 13-5 15,-13-28-4-15,25 17-15 16,-19-28-3-16,23 16-2 15,-23-16 2-15</inkml:trace>
  <inkml:trace contextRef="#ctx0" brushRef="#br2" timeOffset="37482.1439">1358 4804 65 0,'12'-22'36'0,"2"7"0"15,-18-9-1-15,8 12-24 16,-20-12 1-16,6 13-4 15,-16-2-2-15,-2 11-1 16,-13 2-1-16,0 8 0 16,-12 10-2-16,-4 10 0 15,-3 5-1-15,0 10 0 16,0 5 1-16,7 3-2 15,5 1 2-15,11 1-2 16,12-8 2-16,17-5-2 0,14-8 1 16,18-9 0-16,21-14 0 15,13-13 0-15,9-11 0 16,13-13 0-16,5-9-2 15,0-11 2-15,-1-5-1 16,-8-6 1-16,-11 3-2 16,-12 2 2-16,-11 4-1 15,-12 9 1-15,-8 8 0 16,-13 9-1-16,-9 14 1 15,0 10-1-15,-26 19 0 16,6 13 0-16,-3 10 1 16,-5 8-1-16,4 7 0 15,1 1-1-15,9 2 0 16,8-5-2-16,11-7 0 0,11-15-2 15,20-9-2 1,11-21-4-16,22-3-1 0,-3-25-2 16,18 5-2-16,-10-29 0 15,10 9 4-15,-17-13 6 16,-6 2 3-16,-18 6 7 15,-15-2 2-15,-3 16 6 16,-21-5 3-16,5 21 0 16,-23-3-1-16,14 18-5 15,-23 0-1-15,13 11-3 16,-9 10-1-16,5 4-1 15,-5 7-1-15,0 8 0 16,-1 0 1-16,3 4-1 16,2-5 0-16,1 0-1 0,7-8 1 15,4-6-2-15,4-12 2 16,11-9-2-16,8-14-1 15,6-14 2-15,5-9-2 16,7-10 1-16,2-4-1 16,2-5 2-16,2-2-2 15,-4 4 1-15,-3 8 1 16,-7 8-2-16,-3 14 1 15,-1 10 0-15,-5 15-1 16,-3 10 0-16,1 16-1 16,-1 5 0-16,5 9-1 15,3-3-2-15,11 8 0 16,4-13-6-16,20 6-7 15,-5-28-16-15,23 1-3 16,-4-21-1-16,12-5-1 0</inkml:trace>
  <inkml:trace contextRef="#ctx0" brushRef="#br2" timeOffset="37853.1651">3218 4621 97 0,'-43'-26'39'0,"-3"18"1"16,-11 5-1-16,7 19-30 15,-6 12-4-15,10 8-2 16,5 8-1-16,15 8 0 15,11-1 1-15,15-5-1 16,15-8 0-16,18-13-1 16,16-14-1-16,7-15 1 15,15-18 0-15,0-16-1 16,4-18 0-16,-2-11 0 0,-9-11 0 15,-12-8 1-15,-5-7 0 16,-15-2 0-16,-10 4 0 16,-8 12-1-16,-9 13 1 15,-7 16 0-15,-6 25-1 16,-7 26 1-16,-4 29-1 15,-8 27-1-15,1 22 1 16,-3 13-2-16,3 10-1 16,6-1-2-16,11 1-3 15,4-20-8-15,31 2-6 16,-4-31-15-16,29-6-4 15,5-24-1-15,23-2 2 16</inkml:trace>
  <inkml:trace contextRef="#ctx0" brushRef="#br2" timeOffset="38518.2031">5400 4202 89 0,'-20'-14'38'15,"-3"14"1"-15,-22-2-4 16,1 16-28-16,-13 2-2 15,3 14 0-15,-5 8-2 16,7 13-1-16,3 11 1 16,10 8-3-16,11 6 2 15,12 3-1-15,18-2 1 0,16-1-2 16,15-11 2-16,13-12-2 15,17-19 2-15,11-12-2 16,6-22 1-16,4-19 0 16,-1-19-2-16,-6-15 2 15,-10-18-1-15,-6-8 2 16,-17-7-2-16,-18-5 0 15,-16 2 1-15,-14 10 0 16,-17 7 0-16,-11 18-1 16,-12 15-1-16,-9 19 1 15,-2 20-1-15,0 13-2 16,6 15-1-16,11 2-3 15,24 14-7-15,7-18-8 16,42 8-17-16,5-22-1 0,33 3 0 16,8-18 2-16</inkml:trace>
  <inkml:trace contextRef="#ctx0" brushRef="#br2" timeOffset="38718.2146">6348 4336 96 0,'-40'51'39'0,"-19"-2"0"15,4 17-3-15,-18 1-32 16,10 0 0-16,4-6-2 16,8-4 0-16,14-7-3 15,8-13-1-15,16-9-2 16,13-28-5-16,17 11-21 0,-7-30-8 15,19-2 1-15,-9-18 2 16</inkml:trace>
  <inkml:trace contextRef="#ctx0" brushRef="#br2" timeOffset="38897.2248">5998 4490 111 0,'-6'-16'36'15,"-14"-5"-2"-15,20 21-2 16,0 0-24-16,-3 27-3 16,12-4-2-16,12 4-2 15,11 3-2-15,14-3 0 16,10 2-3-16,7-7-1 15,18 2-4-15,-4-20-16 16,16 5-13-16,-12-14-1 0,6-3 0 16,-14-14 2-16</inkml:trace>
  <inkml:trace contextRef="#ctx0" brushRef="#br2" timeOffset="39401.2537">6892 4411 103 0,'-23'10'38'0,"-13"-2"3"15,11 22-4-15,-7-2-33 16,3 10 1-16,5 0-3 15,8 2 0-15,7 0 0 16,10-8-1-16,13-6 0 16,6-12 0-16,13-10 0 15,12-15-1-15,3-12 1 16,6-9 0-16,5-11-1 0,-2-7 1 15,0-6-1 1,-1 0 1-16,-7 3-1 0,-7 8 0 16,-9 8 0-16,-8 9 0 15,-10 19 0-15,-8 19-1 16,-14 21 1-16,-15 21-1 15,-7 22 0-15,-11 16-1 16,-5 17 2-16,-7 14-2 16,-6 6 2-16,1 3-2 15,3-6 1-15,6-12 0 16,6-15 2-16,7-18-2 15,8-19 0-15,8-23 1 16,5-21 0-16,14-16 1 16,-13-25-1-16,13-12 1 15,4-12-1-15,3-12 0 0,7-9 1 16,6-7-1-16,6-4 0 15,6 3 1-15,6 5-3 16,4 4 0-16,5 15-6 16,-8-1-5-16,16 29-8 15,-17-8-15-15,20 24-3 16,-8-5-2-16,17 12 1 15</inkml:trace>
  <inkml:trace contextRef="#ctx0" brushRef="#br2" timeOffset="40077.2923">8149 4493 91 0,'-18'-18'38'0,"0"13"1"16,-22-6-3-16,5 14-29 16,-15 0-1-16,1 11-1 15,-5 7-1-15,1 6-1 16,2 4 0-16,10 7-1 0,6-4-1 15,15-1 0-15,11-7 0 16,19-6-1-16,14-6 1 16,8-8 0-16,14-12-1 15,6-3 1-15,5-12-1 16,-4-3 1-16,-1-6-1 15,-9-1 0-15,-5-5 1 16,-7 0-1-16,-10 3 0 16,-3 2 0-16,-9 6 0 15,-5 4 0-15,-2 9 0 16,-2 12-1-16,-11 13 1 15,-2 20 0-15,0 18 0 16,-7 17-1-16,-8 20 2 16,-1 16-2-16,-9 13 2 15,4 4-1-15,-4-1 0 0,3-7 0 16,-1-11 1-16,5-8-1 15,0-21 0-15,6-19 2 16,3-20-2-16,2-16 1 16,-2-18-2-16,2-15 1 15,4-12-1-15,-3-16-2 16,9-12 0-16,0-13-4 15,12-1-5-15,-8-22-3 16,27 20-11-16,-13-16-12 16,22 13-1-16,-2-4-1 15,13 13 1-15</inkml:trace>
  <inkml:trace contextRef="#ctx0" brushRef="#br2" timeOffset="40527.3181">8464 4557 68 0,'0'0'40'16,"0"0"-1"-16,-3-18 0 15,20 20-12-15,5-9-24 16,0 1 0-16,11-3-2 15,0-1 1-15,4-2-1 16,4 0 0-16,-3-5 0 16,-1 0-1-16,-6-4 1 15,-3-2 0-15,-6 0 0 16,-7-2-1-16,-8-2 1 0,-5 1 0 15,-11 5 0-15,-7 4 0 16,-8 8 0-16,-9 11 1 16,-7 11-1-16,-6 11 1 15,-1 12-1-15,-2 9 1 16,10 2-2-16,4 8 2 15,13-3-2-15,13-1 1 16,16-7-1-16,11-6 0 16,19-14 0-16,9-8-2 15,10-6-1-15,6-18-2 16,10-3-2-16,-10-20-8 15,22 4-8-15,-24-22-13 16,14 6-3-16,-13-16-1 0,4 5 1 16</inkml:trace>
  <inkml:trace contextRef="#ctx0" brushRef="#br2" timeOffset="40918.3404">9399 4177 75 0,'-9'25'40'0,"-18"0"-1"16,3 22 2-16,-14-8-12 15,6 14-24-15,-5-1-1 16,2 2-2-16,6-5 0 15,4-1 0-15,8-10-1 16,5-7 0-16,10-9 0 16,2-22-1-16,16 7 0 15,5-23 1-15,5-7-1 16,5-11 0-16,3-7 0 0,3-11 1 15,4-5-1-15,1 0 0 16,-3-2 1-16,-2 9 0 16,-3 5 0-16,-4 9 0 15,-4 13 0-15,-2 16 1 16,-7 13-2-16,-3 10 1 15,-5 16-1-15,-2 3-1 16,-2 8 1-16,0 2-1 16,0 0 0-16,3-4-3 15,7 0-2-15,2-11-5 16,13 5-4-16,-8-25-6 15,25 15-8-15,-13-19-12 16,19 3-1-16,-5-15 1 16,13 2 3-16</inkml:trace>
  <inkml:trace contextRef="#ctx0" brushRef="#br2" timeOffset="41072.3492">10249 4607 115 0,'-16'18'42'0,"-8"-17"0"15,9 4-5-15,-4-3-45 16,9-14-7-16,22 20-11 15,-12-8-16-15,25-6 0 16,-7 1-2-16,9 13 2 16</inkml:trace>
  <inkml:trace contextRef="#ctx0" brushRef="#br3" timeOffset="46435.656">11104 3713 76 0,'5'-18'37'0,"-5"18"0"16,8-19 0-16,-5 31-29 0,-8-1-1 15,3 16-1-15,-6 11-1 16,3 10-2-16,-4 11-1 15,0 11 0-15,1 10-1 16,-1 5-1-16,1 6-1 16,-2-3 0-16,6 0-1 15,-3-10-3-15,9 2-5 16,-10-24-28-16,18-7 1 15,-1-27-1-15,13-16-2 16</inkml:trace>
  <inkml:trace contextRef="#ctx0" brushRef="#br3" timeOffset="46674.6697">11781 3632 93 0,'-13'22'37'0,"0"28"0"15,-8-1 0-15,4 22-32 16,-5 5-2-16,7 7-2 16,-5 0 0-16,5-3-2 15,2-2-1-15,3-12-5 16,6 2-8-16,-6-24-23 15,10-6 0-15,-5-20 0 16,9-4 0-16</inkml:trace>
  <inkml:trace contextRef="#ctx0" brushRef="#br3" timeOffset="46848.6796">11493 4185 73 0,'-20'-12'41'0,"-6"-5"-2"16,26 17 2-16,-18-2-19 15,28 6-16-15,15-6-2 16,18-4-3-16,19-3-4 15,9-19-12-15,27 8-22 16,4-17-3-16,18 4 1 16,-3-12-2-16</inkml:trace>
  <inkml:trace contextRef="#ctx0" brushRef="#br3" timeOffset="47494.7166">13109 3730 83 0,'0'-32'38'15,"6"10"-1"-15,-13-1 2 16,6 6-34-16,1 17-1 15,-17-1 0-15,5 18 0 16,2 16 0-16,-12 14-2 16,3 15 1-16,-8 12-2 15,-4 11 1-15,1 6-1 16,0-1-1-16,4-7 1 15,4-9-1-15,7-13 1 16,10-15-1-16,12-19 1 16,13-18 0-16,11-18 0 0,7-12 0 15,7-11 0-15,1-6 1 16,1-7 0-16,-3-2 0 15,-5 4-1-15,-7 6 0 16,-7 10 0-16,-3 11 0 16,-11 13-1-16,-4 14 0 15,-4 12-1-15,1 9 0 16,-7 10 0-16,2 2-1 15,2 7 0-15,2-5-2 16,8 1-2-16,0-15-5 16,24 10-21-16,-13-24-7 15,22-2 0-15,-5-19-1 16</inkml:trace>
  <inkml:trace contextRef="#ctx0" brushRef="#br3" timeOffset="47885.7389">13822 4104 97 0,'-3'-26'40'0,"-15"-4"0"15,3 23-2-15,-14 2-31 16,-4 13-2-16,-5 11 0 16,-1 13-1-16,-6 6-2 15,2 9 0-15,6 3-1 16,2-2 0-16,13-1 0 15,10-4 0-15,11-8-1 16,16-16 0-16,13-11 1 16,17-12-1-16,5-14 0 15,9-7 1-15,3-11-1 0,-5-2 1 16,-2-3 0-16,-5 3 0 15,-14 4 0-15,-13 8 0 16,-10 8-1-16,-10 8 1 16,-3 10-1-16,-13 9-1 15,1 7 0-15,-5 4-2 16,5 7 0-16,0-2-2 15,7 5-1-15,4-7-3 16,22 9-10-16,-8-22-19 16,23 5-1-16,1-15 0 15,16 0-2-15</inkml:trace>
  <inkml:trace contextRef="#ctx0" brushRef="#br3" timeOffset="48238.7591">14494 3969 104 0,'-15'-8'40'0,"-17"-1"0"15,3 18 0-15,-11 3-35 16,2 7-2-16,2 5 0 16,6 4-1-16,4 0-1 15,12 1 0-15,5-5-1 16,17-1 0-16,6-4 0 15,10-2 0-15,6-4 0 16,3-1-1-16,-2 0 1 16,0 0 0-16,-2 3 0 15,-9 1 0-15,-3 4 0 16,-11 1 0-16,-8 4 1 15,-5 2 0-15,-12 1-1 0,0 0 1 16,-6-3 0-16,0-1-1 16,-1-6-1-16,3-2-2 15,4-1-1-15,-1-14-5 16,16 15-16-16,-11-24-16 15,15 8 1-15,-10-9-3 16,10 9 2-16</inkml:trace>
  <inkml:trace contextRef="#ctx0" brushRef="#br3" timeOffset="52595.0083">16191 3481 78 0,'14'-15'36'16,"-3"8"-1"-16,-11 7 2 15,0 0-33-15,-35 19 1 16,4 14 1-16,-23 8 0 16,-4 21 1-16,-16 11-2 0,-3 15 1 15,-6 5-2-15,8 9-1 16,4-4 0-16,18-1-2 15,19-9 0-15,25-16-1 16,21-15 0-16,28-17-1 16,21-20 2-16,16-14-1 15,5-12 0-15,-2-10 0 16,-11-7 1-16,-8-6-2 15,-24 2 1-15,-28 0-1 16,-31 6-1-16,-21 1-1 16,-18 10 0-16,-15-3-2 15,2 10-1-15,-6-11-19 16,24 19-14-16,6-15 0 15,30 9-2-15,18-10 2 0</inkml:trace>
  <inkml:trace contextRef="#ctx0" brushRef="#br3" timeOffset="53212.0436">17240 3892 90 0,'-17'-2'39'0,"-14"-2"-1"16,-5 17 2-16,-13 2-31 16,2 12-4-16,-6 6-1 15,5 6-1-15,-1 4 0 16,9 4-2-16,8-2 1 15,16-1-2-15,14-4 0 16,13-7 0-16,19-6-2 16,17-11-2-16,18 0-3 15,-2-23-21-15,29 6-12 16,-2-20 1-16,6 5-2 0,-5-14 2 15</inkml:trace>
  <inkml:trace contextRef="#ctx0" brushRef="#br3" timeOffset="53902.0831">17947 3916 78 0,'-34'7'41'16,"-13"-4"-2"-16,0 16 2 15,-15-11-20-15,-3 17-18 16,4 8 0-16,5 7 0 15,6 0-1-15,10 4-1 16,10-1 0-16,11-3 0 16,14-4-1-16,16-8 0 0,12-8 1 15,14-13-2-15,8-7 1 16,9-10-1-16,-1-11 1 15,4-9 1-15,-5-6-2 16,-6-4 2-16,-8-3-1 16,-8 4 1-16,-8 3-1 15,-8 8 1-15,-11 6 0 16,-6 9-1-16,3 13 1 15,-26 8-1-15,11 8 0 16,0 8 0-16,1 4 0 16,4 2 0-16,10 1-1 15,5-3 1-15,12-5 0 16,11-7-1-16,7-7 1 15,9-2-1-15,7-10 1 16,1-3-1-16,-4-4 1 0,1-1 0 16,-10 2 0-16,-6 0 0 15,-11 3 1-15,-7 1-1 16,-15 5 0-16,-2 13 0 15,-10 4 0-15,-5 4 0 16,-2 6 0-16,-3-1-1 16,3 4 1-16,0-2-1 15,6-5 2-15,8-6-2 16,5-17 1-16,0 0 0 15,19-3 1-15,-1-17-1 16,5-9 0-16,-1-4 1 16,6-6 0-16,-4-4-1 15,-1 0 1-15,2 3-1 16,-6 2 0-16,3 7 0 0,0 5-1 15,0 5 0-15,6 4-2 16,0 4-1-16,10 7-4 16,-10-14-15-16,21 18-16 15,-11-17 0-15,16 9-2 16,-6-18 2-16</inkml:trace>
  <inkml:trace contextRef="#ctx0" brushRef="#br3" timeOffset="54375.1101">19108 3417 80 0,'-11'-16'41'16,"11"16"0"-16,-32 22 1 0,14 17-23 16,-4-2-14-16,-5 13-2 15,-6 14 0-15,3 11 0 16,-2 4-1-16,3 7 0 15,5-4-1-15,4-2 0 16,6-9-1-16,2-9-1 16,11-13 1-16,3-14 0 15,6-12 0-15,7-16-1 16,5-13 1-16,4-13 0 15,4-8 0-15,5-6 1 16,-4-9-1-16,4-2 1 16,0-2-1-16,-1 2 0 15,-2 9 0-15,-4 5 0 16,-2 10 0-16,0 10 0 0,-6 13 0 15,-2 11 1 1,-8 10-2-16,-6 11 1 0,-3 3 0 16,-7 3 0-16,-7 4 0 15,-9-4-2-15,-5-2 2 16,-8-9-1-16,-3-4 0 15,0-6-1-15,2-6-1 16,3-13-1-16,12-2-1 16,4-18-7-16,29 11-13 15,-5-23-12-15,25 8-2 16,2-13-1-16,21 8 2 15</inkml:trace>
  <inkml:trace contextRef="#ctx0" brushRef="#br3" timeOffset="55029.1475">19472 3956 94 0,'31'2'39'16,"-31"-2"1"-16,11 11-11 15,-32-9-14-15,5 12-9 16,-8 2-1-16,-4 5-1 16,-1 8-1-16,1 4-1 15,5 0 0-15,6 0-1 16,7 1 0-16,8-7-2 15,11-5 2-15,10-6-2 16,10-11 0-16,3-7 0 16,7-11 0-16,2-8 1 15,2-5-1-15,-2-5 1 16,-7-6-1-16,-5-3 1 15,-5 0 0-15,-7 0 0 16,-6 7 0-16,-6 1 0 0,-4 9 0 16,-2 7 1-16,1 16-1 15,0 0 1-15,0 0 0 16,0 0 0-16,15 20 0 15,6-9 0-15,9 1 0 16,8-3 0-16,10-5 0 16,3 1 0-16,2-1 0 15,-2 1 0-15,-5 1-1 16,-9 3 1-16,-14 5 0 15,-15 5-1-15,-14 7 1 16,-13 3-1-16,-9 0 0 16,-5 4 0-16,-4-2 0 15,3-2-1-15,3-2 1 16,11-9-1-16,20-18 1 0,0 0 0 15,20-6 0-15,16-17 0 16,4-4 0-16,9-10 1 16,3-5 0-16,0 0 0 15,-1 2-1-15,-11 8 0 16,-8 9 0-16,-12 9 0 15,-20 14 1-15,0 15-2 16,-11 9 1-16,-8 7-2 16,-3 9 0-16,2-3-2 15,6 3-2-15,4-14-8 16,27 6-6-16,-5-30-6 15,30 7-15-15,-3-22 0 16,16 3 0-16,0-20 2 16</inkml:trace>
  <inkml:trace contextRef="#ctx0" brushRef="#br3" timeOffset="55314.1638">20685 3809 110 0,'-21'10'40'0,"-11"-1"1"15,10 20-3-15,-1-6-35 16,4 10 0-16,8-5-1 15,5 2 0-15,8-3-1 16,10-5 0-16,8-4-1 16,7-6 1-16,1-2-1 15,2-2 0-15,-1-1 1 16,-6-1-1-16,-3 4 1 15,-6 2-1-15,-12 3 0 16,-9 6-1-16,-3 1-1 0,-9-1-2 16,6 11-8-16,-15-19-11 15,17 16-15-15,-10-17-4 16,20 5 0-16,1-17-1 15</inkml:trace>
  <inkml:trace contextRef="#ctx0" brushRef="#br3" timeOffset="55464.1724">20933 4238 107 0,'-16'26'42'16,"-19"-5"0"-16,13 11-3 16,-22 1-41-16,11-19-21 0,20 17-16 15,-8-15-2-15,16 1-1 16,5-17 0-16</inkml:trace>
  <inkml:trace contextRef="#ctx0" brushRef="#br3" timeOffset="56493.2313">21852 3522 80 0,'18'-7'37'0,"-18"7"0"15,17 18-1-15,-17 0-30 16,2 13 0-16,-7 6 0 15,5 10-1-15,-10 6-2 16,2 9 0-16,-5 2-2 16,3-1 0-16,-2 2-2 0,-1-9-2 15,7 6-6-15,-6-17-27 16,19 3-3-16,-4-21 1 15,12-1-2-15</inkml:trace>
  <inkml:trace contextRef="#ctx0" brushRef="#br3" timeOffset="56936.2566">22353 3609 108 0,'0'0'40'0,"18"-11"2"16,10 4-3-16,-4-8-35 15,23 0-2-15,10 5-1 16,6 3 1-16,-2 3-1 15,-4 11 0-15,-7 5 0 16,-14 8 0-16,-16 6-1 16,-15 6 1-16,-20 4 0 15,-17 6 0-15,-17 7 0 16,-10 2 0-16,-12 3 0 15,-5 0 0-15,0-1-1 16,6-6 1-16,11-1-1 16,15-4 1-16,16-11-1 15,24-3 0-15,22-12 0 16,24-6 0-16,21-3 1 0,16-6-2 15,11-2-1-15,7-7 0 16,3 8-7-16,-14-18-14 16,8 15-16-16,-30-9-4 15,-4 9 2-15,-27-8-2 16</inkml:trace>
  <inkml:trace contextRef="#ctx0" brushRef="#br3" timeOffset="58829.3649">1178 5720 80 0,'15'-15'37'16,"-15"15"-1"-16,21-8-2 15,-21 8-28-15,0 26-1 16,-11-2 2-16,4 21-3 16,-4 5 2-16,-2 14-2 15,-7 11-1-15,-2 11 1 16,-3 1-1-16,-1 4 1 15,-4-1-2-15,5-10 0 16,5-11-1-16,3-14 1 16,11-18-1-16,9-18 0 15,9-19 0-15,10-15 0 16,6-16 0-16,6-11 0 15,4-11 0-15,2-1 0 16,-1-1 0-16,-1 3-1 16,-5 7 0-16,-3 10 0 0,-2 16 0 15,-5 10 0-15,-2 19 0 16,-5 10 0-16,-1 14-1 15,-3 11 2-15,-2 9-3 16,-2 5 1-16,4 2-2 16,-3-4-1-16,10-1-3 15,-5-17-6-15,22 3-21 16,-13-23-6-16,17-7 1 15,-1-21 0-15</inkml:trace>
  <inkml:trace contextRef="#ctx0" brushRef="#br3" timeOffset="59374.3961">1924 6279 96 0,'11'-35'39'15,"-14"3"0"-15,3 17-1 16,-14 2-28-16,14 13-3 16,-23 20-2-16,10 5-1 15,-1 4-1-15,1 10-2 16,4 3 1-16,6-2 1 15,4-2-2-15,8-4 2 16,5-8-2-16,6-10 2 16,8-12-3-16,5-11 0 15,5-13 0-15,4-7 0 16,1-13 0-16,1-3 0 15,1-9 0-15,-1-5 0 16,-2 1 0-16,-5 3-2 16,-5 5 2-16,-6 13 0 15,-6 7 0-15,-20 28-1 0,13 8 1 16,-18 28 0-16,-14 24-1 15,-5 22 2-15,-8 19-1 16,-7 19 0-16,-3 15 0 16,-2 4 0-16,0-4 0 15,0-5 0-15,6-16 0 16,7-17 0-16,4-22-1 15,9-24 1-15,4-25 0 16,14-26 1-16,-5-18-1 16,10-21 0-16,3-15 0 15,2-14 1-15,8-14-1 16,1-9 0-16,2-7-1 15,2 1 0-15,4 5-1 16,-3 14-1-16,5 12-1 0,-6 7-3 16,16 24-6-16,-15-2-8 15,29 27-10-15,-11-3-8 16,18 11 0-16,0-9-2 15</inkml:trace>
  <inkml:trace contextRef="#ctx0" brushRef="#br3" timeOffset="60425.4562">3042 6147 109 0,'-42'4'40'15,"-18"-2"2"-15,3 20-1 16,-13 0-35-16,4 11-1 0,0 4-1 15,8 8 1-15,6 0-2 16,14 4-3-16,15-9 0 16,18-5 0-16,19-12 0 15,15-13 0-15,22-9 0 16,9-17 0-16,12-15 0 15,5-13 0-15,3-12 0 16,-2-12 0-16,-2-5 0 16,-8-4 0-16,-12-1 0 15,-9 6 0-15,-12 5 0 16,-12 13 0-16,-9 12 0 15,-13 18 0-15,-13 19 0 16,-8 23 0-16,-7 19 0 0,-9 18 0 16,4 12 0-1,-2 4 0-15,5 3 0 0,13-1 0 16,9-9 0-16,15-15-4 15,16-15 0-15,15-20 0 16,15-11-1-16,4-15 0 16,8-9 0-16,-3-11 1 15,3-1 0-15,-11-7 1 16,-4 3 1-16,-13 6 1 15,-9 6 2-15,-10 13 1 16,-19 12 1-16,0 0 0 16,-1 22 1-16,-12 8 0 15,-8 7 0-15,3 7 0 16,-4 1-1-16,3 0 1 0,4-4-2 15,-1-4 2-15,4-8-1 16,8-8-3-16,4-21 0 16,0 0 0-16,13-6 0 15,0-16 0-15,6-8 0 16,2-10 0-16,2-5 0 15,1-3 0-15,4-3 0 16,-4 1-3-16,4 3 3 16,0 3 0-16,-3 6 0 15,3 6 0-15,1 5 0 16,2 8 0-16,3 5 0 15,-2 3 0-15,2 8 0 16,-5 3 0-16,-1 2 0 16,-5 1 0-16,-3 3 0 15,-7 0 0-15,-13-6 0 0,11 15 0 16,-11-15 1-16,-8 21-1 15,-4-4 0-15,-3 6 0 16,-6 7 0-16,-3 5 0 16,-2 9 0-16,3 1 2 15,0 3-2-15,3 3 0 16,7-3 0-16,11-7 0 15,13-6 0-15,15-9 0 16,14-15 0-16,12-7 0 16,12-16 0-16,5-12 0 15,9-12 0-15,-5-5 0 16,-8-10 0-16,-12-1 0 15,-16-1 0-15,-15 0 0 16,-15 6-2-16,-15 3-1 0,-13 12 0 16,-10 7-1-16,-4 14-3 15,-13 5-4-15,16 22-3 16,-12-10-4-16,21 23-8 15,-11-13-2-15,25 17-4 16,-4-12-5-16,23 3 1 16,8 1 3-16</inkml:trace>
  <inkml:trace contextRef="#ctx0" brushRef="#br3" timeOffset="61127.4963">5035 6034 87 0,'-39'18'39'16,"-14"-3"1"-16,4 16-1 0,-10-6-24 15,6 10-8-15,3-3-2 16,10 3-1-16,9-4-1 15,14-1 0-15,12-7-1 16,19-9-1-16,15-6 0 16,13-9 0-16,10-9 0 15,5-6-1-15,2-8 1 16,-3-6-1-16,-2-3 1 15,-10-4-1-15,-7 0 0 16,-12 0 0-16,-5 3 0 16,-8 4 0-16,-7 5 0 15,-2 8 0-15,-3 17-1 16,0 0 1-16,-15 13 0 0,4 20 0 15,-3 21 0-15,0 13-1 16,-5 16 2-16,-3 12 0 16,-4 6 0-16,2 6 1 15,0-3-2-15,-7-6 2 16,4-10-2-16,-5-11 0 15,-2-12 0-15,-1-17 0 16,-3-15 0-16,1-18 0 16,3-15 0-16,0-15 0 15,11-14-2-15,6-18-3 16,19-7-7-16,-1-25-3 15,27 9-6-15,-5-20-7 16,26 18-7-16,-3-7-7 16,17 13 1-16,-1 2 2 15</inkml:trace>
  <inkml:trace contextRef="#ctx0" brushRef="#br3" timeOffset="61834.5368">5464 6232 103 0,'0'0'41'0,"0"0"1"16,0 0-1-16,11 0-34 16,13-12-4-16,3-8-1 15,7-3 0-15,4-4 0 16,6-2-1-16,-4-6 0 15,-3 2-1-15,-12-1 1 16,-3 6-1-16,-15-2 0 0,-8 8 1 16,-13 4-1-16,-8 6 1 15,-8 11-1-15,-9 11 1 16,-3 7 0-16,-3 13-1 15,0 11 1-15,4 5 0 16,7 4-1-16,10 4 1 16,9-8-1-16,16-6 0 15,15-8-1-15,12-13 0 16,15-14-2-16,11-13 0 15,13-7-2-15,-1-17-2 16,7 2-1-16,-7-15-3 16,0 8 2-16,-14-7 3 15,-8 9 3-15,-12 4 2 16,-12 6 3-16,-9 13 3 15,-11 12 2-15,0 0 2 0,-27 17 0 16,8 8-2-16,-4 5-3 16,2 5 0-16,1 0-2 15,8-3 0-15,4-5 0 16,8-3-1-16,0-24 0 15,25 8 0-15,-3-18 0 16,8-7 0-16,3-6 1 16,5-6-2-16,-1-4 0 15,1 3 0-15,-4 0 0 16,-3 6 0-16,-7 5 0 15,-5 9 0-15,-6 10 0 16,-10 11 0-16,-3 9 0 0,-3 3 0 16,-4 9 0-1,0-1-3-15,7 6-3 0,-4-9-5 16,17 1-4-16,-13-29-3 15,36 24-6-15,-15-34-4 16,25 7-3-16,-10-24-5 16,14 1-1-16,0-7 4 15</inkml:trace>
  <inkml:trace contextRef="#ctx0" brushRef="#br3" timeOffset="62322.5647">6995 5754 58 0,'0'0'40'16,"-19"0"-1"-16,-15 4 3 15,2 20-18-15,-22-10-4 16,6 10-13-16,-5 0-2 15,8 5-1-15,8-1 0 16,11 0-2-16,14-2 0 16,17-4-1-16,14-5-1 15,9-4 1-15,8-4-1 0,6-3 0 16,-3-3 0-16,2 1 0 15,-8-2 1-15,-3 1-1 16,-11 2 0-16,-7 3 0 16,-15 7 0-16,-6 4 0 15,-11 1 0-15,-9 6 0 16,-8 3 0-16,-2 2-1 15,-3 2-1-15,5-5-2 16,7-1-3-16,0-16-10 16,28 4-10-16,2-15-8 15,16-20-6-15,20-10-2 16,27-7 1-16</inkml:trace>
  <inkml:trace contextRef="#ctx0" brushRef="#br3" timeOffset="63351.6235">8574 5746 91 0,'34'-13'28'16,"-25"-11"-2"-16,4 13 4 15,-27-14-20-15,0 20-3 0,-22-3 2 16,0 13-2-16,-16 5 1 15,-2 12-4-15,-8 8 2 16,0 11-3-16,-3 7 2 16,13 2-1-16,0 2 0 15,18-2-3-15,11-3 0 16,13-9 0-16,15-7 0 15,17-14-1-15,13-9 0 16,10-8 1-16,7-13 0 16,4-6-1-16,2-11 1 15,-2-4-1-15,-5-6 1 16,-3 0-1-16,-13-2-2 15,-2 3 3-15,-10 5-3 16,-4 4 3-16,-6 8-2 0,-7 7 1 16,-6 15-2-16,0 0 2 15,-6 19 3-15,-2 11-3 16,-6 11 2-16,0 5-3 15,-1 6 3-15,1 0-2 16,5-1 2-16,4-6-2 16,7-9-1-16,6-10 1 15,10-15-1-15,5-12 1 16,11-12-1-16,6-11 0 15,4-11 1-15,2-8 0 16,2-8 0-16,-2-3-1 16,-6 0 0-16,1 5 2 15,-11 5-3-15,-3 10 4 0,-11 11-3 16,-8 10 1-16,-8 13 1 15,-4 17 0-15,-10 13 1 16,-5 9-2-16,-4 9 2 16,-2 0-3-16,2 4 4 15,-1 0-3-15,8-8 0 16,3-6-2-16,9-9 1 15,6-12 0-15,11-11-1 16,5-14-3-16,14-7-2 16,-2-19-8-16,23 10-10 15,-17-23-4-15,21 9-4 16,-17-9-6-16,11 8-1 15,-9 2 3-15</inkml:trace>
  <inkml:trace contextRef="#ctx0" brushRef="#br3" timeOffset="63715.6444">9511 5873 96 0,'15'17'37'16,"-15"-17"2"-16,21 26-3 16,-21-26-30-16,8 10 1 15,-8-10-1-15,0 0-1 16,0 0-1-16,-1-14 0 15,1 14-1-15,-11-15 0 16,11 15-2-16,-12-18 0 16,12 18 0-16,-14-16 0 15,14 16-1-15,-4-12 0 16,4 12 0-16,0 0 0 15,9-6 0-15,-9 6-1 0,15 6 1 16,-15-6 0-16,14 15 0 16,-14-15 0-16,9 15 0 15,-9-15 0-15,0 15 0 16,0-15 0-16,0 0-2 15,-5 10-2-15,5-10-5 16,-24-4-12-16,24 4-13 16,-18-6-5-16,7 4-2 15,-6-7-1-15</inkml:trace>
  <inkml:trace contextRef="#ctx0" brushRef="#br3" timeOffset="64149.6692">9035 6091 79 0,'-32'23'38'16,"-2"-7"-1"-16,11 3 2 16,-1-18-19-16,24-1-15 15,-23 8 0-15,23-8-1 16,4-11 1-16,16-1-2 15,3-10 1-15,15-2-2 16,2-8 1-16,9-3-1 16,1-2 0-16,0-4 0 15,-1 2-2-15,-4 1 2 16,-5 2-2-16,-5 3 3 15,-6 2-3-15,-6 7 0 0,-3 6 0 16,-5 7 0-16,-15 11 0 16,16 2 0-16,-15 18 0 15,-3 11 0-15,-5 10 0 16,3 6 0-16,-2 7 0 15,2 3 0-15,0 2 0 16,4-6 0-16,4-3-5 16,1-16-5-16,13 4-6 15,-8-23-8-15,18 7-5 16,-17-23-6-16,18 1-5 15,-8-10-2-15,6-4 4 16</inkml:trace>
  <inkml:trace contextRef="#ctx0" brushRef="#br3" timeOffset="64959.7155">10342 5863 23 0,'0'0'29'0,"0"0"-4"16,12-11 2-16,-24-6-5 15,12 17-1-15,-38-21 2 0,15 20-2 16,-27-14-8-16,0 14-2 16,-20-4-3-16,1 13-2 15,-12 2-1-15,6 10 0 16,-1 3-2-16,8 7-1 15,9 1 2-15,16 4-2 16,15-3-2-16,14-3 1 16,18-6 0-16,15-9-1 15,12-5 1-15,14-11-1 16,8-14 2-16,7-6-2 15,6-13 0-15,1-7 0 16,-1-9 0-16,2-6 0 16,-10-8 0-16,-9-4 0 15,-5-2-3-15,-10 2 2 0,-9 3-1 16,-6 11 0-16,-9 9 2 15,-7 14-2-15,-3 32 2 16,-22 17-1-16,-4 30 1 16,-5 20 2-16,-4 19-1 15,0 9 1-15,3 4-1 16,7 2-2-16,11-9-3 15,9-28-7-15,32 1-10 16,-6-35-8-16,28-2-7 16,-6-24-6-16,16-10-2 15,0-12 3-15</inkml:trace>
  <inkml:trace contextRef="#ctx0" brushRef="#br3" timeOffset="65732.7597">12487 5115 89 0,'-7'-11'36'16,"-15"4"1"-16,-5 22-9 16,-23 3-22-16,1 24 1 15,-8 9-1-15,1 22 0 16,-6 6-2-16,10 12 1 15,5 3 0-15,14 4-1 16,10-5-1-16,21-7 0 16,14-13-1-16,17-14 0 15,12-15 1-15,6-15-3 16,2-12 0-16,1-19 0 15,-7-13-1-15,-7-11 1 0,-13-9-1 16,-12-6-1-16,-18-1-1 16,-8 0 3-16,-15 4-4 15,-7 4 4-15,-3 13-4 16,-4 11 2-16,5 12-1 15,1-2-8-15,28 22-16 16,-3-8-13-16,28 5 3 16,10-8-5-16,18-2 4 15</inkml:trace>
  <inkml:trace contextRef="#ctx0" brushRef="#br3" timeOffset="66289.7916">13712 5588 90 0,'4'-14'36'16,"-16"-3"1"-16,-8 15 0 0,-17-6-30 15,-1 17-4-15,-9 6 1 16,3 13 1-16,-2 3 0 16,5 12-1-16,7 7 1 15,6 2-2-15,10 0 0 16,15-4-1-16,8-6 1 15,15-6-4-15,12-15 2 16,9-8 0-16,7-13-1 16,8-14 0-16,-3-6 1 15,-3-12-1-15,-11-2-1 16,-8-4 2-16,-19-1-3 15,-12 1 2-15,-14 4-2 0,-14 3 1 16,-7 8-3-16,-3 6 2 16,6 8-3-16,-1-2-5 15,33 11-16-15,0 0-11 16,15 5-2-16,18-9-1 15,24 5 2-15</inkml:trace>
  <inkml:trace contextRef="#ctx0" brushRef="#br3" timeOffset="66679.8139">14352 5605 96 0,'-43'21'36'0,"2"13"3"16,-16-8-6-16,5 18-30 0,0 3 1 15,1 1 0-15,6 1-1 16,8-7-4-16,9-4-1 16,3-19-5-16,25 3-24 15,0-22-6-15,15-7 0 16,1-15-1-16,11 3 25 15,-7-14 7-15,2-1 5 16,-1 4 8-16,-16-8 21 16,8 15 11-16,-13-5-2 15,4 14 3-15,-12-4-26 16,8 18-4-16,0 0-5 15,0 0-1-15,8 17 0 16,3-3-4-16,11 3 2 16,7-2-5-16,13 1 0 0,6-11-3 15,17 9-9-15,-5-20-22 16,16 3-3-16,-4-14 1 15,8 1-1-15</inkml:trace>
  <inkml:trace contextRef="#ctx0" brushRef="#br3" timeOffset="67152.841">14871 5545 100 0,'-17'18'38'16,"-16"-1"2"-16,9 13 1 16,-9 0-34-16,11 3-2 15,1 3 0-15,7-1-2 16,9-3 0-16,5-5 0 15,14-9 0-15,6-6-2 0,6-7 0 16,7-9-1-16,2-7-1 16,6-6 3-16,3-6-3 15,-2-8 2-15,1-5-2 16,2-3 0-16,-4 0 0 15,-1 2 1-15,-5 5 0 16,-7 4-2-16,-9 8 2 16,-1 11-2-16,-12 24 2 15,-11 13 1-15,-10 18 0 16,-6 18 0-16,-6 16 0 15,-3 10 0-15,-6 13 0 16,-5 1 0-16,5-2 0 16,0-7 0-16,1-9-1 15,6-16 2-15,2-11-2 16,2-16 0-16,6-13 0 0,1-15 0 15,-1-14 0-15,3-13 0 16,-1-7-2-16,-2-13-2 16,5-8 0-16,-1-16-7 15,9 4-6-15,-10-26-11 16,21 11-12-16,-5-7 0 15,11 13-1-15,-1 0 1 16</inkml:trace>
  <inkml:trace contextRef="#ctx0" brushRef="#br3" timeOffset="67881.8827">15850 5684 75 0,'16'-13'37'16,"-2"7"1"-16,-14-13-20 15,0 19 12-15,-26-20-21 0,-2 17-4 16,-12-8 2-16,-2 14-4 16,-8-1 2-16,2 10-2 15,-5 6 0-15,5 5 0 16,3 7 0-16,12 2-1 15,5 4 0-15,14-1 0 16,12-5 0-16,12-4-3 16,10-7 3-16,12-7-1 15,8-7-1-15,4-7 1 16,2-5 0-16,1-7-1 15,-1-5-1-15,-8-4 1 16,-6-1 0-16,-4-4 1 16,-5 0-2-16,-4 0 2 0,-8-7-2 15,-1 12 0-15,-6 0 1 16,0 12-1-16,-4 11 1 15,-8 15-2-15,-4 18 2 16,-6 19-1-16,-7 22 2 16,-5 11 0-16,-6 14 0 15,-2 7 0-15,-4-1 1 16,4-2 0-16,2-8-2 15,-1-12 2-15,3-15-2 16,2-13 0-16,2-15 0 16,3-17 0-16,2-12 0 15,-2-21 0-15,7-7-2 16,5-23-6-16,15-2-5 15,-3-29-11-15,26 9-5 0,-10-27-10 16,25 5-1-16,1-8-3 16,17 7 3-16</inkml:trace>
  <inkml:trace contextRef="#ctx0" brushRef="#br3" timeOffset="68639.926">16039 5811 117 0,'9'9'39'15,"-9"-9"2"-15,33-6-9 16,-4-4-32-16,7-2 4 16,6-5-4-16,9-3 3 15,4 1-3-15,-2-4 2 16,-3-4-2-16,-6 2-1 0,-10-4 2 15,-9 2-3-15,-15 3 2 16,-10 0-2-16,-13 2 3 16,-11 8-2-16,-9 10 2 15,-9 12 1-15,-5 7-1 16,-1 11 4-16,-2 5-4 15,5 7 1-15,7 4 0 16,9 3 0-16,13-5 0 16,15-4-1-16,14-7-1 15,15-7-3-15,15-8 1 16,12-10-2-16,12-4-2 15,3-16-5-15,20 9-11 0,-19-23-7 16,12 11-7-16,-17-16-2 16,1 8-2-16,-16-15 18 15,2 11-6-15,-16 3 31 16,-17-5 13-16,4 18 8 15,-21-9 9-15,-3 24 2 16,0 0 3-16,-7 12-13 16,-18 2 7-16,6 11-25 15,-8 8-1-15,0 0-2 16,1 3 0-16,1-1 0 15,2-1-1-15,8-8-1 16,1-5 1-16,8-5-2 16,6-16 0-16,12 5-1 15,8-14-1-15,2-10 2 16,8-3-2-16,2-4 4 0,4-10-5 15,-1-2 2-15,0 2-1 16,-2 1 0-16,-4 1 1 16,-2 8-1-16,-7 6 2 15,-3 7-4-15,-4 13 3 16,-5 13 0-16,-6 10 0 15,-3 7 0-15,-4 9 1 16,-1 0-2-16,2 6-1 16,0-4-2-16,9 4-6 15,-3-22-5-15,23 10-8 16,-10-28-8-16,29 5-6 15,1-19-3-15,14-3-2 16,2-12 5-16</inkml:trace>
  <inkml:trace contextRef="#ctx0" brushRef="#br3" timeOffset="69008.9471">17760 5412 100 0,'-33'4'40'0,"3"11"2"16,-10-8-2-16,12 7-37 15,0 0-1-15,5 3 0 16,12 1-1-16,6-3 0 16,12-3 0-16,11 0-1 15,2-1 1-15,8 5-1 16,1-5 1-16,-1 1-1 15,-4 2 1-15,-6 2 2 16,-4 4-3-16,-6 0 2 0,-8 3 0 16,-7 0 0-16,-5 4 0 15,-3-1-1-15,-6 3 1 16,-3 1-3-16,-3-3 3 15,2 0-3-15,1-3-2 16,0-9-6-16,19 7-10 16,-8-26-11-16,23 4-11 15,5-13-1-15,20 0-1 16,3-10 2-16</inkml:trace>
  <inkml:trace contextRef="#ctx0" brushRef="#br3" timeOffset="69158.9557">18220 5872 110 0,'-10'14'43'15,"-21"-10"0"-15,5-1-3 16,-6-13-33-16,4-13-22 16,28 23-17-16,-9-33-10 15,18 16-2-15,1-11 0 16,17 4 0-16</inkml:trace>
  <inkml:trace contextRef="#ctx0" brushRef="#br4" timeOffset="75682.3288">18989 4971 77 0,'0'-9'38'0,"-4"-3"-4"15,4 12 4-15,0 0-37 16,0 0 0-16,-9 30 2 15,10 11-1-15,-4 13 2 16,2 16-3-16,-6 10 3 16,3 12-4-16,-9 4 1 15,-1 3 1-15,0-3 0 16,-1-11-1-16,3-4-3 15,3-21-4-15,17-3-18 16,3-25-11-16,19-15 0 16,2-23-3-16,20-10 0 15</inkml:trace>
  <inkml:trace contextRef="#ctx0" brushRef="#br4" timeOffset="75915.3421">19719 4993 76 0,'12'2'38'16,"-15"21"0"-16,1 16-1 16,-14 12-28-16,4 13-8 15,-5 7 2-15,-3 14-1 16,-3 2-1-16,-2 3 0 15,-2 2-1-15,-3-10-4 16,11 1-31-16,-8-17 0 0,13-4 0 16,-4-21-2-16</inkml:trace>
  <inkml:trace contextRef="#ctx0" brushRef="#br4" timeOffset="76111.3534">19379 5635 97 0,'-26'-17'39'15,"13"13"0"-15,10-9 0 16,26-4-38-16,11 5 1 16,22-1-2-16,20 2-3 15,12-11-7-15,21 9-28 16,4-6-1-16,13 7 1 0,-5-1-3 15</inkml:trace>
  <inkml:trace contextRef="#ctx0" brushRef="#br4" timeOffset="76427.3714">21066 5491 89 0,'0'0'39'15,"-2"-16"-1"-15,2 16 1 0,-17 12-35 16,10 5-2-16,-5 11 0 15,3 5 2-15,-4 9-1 16,-1 7-1-16,4 2 0 16,-2-1-1-16,5 5-4 15,-2-21-19-15,13 5-15 16,-2-20-1-16,9-3-1 15,2-19-1-15</inkml:trace>
  <inkml:trace contextRef="#ctx0" brushRef="#br4" timeOffset="76577.38">21106 5292 91 0,'-11'-29'36'16,"0"12"-2"-16,11 17-9 15,0 0-60-15,17-8 0 16,16 16-2-16,0-5 0 15</inkml:trace>
  <inkml:trace contextRef="#ctx0" brushRef="#br4" timeOffset="76923.3998">21799 5434 102 0,'-42'7'39'0,"7"9"0"0,-11-13-3 16,9 12-33-16,4 1-1 15,14 2 0-15,5 1-2 16,14-2 1-16,12 3 0 16,9 1-1-16,12 0 0 15,5-1 3-15,4 0-3 16,-3 1 2-16,-1-2-1 15,-8 3 1-15,-11 2 0 16,-11 0 1-16,-14 0-1 16,-12 2-2-16,-11 2 3 15,-8 2-4-15,-9-4 3 16,1 0-5-16,0 3-4 15,-7-16-30-15,17 2-3 16,-2-9 0-16,13-3-2 0</inkml:trace>
  <inkml:trace contextRef="#ctx0" brushRef="#br4" timeOffset="78003.4616">1291 7773 81 0,'0'0'36'0,"0"0"-1"16,0 0 1-16,-14 12-31 16,5 14-1-16,-7 2-1 15,4 9 0-15,-2 2 0 16,6 8-1-16,3-2 0 15,7-3-1-15,6-6 0 16,13-9-1-16,3-9 1 16,9-7-1-16,5-12 1 15,1-10-1-15,3-6 0 0,0-6 0 16,-3-4 1-16,-3-1 0 15,-8-4 0-15,-4 3 0 16,-5 6 0-16,-4 3 1 16,-7 5-2-16,-8 15 2 15,0 0-2-15,2 12 0 16,-4 8 0-16,2 9 0 15,1 8-1-15,0 1 1 16,2 4 0-16,10-6 0 16,2-5 1-16,7-7 0 15,7-10 0-15,4-14 1 16,4-12-1-16,2-12 1 15,1-12 0-15,-5-8-1 16,-4-5 1-16,-6-4-1 0,-6 3-1 16,-8-1-1-16,0 12-2 15,-9 1 0-15,1 14-4 16,-6 3-3-16,15 20-26 15,-12 1-4-15,13 5 2 16,-1 4 0-16</inkml:trace>
  <inkml:trace contextRef="#ctx0" brushRef="#br4" timeOffset="78393.4839">2479 7793 92 0,'18'5'36'0,"-18"-5"0"16,6 33 0-16,-20-9-27 15,6 15-4-15,-7 3-1 0,1 6-1 16,-3 1 1-16,2 3-2 16,1-6 0-16,2-6 0 15,3-9-1-15,7-5 1 16,-1-12-1-16,3-14 0 15,14-5 0-15,0-12-1 16,3-10 1-16,0-6 0 16,0-5 1-16,3-5-1 15,-4-5 0-15,-5 1 1 16,0 8-1-16,-6 3 1 15,0 6-2-15,-1 5 2 16,2 7-2-16,6 5 0 0,9 5-1 16,6 1-1-16,15 0-2 15,4-6-2-15,19 6-9 16,-4-11-23-16,20 5-2 15,-7-11 0-15,9 9-1 16</inkml:trace>
  <inkml:trace contextRef="#ctx0" brushRef="#br4" timeOffset="78568.4939">3307 7793 89 0,'-20'47'38'0,"-9"-4"0"16,8 8 2-16,-4-9-23 15,11 1-13-15,1-8-1 16,7-4-3-16,9-9 0 15,5-7-3-15,12-5-5 16,-6-16-28-16,23-1-3 0,-8-17 0 16,9-7-1-16</inkml:trace>
  <inkml:trace contextRef="#ctx0" brushRef="#br4" timeOffset="78710.502">3358 7439 114 0,'-28'-20'36'16,"5"2"0"-16,12 4-22 15,11 1-50-15,11-6 0 16,16 0-1-16,6-5-3 16</inkml:trace>
  <inkml:trace contextRef="#ctx0" brushRef="#br4" timeOffset="78942.5153">3905 7160 86 0,'-2'34'40'0,"-15"0"0"16,7 18 0-16,-13-8-20 15,11 23-15-15,-7 4-2 16,8 9 0-16,-4 0-2 16,4 8 0-16,-5-3-1 15,3-5-2-15,5-4-1 16,-1-14-4-16,4 2-8 15,-5-25-23-15,10-5-2 16,0-34 0-16,1 11-1 0</inkml:trace>
  <inkml:trace contextRef="#ctx0" brushRef="#br4" timeOffset="79128.5259">3674 7825 87 0,'-11'-19'41'16,"-5"4"-1"-16,16 15 1 15,-4-14-17-15,15 12-20 16,8-4-2-16,17-5-2 15,11-1-3-15,10-8-3 16,20 5-14-16,-3-17-19 16,13 0-2-16,-7-12 1 15,4 2-2-15</inkml:trace>
  <inkml:trace contextRef="#ctx0" brushRef="#br4" timeOffset="79326.5372">4601 7102 86 0,'-23'5'39'16,"5"26"1"-16,-11 5 0 15,6 28-19-15,-2 2-18 16,-3 15 1-16,1 4-2 16,2 4 0-16,2 3-2 15,4-4-2-15,3-5-2 16,2-13-4-16,15-5-30 15,-6-24-3-15,10-7 1 16,-5-19-2-16</inkml:trace>
  <inkml:trace contextRef="#ctx0" brushRef="#br4" timeOffset="79514.548">4286 7772 93 0,'-15'-9'42'16,"0"1"1"-16,15 8-1 15,0 0-18-15,0 0-20 16,27-6-1-16,8-2-3 15,17-2-1-15,9-6-3 16,20 7-17-16,-5-16-19 16,13 8-3-16,1-7 1 15,5 10-1-15</inkml:trace>
  <inkml:trace contextRef="#ctx0" brushRef="#br4" timeOffset="80355.5961">4925 7822 98 0,'3'15'38'0,"-3"-15"2"0,24 8-1 16,-2-16-36-16,17-7 0 15,12-8 0-15,13-10 0 16,2-3-1-16,2-4-1 16,1 0 1-16,-10 1-1 15,-14 4 0-15,-14 3 0 16,-22 8-1-16,-18 9 0 15,-20 11 1-15,-14 10-1 16,-15 8 0-16,-10 12 1 16,-4 11 0-16,6 5 0 15,5 5 0-15,15 6 0 16,11 1 0-16,16-1 0 15,19-5-1-15,22-10-1 16,16-6 0-16,17-11-1 0,17-9 1 16,5-9-3-16,8-13 1 15,1-7-1-15,-4-4-2 16,-9-12-1-16,-2 2-2 15,-23-6 1-15,-3 2 2 16,-20-3 3-16,-8 6 1 16,-5 2 3-16,-11 1 3 15,0 14 1-15,-13 3 4 16,12 12-1-16,-23 13-1 15,9 10-2-15,-3 4-1 16,2 8 0-16,-1 0-2 16,2 4 0-16,2-4-1 15,6-1 0-15,3-13 1 16,6-3-1-16,-3-18 0 15,22-4 0-15,-2-13 1 0,6-14-1 16,3-6 1-16,2-8-1 16,4-3 0-16,-2-4 0 15,1 4 0-15,-4 7-1 16,-3 9 0-16,-8 10 0 15,-3 16 2-15,-5 15-2 16,-8 15-2-16,-4 12 2 16,-3 14 0-16,-6 7-2 15,0 6-1-15,-1-2-2 16,9 2-4-16,1-14-9 15,26 5-11-15,-1-22-13 16,27-1 1-16,2-18-2 16,26-5 3-16</inkml:trace>
  <inkml:trace contextRef="#ctx0" brushRef="#br4" timeOffset="81047.6357">7729 7575 78 0,'-10'-20'37'0,"-4"4"-1"16,-9-2 2-16,-2 7-32 15,-16 5 0-15,3 16 0 0,-13 6-1 16,2 15 0-1,-4 6 0-15,3 12-1 0,-1 0-1 16,11 5 0-16,3-5-2 16,13-1 0-16,13-13 0 15,17-4 0-15,12-17 0 16,11-12 0-16,18-15 0 15,5-9 1-15,10-10-1 16,5-11 0-16,-2 0 0 16,-4-7 0-16,-13 5 0 15,-3 7-1-15,-12 7 0 16,-9 11 1-16,-13 16-1 15,-11 4 0-15,-10 35-1 16,-5 1 1-16,-3 11-1 16,0 8-1-16,8 6-2 0,5-6-2 15,14 2-3-15,8-25-12 16,30 4-19-16,2-25 1 15,22-3-2-15,3-24 1 16</inkml:trace>
  <inkml:trace contextRef="#ctx0" brushRef="#br4" timeOffset="81348.6529">8568 7472 105 0,'-23'4'38'15,"-10"0"2"-15,-1 21-1 16,-3-7-36-16,8 11 0 15,10 1 0-15,15-2-2 0,11-3 1 16,14-3-1-16,12-4 0 16,10-3 0-16,8 0 0 15,-3-2 0-15,-2 3-1 16,-9 3 1-16,-14 1 0 15,-8 6-1-15,-15-1 0 16,-13 9 0-16,-7-3-1 16,-9 0 0-16,-4-1-2 15,-3-8-3-15,9 7-9 16,-12-20-22-16,22-1-5 15,-2-19 2-15,16-2-1 16</inkml:trace>
  <inkml:trace contextRef="#ctx0" brushRef="#br4" timeOffset="84872.8545">12203 6819 85 0,'-4'-42'38'0,"-7"7"1"16,-20 0 0-16,-1 8-22 16,-26 6-12-16,-8 11 1 15,-14 9-3-15,-6 14 0 16,-12 15-1-16,-9 16-1 15,-4 15 0-15,-2 15-2 16,-5 12 2-16,8 16-1 16,0 12 1-16,13 8-1 15,12 0 0-15,26 2 0 16,27-4-1-16,21-12 2 0,30-8-2 15,26-15 0-15,29-17-1 16,24-15-1-16,23-16 0 16,14-18-1-16,14-10 0 15,9-19-1-15,13-11-4 16,-10-21-18-16,13 2-11 15,-20-14 0-15,-4 4 0 16,-16-7 2-16</inkml:trace>
  <inkml:trace contextRef="#ctx0" brushRef="#br4" timeOffset="85902.9134">12970 7771 45 0,'0'0'30'15,"0"0"4"-15,-12 1-8 16,12-1-9-16,-17 5-5 15,17-5-1-15,-29 13-3 16,14 2-1-16,-12-1-2 16,0 10 0-16,-12 10 0 15,-1 9-3-15,-5 5 2 16,2 10-2-16,-3 2 0 15,5 4 0-15,8-2-1 16,12-1 0-16,10-12 0 16,14-4-1-16,18-9 0 15,13-11 0-15,14-13 0 16,9-9 0-16,3-8 0 0,0-6 0 15,-7-7 0-15,-10-4 0 16,-15-1 1-16,-19-3-2 16,-17 3 1-16,-21 4 0 15,-13 1 0-15,-5 1 0 16,-5 3-1-16,1 3-2 15,11 7-2-15,3-8-9 16,25 14-24-16,12-2 1 16,17-8-2-16,11-1 0 15</inkml:trace>
  <inkml:trace contextRef="#ctx0" brushRef="#br4" timeOffset="86742.9614">14224 6752 83 0,'1'-22'36'15,"4"8"-1"-15,-5 14 2 0,0 0-33 16,0 0 1-16,-13 13 1 16,1 0-1-16,1 13 0 15,-4 4-1-15,-4 11 0 16,0 7-1-16,1 12-2 15,-8 9 0-15,8 10-1 16,-3 9 0-16,0 7-1 16,0 4 0-16,3-4-1 15,2-1-1-15,4-11 1 16,7-7-3-16,1-20-5 15,19-4-28-15,-5-24 0 16,12-8 1-16,-3-20-2 16</inkml:trace>
  <inkml:trace contextRef="#ctx0" brushRef="#br4" timeOffset="86959.9739">14062 7447 83 0,'-18'-28'39'15,"11"15"-2"-15,0-4 2 16,7 17-29-16,25-15-6 15,7 7-1-15,16-3-2 16,15-2 0-16,15-3-2 16,8-5-2-16,12 4-6 15,-8-15-27-15,9 6 1 16,-10-8-1-16,-1 5-2 15</inkml:trace>
  <inkml:trace contextRef="#ctx0" brushRef="#br4" timeOffset="87175.9862">15104 6719 101 0,'-24'-15'38'0,"4"22"2"16,-12 11-2-16,9 20-29 16,-5 15-5-16,-1 17-2 15,1 10 0-15,-1 12-2 16,-3 5 1-16,6 4-1 15,4-2 0-15,6-6-2 16,10-6-1-16,11-14-2 16,12 2-14-16,5-26-20 15,22 0 1-15,1-23-1 16,18-1-1-16</inkml:trace>
  <inkml:trace contextRef="#ctx0" brushRef="#br4" timeOffset="87611.0111">15380 7731 64 0,'6'-12'35'0,"-6"12"0"16,14-28-1-16,-4 24-24 15,-9-9-2-15,-1 13 0 16,0 0-1-16,0 0-1 15,0 19-1-15,-6 1-2 16,-3 5-1-16,0 5 0 16,0 2-1-16,-1 4 0 15,2-3 0-15,1 4-2 16,7-2-3-16,-2-10-6 15,17 3-25-15,-9-12-3 0,11-1 0 16,-2-16-2-16</inkml:trace>
  <inkml:trace contextRef="#ctx0" brushRef="#br4" timeOffset="87961.0311">15609 7708 82 0,'0'0'38'0,"22"-12"-1"16,8 6 2-16,-2-6-30 16,15-1-6-16,2-1 1 15,4 5 0-15,-4 2 0 16,-6 7-1-16,-12 6-1 0,-11 8 0 15,-17 6-1-15,-14 9 0 16,-15 3 1-16,-7 4-1 16,-5 2 0-16,-2 4 1 15,5-6-2-15,4-1 2 16,14-5-1-16,11-4 0 15,14-14-1-15,13 2 2 16,15-13-2-16,10-10-2 16,6 2-1-16,2-12-6 15,15 6-29-15,-17-7-2 16,5 10 2-16,-11-12-4 15</inkml:trace>
  <inkml:trace contextRef="#ctx0" brushRef="#br4" timeOffset="88880.0837">17585 6651 70 0,'5'-17'35'0,"-10"-1"0"16,2 5 0-16,-12-8-21 15,15 21-4-15,-29-24-2 16,7 20-1-16,-12 1-2 15,0 8-1-15,-14 3-1 16,-2 10 1-16,-5 4-1 16,-2 12 0-16,-3 7-1 15,3 7 0-15,4 9 0 16,6 3-1-16,9 5 0 15,8 4-1-15,13 2 1 16,8 3-1-16,21-3 0 16,8-2 0-16,16-5 0 0,12-2 0 15,13-6 0-15,10-11 1 16,14-12-2-16,3-11 2 15,6-14-1-15,0-16 0 16,-2-14 1-16,-3-15-1 16,-5-9 0-16,-10-16 0 15,-8-5 0-15,-13-5 1 16,-12-5 0-16,-11 0-1 15,-11-5 0-15,-15 0 1 16,-14 0-1-16,-17 5-1 16,-10 2 1-16,-9 8-3 15,-13 16 2-15,-13 15-2 16,-9 18 2-16,-10 18 0 0,1 22-2 15,1 9 0-15,15 24-13 16,0-11-19-16,31 11-5 16,11-18 3-16,37-3-3 15</inkml:trace>
  <inkml:trace contextRef="#ctx0" brushRef="#br4" timeOffset="89830.138">18466 7545 80 0,'0'0'35'15,"-19"-5"0"-15,4 23-1 16,-16-10-27-16,2 15 0 15,-12 0 0-15,2 13-1 16,-8 2-1-16,5 10 0 0,-2 1-2 16,11 7 2-16,7-1-3 15,14 1 0-15,12-3 0 16,16-6-2-16,11-7 1 15,10-6-1-15,6-11 1 16,4-14-2-16,0-9 2 16,-9-8-1-16,-6-10 1 15,-8-5 0-15,-14-7-1 16,-10-4 1-16,-10 1-2 15,-15 4 1-15,-8 4-1 16,-9 5 0-16,-1 6-2 16,-3 1-1-16,9 26-15 15,2-12-19-15,18 14-1 16,7-11-1-16,22 10-1 0</inkml:trace>
  <inkml:trace contextRef="#ctx0" brushRef="#br1" timeOffset="189269.8256">1477 9525 38 0,'-5'-20'28'0,"0"-2"2"16,1-1 1-16,3 2-18 15,-4-8-4-15,8 9-1 16,-6-9 0-16,8 13-1 15,-9-5 0-15,4 21-1 16,2-17-2-16,-2 17 0 16,-7 15-1-16,1 14-1 0,-3 9 0 15,-1 15 0-15,0 15-1 16,-2 15 0-16,3 10 0 15,2 5 0-15,3-1 0 16,8-8 0-16,6-8-1 16,8-17 1-16,7-17-1 15,10-26 0-15,10-18 1 16,7-19 0-16,4-19 0 15,5-13 0-15,-2-11 0 16,0-8 0-16,-7-2 0 16,-4 1 1-16,-10 3-2 15,-10 5 0-15,-5 12 0 16,-8 8 0-16,-6 11 0 15,0 11 0-15,-9 18 0 0,0 0 0 16,8 16 0-16,-7 14 0 16,0 8 0-16,2 12 1 15,2 6-1-15,3 6 1 16,4 0-2-16,2-7 2 15,5-5-2-15,2-9 2 16,5-14-1-16,4-13 1 16,1-18-1-16,2-13 1 15,0-20 0-15,0-8 0 16,-5-11 1-16,1-9-2 15,-4-3 0-15,-6-5-2 16,0 9-1-16,-6 0-2 16,2 20-2-16,-7-4-9 15,12 25-21-15,-9 2 0 0,14 20-1 16,-6 2 3-16</inkml:trace>
  <inkml:trace contextRef="#ctx0" brushRef="#br1" timeOffset="189701.8504">3067 9587 78 0,'-16'-15'35'15,"-3"10"-1"-15,-14-5 1 16,0 18-28-16,-12 3 1 15,6 16-1-15,-6 7-1 16,4 13 0-16,1 3-2 0,8 4 0 16,8-3-1-16,12-1 0 15,9-8-1-15,12-11-1 16,12-16 0-16,10-9 0 15,7-14 0-15,6-12-1 16,4-9 1-16,2-6 0 16,-4-9-1-16,-3 0 0 15,-4-1 1-15,-4 3-1 16,-9 8 0-16,-7 5 0 15,-6 13 0-15,-13 16 0 16,0 0 1-16,5 32-1 16,-15 3 0-16,0 9 0 15,1 5 0-15,1 2-1 0,10-4-1 16,6-11-1-16,16-11-3 15,9-27-5-15,22-8-26 16,-2-28-2-16,18-10 1 16,-5-23 0-16</inkml:trace>
  <inkml:trace contextRef="#ctx0" brushRef="#br1" timeOffset="189896.8615">3806 8978 100 0,'-10'14'38'0,"-13"15"1"16,4 28-2-16,-13 11-33 15,7 13-1-15,4 7-1 16,4 10 0-16,3-1-2 16,5 0-2-16,9-6-1 0,-1-22-15 15,13 3-19-15,-6-24 0 16,13-2 0-16,-9-24-2 15</inkml:trace>
  <inkml:trace contextRef="#ctx0" brushRef="#br1" timeOffset="190092.8727">3513 9711 106 0,'-31'-16'39'0,"10"13"1"16,5-9-2-16,16 12-33 15,7-13-2-15,16-2-1 16,10 0-1-16,15-6-3 15,11 1-1-15,7-5-3 0,16 12-31 16,-8-10-1-16,6 16 0 16,-15-4-2-16</inkml:trace>
  <inkml:trace contextRef="#ctx0" brushRef="#br1" timeOffset="190738.9097">4092 9708 99 0,'0'0'38'15,"4"16"1"-15,-4-16-1 16,25-4-34-16,-3-3 0 16,8-2-1-16,5-4 1 15,1-1-2-15,-1-4 0 0,-4-2-1 16,-3-2 1-16,-4-2-2 15,-10 1 1-15,-6-4-1 16,-12 4 0-16,-7 4 0 16,-9 5 0-16,-6 7 0 15,-7 10 0-15,-4 9 0 16,-2 10 1-16,1 9-1 15,4 6 1-15,4 6-1 16,14-1 0-16,7-2 0 16,14-7 0-16,17-7 0 15,13-12 0-15,15-9 0 16,8-12 0-16,12-8 0 15,6-9-1-15,3-4 0 0,-4-2 0 16,-7-3 0 0,-8 6 1-16,-11 5-1 0,-13 6 0 15,-15 9 1-15,-21 7 0 16,0 24 0-16,-20 4 0 15,-1 14 1-15,-7 6-1 16,4 7 1-16,1 3-1 16,3-5 1-16,9-6-1 15,10-6 1-15,5-15 0 16,8-15 0-16,5-17 0 15,5-14 1-15,0-13-1 16,1-10 0-16,-1-6 0 16,-3-6 0-16,-3 1 0 15,-3 1 0-15,-5 7 0 0,-2 6-1 16,0 7 0-16,-1 8 0 16,5 5-2-16,4 1-1 15,9 7-3-15,0-10-13 16,22 15-21-16,-2-11-1 15,19 9 0-15,1-12-2 16</inkml:trace>
  <inkml:trace contextRef="#ctx0" brushRef="#br1" timeOffset="191089.9297">6572 9340 91 0,'9'-19'38'15,"-9"19"0"-15,9-17 1 16,-5 29-34-16,-6-1-2 16,2 15 1-16,-4 5-1 15,-1 12 0-15,-1 4-1 16,1 9 0-16,3-2-1 15,-1 0-2-15,3-3-1 16,4-16-3-16,11 6-14 16,-3-31-19-16,9-1 0 0,-2-22 0 15,8-6-1-15</inkml:trace>
  <inkml:trace contextRef="#ctx0" brushRef="#br1" timeOffset="191240.9384">6612 9097 78 0,'-11'-17'35'15,"3"4"-2"-15,8 13-2 16,14 13-45-16,8-12-18 16,13 5-1-16,8-4-2 15,12 7 2-15</inkml:trace>
  <inkml:trace contextRef="#ctx0" brushRef="#br1" timeOffset="191573.9574">7270 9215 100 0,'-14'25'39'0,"-20"-4"1"15,2 10-3-15,-6-4-33 16,4 3 0-16,2 0-1 16,4 0-1-16,12-3-1 15,8-1 1-15,13-6-2 16,13-4 1-16,6-3 0 15,10-4-1-15,4 1 0 16,4-5 1-16,-5 1 0 16,-4 1 0-16,-6 6 0 15,-10 5 0-15,-13 5-1 16,-10 5 1-16,-13 3-1 0,-4 1 1 15,-6 2-2-15,-3-2 0 16,3-1-2-16,0-9-4 16,20 4-25-16,-10-21-8 15,19-5 0-15,0 0-1 16</inkml:trace>
  <inkml:trace contextRef="#ctx0" brushRef="#br1" timeOffset="192060.9853">9348 8754 74 0,'19'-42'36'0,"-3"1"-1"0,2 13 2 15,-8 13-35-15,2 10 2 16,-12 5-1-16,12 28 2 16,-14 3 0-16,-1 20 0 15,-1 9-1-15,2 17-2 16,-2 14 0-16,0 9 0 15,-3 7 1-15,2 3-1 16,-3 0-1-16,-2-6 0 16,4-6-2-16,-3-13 0 15,8-8-4-15,-2-28-7 16,12-4-26-16,0-28 0 15,15-9 0-15,0-20-1 16</inkml:trace>
  <inkml:trace contextRef="#ctx0" brushRef="#br1" timeOffset="192270.9973">9406 9331 105 0,'-9'0'40'0,"9"0"0"15,0 0 0-15,0 0-37 16,38-2 0-16,2-12-2 15,17-10-1-15,14-5-1 16,11-10-2-16,12-1-4 16,-5-18-20-16,13 12-12 15,-17-13 0-15,0 10-2 16,-19-7 2-16</inkml:trace>
  <inkml:trace contextRef="#ctx0" brushRef="#br1" timeOffset="192473.0089">10230 8576 100 0,'-28'31'41'0,"5"27"1"15,-8 6-1-15,8 21-36 16,5 9 0-16,2 10-1 16,2 2-1-16,3 2 0 15,5-6-2-15,6-9 0 16,5-6-4-16,4-13-2 15,16-1-13-15,-9-24-19 16,21 0-4-16,-7-19 0 16,12 0-1-16</inkml:trace>
  <inkml:trace contextRef="#ctx0" brushRef="#br1" timeOffset="193120.0459">10585 9681 89 0,'-13'0'38'0,"13"0"-1"15,0 0 2-15,27-14-33 16,-7 0-2-16,12 4 0 0,1-3-1 15,6 3 0-15,-2 0-1 16,1 7 0-16,-8 4 0 16,-6 7-1-16,-10 7 0 15,-13 5 0-15,-7 5 1 16,-9 4-1-16,-11 2 0 15,2 5 1-15,-11-3 0 16,5 0-1-16,1-6 1 16,7-3-1-16,6-4 0 15,9-4 0-15,7-16 0 16,22 11-1-16,5-14 0 15,10-5 0-15,9-5-3 16,7-4-1-16,9 1-8 16,-8-11-26-16,17 6-2 0,-11-15-1 15,4 12-1-15</inkml:trace>
  <inkml:trace contextRef="#ctx0" brushRef="#br1" timeOffset="193744.0816">11898 8928 87 0,'-5'-22'37'16,"5"22"0"-16,-24-11-3 16,5 18-29-16,-12 3-1 15,-4 9-1-15,-8 4 0 16,-5 16 0-16,-8 8 0 15,3 8 0-15,-4 9-1 16,9 10 1-16,3 6-1 16,8 5 1-16,16 2-1 15,21-4 1-15,21-7-2 16,19-7 1-16,23-14 0 0,21-13-1 15,17-17-1-15,20-14 1 16,8-19-1-16,0-16 0 16,-2-14 0-16,-10-14 0 15,-13-9 0-15,-14-7-1 16,-22-7 0-16,-23-5 0 15,-23-6 1-15,-20 0-1 16,-24-5 1-16,-14 0-1 16,-25 3 0-16,-15 10 1 15,-16 12-1-15,-10 20 1 16,-7 22 0-16,-2 21 0 15,6 25-2-15,7 18-4 16,30 34-20-16,3-6-14 16,39 12 1-16,14-11-4 0,34-2 1 15</inkml:trace>
  <inkml:trace contextRef="#ctx0" brushRef="#br1" timeOffset="197448.2934">14577 8334 52 0,'-20'-1'33'15,"-11"12"0"-15,-9 20 1 16,-17 10-24-16,0 32-1 15,-11 8 0-15,4 26-1 16,-4 3 1-16,13 12-3 16,8-8 0-16,19-3-2 15,20-14-4-15,22-16-1 16,31-14-5-16,15-26-29 15,32-13-3-15,10-21-1 16,12-7 1-16</inkml:trace>
  <inkml:trace contextRef="#ctx0" brushRef="#br1" timeOffset="197935.3213">14723 8781 90 0,'19'-17'38'16,"6"-10"-1"-16,16 8 2 15,6-4-38-15,9 8 2 16,0 4-2-16,1 9 2 16,-9 8 0-16,-16 15-1 15,-18 6 0-15,-19 17-1 16,-14 3 2-16,-18 13-1 15,-6 3 1-15,-9 3-2 16,4-3 1-16,5-8-1 0,9-5 0 16,12-9 1-16,17-15-1 15,18-9 0-15,17-14-2 16,11-10 1-16,21-10-3 15,5-13-7-15,20 5-26 16,-9-16-4-16,11 3 0 16,-13-9-2-16</inkml:trace>
  <inkml:trace contextRef="#ctx0" brushRef="#br1" timeOffset="198635.3613">15880 8632 48 0,'-11'15'35'0,"-8"3"3"16,3 9-2-16,-7-5-15 16,10 18-4-16,-15 0-8 15,11 12-3-15,-4 3-2 16,6 6 1-16,0-4-2 15,8 2 0-15,2-12-1 0,10-4-1 16,4-15 1-16,6-13-1 16,5-14 0-16,7-11 0 15,2-7 0-15,2-9-1 16,-2-2 1-16,-1-1-1 15,-4-1 1-15,-1 7-1 16,-7 3 0-16,-2 9 0 16,-1 5 0-16,-13 6-1 15,16 13 0-15,-7 0-2 16,3 13-2-16,-3-7-2 15,16 15-9-15,-11-15-22 16,13 2 1-16,-1-10-1 16,10-2 0-16</inkml:trace>
  <inkml:trace contextRef="#ctx0" brushRef="#br1" timeOffset="199124.3893">16380 8982 58 0,'1'-26'35'16,"-1"10"0"-16,-10 0 1 15,10 16-8-15,-20-4-18 16,10 16-3-16,-7 2-1 15,7 13-1-15,-4 0-1 16,8 6-1-16,-3-1-1 16,5-1 0-16,4-3 0 15,8-9 0-15,3-9-1 16,6-9 0-16,7-13-1 15,3-5 1-15,5-11-1 16,1-4 1-16,-1-2-1 0,-4 3-1 16,0 5 1-16,-7 4-1 15,-10 14 1-15,-11 8-1 16,1 24 0-16,-12 12 1 15,-8 13 0-15,-7 14 0 16,-2 10 0-16,-3 9-1 16,-2 2 1-16,1-4 1 15,6-5-1-15,4-12 0 16,8-12 0-16,3-12 0 15,4-13 1-15,6-15 0 16,1-11-1-16,5-16 1 16,2-7-1-16,3-10 0 15,-1-9 0-15,4-6 0 16,1-7-1-16,4-4 0 15,5-1-1-15,2 1-1 0,8 9-2 16,-4 1-4-16,16 16-23 16,-11 0-7-16,10 16 1 15,-8-1-1-15</inkml:trace>
  <inkml:trace contextRef="#ctx0" brushRef="#br1" timeOffset="200108.4456">17054 9033 91 0,'8'-14'37'0,"-20"-4"0"16,3 12 2-16,-15-8-27 16,-2 15-5-16,-9 3-2 15,1 15-1-15,-9 6 0 0,6 11 0 16,-4 4-2-16,11 3 1 15,5 2-2-15,11-6 0 16,10-5 0-16,15-12 0 16,14-15 0-16,10-16-1 15,14-16 0-15,6-13 0 16,7-10 1-16,-1-10-1 15,0-4 1-15,-9-4-1 16,-2 3 0-16,-10 7 0 16,-13 12 1-16,-8 12-1 15,-14 16 0-15,-5 16 0 16,-18 13 0-16,1 15 2 15,-5 17-4-15,1 4 2 16,0 6 0-16,7 2-2 0,14-7 0 16,5-3-1-16,17-12-2 15,7-14-1-15,15-4-3 16,-1-22-4-16,17 8-12 15,-17-24-6-15,14 13 11 16,-25-16 7-16,4 6 8 16,-14 0 4-16,-8 1 4 15,-3 12 5-15,-19-8 14 16,9 23 7-16,-16-9-10 15,10 21-6-15,-13 0-5 16,9 6-3-16,-5-1-1 16,3 4-1-16,0-2-1 15,5-2 0-15,2-8-1 0,4-5 1 16,0-14-1-1,0 0 0-15,19-14 0 0,-5-9-1 16,1-8 1-16,3-5 0 16,-2-6 0-16,0-1-1 15,2-1 0-15,-6 4 0 16,1 6 0-16,-1 7 0 15,-1 6 0-15,7 6-1 16,1 6 1-16,4 4 0 16,5 4 0-16,1 3 0 15,2 3 0-15,3-2 0 16,-4 4 0-16,-1 0-1 15,-6 0 1-15,-4 0 1 16,-5-1-1-16,-14-6 0 0,8 11 0 16,-8-11 0-16,-14 19 0 15,-2-9 1-15,-1 6-1 16,-5 6 1-16,-1 6 0 15,2 4 0-15,2 4 0 16,1 0 0-16,11-1-1 16,5 0 1-16,9-6 0 15,9-12-1-15,6-8 0 16,11-10 0-16,0-10 0 15,6-12 0-15,-1-10 0 16,-3-5 0-16,-5-2-1 16,-8-5 0-16,-4 1-1 15,-11 3-2-15,-3 11-1 16,-9-3-4-16,5 33-12 15,-9-23-17-15,9 23-3 0,-12 7 2 16,18 9-1-16</inkml:trace>
  <inkml:trace contextRef="#ctx0" brushRef="#br1" timeOffset="200607.4741">18394 9000 106 0,'0'0'39'16,"-19"-24"0"-16,9 17 0 15,-11-3-33-15,5 6-1 16,-7 5 0-16,3 9-1 16,-7 8-1-16,7 10 0 15,0 8-1-15,1 2 0 0,2 0 0 16,7 2-2-16,5-5 0 15,7-8 0-15,4-7 0 16,9-14 0-16,6-13 0 16,0-11 0-16,5-5 0 15,0-9 0-15,-1-2 0 16,-1-5 0-16,-2 5 0 15,-6 5 0-15,-2 7 0 16,-14 22 0-16,14-7 0 16,-14 25 0-16,-6 18 0 15,-6 16 0-15,-4 12 0 16,0 15 0-16,-6 7 0 15,0 6 0-15,-3 0 0 16,1-8 0-16,1-10 0 0,1-10 0 16,3-17 0-16,4-15 0 15,1-16 0-15,14-16 0 16,-8-20-6-16,12-20-2 15,16 2-7-15,-9-33-10 16,17 0-15-16,-4-20-2 16,14 4 1-16,-5-2 2 15</inkml:trace>
  <inkml:trace contextRef="#ctx0" brushRef="#br1" timeOffset="200942.4933">18511 9140 115 0,'0'0'39'0,"32"6"0"0,-14-19-6 15,14 4-27-15,2-11-1 16,10-1-2-16,-4-3-1 16,4-4-1-16,-4 2 0 15,-4-3 0-15,-6-1-1 16,-10 4 0-16,-9 1 1 15,-13 6-1-15,-7 5 1 16,-11 9 0-16,-9 8-1 16,-5 8 1-16,-3 10 0 15,0 8 0-15,5 4 0 16,5 8-1-16,9-1 1 15,8-1-1-15,14-7-1 16,11-4 0-16,13-12-2 0,9-10-1 16,11-7-4-16,-1-20-6 15,15 7-19-15,-14-19-6 16,6 5-1-16,-13-11 0 15</inkml:trace>
  <inkml:trace contextRef="#ctx0" brushRef="#br1" timeOffset="201234.51">19108 8925 108 0,'-11'23'39'16,"-15"3"1"-16,6 12-2 15,-3-7-29-15,6 5-3 16,1-5-2-16,8-6-1 16,6-11 0-16,2-14-2 15,21 6 0-15,1-20 0 16,3-7 1-16,6-9-2 15,-2-3 0-15,4-4 0 0,-4 3 0 16,-3 2 0-16,-5 9 0 16,-6 7 0-16,-15 16 0 15,11-1 0-15,-11 14 0 16,-3 6 0-16,-1 5 0 15,0 4-4-15,8 3-2 16,-4-10-7-16,18 11-9 16,-12-20-14-16,18 3-6 15,-5-15 2-15,13 1-1 16</inkml:trace>
  <inkml:trace contextRef="#ctx0" brushRef="#br1" timeOffset="201576.5295">19652 8770 125 0,'-28'7'40'0,"7"11"1"16,-17-8-8-16,10 11-28 15,3 2-2-15,4-4-1 16,8-3-1-16,9 0 0 15,6-3-1-15,-2-13 0 16,20 14 0-16,-9-11 1 16,3-1-1-16,-1 2 0 15,-3 2 1-15,-10-6-1 16,8 18 2-16,-9-2-2 15,-6 4 0-15,-3 2 0 0,-4 3-2 16,-1-2-2-16,2 8-7 16,-7-19-7-16,19 11-14 15,-11-22-10-15,12-1 1 16,0 0-2-16,9-24 3 15</inkml:trace>
  <inkml:trace contextRef="#ctx0" brushRef="#br1" timeOffset="202294.5706">20406 9151 94 0,'-20'-1'35'16,"3"4"-2"-16,-12-17-4 15,16 7-22-15,-13-12-3 16,5 0-1-16,-3-11-1 16,3-8 0-16,-2-6-1 15,1-15 0-15,-3-7-1 16,2-5 1-16,0-4-1 15,2 0 1-15,-2 1 0 16,4 10 1-16,5 4-2 16,5 12 2-16,6 10 0 15,6 6-1-15,11 9 0 16,9 4-1-16,6 6 1 15,5 1-1-15,-1 5 0 0,0 6 1 16,-5 9 0-16,-13 8-1 16,-15 11 1-16,-15 13 0 15,-21 9 1-15,-13 10 1 16,-14 12 1-16,-3 5-2 15,0-2 2-15,9 0-2 16,14-8 2-16,19-8-2 16,27-9 0-16,22-17-4 15,30-14-3-15,13-19-11 16,37 3-14-16,-8-23-11 15,10-3-1-15,-12-17-1 16,3 3 0-16</inkml:trace>
  <inkml:trace contextRef="#ctx0" brushRef="#br1" timeOffset="202699.5938">21057 8280 107 0,'-3'-23'39'0,"3"23"1"16,-27 9-8-16,9 24-27 16,-4 14-2-16,0 12 1 15,-2 12 0-15,6 7-2 16,3 2 1-16,5-3-4 15,12-2-2-15,-5-19-15 16,23 3-19-16,-8-17-5 16,10-4 1-16,-5-16-1 15</inkml:trace>
  <inkml:trace contextRef="#ctx0" brushRef="#br1" timeOffset="203362.6317">22036 8659 94 0,'0'0'38'16,"-29"-18"-2"-16,8 20-2 15,-19-4-25-15,3 11-2 0,-6 3-1 16,5 12-2-16,-1 2 0 16,7 5-1-16,5 5 0 15,12 1-1-15,5 0 1 16,12-3-3-16,10-5 1 15,10-7 0-15,5-7-1 16,8-8 1-16,1-9 0 16,1-10-1-16,-1-5 0 15,-5-9 0-15,-6-2 0 16,-10-5-1-16,-5 0-1 15,-13 2 2-15,-3 4-3 16,-5 3 0-16,1 8-2 16,-3 1 1-16,13 15-4 15,-3-21-13-15,25 23-18 0,-2-5-1 16,22 6 1-16,5-5 1 15</inkml:trace>
  <inkml:trace contextRef="#ctx0" brushRef="#br1" timeOffset="203564.6433">22536 8662 90 0,'0'0'37'15,"0"0"1"-15,-19 20 2 16,-10-7-33-16,-4 6-4 16,-6 9 1-16,-3 7-2 15,-2 3 1-15,-2 5-2 16,5 2-1-16,8-5-1 15,5-2-2-15,5-15-1 16,18 3-13-16,5-26-21 16,0 0 1-16,19-26 0 0,4 5-1 15</inkml:trace>
  <inkml:trace contextRef="#ctx0" brushRef="#br1" timeOffset="203715.6519">22276 8777 95 0,'-5'-13'39'16,"5"13"0"-16,0 0-1 15,3 11-27-15,-3-11-5 16,16 25-3-16,2-11-2 15,11-4-3-15,11 5-5 16,-1-15-24-16,18 9-9 16,0-12 1-16,6 4-1 15</inkml:trace>
  <inkml:trace contextRef="#ctx0" brushRef="#br1" timeOffset="204230.6814">22877 8724 103 0,'-22'1'40'0,"6"13"0"15,-10-5 0-15,14 9-33 16,-12 1-2-16,8 6-2 16,-1 2 0-16,5 0-1 15,5 1 0-15,7-2 0 16,6-6-2-16,7-4 1 15,7-8-1-15,8-8 1 16,4-8-1-16,3-9 0 16,2-4 0-16,0-9 0 0,-3-2 0 15,0-5 1-15,-3 1-3 16,-8 3 2-16,-5 6-2 15,-4 8 2-15,-4 6 0 16,-10 13 0-16,-7 18-1 16,-6 11 0-16,-4 17 3 15,-5 18-2-15,-6 15 1 16,-3 11-2-16,-1 6 2 15,-1 2-1-15,0-2 0 16,4-6 1-16,4-13-1 16,1-14 1-16,5-18 0 15,5-14 0-15,4-19-1 16,10-12 0-16,-7-22-1 15,11-9 0-15,1-12 1 0,8-13-2 16,3-12 1-16,11-6-2 16,4-6 1-16,5 1-2 15,2 8-1-15,1-3-9 16,13 23-18-16,-12 0-9 15,5 20 1-15,-7 6 0 16</inkml:trace>
  <inkml:trace contextRef="#ctx0" brushRef="#br1" timeOffset="204757.7115">23615 8757 107 0,'-29'0'39'0,"-14"-5"2"16,11 17-8-16,-16-7-25 16,8 7-2-16,-4 3-2 15,5 7 0-15,7 2-1 16,8 4 0-16,9 0-2 15,11-1 0-15,12-5-1 16,11-4 1-16,4-6-1 16,11-7 0-16,4-7 0 15,3-8 0-15,-2-6 0 16,4-5 0-16,-9-2 0 15,-2-3 0-15,-5 2 0 16,-5-1 0-16,-5 7 0 16,-8 4-1-16,-9 14 1 0,0 0 0 15,-6 19-1-15,-11 12 1 16,-3 10 0-16,-8 16 0 15,-5 11 0-15,-4 8 0 16,-5 5 1-16,-3 4 0 16,6-4 0-16,-1-6 0 15,5-11 1-15,5-12-2 16,5-14 0-16,5-13 0 15,7-12 0-15,13-13-3 16,-13-21 0-16,12-7-4 16,10-2-7-16,-6-29-13 15,26 3-14-15,-10-13 0 16,15 2 0-16,-2-5 0 15</inkml:trace>
  <inkml:trace contextRef="#ctx0" brushRef="#br1" timeOffset="205141.7335">23734 8968 106 0,'0'0'40'15,"-4"13"1"-15,4-13-3 16,19-12-33-16,4 3-2 15,6 0-1-15,7-4-1 16,4-2-1-16,-2-3 1 16,0-2-1-16,-5-2 0 15,-8 2 0-15,-8 0 0 0,-8-1 0 16,-13 5 0-16,-5 5 1 15,-10 3 0-15,-7 7-1 16,-4 6 1-16,-3 9 0 16,0 4 0-16,-1 11 0 15,6 3 0-15,5 4-1 16,8 1 1-16,9-5-1 15,11-4-1-15,8-6-1 16,15-7-2-16,4-16-2 16,21 2-9-16,-12-23-22 15,20 3-5-15,-8-13 2 16,6 3-1-16</inkml:trace>
  <inkml:trace contextRef="#ctx0" brushRef="#br1" timeOffset="205448.751">24297 8819 88 0,'0'0'38'0,"-18"19"2"15,4 7 0-15,-15-4-25 16,11 13-8-16,-5-6-2 15,6 1-2-15,4-7 0 16,9-6-1-16,4-17 0 16,15 9-1-16,5-20 0 15,7-9-1-15,7-4 1 16,5-5 0-16,-1-2 0 15,2-3-1-15,-7 8 1 16,0 3 0-16,-10 9-1 16,-8 9 1-16,-15 5 0 15,7 19-1-15,-15 3 0 0,-1 4-1 16,-2 5-1-16,2-3-1 15,4 5-7-15,3-18-3 16,22 9-5-16,-20-24-8 16,48-7-16-16,-14-10 0 15,17-2 0-15,-6-11 2 16</inkml:trace>
  <inkml:trace contextRef="#ctx0" brushRef="#br1" timeOffset="205767.7693">24772 8095 102 0,'3'10'41'0,"0"1"2"15,21 13-2-15,-7 8-35 16,16 6-2-16,3 7-1 15,-1 11 0-15,-3 6-1 16,-3 11 0-16,-6 2 0 16,-10 6-1-16,-11 0 0 15,-9 1-1-15,-11-4 1 16,-6-4-1-16,-12-3-1 15,-4-9-2-15,-5-1-4 16,-9-18-6-16,18 9-10 16,-21-29-15-16,22 5-4 15,-8-17-1-15,11-2 1 16</inkml:trace>
  <inkml:trace contextRef="#ctx0" brushRef="#br1" timeOffset="221904.6923">1216 11382 51 0,'5'-14'34'0,"-10"-8"0"16,3 1 0-16,-15-8-26 15,12 7 2-15,-17-9-3 16,2 12-1-16,-17 0 0 16,-4 15-2-16,-14 7-1 15,-4 18-1-15,-11 14 2 16,-3 19-1-16,-1 8 0 15,1 17 1-15,4 9-2 0,8 3 0 16,8 1 0-16,17-2-1 16,14-9-1-16,16-7 0 15,16-12 0-15,21-16-2 16,15-13 1-16,12-13-1 16,17-12-1-16,11-15-2 15,10-4-1-15,-5-20-6 16,13 9-26-16,-21-15 2 15,4 9-2-15,-16-10 1 16</inkml:trace>
  <inkml:trace contextRef="#ctx0" brushRef="#br1" timeOffset="222610.7326">1503 11726 74 0,'0'0'38'0,"-17"-18"-2"16,6 19 2-16,-12-3-31 15,-1 13-1-15,-8 1-1 16,-2 10-3-16,-8 3 2 15,4 12-2-15,0 3 1 16,2 6-2-16,9 1 1 16,6-5-3-16,14-4 2 15,12-3 0-15,11-13 0 16,13-9-2-16,12-15 1 15,3-9-1-15,8-13 1 16,0-10-1-16,-1-5 1 16,-5-11-1-16,-2 1 1 0,-7-3 2 15,-9 5-2-15,-6 4 1 16,-9 7 0-16,-5 9 1 15,-7 8-2-15,-1 19 2 16,0 0-1-16,-15 20-1 16,4 7 0-16,1 6-1 15,2 4 1-15,5-2-2 16,7 0 1-16,6-9-1 15,12-7 2-15,7-16-2 16,10-10 2-16,10-9-1 16,-1-8 1-16,1-6 2 15,-1 0-2-15,-7 2 1 16,-5 4-1-16,-13 6 2 15,-8 9-2-15,-15 9 2 0,11 19-2 16,-16 4-2-16,-2 11 2 16,-4 4-2-16,0 3 2 15,0 5-2-15,0-4 2 16,4-6-1-16,0-5 1 15,6-8 1-15,1-23-1 16,11 4 1-16,1-19-1 16,4-13 0-16,5-8 1 15,0-8-1-15,4-6 0 16,-5 1 1-16,0 3-1 15,-6 4 2-15,0 11-3 16,-8 8 3-16,2 5-3 16,-8 18 2-16,9-12-4 15,-9 12-3-15,20-3-3 16,-9-11-20-16,19 7-8 0,-3-15-2 15,17 5 1-15,-6-18 0 16</inkml:trace>
  <inkml:trace contextRef="#ctx0" brushRef="#br1" timeOffset="223067.7588">2579 11123 81 0,'-19'23'39'15,"-11"4"-1"-15,9 20 0 16,-13 10-32-16,12 10 1 15,4 4-3-15,6 14 1 0,4-2-3 16,3 4 0-16,8-9-1 16,2-4-1-16,4-13 1 15,2-11-2-15,3-14 1 16,1-17-2-16,0-15 2 15,3-16 0-15,1-12 0 16,-1-13 0-16,2-6 0 16,-1-6 1-16,-2-6-1 15,-2 0 1-15,5 4-1 16,-4 11 1-16,2 4-1 15,-2 11 1-15,1 10-1 16,1 9 0-16,-2 12-1 16,0 8 3-16,-5 8-2 15,-3 9 1-15,-7 7-1 16,-5 2-1-16,-7 4 1 15,-10 2-1-15,-6-2 1 0,-5-2-2 16,-8-4 1-16,2-12-3 16,3-4 0-16,2-16-5 15,22 4-18-15,-2-24-12 16,22 3 1-16,-1-16-1 15,21 4 1-15</inkml:trace>
  <inkml:trace contextRef="#ctx0" brushRef="#br1" timeOffset="223717.796">2952 11618 80 0,'0'0'38'16,"0"0"-1"-16,-18 10 3 0,-6 1-33 15,6 16 1 1,-4 1-4-16,5 6-1 0,-1 1 0 15,9 1-2-15,3 1 1 16,10-6-2-16,6-6 0 16,3-10-1-16,11-9 1 15,3-7 0-15,1-9-1 16,0-10 0-16,1-6 1 15,-7-6 1-15,-3-2-2 16,-3 0 3-16,-6-1-3 16,-4 6 1-16,-3 1 0 15,-3 5 1-15,-2 9-1 16,2 14-1-16,-4-17 1 15,4 17-1-15,0 0 2 0,13-4-1 16,-1 4 1-16,5 0 0 16,4 2 1-16,4-2-1 15,1 1 1-15,0 3 0 16,-2 0 0-16,-2 2 0 15,-6 4-1-15,-2 1 1 16,-5 3-1-16,-8 5 0 16,-6 3 0-16,-1-2-3 15,-5 7 2-15,-2-3-2 16,4 0 2-16,-1-4-3 15,9-5 3-15,1-15-2 16,16-7 2-16,6-13 1 16,7-8-1-16,7-6 1 15,0-6-1-15,3-1 1 16,-4 5-1-16,-6 4 1 0,-3 14-1 15,-7 11 0-15,-10 12 0 16,-4 12 2-16,-5 12-3 16,-5 7 2-16,0 9-3 15,2-4-4-15,6 11-5 16,-6-20-12-16,26 10-11 15,-7-20-8-15,19-2 1 16,2-18-1-16</inkml:trace>
  <inkml:trace contextRef="#ctx0" brushRef="#br1" timeOffset="224187.8228">4507 11060 75 0,'5'-13'38'0,"-13"2"0"16,8 11 0-16,-20 23-33 15,13 9 0-15,-1 9-2 16,3 19 0-16,1 11-1 16,4 7 1-16,3 4-2 15,3 0 1-15,0-1-2 16,3-10-2-16,2-5-3 15,-5-27-12-15,9-1-20 16,-7-23-2-16,9-7-1 16,-8-23 1-16</inkml:trace>
  <inkml:trace contextRef="#ctx0" brushRef="#br1" timeOffset="224519.8418">4479 11108 93 0,'3'-12'38'0,"8"13"1"15,-2-5-3-15,13 7-33 16,9-3 0-16,11 1-1 16,9-1 0-16,5 2 0 15,2 2-1-15,-1 2 1 16,-2 5-2-16,-6 8 1 15,-9 8 0-15,-12 10-1 0,-14 8 0 16,-12 7 1-16,-14 7-1 16,-11 3 2-16,-12 1-1 15,-10 2 0-15,-5-9 0 16,-1-7-3-16,9-8-1 15,0-14-4-15,22-2-10 16,-2-21-24-16,22-4 2 16,16-26-3-16,15 3 4 15</inkml:trace>
  <inkml:trace contextRef="#ctx0" brushRef="#br1" timeOffset="224706.8525">5130 11331 61 0,'20'1'38'0,"-20"-1"-1"16,5 28 1-16,-16-3-19 0,3 17-13 15,-12-2-2-15,6 11 1 16,-4 1-3-16,3-2 1 16,3-7-3-16,6-8-3 15,11-10-2-15,-5-25-30 16,26-5-2-16,-4-22-2 15,12-7 0-15</inkml:trace>
  <inkml:trace contextRef="#ctx0" brushRef="#br1" timeOffset="224842.8603">5268 11040 61 0,'0'0'35'16,"-15"4"-4"-16,15-4-30 0,-1 11-18 15,14-6-19-15,17 2 1 16</inkml:trace>
  <inkml:trace contextRef="#ctx0" brushRef="#br1" timeOffset="225149.8779">5612 11242 95 0,'-42'48'42'16,"9"14"0"-16,-7-9-2 15,13 3-34-15,10-9-2 16,17 1 0-16,12-17-3 0,17-12 1 15,13-14-2-15,9-16 1 16,5-10-1-16,-1-9 0 16,-6-8 1-16,-9-6-3 15,-12 2 2-15,-15 3 0 16,-15 7-1-16,-14 3-1 15,-9 7-2-15,-8 5-1 16,1 10-3-16,-9-8-14 16,16 17-18-16,-1-10 0 15,26 8 0-15,-15-6 1 16</inkml:trace>
  <inkml:trace contextRef="#ctx0" brushRef="#br1" timeOffset="225671.9077">6416 11228 55 0,'-1'-17'37'16,"1"17"-1"-16,-17-2 1 15,3 20-20-15,-16 5-10 0,-3 15-2 16,-9 7-2-16,-4 6-1 16,-3 2-1-16,2-1 1 15,5-7-2-15,6-6-2 16,11-7-2-16,6-17-3 15,19-15-3-15,0 0-3 16,19-16 2-16,-5-16 1 16,9 1 5-16,-7-9 4 15,0-2 3-15,-2 7 5 16,-13-6 5-16,10 17 2 15,-20-4 0-15,9 28-2 16,-7-19-4-16,7 19-1 16,-3 17-2-16,11-1-2 15,3 3-1-15,8 1-2 16,13-1-3-16,4-2-1 0,13 0-6 15,-3-19-19-15,16 7-10 16,-2-15 0-16,8 3 0 16</inkml:trace>
  <inkml:trace contextRef="#ctx0" brushRef="#br1" timeOffset="225871.9192">6755 11239 92 0,'-13'6'39'0,"-12"4"0"15,9 16-1-15,-1 3-34 16,-1 9-1-16,4 5-1 15,4 3-1-15,1-1-1 16,9-2-1-16,4-5-1 16,6-15-3-16,12-3-12 0,-7-24-21 15,14-7 1-15,-4-21-2 16,6-7 2-16</inkml:trace>
  <inkml:trace contextRef="#ctx0" brushRef="#br1" timeOffset="225992.9261">6727 11013 86 0,'-26'1'36'0,"13"8"-7"16,10 6-28-16,3-15-34 16,21 24-4-16,2-16 0 15</inkml:trace>
  <inkml:trace contextRef="#ctx0" brushRef="#br1" timeOffset="226403.9496">7190 11247 83 0,'-27'17'39'0,"-7"-7"0"16,7 8 2-16,-10-6-36 15,6 10 1-15,-5 0-2 16,3 6 1-16,2 2-2 15,11 0 0-15,3 0-1 16,11-5 0-16,11-8-1 16,12-7 0-16,12-14-1 15,9-11 1-15,9-14-1 16,2-9 0-16,6-14 1 0,-3-3-1 15,-5-6 0-15,-7 0 1 16,-8 2-1-16,-5 5 1 16,-11 12-1-16,-7 10 2 15,-10 16-2-15,1 16 0 16,-26 19 0-16,7 18 0 15,-4 13-1-15,-1 10-1 16,4 10-2-16,0-3-4 16,17 9-12-16,-8-24-13 15,23 1-8-15,1-23 1 16,16-6-1-16</inkml:trace>
  <inkml:trace contextRef="#ctx0" brushRef="#br1" timeOffset="226749.9694">7456 11319 97 0,'0'0'40'16,"-5"21"1"-16,5-21-2 16,3 19-36-16,-3-19 0 15,24 8-1-15,-3-10-1 16,7-6 0-16,3-4-1 15,4-10 1-15,-5-2-1 16,-3-4 1-16,-6-1-1 16,-9-1 1-16,-10 5-1 15,-13 5 1-15,-7 6-1 16,-11 11 1-16,-4 11 0 0,-6 11 0 15,3 11 0-15,-1 8 0 16,9 6 0-16,4 0 0 16,12-1-1-16,12-7-1 15,15-6-2-15,9-13-3 16,25 1-14-16,-4-25-16 15,27 3-5-15,-2-14 0 16,15 2 0-16</inkml:trace>
  <inkml:trace contextRef="#ctx0" brushRef="#br1" timeOffset="227057.987">8596 11204 93 0,'18'0'40'0,"-23"10"0"16,-2 18-1-16,-16 5-37 16,4 3-1-16,2 7-1 15,0 0-2-15,7 0-2 16,0-10-6-16,20 0-29 15,0-18 1-15,13-6-2 16,-4-17 1-16</inkml:trace>
  <inkml:trace contextRef="#ctx0" brushRef="#br1" timeOffset="227207.9956">8627 10984 76 0,'-12'-3'34'0,"1"6"-25"16,11-3-9-16,15 12-34 15,11-2-3-15</inkml:trace>
  <inkml:trace contextRef="#ctx0" brushRef="#br1" timeOffset="227509.0128">9071 11028 86 0,'-20'17'40'0,"-9"-3"0"15,5 5 1-15,-5 1-34 16,13 1-2-16,2-1-3 15,13 3 0-15,6-2-1 16,7 1 0-16,9-5 0 16,2 1-1-16,3-2 0 15,-1-1 1-15,-2-4 0 16,-5 4-1-16,-7-2 1 15,-6 2 0-15,-7 1 0 16,-6-2-1-16,-4 1-1 0,-4-2-1 16,1 4-4-16,-11-17-17 15,14 12-16-15,-12-11-1 16,12 2-1-16,-5-13 0 15</inkml:trace>
  <inkml:trace contextRef="#ctx0" brushRef="#br1" timeOffset="228244.0548">11960 10708 68 0,'-19'-24'24'0,"8"11"3"15,-17-12 0-15,11 13 3 16,-22-11-16-16,5 13-4 0,-17-5-2 16,-5 14-2-16,-17 8-1 15,-8 17-1-15,-13 12-1 16,-3 16 1-16,-2 9-2 15,4 11 0-15,9 10-1 16,16 1 0-16,19-1-1 16,22-2 0-16,29-9 1 15,28-12-3-15,25-11 1 16,27-15-2-16,27-10-3 15,15-22-6-15,26-5-22 16,2-20-7-16,12-2 1 16,-15-18-2-16</inkml:trace>
  <inkml:trace contextRef="#ctx0" brushRef="#br1" timeOffset="229045.1007">12578 10648 77 0,'0'0'38'16,"-11"-19"-1"-16,0 16 2 15,-11 0-31-15,1 12-1 16,-9 4-2-16,-3 13 0 16,-8 7-2-16,1 11 1 15,-2 11-1-15,4 6-2 16,10 5 1-16,6 5-1 15,13 1 0-15,13-1-2 16,15-6 1-16,16-8-1 16,11-15 1-16,11-13 0 0,8-21 0 15,3-16 0-15,0-21 0 16,-4-12 0-16,-8-15 1 15,-11-11-1-15,-9-7 2 16,-15-1 0-16,-16-1-2 16,-10-2 2-16,-12 3-2 15,-9 8 0-15,-6 12-2 16,-3 14 1-16,-1 19-4 15,-6 14-3-15,16 31-17 16,-14 6-14-16,16 22 0 16,-3 0 0-16,18 11-1 15</inkml:trace>
  <inkml:trace contextRef="#ctx0" brushRef="#br1" timeOffset="229495.1264">13005 11251 88 0,'0'0'40'0,"21"-12"-1"16,-9 0 1-16,12 4-36 0,-1-1-3 15,4 1 0-15,-1-2 0 16,-4 7 0-16,0 3 0 16,-5 5 0-16,-9 5 0 15,-5 6 1-15,-10 7-1 16,-6 8 1-16,-7 5 0 15,0 4 0-15,-6 2-1 16,4-2 0-16,4-3 0 16,6-3 0-16,13-8 0 15,10-10-1-15,17-10 0 16,9-8-1-16,13-7-3 15,3-15-10-15,14 9-23 16,-11-11-4-16,6 4 1 0,-11-8-3 16</inkml:trace>
  <inkml:trace contextRef="#ctx0" brushRef="#br1" timeOffset="230010.1559">14466 10099 87 0,'-42'15'39'0,"-19"7"-3"0,-3 22 4 15,-15 11-33-15,3 30 1 16,-1 11-3-16,12 16-1 15,13 7-2-15,15 4-1 16,19-2 0-16,22-11-2 16,21-14-1-16,21-21-3 15,25-16-2-15,10-27-27 16,30-5-5-16,-1-24 0 15,13-9-2-15</inkml:trace>
  <inkml:trace contextRef="#ctx0" brushRef="#br1" timeOffset="234971.4396">14667 10453 80 0,'15'-29'38'16,"-6"-3"-6"-16,1 23 3 15,-10 9-24-15,0 0-2 16,5 23-3-16,-5 16-1 0,-4 8-1 16,2 12-1-1,-2 8-2-15,1 8 0 0,-2 1-1 16,1 3 0-16,-2-4-1 15,1-7-2-15,4-3-3 16,-2-17-12-16,11 4-21 16,-1-17-1-16,11-10-1 15,4-17 2-15</inkml:trace>
  <inkml:trace contextRef="#ctx0" brushRef="#br1" timeOffset="235573.4741">15680 10806 79 0,'-5'-11'36'15,"5"11"-1"-15,-22-15 0 16,11 15-29-16,-13-2-1 16,1 12 1-16,-10 0 0 15,4 11-2-15,-7 1 0 16,6 4-3-16,-2 2 1 15,10 4-2-15,5-3 1 16,12 2-2-16,12-3 0 0,13-7-1 16,11-3-1-16,10-8 0 15,16 0-2-15,2-11-2 16,16 1-2-16,-8-18-8 15,14 8-21-15,-15-12 2 16,4 3-2-16,-16-5 3 16</inkml:trace>
  <inkml:trace contextRef="#ctx0" brushRef="#br1" timeOffset="236242.5123">16141 10874 56 0,'-15'-11'38'0,"1"8"1"16,-13-1-1-16,5 12-12 16,-14-7-17-16,12 10-3 15,-13 3-2-15,3 7-2 16,-2 3 0-16,4 5-1 15,0 2 0-15,4 3-1 0,6-4 0 16,7 1 0-16,9-8 0 16,9-4 1-16,14-9-1 15,9-13 0-15,10-8 0 16,7-9-1-16,3-6 1 15,2-7 0-15,-1-2 1 16,-4-1 1-16,-8 1 0 16,-7 5 0-16,-11 7 0 15,-8 5 0-15,-9 7 0 16,0 11 0-16,-13 4-2 15,0 10 0-15,-1 5-1 16,0 3-1-16,2 3 1 16,5-1-1-16,6-4 0 15,7-3 0-15,10-7 1 0,6-7 0 16,11-6 1-16,0-5-1 15,3-5 3-15,1 1-2 16,-4-5 1-16,-2 1 1 16,-7 1-1-16,-6 7 1 15,-8 0 0-15,-10 8 0 16,0 0-4-16,1 16 3 15,-10 5-2-15,-1 3 0 16,-1 4-1-16,2 0 1 16,0 0-1-16,3-1 1 15,7-7 1-15,4-8 0 16,-5-12 0-16,19 0 0 15,-5-11 0-15,4-8 0 16,-3-3 0-16,0-2 1 0,-6-4 0 16,3 3 2-16,-5 2-2 15,-3 6 1-15,-3 2 0 16,-1 15 0-16,2-12-1 15,-2 12-1-15,11 3 0 16,1-2-4-16,9 3 0 16,4-8-5-16,18 6-8 15,-6-18-24-15,20 1 3 16,-6-16 1-16,12 3-2 15</inkml:trace>
  <inkml:trace contextRef="#ctx0" brushRef="#br1" timeOffset="236721.5397">17019 10428 106 0,'-23'-15'37'0,"9"17"3"16,-8 2-3-16,10 12-31 16,-9 13-2-16,8 13 0 15,-4 10-2-15,5 12 1 16,-1 5-3-16,1 3-1 15,3 2 1-15,1-3-1 16,3-8 0-16,3-11 0 16,2-8-1-16,1-10 0 15,4-13 2-15,3-9 0 16,2-11 0-16,4-9 0 15,1-6-1-15,4-7 1 16,-5-3 0-16,5-3-1 0,-1-1 3 16,0-1 0-16,-3 3-1 15,3 6 2-15,-2 5-2 16,-3 4 1-16,2 7 0 15,-3 5-2-15,5 7-2 16,-8 5 0-16,3 4 0 16,-6 6 0-16,-1 0 1 15,-5 2-1-15,-5 1 1 16,-5 1 1-16,-10-1 1 15,-5-3-1-15,-4-2 0 16,0-6 0-16,0-3-1 16,1-8-1-16,12-4-3 15,4-15-3-15,27 9-13 16,-4-18-18-16,25 4 0 15,-3-11-1-15,20 3 2 0</inkml:trace>
  <inkml:trace contextRef="#ctx0" brushRef="#br1" timeOffset="237330.5746">17417 10888 113 0,'-10'12'41'16,"-8"-7"-4"-16,8 18-7 16,-13-8-25-16,3 8-3 15,0 0 0-15,3 4-2 16,7 1 1-16,3-2-1 15,6 1 1-15,4-7-1 16,4-3 1-16,5-5-1 16,3-8 0-16,6-7-1 15,1-6 0-15,3-8 0 0,0-1 1 16,-5-7-1-16,5-1 0 15,-7 2 1-15,1-1 1 16,-10 6-1-16,1 3 2 16,-5 4-2-16,-5 12 2 15,5-15-1-15,-5 15 1 16,0 0-1-16,14-8-1 15,-4 6 3-15,5-3-2 16,4 5 1-16,3 0-1 16,1 2 0-16,1 3-1 15,-4 5 1-15,-7 7-2 16,-4 1 1-16,-7 7-1 15,-6 3 0-15,-8 3 0 0,-5 0 2 16,0-3 0-16,0-4-1 16,4-7 0-16,13-17 0 15,0 0 0-15,16-2-1 16,10-19 1-16,8-5 0 15,5-6 1-15,4-3-1 16,2-1 1-16,-4 6 0 16,-6 7 1-16,-9 9 0 15,-10 11-2-15,-16 3 0 16,7 22-1-16,-13-1 1 15,-4 7-2-15,-1 1-1 16,2 4-2-16,-2-10-8 16,14 10-4-16,-12-23-10 15,23 10-14-15,-14-20 1 0,24 21-2 16,-5-19 2-16</inkml:trace>
  <inkml:trace contextRef="#ctx0" brushRef="#br1" timeOffset="238011.6135">18905 11221 71 0,'0'0'34'0,"0"0"-6"16,-6-23 2-16,6 23-21 15,-17-19-2-15,17 19 0 16,-25-21 0-16,11 13-1 16,-9-4-2-16,0 2 0 15,-6-4-2-15,-4 1 0 16,-3-4-1-16,-3-3 0 15,-2-7 1-15,-2-6 0 0,6-8 0 16,2-9 0-16,8-7 0 16,9-6 0-16,5-3 0 15,13-1 0-15,9 2-2 16,8 5 0-16,5 8 0 15,2 10 0-15,4 14 0 16,0 9 0-16,-6 15 0 16,-6 12 0-16,-6 12 0 15,-7 13 1-15,-8 11-1 16,-8 9 1-16,-8 8 1 15,-3 7-1-15,-6 1-1 16,2-1 0-16,0-1 0 16,6-6 0-16,8-9 0 15,7-6-1-15,14-10 1 0,11-8-1 16,11-16 1-16,15-7-1 15,15-10-3-15,4-15-8 16,23 2-18-16,-10-19-10 16,5 4 2-16,-6-10-1 15</inkml:trace>
  <inkml:trace contextRef="#ctx0" brushRef="#br1" timeOffset="238531.6433">19286 10589 82 0,'0'0'39'0,"5"-15"-1"16,9 12 1-16,1-21-19 15,8 16-16-15,8-7-1 16,5 4 0-16,-1 2 0 15,-1 4-1-15,-6 3 1 0,-6 8-1 16,-10 3-1-16,-13 10 0 16,-13 6 0-16,-11 7 0 15,-8 6 0-15,-10 3 0 16,-8 5 0-16,1 4-1 15,-1-1 0-15,6-3-2 16,11-3 2-16,14-8-2 16,15-3 2-16,14-11-2 15,20-4-1-15,19-13-1 16,13-1-3-16,7-17-6 15,19 9-19-15,-11-14-8 16,5 4 2-16,-15-9-1 16</inkml:trace>
  <inkml:trace contextRef="#ctx0" brushRef="#br1" timeOffset="238946.667">20122 10773 93 0,'0'0'37'0,"-27"4"-1"16,8 14-2-16,-16-6-23 15,7 14-3-15,-6-3-3 0,6 8-2 16,1-3 0-16,9 2-2 16,6-4 1-16,11-2-3 15,13-8 1-15,7-8-1 16,9-6 2-16,6-7-1 15,0-5 1-15,0-8 1 16,-3-2 0-16,-5-3 0 16,-12-3-1-16,-9 2 1 15,-7-1-2-15,-8 2 1 16,-4 5-3-16,-4 1-1 15,7 9-2-15,-2-5-2 16,13 13-8-16,5-13-17 16,18 13-6-16,5-10 1 15,16 9 0-15</inkml:trace>
  <inkml:trace contextRef="#ctx0" brushRef="#br1" timeOffset="239330.689">20631 10722 112 0,'-20'8'38'0,"-5"-1"1"15,6 13-3-15,-16-4-32 16,0 9-2-16,-6 5 0 16,0 0-3-16,6 7 1 15,2-4-2-15,8-1 0 16,5-8-3-16,11-1 0 15,9-23-6-15,9 19-12 0,-9-19-15 16,25-10 5 0,-17-13 15-16,11 9 10 0,-9-9 4 15,0-1 6-15,-6 4 5 16,-13-9 13-16,9 17 18 15,-14-8-3-15,14 20-15 16,-15-11-10-16,15 11-2 16,0 0-2-16,5 12-2 15,11-6-2-15,7 1-2 16,11 0-1-16,2-3-3 15,8 5-2-15,-7-14-10 16,15 11-20-16,-14-6-2 16,3 8-1-16,-10-9-2 15</inkml:trace>
  <inkml:trace contextRef="#ctx0" brushRef="#br1" timeOffset="239817.7168">20798 10837 103 0,'-4'-25'37'16,"4"25"2"-16,-14-16-2 15,14 16-28-15,-19 9-3 16,9 5-2-16,-4 3 0 15,5 8-1-15,-2 3-1 16,5-2-3-16,-1 0 1 16,12-4-1-16,4-6 1 15,1-7-2-15,11-9 2 16,5-10 1-16,5-6 0 15,2-6 1-15,4-7-1 16,-3-2 1-16,1-4-1 16,-2 7 1-16,-7 2-2 0,-5 5-1 15,-9 12 1-15,-12 9 0 16,9 15 0-16,-18 14-1 15,-8 15-1-15,-6 13 0 16,-5 12 0-16,-5 9-1 16,1 5 2-16,1 0-2 15,-1-7 2-15,4-4 0 16,6-16 1-16,6-10 1 15,4-12-1-15,4-18 1 16,8-16 0-16,0 0 0 16,-2-32-1-16,6 0 1 15,2-9-1-15,2-10-1 16,1-5 1-16,5-4-2 15,4 2 1-15,-3 3-2 0,6 6 0 16,-3-3-9-16,14 23-9 16,-18-9-17-16,14 17 0 15,-8-3 0-15,17 13 0 16</inkml:trace>
  <inkml:trace contextRef="#ctx0" brushRef="#br1" timeOffset="240575.7602">21551 10844 93 0,'0'0'36'16,"-1"-19"-4"-16,1 19 2 16,-21-12-23-16,7 14-3 0,-13 0 0 15,-1 8-3-15,-8 1 0 16,2 10-2-16,-3 0 0 15,4 3-3-15,7-1 1 16,5-2-2-16,11 0 1 16,8-7-2-16,11-3 2 15,8-10-2-15,9-1 2 16,8-4 0-16,2-6 1 15,-2-1 2-15,4-5-2 16,-8 2 1-16,-4-3-1 16,-3 0 2-16,-6 1-2 15,-6 2 1-15,-4 4-2 16,-7 10 0-16,8-13 0 15,-8 13 0-15,0 15-1 0,-4 7-1 16,-3 9 1-16,-4 11-1 16,-5 10 1-16,-1 10-1 15,-3 7 1-15,-3 6-1 16,-4-4 2-16,5-1 0 15,-2-8 0-15,1-6 0 16,1-14 0-16,0-9 0 16,1-17 0-16,3-13 0 15,5-11-1-15,1-10-1 16,6-10-1-16,5-10-3 15,9-1-4-15,-7-20-10 16,28 12-13-16,-13-12-5 16,18 10 0-16,-5-4 0 15</inkml:trace>
  <inkml:trace contextRef="#ctx0" brushRef="#br1" timeOffset="241267.7998">21824 10910 107 0,'0'0'42'0,"0"0"-3"16,0 0 0-16,16 1-35 16,0-6-1-16,6 0 0 15,4-2-2-15,5 1 1 16,-1-3-1-16,-1-2-1 15,-1-1 1-15,-4-2-1 0,-4-1 0 16,-7-4 0-16,-4 2 1 16,-9-1-1-16,-1 4 0 15,-11 1 0-15,-4 7 0 16,-6 8 1-16,-3 7-1 15,-8 7 1-15,2 10-1 16,-4 7 0-16,3 0-1 16,7 1 0-16,12-2 0 15,8-3 0-15,14-8-1 16,14-9-1-16,12-11-1 15,14-8 1-15,5-8 0 16,11-2-1-16,-3-11 1 16,0 2-1-16,-6-4 2 15,-4 3 0-15,-12 3 4 0,-8 7-1 16,-14 7 1-16,-18 10 2 15,0 0 0-15,-6 13 0 16,-11 9 0-16,-6 4-1 16,2 2-2-16,-2 2 1 15,4 2-2-15,2-7 1 16,5-2-2-16,8-6 1 15,4-17-1-15,0 0 1 16,23 0 0-16,-3-17 1 16,3-4 2-16,6-4-2 15,-2-4 1-15,5 1 0 16,-4 1 0-16,-2 5 0 15,-4 5 0-15,-6 7-1 16,-16 10-1-16,14 5 0 16,-11 6 0-16,-3 7-1 0,-4 4-2 15,8 2-3-15,-2-6-6 16,19 9-8-16,-21-27-9 15,38 21-12-15,-12-21-2 16,19 2 2-16,-2-15 0 16</inkml:trace>
  <inkml:trace contextRef="#ctx0" brushRef="#br1" timeOffset="241601.8189">23003 10717 85 0,'-34'-5'39'0,"2"12"1"16,-9-4 0-16,7 15-11 15,-1-7-25-15,7 4-1 0,6 1-2 16,14-1 1-16,11 0-1 16,11-2 0-16,5-3-1 15,9 0 1-15,1-2-1 16,3 0 1-16,-1 1-1 15,-5 1 1-15,-6 1-1 16,-10 1 0-16,-4 4 0 16,-12-1-2-16,-6 1 1 15,-5 0-1-15,-1 1 0 16,-2-5-3-16,6 2-1 15,-2-15-9-15,16 1-6 16,0 0-18-16,0 0 0 16,16-25-3-16,12 5 4 0</inkml:trace>
  <inkml:trace contextRef="#ctx0" brushRef="#br1" timeOffset="241933.8379">23368 10098 110 0,'0'0'41'0,"1"27"1"16,11-12-2-16,23 9-33 15,-3 5-4-15,10 6 0 0,0 5 0 16,2 6 0-16,-6 6 0 16,-1 2-3-16,-10 8 0 15,-14 3 0-15,-15 4 0 16,-15 4 0-16,-16-3 0 15,-7-3 0-15,-16-2 0 16,3-7-2-16,3-7-6 16,1-18-11-16,26 4-9 15,-6-24-15-15,30-2 0 16,9-14 0-16,28-3 0 15</inkml:trace>
  <inkml:trace contextRef="#ctx0" brushRef="#br1" timeOffset="242100.8474">23949 11037 119 0,'-14'14'43'16,"-14"-13"1"-16,8 1-5 16,4-11-43-16,-1-12-15 15,17 21-12-15,0-28-14 16,4 15 2-16,-3-7-2 15,7 2 3-15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1-05T21:32:45.39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1915 978 31 0,'0'0'34'0,"0"0"2"16,0 0-2-16,0 0-13 16,0 0-9-16,0 0-2 15,17-47-2-15,-17 47-1 0,0 0 0 16,-67 2-1-16,67-2 1 15,-74 18-3-15,54-2 1 16,-80 18-2-16,2 5 0 16,-1 5-1-16,9 6-1 15,15 1-2-15,26 0 1 16,29-13-1-16,39-14 0 15,17-6 1-15,15-1-1 16,12-4 1-16,12-1-1 16,3 0 1-16,-1 2-1 15,-7 5 2-15,-8-1-1 16,-17 4 0-16,-13 9-1 15,-22 8 2-15,-22 6-2 16,-17 1 2-16,-18 5-1 0,-11-3 1 16,-7 4-2-16,-2-8 1 15,0-11-1-15,10-6-4 16,8-25-10-16,27 0-25 15,11-12 2-15,24-5-2 16,15-9 0-16</inkml:trace>
  <inkml:trace contextRef="#ctx0" brushRef="#br0" timeOffset="472.027">2418 1301 80 0,'-26'-1'41'0,"-2"13"-1"16,-18 6 1-16,0 10-22 15,-10 8-14-15,2 6-2 16,-1 4 0-16,10 7-1 15,5-1 1-15,10-4-3 16,19-3 1-16,16-9-3 16,20-10 0-16,16-14-1 15,15-9-2-15,12-11 0 16,12-7-2-16,-1-17-1 15,8-5-3-15,-12-14-4 16,9-2-23-16,-18 1 2 16,-7 2-2-16,-16-2 3 15,-6 13 28-15,-13 6 8 0,-12 13 4 16,-2 13 8-16,-20 11 22 15,1 11 4-15,-8 11-1 16,4 20-1-16,-10 2-24 16,7 13-8-16,-5 3 0 15,7-1-3-15,0-6-1 16,10-4-3-16,8-12-8 15,0-26-27-15,19-11-3 16,1-27 0-16,11-13-1 16</inkml:trace>
  <inkml:trace contextRef="#ctx0" brushRef="#br0" timeOffset="616.0353">2915 1097 102 0,'0'0'41'0,"-24"-56"-5"16,24 56-32-16,0 0-43 15,-27-52 1-15,27 52-2 16</inkml:trace>
  <inkml:trace contextRef="#ctx0" brushRef="#br0" timeOffset="1299.0743">3117 1428 101 0,'17'22'40'0,"4"-8"1"16,16-3-1-16,4-11-36 16,11-5-2-16,6-9 0 15,4-5 0-15,-3-7-1 16,-4-5-1-16,-9 0 0 15,-9-5 0-15,-12 0 0 16,-15 4 0-16,-12 5 0 16,-13 8 0-16,-13 12 1 15,-8 13 1-15,-10 10-1 16,-3 15 1-16,-7 12-1 15,4 10 1-15,4 5-1 16,9-2 0-16,12 2 0 0,14-6-1 16,20-12 1-16,16-13-1 15,20-15 0-15,14-14 1 16,10-14 0-16,9-7 1 15,3-13-1-15,-1-3 0 16,-10-4-1-16,-9 4 3 16,-11 7-3-16,-13 2 0 15,-11 8 0-15,-15 10 0 16,-9 12 0-16,-14 8 0 15,-8 11 0-15,-6 12 0 16,2 4 0-16,-2 7 0 16,5 1 0-16,3-4-3 15,13-5 4-15,9-13-2 16,12-14 0-16,15-15 2 0,6-12 0 15,5-15 1-15,3-9-2 16,5-5 0-16,-5-1 0 16,-2 0 0-16,-8 10 0 15,-9 9 0-15,-5 12 0 16,-9 15 0-16,-7 14 0 15,-5 12 0-15,-4 6 0 16,-2 11 0-16,6 5-3 16,0 0-5-16,22-1-20 15,-10-9-12-15,22-4-5 16,2-12 1-16,13-2 1 15</inkml:trace>
  <inkml:trace contextRef="#ctx0" brushRef="#br0" timeOffset="1621.0928">4772 1205 101 0,'-7'-15'41'0,"7"15"1"16,-29-5-2-16,9 11-34 16,-19 7 0-16,0 11-2 15,-5 11-1-15,-4 6 0 16,3 2-1-16,6 4-1 0,10-4 0 15,12-4 0-15,10-7 0 16,17-9-1-16,13-11-1 16,17-12-2-16,16-1-1 15,6-19-10-15,21-1-26 16,-10-10-3-16,9 6 1 15,-11-4-1-15</inkml:trace>
  <inkml:trace contextRef="#ctx0" brushRef="#br0" timeOffset="1968.1126">5050 1388 111 0,'-22'25'41'16,"14"-2"1"-16,-1-8-1 15,9-15-38-15,18 13 0 0,3-15-1 16,11-9 0-16,6-5 0 15,4-6 0-15,-3-5 0 16,-1-6-1-16,-7-1 0 16,-10 0 1-16,-9 5-2 15,-14 3 0-15,-15 8 0 16,-13 14 0-16,-10 14 0 15,-10 14 0-15,-5 9 0 16,0 8 0-16,6 5 0 16,6 5 0-16,12-2 0 15,19-7 0-15,16-8 0 16,19-14 0-16,19-12 0 15,20-2-12-15,4-21-18 16,25 6-11-16,-7-10-4 0,12 3 1 16,-8-7 0-16</inkml:trace>
  <inkml:trace contextRef="#ctx0" brushRef="#br0" timeOffset="2643.1512">6648 1167 120 0,'0'0'39'0,"4"-22"1"15,-4 22-9-15,9 15-28 16,-11 9 0-16,-1 11 1 15,5 17 0-15,-12-10-2 16,6 5 1-16,3-8-1 16,3-3 0-16,10-9 0 15,8-10-2-15,11-11 0 16,12-15 0-16,4-8 0 15,9-11 0-15,1-5 0 16,-1-12 0-16,-3 2 0 16,-53 43 0-16,45-44 0 15,0 8 0-15,-22 4 0 16,-1 19 0-16,-22 13 0 0,5 22 0 15,-18 11 0-15,6 12 0 16,-9 3 0-16,5 7 0 16,11 3 0-16,10-8-5 15,18-8-5-15,-2-30-17 16,33 1-14-16,-1-17-2 15,17-6 2-15,-7-19-1 16</inkml:trace>
  <inkml:trace contextRef="#ctx0" brushRef="#br0" timeOffset="2969.1699">7752 1245 106 0,'2'-66'41'16,"-22"45"1"-16,1 15-1 15,-15 7-26-15,9 15-12 0,-4 7-2 16,8 4 1-16,5-3-2 15,19 0 1-15,6-3 0 16,11-1 1-16,10-4-2 16,4-2 0-16,5 2 0 15,-2-4 0-15,-2 2 0 16,-3 1 0-16,-7 0 0 15,-13 0 0-15,-7 5 0 16,-10-1 0-16,-8 0 0 16,-7 2 0-16,-6-4-2 15,-4 0 0-15,5-3-4 16,-4-14-8-16,29 0-20 15,-19-3-8-15,19 3 1 16,19-23-2-16</inkml:trace>
  <inkml:trace contextRef="#ctx0" brushRef="#br0" timeOffset="3335.1908">8098 1313 103 0,'-11'9'39'0,"8"3"1"16,3-12-1-16,5 9-34 15,11-9 0-15,12-4-2 16,7-3 0-16,11-5 0 16,-2-3 0-16,7-3-2 15,-4-1 1-15,-6 2 0 16,-9 0 0-16,-8 0 0 15,-24 17-1-15,0 0 1 0,0 0-2 16,0 0 0-16,-28-45 0 16,-5 41 0-16,-7 10 0 15,-10 11 0-15,-3 10 0 16,1 10 0-16,1 8 0 15,16 6 0-15,13-2 0 16,15 1 0-16,18-11 0 16,17-12-4-16,23-10-5 15,6-22-16-15,29-3-16 16,-5-12-2-16,13-4 0 15,-5-13 0-15</inkml:trace>
  <inkml:trace contextRef="#ctx0" brushRef="#br0" timeOffset="3627.2075">8963 1155 119 0,'-8'-11'43'16,"-17"7"1"-16,2 11-2 16,-13 4-40-16,-1 10 0 15,-8 0-1-15,33-1 1 16,8-11-2-16,4-9 0 15,25 21 0-15,-1-8 0 16,5-1 0-16,-3 5 0 16,2 1 0-16,-5 3 0 15,-8 4 0-15,-10 3 0 16,-8-1 0-16,-11 5 0 15,-9-2 0-15,-4 1 0 16,-5 0-5-16,-6-9-2 0,12 2-18 16,-15-15-17-16,21 3-1 15,-6-16-1-15,15-6 1 16</inkml:trace>
  <inkml:trace contextRef="#ctx0" brushRef="#br0" timeOffset="5613.3211">10367 1117 44 0,'0'0'37'0,"0"0"0"16,0 0 1-16,0 0-13 15,-8-35-7-15,-14 44-12 16,-8 4-2-16,4 4 1 15,-6 7-4-15,4 0 1 16,8-2-1-16,10-6 0 0,21-9-1 16,11-2 1-16,10-3-1 15,4 4 1-15,2 1 0 16,1 8 0-16,-6 4 0 15,-7 7 0-15,-11 6 0 16,-11 5 0-16,-12 2 0 16,-6 0 0-16,-7-1-1 15,1-8-2-15,5-9-3 16,-2-22-22-16,24-10-13 15,8-17 1-15,22-15-1 16,-37 43 0-16</inkml:trace>
  <inkml:trace contextRef="#ctx0" brushRef="#br0" timeOffset="6041.3456">11010 775 98 0,'0'0'42'16,"0"0"-1"-16,40-54 0 15,-40 54-38-15,0 0 0 16,0 0 1-16,-22 47-1 16,12-24 0-16,-17 60 0 15,-12 8-1-15,2 6 1 16,-2-4-2-16,5 1 0 15,5-15-1-15,9-14 0 16,16-41 1-16,4-24-1 16,29-1 1-16,3-19-1 15,7-12 0-15,1-4 0 0,-40 36 1 16,50-40-1-16,-50 40 2 15,0 0-2-15,59-60 0 16,-41 49 0-16,7-11-1 16,0 18 1-16,-25 4-1 15,17 24-1-15,-20 2 0 16,5 12-1-16,-1 0-1 15,3 1 0-15,13-8-1 16,1-10-4-16,24-5-5 16,-7-19-22-16,21-3-3 15,-2-13 0-15,8-7 0 16</inkml:trace>
  <inkml:trace contextRef="#ctx0" brushRef="#br0" timeOffset="6626.379">11610 1196 93 0,'0'0'38'15,"8"-36"2"-15,-18 30 0 16,-21 10-26-16,1 17-9 15,-18 6-1-15,8 16-1 16,-1 3-1-16,21 2 0 16,15-6-1-16,9-9 0 15,15-5-1-15,9-12 1 16,12-14-1-16,6-11 0 15,5-10 0-15,2-8-1 16,-5-5 2-16,-6-3-2 16,-42 35 2-16,0 0-2 15,42-63 2-15,-42 63-1 0,0 0 1 16,11-58 0-1,-11 58 0-15,0 0 0 0,0 0-1 16,-26-49 1-16,26 49-1 16,0 0 0-16,0 0 0 15,0 0 0-15,0 0 0 16,0 0 1-16,0 0 0 15,0 0-1-15,0 0 1 16,41-38 0-16,3 43-1 16,8 8 2-16,-5 3-4 15,-6 7 4-15,-23 4-4 16,-10 8 2-16,-19 1-1 15,-2 1 1-15,-5-5 0 16,4-3 0-16,3-8 0 0,4-5 0 16,7-16 0-16,0 0 1 15,11-8-1-15,6-8 2 16,0-8-2-16,1-4 0 15,3-8 0-15,7 1 0 16,-28 35 0-16,0 0 0 16,44-57 0-16,-44 57-2 15,0 0-3-15,64-61-11 16,-64 61-11-16,49-49-11 15,-49 49-5-15,62-47-1 16,-62 47 2-16</inkml:trace>
  <inkml:trace contextRef="#ctx0" brushRef="#br0" timeOffset="6829.3907">12574 777 102 0,'48'-48'42'16,"-48"48"0"-16,0 0 0 15,0 0-36-15,0 0-2 16,11 46 1-16,-34 18-3 15,-4 18 0-15,-3 8-4 16,5 4 0-16,5 3-8 16,-3-22-21-16,18-10-11 15,1-34 0-15,13-8 0 16,-9-23 0-16</inkml:trace>
  <inkml:trace contextRef="#ctx0" brushRef="#br0" timeOffset="6988.3998">12483 1267 117 0,'-30'-48'44'0,"30"48"0"15,0 0-1-15,0 0-38 16,-14-61-3-16,14 61-8 16,0 0-21-16,46-51-16 15,-46 51-2-15,67-32 0 16,-67 32-1-16</inkml:trace>
  <inkml:trace contextRef="#ctx0" brushRef="#br0" timeOffset="7603.4349">13211 886 81 0,'4'-75'41'0,"-4"75"-1"15,14-73 2-15,-14 73-27 16,18-58-13-16,-18 58 2 15,0 0-1-15,0 0 0 0,0 0 0 16,0 0 1-16,0 0-1 16,6 59 0-16,-21 21-1 15,-9 15-1-15,-1 12 1 16,-3-1-1-16,11-7 1 15,8-20-2-15,17-20 1 16,0-25 1-16,13-18-2 16,8-12 0-16,-1-13 0 15,5-7 0-15,2-12 0 16,-3-3 0-16,1-2 0 15,-33 33 0-15,35-34 0 16,-18 3 0-16,7 9 0 16,-16 8 0-16,9 13 0 0,-17 1 0 15,12 27 0-15,-12-4 0 16,5 9 0-16,5 4 0 15,8-2-5-15,7-2-3 16,2-13-8-16,24-1-12 16,-16-16-9-16,21-1-4 15,-3-13-1-15,7-6 2 16</inkml:trace>
  <inkml:trace contextRef="#ctx0" brushRef="#br0" timeOffset="7995.4574">14041 1147 119 0,'0'0'42'15,"-20"-47"0"-15,5 42-9 0,-26 7-28 16,-14 9-1-16,0 19 0 16,-5 13-2-16,6 11 0 15,5 3 0-15,22 0-2 16,25-18 0-16,13-6 0 15,9-13 0-15,12-9 0 16,10-12 0-16,5-12 0 16,5-8 0-16,-1-12 0 15,-6-5 0-15,-45 38 0 16,41-49 0-16,-41 49 0 15,37-47 0-15,-37 47 0 16,0 0 0-16,38-60 0 16,-28 50 0-16,-6-6 0 15,-4 16 0-15,-19 11 0 0,5 13 0 16,-1 9 0-16,-1 6-4 15,9 1-2-15,21-11-5 16,-2-19-11-16,31-2-9 16,-6-17-10-16,19-6 0 15,-1-15 0-15,-55 30 1 16</inkml:trace>
  <inkml:trace contextRef="#ctx0" brushRef="#br0" timeOffset="8346.4774">14475 1150 109 0,'0'0'41'0,"0"0"2"16,34-34-1-16,-47 38-37 15,0 18-2-15,-18 4 0 16,-1 19 0-16,-6-2-1 16,18 6 0-16,1-4 0 0,19-15-2 15,5-9 0-15,9-9 0 16,2-14 0-16,8-9 0 15,4-8 0-15,1-7 0 16,-1-10 0-16,-28 36 0 16,0 0 0-16,50-61 0 15,-50 61 0-15,0 0 0 16,40-64 0-16,-40 64 0 15,28-21 0-15,-10 13 0 16,-7 16 0-16,-4 11 0 16,-1 16-3-16,-5 6-2 15,-1 14-3-15,0-1-3 0,22-11-8 16,-15-20-8-16,27-3-10 15,-5-13-3-15,14-9 1 16,0-14 1-16</inkml:trace>
  <inkml:trace contextRef="#ctx0" brushRef="#br0" timeOffset="8730.4994">15020 1272 92 0,'0'0'40'0,"15"-49"3"15,-15 49-1-15,0 0-22 16,-2-51-13-16,-16 37-3 15,-11 15 0-15,-13 19-1 16,1 13-3-16,-3 11 0 16,16 9 0-16,8-1 0 15,21-8 0-15,13-16 0 16,8-9 0-16,16-20 0 0,10-13 0 15,9-17 0-15,-57 31 0 16,61-51 0-16,-61 51 0 16,74-72 0-16,-74 72 0 15,70-93 0-15,-34 46 0 16,-5-1 0-16,-31 48 0 15,47-84 0-15,-47 84 0 16,25-49 0-16,-25 49 0 16,0 0 0-16,-5 16 0 15,-29 15 0-15,-8 35 0 16,-1 23 0-16,3 10-13 15,33 0-11-15,9-26-6 16,59-34-6-16,0-19-7 16,25-6-2-16,8-11 1 0</inkml:trace>
  <inkml:trace contextRef="#ctx0" brushRef="#br0" timeOffset="9264.5299">16495 753 51 0,'0'0'40'16,"0"0"0"-16,34-61 2 15,-34 61-19-15,0 0-5 16,0 0-11-16,0 0-4 0,0 0 2 15,53-27-1-15,-53 27-3 16,0 0 0-16,0 71 0 16,4 16 0-16,-18 8-2 15,2 10 0-15,1 9-3 16,6-7-2-16,10-12-5 15,-5-32-12-15,21-29-18 16,-9-18 1-16,11-12 0 16,-10-14 2-16</inkml:trace>
  <inkml:trace contextRef="#ctx0" brushRef="#br0" timeOffset="9729.5565">16493 1177 117 0,'-54'-43'41'15,"54"43"3"-15,-48-36-2 16,48 36-39-16,0 0 0 15,-49-32-2-15,49 32 0 16,0 0 0-16,0 0-1 16,0 0 2-16,79-12-2 15,-79 12 0-15,93-1 0 16,-37 1 0-16,4-1 0 15,-1 0 0-15,2-1 0 16,-3 0 0-16,0-1 0 16,-7 0 0-16,-51 3 0 15,78 5 0-15,-23 6 0 16,-48 16 0-16,-26 14 0 15,-29 7 0-15,-1 5 0 0,-2 3 0 16,17 3 0-16,16-15 0 16,34-14 0-16,19-20 0 15,16-10 0-15,8-14 0 16,7-13 0-16,0-8 0 15,-66 35 0-15,56-47 0 16,-56 47 0-16,46-55 0 16,-46 55 0-16,10-58 0 15,-10 58 0-15,-9-49 0 16,9 49-10-16,0 0-10 15,-69-48-10-15,69 48-5 16,-73-17-5-16,21 22-5 16,-5 10 3-16</inkml:trace>
  <inkml:trace contextRef="#ctx0" brushRef="#br0" timeOffset="11396.6519">18496 1107 79 0,'0'0'39'16,"0"0"0"-16,0 0-5 15,0 0-24-15,-46-31-4 16,-4 46 0-16,-2 11-1 15,-3 9-1-15,-8 5 1 16,1 4-3-16,15 3 1 16,10-4-1-16,25-6 0 15,17-16-1-15,20-9 0 16,16-16 0-16,13-17 0 0,-54 21 0 15,80-43 0-15,-80 43 1 16,89-66-2-16,-40 25 1 16,4-4-2-16,-5-2 2 15,1-4-1-15,-6 2 1 16,0-1-2-16,-12-1 1 15,-31 51 1-15,54-80-1 16,-54 80-1-16,29-51 2 16,-29 51 0-16,0 0 0 15,0 0-1-15,-39 23 0 16,11 41 0-16,-5 21-2 15,11 14 1-15,12 3-4 16,18-14-1-16,25-24-9 16,9-37-11-16,23-20-12 0,-7-14-4 15,8-11 1-15,-66 18 1 16</inkml:trace>
  <inkml:trace contextRef="#ctx0" brushRef="#br0" timeOffset="11752.6723">19200 1082 106 0,'0'0'42'0,"0"0"-1"15,16-16 0-15,-18 29-39 16,-9 12 0-16,-6 23 0 16,-12 11-2-16,-5 4 2 15,9-1-2-15,11-4 1 16,5-23 0-16,5-10 0 15,4-11-1-15,0-14 1 16,15-9-1-16,-3-15 1 0,6-12 0 16,-18 36 0-16,21-50 1 15,-21 50-1-15,33-63 1 16,-33 63-2-16,33-69 0 15,-33 69 1-15,38-65 0 16,-38 65-1-16,31-57 0 16,-31 57-1-16,0 0-3 15,61-55 1-15,-61 55-2 16,48-18-3-16,-48 18-12 15,64-12-14-15,-64 12-8 16,73 7 2-16,-73-7-1 16</inkml:trace>
  <inkml:trace contextRef="#ctx0" brushRef="#br0" timeOffset="12590.7202">19864 1052 100 0,'0'0'42'0,"0"0"1"15,0 0-1-15,0 0-34 16,0 0-3-16,-20-19 0 15,-33 43-2-15,6 8-1 16,-1 8-1-16,8 10 0 16,2-1-1-16,21 2 0 15,15-11 0-15,24-11 0 16,13-14 0-16,7-9 0 15,9-15 0-15,5-11 1 16,-56 20-1-16,60-33 2 0,-60 33-2 16,56-47 0-16,-56 47 0 15,52-50 0-15,-52 50 0 16,40-51 0-16,-40 51 0 15,0 0 0-15,40-58 0 16,-40 58 0-16,1-22 0 16,-1 22 0-16,0 0 0 15,-9 36 0-15,1-1 0 16,6 2 0-16,6-7 0 15,18-9 0-15,7-19 0 16,6-7 0-16,-35 5 0 16,51-16 0-16,-51 16 0 15,52-28 0-15,-52 28 0 16,59-34 0-16,-59 34 0 0,48-38 0 15,-48 38 0-15,48-32 0 16,-48 32 0-16,0 0 0 16,0 0 0-16,31-18 0 15,-28 29 0-15,4 16 0 16,-14 8 0-16,2 10 0 15,-3 1 0-15,12 4 0 16,8-15 0-16,12-22 0 16,9-14 0-16,3-16 0 15,-36 17 0-15,0 0 0 16,61-43 0-16,-61 43 0 15,46-43 0-15,-46 43 0 16,0 0 0-16,63-65 0 16,-63 65 0-16,0 0 0 0,0 0 0 15,39-39 0-15,-22 40 0 16,-2 12 0-16,-1 11 0 15,-1 12 0-15,-4 1 0 16,8 4 0-16,0-13 0 16,10-20 0-16,5-16 0 15,-32 8 0-15,0 0 0 16,56-44 0-16,-56 44 0 15,43-49 0-15,-43 49 0 16,43-61 0-16,-43 61-2 16,38-62-7-16,-38 62-9 15,29-62-7-15,-29 62-6 16,25-55-2-16,-25 55-3 15,0 0-5-15,61-62-2 16</inkml:trace>
  <inkml:trace contextRef="#ctx0" brushRef="#br0" timeOffset="14911.853">1497 2469 42 0,'10'-14'33'0,"-6"3"1"16,-4 11 0-16,0 0-14 15,3 13-12-15,-13 9-2 16,5 17 0-16,-9 3-2 16,4 12 1-16,-5 2-2 15,3-2 0-15,1-4-1 16,2-7-1-16,3-7 0 15,3-8 0-15,3-16 0 16,0-12 0-16,9-7-1 16,6-13 1-16,2-16 0 0,3-5-1 15,6-7 0-15,-2-4 0 16,-1 1 0-16,-2 6-1 15,-3 5 1-15,-2 10 0 16,-8 10 0-16,-8 20 0 16,9-10 1-16,-9 10 1 15,2 24 0-15,2-9 0 16,-3 5-1-16,5-2 1 15,5 2-1-15,4-3 1 16,5-5 0-16,7-3-1 16,2-9-1-16,9-5 1 15,6-4 0-15,2-8-2 16,1-7 1-16,0-6 0 15,-1-4 1-15,-4 1-1 16,-7-1 0-16,-5 9 0 0,-9 4 1 16,-7 12-1-16,-14 9 1 15,1 28 0-15,-10 12-1 16,-5 10 1-16,-6 10-1 15,1 3 0-15,2 5-2 16,5-7-1-16,14 0-4 16,-4-30-16-16,27 3-16 15,3-30 0-15,19-2-1 16,1-19 2-16</inkml:trace>
  <inkml:trace contextRef="#ctx0" brushRef="#br0" timeOffset="15225.8709">2570 2495 89 0,'-23'10'39'15,"-13"-1"-2"-15,6 21 3 16,-13 4-37-16,14 9 2 16,3 0-2-16,9 4 0 15,13-2 0-15,11-3 0 16,11-10-2-16,12-6 0 15,10-16 1-15,6-12-1 16,3-13 0-16,3-9 1 16,-7-13-1-16,-5-5-1 15,-7-9 1-15,-9-3-3 16,-11-5 1-16,-12 2-1 15,-5 9 0-15,-13 5-2 16,0 17-1-16,-11 4-1 16,8 22-2-16,-12-2-5 15,27 23-23-15,-9-4-2 0,19 11 1 16,2-9 0-16</inkml:trace>
  <inkml:trace contextRef="#ctx0" brushRef="#br0" timeOffset="15643.8948">3212 2450 86 0,'1'-16'37'16,"-1"16"2"-16,-28-17 0 16,2 20-32-16,-11 2-2 15,-2 11 0-15,-1 7-1 16,-1 11 0-16,7 6-2 15,5 6 1-15,8 0-1 16,11-1 0-16,13-7 0 0,16-8-2 16,9-17 1-16,15-13-1 15,7-16 1-15,6-19-2 16,3-13 2-16,-4-16-1 15,-6-9 1-15,-6-7-1 16,-11 0 1-16,-5 2-2 16,-14 9 3-16,-9 10-2 15,-5 15 1-15,-8 14-1 16,-6 26 0-16,-5 19 0 15,-5 22 0-15,0 20 0 16,2 11-2-16,1 11 2 16,8 9-3-16,7-3-1 15,19 0-6-15,-1-25-10 0,32 7-9 16,-6-34-10-16,18-2-1 15,-3-23-1-15,8-9 1 16</inkml:trace>
  <inkml:trace contextRef="#ctx0" brushRef="#br0" timeOffset="16007.9156">3685 2487 81 0,'-10'18'40'0,"-1"-6"-2"15,8 13 3-15,1-13-33 16,13 1-3-16,5-11-2 15,12-3 1-15,5-12-1 16,8-5-2-16,3-9 0 0,-4-5-1 16,0-5 2-16,-9-1-2 15,-8 0 2-15,-7 1-1 16,-15 6 0-16,-6 3 0 15,-14 13 0-15,-6 14 0 16,-10 14-1-16,-3 17 0 16,-3 13 0-16,1 11 2 15,6 5-2-15,10 6 2 16,6-1-2-16,18-9 1 15,19-13-2-15,18-16 0 16,21-18-3-16,14-20-2 16,21-6-5-16,0-38-12 15,21 7-11-15,-15-28-5 16,10 3 1-16,-21-12 0 0</inkml:trace>
  <inkml:trace contextRef="#ctx0" brushRef="#br0" timeOffset="16188.926">4697 1928 106 0,'-19'2'38'0,"-19"9"2"16,9 29-1-16,-18 11-36 15,10 17 0-15,-2 10-2 16,7 9 1-16,3-3-1 16,11 5 0-16,6-6-3 15,10-12-2-15,18-2-9 16,-5-40-13-16,29 1-14 15,-3-29 0-15,19-5-3 16,-2-25 2-16</inkml:trace>
  <inkml:trace contextRef="#ctx0" brushRef="#br0" timeOffset="16593.9492">5012 2282 99 0,'-23'9'39'16,"-11"-5"0"-16,4 21-4 15,-8-12-30-15,4 10-1 16,3 0-1-16,8 1 0 0,6-2 0 16,15-6-2-16,2-16 0 15,29 15 0-15,0-14-1 16,8 1 2-16,-3-5-1 15,3 3 0-15,-9 1 0 16,-5 6 1-16,-15 8-1 16,-9 7 2-16,-12 2-3 15,-10 3 1-15,-1 2-3 16,-5-7-4-16,15 13-15 15,-17-27-7-15,26 7-14 16,5-15 1-16,15-2-3 16,8-12 1-16</inkml:trace>
  <inkml:trace contextRef="#ctx0" brushRef="#br0" timeOffset="16729.9569">5258 2563 104 0,'-26'12'43'15,"-12"-12"-5"-15,4-7-12 16,9 15-42-16,-4-24-26 15,15 10 1-15,0-9-5 16</inkml:trace>
  <inkml:trace contextRef="#ctx0" brushRef="#br1" timeOffset="21787.2462">2096 3599 93 0,'-17'-12'37'15,"-14"-4"1"-15,-2 9 0 16,-11 4-35-16,-9 11-1 16,-8 10 0-16,-7 17 1 15,-3 15 0-15,-4 14 0 16,-1 12 0-16,6 10 0 15,8-2 0-15,18 2-2 16,8-6 1-16,24-10-2 0,19-13 0 16,20-13-1-16,22-18 1 15,21-14-1-15,18-12 1 16,12-13-1-16,3-10 2 15,0-6-1-15,-8-7 1 16,-9 1 0-16,-18 5 0 16,-17 3 0-16,-15 7 1 15,-15 4-1-15,-21 16 0 16,0 0 0-16,3 23 0 15,-15 11-2-15,-5 11 1 16,-1 5-1-16,1 10-2 16,4-2-1-16,8 1-2 15,8-24-8-15,24-4-24 0,6-31-2 16,24-19-1-16,0-26 1 15</inkml:trace>
  <inkml:trace contextRef="#ctx0" brushRef="#br1" timeOffset="22013.2591">2833 3373 103 0,'-16'6'40'16,"-10"12"2"-16,8 32-1 15,-11 10-37-15,10 14 0 16,1 13-1-16,2 13-1 15,4 5-1-15,4 5 0 16,-1-2-2-16,5-7-3 0,11-4-3 16,-3-26-19-16,20-2-14 15,-4-28-1-15,17-8-2 16,-4-27 2-16</inkml:trace>
  <inkml:trace contextRef="#ctx0" brushRef="#br1" timeOffset="22387.2805">3189 4014 103 0,'-8'16'40'16,"-2"18"1"-16,-9-3-2 15,0 13-36-15,4 3 0 16,2 6-1-16,4 0 1 15,4-1-2-15,9-8 0 0,14-11 0 16,11-16-1-16,13-15 1 16,10-20 0-16,8-11-1 15,9-19 0-15,-1-12 1 16,-3-10 0-16,-5-3 0 15,-8-2-1-15,-13 6 1 16,-8 11 0-16,-10 8 0 16,-12 14-1-16,-5 17 0 15,-4 19 0-15,-16 23 0 16,1 15-1-16,-5 16 0 15,8 5-3-15,-2 6-1 16,9 8-2-16,5-17-8 0,29 5-22 16,-1-24-4-16,21 0 0 15,6-21 0-15</inkml:trace>
  <inkml:trace contextRef="#ctx0" brushRef="#br1" timeOffset="22723.2997">4475 3865 103 0,'-25'-3'40'16,"-12"1"1"0,5 19-1-16,-13 7-36 0,4 10-1 15,3 6-2-15,3 8 0 16,7 2 0-16,9 2-1 15,14-5 0-15,14-5-2 16,16-9 0-16,10-10-2 16,20-7-1-16,2-16-6 15,21-1-27-15,-9-22-1 16,11 0 0-16,-11-19 0 15</inkml:trace>
  <inkml:trace contextRef="#ctx0" brushRef="#br1" timeOffset="23012.3163">4900 3848 105 0,'-15'14'39'0,"-18"7"2"15,4 26-2-15,-3 4-34 16,3 6-2-16,6 7-1 16,9-2-1-16,11-2 0 15,15-13 0-15,11-12 0 16,20-19-1-16,10-18 0 15,5-18 1-15,1-16 0 16,-2-12 0-16,-6-11 0 16,-8-5-1-16,-14-2 1 15,-14-1 0-15,-14 9-2 16,-15 11 1-16,-11 10-2 15,-7 12 0-15,-3 13-2 16,-2 8-3-16,12 23-13 16,-7-12-18-16,29 14-2 0,3-21 1 15,26 21-1-15</inkml:trace>
  <inkml:trace contextRef="#ctx0" brushRef="#br1" timeOffset="23340.335">5544 3727 80 0,'0'0'41'15,"-36"2"-1"-15,13 16 1 16,-20-6-12-16,-1 16-26 16,-2 5 0-16,-1 9-1 15,7 1 0-15,5 0-1 16,14-1 0-16,12-5 0 15,16-10-1-15,16-8 1 0,14-9-1 16,10-6 0-16,6-5 0 16,-1-5 0-16,-1 2 1 15,-8 4-1-15,-11 8 0 16,-15 9 1-16,-14 6-1 15,-13 8-1-15,-9 3 0 16,-7 4-1-16,-2 2-3 16,-1-9-3-16,18 6-13 15,-10-30-17-15,21-7-3 16,17-7 1-16,15-12-3 15</inkml:trace>
  <inkml:trace contextRef="#ctx0" brushRef="#br1" timeOffset="23717.3566">5852 3913 111 0,'-24'2'41'0,"11"14"0"16,-2-12-1-16,15-4-37 15,0 0 0-15,20 11-1 16,3-9-1-16,3-2 1 15,9-4-1-15,1-3 0 16,0-4 1-16,-1-2-1 16,-5-8-1-16,-4-1 1 15,-6-6 0-15,-8 3-1 16,-8-5 1-16,-11 6 0 15,-8 3-1-15,-10 9 2 16,-9 15-2-16,-12 15 0 16,-6 18 0-16,-2 12 0 0,-1 11 0 15,9 6 0-15,7 0 0 16,15-2 0-16,18-14 0 15,21-16-3-15,26-14-5 16,13-27-8-16,37 8-8 16,-6-33-13-16,31 6-4 15,-1-15-2-15,17 0 0 16</inkml:trace>
  <inkml:trace contextRef="#ctx0" brushRef="#br1" timeOffset="25941.4838">10352 3804 76 0,'11'-18'34'0,"-11"-10"-1"15,2 14-3-15,-13-12-21 16,-1 11-1-16,-14-3 0 16,-3 13-1-16,-19 5-1 15,-7 17-1-15,-15 12 0 0,-4 19-1 16,-8 16-1-16,1 13 1 15,7 11-2-15,7 5 0 16,18-1-1-16,16-4-1 16,28-14 0-16,26-16-1 15,30-14 0-15,23-24-4 16,26-11-4-16,9-23-29 15,23 0-2-15,-3-20 1 16,12 5-3-16</inkml:trace>
  <inkml:trace contextRef="#ctx0" brushRef="#br1" timeOffset="26347.507">11052 4179 70 0,'-25'14'39'16,"-1"-11"0"-16,26-3 1 16,0 0-12-16,0 0-23 15,46-26-3-15,12 7 1 16,18-3-3-16,12-2-1 15,17 6-6-15,-2-12-29 16,28 10-3-16,-2-16 0 16,13 12-1-16</inkml:trace>
  <inkml:trace contextRef="#ctx0" brushRef="#br1" timeOffset="26820.5341">12931 3721 97 0,'-9'-27'37'16,"5"9"2"-16,-18-5-3 16,9 5-30-16,-19 6-1 0,-4 12-1 15,-8 7 0-15,-7 14-1 16,-7 12 1-16,-3 16-1 15,-1 12-1-15,2 12 0 16,7 5-1-16,7 3 0 16,12-2-1-16,17-6 0 15,17-9 0-15,22-14-1 16,20-19 0-16,27-16-4 15,27-11-1-15,12-24-16 16,25 7-17-16,-8-14-1 16,14 8 0-16,-13-11-1 15</inkml:trace>
  <inkml:trace contextRef="#ctx0" brushRef="#br1" timeOffset="27098.55">13606 4075 93 0,'-26'4'39'16,"13"10"2"-16,13-14-2 15,0 0-24-15,37-12-12 16,9-5-2-16,19-5-1 16,7-4-2-16,17 0-3 0,0-13-19 15,19 18-14-15,-13-7 0 16,2 20 0-16,-14-3-3 15</inkml:trace>
  <inkml:trace contextRef="#ctx0" brushRef="#br1" timeOffset="27516.5739">15213 3692 104 0,'15'-19'38'0,"-13"-10"0"16,9 14-2-16,-18-5-32 16,-5 8 0-16,-12 6 0 15,-8 14 0-15,-11 7-1 16,-9 20 1-16,-9 11-1 15,-2 15 0-15,-2 9-1 16,8 2 0-16,9 4-1 16,14-6 0-16,16-2-1 15,17-8-1-15,24-13 0 16,20-15-4-16,29-4-5 0,6-23-21 15,28 2-10-15,3-18 0 16,16 2-1-16,-3-14 1 16</inkml:trace>
  <inkml:trace contextRef="#ctx0" brushRef="#br1" timeOffset="27812.5908">16242 4139 83 0,'-20'3'43'0,"1"-11"-4"16,19 8 2-16,5-16-12 16,19 6-27-16,12-4-1 15,15 2-1-15,8 2-1 16,12-5-5-16,17 16-26 15,-13-13-7-15,10 12 1 16,-10-8-3-16</inkml:trace>
  <inkml:trace contextRef="#ctx0" brushRef="#br1" timeOffset="28217.614">17869 3621 106 0,'-8'-17'39'0,"-20"-3"1"15,3 22-3-15,-20 2-33 16,-4 17 0-16,-11 12 0 15,-5 20 0-15,-5 9-1 16,7 10 0-16,6 2-1 16,8 3-1-16,17-5 0 15,18-3-2-15,23-8-2 16,19-15-2-16,23 0-5 15,2-21-28-15,32 3-3 16,1-22 0-16,20 5-1 16</inkml:trace>
  <inkml:trace contextRef="#ctx0" brushRef="#br1" timeOffset="28480.629">18513 4187 100 0,'-10'-1'40'0,"10"1"2"15,23-9-3-15,21-5-36 16,11-3-3-16,15-5-1 16,14 6-4-16,-6-13-29 15,19 16-4-15,-8-9-1 16,6 15 0-16</inkml:trace>
  <inkml:trace contextRef="#ctx0" brushRef="#br1" timeOffset="28885.6522">20017 3798 90 0,'-9'-19'39'15,"-13"-4"-1"-15,1 19 1 16,-17 0-32-16,3 18-2 16,-17 7 0-16,0 22 0 15,-5 9-2-15,1 17 1 16,-2 4-1-16,10 4-1 15,7 0 0-15,16 0-2 16,20-11 0-16,21-13-3 16,24-3-2-16,14-33-13 15,34 9-22-15,2-25-1 16,26-5 0-16,1-18-1 0</inkml:trace>
  <inkml:trace contextRef="#ctx0" brushRef="#br1" timeOffset="29155.6677">20531 4256 105 0,'0'0'42'0,"3"16"-2"15,14-26-1-15,26 1-37 16,12-6-3-16,17-8-3 15,29 10-23-15,-7-17-12 16,17 6 2-16,-4-7-2 16,11 9 0-16</inkml:trace>
  <inkml:trace contextRef="#ctx0" brushRef="#br1" timeOffset="29636.6952">22012 3856 105 0,'-39'-17'39'0,"1"17"1"15,-27-2-3-15,1 19-30 16,-8 12-2-16,1 17-1 16,0 9-2-16,6 12 0 15,12 2-1-15,13 6 0 16,16-5-1-16,23-5-2 15,26-12 1-15,15-11-4 16,31 0-11-16,5-26-22 16,29 1-3-16,1-22 2 15,17 3-3-15</inkml:trace>
  <inkml:trace contextRef="#ctx0" brushRef="#br1" timeOffset="30290.7326">22357 4310 98 0,'16'2'42'16,"20"7"0"-16,-1-14-1 16,20 14-28-16,6-11-14 15,0-8-7-15,24 10-30 16,-14-13-1-16,12 6-1 15,-10-11-1-15</inkml:trace>
  <inkml:trace contextRef="#ctx0" brushRef="#br1" timeOffset="30788.7611">21660 3187 58 0,'19'-12'34'0,"-3"-6"0"16,3 13 1-16,-11-14-18 15,6 16-9-15,-12-7-1 16,-2 10 1-16,0 0 0 16,0 0-1-16,-2 20-1 0,-1 4-1 15,-3 5-1-15,0 8-2 16,2 7-2-16,0-2-10 15,8 17-27-15,-8-7-3 16,7 8-1-16,-4-9-1 16</inkml:trace>
  <inkml:trace contextRef="#ctx0" brushRef="#br1" timeOffset="31105.7792">21607 4871 99 0,'-3'14'42'16,"6"13"0"-16,-11-1-2 15,14 11-36-15,-13 3-3 16,-1 3-2-16,1 7-5 15,-3-15-18-15,10 10-15 16,-10-16 0-16,10-4-2 16,0-25 2-16</inkml:trace>
  <inkml:trace contextRef="#ctx0" brushRef="#br1" timeOffset="31508.8022">20125 3015 101 0,'-1'43'38'0,"-13"1"1"15,8 19-8-15,-8 4-30 16,-1 7-5-16,7 19-30 16,-13-6-4-16,10 11 1 15,-6-8-3-15</inkml:trace>
  <inkml:trace contextRef="#ctx0" brushRef="#br1" timeOffset="31726.8147">19944 4930 92 0,'-1'65'40'15,"-15"-5"1"-15,6 12-1 16,-16-4-34-16,6-6-6 15,4 0-7-15,-9-14-29 16,14-7-4-16,-5-19 1 16,11-7-1-16</inkml:trace>
  <inkml:trace contextRef="#ctx0" brushRef="#br1" timeOffset="32168.84">17819 2899 97 0,'0'31'37'16,"-9"5"1"-16,8 25-4 15,-11 4-35-15,-4 10-2 16,10 17-31-16,-14-1-2 0,7 10-1 15,-5-3-1-15</inkml:trace>
  <inkml:trace contextRef="#ctx0" brushRef="#br1" timeOffset="32358.8509">17697 4754 86 0,'-8'73'40'0,"-9"-5"1"16,3 12-1-16,-9-15-25 15,-5 5-17-15,10 6-7 16,-12-15-28-16,16 2-3 0,-7-19 1 16,12-7-1-16</inkml:trace>
  <inkml:trace contextRef="#ctx0" brushRef="#br1" timeOffset="32776.8748">15255 2732 97 0,'9'32'38'0,"-14"8"0"16,3 17-4-16,-13 16-41 0,-5-4-29 15,5 23-1-15,-8-1 0 16,6 11-1-16</inkml:trace>
  <inkml:trace contextRef="#ctx0" brushRef="#br1" timeOffset="32959.8852">15035 4783 78 0,'-3'95'38'15,"-6"-9"0"-15,1 5-4 16,-7-2-29-16,-5-16-41 0,9-5 2 15,-1-17-2-15,5-12-2 16</inkml:trace>
  <inkml:trace contextRef="#ctx0" brushRef="#br1" timeOffset="33426.912">12837 2869 102 0,'-5'51'37'0,"-8"6"0"15,2 21-7-15,5 14-57 16,-13-2-10-16,9 16 1 15,-6-5-2-15</inkml:trace>
  <inkml:trace contextRef="#ctx0" brushRef="#br1" timeOffset="33610.9225">12892 4686 80 0,'-7'70'41'16,"2"8"-2"-16,-14-7 1 0,6 18-27 15,-3-15-18-15,-10-14-30 16,17 2-2-16,-11-18-1 16,11-8-1-16</inkml:trace>
  <inkml:trace contextRef="#ctx0" brushRef="#br1" timeOffset="38014.1743">9442 3305 77 0,'14'-7'39'15,"-14"7"-2"-15,0 0 2 16,4 14-24-16,3 7-11 15,0 4 0-15,6 10-3 16,1 0 2-16,3 7-3 16,4 2-1-16,0-9-4 15,11 9-11-15,-7-23-22 16,8 2 0-16,-6-18 0 15,3-2 0-15</inkml:trace>
  <inkml:trace contextRef="#ctx0" brushRef="#br1" timeOffset="38284.1898">9872 3163 93 0,'-10'-13'37'16,"10"13"1"-16,0 0 0 16,0 28-32-16,3-7-2 15,8 9-1-15,-3 1 0 16,5 7-1-16,-1-1-2 15,0-1-2-15,8 1-3 16,-13-17-28-16,16 8-6 0,-10-18 1 16,6 8-2-16</inkml:trace>
  <inkml:trace contextRef="#ctx0" brushRef="#br1" timeOffset="39547.262">9720 4832 94 0,'0'0'38'15,"0"18"1"-15,-11 3-4 16,0 27-31-16,-4 16 2 15,-6 15-4-15,-1 10 0 0,-1 1-5 16,9 10-19-16,-1-26-14 16,15-10-3-16,0-30-1 15,15-20-1-15</inkml:trace>
  <inkml:trace contextRef="#ctx0" brushRef="#br2" timeOffset="44915.5691">9611 2197 63 0,'0'0'35'15,"-9"-11"-1"-15,9 11 1 16,-15-12-25-16,15 12-4 15,-13-15-1-15,13 15-1 16,-15-18 0-16,15 18-1 16,-20-13 0-16,7 8 0 15,0-2-1-15,1 7 1 16,-5-1-1-16,-2 2 0 15,0 2 0-15,2 3 0 16,-4 0 0-16,2 2-1 16,-1 0 0-16,2-1 0 15,2 5 0-15,1-4-1 16,1 1 1-16,3 4-1 0,1-1 1 15,1 9-1-15,1-1 0 16,-2 5 1-16,2 3-1 16,-2 2 0-16,1 0 0 15,0 0 1-15,-1 0-2 16,4-3 2-16,-1-4-1 15,2-2 0-15,3 1 0 16,3-5 1-16,1-2-1 16,3-2 2-16,1 3-3 15,0-3 3-15,1-2-2 16,2 1 1-16,0-2 0 15,-2 1-1-15,-1 0 0 16,-1 3 0-16,-5-14 1 16,12 25-1-16,-12-25 0 0,12 21 0 15,-8-7 0-15,3-1-1 16,0-2 1-16,-7-11 0 15,20 20 0-15,-9-11 0 16,3 4 0-16,-2-5 0 16,1 1 0-16,-2 0 0 15,3-1 0-15,-2 0 0 16,-2 0 0-16,0-1 0 15,-10-7 0-15,20 13 0 16,-8-8 0-16,-1-2 0 16,3 2 0-16,4-3 0 15,-2-2 0-15,2 0 0 16,3 0 0-16,-3-1 0 15,4-4 0-15,-3 2 0 0,1-2 0 16,-1-1 0-16,4 2 0 16,-1-5 0-16,1 1 0 15,0-4 0-15,1 0 0 16,2 0 0-16,0-6 0 15,-1 6 1-15,-2-4-1 16,-3 1 1-16,-2 0-1 16,1 0 0-16,-5 1 0 15,1-3 1-15,-1 4-1 16,-4-8 0-16,-1 6 0 15,2-6-1-15,0-1 1 16,-1-1-1-16,0 0 1 16,-1 0 0-16,2 0 0 0,-3 4-1 15,-1-2 1-15,-3 5 1 16,0 1-1-16,-1 2 1 15,-2 0-1-15,1 2 0 16,-5-3 1-16,1-1-1 16,0-2 0-16,-1-1 0 15,-2-4 0-15,0 2 0 16,1 2 0-16,-1 0 0 15,0 1 0-15,-1 1 1 16,2 5-1-16,-2 2 0 16,6 9 0-16,-9-16 0 15,9 16 0-15,-14-18 0 16,14 18 0-16,-15-15 0 15,15 15 0-15,-17-18 0 0,17 18 0 16,-16-18 0-16,5 8 0 16,-1 2 0-16,3 0 0 15,-2 2 1-15,11 6-1 16,-21-11 0-16,10 7 0 15,0 0 0-15,11 4 0 16,-19-8 0-16,19 8 1 16,-19-9-1-16,19 9 0 15,-17-9 0-15,6 6 0 16,11 3 0-16,-18-1 0 15,4 1 0-15,4 0 0 16,-3 2 1-16,2-1-1 16,-1 0 0-16,0 1 0 15,-1-2 0-15,4-2 0 16,-3 1 0-16,12 1 1 0,-17-3-1 15,17 3 0-15,-18-5 0 16,18 5 0-16,-19 5-1 16,5 1 1-16,0 1 0 15,-1 1 0-15,-3 2 0 16,-1-1 0-16,-2 0 0 15,-1-2 0-15,1-2-1 16,3-2-1-16,-4-3-2 16,11 3-2-16,-6-12-12 15,17 9-20-15,0 0-2 16,1 13 0-16,-1-13-2 15</inkml:trace>
  <inkml:trace contextRef="#ctx0" brushRef="#br2" timeOffset="49481.8302">12842 5545 53 0,'10'-19'32'15,"-6"9"-1"-15,-4 10 1 16,-3-15-28-16,3 15 1 15,-14-6 0-15,14 6 3 16,-29 3-1-16,16 3-1 16,-12-5 0-16,6 5 0 15,-10-4-1-15,4 4-1 16,-1-4-1-16,1 4-1 15,2-1 0-15,2 3-1 16,-1 2 0-16,3 9-1 0,1 1 0 16,1 5 4-16,1 6-4 15,-1 4 1-15,-1 8 2 16,2 3-1-16,1 5 1 15,4 0-1-15,0 1 1 16,6-2-4-16,6 1 4 16,8-7-3-16,11-6 0 15,8-6 0-15,11-9 0 16,9-9 0-16,9-7 0 15,7-10 0-15,6-6 0 16,1-7 0-16,-3-6 1 16,-2-3-2-16,-8-6 2 15,-7-6-1-15,-9-6 1 16,-9-5 0-16,-10-4-3 0,-7-3 3 15,-7-5-2-15,-9-1 0 16,-9-3 0-16,-7 5 0 16,-13 9 0-16,-14 9-1 15,-9 9 3-15,-9 11-4 16,-9 17 1-16,-3 7-1 15,6 16-7-15,0-10-26 16,27 8-3-16,8-13 0 16,32-4-2-16</inkml:trace>
  <inkml:trace contextRef="#ctx0" brushRef="#br2" timeOffset="50780.9045">15475 2071 22 0,'0'0'29'15,"0"-16"0"-15,0 16 1 16,0 0-15-16,3-19-2 16,-3 19-2-16,1-11-2 15,-1 11-2-15,0-15 0 16,0 15-1-16,-4-22-1 15,4 13 1-15,-7-6-2 16,3 4 1-16,-5-2-1 16,9 13 0-16,-22-19-2 15,7 20 1-15,-8 6-1 16,-1 7-1-16,-7 3 0 15,-4 8-1-15,-5 1 1 16,0 9 0-16,-3 4-1 16,6 6 1-16,3 2 0 15,12 6 0-15,13 1-1 0,16 3 0 16,15-5 0-16,16-5 0 15,14-12 0-15,14-13 0 16,9-14 0-16,8-19 0 16,-1-16 0-16,1-17 1 15,-5-7-1-15,-6-10 1 16,-12-3 0-16,-15-2-1 15,-17 1 1-15,-18 5 0 16,-19 8-1-16,-15 8 1 16,-17 10-2-16,-14 12 1 15,-4 10-2-15,-5 11-2 16,15 21-25-16,-1-6-10 15,23 17 1-15,7-6-3 0</inkml:trace>
  <inkml:trace contextRef="#ctx0" brushRef="#br2" timeOffset="51614.9522">17614 5672 77 0,'0'0'35'15,"0"0"1"-15,-13-3 0 16,13 3-28-16,-10-16-1 16,10 16-5-16,-17-12 3 15,3 13-1-15,-6 4-1 16,-2 9-2-16,-9 3 3 0,2 13-3 15,-6 9 2-15,4 11 0 16,2 6-1-16,6 9-2 16,10 1 2-16,10-1-1 15,13-1-1-15,14-8 0 16,16-8 0-16,10-20 0 15,13-15 1-15,4-17-1 16,9-20 1-16,-6-14 0 16,1-16 0-16,-12-6 0 15,-11-7-2-15,-14 0 2 16,-17 4-2-16,-14 3 2 15,-16 2-4-15,-13 9 0 16,-10 7-1-16,-5 7-1 16,5 10-4-16,-3-2-29 15,22 12 0-15,0-4-2 0,17 19 1 16</inkml:trace>
  <inkml:trace contextRef="#ctx0" brushRef="#br2" timeOffset="52388.9965">20374 2230 60 0,'0'0'36'0,"-12"-25"-1"15,12 25 0-15,-18-31-24 16,18 31-5-16,-28-23-1 16,13 16 0-16,-12 2-2 15,2 9 0-15,-8 4 0 16,-3 10 1-16,-5 7-1 15,1 16-1-15,-2 6 1 16,8 14 0-16,2 4 0 0,13 11-1 16,12-2 0-1,13-4 0-15,14-8-2 0,18-12 2 16,12-18-1-16,18-18-1 15,6-20 1-15,6-23-1 16,0-19 1-16,-3-14-1 16,-6-14 1-16,-14-5-1 15,-17-3 1-15,-19 1-2 16,-15 9 1-16,-20 7-1 15,-20 17-1-15,-13 14 0 16,-9 19-3-16,-6 10-5 16,12 28-28-16,-8 2-1 15,20 26 0-15,5 1-1 16</inkml:trace>
  <inkml:trace contextRef="#ctx0" brushRef="#br2" timeOffset="53214.0437">21663 5615 78 0,'0'0'35'0,"-15"-13"1"15,6 13-1-15,-14-12-25 16,6 14-6-16,-9-1 1 15,3 8-1-15,-6 1-1 16,0 13 2-16,-2 4-1 16,5 11-1-16,-1 7 1 15,4 10-1-15,7 6 0 0,4 1-1 16,9 0 1-16,7-5-2 15,10-3-1-15,9-11 1 16,9-14-1-16,5-10 1 16,7-18 0-16,8-15-1 15,4-16 1-15,4-15 0 16,-3-9 0-16,-8-7 0 15,-12-5-2-15,-9-6 2 16,-21 4-2-16,-16 6-1 16,-17 14 0-16,-15 7 0 15,-13 16-2-15,-7 10-1 16,4 18-2-16,-4 3-19 15,21 20-13-15,5-3 2 16,21 9-1-16,7-6 0 0</inkml:trace>
  <inkml:trace contextRef="#ctx0" brushRef="#br1" timeOffset="65552.7494">21780 6376 76 0,'0'0'36'0,"0"0"0"16,0 0 0-16,1 22-19 16,3-11-12-16,4 11-1 15,2-2-1-15,10 7 0 16,3 2-2-16,6-2 0 0,7 2-5 15,-4-14-6-15,15 9-26 16,-4-8 0-16,4 4 0 16,-5-8-2-16</inkml:trace>
  <inkml:trace contextRef="#ctx0" brushRef="#br1" timeOffset="66484.8028">20904 2095 60 0,'0'0'37'0,"8"-19"1"16,3 12 0-16,-7-16-24 15,20 8-5-15,-5-10-2 16,15 6-1-16,2-2-5 15,4-5-7-15,12 8-31 16,-3-6 1-16,3 9-3 16,-7-5 0-16</inkml:trace>
  <inkml:trace contextRef="#ctx0" brushRef="#br1" timeOffset="67474.8594">17859 6490 93 0,'0'0'35'16,"0"0"3"-16,0 0 1 15,3 20-35-15,8 1-1 16,3 11-2-16,4 6 2 16,2 10-3-16,4 4-2 15,6 13-13-15,-8-12-21 16,10 2-1-16,-6-11 0 15,6-5-1-15</inkml:trace>
  <inkml:trace contextRef="#ctx0" brushRef="#br1" timeOffset="68362.9102">16082 2169 81 0,'0'0'38'15,"11"2"-1"-15,6-3 0 16,-6-10-34-16,18-5-1 15,6-2-2-15,4-6-5 16,15 4-30-16,-9-4-1 0,5 10-1 16,-9 1-2-16</inkml:trace>
  <inkml:trace contextRef="#ctx0" brushRef="#br1" timeOffset="69218.9591">13411 6298 97 0,'19'9'37'0,"-19"-9"1"15,23 31-1-15,-6-6-36 16,1 5-1-16,4 9-5 15,-2-2-2-15,13 19-21 16,-12-8-7-16,4 7-2 16,-7-10 1-16</inkml:trace>
  <inkml:trace contextRef="#ctx0" brushRef="#br3" timeOffset="73402.1984">22455 6468 95 0,'0'0'38'16,"2"-17"1"-16,-2 17-2 15,0 0-31-15,0 0-2 16,-14-1-1-16,10 10 2 15,0 8-3-15,-1 7 0 16,0 11-1-16,-2 8 0 16,3 8-1-16,-1 8 1 15,-1 4-1-15,2 0-2 0,-1-2-1 16,0-6-1-16,9 3-15 15,-8-20-19-15,12-7 1 16,-3-18-1-16,8-5 0 16</inkml:trace>
  <inkml:trace contextRef="#ctx0" brushRef="#br3" timeOffset="73579.2085">22446 6827 95 0,'-5'-13'37'0,"-8"-1"2"15,13 14-2-15,-5-14-28 16,18 12-3-16,2-3-1 15,14 1-2-15,3-5-2 16,8-4-1-16,9-1-2 0,0-8-4 16,8 8-23-16,-16-10-8 15,2 7-1-15,-14-6 0 16</inkml:trace>
  <inkml:trace contextRef="#ctx0" brushRef="#br3" timeOffset="73774.2197">22848 6478 103 0,'-18'-19'38'0,"18"19"1"15,-18 3-3-15,14 17-28 16,-3 3-3-16,2 15-1 16,0 7-1-16,2 6 0 15,1 5-2-15,-1 1-1 16,7-2-3-16,-4-11-6 0,14 1-28 15,-6-21-2-15,13-6 0 16,-3-21-1-16</inkml:trace>
  <inkml:trace contextRef="#ctx0" brushRef="#br3" timeOffset="74321.251">23339 4012 91 0,'-8'-20'37'16,"8"20"-1"-16,-7-14 2 15,7 14-32-15,0 0-2 16,0 13 0-16,0-3 0 15,3 13-1-15,-5 7-1 16,2 9-1-16,0 8 0 16,-5 6 0-16,0 7-1 15,-3 1-1-15,3-1-2 16,-5-8-1-16,12 5-6 15,-10-19-26-15,14-3-2 16,-2-19 0-16,14-4-1 16</inkml:trace>
  <inkml:trace contextRef="#ctx0" brushRef="#br3" timeOffset="74526.2627">23333 4304 101 0,'-17'-9'37'0,"17"9"1"16,0 0-2-16,0 0-33 15,29 3-1-15,-1-4 0 16,5-3-2-16,11-6-2 16,0 1-1-16,-1-13-7 15,9 4-24-15,-12-9-3 16,0 5 1-16,-11-13-2 15</inkml:trace>
  <inkml:trace contextRef="#ctx0" brushRef="#br3" timeOffset="74728.2743">23724 3837 103 0,'-7'10'38'0,"-7"1"1"16,11 27-1-16,-13 3-33 16,12 10-2-16,-4 5 1 15,4 5-2-15,-3 0-1 16,6-2-1-16,-2-4-1 15,1-8-4-15,8 3-14 16,-7-22-18-16,9 4-3 16,-8-16 1-16,6-1-2 15</inkml:trace>
  <inkml:trace contextRef="#ctx0" brushRef="#br3" timeOffset="75290.3064">21830 2499 71 0,'-6'-13'36'15,"6"13"1"-15,-5-16 0 0,5 16-24 16,0 0-7-16,0 0-1 16,-12 20-1-16,5-1 0 15,-5 3-1-15,1 9-1 16,-1 11 0-16,-2 3-1 15,0 2-1-15,1-1-1 16,9 1-4-16,-4-15-10 16,16 3-22-16,-2-16-1 15,11-5 1-15,-3-18-2 16</inkml:trace>
  <inkml:trace contextRef="#ctx0" brushRef="#br3" timeOffset="75472.3168">21839 2645 98 0,'0'0'37'0,"-17"-5"1"15,17 5-2-15,0 0-32 16,23 10-2-16,5-11-1 16,10-3-2-16,8-4-2 15,3-9-6-15,12 8-19 16,-5-19-11-16,2 6 3 15,-12-12-3-15</inkml:trace>
  <inkml:trace contextRef="#ctx0" brushRef="#br3" timeOffset="75652.3271">22302 2319 95 0,'-13'30'38'0,"-9"-1"0"16,8 13 0-16,-4 0-34 0,8 6-1 15,3 0-1-15,5 4 0 16,4-3-3-16,-1-5-5 15,16 3-28-15,-7-13-2 16,6-2-2-16,-3-16-1 16</inkml:trace>
  <inkml:trace contextRef="#ctx0" brushRef="#br3" timeOffset="76185.3576">21573 1446 81 0,'5'-15'40'16,"-5"2"-2"-16,0 13 2 15,0 0-31-15,-4 22-3 16,-2 5-1-16,0 9-2 15,-2 9-1-15,-2 3-1 16,0 4 0-16,-2 2-1 16,0-3 0-16,3-2-3 15,3-3 0-15,-3-12-4 16,16 4-11-16,-12-22-20 15,13 1 0-15,-8-17-2 0,20-4 3 16</inkml:trace>
  <inkml:trace contextRef="#ctx0" brushRef="#br3" timeOffset="76375.3685">21573 1686 95 0,'0'0'37'0,"0"0"1"16,0 0 0-16,0 0-33 15,14-5-3-15,5 0 0 16,9-6-2-16,7-5-1 15,5-4-3-15,11-3-8 16,-7-10-25-16,8 3 0 16,-10-5-1-16,-4 3-1 15</inkml:trace>
  <inkml:trace contextRef="#ctx0" brushRef="#br3" timeOffset="76542.378">21975 1230 104 0,'-14'35'39'0,"-4"11"1"16,2 13-3-16,0 8-35 15,-1 4 0-15,3 1-3 16,4 5-7-16,-6-10-28 16,12 11-3-16,-6-5-1 15,9 7 0-15</inkml:trace>
  <inkml:trace contextRef="#ctx0" brushRef="#br3" timeOffset="77080.4088">19841 5716 79 0,'0'0'38'15,"4"-15"-2"-15,-4 15 2 16,-9 12-24-16,5 7-10 16,-8 8 1-16,2 10-3 0,-4 5 1 15,-3 6-3-15,2 1 3 16,3 1-4-16,1-3-1 15,4-9-2-15,10-1-5 16,-7-22-10-16,16 2-17 16,-12-17-1-16,16 0 0 15,-9-16 1-15</inkml:trace>
  <inkml:trace contextRef="#ctx0" brushRef="#br3" timeOffset="77238.4178">19762 5948 74 0,'-7'-16'37'0,"-2"-2"0"15,9 18 1-15,-4-16-20 16,22 22-8-16,0-7-5 15,9-1-2-15,8-4-3 0,8-3-2 16,9 1-8-16,-5-15-25 16,9 3-4-16,-5-9 2 15,2 4-3-15</inkml:trace>
  <inkml:trace contextRef="#ctx0" brushRef="#br3" timeOffset="77410.4277">20269 5607 90 0,'-13'23'40'16,"-6"1"1"-16,7 15-1 15,-10-1-33-15,7 13-2 16,-1 0-1-16,5 1-1 16,0 4-3-16,-2-10-10 15,13 8-27-15,-5-14-2 0,9-5 1 16,-3-15-2-16</inkml:trace>
  <inkml:trace contextRef="#ctx0" brushRef="#br3" timeOffset="78033.4633">17738 2152 75 0,'0'0'38'16,"20"-5"-1"-16,-20 5-3 16,0 0-27-16,-1 21-2 15,-4 9-1-15,-4 6-1 16,-1 11-1-16,-2 11-1 15,-1 5 2-15,3 4-1 16,-3 2 0-16,5-1-3 16,2-11-1-16,10-2-6 15,-9-20-26-15,20-2-3 16,-7-20-1-16,12-4-2 0</inkml:trace>
  <inkml:trace contextRef="#ctx0" brushRef="#br3" timeOffset="78228.4745">17763 2545 83 0,'-20'-18'38'0,"20"18"0"16,0 0 0-16,15-3-33 16,-1 2-3-16,9-2 0 15,11-7-1-15,5-6-1 16,11-6-2-16,2-12-6 15,14 8-27-15,-8-17-3 16,7 5 0-16,-15-10-2 16</inkml:trace>
  <inkml:trace contextRef="#ctx0" brushRef="#br3" timeOffset="78378.483">18252 2076 87 0,'-22'41'39'0,"-7"5"0"15,8 19 0-15,1-1-37 16,4 6 1-16,5 5-6 15,-4-11-25-15,15 13-9 16,-7-11 0-16,12 5-2 16</inkml:trace>
  <inkml:trace contextRef="#ctx0" brushRef="#br3" timeOffset="78946.5155">14928 5687 98 0,'-2'11'38'0,"4"11"0"16,-8-2-1-16,5 14-36 15,-4 4 2-15,1 8-3 16,-3 2 1-16,0 0-2 15,3-1-4-15,-4-16-6 16,16 6-25-16,-9-19 0 16,8-5-1-16,-7-13-1 15</inkml:trace>
  <inkml:trace contextRef="#ctx0" brushRef="#br3" timeOffset="79100.5243">14935 5912 79 0,'0'0'38'15,"-5"-21"-1"-15,5 21 1 0,0 0-20 16,21 4-13-16,-1-4-2 15,8-2-3-15,10-2-5 16,2-14-28-16,20-1-5 16,-7-11 2-16,12-2-3 15</inkml:trace>
  <inkml:trace contextRef="#ctx0" brushRef="#br3" timeOffset="79266.5338">15457 5556 83 0,'-32'53'40'0,"-11"3"-1"15,10 15 1-15,-8-3-22 0,12-4-18 16,11-6-3-16,0-16-28 16,20 0-6-16,4-15 0 15,12-9-2-15</inkml:trace>
  <inkml:trace contextRef="#ctx0" brushRef="#br3" timeOffset="79981.5747">13825 6966 100 0,'0'0'36'15,"12"2"1"-15,-12-2-11 16,-2 42-19-16,-8-7-5 15,2 7-3-15,-5 7 0 16,0-1-2-16,1 3-2 16,-4-13-10-16,12 3-22 15,-3-14 0-15,8-6 0 16,-1-21 2-16</inkml:trace>
  <inkml:trace contextRef="#ctx0" brushRef="#br3" timeOffset="80166.5853">13851 7126 108 0,'0'0'38'0,"0"0"2"16,0 0-8-16,11 9-29 16,7-5-1-16,9 1-2 15,8-5-3-15,5-13-4 16,18 2-23-16,-10-17-8 15,11-1 1-15,-9-9 0 16</inkml:trace>
  <inkml:trace contextRef="#ctx0" brushRef="#br3" timeOffset="80316.5939">14276 6896 106 0,'-31'36'38'0,"5"18"-1"16,-3-2-1-16,6 6-34 0,4 2-1 15,7-7-5-15,8 7-10 16,-2-18-24-16,11-6 0 15,-1-20 0-15,14-8-2 16</inkml:trace>
  <inkml:trace contextRef="#ctx0" brushRef="#br3" timeOffset="80934.6292">12738 2101 59 0,'0'0'38'0,"0"0"-1"16,12 17 1-16,-12-17-11 15,-3 29-22-15,-5 1-2 0,1 11 0 16,-5 8-2-16,2 5 0 16,-4 6-2-16,5-1 0 15,3 1-7-15,-4-16-26 16,17-1-3-16,-3-24 1 15,12-3-2-15</inkml:trace>
  <inkml:trace contextRef="#ctx0" brushRef="#br3" timeOffset="81117.6397">12776 2382 91 0,'0'0'38'16,"-18"-7"-2"-16,18 7 1 15,0 0-32-15,32 13-3 16,-3-16-1-16,9-9-3 0,14-1-6 15,-9-18-27-15,26 6-1 16,-10-17-1-16,9 6-1 16</inkml:trace>
  <inkml:trace contextRef="#ctx0" brushRef="#br3" timeOffset="81271.6485">13266 1996 94 0,'-29'23'38'15,"9"22"1"-15,-9 2-2 16,15 16-34-16,-2 5-3 15,2-3-7-15,6 13-30 16,-2-10 2-16,5 9-3 0,-4-10 0 16</inkml:trace>
  <inkml:trace contextRef="#ctx0" brushRef="#br3" timeOffset="81888.6838">9389 5822 69 0,'8'-11'38'0,"-8"11"-2"15,5 12 2-15,1 14-14 16,-8-1-20-16,2 9-1 16,-2 8-2-16,2 8 0 15,-5 4 0-15,4 1-1 16,-3 2-3-16,0-12-6 15,13-1-26-15,-9-15-1 16,9-6 0-16,-9-23-2 0</inkml:trace>
  <inkml:trace contextRef="#ctx0" brushRef="#br3" timeOffset="82085.6951">9470 6099 111 0,'-14'-8'38'15,"14"8"1"-15,0 0-9 16,0 0-25-16,9 10-2 15,8-7-1-15,8-6-1 16,8-2-2-16,8-6-2 16,5-18-11-16,16 6-22 15,-2-14-2-15,6 2 0 16,-8-9-1-16</inkml:trace>
  <inkml:trace contextRef="#ctx0" brushRef="#br3" timeOffset="82255.7048">9960 5723 111 0,'-32'36'41'0,"10"17"-1"16,-4 3 0-16,7 11-39 16,5 2 2-16,8-1-5 15,12 11-12-15,-2-21-22 16,17-2-4-16,-2-16 0 15,15-3-1-15</inkml:trace>
  <inkml:trace contextRef="#ctx0" brushRef="#br3" timeOffset="85461.8882">16604 1794 53 0,'11'-22'36'16,"7"3"-1"-16,-3-4 0 16,4 9-14-16,-6-5-16 0,2 9 1 15,-6-1-1-15,2 9 0 16,-11 2 0-16,10 14-3 15,-10 1 1-15,-3 8-2 16,-2 7 2-16,-2 4-3 16,-1 6 1-16,-3 5-2 15,2 0-3-15,-4-5-8 16,15 6-24-16,-6-12-2 15,10-2 1-15,-4-11-3 16</inkml:trace>
  <inkml:trace contextRef="#ctx0" brushRef="#br3" timeOffset="85692.9014">16673 2032 96 0,'-24'-21'39'15,"24"21"1"-15,-8-18-3 16,8 18-32-16,21-13-2 15,4 6-1-15,5 4-1 16,8-7-3-16,8 5-2 16,3-12-3-16,17 13-13 15,-14-17-17-15,8 11-2 16,-11-12 1-16,4 2-1 15</inkml:trace>
  <inkml:trace contextRef="#ctx0" brushRef="#br3" timeOffset="85838.9097">17217 1667 89 0,'-22'-2'38'0,"12"14"0"15,-11 5 1-15,7 11-34 16,1 6-1-16,5 5-2 16,3 9-3-16,-3-13-17 15,12 15-19-15,-10-10-2 16,9 1-1-16,-6-8-1 15</inkml:trace>
  <inkml:trace contextRef="#ctx0" brushRef="#br3" timeOffset="88773.0776">18119 7243 91 0,'14'-6'35'0,"-14"6"0"16,18 1-2-16,-18-1-28 16,-3 26-1-16,-6 0-1 15,0 13 1-15,-10 8 0 0,2 7-2 16,-4 2-1-16,-2 1-3 15,7-2-3-15,-4-15-8 16,20 1-22-16,-5-15-2 16,15-7 1-16,-10-19-2 15</inkml:trace>
  <inkml:trace contextRef="#ctx0" brushRef="#br3" timeOffset="88952.0878">18138 7507 86 0,'-9'-15'36'15,"-11"0"2"-15,7 9 0 16,-2-1-29-16,15 7-2 15,0 0-2-15,26 11 0 16,6-11-3-16,10-1-3 0,9-4-1 16,8-7-5-16,17 7-21 15,-11-17-9-15,7 2-1 16,-17-6 0-16</inkml:trace>
  <inkml:trace contextRef="#ctx0" brushRef="#br3" timeOffset="89116.0972">18665 7235 79 0,'-22'32'40'0,"-5"2"-3"16,11 15 3-16,-7-6-21 16,16 9-17-16,2 7-19 15,5-13-18-15,16-3-2 16,2-15-1-16,14-6-2 0</inkml:trace>
  <inkml:trace contextRef="#ctx0" brushRef="#br3" timeOffset="93536.35">2964 5269 79 0,'0'0'36'15,"-22"-18"-1"-15,22 18-6 16,-31-16-23-16,4 14-1 16,-9 1 0-16,-7 8-2 15,-13 9 1-15,-10 15 1 16,-14 7-2-16,-8 19 1 15,-4 12 2-15,-1 14-1 16,1 10-1-16,8 13 0 16,16-1 0-16,20 0-2 15,22-7 1-15,25-4-1 0,25-24-2 16,36-18 0-16,31-21-1 15,26-24-1-15,24-17-3 16,15-30-13-16,20 2-21 16,-3-14-3-16,0 5 1 15,-22-3-3-15</inkml:trace>
  <inkml:trace contextRef="#ctx0" brushRef="#br3" timeOffset="94416.4004">3685 5879 75 0,'-27'12'36'0,"8"10"-1"16,-7-1-4-16,0 23-21 16,-10 1-2-16,6 16 0 15,-3-1-2-15,9 9-1 16,1-3-1-16,14-4 1 15,8-8-3-15,12-8 2 0,14-14-3 16,10-13 1-16,7-11-2 16,7-16 1-16,2-9 0 15,-3-8-2-15,-10-4 0 16,-9-5-1-16,-15 1 1 15,-17 1-2-15,-11 5 1 16,-10 4-2-16,-12 7 0 16,-7-3-2-16,14 15-9 15,-4-11-23-15,14 7 1 16,11-11-1-16,13 0 1 15</inkml:trace>
  <inkml:trace contextRef="#ctx0" brushRef="#br3" timeOffset="94724.418">4439 5256 82 0,'-10'-8'39'0,"10"8"-1"16,-24 17 0-16,6 10-35 15,1 13 0-15,5 19-1 16,-5 10 3-16,-1 13-2 15,-3 10 0-15,2 7-1 16,2-3-1-16,1-4-1 16,9-7-2-16,1-25-10 0,19-3-26 15,-2-22 1-15,14-13-1 16,-3-23-2-16</inkml:trace>
  <inkml:trace contextRef="#ctx0" brushRef="#br3" timeOffset="94911.4287">4375 5785 101 0,'-15'-11'39'16,"15"11"-1"-16,-15-7 0 16,15 7-34-16,14 0-3 15,9-8 0-15,13-6-6 16,6-9-2-16,20 1-17 15,3-18-15-15,7-3 0 0,-4-9 0 16,0-1-1-16</inkml:trace>
  <inkml:trace contextRef="#ctx0" brushRef="#br3" timeOffset="95085.4386">4939 5204 91 0,'-25'22'38'0,"3"23"0"16,-6 7-1-16,2 22-33 15,-1 6 1-15,8 10-2 16,-1 1-1-16,5 6-1 15,6 1-3-15,-3-9-6 16,19 1-26-16,-7-16-5 16,10-1 1-16,-1-16-2 0</inkml:trace>
  <inkml:trace contextRef="#ctx0" brushRef="#br3" timeOffset="95303.4511">5060 6002 64 0,'0'0'38'16,"0"27"-1"-16,-12 0 1 16,5 18-12-16,-2-4-22 15,3 6 0-15,0-3-3 16,6-3-2-16,6 4-7 15,-3-16-27-15,14-1-2 0,-3-17 0 16,8-4-1-16</inkml:trace>
  <inkml:trace contextRef="#ctx0" brushRef="#br3" timeOffset="95655.4712">5347 5996 81 0,'0'0'40'16,"0"0"-1"-16,15 7 0 16,-6-18-20-16,14 5-15 15,-2-4-1-15,6 6 0 0,-6 0-1 16,2 7 0-16,-8 2 0 15,-6 12-1-15,-9 4 0 16,-7 9 0-16,-10 5-1 16,-4 6 2-16,-3 0-1 15,-3 1 0-15,4-4 0 16,3-4-1-16,10-6 1 15,13-11-1-15,15-9 0 16,13-10-2-16,15-7-2 16,2-16-13-16,22 5-21 15,-8-17-3-15,13 4-1 16,-11-10-1-16</inkml:trace>
  <inkml:trace contextRef="#ctx0" brushRef="#br3" timeOffset="96174.5009">6472 5118 68 0,'-19'-8'39'0,"-20"4"-1"16,7 24 2-1,-24 4-22-15,8 20-13 0,-4 7 0 16,8 15-1-16,-7 5-1 16,14 8 1-16,8 0 1 15,11-1-2-15,13-4 0 16,19-3 0-16,19-13 0 15,13-8-1-15,17-17 0 16,16-14 0-16,10-15-2 16,11-14 0-16,2-14-2 15,-1-13 3-15,-8-13-4 16,-7-8 1-16,-14-6 0 15,-16-3 0-15,-18-6 0 16,-18 1 0-16,-19-6 2 16,-19 1-2-16,-22 7 3 15,-17 3-2-15,-14 8 0 0,-4 10 0 16,0 14-2-16,-2 12-2 15,22 26-19-15,0 2-16 16,30 19 1-16,5 3-3 16,34 15 2-16</inkml:trace>
  <inkml:trace contextRef="#ctx0" brushRef="#br3" timeOffset="96767.5348">7440 5730 85 0,'-13'2'37'16,"-17"4"2"-16,7 17-3 15,-19 2-26-15,1 19-4 16,-8 5 3-16,6 14-5 15,0 3 3-15,12 2-4 16,12-3 0-16,17-7-1 16,14-10-1-16,19-13 0 15,12-14 0-15,9-13 0 16,5-12 0-16,-2-10 0 15,-7-9 0-15,-12-7-1 16,-15 0 0-16,-25-1 0 16,-17 4-1-16,-16 6-1 0,-9 9-2 15,-12 0-5-15,13 25-23 16,-10-10-9-16,16 15-1 15,9-5-1-15</inkml:trace>
  <inkml:trace contextRef="#ctx0" brushRef="#br3" timeOffset="149765.5661">1742 9584 62 0,'2'14'35'0,"1"3"-9"16,-17-17 4-16,14 0-15 15,-34 0 0-15,10-2-5 16,-17-15-4-16,-4-1 0 16,-16-14-2-16,-4-9-1 15,-11-17 0-15,0-10-2 16,-4-13 1-16,4-8-1 15,7-10-1-15,11-4 1 16,14-4-1-16,17 1-1 16,17 1 1-16,17 5 0 15,16 6 0-15,11 12 0 16,4 14 0-16,5 15 0 15,0 22 0-15,-1 21 1 0,-8 28-1 16,-2 25 0-16,-10 21 1 16,-8 22-1-16,-12 18 1 15,-6 12-1-15,-12 17 1 16,-8 6 0-16,-16 3 1 15,-2 0-1-15,-6-11 1 16,5-8-1-16,6-22 1 16,17-16 0-16,22-26-1 15,25-29 1-15,36-26-3 16,29-27-1-16,37-17-8 15,18-23-28-15,35-4-1 16,1-15-2-16,12 5-1 16</inkml:trace>
  <inkml:trace contextRef="#ctx0" brushRef="#br3" timeOffset="151385.6588">4188 9862 104 0,'-30'-6'39'0,"0"15"2"16,-16 2-4-16,-7 15-32 15,-5 8 1-15,4 12-2 16,-4 4-1-16,10 7 0 16,6-3-3-16,14-3 2 15,16-11-2-15,16-11 0 16,19-20 0-16,20-17 0 0,16-18 2 15,10-16-2-15,1-11 1 16,6-9 0-16,-2-2 1 16,-13 6-2-16,-9 6 0 15,-18 10 0-15,-19 21 0 16,-15 21 0-16,-5 19 0 15,-11 15 0-15,-7 15 0 16,2 4-1-16,5 3 0 16,5-4-3-16,15-12 1 15,13-27-3-15,26-11-16 16,9-43-17-16,27-18-2 15,1-33 2-15,16-13-1 16</inkml:trace>
  <inkml:trace contextRef="#ctx0" brushRef="#br3" timeOffset="151574.6696">5036 8853 115 0,'-32'52'40'16,"-16"25"2"-16,6 37-4 16,-10 11-34-16,4 8 0 15,5 7-3-15,11-5 1 16,9-5-2-16,7-17-1 15,14-11-3-15,3-27-8 16,19-7-28-16,-14-35-2 16,16-6 2-16,-13-32 0 15</inkml:trace>
  <inkml:trace contextRef="#ctx0" brushRef="#br3" timeOffset="151734.6788">4634 9715 109 0,'-29'-23'40'15,"17"22"0"-15,12 1-1 16,0 0-33-16,30 4-3 15,14-8-4-15,14-1-3 16,6-15-29-16,18 8-6 16,-3-13 1-16,6 7-2 15</inkml:trace>
  <inkml:trace contextRef="#ctx0" brushRef="#br3" timeOffset="152287.7104">5149 9742 87 0,'-27'42'41'0,"-3"-13"1"0,20 1-2 15,10-30-14-15,0 0-22 16,29-3-1-16,8-18-1 16,10-9-2-16,3-6 1 15,2-3-1-15,-3-5 0 16,-11-1-1-16,-6 3 1 15,-17 5-1-15,-11 7 1 16,-13 10 0-16,-15 13 0 16,-10 12 0-16,-10 13 1 15,-7 18 0-15,2 9 0 16,3 12 1-16,10 5-1 15,10 1-1-15,14-9 2 16,19-4-2-16,19-17 0 16,22-12 0-16,13-14 0 0,10-14 0 15,4-10 0-15,2-7 0 16,-7-3 0-16,-6 3 0 15,-12 3 1-15,-11 7-1 16,-16 11 0-16,-12 11 0 16,-13 14 0-16,-11 11 0 15,-3 5 0-15,-3 6 0 16,-1-1 0-16,0 1 0 15,4-10 2-15,8-9-2 16,6-25 0-16,12 0 0 16,5-26 0-16,11-18 0 15,1-10 0-15,5-9 0 16,4-5 0-16,1-2 0 15,-2 6 0-15,5 11 0 0,-1 1-7 16,18 28-15-16,-8-9-19 16,19 16-2-16,8-4 0 15,22 5-1-15</inkml:trace>
  <inkml:trace contextRef="#ctx0" brushRef="#br3" timeOffset="154858.8575">2761 9494 73 0,'-5'-46'38'0,"8"5"0"16,-2-12 0-16,7 13-20 16,-4 1-13-16,3 10-1 15,-4 10 1-15,-3 19-2 16,-4 27-1-16,-9 16 1 15,-6 20-2-15,-5 17 1 16,-4 20-1-16,1 14 1 0,1 11-2 16,2 0 1-16,10-9-2 15,10-10 2-15,13-19-1 16,11-22 0-16,17-28 0 15,11-29-1-15,5-30 3 16,9-22-1-16,5-21 1 16,-3-15-1-16,-3-7 1 15,-9 0-2-15,-13 5 2 16,-6 7 0-16,-10 17-2 15,-13 18-1-15,-8 27 1 16,-2 13 0-16,-16 41-1 16,4 12 1-16,0 16 1 0,6 10-1 15,2 3-1-15,8-4 2 16,10-12-1-16,14-19 0 15,7-27 2-15,10-24 0 16,5-30 0-16,4-20 0 16,-2-19 1-16,-4-13-3 15,-10-10 0-15,-8-5 0 16,-6-1 0-16,-10 4-3 15,-1 15-4-15,-10 1-9 16,13 35-8-16,-12-2-17 16,20 28-1-16,4 7-3 15,24 21 4-15</inkml:trace>
  <inkml:trace contextRef="#ctx0" brushRef="#br2" timeOffset="159182.1047">8992 8991 60 0,'-12'-40'33'0,"-8"1"1"15,6 0 0-15,-11-1-25 16,3 12-2-16,-13 2-2 16,1 12 1-16,-20 7-1 15,-6 18 0-15,-22 4-2 16,-8 19 0-16,-13 12-1 15,-6 13 1-15,-3 8 1 16,6 7-2-16,8 3-1 16,13 1 0-16,19 5 0 15,21 3 1-15,21-2-1 16,20-1 0-16,22 2-1 15,16-1 1-15,19 1-1 16,10-6 1-16,16-6-1 0,14-9 0 16,10-14-1-16,5-15 1 15,7-22 0-15,1-19 0 16,2-24 1-16,3-23-1 15,-5-19 0-15,-9-19 0 16,-10-11 1-16,-14-7-2 16,-16-8 1-16,-17 2 0 15,-21 4 0-15,-22 5-1 16,-25 12 1-16,-19 11 0 15,-22 15 0-15,-19 17 0 16,-16 18 0-16,-16 20-1 16,-12 21-1-16,-10 8-5 15,14 20-30-15,5-4-1 16,17 2-2-16,19-13-1 0</inkml:trace>
  <inkml:trace contextRef="#ctx0" brushRef="#br3" timeOffset="162702.3061">9723 8435 87 0,'-12'1'38'0,"12"12"0"16,-11-3 0-16,3 12-34 16,-10 5-2-16,1 5-2 15,-5 13-1-15,-3-1-6 0,7 16-13 16,-5-13-18-16,5 6 2 15,-2-7-2-15,7-1 2 16</inkml:trace>
  <inkml:trace contextRef="#ctx0" brushRef="#br3" timeOffset="163172.333">7218 8694 82 0,'33'13'38'0,"-1"0"-1"16,6 9 0-16,-5 2-35 15,-1 3-4-15,5 13-9 16,-8-9-24-16,3 7-1 15,-3-4-1-15,1 4 0 16</inkml:trace>
  <inkml:trace contextRef="#ctx0" brushRef="#br3" timeOffset="163757.3664">6619 8039 79 0,'0'-13'38'16,"0"13"-1"-16,0-12 1 16,3 26-34-16,-6 6-1 15,3 13-1-15,0 11-1 0,-1 10-1 16,-1 11-1-16,2 2 0 15,3 0-3-15,-4-11-2 16,13 2-12-16,-5-24-19 16,7-9 2-16,-2-23-2 15,6-12 2-15</inkml:trace>
  <inkml:trace contextRef="#ctx0" brushRef="#br3" timeOffset="163927.3762">6714 8170 95 0,'0'0'36'16,"-22"-16"0"-16,22 16-7 15,-8 15-25-15,13-1 0 16,9-2-3-16,6 0-2 0,12 1-2 16,4-12-5-16,20 0-26 15,-6-16-2-15,11-3-1 16,-7-12 0-16</inkml:trace>
  <inkml:trace contextRef="#ctx0" brushRef="#br3" timeOffset="164092.3856">7179 7840 93 0,'-24'4'37'15,"2"21"1"-15,-10 5 0 16,12 20-30-16,-10 8-5 16,3 9-2-16,9 5-2 15,-2-12-16-15,20 11-21 16,0-18-1-16,15-5-1 15,4-18-1-15</inkml:trace>
  <inkml:trace contextRef="#ctx0" brushRef="#br3" timeOffset="164759.4237">9998 8055 77 0,'11'1'37'0,"-7"10"-2"16,-13 0 1-16,5 11-33 15,-11 5-2-15,2 6 0 0,-3 7 0 16,1 8-1-16,1 10-3 16,-3-8-5-16,20 6-24 15,-6-12-3-15,9-2-1 16,2-16 1-16</inkml:trace>
  <inkml:trace contextRef="#ctx0" brushRef="#br3" timeOffset="164948.4346">10051 8281 57 0,'-8'-18'36'0,"-5"8"0"16,13 10 0-16,-22-7-12 16,22 7-20-16,-4 20-1 15,9-5-1-15,13-5-1 16,6-5-1-16,12-2-5 0,7-19-10 15,15 0-20-15,-1-12-1 16,12-3-1-16,-11-9 2 16</inkml:trace>
  <inkml:trace contextRef="#ctx0" brushRef="#br3" timeOffset="165106.4436">10486 7952 93 0,'-28'52'37'15,"-6"6"-2"-15,16 17 1 16,-11-2-32-16,14 2-2 15,7 1-10-15,3-17-28 16,13 0-1-16,-2-16-1 16,12-4-2-16</inkml:trace>
  <inkml:trace contextRef="#ctx0" brushRef="#br2" timeOffset="170392.7459">1840 11664 40 0,'-9'-14'31'16,"9"14"1"-16,-30-17-1 16,11 20-18-16,-18-5-4 15,5 14-2-15,-16-1 0 0,6 17 0 16,-15 0-2-16,9 12-2 15,-4 5 1-15,7 9-1 16,1 11 0-16,20 8-2 16,5 7 1-16,16 0-2 15,18-1 0-15,16 0 1 16,15-10 0-16,23-15-1 15,12-22 0-15,13-19 1 16,4-28-1-16,4-23 0 16,-2-22 1-16,-5-19-1 15,-12-12 1-15,-16-5-1 16,-22-2 0-16,-20 6 0 15,-24 7 1-15,-20 11 0 16,-19 17-1-16,-19 10 1 16,-13 13-2-16,-3 14 2 0,0 12-2 15,7 1-2-15,22 15-5 16,11-8-28-16,33 0 1 15,12 8-2-15,34-4-2 16</inkml:trace>
  <inkml:trace contextRef="#ctx0" brushRef="#br2" timeOffset="170636.7599">2853 11688 80 0,'-14'36'38'0,"-12"-3"-2"0,2 12 1 15,-15 0-35-15,3 10-2 16,-1 1 1-16,-4 9-1 16,-1-2 0-16,2-1 0 15,9-3-5-15,1-23-12 16,20-3-19-16,10-33 0 15,0 0-2-15,15-24 2 16</inkml:trace>
  <inkml:trace contextRef="#ctx0" brushRef="#br2" timeOffset="170797.7691">2579 11864 77 0,'-22'4'38'0,"12"13"-2"16,-2-2 0-16,19 6-33 0,12-3-1 15,9-2-2-15,17-1-3 16,8-11-2-16,16 6-12 15,1-19-18-15,16 4 0 16,-5-15-2-16,4 3 1 16</inkml:trace>
  <inkml:trace contextRef="#ctx0" brushRef="#br2" timeOffset="171210.7927">3390 11715 60 0,'-25'-2'38'16,"-2"18"1"-16,-8 6 0 15,4 16-17-15,-4-1-16 16,11 8-3-16,1-1 1 15,10-1-3-15,15-7 1 16,14-11-2-16,11-13 1 0,12-11 0 16,5-16 1-16,8-13-2 15,2-9 1-15,-1-6 1 16,0-9-2-16,-7-4 1 15,-8 7-1-15,-4 1 1 16,-6 8-1-16,-9 8 0 16,-5 16 0-16,-14 16 0 15,8 16 0-15,-15 20-1 16,-4 21 2-16,-2 26-2 15,-2 22 2-15,0 17-1 16,0 6 0-16,1 5-1 16,0-5 1-16,0-5 1 0,-3-18 0 15,-1-17 0-15,-1-23-1 16,-5-23-1-16,-1-19 0 15,-4-24-3-15,4-16-2 16,-6-30-15-16,19-1-18 16,-7-32-1-16,17-6 1 15,0-16-1-15</inkml:trace>
  <inkml:trace contextRef="#ctx0" brushRef="#br2" timeOffset="171729.8224">4275 11766 80 0,'0'0'40'15,"-27"-27"-2"-15,7 21 2 16,-14-8-34-16,-2 9 1 15,-8 6-3-15,-2 13-1 16,-3 6 0-16,3 12-2 16,0 4 2-16,7 8-3 15,10 1 1-15,13-3-2 16,13-2 2-16,14-10-2 15,13-10 2-15,11-11-1 16,5-14 1-16,11-11-1 16,-3-10 0-16,3-7 0 15,-3-9 0-15,-8-4 2 16,-5 2-3-16,-10 0 3 0,-5 9-3 15,-7 8 3-15,-8 14-2 16,-5 13 2-16,0 28-2 16,-11 13-2-16,2 23 2 15,-5 19-2-15,-2 15 3 16,1 12-2-16,0 4 1 15,0 0-1-15,0-7 1 16,0-10 1-16,-6-18 0 16,3-15 0-16,-2-22-1 15,0-22-1-15,-1-20-1 16,0-20-2-16,12-13-5 15,-12-27-28-15,26-7-3 16,-5-28 0-16,16-3-2 16</inkml:trace>
  <inkml:trace contextRef="#ctx0" brushRef="#br2" timeOffset="172356.8583">4501 11895 88 0,'1'18'39'0,"11"8"1"15,-4-16 0-15,9 0-36 16,16-9 0-16,11-7-1 16,7-8-2-16,9-6 0 15,4-8 0-15,-3-6 1 16,-10-3-2-16,-3-2 1 15,-17 0-1-15,-11 3 1 16,-16 3-1-16,-9 7 1 0,-16 12 0 16,-12 9-1-16,-6 14 1 15,-13 12 1-15,0 14-1 16,-2 7 0-16,4 7 0 15,9 5 0-15,7-2 0 16,14-3-2-16,22-12 2 16,23-13-2-16,15-15 2 15,17-14-1-15,15-11 1 16,8-13-1-16,8-7 1 15,-4-5 1-15,-3 1-2 16,-18 4 2-16,-8 8-2 16,-17 11 2-16,-14 11-2 15,-24 6 0-15,4 21 0 16,-15 0-1-16,-8 10 1 0,3-2-1 15,-1 4 1-15,7-6-2 16,5-9 2-16,13-6 1 16,9-16-1-16,7-8 0 15,8-10 0-15,4-7 1 16,4-8 0-16,-4 1 1 15,-3 3-2-15,-5 4 3 16,-7 8-3-16,-6 12 2 16,-4 9-2-16,-11 0 0 15,10 25-1-15,-13-2-3 16,6 10-5-16,-11-7-12 15,20 20-11-15,-13-15-12 16,13 8 1-16,-3-7-1 16</inkml:trace>
  <inkml:trace contextRef="#ctx0" brushRef="#br2" timeOffset="173157.9041">9134 11299 59 0,'5'-18'37'0,"-5"-5"-1"16,-3 7 2-16,-20-8-27 16,9 8-3-16,-15-3-2 15,0 9-2-15,-12 2 0 16,-3 9-1-16,-11 6 0 15,-7 12 0-15,-6 10-1 16,-7 19 1-16,-2 7-1 16,2 12 2-16,4 15-2 15,13 6-1-15,12 8 0 16,18 9-1-16,28 0 1 15,22-3-1-15,27-9 0 16,25-11-1-16,20-22 2 0,25-15-1 16,16-30 1-16,11-28 0 15,0-25 0-15,-7-20-1 16,-12-20 1-16,-15-11-1 15,-25-9 0-15,-24-5 0 16,-32 2 0-16,-27-3 0 16,-25 5-1-16,-24 2 1 15,-18 11-1-15,-17 11 0 16,-10 17 1-16,-8 18-1 15,3 21-1-15,2 20-1 16,11 33-9-16,8 4-25 16,33 18-3-16,15-6 0 15,35 7-2-15</inkml:trace>
  <inkml:trace contextRef="#ctx0" brushRef="#br2" timeOffset="173899.9465">11991 11150 53 0,'-13'-13'38'0,"-9"-5"0"16,-4 3-1-16,-19-6-22 15,9 13-5-15,-16-5-2 16,2 13-2-16,-11 8-1 15,-2 15-2-15,-8 13-1 16,0 22 1-16,0 13-2 16,5 20 3-16,6 12-2 15,12 13-1-15,16 3 1 16,21 0-1-16,29-11 0 15,26-13 0-15,28-24-1 16,23-22-1-16,24-31 1 16,16-25 1-16,6-24-1 15,-4-21 0-15,-9-16 1 0,-19-9-1 16,-24-7 1-16,-22-1-1 15,-27-5-1-15,-31 1 0 16,-23 3-1-16,-25 0 0 16,-11 8-2-16,-19 7-1 15,-5 17-2-15,-16 4-7 16,9 30-25-16,-10 7 1 15,8 24-1-15,3 6 1 16</inkml:trace>
  <inkml:trace contextRef="#ctx0" brushRef="#br2" timeOffset="174365.9732">10136 11164 83 0,'0'0'40'15,"0"0"-2"-15,25-5 0 16,2-4-35-16,11-2 0 15,8-2 0-15,13-1-1 16,3 2-1-16,6 2 0 16,-3 9-1-16,-5 4-2 15,-5 16-3-15,-14-6-9 16,-2 21-25-16,-15-3 1 15,-1 7-2-15,-10-6 1 16</inkml:trace>
  <inkml:trace contextRef="#ctx0" brushRef="#br2" timeOffset="174907.0042">10079 11821 79 0,'0'0'40'15,"10"-2"0"-15,1 18-1 0,0-6-34 16,6 10 0-16,2-4-1 15,11 3 0-15,2-4-2 16,5-2-1-16,9-7 0 16,6-8-2-16,5-3-2 15,4-13-7-15,15 5-29 16,-11-11 0-16,6 3-2 15,-9-4 0-15</inkml:trace>
  <inkml:trace contextRef="#ctx0" brushRef="#br4" timeOffset="179337.2575">2147 13571 42 0,'8'-37'34'15,"1"10"1"-15,-16-11-4 16,2 12-20-16,-15-6-1 15,-1 11 0-15,-14-1-3 16,-4 12 0-16,-16 5-2 16,-7 14-1-16,-12 9-1 15,-3 25-1-15,-11 13 1 16,1 18-1-16,-5 11 0 15,6 9 1-15,12-1-2 16,13 0 0-16,15-7-1 16,18-11 1-16,21-12-1 15,18-11 0-15,23-14-1 0,17-10-1 16,18-6 1-16,13-15-2 15,17-5-2-15,1-14-1 16,18-3-4-16,-10-20-13 16,13 7-14-16,-14-17-1 15,5 8-1-15,-18-9 4 16</inkml:trace>
  <inkml:trace contextRef="#ctx0" brushRef="#br4" timeOffset="179984.2946">2557 13910 66 0,'-17'-3'36'15,"-13"-7"-1"-15,-2 14 3 16,-11-3-31-16,2 12-2 15,-5 4 0-15,-1 13-1 16,-2 8 0-16,5 14-1 0,1 0 0 16,6 3-1-16,11 0-1 15,13-3 0-15,13-14-1 16,14-12 1-16,16-20-1 15,17-20 0-15,13-15 0 16,11-10 0-16,2-9 1 16,-3-9 0-16,-2 2 0 15,-9 3 0-15,-12 8 0 16,-12 13 0-16,-14 11 0 15,-21 20 1-15,0 0-3 16,-13 28 0-16,-4 4 1 16,-1 7-1-16,0 5 0 15,6 4 0-15,3-3 0 16,10-6 0-16,11-12 0 15,10-12 1-15,10-10 0 0,7-16 0 16,9-11 0-16,2-6 0 16,1-8 0-16,0 2-1 15,-7 0 2-15,-6 5 0 16,-8 6-1-16,-7 9 1 15,-10 6 0-15,-13 8-1 16,5 18 0-16,-12 2 0 16,-3 12 0-16,0 4-1 15,-3 5 1-15,0-2-1 16,4 1 1-16,2-6 0 15,5-9 1-15,5-10-1 16,-3-15 1-16,18-13 0 0,-4-13-1 16,4-7 1-1,-2-10 0-15,3-4 1 0,-5-3-1 16,1 3 1-16,-2 5-1 15,-4 9 0-15,0 7-1 16,3 9 1-16,5 8-1 16,3 2-3-16,13 5-2 15,6-9-4-15,17 11-14 16,-6-22-17-16,21 7 1 15,-3-18-3-15,12-1 2 16</inkml:trace>
  <inkml:trace contextRef="#ctx0" brushRef="#br4" timeOffset="180480.3229">3961 13118 75 0,'-30'4'41'15,"-8"4"-3"-15,10 21 2 16,-1 5-33-16,4 22-1 15,4 7-2-15,1 21 0 16,2 11-2-16,4 7 1 16,5 6-3-16,4-4 0 15,4 0 0-15,2-8 0 16,7-13-1-16,2-12 0 15,4-16 0-15,1-13 0 16,3-14 1-16,-2-11 0 16,1-17 0-16,-3-12 0 15,1-8 0-15,-5-12 0 0,-1-3 0 16,-2-8 0-16,3 1 1 15,4-4 0-15,2 6 0 16,6 9 0-16,4 7 0 16,6 9 0-16,3 7-1 15,6 13 2-15,-5 7-3 16,-2 8-1-16,-4 7 1 15,-10 6 0-15,-11 4 1 16,-12 4-2-16,-16 1 3 16,-13 1-2-16,-12-2 1 15,-12-6-1-15,0-9 0 16,-4-6-2-16,12-10-3 15,1-23-10-15,32 7-10 16,3-27-13-16,31 2-1 16,9-18-1-16,27 2 1 0</inkml:trace>
  <inkml:trace contextRef="#ctx0" brushRef="#br4" timeOffset="181156.3616">4534 13834 85 0,'0'0'39'0,"-18"25"1"16,-10-12 0-16,2 8-37 15,-5 6 0-15,0 5-2 16,0 5 1-16,6 5-1 16,3 2 0-16,7 4-1 15,5-6 0-15,12-1 0 16,8-11 1-16,10-10 0 15,11-12-1-15,4-14 0 0,9-14 0 16,0-9-1-16,-1-11 1 16,-5-5 0-16,-7-4 1 15,-7 1 0-15,-9 5 0 16,-6 3 0-16,-9 8 0 15,-6 7 1-15,-1 6-1 16,-2 7 0-16,9 12-1 16,0 0 1-16,0 0-1 15,-4 12 1-15,17-4-1 16,4 1 0-16,8-1 1 15,2-2-1-15,7 3 0 16,1-3 0-16,-2-2 0 16,1 2 0-16,-5 1-1 15,-7 5 2-15,-6-3-2 0,-7 7 1 16,-6 5 0-16,-10 1-1 15,-5 4 0-15,-3 4 0 16,-2-2 1-16,2 0-1 16,1-4 0-16,6-7 0 15,8-17 1-15,0 0 0 16,29-2 0-16,-4-19 0 15,5-8 1-15,7-4 1 16,1-6-1-16,0 1 1 16,-5-2 0-16,1 8 0 15,-11 9-1-15,-3 5 1 16,-7 12-1-16,-13 6-1 15,6 21-1-15,-8 2-1 16,-3 9 0-16,1 5-3 16,8 9-1-16,2-2-3 0,17 11-8 15,-1-19-6-15,32 18-6 16,-8-24-10-16,29 1-2 15,2-22 3-15</inkml:trace>
  <inkml:trace contextRef="#ctx0" brushRef="#br4" timeOffset="181599.3869">6762 13202 72 0,'-4'-15'41'16,"-9"6"-2"-16,8 23 1 16,-4 9-35-16,0 17-2 0,0 17 0 15,-1 14 0-15,-4 16-1 16,1 10-1-16,0 8-1 15,0-5 0-15,3 0-1 16,0-12-2-16,9-7-3 16,0-25-5-16,22-8-28 15,-9-28-1-15,13-11-1 16,-6-21 2-16</inkml:trace>
  <inkml:trace contextRef="#ctx0" brushRef="#br4" timeOffset="181924.4055">6607 13433 78 0,'0'-30'40'16,"1"1"1"-16,18 15-1 16,3-4-35-16,15 8-2 15,12-2-1-15,9 7 1 16,5 3-1-16,4 9-1 15,-2 8 0-15,0 12 0 16,-7 11-1-16,-7 12 1 16,-14 13-1-16,-16 7 1 15,-12 7-1-15,-16 7 1 16,-16 3-2-16,-14-4 1 15,-16 0 0-15,-10-9 0 16,-3-11-1-16,0-8-1 16,6-14-2-16,8-22-4 0,25 1-12 15,2-31-20-15,32-4-1 16,9-24 0-16,28 4-1 15</inkml:trace>
  <inkml:trace contextRef="#ctx0" brushRef="#br4" timeOffset="182125.417">7374 13757 79 0,'22'-6'41'0,"-22"6"-1"16,0 0 1-16,-7 22-37 16,-2 6-1-16,-3 8-2 15,-2 7 0-15,2 9-1 16,0 0-2-16,3 0 0 15,1-8-3-15,15 2-10 0,-10-25-25 16,20-10 0 0,-2-21 0-16,14-10-1 0</inkml:trace>
  <inkml:trace contextRef="#ctx0" brushRef="#br4" timeOffset="182261.4248">7502 13420 78 0,'-25'-9'38'16,"0"10"-2"-16,4 5-16 15,6 12-58-15,12-3 0 16,23 6-1-16,3-7 0 16</inkml:trace>
  <inkml:trace contextRef="#ctx0" brushRef="#br4" timeOffset="182567.4423">7920 13714 77 0,'-29'37'42'0,"-14"-7"-1"16,3 18 1-16,-2-7-38 15,7 10 0-15,4 0-1 16,12-1-1-16,12-4-1 16,14-5 0-16,15-11-1 15,12-13 0-15,12-12 1 16,1-12 0-16,1-14-1 15,3-8 1-15,-12-11 0 16,-6-3 0-16,-14-2-1 16,-9 0 0-16,-14 1-2 0,-7 1-1 15,-2 9-3-15,-16-2-3 16,15 25-13-16,-20-10-18 15,23 16-1-15,-5-3-1 16,16 8 2-16</inkml:trace>
  <inkml:trace contextRef="#ctx0" brushRef="#br4" timeOffset="182846.4583">8636 13734 51 0,'-31'7'40'16,"5"7"1"-16,-10-6-1 16,6 14-15-16,-10-7-21 15,5 10 0-15,-5 6-3 16,-2 10-1-16,5 1 0 15,-2 4-2-15,9 2-1 16,1-7-1-16,14-3-2 16,0-26-14-16,21-1-20 15,-6-11 2-15,26-23-2 16,-7-9 1-16</inkml:trace>
  <inkml:trace contextRef="#ctx0" brushRef="#br4" timeOffset="183004.4673">8281 13850 74 0,'0'0'42'0,"-29"-2"-2"0,26 18 2 16,-3-3-35-16,17 11-3 15,13-3-2-15,12-3-2 16,12 0-2-16,10-13-3 16,17 1-5-16,-5-22-22 15,13 9-7-15,-9-15-2 16,-1 3 2-16</inkml:trace>
  <inkml:trace contextRef="#ctx0" brushRef="#br4" timeOffset="183169.4767">8973 13811 64 0,'-17'-4'41'15,"-6"9"-2"-15,5 17 2 16,-11 3-25-16,6 10-13 15,-2 3 0-15,6 5-2 16,5 1-1-16,4-2-2 16,10-3-1-16,6-13-2 0,13-2-8 15,-6-24-26-15,17-3-1 16,-7-21 0-16,9-9 1 15</inkml:trace>
  <inkml:trace contextRef="#ctx0" brushRef="#br4" timeOffset="183289.4836">8941 13660 50 0,'-26'-60'39'16,"0"14"-1"-16,-5 9 0 15,8 20-17-15,4 16-32 16,4 1-25-16,13 11-1 16,7 4-1-16,17 6-1 15</inkml:trace>
  <inkml:trace contextRef="#ctx0" brushRef="#br4" timeOffset="183739.5093">9740 13765 51 0,'-28'11'40'16,"-16"-10"-1"-16,-3 6 2 16,-14-13-22-16,4 12-11 15,-12-5-2-15,7 10-1 16,-1 5-1-16,6 13-1 15,5 8-1-15,8 8-1 16,11 8 0-16,12 0-1 16,17-6 1-16,20-4-1 0,13-19 0 15,15-14 0-15,12-24 1 16,8-21 0-16,12-17 0 15,-3-16 0-15,-3-12 0 16,-8-13 1-16,-10-5-1 16,-9-1 0-16,-11 5 0 15,-7 9-1-15,-15 17 0 16,-10 20 1-16,-9 27-1 15,-10 31 0-15,-6 30 0 16,-8 29 0-16,-4 20 0 16,2 12 0-16,6 10-3 15,11-5-1-15,14-5-2 16,11-23-4-16,28-1-12 15,1-38-8-15,28-7-11 0,1-27-2 16,12-6 3-16</inkml:trace>
  <inkml:trace contextRef="#ctx0" brushRef="#br4" timeOffset="184101.53">10123 13892 86 0,'-19'31'41'15,"-3"-6"-1"-15,15 4 2 16,1-10-39-16,19-5-1 15,7-10 1-15,14-10-3 16,5-11 2-16,5-4 0 16,0-7 0-16,-3-5-1 15,-8-1 0-15,-8-3 1 0,-11-6-1 16,-11 2 0-16,-9 4 0 15,-10 8-1-15,-10 10 0 16,-8 16 1-16,-10 17-1 16,-7 17 1-16,-4 20 0 15,1 14-1-15,2 8 0 16,10 3 0-16,15-4 0 15,17-9 0-15,20-16 0 16,23-14-2-16,24-13-3 16,9-30-13-16,34 10-6 15,-8-33-12-15,21 1-7 16,-4-15-2-16,14 0 2 15</inkml:trace>
  <inkml:trace contextRef="#ctx0" brushRef="#br1" timeOffset="187604.7304">17115 13462 48 0,'5'-30'34'16,"-5"-7"3"-16,4 6-2 15,-8-7-25-15,1 11-2 16,-8-4-2-16,0 14 0 16,-16 3-1-16,-7 15 1 15,-11 5-3-15,-8 15 1 16,-13 11-2-16,-6 12-1 0,-8 13 1 15,-1 16-1-15,1 9 0 16,2 10 2-16,11 2-2 16,10 2 0-16,19-1 0 15,15-4 1-15,22-10-1 16,24-11-1-16,22-12 1 15,22-14-3-15,19-13 1 16,12-16-2-16,15-9-3 16,5-31-13-16,19 1-21 15,-10-25 2-15,5 0-4 16,-16-17 2-16</inkml:trace>
  <inkml:trace contextRef="#ctx0" brushRef="#br1" timeOffset="188286.7694">15236 13486 31 0,'-15'16'31'0,"15"-16"2"0,0 0-1 15,0 0-24-15,0 0-2 16,-7-19 2-16,7 19-1 16,8-12-1-16,-8 12-1 15,6-10 0-15,-6 10-1 16,0 0-1-16,14-11 0 15,-14 11 0-15,15-9 0 16,-1 1 0-16,8-4-1 16,6-4 1-16,10-1-2 15,6-4 1-15,8 1-1 16,4-1 0-16,2 7-2 15,-3 6-2-15,-4-3-8 16,1 17-27-16,-17 1 1 16,-1 8-2-16,-12-1 1 0</inkml:trace>
  <inkml:trace contextRef="#ctx0" brushRef="#br1" timeOffset="188804.7991">15248 14150 70 0,'6'23'38'16,"-2"-12"-1"-16,12 11-1 0,1-13-31 15,14 1-1-15,6-6-2 16,9-2 0-16,6-3-1 16,6-5-1-16,4 0-1 15,0-5-4-15,7 10-13 16,-10-14-19-16,2 5-1 15,-5-6 0-15,-1 2-1 16</inkml:trace>
  <inkml:trace contextRef="#ctx0" brushRef="#br1" timeOffset="189421.8344">17843 13296 64 0,'-12'-14'37'0,"12"14"0"16,9-16 1-16,13 11-32 15,1-2-2-15,10 7 0 16,6-1-1-16,8 6 0 16,0 2-2-16,8 2-1 15,0 6-3-15,0-2-3 16,11 13-22-16,-14-12-8 15,5 12-1-15,-10-2 0 16</inkml:trace>
  <inkml:trace contextRef="#ctx0" brushRef="#br1" timeOffset="189905.862">17901 13895 75 0,'25'7'40'16,"-13"-1"-2"-16,7 14 2 15,-6-1-35-15,13 7-2 16,0-2 0-16,11 1-1 16,4-6-1-16,9-9-1 15,6-5 0-15,10-18-2 16,15-7-5-16,-2-20-30 15,20-5 0-15,-8-19-2 16,8-6-1-16</inkml:trace>
  <inkml:trace contextRef="#ctx0" brushRef="#br2" timeOffset="193563.0712">19930 13122 76 0,'-16'-7'38'0,"-11"-6"-1"15,6 8 0-15,-11 2-34 16,1 8-1-16,-11 2 2 16,-2 11-1-16,-8 7 0 15,-2 9 0-15,-2 5 0 16,1 8 0-16,-1 6-1 15,8 8 1-15,10 4-2 16,10 5 0-16,9 2 0 16,18 2 0-16,14-4-2 15,13-1 1-15,20-5-1 16,12-11 0-16,11-10 0 15,10-10 0-15,8-14 0 0,-1-12 0 16,-1-10 1-16,-2-16 0 16,-8-13 1-16,-6-7 0 15,-11-18 0-15,-12-6 0 16,-15-9 0-16,-13-7-1 15,-11-2 1-15,-12-6-2 16,-18 2 1-16,-5 9 0 16,-12 11-2-16,-6 8-1 15,-3 24-2-15,-11 4-20 16,4 33-14-16,-11 8 0 15,6 20-2-15,-1 0 0 16</inkml:trace>
  <inkml:trace contextRef="#ctx0" brushRef="#br2" timeOffset="194501.1249">14059 13381 53 0,'6'-32'37'16,"13"4"0"-16,-19-9-6 15,9 15-21-15,-13-5 1 16,3 12 0-16,-21 1-3 16,-3 16-2-16,-16 9-2 15,-4 9-2-15,-14 9 1 0,-4 13-1 16,-6 8 0-16,-3 18-1 15,11 12 0-15,4 9 0 16,9 5-1-16,14 11 1 16,12 3-1-16,20 5 0 15,19-6 0-15,20-9 1 16,21-13-1-16,11-16 0 15,23-20 0-15,14-22 1 16,12-25 0-16,10-24 0 16,-1-23-1-16,-5-22 1 15,-7-16-1-15,-11-13 0 16,-20-9 1-16,-18-4-1 0,-31-3 1 15,-22 1-1-15,-26 1 1 16,-22 6-1-16,-27 7 0 16,-18 9 0-16,-14 17 0 15,-7 15-1-15,4 26-3 16,0 9-10-16,24 44-28 15,0 13 1-15,28 27-3 16,8 15 1-16</inkml:trace>
  <inkml:trace contextRef="#ctx0" brushRef="#br0" timeOffset="222223.7105">17294 14857 41 0,'13'-32'34'0,"4"6"1"16,-13-2 0-16,-1 8-29 16,-10-3-1-16,-4 10 2 15,-17 2 0-15,-1 12 1 16,-15 2-3-16,-7 10-1 15,-9 3 0-15,-1 13-1 16,-3 7-1-16,0 9-1 16,0 11 1-16,2 9-2 15,4 6 1-15,10 8 0 16,8-1-1-16,10 4 2 15,15-6-2-15,17-2-1 0,23-14 2 16,15-9-3-16,22-11 1 16,11-16-2-16,19-5-4 15,2-27-16-15,24 3-15 16,-5-23-1-16,11 0 0 15,-6-16 1-15</inkml:trace>
  <inkml:trace contextRef="#ctx0" brushRef="#br0" timeOffset="222666.7359">18131 14941 47 0,'-18'-11'35'0,"-4"-9"2"0,10 5-2 15,-12-6-28-15,11 9 0 16,-6-4 0-16,2 12-1 16,-9 3-1-16,-3 10-1 15,-8 10-1-15,-4 10 0 16,-2 11-1-16,-2 9 0 15,4 13-1-15,4 3 1 16,8 7-1-16,12 2 0 16,9-6 0-16,18-3-1 15,12-6 0-15,13-16 0 16,17-13 0-16,12-15 0 15,10-15 0-15,5-19-1 16,0-13 1-16,-4-12 1 16,-7-15-1-16,-8-6 0 0,-13-9 0 15,-17-2 0-15,-16 0-1 16,-17 0-1-16,-12 4 0 15,-14 10-1-15,-9 16-1 16,-13 13-1-16,-2 26-3 16,-13 3-24-16,14 30-5 15,1 2-2-15,12 17 1 16</inkml:trace>
  <inkml:trace contextRef="#ctx0" brushRef="#br0" timeOffset="223138.7628">18252 15479 74 0,'0'0'41'16,"0"0"-1"-16,16-1 1 15,1-8-39-15,3 0 1 16,5-1-3-16,5 4 2 16,-2 3-1-16,-1 5 1 0,-4 6-1 15,-8 8-2 1,-7 7 1-16,-8 10 0 0,-7 8 1 15,-12 7-1-15,-5 4 1 16,-6 4 0-16,-3-1 0 16,0-5 1-16,5-7-1 15,13-6 1-15,6-10-1 16,18-14-1-16,11-12 1 15,21-12-2-15,10-9 0 16,8-7-2-16,11 2-5 16,-8-20-17-16,16 17-16 15,-24-8 0-15,3 20-2 16,-20-5 1-16</inkml:trace>
  <inkml:trace contextRef="#ctx0" brushRef="#br0" timeOffset="224287.8286">14782 10895 68 0,'-10'-15'39'0,"-17"1"0"15,2 15-1-15,-26-2-29 16,0 15-2-16,-14 2-1 0,3 9-3 15,-6 7 1-15,3 8-2 16,4 7 0-16,5 10-1 16,11 5 1-16,9 10-1 15,16 4 0-15,12 3 2 16,21 4-2-16,7-3-1 15,19-5 0-15,15-8 0 16,10-17 1-16,10-9-2 16,7-21 2-16,9-15-4 15,-3-22 3-15,-1-17 2 16,-1-19-2-16,-7-14 1 15,-14-11-1-15,-6-10 1 16,-21 0-1-16,-16-2 0 0,-15 3 1 16,-20 9-2-16,-17 7 2 15,-18 15 1-15,-12 18-3 16,-5 15 2-16,-6 18-3 15,0 10-2-15,15 22-15 16,-2-5-19-16,28 13-4 16,9-6-2-16,23-2 2 15</inkml:trace>
  <inkml:trace contextRef="#ctx0" brushRef="#br0" timeOffset="224844.8604">15316 11651 104 0,'0'0'38'0,"0"0"3"15,14 10-10-15,-1-13-27 16,2 2 0-16,5-3-3 15,12 0 2-15,2-1-2 16,1 2 0-16,1 2 0 16,-3 5 0-16,-10 9 0 15,-9 8-3-15,-15 11 3 16,-17 7-2-16,-9 9 2 15,-13 9-3-15,-6 1 3 16,-3 1-2-16,2-8 2 16,8-5 1-16,13-12-1 15,15-12 0-15,11-22 0 16,34 2 0-16,11-18-1 15,13-9-1-15,13-5 0 16,3-2-5-16,10 12-17 0,-19-11-16 16,2 18-2-16,-21-6-1 15,0 12 0-15</inkml:trace>
  <inkml:trace contextRef="#ctx0" brushRef="#br0" timeOffset="225550.9008">12077 8662 55 0,'0'0'38'16,"0"0"-1"-16,0 0 1 0,9-12-18 15,-4 26-11 1,-10 2-1-16,5 9-3 0,0 9 0 16,0 15-3-16,0 8 2 15,-2 14-3-15,-4 9 2 16,5 3-3-16,-3 3-1 15,1 0 1-15,4-7-4 16,2-13-1-16,16 0-22 16,-5-32-9-16,18-10-3 15,-9-21-1-15,10-10 2 16</inkml:trace>
  <inkml:trace contextRef="#ctx0" brushRef="#br0" timeOffset="225753.9124">12179 9052 95 0,'-14'-7'39'15,"0"0"0"-15,14 7 0 16,19 10-35-16,1-6-1 16,12 0-1-16,10-4-1 15,10-8-1-15,2-10-3 16,10-5-2-16,-1-17-9 15,10-3-25-15,-9-14 0 16,4 1-1-16,-13-12 1 16</inkml:trace>
  <inkml:trace contextRef="#ctx0" brushRef="#br0" timeOffset="225911.9215">12877 8416 82 0,'-21'15'39'16,"-14"13"1"-16,4 34 0 0,-8 10-29 16,2 21-7-16,5 5 0 15,3 4-2-15,5 3-2 16,6-5-2-16,10-2-3 15,2-24-24-15,19 3-10 16,-1-17 2-16,15-8-3 16</inkml:trace>
  <inkml:trace contextRef="#ctx0" brushRef="#br0" timeOffset="226324.9451">12930 9298 93 0,'10'-6'39'0,"6"1"2"15,-2-11-2-15,15 7-35 16,-6-6 0-16,4 6 0 16,-3 1-1-16,-4 7-1 15,-4 2-1-15,-4 9 1 16,-11 6-2-16,-6 9 1 15,-6 2 0-15,-8 8 1 16,-6 3-1-16,-2 1 2 16,-1 0-1-16,4-2 0 0,1-6 0 15,9-5 1-15,9-8-2 16,15-6 1-16,7-10-2 15,11-8-1-15,10-3-4 16,1-16-6-16,21 6-25 16,-11-15-8-16,7 4 2 15,-6-13-3-15</inkml:trace>
  <inkml:trace contextRef="#ctx0" brushRef="#br0" timeOffset="226820.9735">13909 8712 92 0,'-15'-17'37'0,"1"16"1"16,-18-9-2-16,10 25-30 15,-16 3 2-15,1 10-3 16,-6 9 0-16,5 9-1 15,-1 5 0-15,3 10-2 16,6 6 0-16,8 1-1 16,10 1 0-16,15-1 0 0,8-5 0 15,17-8-1-15,10-11 1 16,13-16-1-16,10-16 1 15,5-20-1-15,2-18 1 16,-1-17 0-16,-4-17 0 16,-3-10-1-16,-14-9 1 15,-9-3 0-15,-14 1-3 16,-16 1 2-16,-6 9-1 15,-15 9 0-15,-15 13-1 16,-12 10 1-16,-7 14-2 16,-6 10 0-16,0 20-2 15,-12-4-17-15,25 27-16 16,-10 1-4-16,22 10 1 15,8-3-1-15</inkml:trace>
  <inkml:trace contextRef="#ctx0" brushRef="#br0" timeOffset="228796.0864">13437 8214 43 0,'-40'-7'32'16,"-1"-2"1"-16,9-6-2 15,-8-8-22-15,8 4-6 0,-9-2 0 16,2 5-1-16,-6 0 1 16,-7 7-1-16,-4 1 2 15,-5 6-1-15,-10 2 1 16,-1 5-1-16,-4 2 0 15,-1 0-1-15,-2 1 0 16,5 0 0-16,-2-1 0 16,2 4 0-16,-2-3-1 15,3 3 0-15,0 3-1 16,-2 6 0-16,2 10 0 15,-2 7 1-15,1 11-1 16,-3 5 0-16,4 8 0 16,-1 5 0-16,6 2 1 15,5 0-1-15,10 0 1 0,9-6-1 16,10-3 1-16,15 2 0 15,9-3 0-15,10 3-1 16,9 1-1-16,7 4 1 16,6 2 0-16,4 3 0 15,6 1 1-15,5-3 0 16,4-2 0-16,8-5 0 15,9-6 0-15,5-6 0 16,12-7 0-16,9-8 0 16,10-5-1-16,6-6 1 15,9-5-1-15,3-1 0 16,5-3 0-16,4 0 1 15,-1-4-1-15,-2 3 0 0,-2-2-1 16,-1-2 2-16,-6-1-1 16,4-5-1-16,-2-7 2 15,3-4-1-15,-5-8 0 16,3-6 0-16,1-8 1 15,-1-7-1-15,-1-4 1 16,-2-4-1-16,-4-2 0 16,-6-5 0-16,-10 1 0 15,-8 1-1-15,-7-4 1 16,-8-3-1-16,-10 1 1 15,-11-4 0-15,-7-1 1 16,-6-1-1-16,-9-2 0 16,-6-2 0-16,-3-3-1 15,-6 1 1-15,-7-1 0 0,-5-1 0 16,-9-1-1-16,-4-3 1 15,-8 0-1-15,-8 2 1 16,-13 3 1-16,-9 3-1 16,-15 5 0-16,-12 7 0 15,-12 8 0-15,-11 8-1 16,-21 10 1-16,-11 5 0 15,-9 5-1-15,1 3 0 16,3 0-2-16,4-9-6 16,21 7-26-16,9-7-1 15,28 2-2-15,23-3 0 16</inkml:trace>
  <inkml:trace contextRef="#ctx0" brushRef="#br0" timeOffset="229885.1487">15233 10502 75 0,'-54'-23'37'16,"-2"-2"-2"-16,-3 4 0 16,-4 3-32-16,3 4-2 15,1 5 0-15,1 5-1 0,-4 6 0 16,1 5 0-16,-5 9 1 15,-1 5 0-15,-3 2 1 16,3 7-1-16,0 0 1 16,1 7 0-16,1 1 0 15,2 5 0-15,4 7-1 16,4 2 0-16,0 7-1 15,6 5-1-15,1 6 1 16,1 6-2-16,-2 3 1 16,5 4 0-16,3 0 0 15,3 3 2-15,6-7-1 16,4 2 2-16,5-6-2 15,11-4 0-15,10-6 0 0,9-3 0 16,7-2 0-16,12-3-1 16,9-1 1-16,7-2-2 15,6-2 1-15,13-2 2 16,3-4-2-16,7-1 2 15,4-5-2-15,10-2 2 16,3-3-1-16,6-2 1 16,7 1-1-16,-1-2 0 15,2-3 0-15,4-1-1 16,-1-2 1-16,3-6 0 15,-1-3-1-15,3-7 1 16,-3-8 0-16,3-12 0 16,3-6 1-16,0-6 0 15,-3-9-1-15,-2-6 1 16,-4-7-1-16,-5-4 1 15,-7-7-1-15,-6-4 1 0,-9-2-1 16,-11-5 0-16,-8-2 1 16,-11-5-2-16,-5-6 1 15,-12 0 2-15,-6-8-2 16,-8-6 1-16,-10-2-1 15,-12-4 1-15,-12-4 0 16,-8 0 0-16,-13 3 1 16,-14 3 0-16,-19 7 0 15,-15 8 0-15,-18 14-1 16,-15 11 1-16,-12 9-2 15,-9 14 2-15,-10 12-4 16,3 2-3-16,11 20-14 0,11-10-20 16,25 10 1-16,14-4-2 15,31 4 1-15</inkml:trace>
  <inkml:trace contextRef="#ctx0" brushRef="#br0" timeOffset="231368.2335">19216 14660 28 0,'-26'-23'32'0,"-5"2"2"16,-10 3-2-16,-2 6-22 15,-15-2-6-15,4 5-1 16,-9-4-1-16,2 1 0 15,-1-4 1-15,-1 2-1 16,-1-9 1-16,5 3 0 0,-1-5 0 16,4 2-1-16,-6 0 1 15,0 6 1-15,-7 5-2 16,-7 6 1-16,1 6-2 15,-6 9 1-15,-6 5-2 16,-6 6 1-16,3 0-1 16,-7 3 0-16,1 2 1 15,2-7 0-15,0 1-1 16,5-4 1-16,3-5 0 15,7-1 0-15,2-2 0 16,4 3 0-16,4-1-1 16,3 4 1-16,0 2-1 15,1 6 0-15,5 7 0 16,1 3-2-16,3 2 2 0,1 8-2 15,5 0 1-15,4 5 0 16,3 2 0-16,2-2 0 16,5 3 1-16,3 2 0 15,5 2 0-15,5 3 1 16,4 1-2-16,8 3 2 15,3 1-1-15,6 4-1 16,8 2 1-16,5 0-1 16,8-2 1-16,8 2-1 15,1 0 1-15,8-3-2 16,4-1 2-16,8-1 0 15,5 3 0-15,4-4 0 16,8 0 0-16,5-4 0 0,4-2 0 16,9-4 0-16,0-2 0 15,11-2 0-15,2-6 1 16,7 0-2-16,5-4 1 15,2 0 1-15,6-3-1 16,1-1 0-16,3-2 1 16,2-2-1-16,-4 0 0 15,4-4 1-15,-4-3-1 16,-1-5 0-16,1 2 1 15,-1-5-1-15,-2-4 0 16,-4-3 1-16,-5-6 0 16,-2-3-1-16,-7-5 1 15,-3-6 0-15,-5-5-1 16,-8-5 1-16,-2-8-1 15,-3-7 0-15,-4-7 1 0,-6-4-2 16,-3-5 1-16,-8-6 1 16,-6-2-1-16,-6-5 1 15,-11 1-1-15,-5 0 0 16,-12-2 0-16,-9 0 1 15,-6-3 0-15,-5-3-1 16,-7 4 1-16,-5-3-1 16,-1-2 0-16,-9 0 1 15,5 4 0-15,-2-4-1 16,-3 3 0-16,0 2 1 15,-3 2-1-15,0 4 0 16,-5 3 1-16,-3 5-1 16,-1 3 0-16,-6 5 0 15,-3 6 1-15,-6 3-1 0,-2 0 0 16,-3 4 2-16,-1 2-2 15,1 0 1-15,6 8-6 16,-9-12-22-16,20 10-10 16,5-5 0-16,14 3-4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1-05T21:38:49.62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2756 1870 68 0,'6'-31'36'0,"1"15"1"16,-7 2 1-16,0 14-32 15,0 0 1-15,7 33-1 16,-7 5-2-16,3 14-1 16,-8 11 0-16,6 22-1 0,-2 11 0 15,-2 9 0-15,-3 4-1 16,-2 0-1-16,0-3 0 15,-4-10-2-15,17-4-13 16,-11-36-21-16,17-13-1 16,2-28-1-16,15-17-3 15</inkml:trace>
  <inkml:trace contextRef="#ctx0" brushRef="#br0" timeOffset="197.0113">2937 2434 91 0,'-29'-2'38'16,"11"17"1"-16,-3-7 0 15,9 6-35-15,12-14-1 16,33 3-1-16,12-25-2 0,16-13 0 16,19-13-2-16,11-13-3 15,11 0-5-15,-11-18-27 16,12 4-1-16,-17-5 2 15,-5 12-4-15</inkml:trace>
  <inkml:trace contextRef="#ctx0" brushRef="#br0" timeOffset="381.0218">3606 1652 98 0,'-27'62'38'16,"-3"6"1"-16,11 22-2 16,0 5-33-16,10 14-4 15,3 4 2-15,5 3-2 16,3 1-2-16,1-10-4 0,11 9-21 15,-6-26-10-15,9-4-1 16,-3-21-1-16,10-9 0 16</inkml:trace>
  <inkml:trace contextRef="#ctx0" brushRef="#br0" timeOffset="752.043">3879 2505 92 0,'0'0'39'0,"14"-19"1"0,10 15-1 15,-5-6-38-15,15-5 1 16,3-3-1-16,8 2 1 15,-4 1-1-15,-1 7 0 16,-8 5 0-16,-6 13 1 16,-12 7-1-16,-11 12 2 15,-17 8-1-15,-10 9 2 16,-13 6-2-16,-6 1 1 15,-7 1-1-15,6-2 0 16,2-10-1-16,15-5-1 16,14-6 0-16,20-18-2 15,21-11 0-15,16-13-3 16,26-4-9-16,6-27-27 0,24-1 1 15,0-22-2-15,10 2 1 16</inkml:trace>
  <inkml:trace contextRef="#ctx0" brushRef="#br0" timeOffset="1067.061">4813 1914 104 0,'-41'8'40'0,"-11"13"2"15,10 31-2-15,-11 10-37 16,10 24-1-16,4 5 1 15,12 12-1-15,16-7 0 16,17-2 1-16,18-15-2 16,23-18 1-16,19-28-1 15,19-24 2-15,13-28-2 0,10-25-1 16,3-19 0-16,-6-14 0 15,-15-11 0-15,-21-5-1 16,-23-1 0-16,-29-1-2 16,-26 14 1-16,-25 14 0 15,-24 22-1-15,-17 13-2 16,1 29-20-16,-8 2-14 15,20 21-2-15,7 3-1 16,26 3-1-16</inkml:trace>
  <inkml:trace contextRef="#ctx0" brushRef="#br0" timeOffset="2134.1221">6981 1933 79 0,'10'-20'38'16,"9"13"-1"-16,-19 7 1 15,14 19-22-15,-18 5-13 16,-1 10 0-16,-4 11-2 15,-2 14 1-15,-3 7-2 16,0 4-1-16,2 2-3 16,-3-13-2-16,11 3-4 15,-12-23-26-15,21-3 1 16,-5-36-1-16,4 14-1 15</inkml:trace>
  <inkml:trace contextRef="#ctx0" brushRef="#br0" timeOffset="2277.1302">6848 2238 106 0,'-21'-11'38'16,"-9"-5"2"-16,21 21-2 15,9-5-32-15,0 0-2 16,42 4-3-16,11-13-3 16,31 4-32-16,6-16-6 15,16 7 0-15,-4-11-2 16</inkml:trace>
  <inkml:trace contextRef="#ctx0" brushRef="#br0" timeOffset="4199.2402">9740 1633 69 0,'4'-26'36'16,"-12"-3"-1"-16,2 8 3 0,-17-5-31 15,2 11 0-15,-16 3 0 16,0 7 0-16,-14 6 0 16,0 14-1-16,-15 8-2 15,-6 13-1-15,-4 9 0 16,-2 9-1-16,1 10 0 15,4 8-2-15,8-3 1 16,13 3-2-16,17-7 3 16,18 1-3-16,21-8 1 15,24-3-1-15,21-6 0 16,19-8 0-16,17-6-4 15,7-19-4-15,21 3-28 16,-3-27-3-16,15-3 0 0,-12-20-2 16</inkml:trace>
  <inkml:trace contextRef="#ctx0" brushRef="#br0" timeOffset="4853.2776">10622 1714 85 0,'-3'-30'38'0,"-17"-5"0"15,0 14 1-15,-17 3-31 16,-1 9-3-16,-6 6 0 16,-1 17-1-16,-12 9 0 15,-1 12-1-15,-4 10 0 0,1 11-1 16,-2 8 1-16,9 6-3 15,7 1 2-15,17 11-2 16,12-1 1-16,20 2-2 16,20-6 1-16,19-9-1 15,23-16 1-15,18-12 0 16,18-24 1-16,11-23-1 15,3-27 1-15,0-18-1 16,-4-12 1-16,-11-17-1 16,-17-5 1-16,-21-3-1 15,-22 0 0-15,-21-3 1 16,-19 6-1-16,-19 2 1 15,-13 10-2-15,-14 11 2 0,-6 16-4 16,-8 11 0-16,3 27-20 16,-9 8-16-16,15 26-3 15,-1 7 0-15,21 12-1 16</inkml:trace>
  <inkml:trace contextRef="#ctx0" brushRef="#br0" timeOffset="5289.3025">11062 2290 100 0,'27'-7'41'16,"1"-9"0"-16,12 9-1 15,-5-4-38-15,7 1 0 16,-5 7 0-16,-7 8-1 16,-11 11 1-16,-15 9-1 15,-15 13-1-15,-14 6 2 16,-7 9-1-16,-11 4 2 15,-3-1-2-15,2 3 1 16,2-8-1-16,13-6 2 0,16-13-2 16,19-11 0-16,20-16 0 15,22-9-2-15,23-8-3 16,3-22-23-16,21 15-12 15,-14-12-5-15,12 10 1 16,-17-1-1-16</inkml:trace>
  <inkml:trace contextRef="#ctx0" brushRef="#br0" timeOffset="15407.8813">12198 1882 70 0,'0'0'38'0,"-18"9"0"16,18-9 0-16,0 0-12 15,25 5-21-15,2-11-3 16,16-2 0-16,14-5 0 15,9 1 0-15,9-1-1 16,10 0 0-16,6 2-1 16,-2 4 0-16,-4 3 0 15,-5 4 1-15,-9 4-1 16,-10-1 0-16,-4 2 0 15,-10-1 0-15,-6 0 0 16,-6-3 1-16,-4-2-1 16,-3-1 1-16,-4-2-1 0,-1 1 1 15,-4-1-1-15,-5 1 0 16,-3-1 1-16,-11 4-1 15,13-5 1-15,-13 5 0 16,0 0-1-16,0 0 0 16,-6-12 1-16,6 12-1 15,-9-15 0-15,2 6 0 16,1-4-1-16,-3-4 2 15,-3-2-1-15,0 1 1 16,-8-3-2-16,-5-1 2 16,-3-1-1-16,-10 5 1 15,-9 3 0-15,-1 3-1 16,-3 5 1-16,-4 4 0 15,8 4-1-15,3 1 1 0,10 4 0 16,11 1-1-16,11-1 1 16,12-6-1-16,28 3 0 15,13-5 0-15,11 1 0 16,13 1 1-16,10 3-1 15,6 1 1-15,1 4-1 16,-5 4-1-16,-10 6 1 16,-10 5-1-16,-15 4 2 15,-14 2-2-15,-18 4 2 16,-16 0-2-16,-20 5 2 15,-15 2-1-15,-16 1 1 16,-7-1-2-16,-7-6 1 16,2-2-1-16,4-6 0 0,11-8-3 15,11-3-4 1,9-23-24-16,34 8-9 0,11-30 0 15,21 9-2-15</inkml:trace>
  <inkml:trace contextRef="#ctx0" brushRef="#br1" timeOffset="20406.1672">15437 1143 75 0,'0'0'37'0,"0"0"0"16,0 0 0-16,0 0-27 15,-2-56-3-15,2 56 3 16,0 0-5-16,0 0-1 15,-57-41 1-15,57 41-1 16,-57-12 0-16,57 12-1 16,-80 4 0-16,50 11-1 15,-70 19 0-15,-9 15-2 16,7 17 2-16,-5 11-2 15,14 22-1-15,8 5 1 16,26 3-1-16,33-22 0 16,14-4 0-16,21-13 1 15,23-11-2-15,25-22 2 16,29-15 0-16,29-15-1 0,23-13-1 15,19-11-4-15,8-24-21 16,15 11-13-16,-23-9 2 16,-5 15-4-16,-33-1 0 15</inkml:trace>
  <inkml:trace contextRef="#ctx0" brushRef="#br1" timeOffset="26379.5088">16137 1619 49 0,'5'-13'34'0,"-5"13"1"15,9-18 0-15,-9 18-22 16,1-12 0-16,-1 12-2 15,0 0-2-15,0 0-3 16,-26 19-1-16,10 5-3 16,-13 9 1-16,-4 10-2 15,-10 17 0-15,1 12-1 16,-4 6 1-16,5 7-2 15,4-2 3-15,9-2-2 16,17-9 1-16,14-12 0 16,15-25 0-16,11-10 1 15,9-22-1-15,4-13 1 0,-3-11 0 16,-3-11 0-16,-12-3-1 15,-16-2-1-15,-15 8 0 16,-19 2 0-16,-10 9-1 16,-9 4-1-16,3 10-2 15,-5-4-4-15,27 11-28 16,-4-12-3-16,34 7-1 15,11-16-1-15</inkml:trace>
  <inkml:trace contextRef="#ctx0" brushRef="#br1" timeOffset="27272.5599">16831 1001 72 0,'19'-49'38'16,"-19"49"-2"-16,0 0 1 15,0 0-30-15,0 0 2 16,0 0-1-16,0 0-1 15,0 0-2-15,0 0-1 16,28 0 0-16,-39 51-2 16,2 17 1-16,-7 12-4 15,-4 14 1-15,-4 11-2 16,1 6 1-16,-1-7-2 15,6-13-1-15,11-12-2 16,-4-23-10-16,20 1-22 16,-4-29-1-16,16-9-1 15,-3-22 2-15</inkml:trace>
  <inkml:trace contextRef="#ctx0" brushRef="#br1" timeOffset="27498.5728">16805 1506 102 0,'-20'-14'39'0,"20"14"1"16,0 0-2-16,0 0-35 16,20 15-1-16,2-11-1 15,7-1 0-15,9-6-2 16,9-7-1-16,9-8-2 15,10-11-5-15,-5-18-20 16,-61 47-10-16,80-51 1 16,-80 51 1-16,77-60-3 0</inkml:trace>
  <inkml:trace contextRef="#ctx0" brushRef="#br1" timeOffset="27737.5865">17537 899 97 0,'0'0'40'0,"0"0"1"15,0 0 0-15,-34-46-36 16,34 46-1-16,0 0 0 16,-35 35 0-16,-2 24-2 15,6 24 0-15,-5 11-1 16,5 18 0-16,-5 7-2 15,4 9 0-15,4-14-3 0,10-30-3 16,28-12-32-16,-3-26-1 16,22-3-1-16,4-25-2 15</inkml:trace>
  <inkml:trace contextRef="#ctx0" brushRef="#br1" timeOffset="28436.6265">17578 1878 92 0,'0'-12'38'16,"6"-3"0"-16,16 8 0 16,-3-9-36-16,3 3 1 15,0 3-1-15,0 4 0 16,-4 5-1-16,0 4 1 15,-18-3-1-15,16 21 0 16,-16-5-1-16,-1 1 1 16,-4 5 0-16,-4 7 0 15,-4-1-1-15,-4 3 0 0,-5-1 1 16,-3 1-2-16,2-1 2 15,0-2-1-15,3-3 0 16,3-4 0-16,8-6 0 16,6-4 0-16,3-11 0 15,24 12 0-15,0-14 0 16,11-4-1-16,5-2-1 15,5-6-2-15,4 6-7 16,-6-16-28-16,8 10 0 16,-19-10-1-16,0 11-2 15</inkml:trace>
  <inkml:trace contextRef="#ctx0" brushRef="#br1" timeOffset="28850.6502">17379 1860 81 0,'0'0'38'0,"5"-10"0"15,-5 10 0-15,0 0-30 16,15 3-1-16,-15-3-2 16,8 29-1-16,-10-4-2 15,-1 6-1-15,-1 6 1 16,-4 6-2-16,-3 1 0 15,0 2-2-15,-1-2-1 16,2-10-3-16,13 12-21 16,-6-27-12-16,18-1 0 15,-1-18-2-15,15-2 1 16</inkml:trace>
  <inkml:trace contextRef="#ctx0" brushRef="#br1" timeOffset="31035.7751">18594 971 54 0,'42'-48'37'0,"-42"48"1"16,0 0 0-16,0 0-21 0,0 0-12 15,0 0 1-15,-1-48-1 16,1 48 0-16,0 0-1 16,0 0-1-16,-60 30 1 15,17 19 0-15,-9 12-3 16,0 18 2-16,-3 8-2 15,11 15-1-15,7 5 0 16,17 0 1-16,26-23-3 16,12-8 2-16,9-11 0 15,16-13-1-15,13-14 2 16,10-23-1-16,9-18 1 15,7-19 0-15,4-19 0 16,1-18 0-16,-6-17 0 16,-9-12 1-16,-43 41 0 0,0-7 0 15,-13-2-2-15,-4-6-1 16,-9 8 1-16,-5-5-3 15,-13 7 3-15,-5 2-4 16,20 50 2-16,-56-78-3 16,56 78-8-16,-69-50-26 15,69 50 1-15,-65-25 0 16,19 24-2-16</inkml:trace>
  <inkml:trace contextRef="#ctx0" brushRef="#br1" timeOffset="31508.8022">19323 1581 91 0,'-3'-12'38'16,"-7"22"0"-16,-14 1 0 16,-4 13-35-16,-4 10 1 15,-1 7 0-15,-5 8-1 16,0 11-2-16,1 0 1 0,14-1 0 15,8-4-1-15,12-6-1 16,13-8 0-16,12-4-1 16,5-17 2-16,12-8-1 15,-5-13 1-15,2-10 0 16,-8-5 1-16,-7-9-2 15,-13-5 1-15,-9-7-1 16,-10 4-1-16,-7-4-1 16,-5 7-1-16,-4 0-3 15,11 11-32-15,-13 0-2 16,15 15-1-16,-1-1-1 15</inkml:trace>
  <inkml:trace contextRef="#ctx0" brushRef="#br2" timeOffset="34999.0018">20693 1075 74 0,'0'0'39'16,"0"0"0"-16,12-9 0 0,-7 33-23 15,0 17-12-15,-6 11-2 16,-4 14 0-16,-9 1-2 15,0 10-1-15,-1-4-5 16,1-20-1-16,9-5-29 16,-4-20-2-16,9-6 1 15,0-22-3-15</inkml:trace>
  <inkml:trace contextRef="#ctx0" brushRef="#br2" timeOffset="35165.0113">20528 1336 103 0,'-28'-23'40'16,"12"14"0"-16,-3-3-2 15,19 12-34-15,19-6 0 16,14 5-2-16,19-3-2 0,13-6-6 16,29-1-31-16,1-9-3 15,18 6-1-15,-3-1-1 16</inkml:trace>
  <inkml:trace contextRef="#ctx0" brushRef="#br2" timeOffset="35817.0486">23105 905 87 0,'0'0'39'15,"30"-55"0"-15,-30 55-6 16,0 0-21-16,0 0-5 0,0 0-3 16,0 0 0-16,0 0-2 15,-52 0 1-15,52 0 0 16,-53 33 0-16,17 12-1 15,-37 26 0-15,5 17 0 16,2 7 0-16,18 15 0 16,16 1-3-16,25-2 2 15,22-18-1-15,37-24 1 16,21-22 0-16,24-16 0 15,24-18-1-15,8-20 0 16,11-19 1-16,-5-14-1 16,-9-13 0-16,-13-12 0 15,-113 67-1-15,91-84 1 16,-63 36 2-16,-4-8-4 0,-17 3 1 15,-2-4-1-15,-21 1 0 16,-5 1 1-16,21 55 0 16,-72-90-2-16,23 52 0 15,-2 7-3-15,2 8-21 16,-5 3-10-16,0 9-2 15,4 5 0-15,-18 11-3 16</inkml:trace>
  <inkml:trace contextRef="#ctx0" brushRef="#br3" timeOffset="67304.8496">1762 1272 39 0,'54'-50'31'16,"-54"50"3"-16,0 0 1 15,43-43-21-15,-43 43-1 16,0 0-2-16,0 0 3 16,35-45-7-16,-35 45 1 15,0 0-3-15,-29-15-1 16,16 24 0-16,-14 7-2 15,-17 14 0-15,-12 11-1 0,-9 18 1 16,-13 20-1-16,-3 20 1 16,-4 27 0-16,-11 30-2 15,-8 22 3-15,1 20-1 16,1 11 0-16,14 9 0 15,14-2-2-15,20 0 1 16,26-7-1-16,25-18 1 16,31-18-2-16,22-20 1 15,18-21 0-15,19-27-1 16,14-28 1-16,12-29 1 15,8-36-1-15,3-32 1 16,-5-31-1-16,-5-29 0 16,-10-21 0-16,-15-18 1 15,-15-18-2-15,-19-12 1 16,-19-8 0-16,-20 2 0 0,-15 4 0 15,-23 11 0-15,-10 14 0 16,-22 30-1-16,-19 33 2 16,-21 37-1-16,-21 40 1 15,-17 31-1-15,-14 31-3 16,-4 12-1-16,25 21-32 15,10-18-4-15,37-12-2 16,35-23-2-16</inkml:trace>
  <inkml:trace contextRef="#ctx0" brushRef="#br3" timeOffset="68522.9193">8622 1009 73 0,'0'0'36'16,"31"-51"-1"-16,-31 51 2 16,0 0-32-16,9-46 1 15,-9 46 0-15,0 0-1 16,0 0-1-16,0 0-1 0,0 0 1 15,-62-39-1-15,34 63 0 16,-59 30-2-16,-14 29 2 16,-19 33 0-16,-16 31-1 15,-12 25 1-15,3 43-3 16,7 16 1-16,40-7 0 15,14 0 0-15,23 1-1 16,23-12 0-16,24-11 0 16,20-17 0-16,21-27 0 15,23-28 0-15,16-31-1 16,17-32 2-16,15-35-2 15,11-37 2-15,11-29-1 16,6-33 0-16,-4-18 0 16,-13-20 1-16,-15-6 0 0,-27-6-1 15,-29 2 1-15,-38 4 0 16,-32 15-1-16,-34 17 1 15,-28 21-1-15,-21 26 1 16,-14 24-1-16,-5 27-3 16,0 13-8-16,28 31-27 15,11-5-2-15,34 5-2 16,30-15-2-16</inkml:trace>
  <inkml:trace contextRef="#ctx0" brushRef="#br3" timeOffset="69903.9983">22407 406 64 0,'0'0'38'15,"0"0"0"-15,0 0 1 16,0 0-29-16,0 0-2 16,-1-50-3-16,1 50-1 15,0 0 0-15,-54 10 0 16,54-10-3-16,-72 38 1 0,17-5-1 15,-2 14 2-15,-56 54-1 16,-36 62 0-16,-16 33 0 16,-1 33 0-16,-2 22 0 15,19 16 0-15,23-6 0 16,51-7-2-16,43-45 1 15,35-13 0-15,35-22-1 16,31-20 0-16,26-24 1 16,23-31-1-16,15-29 0 15,8-26 0-15,2-29 1 16,-10-29 0-16,-10-28 0 15,-16-19 0-15,-23-19 1 16,-24-18-2-16,-31-17 1 0,-23-13-1 16,-27-2 1-16,-26 6-2 15,-32 15 1-15,-22 17-1 16,-18 29 0-16,-17 23 0 15,-10 40-3-15,-7 20-14 16,18 40-22-16,6 3-1 16,36 8-3-16,28-9 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1-05T21:44:31.496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23916 1722 86 0,'0'0'37'0,"-7"-18"1"16,7 18 1-16,6-23-33 16,11 7-1-16,3-6 0 15,14 3-1-15,3 0 0 16,7-2-2-16,2 4 0 15,-3 2-1-15,-4 6 0 16,-7 7 0-16,-8 6 0 16,-15 11 0-16,-16 5-1 15,-17 13 1-15,-13 5 1 16,-8 6-1-16,-10 3 1 15,-3 5 0-15,-1-2 0 16,4-1-1-16,5-4 1 16,19-4-1-16,9-8 0 15,20-4-1-15,17-8 1 0,18-7-2 16,16-9 2-16,15-5-2 15,8-8 1-15,2-2-1 16,-2-3-1-16,-6-5-2 16,0 13-21-16,-25-14-14 15,-2 8-3-15,-18-4 2 16,0 11-4-16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4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9749975"/>
              </p:ext>
            </p:extLst>
          </p:nvPr>
        </p:nvGraphicFramePr>
        <p:xfrm>
          <a:off x="214283" y="838200"/>
          <a:ext cx="8750332" cy="445008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Revisit the three things that plants use water for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photosynthesis, cooling and transport all need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5 questions on Plants and Water (NOS p100 and 101)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plants use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5 questions on leaves and water (NOS p102 and 103)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plants CONTROL their use of water.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the clever business of Photosynthesis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Photosynthesis is and how it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is linked to us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Discussion on our research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“wisdom of the crowd”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time, a game of word mastermind to close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practice logic, teamwork and strategy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7897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smtClean="0">
                <a:solidFill>
                  <a:srgbClr val="FFFF00"/>
                </a:solidFill>
              </a:rPr>
              <a:t>Aimee</a:t>
            </a:r>
            <a:r>
              <a:rPr lang="en-NZ" sz="10800" dirty="0" smtClean="0">
                <a:solidFill>
                  <a:srgbClr val="FFFF00"/>
                </a:solidFill>
              </a:rPr>
              <a:t>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517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394324"/>
              </p:ext>
            </p:extLst>
          </p:nvPr>
        </p:nvGraphicFramePr>
        <p:xfrm>
          <a:off x="228600" y="228600"/>
          <a:ext cx="8686800" cy="472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</a:t>
                      </a:r>
                      <a:r>
                        <a:rPr lang="en-NZ" sz="2800" baseline="0" dirty="0" smtClean="0"/>
                        <a:t> 49 – 53</a:t>
                      </a:r>
                    </a:p>
                    <a:p>
                      <a:r>
                        <a:rPr lang="en-NZ" sz="2800" baseline="0" dirty="0" smtClean="0"/>
                        <a:t>Due: Monday 26 August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pages: 149, 150, 153-157, 163 - 168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and Digestion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Topic</a:t>
                      </a:r>
                      <a:r>
                        <a:rPr lang="en-NZ" sz="2800" baseline="0" dirty="0" smtClean="0"/>
                        <a:t> Test on Food and Digestion. Thurs 24 Oct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and Digestion</a:t>
                      </a:r>
                      <a:endParaRPr lang="en-NZ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446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51560" y="261360"/>
              <a:ext cx="8856720" cy="4109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6800" y="245160"/>
                <a:ext cx="8888040" cy="4140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0268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40920" y="239400"/>
              <a:ext cx="8200080" cy="5800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6160" y="223920"/>
                <a:ext cx="8223120" cy="5828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3077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75040" y="128160"/>
              <a:ext cx="8313480" cy="1337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9200" y="114120"/>
                <a:ext cx="8345520" cy="1366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8573400" y="554760"/>
              <a:ext cx="228240" cy="1947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557200" y="539280"/>
                <a:ext cx="249840" cy="226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7374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528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2589</TotalTime>
  <Words>193</Words>
  <Application>Microsoft Office PowerPoint</Application>
  <PresentationFormat>On-screen Show (4:3)</PresentationFormat>
  <Paragraphs>30</Paragraphs>
  <Slides>7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227</cp:revision>
  <dcterms:created xsi:type="dcterms:W3CDTF">2006-08-16T00:00:00Z</dcterms:created>
  <dcterms:modified xsi:type="dcterms:W3CDTF">2013-11-05T21:50:10Z</dcterms:modified>
</cp:coreProperties>
</file>