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35" r:id="rId2"/>
    <p:sldId id="339" r:id="rId3"/>
    <p:sldId id="334" r:id="rId4"/>
    <p:sldId id="340" r:id="rId5"/>
    <p:sldId id="341" r:id="rId6"/>
    <p:sldId id="342" r:id="rId7"/>
    <p:sldId id="343" r:id="rId8"/>
    <p:sldId id="34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1-04T23:29:43.35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70C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1397 12004 28 0,'-14'5'30'0,"14"-5"2"15,0 0-2-15,0-12-19 16,18 8-2-16,-6-10 0 15,11 6-2-15,-2-7-1 16,14 4-2-16,1 0 0 16,6 3-2-16,11 0 0 15,2 0-1-15,10-3-1 16,3 2 0-16,8-6 0 15,8-6 0-15,7-4 0 0,9-6 2 16,9-3-2-16,3 1 1 16,6 1-1-16,4-1 1 15,5 9-1-15,0 6 1 16,1 6-1-16,-11 6-1 15,-4 4 0-15,-5 4 1 16,0 1 0-16,-1-2 0 16,2-6 0-16,-1-4 0 15,2-6 0-15,3-5 1 16,6-3-1-16,3-1 1 15,8 3-1-15,-1 1 1 16,-2 5-1-16,-1 5 1 16,-2 5 0-16,4 4-1 15,0-1 0-15,-2 4 0 0,-3-4 1 16,-1-1-1-16,0-2 1 15,-2-2-1-15,3 0 0 16,-5-1 1-16,-7 3 0 16,1 3-1-16,-8 4 1 15,-2 2 0-15,-1 4-1 16,-3 0 1-16,2 2-1 15,2-5 1-15,-2-3-1 16,3-6 0-16,1-6 0 16,1-4-1-16,4 0-4 15,-12-8-29-15,6 3-2 16,-12-8-1-16,-1 4 1 15</inkml:trace>
  <inkml:trace contextRef="#ctx0" brushRef="#br0" timeOffset="1">9413 11365 72 0,'33'-5'36'15,"10"2"1"-15,1-7-2 16,14 3-32-16,5-2-1 0,7 3-1 16,9 0 1-1,4 2-1-15,0-1-1 0,6 5 1 16,-1 4-1-16,3 2 0 15,-2 1 0-15,-2 3 0 16,2 0 0-16,1 3 0 16,-3-3 0-16,-1 3 1 15,-1-2-1-15,0 0 0 16,1-1 0-16,-3-3 0 15,-3 3 0-15,3 0 0 16,0-1 0-16,-3-1 0 16,5-4 1-16,1 2-1 15,2-3 0-15,6-3 0 16,1-4 0-16,1-2 0 15,1 2 0-15,3-4 0 0,-3 2 0 16,-2 0 0-16,-1 4 0 16,-5 1 0-16,-1 3 0 15,2 3 0-15,0-1 0 16,-1 2 0-16,7-3 1 15,7 0-1-15,10-4 0 16,10-3 0-16,4-3 0 16,7-1 0-16,9 0 0 15,5-4 0-15,3 4 0 16,0-1 0-16,-3 2 0 15,-5 3 0-15,2 2 0 16,0 4 1-16,0 0-1 16,-6 4 0-16,-3 3 0 15,3 1 1-15,3 4-1 0,4 1 1 16,-3-2-1-16,1 4 1 15,-3-1-1-15,10 0 1 16,-3 1-1-16,3-2 1 16,-7-3-1-16,1 1 0 15,2-2 1-15,3 1 0 16,-1-4-1-16,-3-1 1 15,6-6-1-15,8-1 1 16,6-3 0-16,8-4-1 16,9-6 1-16,10-3-1 15,6-3 1-15,8 0-1 16,6-1 1-16,-3 3-1 15,2 2 1-15,-1 2-1 16,-5 6 0-16,-3 2 0 0,-3 3-1 16,0-3-4-16,5 10-29 15,-8-14-3-15,5 3 0 16,1-9-3-16</inkml:trace>
  <inkml:trace contextRef="#ctx0" brushRef="#br1" timeOffset="2">13349 13666 26 0,'0'0'29'0,"0"0"2"16,-10-7-11-16,10 7-7 15,-14 2-3-15,14-2 0 16,-14 0-3-16,14 0-1 16,-21-3 0-16,21 3-2 15,-24-5 0-15,11 5 0 16,-2-2-2-16,-2 3 0 15,-2-2-1-15,3 2 0 16,-5 0-1-16,-1 0 0 16,-1-2 0-16,-4-1 0 15,3-1 1-15,-6-6-1 16,-2 0 0-16,-1 0 0 15,-2-3 0-15,-1 1 0 16,-3 2 0-16,-2 1 0 16,0 2 0-16,-2-1 0 0,1 3 0 15,0 0 0-15,-2-3 0 16,3-2 1-16,-2-3-1 15,2-4-1-15,-1-6 1 16,-2 0 1-16,-1-2-1 16,2-3-1-16,-1 2 2 15,-5 2-1-15,-1-1 0 16,-1 2 0-16,-4 0 1 15,2 1-1-15,1-3 0 16,1 0 1-16,-4-4-1 16,2 0 1-16,0-4-1 15,1 0 1-15,-3-2-1 16,-4-1 1-16,1 2-1 15,-1 2 1-15,-2 0-1 0,-3 1 0 16,0 6 0-16,2-1 0 16,-3-1 0-16,4 0 0 15,-1-3 0-15,5 0 0 16,-3-3 0-16,2-5-1 15,-2-1 1-15,2-1 0 16,1-3 0-16,-1 4 0 16,1-1 0-16,0 4 1 15,1-1-1-15,5 4 1 16,0 0-1-16,3 0 0 15,4-3 1-15,-2-2-1 16,8-3 0-16,1-3-1 16,0-4 1-16,3-4 0 15,3 0 0-15,1 2 0 0,-1-2 0 16,5 5-1-16,-4 2 2 15,1 1-2-15,-1 5 2 16,5-1 0-16,-3 2-1 16,3-2 1-16,1 1-1 15,2-1 1-15,2-4-1 16,0 2 2-16,1-2-2 15,-1 0 0-15,3 2 0 16,1 0 0-16,-5 0 0 16,1 3 0-16,-1 0 0 15,3 1 0-15,-1-2 0 16,0 2 0-16,1 0 0 15,-1-1 0-15,3-3 0 0,3 1 2 16,-2-1-1-16,2-1 1 16,0-3-2-16,-1-1 2 15,5-1-1-15,-3-3 1 16,3-4-2-16,1-4 0 16,0-2 1-16,2-3-2 15,0 1 3-15,0-3-4 16,2-1 3-16,-3 4 0 15,0 3 0-15,-2 2-1 16,-2 2 2-16,-3 2-2 16,4-1 0-16,-4 1 2 15,-1-2-2-15,1-4-1 16,1-2 1-16,2-4 0 15,1-4-1-15,1-2 1 0,3-2-1 16,1 1 1-16,-2 0-1 16,0-1 1-16,1 3 0 15,-2 2-1-15,2 3 0 16,-3-2 1-16,-2 4-1 15,2-3 1-15,-1 3-1 16,1-4 1-16,0-2-1 16,1-4 2-16,5-4-2 15,-2-3 2-15,5-1-1 16,0-2 0-16,2-1 2 15,1-1-1-15,-3 1 1 16,2-1-1-16,-1 1 0 16,-1 1 0-16,-1 3 1 15,1-2-1-15,-5 6-1 16,4-2 0-16,-2 3 0 0,-2 3 0 15,-1 3-2-15,2-5 0 16,1 3-1-16,-1-6 0 16,6 1 0-16,0-4-1 15,6 2 2-15,-1-5-1 16,4 7 2-16,-3 2-5 15,6 11-25-15,-15 8-2 16,-4 12 1-16,-8 10-4 16</inkml:trace>
  <inkml:trace contextRef="#ctx0" brushRef="#br1" timeOffset="3">4441 13505 8 0,'0'0'27'0,"13"10"1"0,-13-10 1 15,11 7-20-15,8 2 0 16,-5-12 1-16,9 8-1 15,-3-9-2-15,7 7-1 16,2-6-2-16,6 2 0 16,1-6-2-16,6 0 0 15,1-4 0-15,2 0-1 16,2-5 1-16,4 2-1 15,1-6 1-15,2 4-1 16,-1-4 1-16,3 3-1 16,3 0-1-16,1 1 1 15,4-3-1-15,-1 0 0 16,1-4 0-16,0 0 1 15,-1-4-1-15,0 1 2 16,-2-3-2-16,-2 0 1 0,-4-2 0 16,1 0 0-16,-4 1 0 15,0 1-1-15,1-2 1 16,-3-2-1-16,2-2 1 15,-2 1-1-15,0-2 0 16,-5 0 0-16,-1-3 0 16,-2 4 0-16,-2-3 0 15,-5 3 0-15,0-1 1 16,-3 4-1-16,-1 1 0 15,2 0 0-15,-3 0 0 16,-2 3 2-16,3-3-2 16,-4 2 1-16,-1 1-1 0,0 2 1 15,-1-2 0 1,-1 4 0-16,1-1 0 0,0-2-1 15,-3-2 0-15,1 0 1 16,4-3-1-16,-1 0-1 16,-3-2 2-16,2 0-2 15,3 1 2-15,-2 1-2 16,-3 2 2-16,1 4-2 15,-4 0 2-15,-2 3-1 16,1 2 0-16,-4-2-1 16,1 0 1-16,-2-1 0 15,5-6 0-15,-2 0 2 16,1-3-2-16,2-3 1 15,2 1-1-15,1 0 1 16,-1 0-1-16,0 3 1 0,-5 2-1 16,-1 0 0-16,-1 3 0 15,-1-3 0-15,0 3 1 16,-4-7-1-16,3-2 1 15,1-3-1-15,4-3 0 16,0-5 1-16,2 0 0 16,2 0-1-16,-1-4 1 15,2 4 1-15,-3-3-1 16,3 4 1-16,1 0-2 15,-5 1 2-15,-1-2-1 16,-3-4 1-16,4 0-1 16,-4-4-2-16,4-4 2 15,-1-1-2-15,-2-4 3 16,1 0-4-16,1-3 4 0,2 2-1 15,-4-2 0-15,2-1 0 16,-3 1 0-16,1 1 0 16,-2-2-1-16,0-2 2 15,1-4-2-15,0-3 0 16,-1-2 0-16,2-5-1 15,3-2 1-15,1-2 0 16,0 0 0-16,3 2-1 16,-2 0 1-16,-2 6-1 15,-1 0 0-15,-3 5 1 16,-1 4-1-16,-2-1 1 15,-4 3-1-15,1 1 2 16,0-2-2-16,-1-2 1 16,1 3 0-16,-1-3 0 0,0 2 1 15,1-1-1-15,0-1 1 16,4 1 0-16,-5 0 0 15,0 2 0-15,2-4 0 16,-2 2-1-16,1-3 1 16,0-2 0-16,2 2-1 15,-2-1 0-15,1-3 0 16,4-1 1-16,1 1-1 15,-1 2 0-15,6 0-2 16,-5 1-1-16,3 11-11 16,-8-11-21-16,5 13-1 15,-12-1-1-15,4 9-3 16</inkml:trace>
  <inkml:trace contextRef="#ctx0" brushRef="#br1" timeOffset="4">7709 12233 1 0,'-5'12'24'0,"-9"-7"1"0,10 5-2 16,-14 3-16-16,-1-2-2 15,0 8-3-15,-8 5 0 16,1 7 1-16,-12 2 2 15,5 9 1-15,-14 0 2 16,4 11 0-16,-10-9 1 16,6 13-1-16,-13-13 1 15,5 8-2-15,-8-7-3 16,1 2 0-16,-4-4-2 15,0 2 0-15,-1-1-1 16,0-3 0-16,-4 6-1 16,2-3-1-16,2 1 1 15,-4-2-1-15,3-3 1 16,-1-2-1-16,-5-4 1 0,6-4-1 15,-2-8 1-15,1-2 1 16,2-3-1-16,-1-6 1 16,3 2-1-16,3-1 1 15,-3 0-1-15,4 2 1 16,-7 2-1-16,1 4 0 15,-1 3-1-15,0-1 1 16,-2 3-1-16,1-3 0 16,1-1 0-16,-1-6-1 15,10-5 1-15,-4-7-1 16,7-4 1-16,-4-6 0 15,4-3-1-15,-3-10-16 16,9 4-14-16,-5-2-2 16,6 1 1-16,1-1-2 0</inkml:trace>
  <inkml:trace contextRef="#ctx0" brushRef="#br1" timeOffset="5">7745 12301 24 0,'-9'-21'29'16,"9"21"3"-16,-9-15-3 15,9 15-20-15,-4-12-4 16,4 12-1-16,0 0-2 15,0 0-1-15,-7 18 0 16,3-5 1-16,4 12 0 16,-3 2-1-16,3 8 0 15,-1 2 1-15,2 6 0 16,-1-1-1-16,0 7-1 15,-6 0 1-15,3 3-1 16,-3 1 0-16,-5 0 0 16,-3 3 0-16,-3 0 1 15,-3 2 0-15,-4 4 1 16,-4-3 0-16,2 4 0 0,-9-1 0 15,4 4 0-15,-5-1 0 16,4 2 0-16,0-4 0 16,1-1-1-16,1-2 0 15,1-3 1-15,1-3-2 16,0-7 0-16,1-2 0 15,0-2 0-15,-2 1 0 16,-1-5-2-16,-2 0 2 16,-3-1 0-16,1-2 0 15,-1 3 0-15,1-3 2 16,4 0-1-16,4-3-1 15,2-2 0-15,7 4-4 16,-5-13-23-16,16 7-8 16,-5-6-2-16,6-1 0 15</inkml:trace>
  <inkml:trace contextRef="#ctx0" brushRef="#br1" timeOffset="6">8389 12521 26 0,'13'1'27'15,"-13"-1"-2"-15,0 0 0 16,-11-8-29-16,1 11 0 15,-8 1 2-15,-1 2 3 16,-2 5 2-16,-6 0 1 16,9 6 3-16,-11-9 1 15,12 14 1-15,-9-6-1 16,12 10-1-16,-8 2-3 0,7 8-1 15,-6 8-1-15,2 6-1 16,-7 8 0-16,0 12 0 16,-3 4 0-16,-1 7-1 15,-6 0 1-15,4 3 1 16,-6-5 0-16,6 0-1 15,-4-10 1-15,4-3 0 16,-5-11 0-16,2-3 0 16,-5-8 1-16,3 0-1 15,-6-6 0-15,1 1 0 16,-2-2-1-16,-2 4-1 15,2-3 1-15,-7 5-1 16,8 0-1-16,-2 1 0 16,5-3-1-16,1-2-1 15,3-2-2-15,1-8 0 0,9-1 0 16,1-14 0-16,7-3 0 15,3-10 1-15,1-2 2 16,0-10 1-16,5-3 1 16,1-4 1-16,3 0-3 15,-2-6-20-15,8 4-9 16,3 2-2-16,1 0 0 15</inkml:trace>
  <inkml:trace contextRef="#ctx0" brushRef="#br1" timeOffset="7">8206 12692 17 0,'9'-18'26'16,"-5"0"-4"-16,3-10-13 16,8 13 2-16,-5-7 0 15,6 16-1-15,-16 6 0 16,26-3-2-16,-26 3 0 15,21 29-3-15,-16-8 0 16,8 9-1-16,-6 2-2 16,2 7 1-16,2 0-1 15,0 4 0-15,0 1 0 16,1 4 0-16,-1-1 0 15,4 8 1-15,-1-3-1 16,4 6-1-16,-5-1 2 16,7 5-2-16,-2-3 0 0,0 3 0 15,-1 0-1-15,1 1 0 16,-1-1 1-16,0-2 0 15,-2-1 0-15,4-3 0 16,-4 1 0-16,5-2-1 16,-5-4 1-16,3-3-1 15,-3 0 1-15,5-3-2 16,1 0 2-16,-2-2-1 15,-2-2 0-15,1-4 0 16,0-2 1-16,-2-1-1 16,1-5 0-16,2-4 1 15,-1-2-1-15,2-4 1 16,3-6-1-16,5 4 1 0,2-2-1 15,5-3 1-15,3 0-1 16,3 2 1-16,-1-1-1 16,3 5 0-16,-2 0 0 15,-6 5 0-15,0 4 0 16,-6 3 0-16,-2 2 0 15,-4 3-1-15,-3-3 1 16,-3 0 0-16,2-3 0 16,-6-1 0-16,1-5 0 15,3-5 0-15,0-1 1 16,-2-2-1-16,4-1 0 15,-4 0 1-15,1-1-1 16,-1 0 0-16,0-2 0 16,-5-1 0-16,3-1 0 15,-2-3 0-15,-11-6 0 0,15 10 0 16,-15-10 0-16,0 0 0 15,10-6-1-15,-10 6-4 16,0 0-22-16,-8-22-10 16,8 22-3-16,-15-24 2 15</inkml:trace>
  <inkml:trace contextRef="#ctx0" brushRef="#br1" timeOffset="8">9187 12621 12 0,'0'0'27'16,"-14"-3"1"-16,14 3-12 0,0 0-3 15,-15-18-1 1,15 18-2-16,0 0 0 0,10 3-2 16,-10-3-1-16,7 16-2 15,-2-2-1-15,2 9-2 16,0 4 1-16,0 7-2 15,-2 6-1-15,3 5 1 16,-1 1 0-16,2 7 0 16,0-1 0-16,4 5 0 15,1-5 1-15,1 5-1 16,3-4 1-16,6 4 1 15,-5-4-2-15,6 3 0 16,-1 3 0-16,0-1 0 16,1 1 0-16,-2 2 0 15,0 1 0-15,-1 3 0 0,-6-2 0 16,1-1-1-16,-3-2 1 15,0 0 0-15,-1-1 0 16,-3 1-1-16,0-2 0 16,-1-2 0-16,-2-2 1 15,1 2-1-15,0-2 0 16,-1-1 1-16,0-3-1 15,-3-1-1-15,-1 0 1 16,-2-3-1-16,-2-5 1 16,0-2-1-16,1-2 1 15,-2-1-1-15,2-4 1 16,0-2-1-16,2-2 1 15,0-1 0-15,3 0 0 16,-2 1 0-16,5-2 0 0,-2 1 0 16,2-2 0-16,-2 3 0 15,-1-3 0-15,0-2 0 16,2-1-2-16,-7-22-9 15,19 10-25-15,-12-27-2 16,10-16-1-16,0-23 0 16</inkml:trace>
  <inkml:trace contextRef="#ctx0" brushRef="#br1" timeOffset="9">9380 12687 48 0,'0'0'33'16,"9"-13"1"-16,-9 13-1 15,0 0-29-15,11-4-1 16,-11 4-1-16,14 10 0 15,-5 2 1-15,3 6-1 16,-2 3-1-16,2 4 1 16,5 0 1-16,-1 7-1 15,4-5-1-15,1 4 0 16,0-1 0-16,2 2 1 15,3-1-1-15,4 3 0 16,-3 2 0-16,6-1-1 0,3-1 1 16,2 1-1-16,5-1 1 15,4-2-2-15,1 0 2 16,1-7-1-16,3-3 0 15,0-5 1-15,5-6-1 16,-5-3 1-16,4-7 0 16,5-4-1-16,0-3 1 15,2-1 0-15,4-2-1 16,-1 1 1-16,-1 4-1 15,-4 6 0-15,-1 6 0 16,-8 7 0-16,-7 9 0 16,-5 7 0-16,-9 6 0 15,-1 1 0-15,-4 2 0 16,-4 0 1-16,-1-4-1 15,0 0 1-15,1-7-1 0,0 0 0 16,2-5 0-16,-2 1 0 16,2 0 0-16,2 1 0 15,4-2 0-15,1 3 0 16,0-1-1-16,7-1 0 15,0-4 0-15,5-2 0 16,4-7 0-16,1-2 0 16,4-12 1-16,3 0 1 15,4-7 0-15,1-1 1 16,3-1-2-16,1 2 2 15,1 2-1-15,-3 4 0 16,2 7-1-16,-5 8-1 0,-3 3 1 16,-4 2-2-16,-3 0 2 15,-4 2-1-15,-2-3 1 16,-4-5-1-16,0-1 2 15,2-5-2-15,-3-2 2 16,2-2-1-16,-2-2 0 16,-1 1 0-16,1 0 1 15,-1 0-1-15,0 0 0 16,-3 0 0-16,2-1 1 15,1-2-1-15,1-3 0 16,0-2 1-16,-1-4-1 16,1 0 2-16,-3-2-1 15,2 2 0-15,-7-2 0 16,-1 3 0-16,-2 1 0 15,-4 1 0-15,3 3 0 0,-4-2-1 16,1 1 0-16,4 0 0 16,-3-3 0-16,0 1 1 15,-1-2-1-15,2 2 0 16,-6 1 0-16,2 1 0 15,-5 3 0-15,-2 3 1 16,-1 2-1-16,-1 2 0 16,-1 0 0-16,0 1 0 15,-1-2 0-15,2 0 1 16,-1-1-1-16,3-2 0 15,0 0 0-15,1-2 0 16,-1-2 0-16,-1 2 0 16,-2 1 0-16,-11 2 0 15,19 0 0-15,-19 0 0 0,13 11 0 16,-13-11 0-16,9 19-1 15,-1-7 1-15,2 0-1 16,4-4 1-16,3-3-1 16,6-2 1-16,1-3 0 15,4-4 0-15,1-2 0 16,-4 0 0-16,1 4-5 15,-17-7-27-15,5 21-6 16,-14-12 1-16,-12 25-3 16</inkml:trace>
  <inkml:trace contextRef="#ctx0" brushRef="#br1" timeOffset="10">13430 13734 51 0,'0'0'36'0,"-14"-14"-1"16,14 14 0-16,-8-16-26 15,8 16-2-15,0 0-1 16,0 0-2-16,0 0-1 15,13 16-2-15,-3-4-2 16,1-7-8-16,17 8-26 0,-5-11-1 16,15 4-1-16,-4-8 0 15</inkml:trace>
  <inkml:trace contextRef="#ctx0" brushRef="#br1" timeOffset="11">9174 6356 40 0,'0'0'28'0,"0"0"0"16,-7 14 2-16,7-14-14 15,0 0-11-15,-11 13-1 16,11-13 0-16,0 0 0 15,-3 11 1-15,3-11-1 16,12-11 0-16,1-5 0 16,8 2-1-16,3-8 2 15,8 0-2-15,3-6 0 0,4 3 0 16,2-2-1-16,2 4 1 15,-3-3-1-15,2 2 0 16,-1-4 0-16,2-1-1 16,1-7 1-16,4-3-1 15,9-7 0-15,4-4 1 16,7-5-4-16,3 0 4 15,4-6-4-15,1 3 1 16,-2 3 0-16,-6 8-1 16,-3 6 1-16,-11 10-2 15,-12 4 4-15,-3 8-4 16,-13 8 4-16,-7 3-1 15,-8 7-1-15,-11 1 0 16,0 0-5-16,0 0-11 16,-16 5-18-16,1-5 0 0,2 5-1 15,-2-5-1-15</inkml:trace>
  <inkml:trace contextRef="#ctx0" brushRef="#br1" timeOffset="12">10381 5143 20 0,'0'0'27'16,"0"0"2"-16,-14 13-1 16,1-12-13-16,4 9-4 15,-7-5-2-15,2 9-3 16,-8-6-2-16,4 4 0 15,-7 0-1-15,1 3-1 16,-7 1 1-16,2 6-1 16,-9 0 0-16,1 8 1 15,-6-2 0-15,1 5-1 16,-6-4 0-16,6 2 1 15,-2-7-1-15,2 2 0 16,4-7 0-16,1 3-1 16,3-1 0-16,0-2 3 0,-3 2-3 15,-1 0 2-15,-1 6-3 16,-3 0 2-16,-4 3 0 15,-2 0-1-15,-4-1 1 16,5 0-3-16,1-6 3 16,6-4-4-16,7-7 3 15,4-10-4-15,16 3-10 16,-5-18-21-16,18 2-1 15,-2-5-1-15,9 3 0 16</inkml:trace>
  <inkml:trace contextRef="#ctx0" brushRef="#br1" timeOffset="13">8400 6704 55 0,'0'0'34'16,"0"0"-1"-16,0 0-1 15,0 0-20-15,-4-13-3 16,4 13-4-16,-8-30-2 15,4 13-1-15,-4-6-1 16,0-2 0-16,-5 1-1 16,-3-3 1-16,-4 0-1 15,-2 2 0-15,-4-2 1 16,-8 1-2-16,-3-1 1 15,-4 1-1-15,-5-1 1 16,-5 0-1-16,-2-1 2 16,-6-2-2-16,-7 0 1 0,-5 0 0 15,-2-2 1-15,-1 0-1 16,-4-6 0-16,0 0 0 15,-5-3 1-15,1 0-1 16,0-2 0-16,0 2 0 16,-3 0 1-16,2 2 0 15,-2 2-3-15,3 2 4 16,0 0-4-16,2-1 2 15,4 0-1-15,1-2 1 16,3 0-1-16,0-3 1 16,1-4 2-16,2-1-2 15,2-5 3-15,2 1-2 16,5-2 2-16,3-2-2 15,3 1 1-15,4 0-2 0,4 4 0 16,4-2-1-16,4 6-4 16,-2-6-4-16,16 13-27 15,-7-7 1-15,14 8-3 16,2-5 2-16</inkml:trace>
  <inkml:trace contextRef="#ctx0" brushRef="#br1" timeOffset="14">6638 4749 31 0,'11'16'25'16,"-6"-4"2"-16,6 1 0 0,1 7-20 15,0-8 0-15,7 12-1 16,-5-7 3-16,6 9-2 16,0-7 0-16,6 10-2 15,3-11 0-15,7 5-3 16,1-1 0-16,6 2 1 15,1-2-1-15,3 6-1 16,0-2 0-16,4 8 0 16,-4-1 1-16,-2 3-1 15,0 3 0-15,-2-2 1 16,-1-2-1-16,0 0 1 15,-3-3-1-15,5-4 1 16,-7-3-1-16,5-3 1 16,-3-4-1-16,3 2 0 15,-2-8 1-15,-1 3-1 16,-5-4 0-16,0-2-1 0,-2-1 1 15,-6 1-1-15,-2-2 1 16,-5 0-1-16,-4-2 0 16,-1 2 0-16,-5-1 0 15,3 0 3-15,-12-6-3 16,22 13 2-16,-12-6-2 15,7 1 2-15,2 3-2 16,1-2 2-16,-2 1-2 16,5-2 0-16,-3 1 0 15,1 0 0-15,-3 1 0 16,-5-2-4-16,5 7-4 15,-18-15-9-15,20 17-11 0,-20-17-8 16,20 16 1-16,-20-16-1 16</inkml:trace>
  <inkml:trace contextRef="#ctx0" brushRef="#br2" timeOffset="15">10749 6092 35 0,'41'2'28'0,"-4"-2"2"15,-2 4 0-15,2 9-18 16,-8-10-3-16,10 14 0 0,-10-9-2 15,10 11-1-15,-3-9 0 16,11 5-2-16,5-6-2 16,12-3 0-16,7-9-1 15,11-11-1-15,8-10 1 16,6-13 0-16,11-16 0 15,4-12 1-15,3-9-4 16,0-12 4-16,-6-5-3 16,-3-7 1-16,-7 2-2 15,-8 5 2-15,-13 6-2 16,-8 10 0-16,-16 7 3 15,-10 15-3-15,-9 13 2 16,-11 15 1-16,-9 10-1 16,-14 15 0-16,0 0 1 0,5 23 0 15,-10 0 0-15,4 0 1 16,0 5-1-16,8 2 0 15,4-5 0-15,12-2 0 16,9-9-1-16,9-8 1 16,7-13 0-16,4-12 0 15,5-14 0-15,3-14 1 16,0-17-2-16,0-11 1 15,-9-11-1-15,-2-6 1 16,-6-10-2-16,-6-2 2 16,0-1-2-16,-12 4 1 15,-4 4 1-15,-8 9 0 16,-8 14-1-16,-8 10 1 15,-7 18 0-15,-7 14 0 16,-9 13 0-16,-5 15 0 0,-7 7-1 16,2 6 1-16,1 3-1 15,6 1 1-15,6-8-2 16,8-5 1-16,9-12 0 15,16-14 0-15,12-14 0 16,10-13 0-16,9-15 1 16,3-15-1-16,3-9 0 15,0-11 0-15,-10-10 1 16,-10-4 0-16,-16-3-1 15,-12-2 0-15,-14-1-1 16,-17 5 1-16,-16 3-1 16,-12 8 0-16,-14 11 0 0,-11 13 0 15,-5 14 1-15,-10 18 0 16,-2 11 1-16,-1 19 0 15,1 14 1-15,3 10-1 16,7 7 0-16,9 4 0 16,11-4-1-16,11-2 1 15,11-6-1-15,12-10-1 16,9-11 1-16,8-13-1 15,7-6 2-15,2-9-2 16,2-9 2-16,-4-7 0 16,-8-1 0-16,-8-3 0 15,-9 1-1-15,-14-2 3 16,-10 2-2-16,-13 1 1 15,-13 9-1-15,-6 6 0 16,-4 9-1-16,-8 7 2 0,-2 6-1 16,0 14 0-16,-1 9-1 15,1 14 1-15,5 8-1 16,0 9 0-16,3 11 0 15,5 2-1-15,7 4 1 16,8-2-1-16,10-9 1 16,9-10-1-16,13-13 1 15,8-18 1-15,6-19-1 16,5-10 1-16,1-14-1 15,-2-11 1-15,-8-8 0 16,39 71 1-16,-56-76-1 16,56 76 0-16,-72-74 0 15,25 39-1-15,-10 2 1 16,-3 9 0-16,4 10 0 15,-96-10 0-15,-8 17-1 0,-4 19 0 16,-3 15 0-16,3 16 1 16,10 12-2-16,27 2 1 15,46-16 0-15,15-8 0 16,14-10-1-16,9-9 0 15,10-13 1-15,7-13-1 16,6-9 1-16,-3-8-1 16,2-6 2-16,-14-7-1 15,-9 0 1-15,-19 1 0 16,63 41 0-16,-87-40 0 15,27 24 0-15,-11-3 0 16,-6 7 0-16,-9-1 0 16,-10 3 0-16,9 5-1 0,-129 6 1 15,-1 14 0-15,-6 15-2 16,2 9 2-16,9 18-1 15,35 13-2-15,21 11 1 16,52 1 0-16,6-6 0 16,11-3-1-16,7-16 1 15,9-13-1-15,5-21 1 16,5-17 0-16,-1-19 1 15,-1-14-1-15,-6-14 1 16,-7-10 1-16,-9 5-1 16,-13-2 1-16,-9 3-1 15,-11 8 1-15,-6 15 0 16,-3 13 0-16,-5 20-1 15,0 16-1-15,-3 16 1 16,10 20-1-16,7 13 1 0,8 16-3 16,7 8 3-16,13 11-2 15,10 8 1-15,12 2 1 16,12-3 0-16,14-4-1 15,13-4 0-15,6-10 2 16,10-9-2-16,11-19 1 16,4-14-2-16,7-16 1 15,2-14 1-15,-1-10-1 16,-10-18 0-16,15 3 1 15,-15-3 0-15,-4-16 0 16,-7 12 0-16,-5 5 1 16,-5 13 0-16,-3 14-1 15,-1 20 2-15,2 21-2 16,-2 21 1-16,6 18-1 0,4 20 1 15,1 15-1-15,9 13 0 16,0 2 0-16,6 5-1 16,8-8 1-16,9-3-1 15,6-9 1-15,13-10 0 16,14-14-1-16,12-12 1 15,14-14 0-15,17-14 0 16,14-18-1-16,8-11 1 16,5-16-1-16,7-11 0 15,-1-11 1-15,-5-11 0 16,-4-3-1-16,-14-6 1 15,-13 3 0-15,-15 5 0 16,-10 6 0-16,-16 9 0 16,-11 9 1-16,-11 13-1 0,-9 10 1 15,-1 18 1-15,-4 14-1 16,1 11 1-16,6 12-1 15,2 4 0-15,7-7-1 16,18-5 1-16,15-16-3 16,24-26-3-16,20-51-15 15,42-31-19-15,23-44 0 16,37-32-4-16,21-28 1 15</inkml:trace>
  <inkml:trace contextRef="#ctx0" brushRef="#br3" timeOffset="16">12685 2110 35 0,'0'0'28'0,"0"0"0"15,-14-15 1-15,14 15-23 16,0 0 0-16,-13-5 0 16,13 5 1-16,-13 11 0 15,11 4 0-15,-12-3 0 16,7 11 0-16,-5-4-1 15,3 5-1-15,0-5-1 16,4 3-1-16,0-6-1 16,8-2-1-16,-3-14 0 0,15 12-1 15,-4-12 0-15,4-3 0 16,0-5 1-16,0-1-1 15,-1-3 1-15,-1 1 0 16,-6-3-1-16,-5 3 1 16,-2 0 0-16,0 11-1 15,-8-14 1-15,8 14-1 16,-21-2 1-16,11 4-1 15,-3 5 1-15,-1 3-1 16,4 5 1-16,-1 4 0 16,3 0-1-16,3 2 1 15,3-1-1-15,6-3 1 16,2-3-1-16,4-5 1 0,5-7 0 15,4-5-1-15,-1-6 1 16,2-6 0-16,-2 0 0 16,0-5 0-16,-5 1 0 15,-4-1-1-15,-5 2 1 16,-4 0-1-16,-4 7 1 15,-3 0-1-15,7 11 1 16,-20-16-1-16,9 10 1 16,11 6-1-16,-15-4 1 15,15 4-1-15,-12 6 1 16,12-6-1-16,-7 15-1 15,7-15-2-15,3 24-8 16,-3-24-23-16,12 15-5 16,-12-15 1-16,30 0-3 0</inkml:trace>
  <inkml:trace contextRef="#ctx0" brushRef="#br3" timeOffset="17">12673 2179 48 0,'0'0'33'15,"8"-15"0"-15,-5 2 0 16,-3 13-19-16,12-27-7 15,-2 11-1-15,3-9-4 16,2-3 0-16,2-6-1 16,4-1 0-16,1 0-1 15,1-4 1-15,-3 3-1 16,-1 2 1-16,-8 1 0 0,-6 7 0 15,-9 5 0-15,-4 3 0 16,-10-1 0-16,0 4 2 16,-7-1-2-16,6 1 2 15,0-5-3-15,4 2 3 16,2-3-3-16,2 0 1 15,3 0 0-15,7 0-1 16,1 1 1-16,5-4-1 16,1 1 0-16,3-1 1 15,4-4-1-15,3-1 1 16,2-2-1-16,-3-4 0 15,0-3 1-15,-15 38-1 16,0 0 1-16,22-53 0 16,-22 53 1-16,0 0-1 0,11-55-1 15,-11 55 1-15,0 0 0 16,1-51 0-16,-1 51-1 15,0 0 1-15,-12-47-1 16,12 47 1-16,0 0 1 16,0 0-1-16,-25-54-1 15,25 54 0-15,0 0 0 16,0 0-1-16,-27-53 1 15,27 53 0-15,0 0-1 16,0 0 1-16,-19-54-1 16,19 54 2-16,0 0 0 15,0 0 0-15,-6-45-1 16,6 45-1-16,0 0 2 15,0 0-1-15,-2-51 1 16,2 51 0-16,0 0 0 0,0 0-1 16,9-53 1-16,-9 53 1 15,0 0-1-15,0 0-1 16,0 0 1-16,6-49 0 15,-6 49 0-15,0 0 0 16,0 0 0-16,0 0-1 16,0 0 0-16,0 0 0 15,0 0 0-15,0 0 0 16,0 0 0-16,0 0 0 15,0 0-1-15,0 0 1 16,0 0 0-16,0 0 1 16,0 0-1-16,-48-8 0 15,48 8 0-15,0 0 0 16,0 0 0-16,0 0 0 0,-44 46 0 15,44-46 0-15,0 0-1 16,0 0 2-16,0 0-2 16,0 0 0-16,-47 47 0 15,47-47 1-15,0 0 1 16,0 0-1-16,0 0 0 15,0 0 0-15,44-62 1 16,-44 62 0-16,0 0 0 16,58-52-1-16,-58 52 0 15,0 0 1-15,49-28-1 16,-49 28 0-16,0 0 0 15,0 0 0-15,56 14-1 16,-56-14-5-16,0 0-14 0,0 0-18 16,63 61-2-16,-63-61-2 15,0 0 1-15</inkml:trace>
  <inkml:trace contextRef="#ctx0" brushRef="#br3" timeOffset="18">9641 1188 63 0,'-11'3'34'0,"11"-3"-2"15,-20 7-2-15,20-7-23 16,-14 0 0-16,14 0-2 0,0 0-1 16,0 0-2-16,0 0 0 15,0 0 0-15,0 0 0 16,23-49-1-16,-23 49 2 15,0 0-3-15,0 0 3 16,45-65-3-16,-45 65 1 16,32-48-2-16,-32 48 1 15,28-55-1-15,-28 55 1 16,29-61-1-16,-29 61 1 15,19-63 0-15,-19 63 1 16,9-66 1-16,-9 66-2 16,3-61 1-16,-3 61 0 0,-6-58 0 15,6 58 0-15,-13-52 0 16,13 52-1-16,0 0 0 15,-25-57 1-15,25 57-1 16,0 0 1-16,0 0 0 16,-24-58 0-16,24 58-1 15,0 0 0-15,8-48 1 16,-8 48 0-16,0 0-1 15,21-46 1-15,-21 46 0 16,0 0 0-16,0 0 1 16,26-47-1-16,-26 47 1 15,0 0-1-15,0 0 1 16,0 0-2-16,0 0 0 15,0 0 0-15,0 0 1 16,0 0-2-16,0 0 1 0,0 0 0 16,0 0 0-16,0 0-1 15,0 0 2-15,0 0 0 16,0 0-1-16,0 0 1 15,0 0-1-15,0 0 0 16,0 0 1-16,0 0-1 16,0 0 1-16,0 0-2 15,0 0 2-15,-49 43 0 16,49-43-1-16,0 0 0 15,0 0 0-15,-48 58 0 16,48-58 0-16,0 0 0 16,0 0-1-16,0 0 2 15,0 0-1-15,0 0 1 16,0 0 0-16,0 0 0 0,0 0 0 15,0 0 0-15,27-54 0 16,-27 54-1-16,0 0 1 16,52-32-2-16,-52 32 0 15,0 0 0-15,54 2-1 16,-54-2-1-16,0 0-2 15,48 51-3-15,-48-51-19 16,24 56-12-16,-24-56 0 16,23 62-1-16,-23-62 1 15</inkml:trace>
  <inkml:trace contextRef="#ctx0" brushRef="#br3" timeOffset="19">6810 1147 39 0,'28'-19'29'0,"-42"22"3"15,-5 5-5-15,0 4-7 16,-1-2-4-16,3-2-2 16,-2 5-5-16,4-5-1 15,15-8-2-15,0 0-1 16,0 0-2-16,0 0-1 15,0 0 0-15,0 0-1 16,0 0 0-16,31-54 0 16,-31 54 0-16,0 0-1 15,23-53-1-15,-23 53 1 16,17-46-1-16,-17 46 1 15,19-51 0-15,-19 51 0 16,15-57 0-16,-15 57 1 16,14-56-1-16,-14 56 1 15,7-51 0-15,-7 51 0 0,1-48 0 16,-1 48 0-16,-2-48 0 15,2 48 0-15,-2-47 0 16,2 47-1-16,-1-47 2 16,1 47-2-16,4-50 0 15,-4 50 1-15,9-47-2 16,-9 47 1-16,0 0 0 15,14-60 1-15,-14 60-1 16,0 0 1-16,0 0-1 16,13-48 0-16,-13 48 0 15,0 0 0-15,0 0 1 16,0 0-2-16,0 0 0 0,0 0 1 15,0 0 0-15,0 0 0 16,0 0 1-16,0 0-1 16,0 0 0-16,0 0 1 15,0 0 0-15,0 0 0 16,0 0 0-16,0 0-2 15,0 0 2-15,0 0-1 16,0 0 1-16,0 0-2 16,0 0 1-16,-50 14 0 15,50-14 0-15,0 0 1 16,0 0-2-16,-48 44 1 15,48-44 0-15,0 0 0 16,0 0-1-16,0 0 2 16,0 0-2-16,0 0 2 15,0 0-1-15,7-44 1 0,-7 44 0 16,0 0 0-16,56-63-1 15,-56 63 0-15,48-32 2 16,-48 32-2-16,51-16 0 16,-51 16 1-16,50 2-1 15,-50-2-1-15,0 0-1 16,66 57-6-16,-66-57-23 15,32 57-8-15,-32-57 0 16,31 64-3-16</inkml:trace>
  <inkml:trace contextRef="#ctx0" brushRef="#br3" timeOffset="20">3937 1795 63 0,'0'0'33'0,"-6"-12"-1"15,6 12 0-15,7-16-29 16,9 1-1-16,1-6 1 16,6-1 3-16,1-8-3 15,7-6 1-15,0 0-1 16,0-5 1-16,-1 1-1 0,-1-3 0 15,-8 8-1-15,-4 1-1 16,-5 7 0-16,-8 0 0 16,-7 3 0-16,-6 4 0 15,-6-3 0-15,-4 1 0 16,-4 0 0-16,23 22-1 15,0 0 1-15,0 0 0 16,-56-49 1-16,56 49-2 16,0 0 2-16,-54-41-2 15,54 41 2-15,0 0-1 16,-64-43 0-16,64 43-4 15,0 0 3-15,-50-55-1 16,50 55 0-16,-26-51-1 16,26 51 1-16,-15-60 0 15,15 60 0-15,-5-63 3 0,5 63-1 16,3-64-2-16,-3 64 1 15,5-60 1-15,-5 60 0 16,6-54 0-16,-6 54 0 16,2-45 0-16,-2 45 0 15,0 0 1-15,-3-49-2 16,3 49 1-16,0 0-1 15,0 0 1-15,0 0-1 16,0 0 1-16,-42-44-1 16,42 44 1-16,0 0-1 15,0 0 2-15,0 0-2 16,0 0 1-16,0 0-1 15,0 0 0-15,0 0 0 16,0 0-1-16,-49-45 1 0,49 45-1 16,0 0 2-16,0 0-1 15,0 0 0-15,0 0 1 16,0 0-1-16,0 0 1 15,0 0 0-15,0 0 0 16,0 0-1-16,0 0-1 16,0 0 1-16,0 0 0 15,0 0-1-15,0 0 0 16,0 0 1-16,0 0 0 15,0 0 0-15,-45 57 1 16,45-57-1-16,0 0 0 16,-35 62 0-16,35-62 1 15,0 0-2-15,-23 43 2 16,23-43-1-16,0 0 0 0,0 0 1 15,0 0 1-15,0 0-1 16,14-54 0-16,-14 54 0 16,28-56 1-16,-28 56-1 15,29-59 0-15,-29 59 1 16,32-52-2-16,-32 52 0 15,0 0 0-15,49-45 0 16,-49 45-2-16,0 0-1 16,46 6-9-16,-46-6-23 15,0 0-5-15,64 42-1 16,-64-42-2-16</inkml:trace>
  <inkml:trace contextRef="#ctx0" brushRef="#br3" timeOffset="21">14382 1332 62 0,'0'0'38'0,"-19"-17"-1"16,19 17 1-16,-20 1-19 16,20-1-11-16,-18 16-3 15,9 0 0-15,-2 8-2 16,2 6 0-16,-5 9-2 15,1 6-1-15,2 5 1 16,2-2-2-16,5-1 1 0,4-7-1 16,9-9 2-1,4-8-3-15,6-17 3 0,10-12 2 16,7-13-3-16,-1-9 2 15,8-8-1-15,-5-3 2 16,-1-4-2-16,-6 1 1 16,-5 5-2-16,-4 4 1 15,-6 11-1-15,-6 9 0 16,-10 13 0-16,0 0 0 15,-1 15 0-15,-6 9 0 16,3 8 0-16,0 5-2 16,3 3 2-16,2 2-1 15,4-4 1-15,3-5-1 16,7-7 2-16,4-8-2 0,3-12 2 15,3-11 1-15,-1-14-1 16,3-15 1-16,0-3-1 16,-2-11 1-16,1-4-3 15,-8-8 1-15,3 5-2 16,-7 2 0-16,1 10-4 15,-7 3-5-15,15 12-18 16,-15 7-11-16,7 19 1 16,-15 2 0-16,28 18 0 15</inkml:trace>
  <inkml:trace contextRef="#ctx0" brushRef="#br3" timeOffset="22">15328 1318 79 0,'-14'-15'38'0,"-7"10"-1"16,-16 8 2-16,2 15-26 16,-20 6-4-16,1 8-2 15,-7 7-2-15,4 8-3 16,5-1 1-16,11 5-2 15,12-8 1-15,20-5-1 16,10-14 0-16,21-7-1 16,18-15 1-16,15-12 2 15,13-12-1-15,6-6 1 16,-4-6-2-16,2-5 2 15,-7-2-2-15,-13 2 1 16,-9 5 0-16,-15 7-2 0,-13 5 0 16,-10 8 0-16,-5 14 0 15,-20 6 0-15,4 14 0 16,-4 7-2-16,3 3 1 15,0 5-1-15,13-1-1 16,4-4 0-16,16-9-4 16,5-28-12-16,29-2-12 15,-6-22-9-15,18-11-1 16,-62 42 0-16,70-66 3 15</inkml:trace>
  <inkml:trace contextRef="#ctx0" brushRef="#br3" timeOffset="23">15937 929 106 0,'0'0'42'0,"15"-53"1"0,-15 53-2 16,0 0-38-16,-28-13 1 16,-10 60-3-16,-1 30 2 15,-8 25-3-15,8 9 0 16,7-2-4-16,13-15-4 15,22-15-15-15,2-35-5 16,14-6-12-16,-5-20-1 16,9-10-1-16,-5-16 1 15</inkml:trace>
  <inkml:trace contextRef="#ctx0" brushRef="#br3" timeOffset="24">15674 1213 112 0,'-22'7'41'16,"16"14"0"-16,3-6-2 15,16-4-38-15,12-4-1 16,18-7-2-16,12-3-4 16,-55 3-6-16,68-18-19 15,-68 18-8-15,82-20 1 16,-82 20-3-16</inkml:trace>
  <inkml:trace contextRef="#ctx0" brushRef="#br3" timeOffset="25">16053 1294 107 0,'-5'31'40'16,"-1"-10"1"-16,22-2-1 16,7-9-37-16,6-6 0 15,5-5-1-15,7-7 1 16,-3-4-2-16,-3-5 0 15,-7-2-1-15,-4-1 1 16,-10-3-2-16,-5 2 1 16,-11 0-1-16,-10 6 0 15,-4 4 1-15,-7 6-1 16,-6 7 1-16,-2 10-1 15,-4 10 1-15,2 9 1 16,2 4 0-16,10 3 0 16,9 1 0-16,10-4 0 15,14-3 0-15,14-10 0 0,12-5 0 16,8-8-1-16,7-9 0 15,4-6 1-15,0-4-1 16,-3-1 1-16,-6-6-1 16,-11 6 0-16,-6-2 0 15,-9 3 1-15,-7 4-1 16,-15 6 0-16,0 0 0 15,-9 19 0-15,-6 4-1 16,-4 8 0-16,1 3 0 16,-1 4-1-16,4 4 2 15,6-5-1-15,7-6 0 16,4-7 1-16,7-13 0 15,5-14 0-15,6-11 1 16,0-9 1-16,-3-7 0 0,1-5 0 16,0-7-1-16,-2-3 0 15,-2 0 0-15,2 2 1 16,2 5-2-16,0 4-2 15,5 6-2-15,2-1-4 16,16 11-9-16,-11-6-7 16,27 14-11-16,-9 3-5 15,20 10-3-15,0-1 1 16</inkml:trace>
  <inkml:trace contextRef="#ctx0" brushRef="#br3" timeOffset="26">17422 1460 99 0,'24'0'40'0,"-3"-10"0"0,11-1-1 16,-6-5-38-16,11-8-1 15,8-6 0-15,2-1 1 16,-4-3 0-16,-4 1 0 15,-39 33 1-15,0 0 0 16,46-51 1-16,-46 51-1 16,0 0-1-16,0 0 0 15,17-53 0-15,-28 51 0 16,-25 6-1-16,-10 17 1 15,-14 10-2-15,-2 13 2 16,0 7-1-16,7 6 2 16,10 3-3-16,31-9 2 15,25-15 0-15,19-13-1 16,20-15-1-16,13-11-1 15,14-14-1-15,4-9-3 16,9-8-10-16,-10-17-16 0,5 3-9 16,-19-1 1-16,-3 5-2 15</inkml:trace>
  <inkml:trace contextRef="#ctx0" brushRef="#br3" timeOffset="27">18182 1195 101 0,'-3'12'41'15,"6"2"1"-15,-10 5-2 16,-2 0-37-16,6 5-1 16,0 8 0-16,2 2 0 15,0 3-1-15,0-1 0 0,3 3 1 16,2-7-2-16,7-5 0 15,3-10 1-15,4-11-1 16,7-8 1-16,5-15-1 16,1-7 0-16,2-13 0 15,0-10 1-15,0-6-2 16,-33 53 1-16,33-59-2 15,-33 59 0-15,24-60-4 16,-24 60-13-16,25-55-14 16,-25 55-7-16,0 0 0 15,33-57-2-15</inkml:trace>
  <inkml:trace contextRef="#ctx0" brushRef="#br3" timeOffset="28">18819 1200 73 0,'0'0'37'0,"0"0"2"15,0 0 0-15,0 0-27 16,0 0-4-16,0 0 0 16,23-50-2-16,-62 52-1 15,4 12 1-15,-17 10-3 16,5 11 1-16,-6 8-2 15,12 8 0-15,7 1-2 16,21-5 1-16,11-12-1 16,11-9 1-16,12-12-1 15,13-9 0-15,11-12 1 16,4-15-1-16,3-7 1 15,0-6 0-15,-2-5-1 0,-11-1 1 16,-2 2-1-16,-16 2 0 16,-8 12 0-16,-13 9 0 15,-11 13 0-15,-5 11-1 16,-4 10 1-16,0 12-1 15,2 3 0-15,4 5 0 16,7-3 0-16,7 4-1 16,17-12-2-16,6-6 0 15,14-8-5-15,-1-21-11 16,23 0-7-16,-16-18-7 15,16-2-5-15,-11-8-2 16,0-2 3-16</inkml:trace>
  <inkml:trace contextRef="#ctx0" brushRef="#br3" timeOffset="29">19298 1199 99 0,'0'0'39'0,"-27"11"2"15,10 15-1-15,-9 10-35 16,6 5 0-16,3 9-2 16,3 2-1-16,1 3 0 15,8-4-2-15,-2-7 1 16,5-7-1-16,2-8 1 15,5-10-2-15,-5-19 1 16,19 0 1-16,-8-17-1 16,5-14 2-16,1-12-1 15,-3-11 1-15,-14 54-1 16,20-68 1-16,-20 68 0 15,15-81-2-15,-15 81 2 16,20-69-2-16,-20 69 1 0,15-64-1 16,-15 64 1-16,29-51-1 15,-29 51 0-15,0 0 0 16,46-52 0-16,-46 52 0 15,41-20 0-15,3 27 0 16,-8 13-1-16,3 3 1 16,-14 0 0-16,-8 1 0 15,-20-6 0-15,-16 1 0 16,-5-4 1-16,-8 4-2 15,0 1 1-15,-4 9 0 16,0 7-1-16,1 4 1 16,3 7 0-16,0 10-2 15,3 4 2-15,3 2-1 0,4-2 0 16,2-5-2-16,7-2-1 15,2-6-5-15,11 2-8 16,-14-26-9-16,21 15-5 16,-17-18-9-16,10 5-4 15,-7-11 1-15</inkml:trace>
  <inkml:trace contextRef="#ctx0" brushRef="#br3" timeOffset="30">19964 1174 82 0,'0'0'39'0,"0"0"0"16,-29 3 1-16,9 7-32 15,-12 2-2-15,-2 12 0 16,-7 2-1-16,4 4 0 15,-6 1-2-15,12 5 0 0,3-1-1 16,11 0 0-16,11-5-2 16,14-1 1-16,13-8-1 15,8-10 0-15,13-2 0 16,1-9 0-16,4-10 0 15,0-10 0-15,1-10 0 16,-6-10-1-16,-5-5 1 16,-37 45 0-16,23-53 1 15,-23 53-2-15,19-53 2 16,-19 53-1-16,1-51 1 15,-1 51-1-15,0 0 1 16,-7-49-1-16,12 35 0 16,-10 1 1-16,5 13 0 15,0 0-1-15,-5 12 0 0,21 7 1 16,5 0-1-16,14-2 2 15,1-7-2-15,-5 1 0 16,-3 3 0-16,-2 1 1 16,-9 7-1-16,-5 1 0 15,-9 5 0-15,-4 2 0 16,-5 4 0-16,-2-3 0 15,-2-1-1-15,0-6 1 16,3-3 0-16,3-10-1 16,4-11 2-16,0 0-2 15,22-26 2-15,-6-4-1 16,1-7 1-16,6-10-1 15,-23 47 2-15,28-51-2 16,-28 51 1-16,23-54 0 0,-23 54 1 16,0 0-2-16,31-65 0 15,-31 65 0-15,0 0 0 16,0 0 0-16,57-54 0 15,-57 54-2-15,0 0 0 16,75-20 0-16,-75 20 1 16,53-2-1-16,-53 2 0 15,54 4 1-15,-54-4 1 16,55 7 1-16,-38-2 0 15,32-1 0-15,-49-4-1 16,26 7 2-16,-22 3-1 16,-16 7 1-16,-22 4-1 15,-1 7 0-15,-9-1-1 0,13 9 2 16,-7-2-2-16,22 1 0 15,9-7 0-15,12-4 0 16,10-11 0-16,12-10 0 16,7-6 0-16,3-12 0 15,5-7 0-15,-2-6 0 16,-3 0 0-16,-3-8 0 15,-7 10 0-15,-10 2 0 16,-4 6 0-16,-13 18 0 16,0 0 0-16,0 0 0 15,-6 27 0-15,2 3 0 16,4-2 0-16,7 1 0 15,7-4 0-15,10-6-6 16,18-10-2-16,3-22-5 16,24-5-5-16,-69 18-3 0,66-44-6 15,-66 44-3-15,78-61 0 16,-78 61-8-16,75-90 3 15,-40 39 38-15,2 2 10 16,-6 0 5-16,-31 49 6 16,47-86 5-16,-47 86 2 15,27-64 8-15,-27 64 2 16,0 0-32-16,0 0-5 15,0 0-2-15,-33-40 0 16,13 80 0-16,-12 28-5 16,-5 29 0-16,7-2-12 15,-1-17-6-15,31-9-12 16,0-21-8-16,24-29 0 15,-11-15-2-15</inkml:trace>
  <inkml:trace contextRef="#ctx0" brushRef="#br3" timeOffset="31">21347 1130 92 0,'0'0'45'0,"0"0"0"16,-41-58-1-16,41 58-15 15,0 0-29-15,0 0 0 16,0 0 0-16,0 0 0 15,0 0 0-15,0 0-3 16,63-24-11-16,-63 24-7 16,69 4-5-16,-69-4-8 15,78-6-7-15,-78 6 0 0,80-9-1 16</inkml:trace>
  <inkml:trace contextRef="#ctx0" brushRef="#br3" timeOffset="32">21679 1154 123 0,'-30'40'41'0,"1"-5"1"15,15 1-6-15,15-18-33 16,11-5 0-16,4-9 0 16,12-12-2-16,2-3 2 15,-30 11-3-15,0 0 0 16,71-40 0-16,-71 40 0 15,57-39 0-15,-57 39 0 0,53-44 0 16,-53 44 0 0,0 0 0-16,53-60 0 0,-53 60 0 15,0 0 0-15,0 0 0 16,13-24 0-16,-33 34 0 15,-16 6 0-15,-8 19 0 16,-6 9 0-16,8 2-4 16,17-4-5-16,22-21-7 15,51-20-5-15,-48-1-6 16,57-18-11-16,-57 18-1 15,84-33-1-15,-37 9-1 16</inkml:trace>
  <inkml:trace contextRef="#ctx0" brushRef="#br3" timeOffset="33">22271 1023 110 0,'57'-30'44'0,"-57"30"1"0,0 0-2 16,0 0-36-16,0 0-4 16,0 0 0-16,0 0-3 15,0 0 0-15,0 0 0 16,0 0 0-16,0 0 0 15,-42 53 0-15,42-53 0 16,16 33 0-16,-13-5 0 16,19-1 0-16,-1-6 0 15,-4 5 0-15,-15-2 0 16,-6 0 0-16,-17 2 0 15,-2-2 0-15,-2 1-3 16,-8-7-7-16,12 3-8 16,-14-15-3-16,21 8-8 0,-18-8-11 15,17 2-1-15,-12-7-2 16,3-4 2-16</inkml:trace>
  <inkml:trace contextRef="#ctx0" brushRef="#br4" timeOffset="34">13800 13378 5 0,'-22'2'23'16,"22"-2"2"-16,-23 2-6 15,8-6-10-15,1 4-1 16,-5-5-2-16,4 9 0 16,-9-2 0-16,5 8-1 15,-7 1-1-15,2 6 0 16,-5-1-1-16,6 2 1 0,-6-4 0 15,6 2 0-15,-2-10-1 16,6 1 0-16,-3-10 0 16,6-3 0-16,-2-7-1 15,7 1 0-15,-2-8-1 16,0 1 0-16,3-1 0 15,0-1-1-15,-2 0 1 16,-2 0-1-16,-1 3 1 16,-1-3-1-16,-3 3 0 15,-3 1 0-15,-2-1 0 16,-6 4 1-16,-3 5 0 15,-1 5-1-15,-10 2 1 16,-2 7 0-16,-9 1-1 16,0 5 1-16,-4 0 0 0,0 1 0 15,-1-5-1-15,0 2 1 16,4-4-1-16,1 0 0 15,1-3 1-15,2 0-2 16,0 1 1-16,3-3 0 16,-3 0 0-16,6-2 0 15,0-1 0-15,-2-4 0 16,2-6 0-16,4-2 0 15,4-5 1-15,1-5 0 16,2 0-1-16,3-1 1 16,0-3 0-16,3 1 1 15,-3 4-1-15,-1 5 0 16,-2 3 0-16,0 5-1 15,-3-1 1-15,-3 6-1 16,-2-3 0-16,-3 3 1 0,1-4-1 16,-1 2 0-16,-1-2 0 15,-3-5 0-15,4 1 1 16,-1-4-1-16,1 1 0 15,6 0 0-15,0 0 1 16,-2-1-1-16,4 3 0 16,5 3-1-16,-4-5 1 15,3 2 0-15,-1-2 0 16,2 2 0-16,-4-3 0 15,4-4 0-15,-4 0 0 16,-1 1 0-16,1-2 0 16,-4 1 1-16,2 1-1 0,-2 1 0 15,0 0 1-15,1 2-1 16,0 0 0-16,0 0 0 15,0 2 0-15,-2-2 0 16,3 0 0-16,-1-2 1 16,-3-2-1-16,3-1 0 15,-2-2 0-15,0-5 1 16,0 0-1-16,0-3 1 15,-1-2-1-15,1-5-1 16,4 0 1-16,-4-1 0 16,5-6 0-16,1 1 0 15,1-4 0-15,4 0-1 16,0-3 1-16,4 3 2 15,2-3-2-15,0-2 1 16,1 5-1-16,-1 1 1 0,1 2-1 16,-2 3 1-16,3 4-1 15,-4 4-1-15,2 1 2 16,-3 4-1-16,4 5 0 15,-1 3 1-15,-1-3-1 16,-3 4 0-16,6 0 0 16,-2-2 0-16,1-1 0 15,-2-2 0-15,6-4 0 16,-2-1 0-16,4-3 0 15,1 1 0-15,3-3 0 16,-2-1 2-16,4-1-2 16,2-4 2-16,-2-2-1 15,5-5 0-15,0-4 0 16,1-3 0-16,1-7 0 0,1-2-1 15,3 1 0-15,-4-1 0 16,0 5 0-16,-5 5-1 16,1 8 2-16,-5 3-2 15,0 8 3-15,-2 4-2 16,-4 2 2-16,2-1-1 15,-3-1 1-15,6-2 0 16,-3-2-1-16,5-2 0 16,2 0 0-16,0-4-1 15,0 0 0-15,4 0 0 16,-2-2 0-16,0 1 0 15,-1-1 0-15,1-1 0 16,0-6-1-16,2-1 1 16,5-6-1-16,0-2 1 0,5-5 0 15,1 0-1-15,4-4 1 16,-1 2 0-16,3 4 0 15,-5 3 0-15,0 5 0 16,-1 7 0-16,-2 3 1 16,-3 2-1-16,-3 2-1 15,2 5 2-15,0-2-2 16,-2-2 1-16,3-2 0 15,-2-2 0-15,1 0-1 16,2-1 0-16,0 2 2 16,0 0-1-16,0 2 0 15,-4 2 1-15,-1 3-1 16,2 5 0-16,-2-2 0 15,3 0 0-15,-2-2 1 16,4-2-1-16,4-10 0 0,1-3 1 16,4-4 0-16,1-4 0 15,3-7 0-15,-3 4 1 16,-1-4-1-16,2 5 0 15,-3 5 0-15,-2 5-1 16,-4 4 1-16,0 6-1 16,-4 4 1-16,0 3-1 15,-2 3 0-15,-2 1 0 16,1-3 0-16,-3 1 1 15,-2-3-1-15,3-1 0 16,-2 1 0-16,3-1 1 16,-4-1-1-16,1 3 0 15,-1 0 1-15,3 3-2 16,-1-3 2-16,0 1-2 0,4-2 2 15,-2-2-2-15,5-4 2 16,-1-3-2-16,4-2 2 16,1-1-1-16,2-4 0 15,2-3-1-15,0 2 1 16,-2 2-1-16,2 3 1 15,-4-1-1-15,2 4 2 16,0 1-2-16,-3 2 1 16,0 2 0-16,1 0 0 15,-1-1 0-15,1 1 0 16,0 3 0-16,1-1 1 15,0 4-2-15,1 2 2 16,0 4-1-16,-2 1 0 16,2 2 0-16,-1 3-2 0,1 0 3 15,1 0-3-15,1 1 4 16,2-1-4-16,1-3 3 15,2-2-2-15,-1-1-1 16,3-2 3-16,4 2-4 16,-2 3 3-16,-2 2-4 15,2 5 4-15,-3 2-4 16,-4 7 3-16,-9 8 0 15,19-7 1-15,-19 7-1 16,14 0 1-16,-14 0 0 16,19-1 0-16,-7 0 0 15,3-4 0-15,2 1 1 16,3 0-1-16,1-1 0 0,4 2 0 15,0-1 0-15,-1 1 0 16,1-1 0-16,3 1 0 16,0-1 0-16,0 0 1 15,1-2-1-15,-1-3 0 16,4-4 0-16,0-2 1 15,3-6-1-15,1-3 1 16,2-3-1-16,-1-2 1 16,2-7-1-16,2 0 1 15,-6-3 0-15,3-3-1 16,2 3 0-16,-1-3-1 15,2 0 4-15,-1-3-4 16,-2 4 1-16,2-6-1 16,-2 4 2-16,0 0-3 15,-5-1 3-15,-2 4-1 0,-3-1-1 16,-3 6 1-16,1-1 0 15,-3 4 0-15,-1 5 1 16,-1 1-1-16,-2 1 0 16,0 0 0-16,-2 2 1 15,2 0-1-15,-1-1 0 16,-1-2 0-16,7 0 0 15,-4-3 0-15,3 0 0 16,4-1 0-16,-3-4 1 16,0-2-1-16,5 0 1 15,4-3 0-15,-1-1 0 16,-1-2-1-16,3 1 1 15,-1 1 0-15,1 5-1 16,-2 1 0-16,-3 2-1 0,-3 5 2 16,1 3-2-16,-7 2 1 15,1 4 0-15,-3 0 0 16,0-1 0-16,1 2 0 15,-2-1 1-15,3-4-1 16,-2 0 0-16,3-1 0 16,5-1 0-16,-1-1 1 15,2 1-2-15,2-1 2 16,2 2-2-16,-1 3 1 15,0-4 0-15,0 5 1 16,-1-2-1-16,-1-3 0 16,-2 1 1-16,0-5-1 15,0 0 1-15,-1-3-1 16,0 1 1-16,0-2-1 0,-3 2 0 15,0 2 0-15,-6 4 0 16,1 3 0-16,-6 4 1 16,-2 2-1-16,3 2 0 15,-12 13 0-15,16-21 0 16,-5 8 0-16,2-8 0 15,1-2 1-15,5-6-1 16,1-2 0-16,3-4 1 16,-1 1 0-16,0 2-1 15,-4 0 1-15,1 11 0 16,-5 2 0-16,-5 10 1 15,-9 9-1-15,0 0 0 16,0 0-1-16,0 0 1 0,0 0-1 16,0 0 0-16,5-13 0 15,-5 13 0-15,8-18 0 16,-1 6-1-16,0 1 1 15,0-2 0-15,-7 13 1 16,15-18-1-16,-15 18 0 16,0 0 1-16,8-12-1 15,-8 12 0-15,-14 2 0 16,0 2 0-16,-5 2 0 15,0 3 0-15,-9 0-1 16,5 1 1-16,-2-3 0 16,0 4 0-16,3-6 0 15,3 5 0-15,8-7 0 16,11-3 0-16,-13-1 0 0,13 1-1 15,9-17 1-15,6 1 0 16,7-4 0-16,4-4-1 16,6-3 1-16,2 2-1 15,-2 3 1-15,-3 2-1 16,-1 8 1-16,-7 6 0 15,-7 8 2-15,-7 10-1 16,-6 11 0-16,-6 8 0 16,-4 8 0-16,-1 6 0 15,-3 8-1-15,1 5 0 16,0 1-2-16,-3-4-2 15,10 13-18-15,-5-28-15 16,7 6-1-16,-1-20-1 16,7-5-3-16</inkml:trace>
  <inkml:trace contextRef="#ctx0" brushRef="#br4" timeOffset="35">15100 12838 67 0,'-7'-12'36'16,"7"12"0"-16,0 0-1 16,0 0-30-16,4 15-2 15,1 9 0-15,-3 4-1 16,0 12 1-16,-3 1-1 15,0 9 1-15,-2-4-1 16,0 2 0-16,-1-12 0 0,8-6 0 16,3-19 0-16,8-9 0 15,5-19-1-15,9-13 0 16,5-12 0-16,3-12-1 15,6-2 1-15,-6 1-1 16,-3 3 0-16,-6 6 0 16,-1 14 0-16,-11 11 0 15,-2 14 0-15,-14 7 0 16,9 31-1-16,-9 0 2 15,2 11-2-15,-2 3 2 16,3-1-1-16,1 0 0 16,6-4 1-16,0-6 0 15,3-12-1-15,3-10 1 0,3-12 0 16,3-8 0-1,0-11-1-15,0-8 1 0,-1-8-1 16,-2-4 0-16,2-3-1 16,-4-2-1-16,1 8-2 15,-4-8-6-15,8 16-28 16,-13-2 0-16,12 13-3 15,-8 1 2-15</inkml:trace>
  <inkml:trace contextRef="#ctx0" brushRef="#br4" timeOffset="36">16056 12765 66 0,'0'0'37'0,"0"0"-1"0,-9 15 3 15,-9-9-30-15,2 18-3 16,-11 1 0-16,1 15-1 15,-6-1 0-15,3 10 0 16,0-6-2-16,7-1 1 16,6-6-2-16,12-11 0 15,15-16 0-15,12-13-1 16,15-16-1-16,9-15 0 15,7-10 1-15,6-5-2 16,-2-8 2-16,-5 2-2 16,-6 4 1-16,-12 7 0 15,-8 11 0-15,-11 13 0 16,-16 21 0-16,0 0 0 15,-9 27 1-15,-8 11-1 0,2 8 0 16,1 5 1-16,1 4-2 16,7-2 0-16,10-4-2 15,6-16-1-15,18-7-6 16,-3-33-21-16,26-6-9 15,0-25 0-15,13-7-2 16</inkml:trace>
  <inkml:trace contextRef="#ctx0" brushRef="#br4" timeOffset="37">16731 12297 97 0,'-27'1'39'16,"7"29"1"-16,-8 6-12 15,6 25-25-15,-3 12-1 0,5 12 0 16,2 6-2-16,0 1 0 15,10-2-3-15,4-15-6 16,14-1-28-16,-7-23 1 16,11-6-4-16,0-28 1 15</inkml:trace>
  <inkml:trace contextRef="#ctx0" brushRef="#br4" timeOffset="38">16558 12632 93 0,'-14'1'39'0,"14"11"1"16,0-12-3-16,17 13-35 0,11-9-2 16,8-4-2-16,13 2-4 15,-6-13-30-15,19 5-2 16,0-11-1-16,5 6-1 15</inkml:trace>
  <inkml:trace contextRef="#ctx0" brushRef="#br4" timeOffset="39">16987 12703 86 0,'-17'28'39'0,"5"-14"0"15,19 1 0-15,6-15-35 16,15-4 0-16,1-7-1 15,9-3-1-15,1-7 0 0,-1-1-1 16,-6-2 1-16,-9 0-2 16,-4 1 1-16,-7 2-1 15,-12 1 0-15,-4 5 0 16,-7 6 0-16,-8 7 0 15,0 6 0-15,-5 9 0 16,-1 14 0-16,-2 5 0 16,6 6 1-16,3 7 0 15,4 0 0-15,9-1 0 16,14-11 0-16,11-8 0 15,8-10 0-15,15-12 0 16,9-11 0-16,7-11 0 16,0-4-1-16,-1-7 0 15,-4 1 1-15,-6 2-1 0,-10 5 0 16,-9 4 0-16,-12 10 0 15,-17 8 0-15,5 13 0 16,-14 7 0-16,-6 10 0 16,-3 5 0-16,1 6 0 15,-2 1 0-15,4-5 0 16,4-1 0-16,4-9 1 15,6-11-1-15,1-16 1 16,15-9 0-16,0-12 0 16,2-12 0-16,5-7 0 15,3-4-1-15,-2-3 1 16,1-1-2-16,-1 4 0 15,2 7-2-15,0 9-2 16,-4-3-11-16,16 23-17 16,-12-8-9-16,18 11 0 0,-1-3-1 15</inkml:trace>
  <inkml:trace contextRef="#ctx0" brushRef="#br4" timeOffset="40">18561 12748 76 0,'0'0'37'15,"0"0"-1"-15,10-13 0 16,3 3-34-16,11 1-1 16,9-4 0-16,-1 2 0 15,4 2 0-15,1 1 0 16,-6 1 0-16,-2 4 0 15,-10 0 0-15,-5-1 1 16,-14 4-1-16,0 0 0 16,-13-10 0-16,0 5 0 15,-5-2 0-15,-2 1 0 16,-1 0 1-16,-2 3-1 15,0 4 1-15,3 10 0 0,-4 5-1 16,2 8 2-16,0 5-1 16,2 7 0-16,5-1-1 15,9 5 0-15,3-8 0 16,10-3 0-16,8-7-1 15,9-12 0-15,10-4-2 16,12-17-2-16,11 0-2 16,1-21-8-16,12 6-24 15,-6-16 0-15,9 5-1 16,-10-7 1-16</inkml:trace>
  <inkml:trace contextRef="#ctx0" brushRef="#br4" timeOffset="41">19269 12607 81 0,'-14'29'38'16,"-11"-2"0"-16,9 8 1 15,-9-2-31-15,10 2-3 16,1-6-1-16,8-1 0 16,1-10 0-16,11-4-2 15,-6-14 1-15,23-5-2 16,-3-14 1-16,4-7-1 15,3-6 0-15,2-2-1 16,0 0 0-16,-6 2 0 16,-3 6 1-16,-2 9-1 15,-5 15 0-15,-13 2 0 16,10 32 0-16,-7-2 0 15,-2 7 0-15,0 5-1 16,8 0 0-16,5-6-2 16,7-6-2-16,9-23-6 0,20-5-26 15,-3-25-3-15,17-8 0 16,-8-22-1-16</inkml:trace>
  <inkml:trace contextRef="#ctx0" brushRef="#br4" timeOffset="42">20029 12116 102 0,'-14'28'41'0,"-14"12"-1"16,6 22 0-16,-9-2-36 16,7 11-2-16,2 1-1 15,3 2 0-15,7-3-3 16,3-6-1-16,5-2-3 15,-3-17-31-15,19-3-2 0,-7-19-1 16,9-11-1-16</inkml:trace>
  <inkml:trace contextRef="#ctx0" brushRef="#br4" timeOffset="43">19735 12536 101 0,'-4'14'39'16,"4"-14"2"-16,15 17-4 15,9-17-35-15,16-3-1 16,9-4-1-16,2-4-3 16,7 4-1-16,-2-12-9 15,9 12-27-15,-17-5 2 0,5 8-3 16,-19-6 2-16</inkml:trace>
  <inkml:trace contextRef="#ctx0" brushRef="#br4" timeOffset="44">20121 12577 102 0,'-32'25'40'15,"13"2"1"-15,3-13-4 16,15 6-34-16,10-11-1 16,14-2 0-16,6-7-1 15,9-5 0-15,3-3 0 16,2-6 0-16,-3-4-1 15,-1 1 1-15,-10-3-1 16,-9-1 0-16,-8 4-1 16,-7-2 1-16,-10 7-1 0,-7-2 1 15,-7 8-1-15,-2 7 1 16,-7 9 0-16,0 5 0 15,3 3 0-15,2 6 1 16,3 4 0-16,8 1 1 16,10-3-1-16,10-4 0 15,12-5 0-15,11-7 0 16,10-6-1-16,4-4 1 15,5-4-1-15,-2-4 0 16,-4 1 0-16,-3 0 0 16,-9 2 0-16,-10 5 0 15,-10 7 0-15,-10 5 0 16,-6 4 0-16,-9 3 0 15,-2 3 0-15,2 1 0 0,-1-1 0 16,4-2 0-16,2-9 0 16,8-11-1-16,0 0 1 15,18-7 0-15,-2-10 1 16,3-12-1-16,5-2 0 15,2-7 0-15,-5 2 0 16,-1-3 0-16,-7 7 1 16,0 1-1-16,-7 7 0 15,-2 6-1-15,1 6 1 16,-5 12 0-16,14-12 0 15,-3 10 0-15,8-1 0 16,5 1 0-16,4-2-1 16,8-1 3-16,-2-2-2 0,-1 4 1 15,-3-6-1-15,-1 6 2 16,-7-3-2-16,-7 4 2 15,-15 2-2-15,0 0 0 16,0 0 0-16,-15 14-1 16,-2 0 1-16,-3 1-1 15,4 2 1-15,-4 0-2 16,10 3 2-16,4-5-1 15,12-5 1-15,9-1 0 16,8-3 0-16,7-4 1 16,3 0-1-16,0 0 0 15,0 4 1-15,-8 4-1 16,-11 5 1-16,-9 7 0 15,-15 4-1-15,-9 8 0 0,-10 1 0 16,-8 1-1-16,3 4-2 16,-4-8-2-16,14 6-9 15,-8-23-9-15,30 9-14 16,2-24-5-16,0 0-1 15,12-7 1-15</inkml:trace>
  <inkml:trace contextRef="#ctx0" brushRef="#br4" timeOffset="45">22286 12129 92 0,'-11'9'38'15,"-11"1"0"-15,3 23 0 16,-10 0-33-16,3 18 0 15,-5 9-3-15,0 9-1 16,0 6 0-16,4 2-1 0,6 1-1 16,9-8-2-16,10 7-12 15,4-27-24-15,13-2 1 16,0-24-1-16,11-3-1 15</inkml:trace>
  <inkml:trace contextRef="#ctx0" brushRef="#br4" timeOffset="46">21980 12594 96 0,'0'0'39'15,"11"17"2"-15,3-19-2 16,15 0-36-16,5-5 0 0,12-5-3 15,5-11-1-15,4-6-2 16,11 5-16-16,-8-21-20 16,14 4 1-16,-14-11-2 15,9 5 1-15</inkml:trace>
  <inkml:trace contextRef="#ctx0" brushRef="#br4" timeOffset="47">22753 12097 96 0,'-23'21'40'0,"-1"19"2"16,-13 0-2-16,6 15-31 15,-9 2-4-15,2 6-2 16,-2 2 0-16,4-1-1 16,4-4 0-16,8-4-1 0,5-8 0 15,11-11-2-15,9-9 2 16,13-12-1-16,9-11 1 15,8-14-1-15,4-6 0 16,6-8 1-16,-2-4-1 16,-3-2 0-16,-5 0 0 15,-3 6 0-15,-8 7 1 16,-10 9-1-16,-10 7 0 15,-1 16 0-15,-4 3-1 16,1 6 1-16,1 5-2 16,5-1-1-16,6 2-1 15,2-9-3-15,19 4-9 16,-10-25-10-16,21 10-14 15,-10-20 0-15,9 0-1 0,-13-14 1 16</inkml:trace>
  <inkml:trace contextRef="#ctx0" brushRef="#br4" timeOffset="48">23007 12560 101 0,'4'12'40'0,"9"8"0"15,-13-20-3-15,28 21-32 16,-10-15-1-16,8-1 0 15,-1-10-2-15,1-3 0 16,1-7 0-16,-2-7-1 16,-4-3-1-16,-7-3 2 15,-6-2-1-15,-9 3 0 0,-10 3 0 16,-8 7 1-16,-8 9-2 15,-5 15 2-15,-7 10-1 16,1 13-1-16,1 9 1 16,6 8-2-16,6 2 2 15,14-3-1-15,10-6 0 16,12-11-2-16,15-11-2 15,9-17-4-15,26 3-11 16,-14-30-12-16,22 6-13 16,-8-14 1-16,8 1-2 15,-14-5 1-15</inkml:trace>
  <inkml:trace contextRef="#ctx0" brushRef="#br4" timeOffset="49">14927 13886 79 0,'0'0'38'16,"11"-4"1"-16,-11 4-1 0,0 0-36 15,-1 15 0-15,1 9-1 16,-3 7 1-16,-2 10 0 16,-4 2 0-16,1 6 0 15,-1-6-1-15,2-3 0 16,2-10 0-16,3-7 0 15,2-23 0-15,11 0 0 16,1-22 0-16,3-8 0 16,2-11 0-16,3-7 1 15,-1-3-1-15,0-1 0 16,-3 4 0-16,-3 8 1 15,-4 6-1-15,-2 11 0 0,-2 9-1 16,-5 14 0-16,0 0 0 16,20 5 1-16,-3 5-1 15,7 4 0-15,5-2 1 16,11-2-1-16,5-3 1 15,4-4-1-15,5-5 1 16,-2-6-1-16,-1 0 0 16,-7-5 0-16,-7 2 0 15,-7-2 0-15,-8 3 1 16,-8 3-1-16,-14 7 0 15,0 0 0-15,-10 10 1 16,-8 11 0-16,-4 6-1 16,-1 7 0-16,-2 9 0 15,2 0 0-15,2 3 0 16,7-1 0-16,7-6 0 0,8-9-1 15,13-11 1-15,10-11 1 16,6-14-1-16,7-10 0 16,9-10 0-16,-1-10 2 15,-2-9-2-15,-4 0 0 16,-11-1 1-16,-7 3-1 15,-12 5 0-15,-11 7-1 16,-10 10 1-16,-8 6-2 16,-2 13 1-16,-2 5-1 15,1 4 0-15,6 4-1 16,11 5-1-16,6-16 0 15,18 21-4-15,2-26-9 16,29 13-9-16,-8-18-12 16,20 6 0-16,-6-14-2 0,8 9 3 15</inkml:trace>
  <inkml:trace contextRef="#ctx0" brushRef="#br4" timeOffset="50">16128 13789 88 0,'-20'14'38'16,"3"5"1"-16,-13-8-1 15,6 16-31-15,-3 0-4 16,8 4 0-16,1 3 0 15,10 1 0-15,4-3-1 16,14 0 0-16,7-5-1 16,10-11 0-16,7-6 0 15,8-5-1-15,0-9 1 16,-2-6-1-16,-4-7 0 15,-3-5-1-15,-8-5 1 0,-9-3-2 16,-10-2 0-16,-10 1 0 16,-3 0-2-16,-7 4 1 15,3 5-2-15,-3-1-2 16,14 23-6-16,-11-32-11 15,26 23-13-15,-4-10-1 16,17 5 0-16,1-13 1 16</inkml:trace>
  <inkml:trace contextRef="#ctx0" brushRef="#br4" timeOffset="51">16630 13420 66 0,'-14'-7'37'0,"-1"28"1"15,-14 8 1-15,10 25-30 0,-7 2-4 16,11 10 1-16,0 8-4 15,9 3-1-15,2 2-2 16,5-8-1-16,9 1-7 16,-8-25-28-16,13-1-1 15,-6-19-2-15,8-12 2 16</inkml:trace>
  <inkml:trace contextRef="#ctx0" brushRef="#br4" timeOffset="52">16405 13757 88 0,'-15'-6'40'0,"-1"-1"0"0,16 7 2 16,4 14-37-16,21-13-1 16,7-3-2-16,12-3 1 15,7-1-1-15,6-1-1 16,0-1 0-16,-4-2 0 15,-6 5 0-15,-6 2-1 16,-13 4 0-16,-14 6 0 16,-14 5 0-16,-12 2 0 15,-9 3 0-15,-5 4 1 16,-6 1-1-16,5-5 0 15,1 4 0-15,10-5 1 16,11-3-1-16,5-13 0 16,30 15 0-16,0-11 1 15,5 3-1-15,2 1 1 16,1 4-2-16,-9 3 2 0,-7 8-1 15,-10 3 0-15,-15 8-1 16,-10 1 1-16,-12 1 0 16,-2-5-2-16,-6 3 0 15,0-15-4-15,8 7-9 16,-7-29-8-16,32 3-14 15,-19-8-5-15,26-8-2 16,-1-14 1-16</inkml:trace>
  <inkml:trace contextRef="#ctx0" brushRef="#br4" timeOffset="53">17641 13351 76 0,'-2'-24'40'0,"4"15"-1"0,-7-2 0 16,5 11-35-16,-9 14-1 16,5 8 0-16,-6 10 0 15,2 11 0-15,0 8-1 16,3 10 0-16,4 2 0 15,5 2-1-15,5-3 0 16,3-2 1-16,1-11-1 16,8-6 0-16,0-11-1 15,-1-8 2-15,-3-10-2 16,1-9 1-16,-2-7 0 15,-2-7-1-15,0-3 2 16,-4-5-2-16,-1 0 1 16,2 1-1-16,0-1 0 0,2 6 0 15,3 3 1 1,-1 4-1-16,0 9 0 0,0 3 0 15,-1 8 0-15,-6 4 1 16,-5 3-1-16,-9 4 0 16,-9 2 0-16,-11 5 0 15,-7-3 0-15,-5 1-1 16,-4-6 0-16,-1-8-2 15,6-5-2-15,7-14-3 16,30 1-12-16,-22-29-12 16,45 3-7-16,3-19-3 15,24 4 2-15</inkml:trace>
  <inkml:trace contextRef="#ctx0" brushRef="#br4" timeOffset="54">18212 13815 73 0,'-6'11'38'15,"6"4"1"-15,0-15 0 16,0 0-31-16,0 0-1 16,0 0-1-16,0 0-1 15,-14 1-1-15,14-1 0 16,-17 8-1-16,4 1 0 15,3 6-2-15,-4-2 0 16,8 5 0-16,2-1-1 16,8-1 0-16,9-8 0 15,8-2 0-15,10-7 0 16,5-8 0-16,8-8 1 0,0-4-1 15,1-6 1-15,-2-2-1 16,-6-1 1-16,-8-1-1 16,-6 5 1-16,-8 2-1 15,-4 7 0-15,-10 6 0 16,-1 11-1-16,-11 15 1 15,-2 11-1-15,-1 19 1 16,-5 17-1-16,1 16 0 16,-4 12 0-16,1 13 0 15,3 0 0-15,-2-3 1 16,2-4-1-16,3-14 0 15,4-15 1-15,1-16 0 16,4-21 0-16,2-21 0 16,4-9 1-16,-3-31-1 0,7-9 1 15,-2-7-1-15,5-12 1 16,1-10-1-16,2-5 0 15,5 2-1-15,2 4-2 16,-1-5-5-16,16 19-9 16,-9-12-6-16,20 22-16 15,-11 0-3-15,17 13 0 16,-3 0 0-16</inkml:trace>
  <inkml:trace contextRef="#ctx0" brushRef="#br4" timeOffset="55">19295 13747 83 0,'11'-30'39'0,"7"8"1"16,-9-1-1-16,2 12-34 15,-11 11-1-15,0 0-2 16,-14 18 1-16,-1 10 0 15,-8 6-1-15,0 9 0 16,-3 2-1-16,9 3 0 16,2-2-1-16,14-4 1 15,11-11-1-15,10-9-1 16,16-12 2-16,6-13-2 0,6-11 3 15,-2-8-1-15,3-9 0 16,-10-4 1-16,-10-4-1 16,-10 0 0-16,-13 1-1 15,-10 2 1-15,-10 5-2 16,-3 4-1-16,-2 10-1 15,-2 4-1-15,21 13-2 16,-17-9-6-16,31 26-11 16,-14-17-14-16,38 16-2 15,-5-13-2-15,14 5 3 16</inkml:trace>
  <inkml:trace contextRef="#ctx0" brushRef="#br4" timeOffset="56">19953 13633 76 0,'0'0'38'16,"-18"-17"-1"-16,4 21 2 15,-15-2-31-15,8 9-3 16,-3 1 0-16,6 7-1 16,0 3-1-16,6-1 0 15,5 1 0-15,8-2-1 16,5-7-1-16,8-3 0 15,6-5-1-15,5-3 1 16,-2-3-1-16,2 1 1 16,-3 1-1-16,-4 4 1 15,-8 5 0-15,-9 6-1 16,-7 11 0-16,-10 3 0 0,-5 2 0 15,-1-1-1-15,-1 0-2 16,-1-3-2-16,11-3-4 16,-7-17-13-16,25 8-16 15,-5-16-3-15,0 0-2 16,9-9 2-16</inkml:trace>
  <inkml:trace contextRef="#ctx0" brushRef="#br4" timeOffset="57">20203 13672 66 0,'14'-1'39'16,"-14"1"-1"-16,18 1 2 15,-18-1-24-15,-3 20-11 16,-6 1-1-16,2 7-1 16,-7 3 0-16,-3 5 0 15,2 1-2-15,1-4 1 16,5-6-2-16,4-3 0 15,5-13 0-15,0-11 1 16,21-8 0-16,-4-10-1 0,6-10 1 16,-2-5 0-16,1-5 1 15,0-3-1-15,-8 2 1 16,-1 3-2-16,-6 3 0 15,-1 8 0-15,-5 4 0 16,2 8 0-16,-3 13 0 16,0 0 0-16,18 1 0 15,-7 9 1-15,8 3-1 16,3-1 1-16,9-3-1 15,2-2 1-15,1-2 0 16,1-4-1-16,-1-2 1 16,-4-4 0-16,-7 0-1 0,-1-4 1 15,-6 1-1-15,-4 0 0 16,-12 8 1-16,10-18-1 15,-10 18 0-15,0 0 0 16,0 0 0-16,-4 9 0 16,-5 14 0-16,0 6-1 15,2 5-1-15,-1 1-2 16,8 8-2-16,-2-13 0 15,13 3-4-15,3-24-7 16,22 10-9-16,-10-30-8 16,18 3-4-16,-4-17 0 15,10 2 3-15</inkml:trace>
  <inkml:trace contextRef="#ctx0" brushRef="#br4" timeOffset="58">20997 13615 91 0,'1'-12'39'0,"-14"-3"1"16,13 15-1-16,-31 10-31 15,13 8-3-15,-1 7-1 16,-2 3-1-16,3 9-1 15,4 0 0-15,1 1-1 16,5 0 0-16,6-5-1 16,6-9 1-16,10-13-1 15,6-5 0-15,10-15 0 16,6-7 0-16,2-13 0 15,4-7-1-15,1-8 1 16,-6 1-2-16,-8 0 1 16,-6 5-1-16,-13 4 0 15,-10 9 0-15,-6 11-1 16,-11 3 0-16,2 9-2 0,-4 4 0 15,15 8-4-15,-7-11-9 16,26 16-7-16,-15-15-8 16,38 0-4-16,-9-5-2 15,11 5 3-15</inkml:trace>
  <inkml:trace contextRef="#ctx0" brushRef="#br4" timeOffset="59">21404 13521 94 0,'0'0'39'15,"-5"-14"1"-15,5 14-1 16,-16 10-34-16,2-3-2 15,-4 2 0-15,2 7-1 16,-1 3 0-16,3 3-1 16,0-5 0-16,9 4 0 0,5-5 0 15,5-4-1-15,10-6 0 16,7-2 1-16,0-5-1 15,4-3 0-15,0 1 0 16,0 1 0-16,-3-1 0 16,-3 6 0-16,-9 5-1 15,-4 4 1-15,-7 8 0 16,-5 4-1-16,-3 5 0 15,-6 1-1-15,2 6-2 16,-3-5-1-16,5 2-3 16,-4-19-10-16,26 9-9 15,-12-23-11-15,23-11-1 16,0-15-1-16,16-7 2 15</inkml:trace>
  <inkml:trace contextRef="#ctx0" brushRef="#br4" timeOffset="60">21885 13325 68 0,'-24'19'41'0,"-4"22"-1"16,-10 4 0-16,4 20-17 16,-4-11-22-16,9 3-1 15,5 1-6-15,-2-18-18 16,21 4-15-16,0-16 0 15,13-4-1-15,1-20-1 16</inkml:trace>
  <inkml:trace contextRef="#ctx0" brushRef="#br4" timeOffset="61">22321 13336 86 0,'-14'4'40'15,"-16"-8"1"-15,1 15 0 16,-10-2-32-16,3 3-5 15,1 3-3-15,4 4 0 16,5 0-1-16,11 1 1 16,13-5-1-16,12-3 1 15,13-4 0-15,11-6 0 16,4-1-1-16,4 0 2 15,0 0-1-15,-6 4 0 16,-9 4 0-16,-10 7 0 16,-16 7 0-16,-13 7-1 15,-12 5 1-15,-6 0-1 16,-6 0 0-16,0-1 0 0,3-5-2 15,6-10-3-15,13 2-6 16,-1-31-11-16,33 10-13 16,-5-25-6-16,15 4-2 15,0-15 1-15</inkml:trace>
  <inkml:trace contextRef="#ctx0" brushRef="#br4" timeOffset="62">22074 13152 104 0,'-29'-5'40'0,"-3"-6"1"0,12 7-4 16,-8 3-48-16,9-13-27 15,19 14-3-15,1-15 0 16,14 16-1-16</inkml:trace>
  <inkml:trace contextRef="#ctx0" brushRef="#br2" timeOffset="63">14309 2058 75 0,'12'-19'37'15,"-10"1"-1"-15,-2 18 1 16,-18 2-32-16,-2 18-3 16,-11 16-1-16,-3 23 1 15,-6 14-1-15,-4 22 2 16,-1 7-2-16,7 7 2 15,13 3-2-15,10-6-1 16,22-3-11-16,4-27-24 16,25-10-1-16,8-25-1 15,15-10-2-15</inkml:trace>
  <inkml:trace contextRef="#ctx0" brushRef="#br2" timeOffset="64">14698 2092 89 0,'-25'4'38'15,"15"16"0"-15,-4-2 1 16,5 21-36-16,-1 6-1 16,6 11 0-16,-3 9 1 15,3 8 0-15,1 10-1 16,-1 5 1-16,-1-1-1 0,0-2 1 15,-1-8-2-15,3-8 1 16,-3-12-2-16,2-10 1 16,2-18-1-16,4-14 0 15,-2-15 1-15,19-16-1 16,-2-12 0-16,2-9 0 15,2-7 1-15,6-9 0 16,-2-4 0-16,4 4-1 16,-3 0 1-16,-1 10-1 15,-1 7 0-15,-1 12 0 16,-3 15 0-16,-2 10 1 15,-4 12-1-15,-4 13 1 16,-6 9-1-16,-4 6 0 16,-4 4 1-16,-6 7-1 15,-5 1 0-15,-8-1 0 0,-4 0 0 16,0-9-1-16,-2-5 0 15,0-12-3-15,6-6-2 16,-2-24-6-16,25 4-23 16,-4-32-5-16,22 5 0 15,1-19 0-15</inkml:trace>
  <inkml:trace contextRef="#ctx0" brushRef="#br2" timeOffset="65">15116 2688 93 0,'0'0'40'15,"11"2"0"-15,-11-2-1 16,0 0-31-16,0 0-4 0,0 11 1 16,-4 1-2-16,1 6 0 15,-4 4-1-15,3 4 0 16,-2 3-1-16,4-3 0 15,3 2 0-15,3-5 0 16,7-7 0-16,4-10 0 16,10-11 0-16,7-10-1 15,4-12 1-15,3-10 0 16,6-6-1-16,-4-4 0 15,-2 2 0-15,-3 2-1 16,-7 5 0-16,-6 13 1 16,-7 13-1-16,-16 12 0 15,7 32 1-15,-14 12-1 0,-8 23 1 16,-7 24 0-16,-2 17 1 15,-7 17-1-15,-1 9 0 16,-1 1-1-16,2-8 2 16,0-7-2-16,7-15 2 15,4-24-1-15,5-22 0 16,5-18 0-16,-2-23 0 15,12-18 1-15,-17-16-1 16,9-17 0-16,1-16 1 16,2-14-1-16,4-16 0 15,6-11 0-15,6-10-1 16,4-2 0-16,12 2-4 15,1-2-4-15,15 27-15 16,-16-6-11-16,22 27-7 16,-7 8 1-16,10 20-2 15</inkml:trace>
  <inkml:trace contextRef="#ctx0" brushRef="#br2" timeOffset="66">16285 2113 88 0,'16'-15'37'0,"-7"1"1"16,6 15-1-16,-15-1-34 16,13 30 1-16,-10 2-1 15,1 19 0-15,-4 12-1 16,-4 11 2-16,-3 14-1 15,0 3-1-15,-4 2-2 16,0-4 1-16,7-2-5 16,-4-19-6-16,13-4-26 15,-5-22-3-15,13-12 1 0,-13-30-2 16</inkml:trace>
  <inkml:trace contextRef="#ctx0" brushRef="#br2" timeOffset="67">16237 2588 103 0,'-16'0'38'16,"1"-1"2"-16,16 12 2 16,-1-11-38-16,30 8 1 15,-2-10-3-15,12 1 1 16,7-7-1-16,8 0-2 15,2-3 1-15,2 2-2 16,-6 1 1-16,-3 2-1 0,-9 5 1 16,-9 6 0-16,-5 6 1 15,-12 9 2-15,-9 5-2 16,-9 11 1-16,-7 4 0 15,-3 3-1-15,-5-2 0 16,-1 4-2-16,0-6 1 16,1-5 0-16,2-8 0 15,4-11-1-15,12-15 1 16,0 0 0-16,8-16 1 15,6-8-1-15,5-13 0 16,4-8 1-16,4-6-1 16,0-3-1-16,4-1 0 15,-7 3 0-15,-1 6 0 16,-2 7 0-16,-3 11-1 15,-2 7 0-15,2 12 2 0,2 7 0 16,-1 5 0-16,8 4 0 16,2 1-1-16,5 1 1 15,4-2-1-15,4-1 1 16,0-4 0-16,4 0-1 15,-6-4 1-15,-7 0 0 16,-6 0 0-16,-7-1 0 16,-7 0 0-16,-13 3 0 15,0 0 0-15,-23 0 0 16,0 7 0-16,-6 4 2 15,-7 9-1-15,-1 4 1 16,-5 10-1-16,1 11 2 16,3-1-1-16,5 1 0 0,9 1-1 15,9-6-1-15,11-5 1 16,14-10-1-16,11-12 0 15,11-17-1-15,10-13 1 16,6-12 1-16,4-9-2 16,2-7 0-16,-4-6 0 15,-5-1 0-15,-11 1 0 16,-4 8 0-16,-15 8 1 15,-8 11-3-15,-12 15 3 16,-9 11 0-16,-4 10 1 16,-1 12 1-16,0 9-1 15,-1 9 1-15,11 5-2 16,3-4 0-16,10 1-2 15,10-11-1-15,12-4-4 0,2-15-6 16,19 2-7-16,-13-30-6 16,19 12-6-16,-16-27-3 15,11 8-5-15,-18-15 2 16</inkml:trace>
  <inkml:trace contextRef="#ctx0" brushRef="#br2" timeOffset="68">17678 2663 3 0,'8'-36'14'0,"7"21"6"16,-21-15 5-16,6 30 8 16,-5-21 4-16,5 21 5 15,-20 0-6-15,8 13-29 16,0 3-2-16,1 14 0 15,-1 1-1-15,0 6 0 16,2 0-1-16,3 1-2 16,1-6 2-16,6-2-2 15,1-9 0-15,-1-21 0 0,16 8 0 16,-3-19 0-16,4-11 0 15,2-8 0-15,0-10-1 16,3-6-1-16,0-7 1 16,3 1-2-16,-4-1 2 15,1 7-2-15,-4 10 2 16,-2 10-2-16,1 11 2 15,-6 14 0-15,-3 16 0 16,-2 11 2-16,-1 11-2 16,-5 7 1-16,4 6-3 15,3-7-2-15,5 7-3 16,-3-19-6-16,20 12-9 15,-10-34-8-15,27 11-3 16,-10-34-5-16,14 5-2 0,-12-18 4 16</inkml:trace>
  <inkml:trace contextRef="#ctx0" brushRef="#br2" timeOffset="69">18255 2530 80 0,'-9'-14'36'16,"-17"1"1"-16,5 16 2 16,-11-2-31-16,5 12-1 15,-2 0-2-15,11 8 1 16,0-1-2-16,9 2 2 15,7-4-3-15,13-4 1 16,7-4-1-16,5-3-2 16,6-1 1-16,3-5 0 15,1 0-2-15,0 1 1 16,-2 2-1-16,-8 3 1 15,-5 2-1-15,-5 9 0 0,-8-1 0 16,-5 4-1-16,-5 2 1 16,-4-3-3-16,1 5 0 15,-3-10-3-15,10 10-8 16,-9-26-10-16,21 17-7 15,-11-16-7-15,25-8-4 16,-7-9 1-16</inkml:trace>
  <inkml:trace contextRef="#ctx0" brushRef="#br2" timeOffset="70">18676 2498 101 0,'0'0'42'0,"-28"14"-1"0,16 12-2 16,-3-6-35-16,6 13 1 15,-3 3-2-15,2 7 0 16,2 2-1-16,0-1 1 16,2 0-1-16,1 0-3 15,3-6 2-15,-2-9-1 16,2-9 0-16,4-9 0 15,-2-11 0-15,7-15 0 16,1-10 0-16,3-12 0 16,0-8-1-16,2-10 0 15,5-8 1-15,-2-1-2 16,2 0 2-16,1 5-2 15,2 8 2-15,-2 10-2 16,2 8 2-16,4 13 0 0,-2 10 0 16,1 12 0-16,3 10 0 15,-3 3 0-15,5 5 0 16,-4 3 0-16,-1 4 0 15,-8-2 1-15,-8 3 0 16,-10-1 1-16,-9-1-2 16,-10-3 2-16,-8-2-1 15,-7 2 1-15,-3-5-1 16,1 2-1-16,3-5-1 15,2 5 2-15,0 2-2 16,9 2 1-16,4 8 0 16,2 5 0-16,2 10 0 15,0 6 0-15,-1 13 0 0,1 0 0 16,-3 1 0-16,4-4 0 15,1-8-2-15,6-9-1 16,10-13-2-16,-2-33-7 16,35 9-7-16,-15-47-8 15,32 7-3-15,-9-36-7 16,23 2-4-16,-6-23 2 15</inkml:trace>
  <inkml:trace contextRef="#ctx0" brushRef="#br2" timeOffset="71">19141 2580 83 0,'20'-8'42'16,"-20"8"0"-16,3 20 3 15,-21 1-23-15,3 14-19 16,-3 7-1-16,1 4 1 0,-2 4-3 16,3-5-1-16,8 1-2 15,0-16-3-15,16 0-7 16,-8-30-11-16,28 7-9 15,-12-31-7-15,19-5-3 16,-5-23 0-16</inkml:trace>
  <inkml:trace contextRef="#ctx0" brushRef="#br2" timeOffset="72">19317 2166 86 0,'-15'15'40'0,"-9"-2"-2"15,12 6 0-15,2-4-31 16,10-15-21-16,15 7-25 15,-3-12 0-15,16 7-1 0,1-8 2 16</inkml:trace>
  <inkml:trace contextRef="#ctx0" brushRef="#br2" timeOffset="73">19598 2265 93 0,'-7'30'41'0,"2"19"1"16,-17-4 0-16,5 19-35 16,-7-2-1-16,0 6 0 15,1-3-2-15,3-5 0 16,3-9-2-16,4-8 1 15,3-11-2-15,10-18-1 16,0-14 1-16,10-7-1 16,1-17 1-16,6-10-1 15,-1-13 0-15,6-4-1 0,4-9 1 16,-4 3-1-16,-4 2 1 15,2 7-2-15,-9 10 2 16,7 10-1-16,-2 8 1 16,-1 10-1-16,4 7 1 15,4 6-1-15,9 5-1 16,4-4-1-16,8 3-1 15,4-5-1-15,7 3 0 16,-3-10-1-16,2 4 1 16,-7-4 1-16,-5-1 0 15,-6-1 1-15,-11 0 1 16,-5 0 3-16,-20 7 1 15,10-8 0-15,-10 8 1 16,-18 3 0-16,-3 7 1 0,-7 6 0 16,-10 7 1-16,-6 10 1 15,-8 4-2-15,1 10 1 16,-4-3-1-16,10 7 0 15,4-5-2-15,12-7 1 16,16-6-3-16,15-13 0 16,17-14 0-16,12-14 0 15,10-9 0-15,5-15 0 16,5-8 0-16,1-7 0 15,-3-5 0-15,-3 0 0 16,-10 7 0-16,-8 5 0 16,-10 12 0-16,-4 13-2 15,-14 15 2-15,5 14-1 16,-9 10 1-16,-2 12 0 0,0 4-1 15,-1 0 1-15,7 1-3 16,4-11-1-16,14-5-5 16,1-21-4-16,24 2-5 15,-8-35-6-15,27 8-4 16,-14-39-2-16,25 11 1 15,-21-33-4-15,13-1 2 16</inkml:trace>
  <inkml:trace contextRef="#ctx0" brushRef="#br2" timeOffset="74">20780 1893 111 0,'-33'70'41'0,"-17"2"2"0,11 17-4 16,-7-5-36-16,7 6 0 15,7-6-2-15,6-9-3 16,9 0-6-16,-3-26-8 15,25 5-12-15,-18-38-5 16,21-2-9-16,-8-14-3 16,14-24 4-16</inkml:trace>
  <inkml:trace contextRef="#ctx0" brushRef="#br2" timeOffset="75">20444 2235 108 0,'-19'8'44'0,"11"16"0"16,8-24-1-16,8 21-38 15,16-19-3-15,10-6-1 0,12-3 1 16,7-6-2-16,6-2 1 16,3-1-1-16,-3-1-1 15,0 2 1-15,-10 3-1 16,-3 5 1-16,-13 8 0 15,-11 8 0-15,-10 5 1 16,-12 15-1-16,-6 7 0 16,-10 8 1-16,-5 8-1 15,-2 1 1-15,0 7-1 16,2-4 0-16,2-4-2 15,6-9 0-15,6-10-3 16,2-20-4-16,20-1-9 16,-11-33-8-16,27 8-4 15,-21-41-4-15,26 1-6 0,-14-27-1 16,9-1 3-16</inkml:trace>
  <inkml:trace contextRef="#ctx0" brushRef="#br2" timeOffset="76">20960 1938 120 0,'-38'-12'40'0,"2"24"0"16,1 9-12-16,-1-17-51 15,35 19-11-15,4-11-10 16,26 7 0-16,11-10 1 16</inkml:trace>
  <inkml:trace contextRef="#ctx0" brushRef="#br2" timeOffset="77">21499 2220 120 0,'-22'12'41'16,"-16"-8"-7"-16,12 22-1 16,-8-8-28-16,11 8 0 15,-1 2-3-15,5 3 0 16,10 1-1-16,9 1 1 15,9 0-2-15,10-4 2 16,9 0-1-16,5-7 0 16,9-5 0-16,3-7-1 15,4-7 0-15,-3-9 0 16,-3-11 0-16,-5-9-2 15,-8-8 1-15,-11-6-1 16,-11-5 1-16,-8-1 0 16,-8 3 0-16,-11 2 1 0,1 10-1 15,-7 8 1-15,-1 14 0 16,1 10 0-16,5 9 1 15,6 10 0-15,7-1 0 16,10 6 0-16,11-6 0 16,14-1 0-16,10-6 0 15,10-2 0-15,4-7 0 16,4-1-1-16,-2-3 1 15,-9 1 0-15,-7 0-1 16,-8 1 1-16,-14 6-1 16,-16-7 2-16,-2 21-2 15,-13-5 0-15,-3 5 0 16,0 1 0-16,1 3 0 15,3-1 0-15,6-2 0 0,8-6 0 16,14-5 0-16,10-10 0 16,10-13 0-16,6-4 0 15,4-11 0-15,0-5 0 16,0-4 0-16,0-5 0 15,-10 4 0-15,-4 5 0 16,-10 7 0-16,-9 14 0 16,-11 11 0-16,5 16 0 15,-12 14 0-15,-5 7 0 16,5 11 0-16,4 2 0 15,8 4 0-15,2-9-10 16,23 3-4-16,-6-30-3 16,32 12-6-16,-14-38-6 15,26 12 0-15,-22-37-3 0,20 9 0 16,-21-29 1-16,1-8 1 15</inkml:trace>
  <inkml:trace contextRef="#ctx0" brushRef="#br2" timeOffset="78">22546 1575 120 0,'-1'9'43'0,"1"-9"1"15,25 27-1-15,10-11-41 16,7 6 1-16,7 8-3 16,3 6 0-16,-1 10 0 0,0 9 0 15,-10 9 0-15,-11 11 0 16,-18 8 0-16,-12 5 0 15,-19 1 0-15,-12 5 0 16,-13-8 0-16,-8-4 0 16,0-13 0-16,1-7 0 15,12-10 0-15,2-25-5 16,28 3-11-16,-5-32-6 15,38 13-6-15,-10-37-6 16,29 21 0-16,-12-29-7 16,22 8 3-16,-2 4 2 15</inkml:trace>
  <inkml:trace contextRef="#ctx0" brushRef="#br2" timeOffset="79">23023 2596 116 0,'-15'6'45'16,"7"10"3"-16,-13-16-4 15,15 11-42-15,-5-13-2 16,11 2 0-16,-9-11 0 15,0-5-2-15,9 16-13 16,-3-24-7-16,3 24-5 16,-6-23-7-16,6 23 0 15,-17-22-6-15,7 7 1 16,3 2 2-16</inkml:trace>
  <inkml:trace contextRef="#ctx0" brushRef="#br4" timeOffset="80">8908 9055 82 0,'0'0'38'0,"-3"-21"-2"16,9 9 2-16,-5-9-32 15,16 1-2-15,5-10-1 16,15-4-1-16,13-6-2 16,14-7 1-16,16-6-2 0,14-6 2 15,15-8-2-15,16-5 1 16,5-4 0-16,3-2 1 15,-2 3-1-15,-4 3 1 16,-11 7-1-16,-4 5 0 16,-19 6 0-16,-17 6-3 15,-9 19-5-15,-29-1-27 16,-1 14-2-16,-22-3 0 15,-1 13-2-15</inkml:trace>
  <inkml:trace contextRef="#ctx0" brushRef="#br4" timeOffset="81">11184 7947 66 0,'9'-21'38'0,"-2"0"-1"16,-7 21 1-16,0-13-25 15,-7 26-10-15,-4 1-1 16,-1 5 0-16,-2 1 0 16,0 6-1-16,-1 1 1 15,5 3-1-15,-3 1 1 16,7-3 0-16,2-4-1 15,1 1 0-15,3-5 0 16,4-3 0-16,1-4-1 16,-5-13 0-16,20-4 1 15,-7-12-1-15,1-10 1 16,1-12 0-16,-1-4 0 0,1-7 1 15,-2-1 0-15,-4 4 0 16,0 2 0-16,-4 11 0 16,0 6 0-16,-5 12 0 15,0 15 0-15,0 0-1 16,0 0 0-16,18 7 0 15,-9 6-1-15,6 1 1 16,9-1-1-16,8-2 1 16,6-7-1-16,7-5 0 15,5-8 1-15,6-8-1 16,-1-8 1-16,-1 0-1 15,-2-5 1-15,-9 1-1 16,-11 4 1-16,-5 5-1 16,-11 9 1-16,-16 11-1 0,0 0 1 15,-5 31-1-15,-8 0 0 16,-5 9-1-16,1 7-1 15,-1-2-2-15,6 1 0 16,5-8-3-16,12 0-4 16,2-28-18-16,20 6-11 15,1-25 1-15,14-1 0 16,-4-16 1-16</inkml:trace>
  <inkml:trace contextRef="#ctx0" brushRef="#br4" timeOffset="82">12086 7678 82 0,'-20'8'38'15,"-12"6"-1"1,8 16 1-16,-8 1-31 0,5 18-1 16,3-3-2-16,10 9 0 15,3-4 0-15,12 0-2 16,5-8 0-16,12-7-2 15,7-13 2-15,10-14-2 16,5-13 0-16,4-11 0 16,-1-10 1-16,-1-13-1 15,-3-3 0-15,-10-4 1 16,-8-2-1-16,-10 6 1 15,-14 2 0-15,-5 8 0 16,-10 10-1-16,-4 7 1 16,1 5-1-16,-1 5 1 15,8 4-1-15,14 0 1 0,0 0 0 16,9 8-1-16,14-8 1 15,6 2 0-15,7-2 0 16,-1 2-1-16,2 2 1 16,-3 1 0-16,-5 8 0 15,-6 3-1-15,-7 6 1 16,-6 10-1-16,-5 3 0 15,-5 5-1-15,-3-2 1 16,-4 2-1-16,0-5 0 16,-1-4 0-16,2-8 0 15,3-10 1-15,3-13-1 16,0 0 1-16,13-28 1 15,0-4 0-15,0-7-1 16,4-7 2-16,-2-5-1 0,1-1 0 16,-3 4 0-16,2 4 0 15,-7 11 0-15,-1 7-1 16,-2 10 0-16,-5 16 0 15,14-13-1-15,-14 13 0 16,25 6-3-16,-5-4-1 16,16 12-9-16,-8-17-13 15,20 13-14-15,-7-10-1 16,13 6 1-16,-4-12 0 15</inkml:trace>
  <inkml:trace contextRef="#ctx0" brushRef="#br4" timeOffset="83">12949 7703 103 0,'0'0'39'15,"4"16"0"-15,-4-16-4 16,36-14-32-16,-3 2 0 15,2-3-1-15,5-6 0 16,-3-1-1-16,-4-3 0 16,-8-1 1-16,-11 3-1 15,-10 6 0-15,-4 17 0 16,-25-12-1-16,-2 20 1 15,-7 10 0-15,-6 9 0 16,-1 9-1-16,2 8 1 16,7 1 0-16,6 1-1 0,14-2 1 15,12-7-1-15,14-8-2 16,16-6-4-16,3-23-17 15,22 5-15-15,-1-14-4 16,11-2 1-16,1-11-2 16</inkml:trace>
  <inkml:trace contextRef="#ctx0" brushRef="#br4" timeOffset="84">14050 7536 61 0,'14'-16'40'0,"-7"0"-1"15,3 12 0-15,-10 4-12 16,0 0-20-16,-1 19-3 15,-6 12-1-15,-7 8-1 16,-2 9 0-16,1 6-1 16,0 4 1-16,1-1 0 15,9-1 0-15,1-12-1 16,13-8 0-16,6-18 0 0,13-12-1 15,7-18 1-15,9-13 0 16,2-12-1-16,4-12 0 16,0-1 1-16,-4-11-1 15,-6 10 1-15,-6 5 0 16,-7 11-1-16,-12 15 1 15,-6 8-1-15,-9 12 0 16,5 20 0-16,-5 3 0 16,0 9 0-16,3 2 0 15,3 1-1-15,4 1 2 16,7-5-1-16,-1-7 0 16,7-9 0-16,6-7 1 15,-1-10-1-15,-3-7 0 0,2-12 1 16,-4-4 0-16,-3-12-1 15,-3-2 0-15,-5-9 1 16,0 1-2-16,-5 2-1 16,4-1-1-16,2 10-3 15,-4-2-9-15,14 24-12 16,-13-4-12-16,9 21-2 15,-9 1 1-15,9 15 1 16</inkml:trace>
  <inkml:trace contextRef="#ctx0" brushRef="#br4" timeOffset="85">15086 7519 83 0,'-6'-25'38'0,"6"25"1"16,-33 0-1-16,14 19-20 15,-13-3-13-15,7 12 0 16,-3 5-1-16,5 4-1 16,2 3 0-16,8-1-1 15,8-2-1-15,5-5 0 16,8-11 0-16,7-7 0 15,8-9 0-15,1-12-1 16,5-7 0-16,0-8 1 16,0-8-1-16,0-4 1 15,-6-1-1-15,0 3 0 16,-9 1 0-16,-3 5 0 0,-3 10 0 15,-8 16 0-15,0 0-1 16,1 19 1-16,-2 7 0 16,1 8 0-16,2 1-2 15,5 1 0-15,8-4-1 16,1-16-3-16,20-1-11 15,-9-31-11-15,17-4-12 16,-2-24 0-16,14-8 0 16,-8-17 1-16</inkml:trace>
  <inkml:trace contextRef="#ctx0" brushRef="#br4" timeOffset="86">15700 6985 114 0,'-25'31'39'15,"3"23"0"-15,-13 9-1 0,11 16-36 16,-6 7 0-16,5 7-2 15,5 1-1-15,1-2-2 16,10-6-3-16,-5-21-22 16,18 6-11-16,-6-26-1 15,9-11 0-15,-2-21-1 16</inkml:trace>
  <inkml:trace contextRef="#ctx0" brushRef="#br4" timeOffset="87">15430 7499 98 0,'-6'11'39'0,"6"-11"0"16,1 24-1-16,9-18-34 16,16 1-2-16,9-3-2 15,6-6-3-15,15 6-15 16,-3-20-18-16,13 3-2 15,-2-10 0-15,0 4-2 16</inkml:trace>
  <inkml:trace contextRef="#ctx0" brushRef="#br4" timeOffset="88">15905 7555 112 0,'-32'36'40'15,"16"2"1"-15,0-15-3 0,16-2-35 16,14-12-1-16,11-5 0 15,7-12 0-15,5-7 0 16,5-7-2-16,1-7 1 16,-1-3-1-16,-8-5 1 15,-11 3-1-15,-5 0 0 16,-10 4-1-16,-8 8 2 15,-8 3-1-15,-6 12-1 16,-9 6 1-16,0 8 0 16,-7 11 0-16,2 7 0 15,4 6 0-15,4 5 0 16,7 1 0-16,10 0 1 15,10-5-1-15,9-6 1 16,12-7-1-16,7-10 0 0,6-7 1 16,6-9-1-16,-2-6 0 15,1-5 1-15,-4-2-1 16,-6 2 0-16,-5 3 0 15,-7 8 0-15,-9 8 0 16,-5 10 0-16,-10 11 0 16,-6 7-1-16,-3 6 1 15,-2 3-1-15,0 0 1 16,-1-1 0-16,4-7 0 15,3-7 1-15,5-12 0 16,0-11 1-16,13-8-1 16,0-14 1-16,0-6-1 15,4-12 1-15,-2-4-2 16,1-6 0-16,-1 2 0 0,0 2 0 15,0 8-2-15,2 3-1 16,8 14-3-16,2-5-9 16,27 26-9-16,-5-9-17 15,27 11 0-15,9-6-1 16,28 6 1-16</inkml:trace>
  <inkml:trace contextRef="#ctx0" brushRef="#br4" timeOffset="89">18240 6866 75 0,'-12'-52'39'0,"-18"4"-2"0,-1 13 2 16,-20-2-15-16,1 29-18 15,-7 8-1-15,5 22 0 16,-6 15 0-16,9 17-2 15,3 15 0-15,8 18-2 16,9 6 0-16,7 12-1 16,8 6 1-16,4 2-2 15,9-4-2-15,-2-7-2 16,10-1-4-16,-14-27-21 15,20 2-9-15,-12-24-1 16,9-10 0-16,-6-30 0 16</inkml:trace>
  <inkml:trace contextRef="#ctx0" brushRef="#br4" timeOffset="90">17649 7621 94 0,'-25'-29'39'16,"10"17"1"-16,-4 2-1 15,13 21-21-15,6-11-14 16,0 16-2-16,21-13-1 15,14-4-1-15,15-9 0 16,10-9-1-16,19-6 0 16,5-10-2-16,14-4-4 15,-10-20-24-15,8 6-7 16,-11-13 0-16,-5 2-1 15</inkml:trace>
  <inkml:trace contextRef="#ctx0" brushRef="#br4" timeOffset="91">18488 6824 114 0,'-36'79'40'0,"6"12"-1"16,-11-4-3-16,4 8-34 15,1-2 0-15,7 0-1 16,6-8-1-16,8-8-1 15,14-10-2-15,11-15-2 16,22-8-6-16,-2-22-25 16,24-10-3-16,2-22 1 15,8-8-1-15</inkml:trace>
  <inkml:trace contextRef="#ctx0" brushRef="#br4" timeOffset="92">18709 7364 109 0,'-29'15'40'16,"6"16"0"-16,-7-3-3 15,3 17-31-15,-2-1-1 16,13 5-2-16,2-3 0 16,11 2-1-16,5-9-1 15,12-7 0-15,7-10 0 16,13-9 0-16,7-12-2 15,5-12 1-15,2-10-1 16,3-12 0-16,-4-7 0 16,-6-10 0-16,-5-2-1 15,-12-3 1-15,-5 2 0 0,-9 1 0 16,-3 11 1-16,-5 4 0 15,-3 10 0-15,-1 11 0 16,2 16 1-16,0 0 0 16,0 0-1-16,-6 21 1 15,10-2 0-15,0 6 0 16,5-1 0-16,6-1 0 15,4-3-1-15,4-3 1 16,7-7-1-16,5-4 1 16,1-6-1-16,-2-6 1 15,3-4-1-15,-6-5 1 16,-3-2-1-16,-4-1 0 15,-8 1 1-15,-3 3-1 16,-13 14 0-16,9-15 0 0,-9 15 0 16,-10 19 0-16,-3 7 0 15,-1 10 0-15,-1 6 0 16,0 7 0-16,2 3 0 15,6-3 0-15,5-4 1 16,9-9-1-16,8-9 0 16,5-17 1-16,6-15-1 15,8-13 2-15,4-14-2 16,0-12 0-16,1-7 0 15,-1-7 0-15,-4 2 0 16,-6 2 0-16,-6 9 0 16,-8 9 0-16,-8 13 0 15,-6 11 0-15,0 12 0 0,-15 25 0 16,2 6 0-16,4 11 0 15,-1 7 0-15,5 5 0 16,5 3 0-16,5-6 0 16,9-3 0-16,4-10 0 15,8-12 0-15,4-12 0 16,1-15 0-16,4-13 0 15,0-15 0-15,-2-10 0 16,-2-9 0-16,-5-6 0 16,-4-4 0-16,-2 0 0 15,-2 7 0-15,-3 3 0 16,-2 12-5-16,-6 4-3 15,11 19-8-15,-13-6-7 16,18 21-6-16,-9-8-13 0,15 13 2 16,-1-6 0-16,17 5 1 15</inkml:trace>
  <inkml:trace contextRef="#ctx0" brushRef="#br4" timeOffset="93">20468 7223 92 0,'-10'-8'40'0,"-18"2"1"16,4 13 0-16,-22 1-21 15,8 6-16-15,-1 1-1 16,5 11 1-16,2 1-2 16,14 3 1-16,4-1-2 15,19-1 0-15,8-5 0 16,15-5-1-16,6-4 0 15,3-3 0-15,1-3 0 0,-2-1 0 16,-8 1 2-16,-11 5-2 16,-12 8 0-16,-16 5 0 15,-13 6 0-15,-11 1 0 16,-5 3 0-16,-3 0 0 15,2-2 0-15,2-6-7 16,17 4-11-16,-7-24-9 16,27 7-14-16,2-15-2 15,0 0-1-15,15-8 1 16</inkml:trace>
  <inkml:trace contextRef="#ctx0" brushRef="#br4" timeOffset="94">11217 8868 96 0,'18'-22'39'16,"3"9"0"-16,-7-10-11 15,-14 23-23-15,10-3-1 16,-10 3 0-16,-1 26-1 0,-7 3 0 16,-4 4-1-1,2 9 0-15,-3 3 0 0,9 4-1 16,4-4 1-16,7 0 0 15,8-10-1-15,14-8 0 16,8-16 0-16,8-11-1 16,6-11 1-16,3-13 0 15,1-8-1-15,-6-7 0 16,-5-5 1-16,-10 3-1 15,-8 0 1-15,-10 8-1 16,-7 5 1-16,-8 9-1 16,-1 19 1-16,-11-2-1 15,-2 22 0-15,2 9-1 16,1 8 0-16,3 5-2 15,7 9-1-15,4-5-1 0,15 2-3 16,0-21-7-16,22 7-17 16,-6-27-7-16,14-4 0 15,-4-19 0-15</inkml:trace>
  <inkml:trace contextRef="#ctx0" brushRef="#br4" timeOffset="95">12139 8834 102 0,'-11'-17'38'16,"11"17"1"-16,-23-7-10 15,14 21-23-15,-5 7-2 16,0 11-1-16,1 8 0 16,2 9-1-16,3 7-1 15,3 1 1-15,1 0-1 0,2-1 1 16,2-9-2-16,4-8 1 15,-2-9-1-15,1-10 1 16,-3-20-1-16,0 0 0 16,19-32 0-16,-9-4 0 15,1-9 0-15,1-8 0 16,4-7 1-16,-3-5-1 15,4-1 0-15,-1 7 0 16,0 4-1-16,0 9 1 16,3 9-2-16,-2 12 2 15,3 6 0-15,0 16 1 16,2 9-1-16,-2 10 0 15,0 7 2-15,-2 5-2 16,-5 6 1-16,-1 1-1 0,-8 9 0 16,-7-3 0-16,-7 4 0 15,-6 0 0-15,-10-2 0 16,-6 2 0-16,-2-11 0 15,-4 0 0-15,2-8 0 16,2-4 0-16,6-6 0 16,3 1 0-16,3 2 0 15,3 9 0-15,1 11 1 16,1 15 1-16,-2 14-1 15,-4 15 0-15,-1 10 0 16,0 1-1-16,5-2-3 16,5-14-4-16,18 1-12 15,-13-36-14-15,30-10-7 16,0-30-1-16,18-16-1 15</inkml:trace>
  <inkml:trace contextRef="#ctx0" brushRef="#br4" timeOffset="96">12794 8790 102 0,'4'-15'39'15,"-4"15"0"-15,-11 12-5 16,0 5-30-16,-1 7-1 16,-2 13 0-16,-2 6-1 15,2 9 1-15,-2 4-2 16,5 3 1-16,3-1-1 15,5-7 1-15,8-8-2 16,5-10 1-16,12-15 0 16,3-19-1-16,13-17 0 15,6-15 0-15,1-10 1 16,-1-11-1-16,0-2 1 15,-7-3-1-15,-7 5 1 0,-5 7-1 16,-10 11 1-16,-8 12-1 16,-3 9 0-16,-4 15 1 15,-4 10-1-15,0 13 0 16,1 8 0-16,0 6 1 15,4 6-2-15,4 0 1 16,4-2 0-16,3-4 1 16,4-8-1-16,5-11 0 15,1-14 1-15,1-11-1 16,1-12 1-16,2-13-1 15,-2-8 1-15,2-12-1 16,-7-5 1-16,1-2-1 16,2 4-2-16,-8 6 0 15,3 6-2-15,-9 11-1 0,5 14-3 16,-8 3-7-16,16 33-6 15,-21-18-8-15,22 26-9 16,-6-6 0-16,17 7-1 16,3-9 2-16</inkml:trace>
  <inkml:trace contextRef="#ctx0" brushRef="#br4" timeOffset="97">13897 8764 109 0,'-32'-6'39'16,"-3"14"0"-16,-14-4-8 15,-3 11-26-15,2 2-1 16,4 12 0-16,1 1-1 0,8 6 0 16,9 0-1-16,13 0 0 15,13-5-2-15,13-4 1 16,15-2-1-16,8-11 0 15,9-4 0-15,6-5 0 16,1-10 0-16,-2-1 0 16,-5-11 0-16,-6-7 0 15,-7-5 0-15,-8-4 0 16,-7-4 0-16,-2-3 0 15,-7 0 1-15,1 2-1 16,-2 6-1-16,-1 7 1 16,1 9 0-16,-5 16 0 15,0 0 0-15,7 19 1 16,-6 8-1-16,-1 5 0 15,0 6 1-15,3-1-1 0,3 0 0 16,3-10 0-16,4-5 0 16,3-9 0-16,8-9 0 15,5-10 0-15,-2-6 0 16,6-6 1-16,-1-2-1 15,-3-1 0-15,-1 4 0 16,-7 0 0-16,-4 6 1 16,-8 6-1-16,-9 5 0 15,0 0 0-15,-3 19 0 16,-4 0 0-16,-1-2 0 15,0 2 0-15,1-2 0 16,1-2 0-16,6-15 0 16,4 10 0-16,-4-10 0 15,18-21 0-15,-1 1 0 0,-1-7 0 16,7-7 1-16,0-3-1 15,0 0-1-15,1 3 1 16,0 2-2-16,-1 5 2 16,1 3-1-16,-1 9 1 15,2 4-2-15,-2 6 2 16,1 4 0-16,-1 3 0 15,4 2 0-15,-2 0 0 16,-3 1 0-16,-1 0 0 16,-2-2 0-16,-7-1 0 15,-1-2 1-15,-11 0-1 16,0 0 0-16,0 0 1 15,0 0 1-15,-17 26-2 16,0-7 2-16,-1 8-2 16,-4 6 2-16,3 4-2 0,-2 2 2 15,10-1-2-15,4-2 0 16,10-12 1-16,8-9-1 15,7-13 1-15,10-16-1 16,9-15 0-16,6-15 0 16,3-11 0-16,4-14-1 15,1-10 1-15,-3-4-1 16,-6 4 1-16,-3 7 0 15,-11 12 0-15,-15 20 0 16,-8 18 1-16,-5 22-1 16,-23 25 0-16,2 19 0 15,-6 14-1-15,1 11 0 0,0 3-2 16,9 3 0-16,6-8-3 15,20 0-4-15,6-25-6 16,27 2-3-16,1-32-6 16,33 6-2-16,-8-28-2 15,27 1-9-15,2-16 2 16,6-4 5-16</inkml:trace>
  <inkml:trace contextRef="#ctx0" brushRef="#br4" timeOffset="98">15425 8591 59 0,'-5'-13'39'0,"-3"-3"-2"16,8 16 2-16,-16-29-14 15,16 29-19-15,-22-8-1 16,8 14-1-16,-10 3 0 15,5 9 0-15,-2-1-2 16,4 1 0-16,5 2 0 16,9 2-1-16,8-7 2 15,7 0-2-15,9-5 1 16,5-2-1-16,5 0 2 15,1 3-2-15,0-4 2 0,-5 4-2 16,-6 5 1-16,-6 5-1 16,-11 6 1-16,-8 1-1 15,-7 8 0-15,-8-4 0 16,-3 5-2-16,1-7 0 15,3 0-2-15,2-12-4 16,17 6-10-16,-1-24-7 16,10 1-14-16,4-16-2 15,15 0-3-15,0-15 2 16</inkml:trace>
  <inkml:trace contextRef="#ctx0" brushRef="#br4" timeOffset="99">11091 10128 111 0,'0'0'41'0,"9"-17"0"0,-9 17-10 15,10 6-28-15,-8 4 0 16,-2 4-2-16,-2 12 2 16,1 5-2-16,-4 7 1 15,-3 2-1-15,2 1 1 16,5-5-2-16,2-4 2 15,6-9-1-15,7-9-1 16,9-13 1-16,9-10-1 16,3-8 1-16,9-11-1 15,2-4 1-15,-1-5-3 16,-3-2 4-16,-5 3-2 15,-11 6 1-15,-5 6 0 16,-10 9 0-16,-11 15-2 16,0 0 0-16,-6 16 3 0,-5 9-3 15,3 5 1-15,4 9-1 16,1 2 1-16,6-1-1 15,8-1 2-15,5-7 0 16,8-6 0-16,6-13 0 16,2-11 0-16,2-12 0 15,3-15 0-15,-4-6 1 16,0-10-2-16,-9-9 0 15,-1-1 0-15,-9-2 0 16,-3 8 0-16,-7 5 0 16,-4 8 0-16,0 10-3 15,0 6 0-15,0 16-2 16,14 2-3-16,8 12-1 15,-1-6-3-15,21 15-4 16,-10-16-5-16,28 15-5 0,-11-19-4 16,17 10 18-16,-9-11 7 15,-3-3 7-15,-4 3 5 16,-16-12 4-16,-2 12 8 15,-27-18 4-15,9 17 9 16,-29-13-18-16,2 13-5 16,-16-1-3-16,-1 8-2 15,-5 7-2-15,-1 6 2 16,-1 8-2-16,-1 5 1 15,2 6-2-15,6 3 2 16,7-4-2-16,11-1 1 16,9-8 0-16,12-9-1 0,12-13-1 15,15-12 2 1,8-8-2-16,7-11 0 0,1-7 0 15,-5-6 0-15,-2-2 0 16,-8 0 0-16,-10 4 0 16,-13 4 0-16,-6 7 0 15,-10 5 0-15,2 18 0 16,-19-4 0-16,6 16 0 15,3 9 0-15,0 10 0 16,0 5 0-16,10 7-4 16,2-2 2-16,10-2-3 15,7-14 0-15,18-5-6 16,0-27-1-16,17-1-4 15,-6-33-6-15,25 2-1 16,-16-35-3-16,14 6-4 0,-14-21-5 16,-5-6 4-16,-8-1 2 15</inkml:trace>
  <inkml:trace contextRef="#ctx0" brushRef="#br4" timeOffset="100">12930 9455 91 0,'-27'-12'40'0,"4"37"0"16,-12 20 0-16,9 34-24 15,-6 6-12-15,7 12 0 16,2 6-3-16,5 3 1 15,9-1-4-15,4-13 0 16,12-9-6-16,-1-25-5 16,18 0-8-16,-15-39-7 15,18-4-12-15,-8-25-1 16,6-10 1-16,-10-17 0 0</inkml:trace>
  <inkml:trace contextRef="#ctx0" brushRef="#br4" timeOffset="101">12676 10055 101 0,'-25'9'41'15,"18"7"1"-15,7-16-1 16,16 19-29-16,13-20-10 16,14-6-2-16,13 1-4 15,1-12-5-15,17 10-8 16,-13-20-6-16,19 19-11 15,-20-14-6-15,0 11-2 16,-18-4 1-16</inkml:trace>
  <inkml:trace contextRef="#ctx0" brushRef="#br4" timeOffset="102">13101 10156 101 0,'-18'25'38'0,"15"1"3"15,3-26-1-15,21 13-37 16,4-20 1-16,12-4-2 15,2-10 1-15,5-5-2 16,-2-8 1-16,-4-2-2 16,-7-3 1-16,-8 1 0 15,-9 2-1-15,-14 4 0 16,-7 8 0-16,-7 8 0 15,-9 9 0-15,-4 11 0 0,-5 13 1 16,3 8 0-16,0 12 0 16,7 4 0-16,7 3-1 15,8 0 1-15,11-6 0 16,11-2 0-16,9-12-1 15,7-10 1-15,11-9-1 16,4-9 2-16,3-10-1 16,3-4-1-16,-1-6 2 15,-4-1-2-15,-8 6 1 16,-3-1 0-16,-11 10-1 15,-7 5 0-15,-9 16 0 16,-11 8 0-16,-6 11-1 16,-9 9 1-16,-1 3-1 15,2 4 1-15,-3-1-1 16,5-5 1-16,4-7 0 0,2-12 0 15,8-21 1-15,0 0 0 16,23-13 1-16,-6-15 0 16,-1-10-2-16,8-6 0 15,-1-6 0-15,1 0 0 16,0 0 0-16,0 3 0 15,0 7 0-15,-1 3 0 16,11 15-8-16,-2-2-3 16,19 14-2-16,0-10-2 15,30 21-3-15,-4-21-5 16,37 24-2-16,-6-23-4 15,26 8-2-15,3-4-2 16,-3-9 2-16</inkml:trace>
  <inkml:trace contextRef="#ctx0" brushRef="#br4" timeOffset="103">14665 9452 98 0,'21'-1'39'16,"-21"1"2"-16,9 32-1 16,-18 3-35-16,4 10-1 15,-4 10-2-15,-4 15 1 16,-4 9-1-16,0 11 0 15,-4 4-3-15,6-2 1 16,3 0-3-16,5-12 0 16,14-4-6-16,-1-28-5 15,30 1-9-15,-7-38-9 0,24-7-8 16,3-24-2-16,11-12 6 15</inkml:trace>
  <inkml:trace contextRef="#ctx0" brushRef="#br4" timeOffset="104">15138 9953 109 0,'-13'-8'40'0,"-18"7"1"15,3 20-1-15,-13 10-34 16,2 14-3-16,1 2-2 16,4 9 2-16,5-2-3 15,11 0 2-15,10-9-1 16,11-2 0-16,12-15-1 15,14-10 2-15,9-13-2 16,9-11 1-16,5-12 0 0,-2-8-2 16,-4-8 2-16,-7-7-1 15,-11-2 1-15,-8-1-2 16,-14 3 1-16,-13 4-2 15,-6 7 0-15,-2 3 0 16,0 15-4-16,-1-1-1 16,16 15-4-16,0 0-3 15,13 7-3-15,0-12-5 16,29 20-5-16,-12-14-10 15,17 4 1-15,0-6 3 16,0-1 34-16,0 3 6 16,-16-14 7-16,8 18 5 15,-25-21 7-15,6 13 11 16,-20 3 1-16,0 0 1 0,-20-8-31 15,7 17-3-15,-9 2-1 16,3 6 0-16,-4 6-1 16,2 6 0-16,2-4 0 15,5 8-3-15,9-10 2 16,6-1-1-16,9-10 0 15,12-6 0-15,7-11-1 16,9-2 1-16,4-2-1 16,-3-2 3-16,1 1-3 15,-7 10 0-15,-9 10-2 16,-13 9 1-16,-10 11 0 15,-11 7 0-15,-8 7 0 16,-6 1 0-16,-1 0-1 0,2-7 2 16,5-8-2-1,9-18-3-15,9-12-5 0,20-19-2 16,12-6-4-16,-1-31-4 15,27 4-4-15,-15-28-5 16,20 1-7-16,-9-11-2 16,-2-1 8-16</inkml:trace>
  <inkml:trace contextRef="#ctx0" brushRef="#br4" timeOffset="105">16085 9592 123 0,'-9'17'40'0,"1"24"1"16,-13 1-7-16,3 18-31 15,-3 9-1-15,3 10-2 16,-1 5-2-16,0-2 1 0,6-1-5 15,-4-15-4-15,15 1-6 16,-15-29-4-16,27 0-10 16,-10-38-3-16,0 0-6 15,-1-10 0-15,6-13 2 16</inkml:trace>
  <inkml:trace contextRef="#ctx0" brushRef="#br4" timeOffset="106">15862 10127 104 0,'-12'-16'42'0,"-4"-4"4"15,16 20-2-15,-7-31-25 16,22 25-19-16,8-3 0 15,10-12-8-15,18 9-5 16,-3-21-4-16,30 17-5 16,-3-24-5-16,33 18-6 15,-5-13-9-15,20 4 1 0,5 1 7 16</inkml:trace>
  <inkml:trace contextRef="#ctx0" brushRef="#br4" timeOffset="107">17172 9615 88 0,'-16'-12'40'16,"16"12"0"-16,-10-11 1 15,10 11-17-15,0 0-20 16,0 0-1-16,-4-10 0 16,4 10 0-16,-5 21-1 15,-2 6 0-15,-1 9 0 16,-4 10 1-16,1 8-3 15,0 7 0-15,1 0 0 16,1 2 0-16,4-9 0 16,4-8 0-16,2-12 0 15,7-8 0-15,2-10 0 16,0-10 0-16,2-3 0 0,-1-4 0 15,-11 1 0-15,16 6 0 16,-11 4 0-16,-5 6 0 16,-3 4 0-16,-6 5 0 15,1 2 0-15,-2 3 0 16,-2-4 0-16,1-3 0 15,1-6 0-15,3-5 0 16,7-12 0-16,-9 13 0 16,9-13 0-16,0 0 0 15,0 0 0-15,-4-15 0 16,4 15 0-16,1-13 0 15,-1 13 0-15,0-12 0 16,0 12 0-16,1-12 0 16,-1 12 0-16,0-13 0 0,0 13 0 15,-1-12 0-15,1 12 0 16,-1-13 0-16,1 13 0 15,-3-19 0-15,7 6 0 16,0-6 0-16,6-3 0 16,7-3 0-16,3-5 0 15,8 0 0-15,3-2 0 16,2 3 0-16,2 1 0 15,2 4 0-15,-7 8 0 16,-1 4 0-16,-8 8 0 16,-5 7 0-16,-5 11 0 15,-7 9 0-15,0 9 0 16,-9 11 0-16,1 4 0 0,-7 5 0 15,1 1 0-15,-5-3 0 16,-2-5-2-16,-3-7 2 16,-2-11 2-16,-3-6-2 15,0-13 0-15,-4-9 0 16,1-8 0-16,1-11-2 15,5-5 0-15,4-10-2 16,13 1-2-16,-1-15-6 16,24 15-4-16,-7-16-7 15,33 21-3-15,-10-18-3 16,30 23 1-16,-9-12-3 15,18 13-4-15,4 6 4 16</inkml:trace>
  <inkml:trace contextRef="#ctx0" brushRef="#br4" timeOffset="108">17682 10095 90 0,'0'0'39'0,"0"0"-1"16,0 0 1-16,0 0-22 15,13 5-13-15,-13-5-1 16,-1 17-2-16,1-17 1 15,-3 17-2-15,3-17 2 16,-6 14 0-16,6-14 0 0,0 0 0 16,0 0-1-16,0 0 0 15,9-19 1-15,-3 9 1 16,-1-4-2-16,1 3 0 15,-3 0 1-15,-3 11-1 16,0 0 1-16,0 0-2 16,-12 19 0-16,1 4 0 15,0 7-2-15,0 3 4 16,3 3-4-16,1 0 2 15,8-8-1-15,7-2 1 16,6-12 1-16,8-17 1 16,8-11-2-16,7-12 0 15,3-9 0-15,4-7 0 0,0-3 0 16,-6-5 0-16,-2 2 0 15,-7 10 0-15,-8 9 0 16,-9 10 0-16,-12 19 0 16,0 0 0-16,-4 43 0 15,-10 9 0-15,-6 21 0 16,-5 14 0-16,-3 16 0 15,-2 4 0-15,-4 6 0 16,2-6-3-16,5-11 1 16,4-15 0-16,2-16 1 15,7-17-1-15,-1-19 1 16,9-16-2-16,6-13 5 15,-7-18-2-15,6-11 2 16,1-10 0-16,4-11-1 0,0-8 0 16,3-13-2-1,2-6 0-15,15-3-5 0,-7-5-2 16,18 19-5-16,-10-6-5 15,18 30-5-15,-13-9-13 16,27 28 7-16,-14-9-2 16,23 21-2-16,4 0 1 15</inkml:trace>
  <inkml:trace contextRef="#ctx0" brushRef="#br4" timeOffset="109">19139 9577 75 0,'6'-12'39'0,"-6"12"-1"15,-4 12 1-15,3 13-11 16,-13 2-23-16,-1 11-3 15,1 8 0-15,3 15-1 0,-2 6 0 16,2 7-2-16,7 3-1 16,-1 3 1-16,3 1-3 15,-3-9-2-15,10 6-19 16,-12-23-12-16,8-2-2 15,-9-25 1-15,10-8 0 16</inkml:trace>
  <inkml:trace contextRef="#ctx0" brushRef="#br4" timeOffset="110">18915 10050 115 0,'-28'-3'39'0,"10"15"1"15,2-10-2-15,16-2-34 16,0 0-1-16,30 3-1 15,8-16 0-15,10-2 0 16,8-6-1-16,7 1-1 16,-1 0 1-16,-1 0-1 15,-7 6 0-15,-6 7 0 16,-11 7 1-16,-8 8-1 15,-12 7 0-15,-8 7 1 16,-8 6-1-16,-6 7 1 16,-6 3-1-16,-3 0 0 15,-4 4-1-15,2-4 1 16,-1-2-1-16,3-7 1 15,5-6-2-15,3-10 2 0,6-13-1 16,0 0 1-16,19-26 2 16,-4-1-2-16,4-9 2 15,5-6-1-15,3-3 1 16,-2-2-2-16,4 1 3 15,-5 6-3-15,-2 6 0 16,-2 9 0-16,0 6 0 16,1 9 0-16,-3 5 0 15,2 8 0-15,1 3 0 16,3 3 0-16,6 1 0 15,-1 1 0-15,5 2 0 16,2-2 0-16,-3-1 0 16,0-2 0-16,-8-2 0 15,-2-4 0-15,-4 1 0 0,-10-5 0 16,-9 2 0-16,0 0 0 15,-9-11 0-15,-10 10-2 16,-4 4 2-16,-7 5 0 16,-7 6 0-16,-6 13 0 15,-2 6 0-15,2 5 2 16,2 2-4-16,5 2 4 15,13-4-4-15,12-2 4 16,14-12-4-16,19-10 2 16,12-14 2-16,10-15-4 15,10-7 4-15,8-10-2 16,-1-11 0-16,-4-2 0 15,-5-2 0-15,-9 3 0 16,-11 5 0-16,-12 9 0 0,-11 10 0 16,-9 20 0-16,-14-7 0 15,-2 23 0-15,-8 9 0 16,-2 10 0-16,2 3 0 15,3 4 0-15,8-3 0 16,9-5 0-16,14-3-7 16,8-13 1-16,15-1-7 15,-2-24-7-15,23 11-7 16,-16-28-4-16,21 9 2 15,-14-13-8-15,3 2 2 16,-15-7 25-16,-4 4 15 16,-6 11 7-16,-19-9 10 15,-4 27 5-15,-7-19 0 16,7 19 11-16,-30 6-2 15,14 14-22-15,-9-3-7 0,7 10-3 16,-2 4-2-16,4 7 2 16,-4 3-2-16,5-2 1 15,5-4-2-15,3-3 1 16,3-8-2-16,9-10 3 15,5-13-2-15,8-12-1 16,5-13 2-16,5-10-2 16,3-8 3-16,1-6-3 15,0-4 0-15,-1 2 0 16,-2 4 0-16,-7 8 0 15,-4 12 0-15,-5 12 0 16,-13 14 0-16,16 9 0 16,-11 14 0-16,1 7 0 15,2 6 0-15,0 0-3 0,11 3-5 16,-2-13-7-16,20 10-6 15,-14-28-7-15,27 12-4 16,-15-28-5-16,15 1-2 16,-8-14 2-16,2-3 4 15</inkml:trace>
  <inkml:trace contextRef="#ctx0" brushRef="#br4" timeOffset="111">20858 10009 121 0,'-31'10'39'15,"5"15"2"-15,-10-8-3 16,7 10-33-16,6-2-1 15,8-3-3-15,8-1 1 16,11-4-3-16,13-7 2 0,6-6-2 16,12-1 1-16,1-1-1 15,0 0 1-15,-7 1 2 16,-6 7-3-16,-9 5 3 15,-10 3-3-15,-9 3 3 16,-12 3-4-16,1 0 4 16,-6 0-4-16,4-6-1 15,3-1 0-15,4-14-5 16,11-3-7-16,0 0-8 15,33-10-6-15,-17-16-7 16,25 6-1-16,0-14-6 16,8 8 8-16</inkml:trace>
  <inkml:trace contextRef="#ctx0" brushRef="#br4" timeOffset="112">21172 10119 111 0,'-4'-17'39'16,"4"17"4"-16,-17-3-4 16,17 3-32-16,-17 16-4 15,12 2-1-15,-4 6 0 16,1 8 0-16,-4 6-1 15,3 6 1-15,-4 1-2 16,0 0 1-16,1-2-1 16,-1-9 1-16,6-6-1 15,0-12 2-15,7-16-2 16,0 0 0-16,13-17 0 15,1-12 0-15,1-6 0 16,7-7-3-16,-2-6 6 0,6-2-5 16,-3 4 4-16,-1 1-2 15,0 5 0-15,-4 8 0 16,1 4 0-16,1 11 0 15,0 6 0-15,-3 6 0 16,-1 8 0-16,-1 4 0 16,-1 3 0-16,0 1 0 15,-8 6 0-15,-3 2 0 16,-7 0 0-16,-6 0 0 15,-7 1 0-15,-4 0 0 16,-2-2 0-16,-4-1 0 16,2-1 0-16,1 1 0 15,0 2 0-15,6 3 0 16,2 2-2-16,3 7 2 15,-1 7-2-15,0 5 2 0,1 6 1 16,-5 7-1-16,-2-2 0 16,-3 0 1-16,2-3-1 15,0-9-1-15,7-8-1 16,6-14-2-16,16-10-7 15,3-29-4-15,29 1-8 16,-5-36-6-16,31 3-1 16,-9-30-8-16,18-4 0 15,-3-7 0-15</inkml:trace>
  <inkml:trace contextRef="#ctx0" brushRef="#br4" timeOffset="113">21597 10119 125 0,'-24'37'40'15,"1"14"3"-15,-10-8-5 0,13 1-35 16,3 0-5-16,10-6 1 15,4-5-3-15,3-18-7 16,18 9-10-16,-18-24-5 16,43-12-10-16,-19-16-4 15,16 1 1-15,-10-23-3 16</inkml:trace>
  <inkml:trace contextRef="#ctx0" brushRef="#br4" timeOffset="114">21704 9817 88 0,'-15'-15'37'16,"-3"11"-3"-16,3 8-8 15,12 13-37-15,-3-3-25 0,20 4 0 16,2-4-3-16</inkml:trace>
  <inkml:trace contextRef="#ctx0" brushRef="#br4" timeOffset="115">21866 10023 115 0,'-1'32'40'0,"-13"-2"0"16,4 10 1-16,-13 2-37 15,9-2 0-15,0-2-3 16,4 1 2-16,-4-3-2 15,9-7 1-15,1-4-2 16,4-7 2-16,0-18 0 16,9 8-2-16,4-15 0 15,2-12 0-15,3-7 0 0,6-6 0 16,1-9 0-16,2-3 0 15,-2-2 0-15,3 4 0 16,-4 6 0-16,-5 4 0 16,1 10 0-16,-2 7 0 15,2 13-3-15,-3 3-2 16,6 9-1-16,-3-4-3 15,16 17-6-15,-11-22-9 16,17 22-3-16,-15-19 9 16,11 12 7-16,-12-11 3 15,-1 2 7-15,-5 2 4 16,-20-9 6-16,23 2 12 15,-31-16 3-15,8 14-6 16,-13-8-5-16,3 7-2 16,-10-4-3-16,3 9-3 0,-9-1 0 15,-1 10-1-15,2 4-1 16,1 8 0-16,2-1-3 15,2 6 0-15,3 0 0 16,7-5 0-16,6 2 0 16,8-9 0-16,6-5 0 15,6-9 0-15,6-6 0 16,6-9 0-16,6-9 0 15,5-7 0-15,0-6 0 16,0-4 0-16,-2 4 0 16,-4 1 0-16,-7 9 0 15,-7 12 0-15,-19 11 0 16,0 0 0-16,0 29 0 15,-13-2 0-15,-3 5 0 0,2 1 0 16,1-2 0-16,8-9-3 16,10-6-4-16,6-19-5 15,26 0-3-15,-4-28-8 16,29 5-2-16,-13-31-4 15,28 5 1-15,-15-24-4 16,10 0-2-16,-4-7 5 16</inkml:trace>
  <inkml:trace contextRef="#ctx0" brushRef="#br4" timeOffset="116">23032 9628 114 0,'-23'38'38'16,"-15"10"2"-16,0 18-2 16,-10-5-35-16,9 9-1 15,6 2-3-15,2-6-2 0,11-1-7 16,-7-21-11-16,22 5-13 15,-7-21-4-15,16-7-2 16,-4-21-2-16</inkml:trace>
  <inkml:trace contextRef="#ctx0" brushRef="#br4" timeOffset="117">22768 9978 89 0,'0'0'39'15,"12"7"1"-15,-12-7-5 16,29 20-4-16,-14-12-26 15,10 2-1-15,-3-2 0 0,5 0 0 16,-5-2 0 0,1 1-4-16,-3 0 0 0,-7 1 0 15,-1 2 0-15,-8 7 0 16,-3 2 0-16,-5 0 0 15,2 6 0-15,-4 0 0 16,2 0 0-16,-2 0 0 16,2-2-5-16,3-9-1 15,8 3-8-15,-7-17-6 16,23 0-7-16,-17-21-5 15,21 6 1-15,-6-19-11 16,6-1 4-16,-2-17 2 16</inkml:trace>
  <inkml:trace contextRef="#ctx0" brushRef="#br4" timeOffset="118">23259 9701 86 0,'0'-10'34'16,"0"10"-10"-16,0 0-23 16,-18 35-19-16,12-12-18 15,0-6-1-15</inkml:trace>
  <inkml:trace contextRef="#ctx0" brushRef="#br4" timeOffset="119">23387 9987 94 0,'-34'26'41'0,"5"11"1"15,-7-7-1-15,12 13-18 16,-4-9-18-16,8-2-2 15,9-3-2-15,9-2-1 16,11-8-1-16,11-12 0 16,10-6-1-16,3-9-1 15,7-9 1-15,-1-8 0 16,-3-4 1-16,-4-4-2 15,-5-1 2-15,-8 2-1 16,-9 0 1-16,-5 9 2 16,-4 5-2-16,-2 6 2 15,1 12-1-15,0 0 1 16,0 0 1-16,0 0 0 15,4 20 0-15,1-9 0 0,-5-11-1 16,22 15 1-16,-11-11 0 16,8-1 0-16,-2-1 0 15,3 0-1-15,-4 2 1 16,2 2 0-16,-6 3-2 15,-4 6 0-15,-3 3 0 16,-7 4 0-16,-3 1 0 16,-5 2 0-16,-4-2 0 15,2 1 0-15,1-3 0 16,3-7 0-16,5-3 0 15,3-11 0-15,15 7 0 16,4-14 0-16,7-4 0 16,7-2 0-16,2-6 0 15,3 3 0-15,-2-2 0 0,-8 9 0 16,-8 6 0-16,-2 4 0 15,-18-1 0-15,9 23 0 16,-12 2 0-16,-3 0 0 16,-1 9 0-16,1-5 0 15,5 3-4-15,1-8-1 16,14 2-8-16,-14-26-7 15,33 15-6-15,-17-32-4 16,24 12-3-16,-20-26-4 16,20 3-4-16,-11-7 2 15</inkml:trace>
  <inkml:trace contextRef="#ctx0" brushRef="#br4" timeOffset="120">24059 10142 107 0,'-17'-7'41'0,"3"-6"-11"15,1-9-8-15,17 2-36 16,-18-6-28-16,36 11-3 15,10-8-1-15,10 4 1 16</inkml:trace>
  <inkml:trace contextRef="#ctx0" brushRef="#br4" timeOffset="121">16178 8598 86 0,'2'-15'37'0,"-2"15"1"15,4-15-1-15,-4 15-30 16,-6 17-3-16,1 6-1 16,-3 7 0-16,0 7-1 15,-3 7 0-15,-1 6-2 16,5-3-1-16,-2-6-7 15,16-4-26-15,-5-18-3 0,13-10-1 16,1-21-1-16</inkml:trace>
  <inkml:trace contextRef="#ctx0" brushRef="#br4" timeOffset="122">16181 8370 102 0,'-20'3'37'16,"6"6"-1"-16,14-9-6 15,0 0-33-15,0 0-6 16,24-1-14-16,4 3-12 0,1-4 0 16,8 10-1-1,-5-2 1-15</inkml:trace>
  <inkml:trace contextRef="#ctx0" brushRef="#br4" timeOffset="123">16449 8525 50 0,'5'24'33'0,"2"4"2"16,-10-5 0-16,7 7-14 15,-15-14-6-15,15 11-5 16,-11-10-1-16,10 4-3 15,-6-10 0-15,3-11-2 16,13 7-1-16,1-15 0 16,2-9-2-16,6-10 0 15,3-5 0-15,7-8 0 16,0-5-1-16,3 1 1 15,-5 4-1-15,-1 7 0 16,-6 10 1-16,-2 11-1 0,-7 13 1 16,-5 16-1-16,-7 13 0 15,-5 9-2-15,2 13-1 16,-5-7-13-16,16 12-19 15,-5-15-5-15,12-1 1 16,4-18-2-16</inkml:trace>
  <inkml:trace contextRef="#ctx0" brushRef="#br4" timeOffset="124">17722 8457 95 0,'0'0'38'0,"-7"-11"-1"16,7 11 0-16,-26 19-33 15,5 5-2-15,-6 9 1 16,-5 12-1-16,-5 0 0 15,-4 9-2-15,-2-3 1 16,3-4-3-16,9-6-1 16,4-18-8-16,26-3-23 15,1-20-3-15,13-16 1 16,4-15-1-16</inkml:trace>
  <inkml:trace contextRef="#ctx0" brushRef="#br4" timeOffset="125">17561 8521 97 0,'-1'-14'37'15,"-13"7"0"-15,14 7 0 16,-29 16-29-16,21 4-3 15,3 0-2-15,8 3-1 16,8 0-2-16,9-3-1 16,11-1-2-16,4-13-5 15,19 7-21-15,-6-14-9 16,10 0 2-16,-1-12-3 15</inkml:trace>
  <inkml:trace contextRef="#ctx0" brushRef="#br4" timeOffset="126">18107 8464 81 0,'-18'8'38'0,"-5"0"0"16,5 12 1-16,-8-7-15 16,8 8-20-16,4 0-1 15,4 1 0-15,9-3 0 16,7-2-1-16,9-2 0 15,8-6-1-15,9-7 0 16,5-3 0-16,3-8-1 16,2-6 1-16,1-5-1 15,-3-4 0-15,-3-5-1 16,-5-2 1-16,-9 1 0 15,-3 1-1-15,-5 6 1 16,-8 12 0-16,-7 11-1 0,-10 14 1 16,-5 17-1-16,-2 18 1 15,-7 19 2-15,-5 15-2 16,-5 11 1-16,-2 6-1 15,0 0 1-15,1-1-1 16,3-11 2-16,4-13-2 16,4-12 0-16,5-17 1 15,5-20 0-15,14-26 0 16,0 0-1-16,-5-42 1 15,13-8-1-15,7-15 1 16,0-10-1-16,7-6 0 16,1-3-2-16,1 4 2 15,-1 12-3-15,2 8 1 0,1 15-3 16,-5 1-6-16,16 21-19 15,-13-6-9-15,9 14 0 16,2-9-2-16,10 2 2 16</inkml:trace>
  <inkml:trace contextRef="#ctx0" brushRef="#br4" timeOffset="127">18856 8133 110 0,'0'0'39'0,"-23"12"2"16,10 11-2-16,-6 4-36 15,-3 15-1-15,-3 9 0 16,0 6 0-16,0 9-2 0,-1 7 0 16,7-1-2-16,1-9-8 15,18 4-24-15,-5-19-5 16,17-5 0-16,2-20-2 15</inkml:trace>
  <inkml:trace contextRef="#ctx0" brushRef="#br4" timeOffset="128">18865 8568 102 0,'19'16'38'16,"-3"-16"1"-16,19 5-2 15,6-13-33-15,1-1-1 0,1-5 0 16,4-4-1-16,-9-1-1 16,-7 0 1-16,-10-4-2 15,-7 3 1-15,-10 3 0 16,-12 3 0-16,-7 4-1 15,-10 9 1-15,-10 3 0 16,0 10 0-16,-2 4 0 16,4 8 1-16,0 7-1 15,9 0 0-15,7 3 0 16,12-3 0-16,13-2-2 15,11-6-1-15,12-4-1 16,4-14-11-16,21 3-19 16,-7-16-7-16,8 0 0 15,-6-12-2-15</inkml:trace>
  <inkml:trace contextRef="#ctx0" brushRef="#br4" timeOffset="129">19444 8415 105 0,'-20'21'39'16,"-9"6"1"-16,6 18-5 15,-3-9-29-15,7 5 0 16,2-2-1-16,6 1-2 16,4-13 0-16,8-4-1 15,-1-23-2-15,22 6 1 16,-4-17-1-16,7-9-1 15,-2-8 0-15,4-6 0 16,-2-2-1-16,-1 0 2 0,-5 5 0 16,-2 7 0-16,-5 4 0 15,-5 11 0-15,-7 9 0 16,0 0 0-16,6 13 0 15,-5-1 0-15,2 3 1 16,3 0-1-16,3-1 0 16,4-1 1-16,3-6-1 15,3-5 1-15,4-4 0 16,3-6-1-16,0-8 1 15,2-4 0-15,1-5 0 16,0-5-1-16,-1-1 0 16,-4 1 1-16,-2 3-1 15,-5 6 0-15,-5 11 1 0,-12 10-1 16,3 15 0-1,-8 8 1-15,-7 10-1 0,-1 2-1 16,4 5-2-16,1-6-4 16,13 6-9-16,-10-26-11 15,23 6-14-15,-4-17-1 16,19-3-1-16,-2-13 0 15</inkml:trace>
  <inkml:trace contextRef="#ctx0" brushRef="#br4" timeOffset="130">20872 7945 74 0,'0'0'39'16,"0"0"-1"-16,0 16 1 15,-12-3-15-15,4 23-23 16,-3 11 0-16,0 14 0 15,-6 11 0-15,1 6 0 16,-6 3-2-16,2-2 2 16,0-3-3-16,3-12-3 15,16-3-26-15,-7-26-6 0,12-11 0 16,-4-24-2-16</inkml:trace>
  <inkml:trace contextRef="#ctx0" brushRef="#br4" timeOffset="131">20646 8349 100 0,'-8'11'39'0,"8"-11"1"16,4 21-1-16,10-17-34 15,15-3-1-15,10-7-1 16,8-3-1-16,4-6 1 15,3-3-2-15,0 0 0 16,-7 2 0-16,-6 2 0 16,-8 4-1-16,-12 4 1 0,-21 6-1 15,5 13 0-15,-20 6 0 16,-5 10 0-16,-8 6 1 15,3 5-1-15,-2 5 0 16,10 0 0-16,5-2 1 16,11-9 0-16,15-9-1 15,15-11 1-15,13-11 0 16,5-13-1-16,8-8 1 15,-6-7-1-15,2-9-1 16,-9-2-1-16,-13-3-3 16,-6 9-9-16,-30-14-16 15,5 22-9-15,-19-3-2 16,7 11-2-16,-8 4 2 15</inkml:trace>
  <inkml:trace contextRef="#ctx0" brushRef="#br4" timeOffset="132">21804 8310 79 0,'7'21'38'16,"-11"1"-1"-16,1 16 0 15,-13-4-28-15,8 12-1 16,-8-3-2-16,1 4-1 15,2-9 0-15,1-3-1 16,3-11-2-16,7-7 1 16,2-17-1-16,11-3-1 15,3-18 0-15,11-9-1 16,0-12 0-16,1-5 0 15,-1-5 1-15,2-1-2 0,-9 1 3 16,-3 10-2-16,-5 7 1 16,-6 6-1-16,-3 12 1 15,-1 17-2-15,0 0-1 16,20-5-1-16,2 15-3 15,1-9-8-15,22 16-20 16,-7-11-5-16,12 5-1 16,-8-6-1-16</inkml:trace>
  <inkml:trace contextRef="#ctx0" brushRef="#br4" timeOffset="133">22194 8457 97 0,'-13'6'39'0,"13"-6"1"15,0 0-2-15,30 6-33 16,-7-14-2-16,14-2 0 16,0-5-1-16,3-2 0 15,-2-2-1-15,-6-2 0 16,-6 2-1-16,-8 0 1 15,-10 1-1-15,-12 5 0 16,-10 5 1-16,-6 3-1 16,-9 7 1-16,-7 7 0 15,-1 8-1-15,-2 8 1 16,0 3 0-16,7 4-1 15,6 0 1-15,9 2 0 16,13-6-2-16,13-7 0 16,15-3-2-16,11-18-6 0,26 6-19 15,-6-17-12-15,13 1 1 16,-4-14-2-16,8 5 1 15</inkml:trace>
  <inkml:trace contextRef="#ctx0" brushRef="#br4" timeOffset="134">22744 8321 100 0,'-16'16'39'0,"-11"3"1"16,8 11-1-16,-1 1-34 16,2 7-1-16,0 3-1 15,4 1 1-15,0-2-1 16,5 3-1-16,-1-7 1 15,5-5-3-15,-1-7 2 0,3-11-1 16,3-13-1-16,0 0-1 16,21-20-1-16,-7-10 1 15,4-7-1-15,-1-10 1 16,7-7-1-16,-3-5 2 15,6 1 0-15,-5 4-1 16,0 5 1-16,-1 6 0 16,-2 11 0-16,1 7 0 15,0 10 0-15,-3 13 0 16,-2 7 0-16,0 7 0 15,-1 3 0-15,0 7 0 16,-6 5 0-16,-1 0 0 16,-6 3 0-16,-4 3 0 0,-3-2 0 15,-7-1 0-15,-3-4 0 16,-5-3 1-16,-2-4-1 15,-3-5 0-15,3-3 0 16,0-4 1-16,-1 1-1 16,2-1 1-16,1 6-1 15,2 1 1-15,1 5 2 16,1 12-2-16,0 1 1 15,-1 7-1-15,3 0 0 16,1 0-1-16,5-3 1 16,3-5-5-16,10-6-2 15,-4-25-12-15,36 13-15 16,-13-26-7-16,19-7-1 15,-4-20-1-15</inkml:trace>
  <inkml:trace contextRef="#ctx0" brushRef="#br4" timeOffset="135">23225 7831 113 0,'-2'17'41'16,"-20"11"-2"-16,4 22-1 15,-8 7-36-15,2 11-1 16,0 7-1-16,-1 6 0 15,6 1-1-15,-1-12-3 16,12 6-5-16,-7-20-22 16,18 0-8-16,-4-17-1 15,14-8 0-15</inkml:trace>
  <inkml:trace contextRef="#ctx0" brushRef="#br4" timeOffset="136">23470 8335 75 0,'0'0'40'0,"-21"-10"0"16,5 12 2-16,-12-10-13 15,4 15-24-15,-11 3-2 16,-1 9-1-16,2 0 0 0,0 8 1 15,5-2-2-15,8 3 1 16,8-3 0-16,11-4-1 16,8-4 0-16,11-8 0 15,8-5-1-15,5-4 1 16,3-5-1-16,3-5 0 15,-1-2 1-15,-4 1-1 16,-5-3 0-16,-4 1 0 16,-7 3 0-16,-15 10 0 15,13-11-1-15,-13 11 0 16,0 0 0-16,-7 13-2 15,5 0-1-15,2-13-6 16,6 30-10-16,-6-30-10 16,16 15-11-16,6-17 0 0,21 0-1 15,-1-10 2-15</inkml:trace>
  <inkml:trace contextRef="#ctx0" brushRef="#br4" timeOffset="137">23975 8305 93 0,'-21'0'40'0,"-15"-5"1"15,4 12-1-15,-14 1-26 16,10 5-10-16,2 5-1 16,9 4-1-16,5 4 0 15,12 4 0-15,3-4 0 16,13 0-2-16,10-2 0 15,4-8-2-15,10-1-3 0,-3-17-9 16,21 11-17-16,-18-19-10 16,14 3 0-16,-11-14-2 15</inkml:trace>
  <inkml:trace contextRef="#ctx0" brushRef="#br4" timeOffset="138">24070 8383 93 0,'-18'19'41'16,"-6"-11"1"-16,14 10-2 15,10-18-25-15,0 0-12 16,10 6-1-16,13-6 0 16,7-4 0-16,7-3-1 15,1-7 0-15,4-1 0 16,-4-5-1-16,-6-1 0 0,-9-3 0 15,-4 0 0-15,-11 1 1 16,-11 3-1-16,-17 10 1 16,-9 5 1-16,-9 12 0 15,-6 11-1-15,-7 9 1 16,2 9 1-16,6 5-3 15,10 3 0-15,11-5 0 16,17-3 0-16,20-7 0 16,15-13-4-16,27-2-8 15,2-27-4-15,28 11-9 16,-12-30-12-16,27 5-6 15,-1-14-3-15,5-2 2 0</inkml:trace>
  <inkml:trace contextRef="#ctx0" brushRef="#br5" timeOffset="139">5613 1991 61 0,'0'0'34'16,"-4"-17"0"-16,4 17-1 15,-17-7-22-15,17 7-3 16,-15 15-3-16,8-1-2 15,-3-2 0-15,0 3-1 16,0 0-1-16,5 0 1 16,1 0-1-16,5-3 1 15,7-1 0-15,5-1-1 16,3-4 0-16,9-4 0 15,-2-1 0-15,1-4-1 16,-1-5 1-16,0-4-1 16,-7-4 1-16,-3-5-1 0,-8 3 1 15,-5-4 0-15,-9-2 0 16,0 8 0-16,-12-1 1 15,1 8 0-15,-7 7-1 16,3 8 1-16,-3 2-1 16,8 3 1-16,4 9-1 15,4-5-1-15,11 4 1 16,2-4-2-16,12-3 2 15,4-3-1-15,3-2 1 16,2-3-1-16,3-4 0 16,-5-3 1-16,-2-2 0 15,-1-5 0-15,-7 0-1 16,-2-4 1-16,-9-7 0 15,0 6 0-15,-6-3 0 16,-2 5 1-16,-7 5-1 0,1 2-1 16,-1 9 1-16,-2 5-1 15,5 4 1-15,-1 0-2 16,5 5 1-16,4-3 0 15,7-2 0-15,-3-12 0 16,19 11 0-16,-2-11 1 16,-1-6 0-16,3-3 0 15,-5-8 0-15,3 3 1 16,-8-2-1-16,-3 4 1 15,-9 0-2-15,3 12 2 16,-19 3-2-16,1 12 0 16,-1 8 0-16,-2-1-3 15,4 9-1-15,3-10-4 16,22 12-18-16,-8-33-15 0,29 17 1 15,-1-23-2-15,15 0 0 16</inkml:trace>
  <inkml:trace contextRef="#ctx0" brushRef="#br5" timeOffset="140">6387 2030 90 0,'0'-36'37'0,"5"5"1"16,-11-15 0-16,5 10-29 16,-11-8-3-16,5 6 0 15,-7 7-3-15,-3 12 0 16,-4 15-1-16,-5 14 0 15,-7 24 0-15,-2 20-1 16,-6 15 0-16,-1 21-1 0,-1 11 0 16,9 5 1-16,7 1-1 15,10-4-1-15,13-10-2 16,10-16-1-16,18-8-6 15,-9-32-21-15,27-1-9 16,-15-29 2-16,9-5-3 16</inkml:trace>
  <inkml:trace contextRef="#ctx0" brushRef="#br5" timeOffset="141">6027 2422 109 0,'-28'-21'39'15,"16"15"2"-15,2-9-4 16,20 10-33-16,6-10-3 0,16-3 0 15,9 0-1-15,12-7-1 16,11 2-1-16,3-3-1 16,8 6-3-16,-6-5-3 15,7 13-2-15,-18-4-1 16,-2 12 3-16,-17-5 4 15,-9 6 3-15,-12 3 3 16,-18 0 2-16,0 0 4 16,-18 10 3-16,0 8 2 15,-15-4-2-15,6 13-3 16,-6 0-2-16,8 11-1 15,-3-2 0-15,10 4-1 16,4-3-1-16,13 0 0 16,7-10 0-16,8-5-2 15,10-11 1-15,8-10-1 0,5-13 0 16,6-8 0-16,1-12 0 15,-3-6-1-15,-3-3 1 16,-8-4-1-16,-8 1 0 16,-8 4 1-16,-14 4 0 15,-6 5 0-15,-8 10 0 16,-3 4 1-16,-4 7-1 15,-1 4 1-15,6 4-1 16,2 6 0-16,14-4 1 16,0 0-1-16,16 4 0 15,12-7 0-15,10-3 0 16,11-4 0-16,4 0 1 0,5-4-1 15,-1 0 1 1,-5 0-1-16,-9 5 0 0,-5 3 1 16,-15 5 0-16,-9 4-1 15,-14 8 1-15,-9 11-1 16,-7 3 1-16,-4 10-1 15,-1 3 0-15,5 8 1 16,4-1-2-16,8 2 1 16,10-8 0-16,11-4 0 15,8-11 0-15,10-11 0 16,1-9 0-16,-1-14 0 15,-4-10 0-15,-5-11 0 16,-7-7 0-16,-8-6-1 16,-8 0 0-16,-9-2-1 15,-3 5 0-15,-5 3-2 0,1 12-2 16,-2 0-3-16,15 26-14 15,-9-15-12-15,23 21-2 16,-14-6-1-16,41 10-1 16</inkml:trace>
  <inkml:trace contextRef="#ctx0" brushRef="#br5" timeOffset="142">7770 1994 93 0,'-3'-16'39'15,"3"16"1"-15,-35-7-1 16,16 15-23-16,-8 0-11 15,2 10-1-15,5 3-1 16,6 7-1-16,7 1 0 0,14-1-1 16,9-6 0-16,10-6 0 15,7-11 0-15,5-12 0 16,0-10 0-16,1-15 0 15,-6-10 0-15,-3-9 1 16,-7-2 0-16,-4 0-2 16,-6 6 0-16,-4 4 0 15,-8 11 0-15,-1 15 0 16,0 17 0-16,-18 30 0 15,3 11 0-15,0 11-3 16,5 14-7-16,-7-11-13 16,23 20-15-16,-6-17-4 15,25-4 0-15,4-22-3 16</inkml:trace>
  <inkml:trace contextRef="#ctx0" brushRef="#br5" timeOffset="143">8577 2039 110 0,'10'-8'39'16,"-10"-6"1"-16,0 14-11 15,2 14-26-15,-9 3 0 16,0 5-2-16,-2 9 1 16,0 4-2-16,2 6-1 15,5 1-1-15,-2-4 0 16,11-5-6-16,-7-33-23 15,21 16-7-15,-6-32-1 16,12-3 0-16</inkml:trace>
  <inkml:trace contextRef="#ctx0" brushRef="#br5" timeOffset="144">8604 1744 107 0,'-21'-18'40'0,"-3"4"1"16,10 17-3-16,0-2-34 15,14-1-5-15,14 6-4 16,2-19-20-16,27 13-16 15,1-3 3-15,14 6-3 16,-2-5 3-16</inkml:trace>
  <inkml:trace contextRef="#ctx0" brushRef="#br5" timeOffset="145">8989 1850 93 0,'-34'19'41'16,"9"14"-1"-16,-16-12 1 16,12 6-25-16,-3-6-12 15,9 2-1-15,8-4 0 16,5-2-2-16,20-5 0 0,5-6 0 15,17-5-1-15,9-1 0 16,4-2 0-16,1 0 1 16,-3 0-1-16,-5 4 0 15,-10 7 0-15,-14 8 1 16,-14 8-1-16,-14 9 0 15,-15 5-1-15,-4 3-1 16,-6 4-2-16,-7-15-10 16,18 14-15-16,-11-23-13 15,13 3 0-15,-3-21-1 16,15 1 1-16</inkml:trace>
  <inkml:trace contextRef="#ctx0" brushRef="#br5" timeOffset="146">5985 3004 99 0,'12'5'37'15,"-12"-5"1"-15,4 19-1 16,-15 3-33-16,3 6-1 16,-6 3 0-16,5 10 1 15,-5 1-1-15,2 5-1 0,-1-3 0 16,5-6-1-16,2-10 0 15,9-10 0-15,-3-18-1 16,17-2 0-16,2-18 1 16,3-11 0-16,1-7-1 15,2-5 1-15,0-2 0 16,-5 2 0-16,0 5 0 15,-6 6 0-15,-5 9 0 16,-4 6-1-16,-5 17 1 16,0 0 0-16,0 0 0 15,12 9-1-15,-12-9 1 16,22 19-1-16,-2-12 1 15,4 1-1-15,7-9 1 16,4-2 0-16,2-5 0 0,1-3 0 16,0-5 0-16,-5-2 1 15,-2 0-2-15,-5 3 0 16,-6 2 0-16,-6 6 0 15,-14 7 0-15,10 11 0 16,-12 10 0-16,-4 9 0 16,2 6-3-16,-2 3 0 15,7 5-2-15,0-8-2 16,18 4-7-16,-6-29-14 15,26 7-9-15,-5-27-2 16,15 0 1-16,-6-26 0 16</inkml:trace>
  <inkml:trace contextRef="#ctx0" brushRef="#br5" timeOffset="147">6899 2890 108 0,'0'0'37'0,"-25"-21"1"16,12 28-1-16,-13 1-31 15,8 8-1-15,-3 10-2 16,3 8 1-16,1 4-2 15,3 4 1-15,7 0-1 16,5-2 0-16,7-7-1 16,7-6 0-16,7-14 0 15,4-14 0-15,4-14-1 16,5-7 1-16,-4-9-1 15,5-5 1-15,-7-4-1 16,-4 3 0-16,-3 3 2 0,-9 8-2 16,-3 8 0-16,-5 7-2 15,-2 11 1-15,0 0-2 16,-4 17-1-16,0 0-2 15,10 7-3-15,-4-9-11 16,24 20-12-16,-10-22-8 16,17 12 2-16,-6-18-1 15</inkml:trace>
  <inkml:trace contextRef="#ctx0" brushRef="#br5" timeOffset="148">7347 2917 97 0,'-2'-16'38'16,"-16"-6"2"-16,4 18-2 15,-14-3-26-15,6 18-5 0,-4 6-2 16,4 9-1-16,3 4-1 16,8 3 0-16,5-1-1 15,13-6-1-15,11-10 0 16,5-10-1-16,11-12 1 15,-1-11-1-15,7-11 1 16,-3-12-1-16,-4-8 2 16,-4-9-2-16,-2 1 0 15,-7-1 0-15,-5 6 0 16,-3 9 0-16,-7 10 0 15,-4 20 0-15,-1 12 0 16,-16 30-2-16,5 7 1 16,0 10-2-16,3 7-1 15,1-1-3-15,13 13-10 0,-8-29-11 16,29 7-8-16,-11-24-4 15,18 1 0-15,-7-24 1 16</inkml:trace>
  <inkml:trace contextRef="#ctx0" brushRef="#br5" timeOffset="149">7716 2857 88 0,'-15'12'40'0,"11"9"-1"15,4-21 1-15,4 26-12 16,-4-26-25-16,26 7 0 15,-1-9-2-15,0-7 1 16,3-3-1-16,1-5 0 0,-5-5 0 16,-5-3-1-16,-8-1 1 15,-4 3 0-15,-10-2-1 16,-4 11 0-16,-8 4 1 15,-8 11-1-15,-4 10 0 16,-2 10 1-16,-1 17 0 16,2-2-1-16,4 9 0 15,6-1 0-15,14-3-2 16,4-11-5-16,26 6-14 15,-6-33-17-15,32-3-4 16,0-19 0-16,20-4-2 16</inkml:trace>
  <inkml:trace contextRef="#ctx0" brushRef="#br5" timeOffset="150">8658 2796 104 0,'0'0'40'0,"0"0"1"16,0 15-2-16,-18-5-32 15,8 8-4-15,-4 3-1 16,0 4-1-16,4 4-1 16,3 1-2-16,2 1-1 15,5-9-2-15,12 7-5 16,-12-29-22-16,24 16-8 15,-9-25 2-15,10 0-3 16</inkml:trace>
  <inkml:trace contextRef="#ctx0" brushRef="#br5" timeOffset="151">8638 2653 104 0,'-16'-3'39'0,"16"3"0"15,0 0 1-15,18 13-35 16,-3-11-1-16,8 6 0 15,2-5-1-15,1 9 0 16,-1 2-1-16,-1 2 0 16,-5 5-1-16,-2-1 0 15,-5 9-1-15,-8-1 0 16,-1 4 1-16,-3 2-1 15,-3-7 0-15,1 1 0 16,2-5 0-16,1-9 0 16,-1-14 0-16,13-2 0 15,-2-13 0-15,6-10 0 0,-5-7 1 16,7-2-1-16,-5-7 1 15,3 7-1-15,-3-1 0 16,0 11 1-16,-5 5-2 16,3 12 1-16,1 13-2 15,-2 5-1-15,5 16-2 16,-6-8-9-16,19 26-13 15,-20-20-13-15,19 14 0 16,-10-19-2-16,16 4 1 16</inkml:trace>
  <inkml:trace contextRef="#ctx0" brushRef="#br5" timeOffset="152">9662 2438 87 0,'16'-44'37'0,"5"14"2"15,-16-3-6-15,6 26-25 0,-11 7-2 16,-8 26-2-16,-5 12 0 16,-1 15-1-16,-2 7-2 15,-1 8 1-15,1 4-3 16,2-4 2-16,4-3-3 15,6-10 0-15,10-2-8 16,-8-28-26-16,21 3-3 16,-9-26 1-16,12 0-2 15</inkml:trace>
  <inkml:trace contextRef="#ctx0" brushRef="#br5" timeOffset="153">9592 2705 116 0,'-13'-12'41'0,"13"12"-1"16,-4-15-5-16,17 3-33 15,11 1-2-15,10-15-5 16,13 11-6-16,-7-21-26 16,26 10-3-16,-11-13-1 15,15 5 1-15</inkml:trace>
  <inkml:trace contextRef="#ctx0" brushRef="#br5" timeOffset="154">10186 2111 103 0,'-25'5'40'0,"11"18"1"15,-11 2-1-15,5 18-36 0,-3 9-1 16,6 7 1-16,-5 5-2 16,7 7 2-16,3 0-3 15,3-5 1-15,5-8-2 16,5-9 2-16,6-7-2 15,3-11 0-15,5-10 0 16,2-14 0-16,5-12 1 16,0-4-1-16,2-14 1 15,-2-3 0-15,-1-4-1 16,-1 0 1-16,-2-1-1 15,-5 3 1-15,-2 12-1 16,-3 3 0-16,-8 13 0 16,0 0-1-16,11 21 0 15,-6 0-2-15,0 9 0 0,-3-3-2 16,9 5-3-16,-8-17-12 15,16 16-9-15,-19-31-9 16,24 17-2-16,-13-32 0 16,11 7 2-16</inkml:trace>
  <inkml:trace contextRef="#ctx0" brushRef="#br5" timeOffset="155">10448 2542 74 0,'19'13'41'16,"-19"-13"-2"-16,17 23 2 15,-17-23-14-15,13 12-21 16,1-11-2-16,3-3-1 0,2-10-1 16,1-5-1-16,-1-10 0 15,-1-1-1-15,-6-8 0 16,-3 4-1-16,-11 2 1 15,-5 10 0-15,-8 11-1 16,-8 12 1-16,-5 16 0 16,-1 11 1-16,3 9-1 15,3 7 2-15,8-1-2 16,10 1 2-16,15-9-3 15,5-6-1-15,19-4-9 16,-4-27-16-16,20 11-10 16,-14-21-4-16,6 5-1 15,-18-13 1-15</inkml:trace>
  <inkml:trace contextRef="#ctx0" brushRef="#br5" timeOffset="156">7188 3417 78 0,'15'-28'39'16,"5"11"-1"-16,-11-2 0 15,5 24-22-15,-14-5-11 16,-5 31-1-16,0-2 0 16,-1 15-2-16,-2 6 0 15,-1 12-2-15,3 4 1 16,3 1-2-16,4 1-2 15,2-11-5-15,22 2-27 16,-8-19-4-16,12-4 2 0,-3-21-2 16</inkml:trace>
  <inkml:trace contextRef="#ctx0" brushRef="#br5" timeOffset="157">7543 3660 106 0,'-14'13'38'0,"14"8"2"15,-7-6-3-15,15 1-32 16,-3 0-2-16,9-7 0 16,6-3-1-16,7-11 0 15,5-5-1-15,1-5 0 0,0-11 0 16,0-1 0-16,-8-4 0 15,-7 2 0-15,-5 2 0 16,-12 4-1-16,-8 7 1 16,-6 5 0-16,-7 11-1 15,-4 9 0-15,2 10 1 16,-5 8-1-16,8 7-1 15,3 5 1-15,2-1 0 16,12-1-2-16,13-1-1 16,7-13-1-16,18-1-7 15,-3-25-16-15,27 3-12 16,-5-20-1-16,12 2 0 15,-8-17 1-15</inkml:trace>
  <inkml:trace contextRef="#ctx0" brushRef="#br5" timeOffset="158">8170 3530 100 0,'-19'6'40'15,"-12"-4"1"-15,6 17-1 16,-17-4-25-16,9 13-11 16,3 3 0-16,4 3-1 15,5 1-1-15,6 1-1 16,10-2 0-16,11-6 0 15,8-9 0-15,8-13-1 16,8-11 0-16,7-11 0 16,2-6 0-16,2-10 0 15,-2-3 0-15,-4-4 0 16,-8 7 0-16,-8 2 0 15,-5 8 0-15,-8 6 0 0,-6 16-1 16,0 0 0-16,-20 18 0 16,11 5 0-16,3 7-3 15,-2 0 0-15,11 5-3 16,-1-10-4-16,21 10-12 15,-12-26-6-15,23 5-9 16,-9-22 0-16,9 2 0 16,-6-18 2-16</inkml:trace>
  <inkml:trace contextRef="#ctx0" brushRef="#br5" timeOffset="159">8493 3537 97 0,'8'-16'38'0,"-11"-6"2"16,3 22-2-16,0 0-29 15,0 0-2-15,-7 13-2 0,7 12-1 16,-1 8 0-16,1 3-2 15,0 3 0-15,4 3 1 16,0-4-2-16,4-4 1 16,1-11-1-16,5-9 1 15,0-13-2-15,4-12 0 16,2-11 0-16,-1-12 0 15,4-6 0-15,-3-8-2 16,-1-1 0-16,-1-2-3 16,2 10-3-16,-10-6-8 15,15 28-11-15,-21-13-6 16,13 28-5-16,-17 4-1 15,14 4-2-15</inkml:trace>
  <inkml:trace contextRef="#ctx0" brushRef="#br5" timeOffset="160">8894 3548 107 0,'0'0'39'16,"22"-9"0"-16,-13-8-7 15,14 5-25-15,-2-7-3 16,9-2-1-16,-3-2-1 15,5 1 0-15,-3-2-2 16,-3 3 2-16,-9 2-2 16,-4 4 1-16,-13 15 0 15,-9-12 0-15,-8 15 0 0,-6 5-1 16,-2 7 1-16,-3 9 0 15,4 2 0-15,1 5-2 16,9 2 1-16,6 0-1 16,10-2-2-16,11-7-3 15,16 3-10-15,-6-30-11 16,25 8-13-16,-7-21 0 15,13-3-1-15,-6-15 1 16</inkml:trace>
  <inkml:trace contextRef="#ctx0" brushRef="#br5" timeOffset="161">9378 3268 117 0,'-16'8'41'16,"-13"-9"1"-16,15 14-1 16,-14-2-38-16,17 2-1 0,3-2-1 15,8 1 0-15,8 1-1 16,3 3 0-16,4-1 0 15,0 4 0-15,-1 3 0 16,-1 0 0-16,-7 5 0 16,-4 0 0-16,-9 6 0 15,-4-3-2-15,-8 7-1 16,-12-9-6-16,3 21-11 15,-25-23-10-15,12 16-10 16,-11-18 0-16,6 7-2 16,-8-17 1-16</inkml:trace>
  <inkml:trace contextRef="#ctx0" brushRef="#br5" timeOffset="162">5636 1892 45 0,'0'0'33'15,"-15"14"1"-15,5 1-4 16,-10-7-14-16,12 15 2 15,-9-5-17-15,3 5-1 16,-2 2 0-16,-2 3 0 16,0-2 2-16,2 8 0 15,-3-2 1-15,4 9 1 0,-2-2-1 16,0 9 0-1,1-1 0-15,0 5-1 0,2-3-2 16,1 1 2-16,3 1-3 16,1 0 2-16,0-4-1 15,4-1 1-15,4-5-1 16,1 0 1-16,0-5 0 15,4 0-1-15,3-4 1 16,2-3-1-16,2-2 0 16,0 0 1-16,-1 2-1 15,-1 1 1-15,-1 3-1 16,-3 2 0-16,-2 3 0 15,2-1 1-15,-4 0 0 16,2 1 0-16,2-2-1 16,1-1 1-16,2-5 0 0,4 1-1 15,-1-2 2-15,4 0-3 16,-1 1 2-16,0-1-2 15,0 3 2-15,-3 1-1 16,2 1 0-16,-2 0 1 16,0 2 0-16,0 1 0 15,-2-2 0-15,1 2 0 16,0-3 1-16,-1 4-1 15,5-1-1-15,-5-1 1 16,4 2-1-16,-3 0 1 16,2 2-1-16,-4 2 0 15,3-1-1-15,-1-3 1 16,-1 0-1-16,1-4 0 15,1-2 1-15,4-3-1 0,0-6 2 16,4-3-2-16,-1-4 1 16,2-1 0-16,2 0 0 15,0-1 1-15,1 0-1 16,-3 2 0-16,2-3 0 15,0 7 0-15,0 1 0 16,-3 1 0-16,0-3 0 16,2 4 0-16,1 3 0 15,-4-3 0-15,1 3 0 16,3 0 0-16,-2 0 0 15,0 5 0-15,0-1-1 16,1 3 1-16,-3-2 0 16,2 2 0-16,-1 1 1 15,-3 0-2-15,4 0 2 0,-4-2-2 16,1 0 2-16,2-4-1 15,-1-1 1-15,1-2-2 16,2-3 2-16,1-1-1 16,1-2-1-16,6-2 2 15,-1 2-1-15,-1 0 0 16,1 1 0-16,1-1 0 15,0 0 1-15,0 1-1 16,1 2 0-16,-5 0 0 16,0 1 0-16,3-3 0 15,-2 1 0-15,2 0 0 16,1-1 0-16,1 0 0 15,0 0 0-15,3-1 0 16,-2 1 0-16,3 0 0 16,-3 4-1-16,-1 2 1 0,-2 1 0 15,-4 5 1-15,-2-3-1 16,-2 2 1-16,1-3 1 15,-3-2-1-15,1 1 1 16,4-7-1-16,1-2 1 16,2-2-2-16,-1-3 1 15,1 1-1-15,3-1 1 16,1 2-1-16,-1 3 0 15,-6 0 0-15,4 2 0 16,-2 4 0-16,1 1 0 16,1-2 0-16,1 3 0 15,2-2 0-15,3-1 0 16,2 0 0-16,2 0 0 15,-1-3 0-15,2 3 0 0,-1-2 0 16,-1 4 0-16,-4-1 0 16,-2 4 0-16,-5 1 0 15,-2 3 0-15,-2-1 1 16,-2 1-1-16,-2 2 2 15,1-1-2-15,-5 0 1 16,2-1-1-16,-1-4 2 16,-1 0-2-16,-2 2 0 15,3-1 0-15,-1 0 0 16,-2 0 0-16,4-1 0 15,-1-1-1-15,1 2 1 16,2 1 0-16,-5-2 0 16,2 1 0-16,0-3 0 0,1 1 0 15,-1 0 0-15,0-1 0 16,2-1 0-16,0-1 0 15,-2 2 0-15,0-2 0 16,0 2-2-16,2 2 2 16,-2 3 0-16,2-1 0 15,-2 4-1-15,1-1 1 16,1 4 0-16,0 2 0 15,-2-1 1-15,-4 4-1 16,0 0 0-16,4 2 0 16,-7 3 0-16,5 3 0 15,-3-3 0-15,0 3-1 16,0-2 0-16,-2 5 1 15,-1 0-1-15,0 0 0 0,-2 1 0 16,-2-1 0-16,0 1 0 16,-3 0 0-16,0 2 1 15,0-2 0-15,1 1 0 16,-5 4 0-16,1-5 0 15,-1 5 0-15,-1-3 0 16,3 1 1-16,-3 3-1 16,2-4 1-16,0-2-1 15,0 2 1-15,3-3-1 16,-3 3 1-16,0-2-1 15,-1-1 0-15,0 1 1 16,0 0-1-16,0 0 0 16,-4-2 1-16,3-1-1 15,-1-1 0-15,2-2 1 0,0 0 0 16,0-2-1-16,1-2 1 15,0 0-1-15,0-3 1 16,2 1-1-16,-1-3 0 16,2 0 1-16,-4 3-1 15,2-4 0-15,-5-2 0 16,3-2 1-16,-3 0-1 15,0-2 1-15,1 0-1 16,0-4 0-16,1-2 0 16,0 2 0-16,4 0 0 15,-4 1-1-15,6 2 0 16,-1 1 1-16,0 5-1 15,1 2 0-15,-3 8 0 16,-1 4 1-16,-2-2-1 16,0 0 2-16,-2-6-3 0,-2-7 0 15,4-11-5-15,-7-27-11 16,13 2-8-16,-6-29-4 15,17 2-3-15,-11-21-8 16,14 1 4-16,0-8-4 16</inkml:trace>
  <inkml:trace contextRef="#ctx0" brushRef="#br5" timeOffset="163">8273 10163 87 0,'-5'-12'37'16,"5"12"1"-16,-2-16-7 15,2 16-26-15,0 0 0 16,-12 14 1-16,3 1-3 15,1 15 3-15,-5 10-3 16,6 10 0-16,-4 5-1 16,6 4 1-16,3-6-2 15,8-8 1-15,8-16-1 16,10-22 0-16,8-26 0 15,15-25-2-15,5-21 0 16,0-18-4-16,9-3-12 16,-18-26-11-16,9 14-8 0,-18-4-4 15,-2 10-1-15,-18-2 0 16</inkml:trace>
  <inkml:trace contextRef="#ctx0" brushRef="#br5" timeOffset="164">2012 5836 100 0,'-16'-50'37'0,"-15"-1"0"0,4 18-1 16,-16 6-35-16,1 19-1 16,-3 13 1-16,0 20 0 15,-3 26 1-15,4 22-1 16,5 22 1-16,4 12-2 15,6 17 2-15,11 7 0 16,4 4-4-16,6-7-1 16,15-3-19-16,-5-25-15 15,9-16 0-15,-2-25 1 16,4-20-3-16</inkml:trace>
  <inkml:trace contextRef="#ctx0" brushRef="#br5" timeOffset="165">1396 6544 112 0,'-22'4'40'0,"3"-6"0"16,19 2-1-16,0 0-35 15,32-3-1-15,10-11-1 16,18-2-1-16,12-8 0 15,10-5 0-15,5-1 0 16,6-1-2-16,-6 4 2 16,-6 4-2-16,-10 5 1 15,-19 4-1-15,-11 8 1 16,-13 6 0-16,-16 6 0 15,-13 11 0-15,-9 10 0 0,-14 10 1 16,-6 9-1-16,0 11 2 16,0 5-2-16,2 0 2 15,6 0-1-15,12-9 2 16,10-9-2-16,13-14-1 15,12-16 1-15,11-19 1 16,5-14-2-16,5-15 0 16,3-13 0-16,-6-11 0 15,-6-4 0-15,-10-4 0 16,-10-1 0-16,-14 4-3 15,-8 8 1-15,-15 8-2 16,-3 13 1-16,-2 8-2 16,1 16-1-16,1 10 0 15,14 13-3-15,9-13-5 16,14 40-12-16,1-23-7 0,22 8-3 15,5-13-1-15,15 0 3 16</inkml:trace>
  <inkml:trace contextRef="#ctx0" brushRef="#br5" timeOffset="166">2780 6239 105 0,'0'0'37'16,"-20"33"2"-16,-11-5-1 16,2 20-29-16,-8-1-3 15,8 10 0-15,0-3-2 16,10-1 0-16,9-6-1 15,10-11 1-15,13-14-4 16,8-15 0-16,11-15 0 16,6-11 0-16,3-9 0 0,-2-12 0 15,-4-3 0-15,-6-7 0 16,-8 5 0-16,-7 0-6 15,-9 9 2-15,-9 3-3 16,4 14-2-16,-11-2-10 16,11 21-8-16,0 0-8 15,15 4-3-15,-3 1-1 16,15 9 2-16</inkml:trace>
  <inkml:trace contextRef="#ctx0" brushRef="#br5" timeOffset="167">3237 6308 102 0,'0'-16'38'0,"0"16"1"15,-23-17-1-15,0 23-30 0,-12 3-1 16,2 12-3-16,-4 9 0 16,8 6 1-16,1 5-3 15,13 0 2-15,7-4-2 16,12-8 0-16,14-12-2 15,7-17 0-15,10-19 0 16,10-13 0-16,3-18 0 16,1-14 0-16,-1-10 0 15,-5-7 0-15,-4-2 0 16,-10 6 0-16,-2 13 0 15,-12 12 0-15,-10 18 0 16,-9 23 0-16,-6 26 0 16,-4 19 0-16,-5 19 0 0,-1 10 0 15,11 10-6-15,-7-8-8 16,28 18-12-16,-12-30-3 15,31 8-5-15,-11-24 0 16,27-2-8-16,1-16 4 16</inkml:trace>
  <inkml:trace contextRef="#ctx0" brushRef="#br5" timeOffset="168">4370 6204 69 0,'0'0'33'16,"0"0"-1"-16,0 0-6 0,-14-6-18 15,14 6-2-15,0 0-2 16,0 0-1-16,0 0 1 16,0 0-1-16,0 0 0 15,0 0 0-15,0 0 0 16,0 0-1-16,0 0 1 15,0 0 0-15,0 0-2 16,0 0 1-16,0 0-1 16,0 0 0-16,0 0 0 15,10 7-1-15,-10-7 1 16,0 0 0-16,0 0 0 15,0 0 0-15,0 0 0 16,0 0 0-16,0 0 0 16,0 0 0-16,0 0-1 0,0 0 1 15,0 0-1-15,-8-13 1 16,8 13-1-16,0 0 0 15,0 0 0-15,0 0 1 16,0 0-1-16,0 0 1 16,0 0 0-16,0 0 0 15,0 0 0-15,0 0 1 16,0 0-1-16,0 0-1 15,0 0 1-15,0 0-1 16,0 0 1-16,8 21-1 16,-8-1 0-16,-1 5 0 15,-5 5 0-15,0 5 1 16,-2 0-1-16,0 1 2 0,-3-7-2 15,6-4 2-15,-4-8-2 16,9-17 2-16,0 0-1 16,0 0-2-16,12-34 2 15,1 2-2-15,4-6 2 16,-2-6-2-16,5-1 2 15,-3 1-2-15,-1 5 2 16,-2 9-1-16,-4 7 1 16,-1 9-1-16,-9 14 0 15,15-1 0-15,-9 11 0 16,1 5 1-16,1 0-1 15,3 0 0-15,7-2 1 16,5-7 0-16,7-10-1 16,11-6 1-16,0-9 0 0,8-2 0 15,-2-8 0-15,1 6-1 16,-8 0 1-16,-4 6-1 15,-8 10 1-15,-12 16-1 16,-7 10 0-16,-11 12 0 16,-5 9-1-16,-4 3 1 15,-2 5-2-15,-1 0-1 16,4-2 0-16,2-10-1 15,11-6-5-15,-3-30-5 16,36 25-12-16,-15-36-2 16,21 5-4-16,-9-22-3 15,14 3-2-15,-9-14 0 16</inkml:trace>
  <inkml:trace contextRef="#ctx0" brushRef="#br5" timeOffset="169">5195 6124 101 0,'-10'-18'37'0,"10"18"2"0,-28-1-1 15,19 16-32-15,-15 7-1 16,6 9-2-16,-1 8 0 15,7 5-1-15,4 3 0 16,5-2 1-16,8-6-3 16,6-5 3-16,10-14-2 15,5-9 1-15,6-15-2 16,4-11 1-16,0-9 0 15,1-10-2-15,-8-4 2 16,-3-4-2-16,-7-2 2 16,-8 4-2-16,-7 4 2 15,-7 6-1-15,-3 6 1 16,-3 5-1-16,-1 6 0 0,10 13 0 15,0 0 0-15,0 0 1 16,0 0-1-16,19-4 0 16,1 6 0-16,6 1 0 15,3-1 1-15,-1 3-1 16,1-2 0-16,-2 4 1 15,-4 5-1-15,-5 7 1 16,-7 8-1-16,-7 5 0 16,-4 7 0-16,-2 5 1 15,-5 2-1-15,3 0 2 16,-1-3-2-16,1-10 0 15,6-7 0-15,3-11 0 16,12-15 0-16,-1-16 0 0,7-10 0 16,3-8 0-16,-1-14 0 15,0-1 0-15,-2-7 0 16,-5 5 0-16,-4 3 0 15,-2 8 0-15,-7 10-4 16,-4 3-2-16,10 15-4 16,-12-8-7-16,19 29-8 15,-18-9-3-15,27 7-2 16,-27-7 0-16,31 16-2 15,-18-8 0-15,3 7 1 16</inkml:trace>
  <inkml:trace contextRef="#ctx0" brushRef="#br5" timeOffset="170">5869 6244 104 0,'0'19'38'15,"0"-19"1"-15,7 12 0 16,-7-12-34-16,26-10 0 16,-1-6-2-16,7 0 0 15,2-10-1-15,1 1 0 16,-4-3-1-16,-3 4 0 15,-8-2 0-15,-7 7 0 16,-11 4 0-16,-2 15 0 16,-21-6-1-16,0 17 1 15,-3 8-1-15,-4 9 1 16,3 8-1-16,1 8 0 15,5-2 0-15,7 6 0 16,9-7-1-16,8-6 0 16,15-9-3-16,11-15-1 0,17-4-9 15,-3-31-9-15,25 9-6 16,-19-28-3-16,22 2-3 15,-17-15-5-15,2 5 4 16</inkml:trace>
  <inkml:trace contextRef="#ctx0" brushRef="#br5" timeOffset="171">6487 5966 109 0,'0'0'38'0,"-37"6"2"15,20 17-1-15,-9-1-30 16,11 2-5-16,2 5-2 16,10-3 0-16,4-5-1 15,9-2 0-15,10-8 0 16,9-6 0-16,0-3 0 15,1-2 0-15,-4 0 0 16,-2 4 1-16,-8 7-2 0,-9 11 1 16,-13 9 1-16,-11 11-2 15,-10 5 0-15,-3 5 0 16,-5 3-4-16,-2-5-1 15,13 2-10-15,-10-27-7 16,21 6-7-16,-11-31-2 16,24 0-6-16,-23-12-4 15,8-7 2-15</inkml:trace>
  <inkml:trace contextRef="#ctx0" brushRef="#br5" timeOffset="172">1414 7749 83 0,'-29'1'38'0,"6"13"0"15,-12-1 0-15,10 23-17 16,-12-5-17-16,8 4-1 16,1 4 0-16,12-1-2 15,6-6 1-15,14-3-1 16,10-13 1-16,15-13-1 15,10-15 1-15,7-14 1 16,7-11-1-16,5-11 0 0,-4-10 0 16,-5-5-1-16,-8-8 1 15,-12 6 0-15,-11 4-2 16,-11 9 1-16,-10 9-1 15,-9 12 0-15,-7 19 0 16,-4 17 0-16,-1 22 0 16,0 12-1-16,0 15 1 15,4 11 0-15,6 7-2 16,5 1-1-16,11-3-1 15,10-12-1-15,12-7-3 16,12-20-7-16,27 1-10 16,-9-32-5-16,22 2 0 0,-12-24-5 15,13-3 0-15,-10-13 0 16</inkml:trace>
  <inkml:trace contextRef="#ctx0" brushRef="#br5" timeOffset="173">2080 7768 108 0,'-20'8'38'15,"-17"-1"0"-15,5 18 1 16,-12-2-33-16,10 8-2 15,3 0 0-15,8 5-2 16,6-3 0-16,8 0-1 16,14-4 0-16,10-10 0 15,11-6-1-15,8-7 1 16,8-11 0-16,1-8-1 15,3-10 0-15,-4-8 0 16,0-7 0-16,-9-3 0 0,-5-1 0 16,-13-3 0-16,-4 2 0 15,-9 5 0-15,-4 6 0 16,-5 8 0-16,-3 5 0 15,1 9 0-15,-1 9 0 16,10 1 1-16,-14 20-1 16,13-4 1-16,3 1 0 15,6 1 0-15,6-4 0 16,7-3 0-16,7-10 0 15,7-6 1-15,5-8-2 16,4 0 0-16,-1-6 0 16,-3 1 0-16,-5 2 0 15,-6 3 0-15,-8 5 0 16,-8 9 0-16,-13-1 0 0,-7 28 0 15,-6-3 0-15,-4 11 0 16,-2 6 0-16,3 1 0 16,1 3 0-16,8-4 0 15,7-5 0-15,9-9 0 16,14-7 0-16,4-16-2 15,6-13 2-15,8-11 2 16,-2-11-2-16,3-7 0 16,-3-6 0-16,-1-6 0 15,-7 1 0-15,-3 2 0 16,-10 8 0-16,-2 6 0 15,-6 8 0-15,-5 7 0 16,-5 17 0-16,0 0 0 16,-3 21 0-16,-1 3 0 0,1 8 0 15,2 6 0-15,1 0 0 16,1 3 0-16,7-3 0 15,1-9 0-15,6-13 0 16,4-8 0-16,2-12 0 16,1-10 0-16,2-10 0 15,-2-9 0-15,-1-8 0 16,-2-1 0-16,-3 3 0 15,-4-3 0-15,-1 4 0 16,-2 3 0-16,2 8 0 16,-2 1-4-16,7 14-6 15,-5-9-5-15,16 22-6 16,-15-15-5-16,24 22-2 15,-19-18 1-15,21 19-1 16,-18-15 1-16,13 4 28 0,-6 11 8 16,-16-13 9-16,12 18 5 15,-23-14 2-15,12 9 2 16,-12-9 2-16,-5 18 1 15,-14-4-23-15,10 7-2 16,-4 1-2-16,4 8 0 16,-5 5-1-16,3 0 2 15,2 0-4-15,4-5 0 16,1-5 0-16,9-7 0 15,-5-18 0-15,23-2 0 16,-1-20 0-16,4-10 0 16,2-8 0-16,3-5 0 0,0-5 0 15,-7 3 0-15,1 6 0 16,-8 11 0-16,-3 13 0 15,-14 17 0-15,14 9 0 16,-12 14 0-16,0 11 0 16,1 2 0-16,5 7 0 15,-4-2-4-15,11 4-11 16,-10-16-5-16,19 6-6 15,-14-22-4-15,24 10 0 16,-14-25-1-16,31 4-1 16,-7-17 4-16,23-6 3 15</inkml:trace>
  <inkml:trace contextRef="#ctx0" brushRef="#br5" timeOffset="174">4588 7117 73 0,'6'-32'39'15,"1"12"-1"-15,-9 9 0 16,10 26-18-16,-19 4-13 15,-2 23-2-15,1 10-1 16,-1 16-2-16,-3 7 0 16,3 9-2-16,1 1 0 15,7-7-1-15,5-3-2 16,1-18-2-16,13 3-15 15,-10-29-8-15,15-7-10 16,-5-14-1-16,0-6 1 16,-14-4 1-16</inkml:trace>
  <inkml:trace contextRef="#ctx0" brushRef="#br5" timeOffset="175">4455 7656 120 0,'-19'-7'39'0,"19"7"1"15,-14-9-8-15,14 9-30 16,25-12-2-16,7-8-2 15,16-3-1-15,4-15-5 16,23 5-14-16,-9-16-13 16,13 1-3-16,-8-12-1 15,2 7 1-15</inkml:trace>
  <inkml:trace contextRef="#ctx0" brushRef="#br5" timeOffset="176">5105 7011 108 0,'-15'4'38'0,"-11"5"2"15,8 20-1-15,-4 3-35 16,-3 14 1-16,7 7-2 15,0 12 1-15,2 0-2 16,5 6 0-16,3-4 0 16,3-6 0-16,7-8-1 15,5-11 1-15,6-10-1 16,8-17-1-16,7-15 2 15,1-13-2-15,3-9 0 16,2-8 0-16,-2-6 0 16,-2-1 0-16,-3 2 0 0,-9 3 0 15,-3 7 0 1,-2 8 0-16,-13 17 0 0,0 0 0 15,11 9-2-15,-16 16-2 16,5 7-2-16,0-5-5 16,14 17-9-16,-10-19-5 15,25 13-4-15,-12-25-1 16,22 8-1-16,-10-22-4 15,16 0 0-15</inkml:trace>
  <inkml:trace contextRef="#ctx0" brushRef="#br5" timeOffset="177">5621 7341 79 0,'0'0'38'15,"-4"24"-2"-15,-1-11 2 16,12 16-24-16,-14-9-4 16,7 12-3-16,-4 0-2 15,1 2-1-15,-4 2-1 16,6-1 0-16,-4-6 0 15,2-3-1-15,2-11 0 16,1-15 0-16,0 0-1 16,15-15 1-16,-1-16-1 15,0-9-1-15,5-8 1 16,0-2-1-16,-1-2 1 0,-2 3-1 15,-6 10 0-15,-2 7 0 16,-4 13 0-16,-3 9 0 16,-1 10-1-16,0 0 0 15,4 13-2-15,10-4 0 16,2-2 0-16,6 0-1 15,11-4 0-15,-2-5-1 16,10-2 1-16,-4-4 1 16,2-3 0-16,-5-1 1 15,-6 0 1-15,-6 2 0 16,-7 1 1-16,-15 9 2 15,0 0 0-15,0 0 1 16,-19 11 0-16,4 8 1 16,-7 4 0-16,1 11 1 15,-2 1-1-15,6 7-1 0,0-3 0 16,7 0-1-16,6-5 0 15,8-9-1-15,9-10 0 16,8-10-1-16,4-15 0 16,5-9 0-16,3-9 0 15,-4-5-1-15,-4-5 1 16,-2-3 0-16,-10 4-1 15,-5 4 1-15,-6 5 0 16,-2 4 0-16,-1 7-1 16,-2 1 1-16,3 16 0 15,2-18-1-15,-2 18 1 16,22-9 0-16,-8 8 0 15,5 1 0-15,-1 0 1 16,2 2-1-16,1 3 1 0,-4-2-1 16,0 2 1-16,-2 0-1 15,-1-1 1-15,-1 1-1 16,-1-2 2-16,-2 1-2 15,2-1 0-15,-12-3 0 16,11 16 0-16,-11-2 0 16,-3 5 0-16,-4 3 0 15,-2 2 0-15,-1 6 0 16,2-3 0-16,4 1 0 15,4-6 0-15,8-7 0 16,6-8 0-16,9-11 0 16,4-11 0-16,6-8 0 15,1-7 0-15,0-4 0 0,-1 0 0 16,-5 2 0-16,-6 6 0 15,-6 5 0-15,-6 9 0 16,-10 12 0-16,0 0 0 16,-9 23 0-16,4-1 0 15,-2 5 0-15,3 5-4 16,1 0-2-16,9 1-3 15,0-13-4-15,17 5-3 16,-7-25-4-16,25 7-3 16,-17-26-1-16,19 9 0 15,-14-24 1-15,7 5 23 16,-6 1 4-16,-16-10 7 15,4 18 4-15,-22-12 6 16,12 19 2-16,-27-10 4 0,19 23-1 16,-27-2-18-16,12 10-1 15,-6 7-2-15,2 9-2 16,-1 4 0-16,4 5-1 15,2 2 0-15,6 3-1 16,6-5 0-16,3-3 0 16,5-8 1-16,7-13-2 15,5-11 0-15,7-12 0 16,-2-10 0-16,3-6 0 15,2-6 0-15,-2-2 0 16,-1 2 0-16,-4 6 0 16,-6 10 0-16,-7 8 0 15,-8 12-2-15,-1 19 2 16,-11 13-1-16,-3 15 1 0,-2 14-1 15,0 8 0-15,-3 10 1 16,2 4-1-16,8-9 1 16,-3-2-1-16,9-12 1 15,3-15 0-15,2-18 0 16,-1-27 0-16,0 0 1 15,17-19 0-15,-9-11 0 16,4-11 1-16,-3-12 0 16,1-5-2-16,1 0 0 15,2 3 0-15,-2 4 0 16,2 4 0-16,4 8 0 15,1 2-3-15,6 10-2 16,-2-1-6-16,10 10-2 16,-10-15-5-16,17 13-5 15,-20-24-3-15,21 10 0 0,-22-20 0 16,17 12 1-16,-15-17 5 15,5 13 3-15,-7 5 27 16,-9-8 9-16,14 28 4 16,-28-8 2-16,18 27 2 15,-28-2 1-15,17 29 1 16,-25-5 1-16,15 20-23 15,-13 6-3-15,3 6-1 16,0 3 0-16,3 2-1 16,3-6 1-16,7-7-3 15,5-10 0-15,7-12 0 16,4-10 0-16,6-9 0 15,4-8 0-15,-1-2 0 16,2-2 0-16,-1 3 0 0,-1 3 0 16,-3 4 0-16,-3 7 0 15,-2 6 0-15,-2 2 0 16,-2 5 0-16,2 0 0 15,-6-3 0-15,3 3-4 16,-7-21-9-16,4 23-3 16,-17-28-6-16,13 5-3 15,-31-5-4-15,7 5 0 16,-28-22 1-16,0 11 2 15,-33-11 5-15,-10 7 1 16,-21 2 5-16</inkml:trace>
  <inkml:trace contextRef="#ctx0" brushRef="#br5" timeOffset="178">1181 8803 71 0,'-1'-14'38'0,"-7"-8"-1"15,6 11 1-15,-15-10-14 16,10 11-18-16,7 10-2 0,-13-7 0 16,8 22-1-16,5 14 0 15,-4 12-1-15,8 16-1 16,-3 11 1-16,4 10-2 15,-2 3 2-15,2 1-2 16,1-5 0-16,2-8 1 16,0-15 0-16,-2-9-1 15,2-19 0-15,-2-12 0 16,-6-14 0-16,10-22 1 15,-8-11 0-15,-2-9-1 16,-3-11 0-16,-5-9 1 16,1-6-1-16,-4-7 0 15,2-3 0-15,3 1 0 16,0 8 0-16,4 5 0 0,7 8-1 15,4 7 1-15,7 12-1 16,7 10 2-16,3 12-2 16,6 8 1-16,2 10 0 15,-3 11 0-15,-1 10 1 16,-5 12-2-16,-8 9 2 15,-10 12-2-15,-10 8 2 16,-14 7 0-16,-7 0-1 16,-1-2-1-16,-8-10 0 15,4-12-1-15,2-13-2 16,9-27-3-16,18-8-11 15,-5-34-7-15,33 2-3 16,-8-26-2-16,20 6-5 16,-7-12-1-16,10 8 1 15</inkml:trace>
  <inkml:trace contextRef="#ctx0" brushRef="#br5" timeOffset="179">1567 8688 92 0,'8'-20'35'0,"-8"20"2"15,0 0-1-15,11-1-29 16,-8 14-1-16,6 11-2 15,-4 9 0-15,1 19-1 16,-3 7 0-16,-2 16-1 16,-2 3 0-16,-3 8-2 15,-5-4 0-15,4-5 0 16,5-9-3-16,1-21-4 0,16-1-13 15,-17-46-6-15,38 19-8 16,-20-40-2-16,12-2-3 16,-10-19 2-16</inkml:trace>
  <inkml:trace contextRef="#ctx0" brushRef="#br5" timeOffset="180">1675 9073 115 0,'-25'-15'39'16,"25"15"2"-16,-22-7-3 15,22 7-33-15,13-1-2 16,11-6-1-16,14-6-2 15,4-7-1-15,12-4-2 16,2-9-2-16,13 1-9 16,-16-24-12-16,17 16-5 15,-26-15-5-15,2 11-2 0,-17-8-1 16,-1 9 2-16</inkml:trace>
  <inkml:trace contextRef="#ctx0" brushRef="#br5" timeOffset="181">2158 8504 105 0,'-16'25'38'15,"-9"8"2"-15,9 20-1 16,-8 15-34-16,7 6-2 15,0 6 0-15,7 4-2 16,4-1 0-16,4-6-3 16,10-8-2-16,-1-19-5 15,22-3-15-15,-9-33-8 16,19-5-6-16,-2-30-1 15,10-3 0-15</inkml:trace>
  <inkml:trace contextRef="#ctx0" brushRef="#br5" timeOffset="182">2505 8665 91 0,'0'0'40'0,"-18"-12"1"16,13 23 0-16,-11-4-18 15,0 18-18-15,1 3-1 16,4 10-1-16,-3 7 0 15,2 6-1-15,0 7 0 16,-1 4-2-16,3 0 0 16,5-7 0-16,2-2 0 15,9-8 0-15,6-12 0 16,9-6 0-16,7-14 0 0,8-12 0 15,2-6 0-15,6-6 0 16,1-4 0-16,0-5-4 16,8 10-11-16,-16-19-7 15,14 25-5-15,-18-19-4 16,17 20-1-16,-16-25-2 15,13 18-2-15,-10-12 0 16</inkml:trace>
  <inkml:trace contextRef="#ctx0" brushRef="#br5" timeOffset="183">3246 8707 58 0,'-12'-19'37'0,"12"19"0"16,-21-14-2-16,21 14-8 15,-28 5-14-15,13 10-4 16,-8 1-2-16,2 13-3 15,-2 9 1-15,1 10-2 16,2 4 1-16,3 7-2 16,7-4 1-16,10-3-1 15,6-9-1-15,13-8 1 16,12-16-1-16,11-16 0 15,4-11 0-15,4-13-1 16,1-10 1-16,-6-9-1 16,-8-8 0-16,-8-4 0 15,-12 0-1-15,-14 2 1 0,-12 5-2 16,-11 6 1-16,-9 8-2 15,-6 9 2-15,2 9-3 16,-4 6 0-16,3 12 0 16,10-3-6-16,25 17-8 15,-1-19-7-15,28 15-2 16,-4-21-3-16,27 9-1 15,-3-14-4-15,13 4 0 16</inkml:trace>
  <inkml:trace contextRef="#ctx0" brushRef="#br5" timeOffset="184">3670 8646 105 0,'0'0'38'15,"0"0"1"-15,0 0-1 16,-13 25-32-16,1-2-1 0,2 10-2 16,-3 9 1-16,-1 8-2 15,1 7 0-15,4 3-1 16,4-3 0-16,2-6-3 15,6-6-2-15,3-16-3 16,19-1-12-16,-13-32-8 16,28 2-4-16,-16-28-5 15,17 0-4-15,-12-19 3 16,3 4-1-16</inkml:trace>
  <inkml:trace contextRef="#ctx0" brushRef="#br5" timeOffset="185">3727 8694 111 0,'-17'-2'40'16,"-1"-4"0"-16,18 6 0 15,0 0-35-15,12-9-4 0,13-2 0 16,12-5-2-16,6 1-1 16,2-3-3-16,6 12-3 15,-12-12-13-15,10 25-7 16,-30-9-8-16,2 16-3 15,-16-3-1-15,-3 13 3 16</inkml:trace>
  <inkml:trace contextRef="#ctx0" brushRef="#br5" timeOffset="186">3703 8981 115 0,'-18'12'41'16,"18"5"0"-16,0-17-2 15,23-17-35-15,8-2-2 0,16-8-1 16,6 0-1-16,3-5-3 15,5 7-1-15,-14-11-11 16,11 26-12-16,-31-7-7 16,-1 18-6-16,-26-1-1 15,4 22 2-15</inkml:trace>
  <inkml:trace contextRef="#ctx0" brushRef="#br5" timeOffset="187">3736 9225 116 0,'-32'24'40'0,"21"1"2"16,11-25-2-16,4-20-37 15,23-7-1-15,19-12-2 0,10-5-3 16,5-11-5-16,16 10-16 16,-12-18-6-16,11 14-11 15,-10-8 1-15,4 10-2 16,-16-2 1-16</inkml:trace>
  <inkml:trace contextRef="#ctx0" brushRef="#br5" timeOffset="188">4470 8658 102 0,'-34'34'41'15,"7"16"1"-15,-13 0-2 16,14 8-34-16,-9 0 0 16,13 2-3-16,0-5 0 15,10-7-1-15,8-16-1 0,9-14 0 16,9-18 0-16,6-18 0 15,4-13 0-15,3-12-1 16,1-10 0-16,0-9 1 16,-2 1-2-16,-6 3 0 15,-4 5 0-15,-7 11 1 16,-2 9-1-16,-4 13 0 15,-3 20 0-15,0 0 1 16,0 0 1-16,1 24 1 16,3-4-1-16,6 4 0 15,2-6 0-15,9-2 0 16,2-10 2-16,9-6-3 15,1-8 0-15,2-11 0 16,1-2-2-16,-4-7 2 0,0 2 0 16,-7 0-1-16,-3 5 1 15,-8 2-1-15,-2 10 2 16,-12 9 0-16,7 18 1 15,-7 15-2-15,-6 10 0 16,-2 10 0-16,-2 9 0 16,3 3 0-16,3-1 0 15,2-5 0-15,10-7-12 16,-3-27-3-16,21 2-8 15,-11-40-5-15,23 5-3 16,-10-32-1-16,24 3-4 16,-15-28 0-16,16-6 3 15</inkml:trace>
  <inkml:trace contextRef="#ctx0" brushRef="#br5" timeOffset="189">5608 8388 91 0,'6'-22'38'15,"-6"22"1"-15,7-16 0 16,-7 16-34-16,-2 24-1 16,-3 4-2-16,-1 10 0 0,0 8 0 15,-1 11 0-15,1 6-1 16,5 2 0-16,-3-2-1 15,7-2 0-15,-4-8-3 16,4-7-2-16,-3-23-15 16,19 0-15-16,-19-23-3 15,16 0 0-15,-14-17-1 16</inkml:trace>
  <inkml:trace contextRef="#ctx0" brushRef="#br5" timeOffset="190">5541 8710 96 0,'-27'-15'38'0,"12"11"2"16,-5-3-1-16,20 7-31 15,0 0-3-15,0 0-1 0,15 15-1 16,7-8 0-16,5 0-1 16,7 4 0-16,2-6-1 15,6 5 0-15,1-7 1 16,-1-2-1-16,0-3-1 15,1-3 1-15,-3-3-1 16,-9-1 0-16,-3 1 1 16,-5-6-1-16,-13 4-1 15,-10 10 1-15,8-11 0 16,-8 11 0-16,-18 6 1 15,-1 8-1-15,3 5 0 16,-1 5 0-16,1 6 1 16,2 2-1-16,6 1 0 15,6 0 0-15,9-6 0 0,7-7 0 16,11-7 0-16,5-10 0 15,1-8 0-15,1-6 1 16,-3-5-2-16,-2-5 0 16,-7-2-2-16,-10-7-2 15,3 7-10-15,-21-15-7 16,17 16-6-16,-18-17-2 15,26 12-3-15,-16-14-2 16,26 12-3-16,1-2 1 16</inkml:trace>
  <inkml:trace contextRef="#ctx0" brushRef="#br5" timeOffset="191">6754 8299 62 0,'6'-16'38'0,"-6"0"0"15,0 16 1-15,-2-12-12 0,4 26-22 16,-3 8-1-16,2 10-1 16,-4 13-1-16,-1 11 0 15,-2 6-1-15,-1 10 0 16,2 1 0-16,-3-4-2 15,3-3 0-15,0-14-4 16,15 1-12-16,-14-29-17 16,17-1-4-16,-13-23-1 15,19-1 0-15</inkml:trace>
  <inkml:trace contextRef="#ctx0" brushRef="#br5" timeOffset="192">6689 8736 102 0,'-19'-11'40'0,"19"11"0"0,-20-10-1 16,20 10-33-16,11-12-4 15,7 0-1-15,14-2-4 16,7-10-2-16,22 5-14 16,-9-26-9-16,24 4-13 15,-10-11 2-15,10 5-1 16,-15-8 1-16</inkml:trace>
  <inkml:trace contextRef="#ctx0" brushRef="#br5" timeOffset="193">7227 8152 92 0,'-29'19'38'15,"6"22"2"-15,-7-1 0 0,10 14-35 16,-5 7 0-16,6 8-1 16,-3 5 1-16,9 5-2 15,3-7 1-15,4-4-3 16,1-11 2-16,10-9-2 15,4-17 1-15,5-11-2 16,8-20 0-16,5-15 0 16,2-13-1-16,0-7 1 15,2-10-1-15,-5 2 1 16,-3 0 0-16,-5 9 0 15,-6 6-1-15,-4 16 1 16,-8 12 0-16,0 12 0 16,-1 10 1-16,-3 7-3 15,10 8 0-15,2-5-4 0,13 8-6 16,-8-24-11-16,27 10-5 15,-13-28-2-15,25 4-5 16,-10-23-4-16,3-2 1 16</inkml:trace>
  <inkml:trace contextRef="#ctx0" brushRef="#br5" timeOffset="194">7506 8576 98 0,'-16'26'40'0,"-1"-6"2"16,15 5-3-16,6-11-35 15,14 0 0-15,7-10-2 16,8-4 1-16,1-8-2 16,3-7 0-16,-3-5-3 0,-7-4 2 15,-9 1 0-15,-11-2 0 16,-13 4 0-16,-13 4 0 15,-7 9 0-15,-9 8 0 16,0 10 0-16,-4 8 1 16,5 11 0-16,5 8 0 15,12 4 1-15,11 1-1 16,18-7 0-16,13-6-4 15,22-2-3-15,3-26-13 16,32 9-8-16,-14-29-6 16,15 0-6-16,-10-8-4 15,-2 1 2-15</inkml:trace>
  <inkml:trace contextRef="#ctx0" brushRef="#br5" timeOffset="195">865 10134 95 0,'0'0'37'0,"2"14"-2"15,-6 8 2-15,-11 0-34 16,1 10-1-16,-1 9-1 16,1 7 1-16,-4 1-1 15,4 2 2-15,4-7-1 16,5-4 0-16,5-11 1 0,5-9-1 15,-5-20 0-15,19-9-1 16,-4-15 1-16,3-8-1 16,-3-8 1-16,3-7-1 15,-8 0 2-15,2-2-3 16,-5 5 2-16,0 7-1 15,-5 6 1-15,2 10-2 16,-4 4 1-16,0 17-1 16,14-10 0-16,1 13 1 15,9 0-1-15,3 0-1 16,10-2-1-16,2-7-3 15,15 2-3-15,-11-17-13 16,23 16-6-16,-22-19-6 16,8 13-4-16,-18-6-3 0,2 12 2 15</inkml:trace>
  <inkml:trace contextRef="#ctx0" brushRef="#br5" timeOffset="196">1211 10290 100 0,'-19'38'38'0,"-2"-14"2"16,19 2-2-16,2-26-33 15,22 7-2-15,11-18 0 16,11-8-2-16,8-6 2 16,5-10-3-16,0-3 3 15,-2-3-2-15,-12 2 1 16,-5 2-2-16,-13 5 3 15,-12 7-2-15,-18 7-1 0,-10 11 2 16,-13 8-1-16,-4 13-1 16,-7 9-1-16,-3 8 1 15,0 7-1-15,4 7 1 16,10 2-1-16,8-2 1 15,12-6-1-15,17-9-1 16,19-8-3-16,10-18-4 16,28-2-12-16,-2-27-6 15,28 5-4-15,-11-25-7 16,16 4 0-16,-16-14 0 15</inkml:trace>
  <inkml:trace contextRef="#ctx0" brushRef="#br5" timeOffset="197">2079 9978 107 0,'-42'6'38'0,"3"16"2"0,-12-6-1 15,12 13-31-15,1-6-5 16,8 2 0-16,13-4-1 16,11-3 0-16,14-7 0 15,12-3-1-15,11-5 0 16,8-1 0-16,0-1 1 15,1 3-2-15,-4 4 1 16,-4 5-1-16,-15 8-2 16,-5 3 3-16,-14 9-3 15,-3 0 2-15,-9 0-2 16,-2-6 0-16,4-5-2 15,-1-14-1-15,13-8-7 0,5-23-11 16,23 1-3 0,-6-30-7-16,21 2-2 0,-5-21-4 15,15 0 3-15</inkml:trace>
  <inkml:trace contextRef="#ctx0" brushRef="#br5" timeOffset="198">2458 9662 113 0,'0'19'38'15,"-20"10"2"-15,5 22-2 16,-2 5-36-16,-3 8 0 15,3 8-1-15,3 3-1 16,4-1-2-16,2-6-1 16,13-5-4-16,-4-19-11 15,21 3-9-15,-16-27-8 16,14-6-5-16,-8-18 1 0,5-6 0 15</inkml:trace>
  <inkml:trace contextRef="#ctx0" brushRef="#br5" timeOffset="199">2294 10120 117 0,'-22'-18'41'15,"22"18"2"-15,-12-15-3 16,31-5-37-16,9 7-5 16,10-13-11-16,31 10-12 15,-10-22-8-15,27 8-8 16,-1-11 0-16,13 7-1 15</inkml:trace>
  <inkml:trace contextRef="#ctx0" brushRef="#br5" timeOffset="200">3437 9985 72 0,'4'-34'37'0,"6"5"0"15,-13-5-4-15,3 34-5 16,-18-21-22-16,0 28 0 15,-12 13-1-15,-1 15-1 0,-6 8 0 16,6 12-1-16,-1 1-1 16,11-1 0-16,10-5-1 15,13-6 0-15,10-15-1 16,14-12 1-16,8-14-1 15,9-14 0-15,0-10 2 16,0-9-1-16,-5-6 0 16,-6-5 0-16,-12 1 1 15,-8 0-1-15,-11 1-1 16,-9 7 2-16,-6 7-3 15,-1 6-1-15,-5 8-1 16,3 5-2-16,17 6-3 16,-15 3-8-16,30 16-9 15,-15-19-7-15,41 8 0 16,-12-15-5-16,19 0-2 0,7-15 2 15</inkml:trace>
  <inkml:trace contextRef="#ctx0" brushRef="#br5" timeOffset="201">4078 9493 115 0,'-19'-4'39'16,"-18"4"1"-16,3 27-9 16,-8 10-27-16,4 21 0 15,1 13 0-15,3 12-1 16,10 3-2-16,8 3 0 15,12-4-4-15,9-14 0 16,9-10-4-16,1-25-10 16,22-3-11-16,-20-31-7 0,16-2-4 15,-16-19-1-15,2 0 3 16</inkml:trace>
  <inkml:trace contextRef="#ctx0" brushRef="#br5" timeOffset="202">3799 10060 122 0,'-38'-10'41'15,"19"6"1"-15,2-12-3 16,22 0-36-16,17-7-5 15,16-13-10-15,28 11-13 16,-8-21-8-16,21 12-9 16,4-6 0-16,12 8-1 15</inkml:trace>
  <inkml:trace contextRef="#ctx0" brushRef="#br5" timeOffset="203">4932 9599 108 0,'13'-16'39'0,"-17"4"2"16,4 12-3-16,-1 29-35 15,-7 4-1-15,-2 12-1 16,-1 12 0-16,1 9-1 16,-1 6 0-16,6 7 0 15,4-7-1-15,4-1-2 16,4-16-2-16,11 5-10 15,-11-31-11-15,19 1-12 16,-10-18 0-16,5-5-3 16,-12-14 1-16</inkml:trace>
  <inkml:trace contextRef="#ctx0" brushRef="#br5" timeOffset="204">4882 10080 111 0,'-16'-10'42'16,"-4"-5"-1"-16,20 15-1 15,-15-15-36-15,15 15-1 16,20-16-2-16,0 5-3 15,13-1-3-15,-1-15-12 16,21 15-10-16,-11-20-10 16,13 8-3-16,-6-15-1 15,11 5 0-15</inkml:trace>
  <inkml:trace contextRef="#ctx0" brushRef="#br5" timeOffset="205">5450 9366 95 0,'-23'21'41'0,"-11"4"-1"15,8 22 0-15,-7 2-32 16,6 18 0-16,1 2-2 16,7 6-1-16,4-5-2 15,5-2-1-15,10-6 0 16,6-9-1-16,3-11 0 15,9-12-1-15,6-12 1 16,3-14-1-16,5-9 0 16,5-10 0-16,-4-8 0 15,0-2 0-15,-4-4 0 16,-6 0 0-16,-3 5 2 15,-7 5-2-15,-6 10 0 0,-7 9 0 16,4 9 0-16,-4 12-2 16,1 8 1-16,3 1-2 15,5 8-3-15,0-8-3 16,20 12-11-16,-12-27-7 15,24 9-4-15,-12-27-2 16,18 2-4-16,-8-16-3 16,4-4 4-16</inkml:trace>
  <inkml:trace contextRef="#ctx0" brushRef="#br5" timeOffset="206">5858 9843 95 0,'-23'8'39'0,"12"15"2"16,-3-10-2-16,19 9-23 15,9-17-12-15,7-10-2 0,11-9 0 16,10-4-1-16,-1-8 0 16,3-1-1-16,-4-3 0 15,-8 1 0-15,-10 3 0 16,-15 6-1-16,-14 5 1 15,-14 10 0-15,-7 10 0 16,-12 10 1-16,-3 11 0 16,-2 15 0-16,2 7 0 15,6 10 1-15,11-1-1 16,19-1 1-16,10-8-1 15,20-12-1-15,22-12-3 16,10-19-4-16,24 0-12 16,-16-30-7-16,17 12-6 0,-22-22-7 15,1 8-4-15,-21-11 2 16</inkml:trace>
  <inkml:trace contextRef="#ctx0" brushRef="#br5" timeOffset="207">2162 10837 18 0,'12'-19'33'0,"-6"-7"3"0,8 11 0 15,-12-7-17-15,10 24 4 16,-12-2 0-16,0 18-11 16,-5 9-4-16,5 19-2 15,-5 9-3-15,6 12-3 16,-2 6 2-16,2 6-3 15,-1 0 1-15,4-2-2 16,1-6 0-16,-3-12-4 16,8-4-5-16,-13-26-14 15,14 1-12-15,-11-30-1 16,7 15-1-16,-8-27 1 15</inkml:trace>
  <inkml:trace contextRef="#ctx0" brushRef="#br5" timeOffset="208">2072 11363 93 0,'-34'-11'40'16,"16"12"2"-16,-3-8-2 15,21 7-31-15,0 0-4 16,0 0-2-16,33-5-1 16,0-11-1-16,8-4-1 15,11-6-2-15,9-3-1 16,8-7-3-16,7 5-6 15,-8-15-12-15,11 22-7 16,-19-13-4-16,6 14-7 16,-14-5 2-16</inkml:trace>
  <inkml:trace contextRef="#ctx0" brushRef="#br5" timeOffset="209">2778 11082 86 0,'0'0'38'0,"0"0"0"16,-13-7 2-16,13 18-33 15,-9 7-2-15,9 8-1 16,-7 4-1-16,2 11-1 15,-1 1 0-15,2 5 0 16,1-3-1-16,1-2 0 16,0-9 0-16,4-7 0 0,0-14 0 15,-2-12-1-15,13-16 1 16,-5-7-1-16,1-13 1 15,1-3-1-15,-2-1 1 16,-4-3-1-16,-1 5 0 16,-1 5 1-16,-2 6-1 15,-1 7 0-15,2 7 0 16,6 0-2-16,6 8-1 15,5-3-2-15,9 5-3 16,-2-11-11-16,23 15-7 16,-18-16-4-16,22 15-2 15,-20-14-4-15,9 10-1 16,-9-4 1-16</inkml:trace>
  <inkml:trace contextRef="#ctx0" brushRef="#br5" timeOffset="210">3102 11236 96 0,'-13'16'40'0,"15"3"0"16,-2-19-1-16,17-9-36 16,13-9 0-16,10-4-2 15,6-5 1-15,1-4-2 16,2-4 1-16,-8 0-1 15,-5 3 1-15,-9 3 1 16,-14 3 0-16,-10 6 0 16,-12 6-1-16,-11 12 2 15,-10 9-3-15,-6 11 1 16,-2 11 0-16,-5 12-1 0,1 5 0 15,10 6 0-15,5 1 1 16,15-4-1-16,15-10 0 16,18-9 1-16,16-13-3 15,12-15-1-15,15-9-4 16,1-23-8-16,20 9-10 15,-16-25-5-15,11 14-2 16,-21-17-4-16,0 12-5 16,-19-5 3-16</inkml:trace>
  <inkml:trace contextRef="#ctx0" brushRef="#br5" timeOffset="211">3716 11084 94 0,'-22'17'41'0,"20"3"-1"15,2-20 0-15,11 6-35 16,12-13-1-16,15-5-2 15,5-6 0-15,5-5-2 16,2-5 2-16,-4-1 1 16,-5-1-2-16,-9 0 2 15,-15 4-2-15,-10-2 2 16,-11 5-2-16,-15 3 1 15,-6 8-2-15,-10 11 0 16,-9 13-1-16,-5 14-1 16,1 13 1-16,-2 10-1 15,8 13 2-15,6 2-2 16,13 1 3-16,9-5-2 0,25-18 2 15,15-14-2-15,23-18 0 16,15-18-2-16,20-7-5 16,-3-24-9-16,22 8-8 15,-17-22-5-15,15 18-3 16,-26-7-5-16,2 16-1 15,-23 4 2-15</inkml:trace>
  <inkml:trace contextRef="#ctx0" brushRef="#br5" timeOffset="212">4573 11103 114 0,'-23'17'41'16,"9"7"1"-16,-10-14-1 15,2-3-42-15,22-7-9 16,-20-17-22-16,20 17-7 16,-5-24-2-16,5 10-5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1-04T23:32:01.122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14958 1211 48 0,'0'0'29'16,"8"-47"0"-16,-8 47 0 16,-21-6-24-16,21 16-3 15,-10 11 0-15,4 17 1 16,-7 9 0-16,7 18 1 15,-8 9-2-15,1 9 3 0,2-3-1 16,-7-5 2-16,5-6-4 16,-3-12 2-16,8-7-1 15,-4-20 0-15,8-14 0 16,4-16 0-16,0-22-1 15,5-14 0-15,5-14 2 16,1-9-1-16,5-14 0 16,0-9 0-16,2-5 1 15,-18 87-1-15,21-86 0 16,-21 86 0-16,22-84-2 15,-22 84 1-15,23-73-1 16,-23 73 0-16,24-60 0 16,-24 60 0-16,0 0-1 15,48-62 1-15,-13 68-1 0,1 20 0 16,2 23 1-16,-5 16-2 15,1 17-1-15,-6 7 0 16,-6 1-2-16,-7-6 0 16,-8-10-2-16,-1-1-5 15,-13-23-28-15,9-8 2 16,-8-19 0-16,3-13-2 15</inkml:trace>
  <inkml:trace contextRef="#ctx0" brushRef="#br0" timeOffset="175.01">15036 1569 76 0,'-28'-13'39'16,"9"8"-2"-16,4 2 0 0,15 3-23 16,0 0-13-16,39-13-2 15,12 2-10-15,2-13-25 16,18 2 0-16,8-9-1 15,10 2 0-15</inkml:trace>
  <inkml:trace contextRef="#ctx0" brushRef="#br0" timeOffset="760.0435">16086 1458 76 0,'-2'34'35'15,"-6"1"0"-15,5 11 0 0,-8 0-30 16,5 5-2-16,-5 1 2 16,4 8-3-16,-4-6 1 15,3-3 0-15,0-10-2 16,2-5 0-16,2-12-1 15,3-9 0-15,1-15 0 16,9-17 0-16,1-11 0 16,1-11 1-16,1-10 0 15,0-8 2-15,1-8-2 16,0-3 1-16,-2 2-1 15,3 5 1-15,-4 8-2 16,4 7 2-16,1 9-2 0,3 11 0 16,-3 7 0-16,5 10 0 15,0 8 0-15,1 4 0 16,-1 4 0-16,1 4 0 15,-3 5-1-15,-3 6 1 16,-7-3-1-16,-6 7 0 16,-8 4 1-16,-8 3-2 15,-8 1 1-15,-5 0 0 16,-3-2 0-16,-3-2 0 15,0 0 1-15,4-7-2 16,1-2 2-16,8-1 0 16,0-1 0-16,5 3 0 15,4 9 0-15,1 7-1 16,2 10 0-16,1 5 1 15,-2 7-1-15,-4 3-2 0,4 6-2 16,-8-18-13-16,16 6-18 16,-6-19 0-16,14-8-1 15,5-23 0-15</inkml:trace>
  <inkml:trace contextRef="#ctx0" brushRef="#br0" timeOffset="1149.0657">16668 1392 97 0,'-5'17'39'15,"-5"19"-1"-15,-14 7-1 0,-4 6-36 16,6 1-1-16,6 6 0 15,4 0-1-15,4-7-2 16,8-2-2-16,1-15-1 16,15-11-2-16,-4-21-4 15,18-4-5-15,-12-28 1 16,16-5 1-16,-17-18 4 15,5-6 5-15,-13-8 5 16,-7-7 4-16,-2 76 6 16,-7-78 5-16,7 78 1 15,-27-82 4-15,27 82-6 16,-21-64-2-16,21 64-4 15,-37-57-1-15,37 57-5 16,-10-37-4-16,10 37-7 0,-8-31-26 16,10 15 0-16,16 17-2 15,9 11 1-15</inkml:trace>
  <inkml:trace contextRef="#ctx0" brushRef="#br0" timeOffset="1450.0829">17304 1511 82 0,'-9'15'40'0,"-14"-6"-3"15,4 7 2-15,-10 4-32 0,4-4-3 16,-3 3 1-16,2 6-3 15,1-1 0-15,4 8-1 16,1-3 1-16,10 2-1 16,5-2-1-16,11-6 0 15,12-9 0-15,17-11-1 16,17-17 0-16,14-13 0 15,20-17-5-15,4-22-3 16,21-9-29-16,-61 33 1 16,6-7 0-16,-4 1-2 15</inkml:trace>
  <inkml:trace contextRef="#ctx0" brushRef="#br0" timeOffset="1646.0942">18004 932 92 0,'0'0'41'16,"0"0"3"-16,-33-19-3 15,8 52-36-15,-9 29-4 16,5 28 2-16,4 7-2 16,13 5-3-16,-2-4-2 15,1-7-3-15,23-18-30 16,-15-18-4-16,7-3 0 15,-4-15-1-15</inkml:trace>
  <inkml:trace contextRef="#ctx0" brushRef="#br0" timeOffset="2680.1533">17771 1398 89 0,'-11'12'39'0,"13"7"1"15,-2-19 0-15,19 15-36 16,6-18-2-16,7-1 1 16,9-8 0-16,3-3-1 15,1-4 0-15,5-6-1 16,-8 4 1-16,0-1-1 15,-8 1 0-15,-7 9 0 16,-8 2 0-16,-5 4 0 16,-14 6 0-16,-4 18 0 15,-9 7-1-15,-6 6 1 0,-1 5-1 16,1 10-1-16,1 3 1 15,8 2-1-15,3-6 1 16,14-2-1-16,9-14 1 16,14-9-1-16,8-14 1 15,9-14 2-15,1-11-2 16,7-9 1-16,-2-12 0 15,-4-2 1-15,-6-3-1 16,-4-1 1-16,-10 4-1 16,-8 9 0-16,-5 8 0 15,-9 8-1-15,-7 17 0 16,0 0 0-16,-12 17 0 15,4 7-1-15,-4 7 0 16,6 1 1-16,1 3-1 16,5-3 1-16,11-7-1 0,7-6 1 15,10-11 0-15,8-9 0 16,9-8 0-16,6-11 0 15,5-5 1-15,0-5-1 16,-2 0 1-16,-3-3 0 16,-10 7-1-16,-7 2 1 15,-9 5-1-15,-11 12 0 16,-14 7 0-16,5 12 0 15,-14 9 0-15,-2 3-1 16,-2 5 1-16,2 4-1 16,-2 2 0-16,4-4 1 15,0-1-1-15,7-9-1 16,2-8 2-16,0-13 0 15,0 0 0-15,13-1 0 0,-4-15 0 16,1-6 1-16,1-7 0 16,-1-1 1-16,5-1-2 15,-1 1 0-15,-1 6 1 16,1 3-1-16,1 9 0 15,2 3 0-15,-1 9 0 16,6 0 0-16,-1 7 0 16,3-1 0-16,4-2 1 15,3-3-1-15,2-4 0 16,2-1 0-16,2-8 1 15,-1-4-1-15,-5-2 1 16,1-9-1-16,-32 27 1 16,0 0 0-16,34-52 0 15,-34 52 0-15,0 0 0 0,5-48 0 16,-5 48 0-16,-19-16-1 15,-9 15 0-15,-6 14 0 16,-4 9-2-16,2 15 2 16,1 12-2-16,16 6 0 15,13 4-3-15,17-23-8 16,36-5-15-16,-8-16-14 15,32-3 0-15,-2-15-3 16,17-1 2-16</inkml:trace>
  <inkml:trace contextRef="#ctx0" brushRef="#br0" timeOffset="3223.1844">20557 1279 68 0,'7'-14'39'0,"-10"1"0"0,3 13 1 15,-30 3-30-15,9 10-2 16,-16 4 0-16,0 8-3 16,-6 6 0-16,5 4-1 15,-2 0-2-15,7 2 1 16,9-1-3-16,12-2 0 15,13-2-1-15,12-8 0 16,15-7 1-16,10-5 0 16,10-6-1-16,2-12 2 15,2-7 0-15,-4-9 0 16,-5-9 0-16,-12-5 1 15,-9-3-2-15,-9-7 0 16,-17 1 1-16,-8-1-1 16,-8 2 0-16,20 44-1 0,-33-36 0 15,4 12-2-15,-4 5-1 16,9 6-4-16,24 13-22 15,-12-15-9-15,25 13-2 16,-13 2 0-16</inkml:trace>
  <inkml:trace contextRef="#ctx0" brushRef="#br0" timeOffset="3482.1992">21183 955 98 0,'82'-59'40'0,"-82"59"1"15,46-59-11-15,-46 59-27 0,0 0 0 16,-4-48 0-16,4 48 2 16,0 0-3-16,-66 41 1 15,12 26-2-15,5 16-1 16,3 20-2-16,12 12-3 15,13 10-14-15,8-19-22 16,11-16 1-16,2-36-1 16,7-13 0-16</inkml:trace>
  <inkml:trace contextRef="#ctx0" brushRef="#br0" timeOffset="3636.208">20860 1366 113 0,'-16'-6'42'0,"0"-1"2"16,16 7-3-16,16 2-38 15,10-8-4-15,21-3-9 16,5-15-26-16,28 0-6 16,-80 24-1-16,94-27 1 15</inkml:trace>
  <inkml:trace contextRef="#ctx0" brushRef="#br0" timeOffset="5049.2888">15146 3063 40 0,'24'-20'33'15,"-2"5"2"-15,-7-7-1 16,-4 15-11-16,-17-8-16 16,6 15 0-16,-35-3 0 0,8 19-1 15,-12 2-1-15,0 15 0 16,-9 6-1-16,5 12 0 15,-2-2 0-15,9 9-1 16,8-6 0-16,10-1-2 16,12-9 1-16,13-6-2 15,13-13 1-15,15-14-1 16,11-13 0-16,12-15 1 15,3-15-1-15,3-9 1 16,0-12-1-16,-8-7 0 16,-5-2 0-16,-15 0 0 15,-13 7 0-15,-12 6 0 16,-15 12 0-16,-12 10-1 15,-9 11 1-15,-7 13 0 0,-1 6 0 16,2 8 1-16,2 2-1 16,9 3 0-16,11-2 1 15,9-12 0-15,23 11-1 16,8-14 1-16,12-4-1 15,8-1 1-15,8-5-1 16,-2 0 1-16,-2 0-1 16,-4 4 0-16,-9 8 1 15,-8 8-1-15,-12 8 1 16,-11 10-1-16,-10 7 1 15,-5 12 0-15,-6 3-1 16,-1 3 1-16,0 1-1 16,2-7 0-16,7-6 0 15,6-8 1-15,10-11-1 0,7-15 0 16,12-14 1-16,7-10-1 15,3-14 0-15,2-7 1 16,3-3 0-16,-3-6-1 16,-9 3 1-16,-5 3-1 15,-10 6 0-15,-7 8 1 16,-8 13-1-16,-6 17 0 15,-11-6 0-15,-3 19 1 16,-1 11-1-16,-2 11 0 16,-2 6 0-16,8 3 0 15,4 0 0-15,9-3 0 16,7-8 0-16,17-10 0 15,10-18 0-15,9-13 1 16,12-14-2-16,3-11 1 16,3-7 0-16,-2-6 0 0,-2 1 0 15,-7 2 0-15,-9 9 0 16,-8 10 0-16,-13 10 0 15,-12 16 0-15,-9 11 1 16,-8 10-1-16,-7 10 0 16,-3 5 0-16,0 2 0 15,1 2 0-15,3-4 0 16,2-7 0-16,8-14 0 15,6-5 0-15,-3-12 0 16,19-15 0-16,-3-6 0 16,0-7 1-16,-1-3-1 15,2-5 1-15,0-1-1 0,-3-3 0 16,4 3-1-16,1-2-3 15,9 2-1-15,2-10-7 16,19 20-12-16,-11-22-12 16,24 18-6-16,-3-11-2 15,17 17 3-15</inkml:trace>
  <inkml:trace contextRef="#ctx0" brushRef="#br0" timeOffset="5585.3195">17951 2457 51 0,'-25'-7'41'0,"-12"4"-4"15,0 18 2-15,-12 0-12 16,2 21-21-16,-5 11-1 16,4 14-1-16,-1 6 0 15,11 13 0-15,6 6 0 16,17 4-1-16,14-2-2 15,16-3 0-15,21-12-1 0,13-15 1 16,21-15-1-16,11-21 1 16,8-27-1-16,6-22 1 15,-1-27-1-15,-3-18 1 16,-11-20-1-16,-8-9-1 15,-14-7 1-15,-21 0-1 16,-18 0 0-16,-19 9 0 16,-21 14-1-16,-13 15 0 15,-18 26 0-15,-8 21 1 16,-3 24-2-16,2 16-2 15,9 29-5-15,1-8-14 16,27 26-16-16,9-11 3 16,28 7-3-16,14-15 1 15</inkml:trace>
  <inkml:trace contextRef="#ctx0" brushRef="#br0" timeOffset="5952.3405">18837 2761 93 0,'-32'5'38'0,"-11"-2"1"16,6 17-10-16,-11-7-24 15,8 8 0-15,-1 0-1 16,8 4-1-16,4 2-2 15,15-2 1-15,7-3-1 0,11-3-1 16,13-7 1-16,9-2-1 16,8-4 0-16,7 2 0 15,2 0 1-15,-5-3-1 16,-1 3 1-16,-8 8-1 15,-9 3 1-15,-11 7 0 16,-15 3-1-16,-8 4 1 16,-4 2-1-16,-8-5-2 15,4 1-5-15,-5-22-13 16,22 3-19-16,-1-24-1 15,19-5-1-15,8-21 0 16</inkml:trace>
  <inkml:trace contextRef="#ctx0" brushRef="#br0" timeOffset="6498.3717">19255 2853 97 0,'-25'16'40'15,"6"12"1"-15,-8-8-3 16,3 10-35-16,1 3-1 15,5 6 0-15,2-1-1 16,2 5 0-16,4-4 0 16,2-5-1-16,4-2 0 15,3-9 0-15,1-8-1 16,0-15 1-16,0 0 0 15,14-19-1-15,-3-11 1 16,2-4 0-16,0-11 0 16,2-5 0-16,-1 0 1 0,2 1-1 15,-3 6 0-15,-2 10 1 16,-3 9-1-16,-1 6 1 15,-7 18 0-15,14-1 0 16,-14 1-1-16,17 22 1 16,-4-7 0-16,6-1 0 15,5-5 0-15,10-4-1 16,5-9 1-16,8-8-1 15,6-6 1-15,5-8-1 16,-1-4 1-16,-3-3-1 16,-4 5 1-16,-11 2 0 15,-7 6 0-15,-12 9 0 16,-20 11-1-16,5 12 0 15,-18 14 0-15,-9 9-1 0,-3 12 0 16,-2 4-1-16,3 8-1 16,1-3-1-16,13 2-2 15,6-12-1-15,22-2-3 16,1-33-15-16,34 8-12 15,-2-26-2-15,16-6 0 16,-2-20 2-16</inkml:trace>
  <inkml:trace contextRef="#ctx0" brushRef="#br0" timeOffset="6788.3883">20253 2806 92 0,'-9'-15'39'16,"-3"19"0"-16,-17 0-1 16,3 19-32-16,-4 7-2 15,5 10 0-15,2 5-2 16,5 6 1-16,5 0-1 0,12-2 0 15,7-5-1-15,7-9 0 16,8-10 0-16,8-12-1 16,4-16 1-16,5-9-1 15,-3-11 0-15,-2-12 0 16,-1-5 0-16,-9-4 0 15,-8-2-1-15,-11-4-1 16,-7 7-2-16,-11 3 0 16,-1 10-5-16,-14-8-12 15,21 24-17-15,-15-3-1 16,23 17-2-16,-13-14 2 15</inkml:trace>
  <inkml:trace contextRef="#ctx0" brushRef="#br0" timeOffset="7166.4099">20835 2713 80 0,'-19'4'39'15,"0"11"-2"-15,-19-7 2 16,10 13-30-16,-17-4-4 15,6 8 0-15,-4 0-2 16,8-4 0-16,9 4 0 16,8-3-1-16,10-5-1 15,14-1 0-15,9-4-1 16,10-4 0-16,7-4 0 15,3 2 1-15,6-3-1 0,-7 0 1 16,-2 0 0-16,-3 8 0 16,-11 2 0-16,-10 8 0 15,-12 7-1-15,-11 5 1 16,-7 4-1-16,-2 4 0 15,-4-5-2-15,6-3-1 16,7-7-1-16,5-20-6 16,28 2-15-16,-3-30-14 15,26-2-1-15,1-22 0 16,19-1 1-16</inkml:trace>
  <inkml:trace contextRef="#ctx0" brushRef="#br0" timeOffset="7361.4211">21178 2730 108 0,'0'0'41'0,"-18"25"0"0,-10 4 1 15,6 12-38-15,-6 8-1 16,0-1-2-16,5 5 0 16,3-2-1-16,6-4-1 15,5-7-1-15,12-5-3 16,2-20-5-16,24 5-15 15,-11-33-16-15,21-1 1 16,-9-22-2-16,10-4 1 16</inkml:trace>
  <inkml:trace contextRef="#ctx0" brushRef="#br0" timeOffset="7491.4285">21172 2392 95 0,'-29'-20'37'16,"1"15"-5"-16,4 9-8 15,10 24-60-15,9-17-3 16,27 10 0-16,6-7 0 15</inkml:trace>
  <inkml:trace contextRef="#ctx0" brushRef="#br0" timeOffset="7834.4481">21739 2637 108 0,'-31'22'42'15,"-12"-9"-1"-15,6 16-9 16,-6-10-29-16,9 8 0 0,0-3-1 15,10 4 0-15,6-2-1 16,16-3 0-16,8-4 0 16,12-1 0-16,10-4 0 15,8-2-1-15,6-4 1 16,4 1 0-16,-3-1 1 15,-4 1-1-15,-7 4 0 16,-7 3 0-16,-17 4-1 16,-10 10 1-16,-15 2-1 15,-14 4-1-15,-1 5-1 16,-6-3-2-16,1 6-6 15,-10-23-13-15,28 12-16 16,-10-24-3-16,18 1 0 16,0-21-1-16</inkml:trace>
  <inkml:trace contextRef="#ctx0" brushRef="#br0" timeOffset="15367.879">14812 4507 53 0,'12'-13'33'0,"-12"13"0"16,0 0-3-16,0 0-23 15,0 0-1-15,-13 15 0 16,13 8 2-16,-5 3-3 16,4 14-1-16,-2 8-2 15,3 11 0-15,-4 9 1 16,3 7-2-16,-2 2 1 15,-2-2-1-15,-1-8 1 16,3-6-2-16,-2-14 1 16,4-10 0-16,-1-10-1 15,2-16 0-15,0-11 0 16,4-25 0-16,-1-11 1 15,0-10 1-15,2-9-3 0,-3-12 3 16,2-14-2-16,-4-7 1 16,0 0-1-16,4 1 1 15,0 3 0-15,3 7-2 16,5 5 3-16,7 10-2 15,5 11 1-15,4 14-1 16,6 10 0-16,1 9 1 16,0 11-1-16,1 9 0 15,-7 8 0-15,-2 11 0 16,-13 11-1-16,-6 8 1 15,-13 8 0-15,-10 9 0 16,-9 1 0-16,-10 3 0 16,-5-3 0-16,-5-10 0 15,6-7-1-15,0-13 0 0,12-13-3 16,-4-16-2-16,30 1-11 15,-18-27-19-15,24 1-1 16,1-12-1-16,10 7 2 16</inkml:trace>
  <inkml:trace contextRef="#ctx0" brushRef="#br0" timeOffset="16126.9224">15397 4359 65 0,'13'-2'37'0,"-13"2"0"16,0 0-1-16,0 0-21 0,0 0-9 16,-8 18-3-16,2 4 0 15,-3 3-1-15,0 12 0 16,-2 1-1-16,0 8 1 15,0 2-1-15,1-2 0 16,0-5 1-16,5-3-1 16,-1-6-1-16,2-8 1 15,1-10 0-15,3-14 0 16,0 0-1-16,14-29 1 15,-3-6-1-15,3-3 1 16,-1-6 0-16,3-4-1 16,-1-3 1-16,1 5-1 15,-2 7 1-15,-1 5-1 0,1 12 0 16,1 2 0-16,5 7 0 15,1 3 0-15,4 6 0 16,4-2 0-16,8 1 0 16,1 0 0-16,6-2 0 15,-2 0 0-15,2-1 1 16,-1 1-1-16,-7 0 0 15,-6 0 1-15,-8 3-1 16,-8 1 1-16,-14 3-1 16,-13 10 0-16,-8 2 0 15,-8 9 1-15,-5 8-1 16,-6 7 0-16,2 7 0 15,-4 8 0-15,9 1 0 16,4-1 1-16,10-5-1 0,10-6 0 16,9-10 0-16,9-9 1 15,14-16-1-15,6-17 0 16,8-13 1-16,6-8-1 15,6-11 1-15,-4-4-1 16,1-3 1-16,-10 0-1 16,-6 9 0-16,-9 9 0 15,-9 11 0-15,-12 22 0 16,-12 1 0-16,-3 20 0 15,-4 12-1-15,0 9 1 16,2 4-2-16,4 2 0 16,11 1-1-16,6-13-3 15,18-2-3-15,3-25-18 16,23 2-11-16,-1-21 0 15,17-5 0-15,-1-14 0 0</inkml:trace>
  <inkml:trace contextRef="#ctx0" brushRef="#br0" timeOffset="16338.9345">16413 4361 95 0,'-33'18'38'0,"-10"-1"2"16,8 15-2-16,-7-3-32 15,14 10-2-15,-1 4-2 16,16-1 0-16,8-1-1 15,14-7-1-15,14-13-1 16,11-14-2-16,19-9-4 16,5-33-16-16,20-2-14 15,-3-19-1-15,11-5-2 0,-11-19 2 16</inkml:trace>
  <inkml:trace contextRef="#ctx0" brushRef="#br0" timeOffset="16525.9452">16909 3858 100 0,'-22'10'37'0,"8"25"2"15,-10 8-2-15,4 11-34 16,1 17-2-16,3 7 0 16,-1 6-1-16,2 4 0 15,4-2-3-15,0-11-4 16,10 7-13-16,-5-24-18 15,9-6 0-15,-6-25-1 16,9-7 1-16</inkml:trace>
  <inkml:trace contextRef="#ctx0" brushRef="#br0" timeOffset="16839.9632">16662 4290 98 0,'-14'2'38'15,"14"15"1"-15,0-17-1 16,14 23-34-16,6-17-1 15,15-5 0-15,7-5 0 16,7-4-2-16,2-6 1 16,2-2-1-16,-3 1 0 15,-6 2 0-15,-9 4 0 16,-4 6-1-16,-11 9 1 15,-7 9-1-15,-11 9 0 0,-3 10 1 16,-7 6-1-16,-3 5-1 16,1 5 0-16,-4-4 0 15,6-1-3-15,0-13-3 16,10-1-14-16,-2-31-14 15,0 0-4-15,14-31-1 16,5-5-1-16</inkml:trace>
  <inkml:trace contextRef="#ctx0" brushRef="#br0" timeOffset="16973.9709">17119 3971 99 0,'0'0'36'15,"-12"18"-6"-15,4-8-28 0,16 5-38 16,-8-15-1-16,28 16-1 15</inkml:trace>
  <inkml:trace contextRef="#ctx0" brushRef="#br0" timeOffset="17282.9885">17726 4261 81 0,'-20'-5'39'15,"1"5"-3"-15,-13-7 3 0,3 9-34 16,-5-1 0-16,1 9 0 16,-9 6-1-16,7 8-1 15,-2 8 0-15,6 3 0 16,4 6-1-16,10 0-1 15,12-2-1-15,15-3 0 16,10-7-2-16,12-12-1 16,18-2-6-16,-1-22-10 15,22 5-20-15,-7-16 1 16,8 4-3-16,-11-14 2 15</inkml:trace>
  <inkml:trace contextRef="#ctx0" brushRef="#br0" timeOffset="17665.0104">17972 4308 86 0,'-22'0'40'16,"4"13"-1"-16,-8-2 1 16,8 9-31-16,-9 7-5 15,2 9-1-15,-3 5 0 16,4 1-1-16,3 1 0 15,7-1-1-15,6-9 0 16,9-4 0-16,8-16-1 16,12-11 0-16,7-14 0 15,9-12 0-15,3-13 0 16,0-5 1-16,-2-7-1 15,-4 0 0-15,-5 4 1 16,-6 7 0-16,-12 9-1 16,-8 15 1-16,-3 14-1 0,-14 17 1 15,0 13-1-15,-1 6 0 16,5 5-1-16,1 2-1 15,14-1-1-15,3-11-1 16,20-12-2-16,4-24-6 16,25-5-16-16,-5-29-12 15,18-5 0-15,-6-25 0 16,7 0 3-16</inkml:trace>
  <inkml:trace contextRef="#ctx0" brushRef="#br0" timeOffset="17825.0195">18562 3798 98 0,'-27'22'39'0,"5"31"1"15,-14 12-1-15,6 23-33 0,-3-4-5 16,5 0-3-16,12 2-8 16,-4-17-26-16,19-5-5 15,3-19 1-15,18-9-2 16</inkml:trace>
  <inkml:trace contextRef="#ctx0" brushRef="#br0" timeOffset="18577.0625">19640 4245 70 0,'-15'-7'37'0,"-12"0"0"16,0 16-5-16,-12-5-24 15,3 15-1-15,-7 4-2 16,3 14 0-16,-6 2-1 16,4 7-1-16,6 1 0 15,10-1-1-15,5-2-1 0,14-5 1 16,9-8-2-16,13-14 1 15,16-10-1-15,8-10 1 16,8-13-1-16,8-10 1 16,-1-12-1-16,1-6 1 15,-4-2-1-15,-8-3 1 16,-9 6-1-16,-8 4 0 15,-13 8 1-15,-9 10-1 16,-4 21 0-16,-14 1 0 16,-2 20 1-16,0 10-1 15,1 8-1-15,3 7 1 16,9 3-1-16,7-2-1 15,16-3-3-15,8-22-5 16,30 3-24-16,1-25-6 16,17-10 0-16,1-20 0 0</inkml:trace>
  <inkml:trace contextRef="#ctx0" brushRef="#br0" timeOffset="18801.0754">20449 3692 95 0,'-32'-20'40'0,"-19"14"0"15,9 35-1-15,-9 19-35 16,5 21-1-16,2 15-1 16,7 12-2-16,5 6 1 15,10-2-2-15,13-2-1 16,9-13-1-16,10-3-4 15,2-31-16-15,13 3-16 0,-6-24-1 16,9-8-1-16,-10-21 2 16</inkml:trace>
  <inkml:trace contextRef="#ctx0" brushRef="#br0" timeOffset="18981.0857">19954 4276 96 0,'0'0'39'16,"0"0"2"-16,14-5-3 15,15-5-36-15,18-5-1 16,13-7-2-16,9-13-9 16,21 10-26-16,-8-13-3 15,8 5 0-15,-5-10-1 0</inkml:trace>
  <inkml:trace contextRef="#ctx0" brushRef="#br0" timeOffset="19211.0988">20890 3695 94 0,'-38'20'39'16,"9"20"2"-16,-9-3-2 16,17 16-34-16,-9 4-2 15,5 12 0-15,1 5-1 16,6 7-1-16,-2 2-1 15,5-2-3-15,6-1-1 16,-2-15-9-16,21 5-23 16,-12-22-6-16,12-5 2 0,-6-22-1 15</inkml:trace>
  <inkml:trace contextRef="#ctx0" brushRef="#br0" timeOffset="19417.1106">20525 4249 76 0,'-18'-9'41'0,"18"9"-1"16,-13 4 1-16,22 8-24 16,8-8-15-16,10-2 1 15,14-3-2-15,4-3-2 0,11 0-3 16,-4-15-10-16,15 15-24 15,-12-10-1-15,4 9-1 16,-16-6-1-16</inkml:trace>
  <inkml:trace contextRef="#ctx0" brushRef="#br0" timeOffset="20003.1441">20907 4388 87 0,'-19'22'39'15,"12"0"0"-15,7-22 0 16,12 18-34-16,7-26-3 15,9-6 0-15,6-7 0 16,6-4 0-16,-1-7 0 16,0-2-1-16,-5-4 0 0,-6 5 1 15,-10-3-1-15,-10 6 0 16,-11 3 0-16,-13 9 0 15,-7 9-1-15,-8 13 2 16,-8 10-1-16,-1 10-1 16,1 9 0-16,4 9 0 15,7 2 1-15,10 1-1 16,10-2 1-16,12-7-1 15,14-9 0-15,12-7 0 16,11-10 0-16,10-7 0 16,7-9 0-16,4-5 1 15,-1-1-1-15,-2-3 0 16,-7 2 0-16,-9 3 0 15,-8 3 0-15,-11 6 0 0,-10 6-1 16,-6 7 1-16,-7 8 0 16,-6 6-1-16,-3 2 1 15,-2 4-1-15,3 1 0 16,-2-3 0-16,4-3 1 15,1-11 0-15,4-16 0 16,0 0 1-16,0 0 0 16,18-30 0-16,-12-3 1 15,5-3-1-15,-3-9 0 16,2 0 0-16,-1-1 0 15,3 2-1-15,-3 6-2 16,-1 0-3-16,11 22-14 16,-16-13-9-16,18 21-13 15,-10-1 0-15,11 12-2 0,-3-1 2 16</inkml:trace>
  <inkml:trace contextRef="#ctx0" brushRef="#br0" timeOffset="20425.1683">22476 4191 81 0,'25'-27'39'0,"-12"-2"-2"16,4 14 2-16,-15 6-34 15,-2 9 0-15,-5 18 0 16,-4 14-2-16,-8 8-1 16,-4 10-1-16,-3 8 0 15,2 1-2-15,6 3-3 16,3-13-3-16,21-2-28 0,-4-22-3 15,19-8 0-15,6-28-1 16</inkml:trace>
  <inkml:trace contextRef="#ctx0" brushRef="#br0" timeOffset="20597.1781">22579 3878 92 0,'-47'-29'37'0,"4"19"-1"15,5 1 1-15,12 10-33 16,9 7-4-16,17-8-3 15,8 10-8-15,12-18-24 16,24 1-1-16,8-15 0 16,12 2-1-16</inkml:trace>
  <inkml:trace contextRef="#ctx0" brushRef="#br0" timeOffset="20798.1896">23057 3600 98 0,'-10'24'36'0,"0"5"2"16,4 14-2-16,-7 6-32 15,9 14-1-15,-2 5-1 16,5 14 0-16,-4 2-1 16,2 0-2-16,-2 4-3 15,-8-20-17-15,13 3-17 16,-10-14-1-16,8-10 0 15,-5-19 0-15</inkml:trace>
  <inkml:trace contextRef="#ctx0" brushRef="#br0" timeOffset="20972.1995">22843 4133 112 0,'-9'-10'41'16,"-1"-3"1"-16,10 13-2 15,21-7-38-15,4-3-4 16,20 7-9-16,-1-18-25 15,18 11-4-15,-1-6-1 16,7 7-1-16</inkml:trace>
  <inkml:trace contextRef="#ctx0" brushRef="#br0" timeOffset="21782.2459">14831 5695 86 0,'0'0'38'0,"14"-18"-2"15,-14 18 2-15,0 0-32 16,9 18-3-16,-11 5 1 15,0 13-2-15,-2 10 1 16,-3 14-2-16,0 8 1 16,-1 5-1-16,-3 3 1 15,0-1 0-15,2-8-2 16,2-8 1-16,4-13 0 15,3-13 0-15,5-15-1 16,5-16 0-16,7-16 1 16,5-10-1-16,2-13 1 0,4-8-1 15,-2-3 2-15,6-3-2 16,-6 5 1-16,0 9 0 15,-7 8 0-15,-1 12 0 16,-3 16-1-16,-6 14 1 16,-4 14-1-16,-1 6 0 15,-2 11-1-15,1 1 0 16,4 2-2-16,2-4-2 15,12 2-4-15,0-22-13 16,17 1-16-16,-3-18-1 16,12-6 0-16,1-14 1 15</inkml:trace>
  <inkml:trace contextRef="#ctx0" brushRef="#br0" timeOffset="22129.2657">15518 6096 96 0,'-14'-12'38'0,"-12"4"1"15,0 16-1-15,-10 5-31 16,3 9-2-16,1 5-1 15,4 8-1-15,0 6-1 16,7 0 0-16,4-3 0 16,10 2-1-16,8-11 0 15,10-6 0-15,12-10 0 16,6-14-1-16,8-16 1 15,6-7 0-15,4-12-1 16,0-6 1-16,-5-8 0 16,-3 2-1-16,-8 4 1 15,-11 5 0-15,-10 9-1 16,-10 11 0-16,0 19 0 0,-25 3 0 15,4 17 0-15,-2 10-1 16,-3 10 0-16,5 2-1 16,10 2-3-16,5-4-3 15,21 4-13-15,-4-23-10 16,28-3-9-16,4-14-1 15,20-6-1-15</inkml:trace>
  <inkml:trace contextRef="#ctx0" brushRef="#br0" timeOffset="22784.3032">16172 6143 69 0,'0'0'37'0,"-6"-12"-1"16,-12 9 1-16,-1 6-20 16,-10-4-12-16,-4 8 1 15,-9 2-2-15,2 10 0 16,-8 3 0-16,7 11 0 15,0 5-2-15,4 7 1 16,9 5-1-16,13-2 1 16,11-3-1-16,15-5 1 15,12-13-2-15,13-15 0 16,10-22 1-16,10-21-1 15,6-25 0-15,8-17-2 16,-2-19 2-16,-5-10-2 16,-6-5 1-16,-9 0 2 0,-8 1-2 15,-11 9-1-15,-12 18 1 16,-9 15-1-16,-9 22 0 15,-7 26 0-15,-10 27 1 16,0 24-2-16,-8 31 3 16,1 21-1-16,2 12 0 15,2 7-3-15,13 8-4 16,0-21-10-16,28 8-9 15,0-26-15-15,27-17 0 16,5-16 1-16,24-13-1 16</inkml:trace>
  <inkml:trace contextRef="#ctx0" brushRef="#br0" timeOffset="23255.3301">17539 6158 88 0,'-16'-21'38'16,"-8"-4"1"-16,4 15-2 15,-14-5-27-15,5 19-3 16,-8 5-2-16,1 14-1 16,-3 12-1-16,2 5 0 15,6 7-2-15,4 4 0 16,8-4 0-16,15-4 2 0,11-11-3 15,15-10 1-15,10-16-1 16,11-11 0-16,6-11 1 16,5-9-1-16,-3-7 1 15,-5-6-3-15,-3 2 3 16,-9 0-1-16,-10 7 0 15,-9 6 1-15,-5 7-1 16,-10 16 0-16,0 0 0 16,-7 17 1-16,-3 9-2 15,-1 4 1-15,4 8-3 16,1 0 0-16,9 0-3 15,2-17-5-15,23 3-12 16,-5-30-10-16,21-7-6 16,2-20-1-16,14-10 0 0</inkml:trace>
  <inkml:trace contextRef="#ctx0" brushRef="#br0" timeOffset="23729.3572">17993 5611 96 0,'-19'5'39'16,"-5"11"3"-16,6 23-5 15,-3 12-30-15,7 9-3 16,4 6 0-16,4 7 0 16,5 5-1-16,2 2-2 15,3-1 0-15,6-5 0 16,0-9 0-16,2-9 1 0,-2-14-2 15,-2-11 1-15,3-12-1 16,-11-19 0-16,18-5 0 16,-7-15 0-16,-2-10 0 15,3-6-2-15,-2-8 3 16,2-1-2-16,1 1 2 15,1 4-1-15,3 8 0 16,0 7 0-16,0 10 0 16,3 12 0-16,0 10 0 15,2 11 0-15,-3 7 0 16,1 4 0-16,-3 7 0 15,-1 1 0-15,-10 0 0 16,-4 1 0-16,-10-3 0 16,-9-3 2-16,-8-4-2 0,-5-6 3 15,-4-7-4 1,-3-7-1-16,3-11-1 0,4-15-4 15,20 3-10-15,-5-25-10 16,32 11-7-16,-2-16-8 16,22 6 1-16,3-5 2 15</inkml:trace>
  <inkml:trace contextRef="#ctx0" brushRef="#br0" timeOffset="24110.379">18669 6028 101 0,'0'0'39'0,"-11"-7"-1"0,-6 0 1 16,2 6-36-16,-8-1 1 16,-1 8-1-16,-5 3 0 15,2 6 0-15,0 5-1 16,1 5 0-16,6 0 0 15,6 0 0-15,9-3-1 16,12-5-1-16,9-5 0 16,10-7 0-16,7-3 0 15,4-5 0-15,3 0 0 16,1-1 0-16,-5 3 1 15,-5 3-1-15,-13 7 0 16,-8 7 0-16,-11 6 0 16,-11 6 1-16,-8 2-1 15,-6 2-1-15,3 1-1 16,-1-8-2-16,10 1-4 0,-1-24-12 15,27 6-6-15,-4-23-13 16,22-1-1-16,2-14-1 16,15 0 2-16</inkml:trace>
  <inkml:trace contextRef="#ctx0" brushRef="#br0" timeOffset="24728.4144">18977 6044 103 0,'-17'7'39'15,"-10"-2"2"-15,2 14-3 16,-8 5-33-16,6 4-2 15,-1 3 0-15,4 5-1 16,3 3 0-16,7 0 0 16,7-3-1-16,11-1 0 0,6-8-1 15,13-7 1-15,12-13-1 16,9-10 0-16,8-12 0 15,5-7 0-15,0-8 0 16,0-9-1-16,-10-1 1 16,-10 1 0-16,-11 0 0 15,-13 8 0-15,-13 6 0 16,-9 9 0-16,-6 8 0 15,-8 5 0-15,2 8 0 16,0 4 1-16,7 3-1 16,9 3 0-16,8-2 0 15,7-3 0-15,14-2 0 16,3-3 1-16,7-4-1 15,4-2 1-15,-3-2-1 0,1 0 1 16,-6 1-1-16,-3 2 1 16,-10 5-1-16,-6 6 1 15,-9 8 0-15,-4 4-1 16,-7 5 1-16,-1 3-1 15,0 1 0-15,-1 0 0 16,4-7 0-16,3-4 0 16,1-9 0-16,3-12 1 15,0 0-1-15,14-15 1 16,-6-2 1-16,1-9-1 15,1-3 1-15,0-4-2 16,2 0 0-16,1-2 0 16,3-2 0-16,6 1 0 15,6-5 0-15,4-1-5 16,17 8-9-16,-15-17-6 0,23 24-6 15,-20-17-6-15,17 16-11 16,-13 3 0-16,9 10 0 16</inkml:trace>
  <inkml:trace contextRef="#ctx0" brushRef="#br0" timeOffset="66032.7769">20180 5474 66 0,'-8'-18'37'16,"7"5"-1"-16,-7-4 1 16,7 6-28-16,-5 1-6 15,6 10 0-15,0 0 1 0,5 14-2 16,-1 11 0-16,2 15 0 15,-1 11 1-15,-1 15 1 16,-5 9-1-16,-2 15 0 16,-5 7 0-16,-3 4 0 15,-5-1 0-15,-1-6-1 16,-2-11-1-16,3-11 0 15,2-15-1-15,2-15 1 16,4-21 0-16,8-21 0 16,0 0 0-16,13-33 0 15,3-7 0-15,5-9 0 16,7-8 0-16,2-6-1 15,7 2 0-15,6 7 0 16,1 9 1-16,-1 12-1 0,-2 11 0 16,-2 15 0-16,-5 15 0 15,-2 14 0-15,-10 5 0 16,-8 9 0-16,-12 3 0 15,-4 6 0-15,-17-2 0 16,-6 0 0-16,-13-4 0 16,-9-1 0-16,-4-9-1 15,-2-7-1-15,4-5-3 16,-2-21-14-16,20 3-18 15,8-16-3-15,22-3 0 16,9-13-1-16</inkml:trace>
  <inkml:trace contextRef="#ctx0" brushRef="#br0" timeOffset="66393.7975">20801 6077 96 0,'-10'13'38'0,"7"4"1"15,3-17-2-15,9 14-31 16,8-22-3-16,14-1 1 16,7-9-1-16,6 0 0 15,4-9-1-15,2 1 0 16,-5-3-1-16,-6 1 0 15,-11 1 0-15,-12 1-1 16,-11 6 1-16,-11 1 0 16,-11 8-1-16,-9 6 0 15,-8 10 1-15,-6 12-1 0,-5 7 1 16,-1 15-1-16,3 5 1 15,3 5-1-15,10 1 1 16,8 0-1-16,15-5-2 16,14-14-1-16,25-2-5 15,6-23-29-15,29-1-3 16,7-16 0-16,13-4 0 15</inkml:trace>
  <inkml:trace contextRef="#ctx0" brushRef="#br0" timeOffset="66739.8173">21611 5883 118 0,'-36'12'40'0,"-14"-1"1"0,6 22-1 16,1-1-37-16,4 10 0 15,6 1 0-15,10 1-1 16,14-2-1-16,16-8 1 15,14-14 0-15,15-17-2 16,10-18 0-16,11-17 0 16,5-19 0-16,4-11 0 15,-2-18 0-15,0-6 0 16,-12-4 0-16,-8 2-2 15,-9 8 0-15,-12 12 0 16,-13 17 0-16,-8 19 0 16,-13 28 1-16,-13 26 1 15,-3 29 1-15,-8 20 0 16,-1 18-1-16,-1 8-3 0,13 16-13 15,4-18-22-15,20-2-2 16,13-22 0-16,25-8-4 16</inkml:trace>
  <inkml:trace contextRef="#ctx0" brushRef="#br0" timeOffset="67610.8671">15325 7220 81 0,'4'-14'39'16,"-4"14"-2"-16,9-10 1 16,-4 21-32-16,-6 1-2 15,-1 11-1-15,-3 10 0 16,0 13 0-16,-5 7-2 15,1 10 1-15,1-3 0 16,6 0 0-16,2-7-1 16,9-8 0-16,6-20 0 15,10-14 0-15,11-17 0 0,3-19-1 16,6-10 1-16,4-14-1 15,-2-6 1-15,2-4-1 16,-4 3 1-16,-7 4-1 16,-9 8 1-16,-2 13-1 15,-11 12 0-15,-5 15 0 16,-7 15 0-16,-4 15 0 15,-1 9 0-15,-2 15 0 16,6 5-1-16,-3 4 2 16,9 0-1-16,8-4 1 15,5-10-1-15,9-13 1 16,5-13 0-16,4-18 1 15,2-18-1-15,0-13 0 16,-3-15 1-16,-3-8-1 0,-7-6 0 16,-6-3-1-16,-7 4 0 15,-5 4-1-15,-2 11-1 16,-5 6-1-16,-3 18-2 15,2 4-2-15,8 22-7 16,-11-7-23-16,23 23-2 16,-1-8 2-16,13 8-2 15</inkml:trace>
  <inkml:trace contextRef="#ctx0" brushRef="#br0" timeOffset="68000.8894">16792 7311 90 0,'-22'-14'35'0,"-11"11"2"0,1 7 1 15,-15 3-31-15,4 12 0 16,-6 3-1-16,6 12-1 16,1 3-1-16,8 7 0 15,8-4-1-15,9-1-1 16,13-6 0-16,17-10-1 15,11-15 0-15,16-9 0 16,12-14-1-16,6-12 1 16,3-5-1-16,3-10 1 15,-8-1-1-15,-7 0 1 16,-6 1-1-16,-13 5 0 15,-12 9 0-15,-7 9 0 16,-11 19 0-16,0 0 0 0,-11 7 0 16,-1 18 0-16,-1 10 0 15,2 7-1-15,3 1 0 16,4 4-1-16,10-7-3 15,4-14-1-15,24-4-15 16,-4-29-17-16,21-9-1 16,2-26 0-16,13-9-1 15</inkml:trace>
  <inkml:trace contextRef="#ctx0" brushRef="#br0" timeOffset="68173.8993">17475 6663 106 0,'-26'13'37'16,"5"30"2"-16,-15 16-2 0,7 18-34 15,-1 9-1-15,2 8-1 16,8 2-2-16,4-3-3 16,15 2-27-16,-5-19-8 15,12-4 2-15,1-22-1 16</inkml:trace>
  <inkml:trace contextRef="#ctx0" brushRef="#br0" timeOffset="68370.9106">17149 7227 107 0,'-25'-15'39'0,"15"14"0"16,10 1-1-16,0 0-35 15,23 11-3-15,12-9-2 0,22 3-5 16,-1-8-29-16,21 5-2 15,2-7-1-15,4 4 0 16</inkml:trace>
  <inkml:trace contextRef="#ctx0" brushRef="#br0" timeOffset="68921.9421">17758 7302 109 0,'-20'19'38'15,"11"3"1"-15,0-10-1 16,9-12-37-16,13 16 1 15,11-17-1-15,7-7 0 16,5-6 0-16,0-5 0 0,1-4-2 16,-3-4 1-16,-8-4 1 15,-5 1-1-15,-9 0 1 16,-10 1-1-16,-10 6 1 15,-6 7 0-15,-8 7 0 16,-7 13 0-16,0 9-1 16,0 7 1-16,2 9-1 15,7 6 1-15,7 2-1 16,8 0 1-16,13-2 0 15,10-8 0-15,11-4 0 16,10-9 0-16,9-7 0 16,5-6-1-16,0-2 1 15,2-3-1-15,-6 0 1 16,-7 0-1-16,-7 4 0 15,-8 2 0-15,-11 7-1 0,-9 2 1 16,-7 5 0-16,-5 1 0 16,-4 4 0-16,-3-1 0 15,2-4 0-15,1-2-1 16,9-14 2-16,-10 7-1 15,10-7 1-15,5-28 0 16,2 2 0-16,4-7 1 16,7-5-1-16,-1-1 1 15,2-4-3-15,4 2 0 16,-1 0-2-16,9 18-11 15,-9-12-22-15,18 16-4 16,-2-3-1-16,13 11-1 16</inkml:trace>
  <inkml:trace contextRef="#ctx0" brushRef="#br0" timeOffset="69736.9887">19652 7132 83 0,'-23'-10'37'15,"0"13"2"-15,-12-2-2 16,3 23-18-16,-14-3-13 15,6 15-2-15,-8 6 0 16,8 5-1-16,0 3 1 16,11 0-3-16,11-7 2 15,13-4-2-15,15-11 0 16,16-13 0-16,17-14 0 15,10-11-1-15,13-11 0 16,2-11 0-16,-2-4 0 16,-2-8 0-16,-8 0-1 15,-11 0 0-15,-12 4 0 0,-10 1 1 16,-14 6-1-16,-9 7 2 15,-2 8-2-15,-5 6 2 16,7 12-1-16,-14-2 1 16,12 12-1-16,2 5-1 15,7 1 1-15,6 0 0 16,6-1 0-16,5-2 0 15,9-5 0-15,0-4 0 16,4-3 0-16,2-4 1 16,-5 1-1-16,1-3 0 15,-8 2 1-15,-4 1-2 16,-9 5 2-16,-3 4 0 15,-8 7-1-15,-4 8 1 16,-8 8-1-16,-1 6 1 0,-4 7-1 16,5 5 1-16,0 0-1 15,1-3 1-15,6-2-1 16,9-10 1-16,6-11-1 15,9-13 1-15,7-18-1 16,6-13 1-16,3-11-1 16,3-15 1-16,0-6-1 15,-3-10 0-15,-5-3 1 16,-4 2-1-16,-7 8 0 15,-11 7 0-15,-2 11-1 16,-8 9-3-16,2 18-7 16,-11-2-11-16,16 25-17 15,-8-11-3-15,9 33 1 16,-2-12-3-16</inkml:trace>
  <inkml:trace contextRef="#ctx0" brushRef="#br0" timeOffset="70774.048">20740 7296 75 0,'0'0'39'0,"11"-5"-1"15,-1-5 1-15,14 7-13 16,1-14-23-16,6 1-1 15,-2-6 1-15,2 2-1 16,-6-2 0-16,2-1 0 16,-11 0-1-16,-2 2 1 0,-9 2-2 15,-6 2 2-15,1 17-2 16,-28-15 1-16,6 20-1 15,-4 6 0-15,-5 11 1 16,-3 9-1-16,1 8 1 16,6 6-1-16,-1 2 1 15,11 2-1-15,8-6 1 16,11-5-1-16,14-13 1 15,15-9 0-15,14-13 0 16,9-11-1-16,10-10 0 16,3-8 1-16,-1-5-1 15,0-3 0-15,-8 7 0 16,-11-2 0-16,-10 9 1 15,-11 6-2-15,-15 12 1 0,-11 2 0 16,-8 24 0-16,-6 4 0 16,-4 8 0-16,-4 6 0 15,1 4 0-15,3 4 0 16,4-5 0-16,3-4 0 15,5-6 0-15,5-12 1 16,5-13-1-16,-4-10 1 16,21-18-1-16,-9-9 0 15,7-8 1-15,-3-9 0 16,3-5-1-16,-2-4 0 15,2 4 1-15,-3 4 1 16,-5 7-1-16,-1 9 1 16,-2 6-2-16,-4 9 0 15,-4 14 0-15,13-3 0 0,-13 3-4 16,20 12-3-16,3 1-1 15,-3-13-4-15,17 14-4 16,-11-25-5-16,20 16 4 16,-13-15 8-16,9 2 6 15,-12 2 4-15,-3-6 3 16,-3 11 5-16,-15-10 5 15,6 19 4-15,-15-8-3 16,-1 14-7-16,-8-1-3 16,2 12-3-16,-5 6 0 15,1 7-1-15,-2 9 0 16,-2 4 0-16,-1 2 0 15,2 0 1-15,2-5-1 16,3-4 1-16,0-10-1 0,5-10 1 16,4-24-1-16,0 0 0 15,18-21 0-15,-3-12-1 16,5-13 1-16,2-12-1 15,9-14 1-15,3-3 1 16,5-1-2-16,0 6 0 16,-7 9 0-16,2 10 0 15,-7 15 0-15,-4 21 0 16,-9 20 0-16,-10 18 0 15,-7 15 0-15,-5 8 0 16,-4 7 0-16,-3 3 0 16,4-5 0-16,-2-8-4 15,17 2-16-15,-9-32-4 16,27 5-12-16,-6-22-7 15,17-7-2-15,4-15 3 0</inkml:trace>
  <inkml:trace contextRef="#ctx0" brushRef="#br0" timeOffset="71224.0738">22249 7197 102 0,'0'0'38'15,"0"0"1"-15,9 11-3 16,-19 4-33-16,1 12-1 15,-5 3-1-15,0 9 1 16,-1 3-1-16,1 0-1 0,5 0-2 16,-1-12-3-16,23-1-27 15,-13-29-6-15,31 9 0 16,-7-25-1-16</inkml:trace>
  <inkml:trace contextRef="#ctx0" brushRef="#br0" timeOffset="71382.0828">22343 6929 113 0,'-20'-23'40'0,"-3"4"-1"16,9 15-2-16,0 8-37 16,14-4-5-16,5 24-19 15,8-16-15-15,15 9 1 0,2-5-2 16,16 4 1-16</inkml:trace>
  <inkml:trace contextRef="#ctx0" brushRef="#br0" timeOffset="71911.1131">22696 7122 103 0,'-44'21'39'0,"3"6"2"16,-7-4-2-16,9 6-29 15,2-3-6-15,15 4-1 16,10-5-1-16,10-4-1 16,14-6-1-16,15-7 1 15,11-7 0-15,6-7-1 0,5-5 0 16,-1-9 0-16,0-7 0 15,-4-3 1-15,-6-4-2 16,-10-2 1-16,-8 3-2 16,-7 0 1-16,-4 10 0 15,-4 6 0-15,-5 17-1 16,0 0 1-16,-18 33-1 15,7 7 1-15,-4 16 0 16,-7 16 0-16,-3 12 1 16,0 6 0-16,-4 2 1 15,2 1-1-15,-2-3 0 16,6-10 1-16,-1-12 0 15,4-15-1-15,5-15 2 16,3-15-2-16,12-23 2 16,-10-8-1-16,10-20 1 0,5-7 0 15,4-15 0-15,1-8-1 16,6-10 0-16,4-1 0 15,6 2 0-15,1 2-2 16,7 2 1-16,3 3-2 16,7 7-1-16,2-6-8 15,18 24-13-15,-18-14-17 16,17 7 2-16,-10-10-1 15,13 2-1-15</inkml:trace>
  <inkml:trace contextRef="#ctx0" brushRef="#br0" timeOffset="72328.1369">23510 6448 121 0,'-27'11'41'0,"-14"10"1"16,4 22-1-16,-11 12-37 15,2 11 0-15,4 11-2 16,2 6-2-16,3 5 0 15,5 0 0-15,9-7 0 16,7-9 0-16,12-9 0 16,4-14 0-16,9-12 0 15,6-13 0-15,8-19 0 16,6-11 0-16,4-15 0 15,6-9 0-15,3-10 0 16,-3-4 0-16,2-1 0 16,-7 5 0-16,-5 5 0 15,-4 9 0-15,-8 15 0 0,-17 11 0 16,11 21 0-16,-16 9 0 15,-5 12 0-15,-1 6 0 16,3 5 0-16,-2 1 0 16,4-1 0-16,3-9 0 15,13-1-6-15,0-26-4 16,20 5-11-16,-9-31-7 15,20-1-13-15,-5-23 0 16,9-4 1-16,-8-19 3 16</inkml:trace>
  <inkml:trace contextRef="#ctx0" brushRef="#br0" timeOffset="72501.1468">23842 6800 121 0,'-9'-24'40'16,"9"24"1"-16,-23 18 0 16,8 17-35-16,-9 15-3 15,1 13-3-15,-2 8 0 16,0 4 0-16,6 4-3 15,-3-5-2-15,7 3-4 16,-16-22-17-16,21 6-15 16,-11-26 1-16,14-6-2 15,-5-22 0-15</inkml:trace>
  <inkml:trace contextRef="#ctx0" brushRef="#br0" timeOffset="72667.1563">23569 7077 116 0,'10'-11'41'0,"14"15"1"15,1-4-2-15,15-2-32 16,10 7-13-16,2-14-19 16,22 13-15-16,-3-9-3 15,15 7 1-15,-5-9-2 16</inkml:trace>
  <inkml:trace contextRef="#ctx0" brushRef="#br0" timeOffset="72812.1646">24521 7109 124 0,'-28'2'40'15,"-7"-8"-4"-15,4-9-11 16,11 4-63-16,-8-8-4 16,13 2 1-16,-4-3-2 0</inkml:trace>
  <inkml:trace contextRef="#ctx0" brushRef="#br0" timeOffset="73614.2105">15251 9001 91 0,'-21'5'38'15,"-1"-6"1"-15,22 1 0 16,-7 10-33-16,25-2-1 15,13-3-1-15,17 2-1 16,10-2-3-16,12-2-1 16,17 6-9-16,1-13-27 15,15 2-2-15,-2-9 0 16,6 4-1-16</inkml:trace>
  <inkml:trace contextRef="#ctx0" brushRef="#br0" timeOffset="73965.2306">16880 8600 87 0,'-15'-55'38'0,"-8"-1"0"16,-4 9-1-16,-13 1-23 0,-3 14-11 15,-8 10-1-15,3 14-1 16,0 20 0-16,-2 21 1 15,5 16-1-15,1 22 1 16,9 14-1-16,5 23 0 16,3 11 1-16,5 10-2 15,7 3 0-15,2-4-3 16,7-5-2-16,6-21-6 15,17-10-26-15,-7-26-1 16,9-17 0-16,-4-29 0 16</inkml:trace>
  <inkml:trace contextRef="#ctx0" brushRef="#br0" timeOffset="75234.3032">16261 9188 85 0,'-29'-34'38'0,"-1"3"0"15,8 12 0-15,5 5-24 16,17 14-7-16,0 0-2 15,20-9-1-15,12 4-1 16,13 2-1-16,10 0 1 16,11-4-1-16,6 1 0 15,4 2-1-15,-5 0 0 16,-5 6 0-16,-10 7 0 15,-12 5 0-15,-10 10-1 16,-17 6 1-16,-11 6-1 16,-7 3 1-16,-8 3-1 15,-6 3-1-15,-3-5 1 16,-1-4-1-16,1-6 1 0,3-9-1 15,5-11 1-15,10-10 0 16,-6-15 0-16,13-9 0 16,6-14 0-16,2-11 1 15,3-4-1-15,7-4 1 16,-2-3-1-16,2-1 0 15,2 5 0-15,-3 8 0 16,-1 9 0-16,4 6 0 16,-5 9 0-16,4 10 0 15,-2 6-1-15,1 6 1 16,1 4 0-16,0 4 0 15,0 1 0-15,1 1 1 16,-4 1-1-16,-2-1 0 16,-5-1 0-16,-2 0 0 0,-14-7 0 15,8 15 0-15,-13-1 0 16,-9 1 1-16,-8 6-1 15,-4 11 0-15,-7 8 0 16,-3 5 0-16,2 7 0 16,1 3 1-16,6-3-1 15,10-1-1-15,10-4 2 16,12-11-2-16,16-14 1 15,11-10 0-15,12-16 0 16,11-14 1-16,5-17-1 16,6-11 0-16,-5-11 0 15,1-4 1-15,-14-6-2 16,-6 1 1-16,-14 4 0 0,-13 5-1 15,-15 12 1-15,-11 10-1 16,-6 11 1-16,-7 11 0 16,-5 11 0-16,1 10 0 15,4 6 0-15,10 7 0 16,9-1 0-16,14 0 1 15,16-5-1-15,13-5 1 16,8-6-1-16,16-5 1 16,1-4-1-16,1-2 0 15,-3-2 1-15,-8 2-1 16,-11 2 0-16,-9 7 0 15,-10 8 0-15,-13 11 1 16,-11 5-1-16,-10 9 0 16,-5 7 0-16,-3 6 1 0,-5 1-1 15,4-1 0-15,1-6 0 16,9-8 0-16,5-12 0 15,5-22 0-15,22-3 0 16,3-19 0-16,5-12 0 16,3-8 0-16,3-4 0 15,-1-5 0-15,-4 4 0 16,-3 6 0-16,-6 8 2 15,-8 9-2-15,-5 11 0 16,-9 13 0-16,0 0 0 16,-7 22 0-16,0 4 0 15,2 1-2-15,0 2 4 16,6 4-2-16,1-5 0 15,10-6 0-15,8-8 0 0,8-10 0 16,3-8 0-16,4-11 0 16,2-3 0-16,1-9 0 15,-3-3 0-15,-4 0 0 16,-4 5 0-16,-7 1 0 15,-5 6 0-15,-4 9 0 16,-11 9 0-16,11 7 0 16,-9 14 0-16,-5 9 0 15,2 5 0-15,-1 10 0 16,1 7 0-16,-5-1-3 15,7 9-10-15,-9-16-6 16,17 10-6-16,-11-23-5 16,20 6-11-16,1-18 0 15,19-7 1-15,10-14 2 16</inkml:trace>
  <inkml:trace contextRef="#ctx0" brushRef="#br0" timeOffset="79494.5468">19453 8426 47 0,'0'0'32'0,"0"0"3"16,0 0-7-16,-1-15-16 16,1 15-1-16,0 0 0 15,0 19-3-15,-5-5-2 16,5 16-2-16,-2 9 0 15,2 16 0-15,-3 9-1 16,-1 17-1-16,-3 3 1 16,-1 9-1-16,0-2 0 15,2-6-2-15,2-11-2 16,0-20-3-16,19-9-19 15,-4-30-12-15,12-18 1 16,1-25-3-16,10-9 2 16</inkml:trace>
  <inkml:trace contextRef="#ctx0" brushRef="#br0" timeOffset="79709.5591">19485 8439 92 0,'-4'-13'38'16,"-1"-3"-2"-16,22 10 1 15,4-3-33-15,17 0-2 16,12-3 0-16,8-1-1 16,12 3-3-16,0-5-5 15,11 7-29-15,-15 0 0 16,-3 11-1-16,-18 2-2 15</inkml:trace>
  <inkml:trace contextRef="#ctx0" brushRef="#br0" timeOffset="79909.5706">19650 8774 98 0,'-41'23'37'0,"8"-10"1"16,21-6-2-16,12-7-33 15,24-25 0-15,19 3-4 16,13-3 2-16,12-2-2 15,5 0-1-15,6 7-5 16,-11-5-7-16,-2 22-24 16,-22 2 3-16,-10 16-1 15,-25 4-1-15</inkml:trace>
  <inkml:trace contextRef="#ctx0" brushRef="#br0" timeOffset="80093.5811">19519 9214 105 0,'-23'17'37'0,"23"-6"1"15,14-22-3-15,23-10-33 16,21-8-1-16,17-9-1 16,13-3-2-16,3-11-6 15,18 10-26-15,-10-7-3 16,0 14 0-16,-14 1-1 15</inkml:trace>
  <inkml:trace contextRef="#ctx0" brushRef="#br0" timeOffset="80643.6126">20487 8873 98 0,'-24'17'37'16,"4"9"1"-16,-6-4-1 16,2 6-33-16,0 6-1 15,6 9-1-15,-7 2 1 16,8 3-1-16,-4 0-1 15,7-6 1-15,-1-6-1 16,9-5 0-16,2-16 0 16,4-15 0-16,9-19 0 15,9-14-1-15,9-14 1 16,2-9-1-16,3-8 0 0,4-4 1 15,-3 0-1-15,-2 9 1 16,-5 11 0-16,-7 10 0 16,-7 14 0-16,-6 13 0 15,-6 11 0-15,4 13 0 16,0 9 0-16,-1 2-1 15,5 2 0-15,9 0 0 16,7-3 0-16,12-10 0 16,10-10 0-16,7-8 1 15,9-8-1-15,4-10 1 16,0-5 0-16,-4-1 0 15,-6-2-2-15,-8 7 3 16,-11 1-3-16,-12 6 2 16,-6 12 0-16,-19 5 0 15,-2 29-1-15,-11 4 0 0,-6 11 1 16,-2 5-1-16,1 11 1 15,1 4-2-15,7-1-1 16,4-11-2-16,17-8-1 16,8-15-5-16,23-4-11 15,-5-30-17-15,24-4-2 16,-6-21 1-16,11-2-1 15</inkml:trace>
  <inkml:trace contextRef="#ctx0" brushRef="#br0" timeOffset="80802.6216">21559 8835 107 0,'0'0'38'0,"-23"15"1"15,3 18-3-15,-3 2-31 16,1 13-3-16,0 0 0 0,8 6-1 16,1-5-2-16,11-9-2 15,13-5-5-15,-11-35-27 16,35 7-4-16,-7-32 0 15,11-7-1-15</inkml:trace>
  <inkml:trace contextRef="#ctx0" brushRef="#br0" timeOffset="80929.6289">21705 8155 92 0,'-19'-8'8'0,"-2"11"-6"15,4 7-2-15,2 2-37 16</inkml:trace>
  <inkml:trace contextRef="#ctx0" brushRef="#br0" timeOffset="81161.6422">22188 8306 99 0,'-29'50'40'16,"1"12"1"-16,-10-3-2 15,9 13-33-15,0 5-1 16,6 3-1-16,0-1-1 15,4 6-3-15,11 0-2 16,-1-11-7-16,20 2-29 0,-5-22-3 16,13-4 1-16,1-26-2 15</inkml:trace>
  <inkml:trace contextRef="#ctx0" brushRef="#br0" timeOffset="81681.6719">22531 8711 86 0,'0'0'40'0,"0"24"-1"16,-23 0 3-16,6 16-23 16,-6-6-14-16,7 6 0 15,-1-1-1-15,7-4-1 16,4-6-1-16,11-9 0 0,10-9 0 15,8-11-1-15,10-11-1 16,3-11 0-16,4-7 1 16,2-4-1-16,0-3 0 15,-2 0 0-15,-5 1 0 16,-6 9 0-16,-5 5 0 15,-9 13 1-15,-15 8-1 16,7 22 0-16,-15 9-1 16,-7 19 2-16,-10 18-1 15,-6 14-1-15,-3 18 1 16,-6 8 1-16,-3 5-1 15,2-3 1-15,3-1 1 16,-2-13-2-16,9-14 0 16,4-19 0-16,9-21 0 15,4-25 0-15,14-17 0 0,-4-26 0 16,14-17 0-16,7-17 0 15,3-16 0-15,11-8 0 16,3-10 0-16,6 3 0 16,2 4-2-16,-5 7 0 15,5 11-2-15,-4 3-6 16,13 25-11-16,-22-5-9 15,14 21-11-15,-6 0 0 16,15 11-2-16,-1-1 2 16</inkml:trace>
  <inkml:trace contextRef="#ctx0" brushRef="#br0" timeOffset="81816.6796">23481 8959 91 0,'-14'7'42'16,"-5"3"-2"-16,-14-9-4 15,-5-8-29-15,10 0-46 16,-13-6-2-16,5 5-1 15,-9-3-2-15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1-04T23:33:26.45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15833 1579 93 0,'-1'-51'39'15,"-20"-8"1"-15,3 12-2 16,-18 0-31-16,-2 8-2 16,-7 12-1-16,-1 16-1 15,-2 18-1-15,3 23 0 16,1 27-1-16,2 20-2 15,4 22 1-15,5 18-1 0,5 11 0 16,1 12-1-16,9 3 2 16,7-1-1-16,6-11 0 15,8-16-3-15,12-7-7 16,-6-32-25-16,18-10-2 15,-9-34 1-15,8-11-4 16</inkml:trace>
  <inkml:trace contextRef="#ctx0" brushRef="#br0" timeOffset="1188.0679">15053 2321 98 0,'-6'-15'40'0,"10"-9"0"0,22 13-1 16,16-9-36-16,15-2-1 15,9-3 0-15,10 4 0 16,3 1-1-16,-1 8 0 16,-8 5 0-16,-3 10 0 15,-11 8-1-15,-8 10 0 16,-15 16 0-16,-11 9 0 15,-12 11 0-15,-12 4 2 16,-3 3-1-16,-9 2 1 16,-5-6-1-16,4-8 1 15,1-13-1-15,0-13 1 16,14-26-1-16,0 0-1 15,0-19 0-15,14-18-2 16,1-7 2-16,4-15-1 0,5-4 1 16,3-5-2-16,2 3 2 15,-1 2-2-15,-1 9 3 16,-1 10-1-16,-1 11 0 15,0 12 0-15,3 8 0 16,2 8 0-16,3 6 0 16,1 5 0-16,4 1 1 15,8-2-2-15,-3 1 1 16,2-1 0-16,-4-2-1 15,-3 2 1-15,-9-2-1 16,-3 0 1-16,-8 0-1 16,-18-3 1-16,2 17 0 15,-12-3 0-15,-12 7 0 16,-2 10 1-16,-10 8-1 0,-1 6 0 15,-1 7 1-15,3 1 1 16,7 5-1-16,9-6 2 16,11-6-3-16,12-10 2 15,13-15-1-15,12-11 1 16,11-17-3-16,5-12-1 15,6-19 1-15,4-10-1 16,-4-9 0-16,-1-7 0 16,-10-4 0-16,-7 0 0 15,-13 5 1-15,-7 8 1 16,-12 15 0-16,-8 6 0 15,-7 14 0-15,-3 8 0 16,1 9 1-16,3 6-1 0,11-3 1 16,-3 17-1-16,17-6 1 15,12-4-1-15,10-2 0 16,6-2 0-16,8-2 0 15,-1-2 1-15,3 1-1 16,-4 0 0-16,-9 5 0 16,-7 5 0-16,-12 5 0 15,-11 11 1-15,-10 6-1 16,-7 8 0-16,-7 5 0 15,-5 2 1-15,-1-3-2 16,2-3 1-16,5-6 0 16,7-12-1-16,7-23 1 15,17 5 0-15,4-26-1 16,7-8 1-16,5-9 0 15,5-6 0-15,-4-3 0 0,-1 4 0 16,-7 7 1-16,-5 6-1 16,-8 12 1-16,-13 18-1 15,0 0 0-15,0 0 0 16,0 23 0-16,-3-2 0 15,1-4 0-15,6 3 0 16,6-9 0-16,9-5 0 16,10-10 1-16,3-6-1 15,6 0 2-15,1-5-2 16,-2-1 2-16,-4 1-2 15,-5 4 1-15,-9 9 0 16,-8 7 0-16,-7 10-1 16,-8 6 0-16,-3 11 0 15,-2 7-2-15,-3 2 0 0,5 8-4 16,-2-8-5-16,18 9-6 15,-17-26-15-15,26 9-10 16,-4-21 0-16,17 0 0 16</inkml:trace>
  <inkml:trace contextRef="#ctx0" brushRef="#br0" timeOffset="1998.1142">19045 1686 72 0,'-5'-22'38'16,"-3"9"-2"-16,-16 1-1 15,1 8-28-15,-15 2-2 16,-2 12 0-16,-14 9 1 0,-1 10-3 16,-8 10 1-16,-3 17-1 15,2 12 0-15,4 11-2 16,9 12 1-16,12 7-1 15,16-4 0-15,17 1 0 16,19-12 0-16,21-15 0 16,18-17 0-16,20-22-1 15,13-28 1-15,10-27 0 16,4-19 0-16,-4-17-2 15,-2-9 3-15,-16-12-3 16,-14-4 2-16,-22-2 1 16,-23 10-2-16,-19 5 1 15,-23 13 0-15,-14 11-1 16,-16 11-1-16,-11 11 1 15,-2 14-1-15,4 10-2 0,12 6 0 16,10 2-6-16,41-4-20 16,0 0-10-16,26-5-1 15,22-17-1-15,25-3 1 16</inkml:trace>
  <inkml:trace contextRef="#ctx0" brushRef="#br0" timeOffset="2238.128">19810 1323 82 0,'0'0'41'0,"0"0"-1"16,-7 32 0-16,-13-9-21 16,0 25-17-16,2 18-1 15,-1 16 0-15,-2 14 0 0,-1 12-2 16,-1 4 2-16,2 8-2 15,5-4 0-15,1-8-2 16,7-14-1-16,7-20-5 16,22-1-17-16,-2-36-13 15,20-7 0-15,0-33-1 16,18-7 1-16</inkml:trace>
  <inkml:trace contextRef="#ctx0" brushRef="#br0" timeOffset="2425.1387">20111 2056 97 0,'0'0'39'15,"-20"-7"1"-15,7 30-1 16,-6 9-36-16,-2 13-1 0,2 9-2 16,1 2 0-16,8 5-3 15,5-4 0-15,10-2-7 16,0-23-20-16,18 1-8 15,0-30-1-15,11-5-1 16</inkml:trace>
  <inkml:trace contextRef="#ctx0" brushRef="#br0" timeOffset="2876.1645">20273 1711 93 0,'-22'-22'38'15,"10"19"-1"-15,-5 2-1 16,12 11-32-16,5 3-2 15,10 1-1-15,5 4-2 0,8-3-1 16,5 4-2-16,1-7-1 16,8 8-1-16,-7-7 1 15,5 5 0-15,-11-2 2 16,0 3 1-16,-6 2 3 15,-7 0 2-15,-3 6 2 16,-10-3 1-16,3 8-1 16,-9-1 2-16,3 9-2 15,-3 2 0-15,4 8-1 16,-1-2-1-16,5 10 1 15,5-7-2-15,4-1 0 16,5-7-1-16,9-6 1 0,1-15 0 16,4-14-1-16,6-17 0 15,2-13 0-15,-1-15 0 16,1-7 0-16,-2-10-1 15,0-7 0-15,-7-4-1 16,-3-3-1-16,-5 12-1 16,-8-3-2-16,7 17-12 15,-18-4-20-15,14 16-4 16,-8-2 3-16,9 22-3 15</inkml:trace>
  <inkml:trace contextRef="#ctx0" brushRef="#br0" timeOffset="3064.1752">21108 1925 70 0,'7'22'40'15,"2"9"-2"-15,-11-5 2 0,4 17-20 16,-14-12-13-16,5 10-1 16,-4-2-2-16,4 6-1 15,0-3-2-15,-1 1-1 16,7-3-4-16,1-10-3 15,15 8-17-15,-4-32-15 16,13-1 0-16,-3-28-2 16,11-1 2-16</inkml:trace>
  <inkml:trace contextRef="#ctx0" brushRef="#br0" timeOffset="3209.1835">21248 1684 100 0,'-15'-35'35'0,"4"19"-2"0,0 10-9 16,0 5-50-16,20 17-8 15,1-3-1-15,18 6-3 16</inkml:trace>
  <inkml:trace contextRef="#ctx0" brushRef="#br0" timeOffset="3593.2055">21815 1868 110 0,'-48'25'42'16,"2"12"-1"-16,-15 0 0 15,12 0-37-15,-3 7-1 16,7 4-1-16,9 0 0 16,11 1-2-16,14-6 1 0,19-5 0 15,14-11-1-15,13-12 0 16,9-11 0-16,8-11 0 15,0-10 1-15,2-13 0 16,0-8 0-16,-3-13-1 16,-9-2 1-16,0-5 0 15,-11 5 0-15,-3 5 1 16,-6 10-2-16,-7 6 0 15,-5 13 0-15,-10 19 0 16,0 22 0-16,-7 14 0 16,-3 11 0-16,-2 10 0 15,7 7-5-15,0 3-2 16,24 7-11-16,-12-27-15 0,26 5-9 15,0-21-1-15,19 1 1 16</inkml:trace>
  <inkml:trace contextRef="#ctx0" brushRef="#br0" timeOffset="3712.2123">22415 2357 120 0,'-30'-3'9'0,"1"1"-10"15,7 7-9-15,-7 1-32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1-04T23:33:32.172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14841 1714 75 0,'11'-40'37'15,"-4"5"-1"-15,-23-7-1 16,-1 4-27-16,-13-7-2 16,-7 7 1-16,-15-3-1 15,-5 11 0-15,-14 10-1 16,-3 13-1-16,-1 14-1 15,3 23-1-15,1 24-1 0,9 25-1 16,6 21 0-16,11 22-2 16,9 21 2-16,12 12-1 15,8 5 0-15,9-2 0 16,8-11-2-16,8-14-1 15,17-5-10-15,-1-41-23 16,17-14-1-16,-4-30-1 16,5-18-2-16</inkml:trace>
  <inkml:trace contextRef="#ctx0" brushRef="#br0" timeOffset="1232.0704">13914 2637 101 0,'-33'3'38'0,"10"-6"3"15,23 3-2-15,23-1-36 16,15-10-2-16,18-7 1 16,18-1 0-16,12-9 0 15,9 4 0-15,1-5-1 16,1 6-1-16,-11 7 1 15,-5 8 0-15,-13 11-1 16,-16 12 2-16,-12 12-2 16,-13 12 2-16,-11 10-2 15,-7 4 1-15,-9 3 0 16,-5 0 0-16,-5-5 0 15,0-6-1-15,-1-9 0 0,2-15 0 16,9-21 1 0,0 0-1-16,-7-18 0 0,14-16 1 15,4-9-1-15,3-8-1 16,1-8 1-16,5-2-1 15,2 1 1-15,-2 4-1 16,3 9 1-16,-4 10-2 16,5 4 2-16,3 10 0 15,4 8 0-15,7 7 0 16,5 4 0-16,5 2 0 15,6 0 1-15,-1 2-1 16,1 0 0-16,-4 0 1 16,-6 0-1-16,-9-1 0 15,-11 1 0-15,-9 2 0 0,-15-2-1 16,-1 12 1-1,-15 2 0-15,-7 4 0 0,-9 8-1 16,-4 7 2-16,-5 10-1 16,-4 5 1-16,5 9-1 15,3-2 2-15,12 0-2 16,12-6 1-16,12-3 0 15,16-12-1-15,14-8 0 16,12-18 0-16,9-12 1 16,9-14-1-16,2-13 0 15,-3-12 0-15,-3-10 0 16,-11-3-2-16,-8-8 1 15,-10 2 0-15,-11-2 0 16,-12 11 0-16,-8 6 0 16,0 8-1-16,-7 8 2 0,1 4-1 15,4 11 1-15,7 16 0 16,-3-10 0-16,15 7 0 15,9 3 0-15,8 3 0 16,9-6 1-16,9 5 0 16,2-4 0-16,5 7-1 15,-4-3 1-15,-2 10-1 16,-9 4 1-16,-10 11-1 15,-10 6 0-15,-16 11 2 16,-11 5-2-16,-7 4 3 16,-9 5-3-16,-3-5 1 15,5-6 0-15,0-8 0 16,12-14 0-16,11-16-1 15,10-12 0-15,15-16-1 0,9-13 1 16,3-8-1-16,0-5 1 16,3-5 0-16,-7 2 0 15,-6 6-2-15,-8 6 2 16,-5 10-1-16,-6 7 1 15,-9 19 0-15,0 0-1 16,11-3 1-16,-9 16 0 16,4 2 0-16,6 0-1 15,3 0 1-15,5-3 0 16,7-1-1-16,2-8 1 15,4-6 1-15,0-8-1 16,5-8 0-16,-1-9 0 16,0-6 1-16,-2 5-1 15,-3-5 0-15,-4 6 0 16,-4 6 0-16,-7 11 0 0,-5 17 0 15,-7 18 0-15,-6 12-1 16,-4 10 0-16,-4 8 0 16,5 8-4-16,-6-6-6 15,15 16-9-15,-12-28-4 16,25 8-14-16,-4-25-1 15,23-3-3-15,4-22 1 16</inkml:trace>
  <inkml:trace contextRef="#ctx0" brushRef="#br0" timeOffset="1660.0949">18147 1903 79 0,'11'-28'41'16,"7"13"-1"-16,-10-6 0 15,9 17-30-15,-17 4-7 0,13 7 0 16,-11 17 0-16,-5 14-2 16,-6 11 0-16,-1 11-1 15,-3 11 1-15,0 8-2 16,-1 1 1-16,4-4-2 15,3-8-1-15,7-9 2 16,7-7-4-16,-3-25-8 16,21 0-25-16,-16-28-1 15,11-6-1-15,-12-22 0 16</inkml:trace>
  <inkml:trace contextRef="#ctx0" brushRef="#br0" timeOffset="1884.1077">17824 1813 100 0,'-44'-27'43'0,"2"8"-1"15,18 19-2-15,14 2-36 16,10-2-1-16,33 6-1 16,14-10-1-16,22-2-1 15,19-3 0-15,16-3-1 16,12-3-2-16,9 3-1 15,0 2-3-15,10 11-15 16,-26-1-17-16,-3 17-2 16,-22 2-1-16,-8 12 2 15</inkml:trace>
  <inkml:trace contextRef="#ctx0" brushRef="#br0" timeOffset="2268.1297">19057 2091 80 0,'-20'0'40'0,"4"8"0"15,-18-5 1-15,5 10-34 16,-14 4-1-16,-1 13-1 16,-6 4-2-16,4 8 0 15,1 4 0-15,7 3-2 16,10-1 0-16,9-4 0 15,18-9-1-15,16-10 0 16,14-12 1-16,16-16-1 16,9-9 0-16,7-9 0 15,3-15 1-15,-3-2-1 16,-2-6 1-16,-11 3-1 0,-10 2 1 15,-10 6-1-15,-13 7 0 16,-6 7 0-16,-9 19-1 16,0 0 1-16,-1 17-1 15,-8 11-2-15,3 12-1 16,-2 2-1-16,9 10-3 15,-2-7-4-15,24 13-9 16,-8-31-9-16,17 8-8 16,6-21-2-16,14-8 4 15</inkml:trace>
  <inkml:trace contextRef="#ctx0" brushRef="#br0" timeOffset="2787.1594">19681 2159 76 0,'-9'-19'38'0,"9"19"1"16,-30 9 1-16,16 19-31 15,-14 3-2-15,8 14-1 16,1 0-3-16,6 6 1 16,6-5-1-16,8-7-1 15,11-8 0-15,10-13-1 16,10-18 1-16,4-13-1 15,9-19 0-15,1-12 0 16,3-9 0-16,-1-7 0 16,-2 0-1-16,-4 0 1 15,-9 10-1-15,-4 8 0 16,-9 16 0-16,-7 16 0 0,-13 10 0 15,-3 42-1-15,-8 14 0 16,-3 24 2-16,-6 22-2 16,-4 14 2-16,-4 12-2 15,-1 5 2-15,2 1-1 16,1-13 1-16,1-12-1 15,0-17 0-15,2-24 0 16,1-14 1-16,4-22-1 16,1-16 0-16,2-19 1 15,2-14 0-15,2-18 0 16,3-12 0-16,8-14 0 15,4-11-1-15,10-9 1 16,3-2-1-16,9 3 0 16,4 1-3-16,7 8-2 15,-2-5-9-15,14 25-7 16,-16-18-8-16,19 25-12 0,-5-14-2 15,13 10 0-15,-1-12 2 16</inkml:trace>
  <inkml:trace contextRef="#ctx0" brushRef="#br0" timeOffset="3139.1795">20707 1587 85 0,'0'0'41'0,"2"-12"0"16,2 23 0-16,-18-2-22 16,1 21-18-16,-4 11 0 15,-5 18 0-15,-3 11 0 16,-8 13-2-16,4 10 0 15,4 2-2-15,10 0-2 16,5-11-1-16,23 2-13 16,-2-32-21-16,31-9 2 15,4-27-3-15,16-11 2 16</inkml:trace>
  <inkml:trace contextRef="#ctx0" brushRef="#br0" timeOffset="3754.2147">21027 2039 93 0,'-30'0'39'0,"2"19"2"15,-14 3-1-15,12 20-32 16,-7 9-5-16,14 5 0 16,3 2 0-16,11 5-1 15,7-5-1-15,16-5 2 16,11-14-2-16,10-14-1 15,12-17 1-15,8-16-1 16,4-19 0-16,0-12 0 16,-7-15 0-16,-4-7-3 0,-11-3 2 15,-13-5 0-15,-15 4 0 16,-12 6 1-16,-12 14-1 15,-10 9 2-15,-3 12-1 16,-1 12 1-16,2 9 0 16,6 8 0-16,9 11 0 15,12 0-1-15,14 4 1 16,14-8-2-16,8 6 2 15,10-8-1-15,4-2 1 16,2 0 0-16,-2-1 0 16,-5 0-1-16,-8 1 1 15,-10 6-1-15,-7 4 1 16,-10 10-1-16,-9 6 0 15,-6 8 0-15,-9 4-1 0,0 6 1 16,0-1 0-16,-4-3 1 16,7-4-2-16,3-10 2 15,2-9-1-15,7-12 1 16,-1-13 0-16,19-13-1 15,-2-12 1-15,3-8-1 16,4-10 1-16,6-4-1 16,4-6 1-16,7-1-1 15,5 5 1-15,1 4-1 16,1 5-1-16,8 2-3 15,2 18-5-15,-6-10-10 16,18 24-5-16,-23-10-12 16,14 17-6-16,-9-3 0 15,5 9 1-15</inkml:trace>
  <inkml:trace contextRef="#ctx0" brushRef="#br0" timeOffset="3907.2235">22489 2273 98 0,'-13'25'43'0,"-13"-18"1"16,7 7-3-16,-5-28-23 15,4-8-30-15,20 22-14 16,-8-27-16-16,8 13-1 16,-4-6-2-16,4 20 1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1-04T23:37:03.35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1678 1039 50 0,'0'0'32'16,"-55"-22"2"-16,55 22-1 15,0 0-23-15,0 0-3 16,0 0 0-16,0 0-2 16,0 0 0-16,0 0-3 15,0 0 2-15,24-45-2 16,-24 45 1-16,56-17-2 15,-56 17 0-15,77-21-2 16,-77 21 2-16,87-20-1 16,-87 20 0-16,94-17-1 15,-94 17 0-15,86-7 2 16,-86 7 0-16,69 8 2 0,-69-8-2 15,0 0 2-15,39 38 0 16,-34 8 1-16,-23 8-3 16,-15 0 1-16,-5-1-1 15,-4-5-1-15,9-10 0 16,13-9 0-16,20-29-1 15,29 0 0-15,1-8 0 16,12-2 1-16,10-1-1 16,6 0 1-16,3 3 0 15,3 4 0-15,-5 11 0 16,-7 10 1-16,-10 12-1 15,-13 6 0-15,-17 17 0 16,-15 5 0-16,-16 8 1 16,-8 8 0-16,-16-2 1 0,-8-2-2 15,-8-4 2 1,-7-1-1-16,-3-9 1 0,4-13-1 15,3-7-2-15,7-11-2 16,16-10-3-16,2-18-29 16,37 4-4-16,-8-31 1 15,33 6-4-15</inkml:trace>
  <inkml:trace contextRef="#ctx0" brushRef="#br0" timeOffset="788.0451">3471 1121 81 0,'0'0'39'16,"0"0"-1"-16,-20-55 1 15,20 55-37-15,-22-12 0 16,5 32 2-16,-6 20-3 16,1 22 2-16,0 22-3 15,7 10 0-15,4 4 0 16,5 6 1-16,6-13-1 0,1-7 0 15,2-14 1-15,2-11-3 16,0-22 3-16,0-14 0 16,-5-23 0-16,0 0-1 15,13-37 1-15,-9-11 0 16,-7-12 0-16,2-13 2 15,-5-9-2-15,1-11 1 16,1 42-1-16,4-1 1 16,-1-1-1-16,2-3-3 15,4 3 3-15,3-4-1 16,2 4 0-16,2-2 0 15,4 5 0-15,6 2-1 16,-22 48 2-16,43-85-1 16,-43 85 0-16,52-58 0 0,-52 58 1 15,50-34 0-15,-50 34 0 16,0 0 1-16,47 29-1 15,-33 30 1-15,-17 16-1 16,-17 11 0-16,-11 3-1 16,-5-4 0-16,-2-14-2 15,11-18 2-15,13-19-2 16,10-15 2-16,13-9-1 15,10-10 1-15,10-6 0 16,8-2 0-16,5 3 0 16,6-2 0-16,-3 7 1 15,1 8 0-15,-8 10-1 16,-2 14 0-16,-10 15 0 15,-6 7 0-15,-8 7-1 0,-2 1-1 16,-1 2-2-16,0-12-6 16,19-4-28-16,-7-24-3 15,18-11 1-15,-1-20 0 16</inkml:trace>
  <inkml:trace contextRef="#ctx0" brushRef="#br0" timeOffset="1185.0678">4400 1440 104 0,'-19'15'39'0,"13"3"1"15,6-18-4-15,2 13-34 16,16-11 0-16,14-6 0 0,7-7 0 15,10-3 0-15,6-7 1 16,0-7-1-16,-3 1 0 16,-7-3 0-16,-10-4-1 15,-13 3 0-15,-17 5 0 16,-18 5 0-16,-16 2 0 15,-14 15 0-15,-10 8-1 16,-7 11 1-16,-4 14-1 16,0 9 0-16,4 12 0 15,9 5 0-15,9 7-1 16,18 2 0-16,14-5 0 15,14-11 0-15,21-10-1 0,13-16-2 16,28-12-1-16,12-19-3 16,23-7-14-16,-1-20-17 15,14-3 0-15,-10-10 0 16,8-3 1-16</inkml:trace>
  <inkml:trace contextRef="#ctx0" brushRef="#br0" timeOffset="1546.0884">5254 1217 118 0,'-43'9'41'0,"5"17"0"15,-15 5-1-15,15 3-36 16,-10 12-2-16,8 8-1 16,4 2 0-16,8 6-1 15,4-6 0-15,13-3-1 16,11-9 1-16,14-8 0 0,9-15-1 15,11-17 2-15,4-18-1 16,9-17 2-16,4-10-2 16,2-11 2-16,-2-6-1 15,-5-5 2-15,-7 4-3 16,-3 7 0-16,-13 13 0 15,-3 10 0-15,-14 15 0 16,-6 14 0-16,-6 22 0 16,-9 9 0-16,3 13 0 15,0 3 0-15,5 8-3 16,4 0-2-16,21-7 0 15,5-14-4-15,29-9-19 16,0-22-12-16,27-10 1 16,-1-20 0-16,14-8-1 0</inkml:trace>
  <inkml:trace contextRef="#ctx0" brushRef="#br0" timeOffset="1870.1069">6094 1203 126 0,'-38'-3'41'0,"-18"16"1"16,-7 17-3-16,-8 12-36 15,0 6-2-15,31-3 0 16,8-8-1-16,17-4 2 16,19-10-2-16,19-10 0 15,14-8 0-15,13-9 0 16,9 0 0-16,2-4 0 15,2 1 0-15,-8-1 0 0,-9 5 0 16,-9 4 0-16,-15 9 0 16,-18 7 0-16,-14 8 0 15,-11 9-2-15,-7 0 1 16,-1 3-2-16,-1-4-1 15,2-3-2-15,13-7-2 16,-2-22-11-16,17-1-20 16,18-16-1-16,11-5 1 15,0-14 0-15</inkml:trace>
  <inkml:trace contextRef="#ctx0" brushRef="#br0" timeOffset="2530.1447">6462 1215 94 0,'18'-15'40'16,"-18"15"1"-16,-13 11-1 15,-12 14-13-15,-2 18-22 16,-6 3-4-16,0 8 1 16,6 3-1-16,11-2-1 15,7-4 1-15,11-6-2 16,14-11 1-16,13-12-1 15,14-17 0-15,8-19 0 16,7-10 0-16,-1-14 1 16,-2-7-1-16,-2-9 1 15,-8-4-1-15,-11 0 2 16,-34 58-2-16,22-50 1 15,-22 50 2-15,7-43-2 0,-9 6 0 16,-7 12 1-16,-2 8 0 16,0 9-1-16,11 8 1 15,-11 6-1-15,11-6 0 16,18 14 1-16,4-11 0 15,9-3 0-15,-1 0-1 16,4-2 2-16,-1 0-2 16,-4 5 0-16,-2 1 0 15,-6 8 0-15,-8 6 0 16,-10 5 0-16,-5 9 0 15,-6 4 0-15,-5 0 0 16,-1 0 0-16,-3 0 0 16,5-1 0-16,3-6 0 15,4-6 0-15,6-12 0 16,12-10 0-16,3-9 0 0,10-10 0 15,0-11 0-15,6-7 0 16,4-6 0-16,-4-10 0 16,-32 52 0-16,38-46 0 15,-38 46 0-15,27-42 0 16,-3 12 0-16,-6 13 0 15,-7 14 0-15,-6 14 0 16,-3 13 0-16,-2 14 0 16,-2 4 0-16,4 0-3 15,11-1-5-15,2-14-10 16,25-1-17-16,-7-14-6 15,22-4 0-15,-4-13-1 16</inkml:trace>
  <inkml:trace contextRef="#ctx0" brushRef="#br0" timeOffset="2871.1642">7761 1237 116 0,'6'-58'41'0,"-26"43"0"16,-10 13 0-16,-4 8-35 15,-2 15-2-15,2 5-3 16,9 7 0-16,6-3 0 15,20-4-1-15,10-6 1 16,11-4 1-16,9 0-2 16,1-3 0-16,4 1 0 15,-1-3 0-15,-4 4 0 16,-3-1 0-16,-5 2 0 15,-6 1 0-15,-6 2 0 16,-5 4 0-16,-12 1 0 0,-8 5 0 16,-6-1 0-16,-7 0-2 15,-3 0 0-15,-2-2-3 16,3-1-3-16,-10-19-18 15,17 5-14-15,-2-12-1 16,24 1-1-16,-18-23-1 16</inkml:trace>
  <inkml:trace contextRef="#ctx0" brushRef="#br0" timeOffset="3815.2182">8748 1074 63 0,'0'0'34'15,"14"-60"1"-15,-14 60 1 16,0 0-23-16,14-57-4 0,-14 57 0 15,0 0-2-15,0 0-1 16,0 0 1-16,0 0-2 16,0 0 0-16,-7-11-2 15,3 61 0-15,-11 14-1 16,4 12 1-16,-7 7-2 15,7 10 0-15,-1-4-1 16,12-11-1-16,19-31 0 16,3-19 1-16,8-17 0 15,6-23 1-15,5-15-1 16,5-25 1-16,-46 52 0 15,49-67 1-15,-49 67 0 16,47-83-1-16,-47 83 1 16,44-86-3-16,-44 86 1 0,37-80 0 15,-37 80 0-15,31-61 0 16,-31 61 0-16,0 0 0 15,26-51 0-15,-10 60 0 16,-2 18 0-16,4 20 0 16,0 9 0-16,8 3 0 15,3-8-1-15,9-14 0 16,-4-29 2-16,8-12-1 15,-42 4 1-15,0 0 0 16,62-49 0-16,-62 49 0 16,34-58 0-16,-34 58-2 15,28-71 0-15,-28 71-2 16,15-83 0-16,-15 83-4 15,10-88 1-15,-7 40-5 16,-3 48-4-16,10-89-21 0,-10 89-4 16,13-87 1-16,-13 87 1 15</inkml:trace>
  <inkml:trace contextRef="#ctx0" brushRef="#br0" timeOffset="4213.241">9645 569 80 0,'0'0'39'16,"63"-27"1"-16,-63 27 0 15,0 0-19-15,51 5-14 16,-51-5-2-16,0 0-1 15,36 57 0-15,-36-57-1 16,5 67-1-16,-19 5 0 16,-1 29 0-16,-3 5-2 15,7 8 2-15,-1-4-3 16,10-10 1-16,0-17-1 0,7-22 1 15,4-26-1-15,2-15 2 16,7-19-1-16,5-13 0 16,4-12 1-16,1-12-1 15,-28 36 1-15,34-46 0 16,-34 46 2-16,29-52-3 15,-29 52 0-15,35-47 0 16,-35 47 0-16,19-37 0 16,7 13 0-16,-4 13 0 15,-4 14 0-15,1 13-3 16,4 13-1-16,1 5 1 15,0 7-3-15,1-10-1 16,13-6-9-16,-10-21-15 16,17-1-9-16,-9-14 1 0,12-8 0 15,-15-10 1-15</inkml:trace>
  <inkml:trace contextRef="#ctx0" brushRef="#br0" timeOffset="4701.2689">10462 1200 105 0,'0'0'39'0,"0"0"2"15,19-45-1-15,-19 45-33 16,-26-3-2-16,11 21-2 15,-3 12-1-15,-8 4-1 16,23 10 0-16,3-2-2 16,14-4 2-16,3-8-1 15,4-11 1-15,5-12-1 16,2-13 0-16,3-10 1 0,4-13-1 15,-35 29 1-15,0 0 0 16,55-63 1-16,-55 63-2 16,43-53 2-16,-43 53-2 15,40-49 1-15,-40 49-1 16,0 0 0-16,44-34-1 15,-22 39-1-15,4 29 1 16,-16 23-1-16,2 26 0 16,-16 22 0-16,-1 26 0 15,-9 4 0-15,1-13 0 16,-4-16 2-16,2-6-2 15,-2-23 1-15,0-11 1 16,0-24 0-16,0-17 0 16,-2-21 0-16,1-14 0 0,4-18 1 15,2-17-1-15,4-17 0 16,2-15 1-16,5-6 0 15,6-13 1-15,5 8-2 16,9-2 2-16,4 4-5 16,1 0-3-16,15 16-17 15,-11 6-15-15,17 19-4 16,-3 8 0-16,11 10-1 15</inkml:trace>
  <inkml:trace contextRef="#ctx0" brushRef="#br0" timeOffset="5430.3106">11921 1017 90 0,'9'-48'38'0,"-9"48"2"15,0 0-1-15,9-61-34 16,-9 61-1-16,0 0 1 16,0 0 0-16,0 0-1 15,-8 35-1-15,-2 22-1 16,-2 20 1-16,1 8-2 15,3 11 1-15,1 0-2 16,8-7 0-16,5-33 0 16,2-9-1-16,-4-14 0 15,7-17 1-15,-11-16 1 16,0 0-1-16,9-35 1 15,-10-4-1-15,-6-14 1 16,7 53 2-16,-12-74-2 0,12 74-1 16,-9-93 1-16,7 39-1 15,-1-3 1-15,3 5-2 16,3-1 2-16,1 0-2 15,3 0 1-15,12 3 0 16,1 3 0-16,-20 47-1 16,50-84 2-16,-50 84-1 15,69-58-1-15,-69 58 0 16,65-22 1-16,-65 22 1 15,48 20 0-15,-48-20 0 16,19 44-1-16,-21 27 1 16,-22 4-1-16,-15 7 1 15,-25-8-4-15,-2-13-2 16,66-61-4-16,-59 31-16 0,59-31-16 15,0 0-1 1,0 0 0-16,45-52 1 0</inkml:trace>
  <inkml:trace contextRef="#ctx0" brushRef="#br0" timeOffset="5663.3239">12574 654 110 0,'0'0'42'15,"55"-39"1"-15,-55 39-1 16,0 0-39-16,0 0 0 15,0 0 0-15,0 0-1 16,9 71 0-16,-40 18-2 16,3 17 1-16,2 4-2 0,8 8 0 15,2-1-3-15,9-10-3 16,15-19-15-16,4-45-18 15,29-15-2-15,1-24 1 16,24-12-1-16</inkml:trace>
  <inkml:trace contextRef="#ctx0" brushRef="#br0" timeOffset="6437.3682">13167 1175 115 0,'0'0'42'15,"0"0"1"-15,-1-50-1 16,1 50-37-16,-47-2-2 15,-12 14-1-15,1 17 1 16,-15 11-3-16,10 6 0 0,1 4 0 16,19-2 0-16,17-4 0 15,15-3 0-15,14-8 0 16,13-15 0-16,20-10 0 15,8-12 0-15,11-11 0 16,6-11 0-16,2-11 0 16,-1-9 0-16,-62 46 0 15,58-48 0-15,-58 48 0 16,45-53 0-16,-45 53 0 15,39-48 0-15,-39 48 0 16,0 0 0-16,10-49 0 16,-10 49 0-16,-10 14 0 15,-3 13 0-15,3 11 0 16,4 9 0-16,3-1-3 0,16-1 0 15,7-17-1-15,7-10-2 16,12-9 0-16,4-18-1 16,11-5 0-16,-4-16 2 15,4-2 0-15,-7-5 2 16,-47 37 4-16,0 0 1 15,58-57 4-15,-58 57 0 16,34-48 1-16,-21 28-1 16,-13 20 0-16,0 0-1 15,-28 22-2-15,9 12-1 16,-5 6-1-16,7 6 0 15,1-1-2-15,3 0 1 16,3-9 0-16,7-9 1 16,10-9-1-16,6-13 0 0,7-16 0 15,4-12 1-15,8-9 1 16,2-9-2-16,-34 41 0 15,39-49 0-15,-39 49 0 16,37-58 0-16,-37 58 0 16,42-53 0-16,-42 53 0 15,20-30 0-15,2 15 0 16,-8 16 0-16,-7 14 0 15,-3 14 0-15,-1 10 0 16,1 11 0-16,-1-3 0 16,7-12 0-16,16-19-7 15,2-23-5-15,28-13-8 16,-56 20-4-16,58-49-11 15,-58 49-6-15,71-70 0 16,-34 22 1-16</inkml:trace>
  <inkml:trace contextRef="#ctx0" brushRef="#br0" timeOffset="6602.3776">14359 828 117 0,'30'-66'42'0,"-30"66"1"16,0 0-3-16,0 0-35 16,0 0-3-16,-23 35 0 15,-12 44-3-15,-5 37 0 16,-5 12-4-16,3-14-11 15,32-16-23-15,-1-29-2 16,20-34-1-16,-6-19-1 16</inkml:trace>
  <inkml:trace contextRef="#ctx0" brushRef="#br0" timeOffset="7062.4039">14132 1202 117 0,'0'0'41'0,"-29"-50"1"16,29 50-1-16,0 0-39 15,0 0-1-15,20-54-1 16,-20 54-1-16,51-23-1 16,-51 23-1-16,73-15-1 15,-73 15 0-15,86-14 0 16,-86 14 2-16,91-19 0 15,-91 19 2-15,87-15 2 16,-87 15 1-16,70-10 2 0,-70 10 0 16,27 7 1-16,-16 14-2 15,-34 9 0-15,-17 10 0 16,-14 3-4-16,5 3 0 15,6-10 0-15,24-11 0 16,39-25 0-16,13-8 0 16,-33 8 0-16,52-13 0 15,-52 13 0-15,52-15 0 16,5 5 0-16,-5 8 0 15,-14 8 0-15,-11 13 0 16,-18 12 0-16,-15 8 0 16,-12 5 0-16,-15 0 0 15,1-5 0-15,-6-11-15 16,19-1-9-16,-14-17-11 0,23-1-8 15,0-14 0-15,10 5-2 16</inkml:trace>
  <inkml:trace contextRef="#ctx0" brushRef="#br0" timeOffset="7964.4555">15514 804 92 0,'0'0'40'0,"0"0"1"16,0 0-2-16,21-52-32 15,-21 52-2-15,0 0 1 16,0 0-3-16,0 0 1 16,0 0-1-16,0 0 0 15,-22 59-1-15,-8 9-1 0,0 22 1 16,-7 10-1-16,8 10 0 15,7-3-1-15,24-8-1 16,14-22 1-16,31-25 0 16,18-22 0-16,16-26 1 15,9-25-1-15,10-20 1 16,-48 11 1-16,8-4 0 15,-8-11-2-15,4-6 0 16,-11-2 0-16,5-6 0 16,-16-5 0-16,5-3 0 15,-10 3 0-15,0 1 0 16,-14 3 0-16,2 2 0 15,-7 10 0-15,-10 48 0 16,11-76 0-16,-11 76 0 0,0 0 0 16,0 0 0-16,0 0 0 15,0 0 0-15,-63 33 0 16,55 61 0-16,0 9 0 15,9 7 0-15,5-10-3 16,0-26-14-16,15-24-9 16,-9-27-10-16,12-22-7 15,-5-16 0-15,-19 15-1 16</inkml:trace>
  <inkml:trace contextRef="#ctx0" brushRef="#br0" timeOffset="8668.4958">16782 1089 71 0,'0'0'38'0,"49"-55"0"16,-49 55 2-16,0 0-28 16,0 0-2-16,0 0-1 15,0 0-3-15,0 0 0 16,0 0-2-16,0 0 0 15,0 0-2-15,-52-8-1 16,12 34 0-16,-7-2-1 0,8 8 0 16,-2-2-1-16,21-1 1 15,10-12-2-15,25-6 2 16,17-15-1-16,6 7 1 15,1-3 0-15,4 2 1 16,-1 2-1-16,-6 7 0 16,-6 7 0-16,-12 10 1 15,-13 8-1-15,-11 2 1 16,-12 3-1-16,-9 2 0 15,-5-4 0-15,-4-5-1 16,6-4-4-16,-3-17-3 16,33-13-21-16,-21 5-12 15,34-15 1-15,2-11-2 16,19-6 1-16</inkml:trace>
  <inkml:trace contextRef="#ctx0" brushRef="#br0" timeOffset="9028.5164">17108 1217 100 0,'-7'16'40'16,"4"7"1"-16,-2-6-1 16,5-7-37-16,14-8-1 15,14-9 1-15,-28 7-1 16,0 0 0-16,58-29 2 15,-58 29-2-15,47-32 1 16,-47 32-1-16,0 0 0 0,67-64 0 16,-67 64 0-16,0 0-1 15,33-67 1-15,-33 67-2 16,0 0 2-16,0 0-2 15,-13-50 0-15,-10 59 0 16,-8 9 0-16,-5 18 0 16,-7 11-2-16,13 15 4 15,11 5-6-15,27 1 3 16,18-11-6-16,24-35-2 15,26-9-15-15,-4-18-18 16,25-3 1-16,-2-12-3 16,22-2 1-16</inkml:trace>
  <inkml:trace contextRef="#ctx0" brushRef="#br0" timeOffset="9786.5597">18545 784 64 0,'-5'-60'41'0,"5"60"-1"16,0-51 1-16,0 51-18 15,0 0-19-15,0 0 1 16,0 0-1-16,0 0 1 15,0 0-3-15,0 0 0 16,-54 62 0-16,50 0 0 16,-18 20-1-16,9 5 1 15,4-2-2-15,16-8 0 16,16-24 0-16,-23-53 1 15,50 23 1-15,-50-23-1 0,76-17-1 16,-76 17-2-16,91-52 3 16,-43 17-3-16,0-2 3 15,-48 37-1-15,87-78-1 16,-87 78 0-16,80-74 1 15,-80 74 1-15,61-61-1 16,-61 61 1-16,48-35 0 16,-48 35-1-16,0 0 1 15,52 27-1-15,-58 32 0 16,2 24 1-16,1 7-1 15,17 1 1-15,4-15-1 16,23-22 0-16,2-36 0 16,-43-18 1-16,55-15 1 15,-55 15 0-15,58-41-2 0,-58 41 0 16,48-69 0-16,-48 69-1 15,43-83 1-15,-43 83-1 16,25-88-1-16,-25 88-1 16,21-79-1-16,-21 79-2 15,13-70-6-15,-13 70-12 16,17-50-12-16,-17 50-5 15,0 0-3-15,0 0 4 16</inkml:trace>
  <inkml:trace contextRef="#ctx0" brushRef="#br0" timeOffset="10218.5845">19869 988 88 0,'0'0'42'16,"0"0"0"-16,0 0-1 15,0 0-24-15,0 0-13 16,0 0 0-16,0 0 0 15,-41 43-2-15,-25-19 0 16,8 7-1-16,-1 11 0 16,17 13 0-16,13-1-2 15,27-2 1-15,21-14-1 16,21-15 1-16,11-16-1 15,4-13 2-15,4-13-1 16,-59 19 1-16,58-34 1 16,-58 34-1-16,61-42 0 15,-61 42 0-15,43-52 1 16,-43 52-2-16,40-49 0 0,-40 49 0 15,0 0 0-15,29-49 0 16,-15 44 0-16,-14 5 0 16,0 0 0-16,4 30 0 15,-10 4-2-15,7 7-1 16,11-6-1-16,14-11-3 15,-26-24-11-15,55-9-8 16,-55 9-8-16,73-38-9 16,-73 38 1-16,92-58 0 15</inkml:trace>
  <inkml:trace contextRef="#ctx0" brushRef="#br0" timeOffset="10418.5959">20713 585 108 0,'0'0'42'0,"27"-66"3"0,-27 66-3 16,0 0-39-16,0 0-1 15,0 0 1-15,-56 25-2 16,43 3 1-16,-38 78-2 16,6 30 0-16,4 2-2 15,16-4-1-15,14-22-5 16,11-36-13-16,18-28-16 15,-5-37-4-15,11-16-1 16,-11-16 0-16</inkml:trace>
  <inkml:trace contextRef="#ctx0" brushRef="#br0" timeOffset="10621.6075">20486 1014 103 0,'0'0'41'16,"0"0"2"-16,-59-70-1 15,59 70-39-15,0 0-1 16,-29-47-1-16,29 47-1 15,0 0 0-15,0 0-2 16,52-18 0-16,-52 18-4 16,71 8-12-16,-71-8-21 15,86 3-2-15,-86-3 0 16,97 5-1-16</inkml:trace>
  <inkml:trace contextRef="#ctx0" brushRef="#br0" timeOffset="11267.6445">20930 913 109 0,'32'58'42'15,"-32"-58"1"-15,-18 33-4 0,-7 3-36 16,7 1 0-16,18-37-1 16,0 0-1-16,0 0 1 15,11 52 0-15,-11-52-1 16,0 0 0-16,72-8 1 15,-72 8-3-15,56-26 1 16,-56 26-1-16,50-36 0 16,-50 36-1-16,0 0 2 15,56-56-1-15,-56 56 1 16,0 0 2-16,0 0 0 15,0 0 0-15,0 0 0 16,0 0-1-16,-78-22 1 16,49 53-2-16,0 9 0 15,18 6 0-15,17-2 0 0,26-10 0 16,15-15 0-16,17-15 0 15,-64-4 0-15,63-3 0 16,-63 3 0-16,60-11 0 16,-60 11 0-16,58-4 0 15,-14 2 0-15,-4 13 0 16,-23 5 0-16,-2 14 0 15,-19 6 0-15,-2 9 0 16,-8 2-2-16,-8-1 1 16,7-8 0-16,0-2 1 15,7-12-1-15,5-11 1 16,3-13 1-16,15-12-1 15,-1-14 1-15,7-12 0 0,-21 38 1 16,29-51-2-16,-29 51 0 16,33-68 0-16,-33 68 0 15,39-69 0-15,-39 69 0 16,37-67 0-16,-37 67 0 15,46-60 0-15,-46 60 0 16,55-52 0-16,-55 52 0 16,75-38 0-16,-75 38-12 15,81-33-9-15,-29 26-5 16,-52 7-12-16,94-6-6 15,-48 11 2-15,4-1 2 16</inkml:trace>
  <inkml:trace contextRef="#ctx0" brushRef="#br0" timeOffset="11420.6532">22306 1311 127 0,'-15'22'45'16,"-8"-10"-2"-16,18-1-3 16,5-11-40-16,-6-9-7 15,28-2-15-15,-17-6-14 16,18 11-8-16,-7 4-1 15,4 7 0-15</inkml:trace>
  <inkml:trace contextRef="#ctx0" brushRef="#br1" timeOffset="17034.9743">21355 1692 36 0,'-4'-13'27'16,"4"13"3"-16,0 0-12 16,-9-16 7-16,9 16-20 15,-11-15-1-15,11 15 2 16,-18-8-1-16,18 8 2 15,-29 0 0-15,12 8-2 0,-9-4 1 16,1 7-2-16,-11-3 1 16,4 5-3-16,-6-5 1 15,0 1-2-15,0-2 1 16,-1-1-1-16,0-3 1 15,1-2-1-15,-1 0-1 16,-2 0 1-16,1 1-1 16,-3 0 0-16,-3 0 0 15,-4 2 1-15,-5 0-1 16,-3 3 0-16,-4-2 0 15,-2-2 1-15,-1 2-1 16,-2-2 1-16,0-1-1 16,-2-1 0-16,1 0 1 0,-1-1-1 15,-1 1 1-15,-5 1-1 16,-3 1 0-16,-2 0 1 15,-1 2-1-15,-1-1 0 16,-1 0 0-16,-2-1-1 16,0 0 1-16,2-2 0 15,0-1-1-15,-1-4 1 16,-2 3 0-16,2-1 0 15,-3-1-1-15,0 1 2 16,1 2-2-16,-3 0 2 16,-1 2-1-16,1 1 0 15,-4 0-1-15,1 2 2 16,0-3-1-16,0 3 0 15,2-5 0-15,0 1 1 0,-2-2-1 16,2-2 0-16,-2-1 1 16,3 0-1-16,-3 1 0 15,0-2 1-15,-3 3-1 16,-1 1 1-16,-3 2-1 15,-2 1 0-15,-1 1 1 16,-3 1-1-16,-3 3 1 16,-1 0-1-16,-4-3 0 15,-1 1 0-15,0-1 1 16,3-2-1-16,-3 2 1 15,3-6-1-15,-4 1 1 16,-2 0-1-16,1 0 0 16,2 0 1-16,-5 0-1 15,5 2 0-15,-3-1 0 0,-1 2 0 16,-5-2 0-16,2 2 0 15,3 2 1-15,-2-4-1 16,2 1 0-16,-5-1 0 16,-2 0 0-16,0 0 0 15,1 0 0-15,-3 0 0 16,0 1 0-16,-1 0 0 15,-4 0 0-15,0 4 1 16,0-3-1-16,3 2 0 16,-4 0-1-16,3 1 1 15,-5 1 0-15,4-4 0 16,4 4 0-16,-1-3 0 15,2 1 0-15,-1-3 0 16,2 0 0-16,1-2 1 16,0 1-1-16,3 1 0 0,-4-2 0 15,-2 4 0-15,-2-1 0 16,-1 1 0-16,2 2 0 15,0 0 1-15,-2 2-1 16,-5 4 0-16,3-4 0 16,5 0 0-16,-1-3 0 15,5 4 0-15,0-2 0 16,-4 0-1-16,7 1 1 15,-1-5-1-15,7 6 2 16,-3-2-2-16,-2 5 2 16,1-1-2-16,-1 0 2 15,0 1-1-15,-1 1 1 0,-1 2-1 16,-1-3 0-16,-3 2 1 15,-2-3-1-15,4 1 1 16,-5-2-1-16,3-1 1 16,-1-1 0-16,-6 1-1 15,0-4 1-15,3 4-1 16,-2-3 1-16,2 3-1 15,-5 1 1-15,1-3-1 16,1 1 0-16,5 1 0 16,-3-2 0-16,4-2 0 15,-4-3 0-15,0 2 0 16,5-3 0-16,3 0-1 15,-3-2 1-15,6 1-1 16,-7 4 1-16,3 0-1 16,-1-2 1-16,5 7-1 0,-2-2 1 15,7 2-1-15,-3 1 1 16,3-2-1-16,2-1 1 15,3-1 0-15,8-4 0 16,3-1 0-16,3-2 1 16,4-2-1-16,3-1 0 15,8-2 1-15,0 4-1 16,4-1 1-16,1 2-1 15,2 1 0-15,0 1 0 16,4 1 0-16,2-1 0 16,1 1 1-16,5 0 0 15,3-1-1-15,6 0 0 16,-1-3 1-16,6 2 0 15,4-3-1-15,5 1 1 0,3-1-2 16,4-2 0-16,1 2-1 16,8 4-4-16,-6-11-7 15,28 11-16-15,-28 4-11 16,28-4 1-16,-20 4-3 15,20-4 2-15</inkml:trace>
  <inkml:trace contextRef="#ctx0" brushRef="#br2" timeOffset="23221.3282">1448 2862 64 0,'1'-17'33'15,"2"-2"1"-15,0 4 0 16,-6 0-27-16,3 15-1 0,3-22 0 15,-3 22 1-15,0 0-2 16,0 14 0-16,-4 6-1 16,5 13-1-16,-2 13-2 15,2 16 0-15,-5 11 0 16,4 10-2-16,-4 9 2 15,1 6-1-15,-4-3 1 16,0 4-1-16,-5-10 1 16,3-10-1-16,-1-12 1 15,1-13 0-15,5-15 0 16,3-14-1-16,1-25 1 15,0 0-1-15,14-31 0 16,-4-9 1-16,-1-16-1 16,2-12 1-16,-1-15-1 15,-3-12 1-15,-3-8 0 0,-1-5-1 16,-1 2 1-16,2 3-1 15,4 6 1-15,6 9-1 16,4 11 0-16,9 13 0 16,12 16-1-16,10 8 0 15,4 11 1-15,4 8 0 16,3 12 0-16,-6 8 0 15,-2 11 0-15,-8 11-1 16,-13 14 2-16,-12 10 1 16,-15 10-2-16,-13 8 0 15,-19 8 0-15,-12 5 0 16,-15-2 0-16,-11-6 1 15,-1-6-2-15,-3-11 0 16,9-12-2-16,4-17-4 0,25-5-18 16,4-27-13-16,25-5 0 15,6-17-1-15,22-3 1 16</inkml:trace>
  <inkml:trace contextRef="#ctx0" brushRef="#br2" timeOffset="23492.3437">2210 2751 86 0,'28'-20'37'0,"-14"-8"1"16,2 14 0-16,-17-1-33 15,1 15-1-15,0 0 0 16,-8 16-1-16,-3 15 0 0,-4 14 0 15,-2 17-2-15,-5 15 1 16,0 14-2-16,-1 8 0 16,1 0 1-16,3 2-2 15,6-6-1-15,4-7-3 16,17-5-12-16,2-27-21 15,23-9-1-15,2-26 1 16,21-6-1-16</inkml:trace>
  <inkml:trace contextRef="#ctx0" brushRef="#br2" timeOffset="23919.3681">2860 3148 93 0,'-16'-29'39'0,"-4"19"2"0,-17 0-1 16,1 21-33-16,-19 5-1 15,1 16 0-15,-12 7-2 16,6 8-1-16,2 6 0 16,5-1-1-16,12 0-1 15,11-5 0-15,17-7 0 16,15-9-1-16,23-12 1 15,14-15-1-15,11-12 0 16,9-8 0-16,7-10-1 16,-2-8 2-16,-3-6-2 15,-5 0 1-15,-12-3-1 16,-11 5 2-16,-9 7-2 15,-7 4 1-15,-14 11 0 16,-3 16-1-16,-11 0 2 0,-3 17-2 16,-2 10 1-16,-3 9 0 15,3 3-1-15,4 3-1 16,4 5 0-16,8-10-3 15,11-1 0-15,6-13-1 16,17 3-5-16,-4-28-16 16,24 4-12-16,-6-19 1 15,11-3-1-15,-6-13 2 16</inkml:trace>
  <inkml:trace contextRef="#ctx0" brushRef="#br2" timeOffset="24280.3887">3287 3223 91 0,'4'-13'38'15,"-15"5"0"-15,3 19 1 0,-15 5-30 16,11 10-4-16,-8 12-1 15,1 5-2-15,3 4 0 16,-2 2 0-16,6-3 0 16,2-7 0-16,6-7 0 15,3-5-1-15,6-14 1 16,8-12-1-16,3-12 1 15,6-12-1-15,6-11-1 16,2-7 2-16,4-6-2 16,-2-5 2-16,0 3-2 15,-6 5 1-15,-5 7-2 16,-5 12 2-16,-6 12-1 15,-10 13 0-15,9 21-1 16,-11 9 1-16,-1 11 0 0,0 8-1 16,-1 4 1-16,3 1-3 15,5 2 1-15,-2-11-5 16,16-6-2-16,-4-27-16 15,23 1-16-15,0-27 1 16,21-9-3-16,0-26 4 16</inkml:trace>
  <inkml:trace contextRef="#ctx0" brushRef="#br2" timeOffset="24483.4004">4237 2590 97 0,'11'-20'40'15,"-22"24"2"-15,-2 35-1 16,-25 19-35-16,3 19-1 0,-3 12-3 15,-1 13 0-15,1 2-1 16,3 2-3-16,8-5 0 16,2-11-2-16,11-3-6 15,-8-23-28-15,18-6-2 16,-5-23-1-16,11-10 0 15</inkml:trace>
  <inkml:trace contextRef="#ctx0" brushRef="#br2" timeOffset="24950.4271">3840 3049 102 0,'0'0'40'0,"2"10"2"15,18 10-2-15,-1-12-37 0,15 4-1 16,14-8 0-16,9-2 0 15,8-6-1-15,6-7 0 16,0-2-1-16,-3-2 1 16,-10 0-1-16,-9 1 1 15,-11 6 0-15,-13 0-1 16,-13 9 1-16,-12-1-1 15,-21 18 1-15,-8 3 0 16,-4 2-1-16,-2 5 1 16,-1 1-1-16,6 4 0 15,5-4 1-15,13-3-1 16,16-5 0-16,10-6 0 15,12-2 0-15,8-7 0 0,3-1 0 16,2-2 0-16,-6 1 0 16,-5 3 1-16,-11 5-1 15,-10 5 0-15,-14 7 0 16,-10 6 0-16,-11 6 0 15,-5 4-1-15,-9 2 1 16,-1-3-3-16,5 1 0 16,-1-14-9-16,20 12-18 15,-8-26-11-15,22 0-1 16,5-12-1-16,12-17 0 15</inkml:trace>
  <inkml:trace contextRef="#ctx0" brushRef="#br2" timeOffset="25625.4657">5396 3022 88 0,'9'-23'37'15,"8"9"1"-15,-10-5 0 16,9 7-32-16,-11-3-1 16,-5 15-1-16,8-12 0 15,-11 23 1-15,-12 5-1 16,-2 15-1-16,-6 11 0 15,-6 6 0-15,3 8-2 16,1 3 0-16,6-1 0 16,5 1 0-16,9-9-1 15,10-10 0-15,11-10 0 16,12-13 0-16,8-8 0 0,8-11 1 15,2-9-1-15,1-10 1 16,2-11 0-16,1-7 1 16,-6-11-2-16,1-3 2 15,-7-4-1-15,-1 7 0 16,-8 0-1-16,-3 9 1 15,-8 12-1-15,-4 8 0 16,-14 21 0-16,6 16 0 16,-15 14 0-16,-2 15 0 15,-4 9 0-15,3 5-1 16,2 6-2-16,6-2-1 15,12-3-2-15,6-22-9 16,32 5-15-16,-8-29-10 16,33-5 0-16,-6-25-3 15,16-3 5-15</inkml:trace>
  <inkml:trace contextRef="#ctx0" brushRef="#br2" timeOffset="25970.4854">6471 2990 114 0,'-22'-11'40'0,"-20"-1"1"16,9 20-2-16,-15 2-35 15,10 5-1-15,5 4-2 16,10 3 0-16,7 2 0 16,9-1-1-16,11 0 0 15,11 1 1-15,11-5-1 16,4 0 0-16,4-4 0 0,4 0 1 15,-1-1-1 1,-3-1 0-16,-3 1 0 0,-3 1 1 16,-13 4-1-16,-6 3 0 15,-9 3 0-15,-5 6 0 16,-10 0 1-16,-7 1-2 15,-7 3 1-15,-7-5-1 16,-1-2 0-16,1-4-1 16,6-6-1-16,4-15-4 15,26-3-11-15,-14-15-21 16,32-4-2-16,7-23 1 15,17 2-1-15</inkml:trace>
  <inkml:trace contextRef="#ctx0" brushRef="#br2" timeOffset="26349.5071">6808 3142 110 0,'-15'14'40'16,"10"8"1"-16,5-22-2 15,9 13-35-15,11-17 0 16,13-3-2-16,9-4 1 15,5-6-1-15,-2-3 0 16,2-4 0-16,-3-2-1 16,-10 0 0-16,-11-2 0 15,-8 0 0-15,-15 1 1 16,-9 1-2-16,-11 5 0 15,-8 6 0-15,-10 8 0 16,-6 15 0-16,-6 14 0 0,-4 18 0 16,-3 15 0-16,3 12 0 15,4 4 0-15,10 2 0 16,11 0 0-16,17-10 0 15,20-11 0-15,21-16-3 16,23-11-2-16,19-19-5 16,32 2-9-16,-4-27-21 15,33 0-1-15,-1-14-1 16,13 2 0-16</inkml:trace>
  <inkml:trace contextRef="#ctx0" brushRef="#br2" timeOffset="27068.5482">8332 2844 95 0,'-3'-21'39'16,"3"21"1"-16,-14-16-1 15,14 16-34-15,-28 11-1 0,12 7 0 16,-4 8-2-16,-2 13 1 15,0 11-1-15,-1 9 1 16,2 4-2-16,6 2 1 16,4-1-1-16,9-5 0 15,10-10-1-15,11-15 1 16,14-17-1-16,11-13 1 15,11-16 0-15,6-13-1 16,6-14 1-16,-1-13 0 16,-4-2 0-16,-1-3-1 15,-13 3 0-15,-5 3 0 16,-12 9 0-16,-7 9 0 15,-12 13 0-15,-12 20-1 16,9 0 1-16,-14 20 0 0,-2 10 0 16,-3 11 0-16,2 4 0 15,2 2 0-15,5 4 0 16,3-6 0-16,11-7 0 15,4-8 0-15,9-12 0 16,6-11 1-16,4-13-1 16,5-10 0-16,2-14 1 15,-5-9 0-15,-1-10-1 16,-6-4 1-16,-6-3-1 15,-8-1-1-15,-8 8 0 16,-5 2 0-16,-4 14-2 16,-5 3-2-16,2 19-1 15,-3 0-5-15,20 25-9 0,-14-14-17 16,25 26-2-16,2-11 1 15,12 8-2-15</inkml:trace>
  <inkml:trace contextRef="#ctx0" brushRef="#br2" timeOffset="27481.5718">9649 2914 92 0,'-7'-20'39'0,"-2"9"0"16,-17-5 0-16,4 9-32 15,-16 2-1-15,0 17-1 16,-11 4 0-16,1 12-1 15,-2 7-1-15,2 6 0 16,9 1-1-16,8 2 0 0,12-6-1 16,15-3 0-16,17-11 0 15,13-9-1-15,12-12 0 16,12-7 0-16,6-10 1 15,3-10-1-15,0-6 0 16,-7-4 0-16,-5-1 0 16,-6 0 0-16,-11 6 0 15,-13 5 0-15,-6 6 0 16,-11 18 0-16,0 0 0 15,-22 3-1-15,6 15 1 16,-3 5 0-16,5 4 0 16,3 3-1-16,7-2 0 15,10-9-1-15,19-6-2 16,11-15-3-16,23-2-5 15,0-26-7-15,31 7-12 0,-12-23-9 16,14 0 1-16,-12-24-3 16</inkml:trace>
  <inkml:trace contextRef="#ctx0" brushRef="#br2" timeOffset="27684.5835">10469 2193 101 0,'-31'5'39'0,"7"43"2"15,-17 10-1-15,-4 24-34 16,2 10-3-16,0 12 1 15,-2 4-2-15,5 4 0 16,3-8-2-16,5-8 0 16,11-9-3-16,4-19-3 15,12-3-5-15,-4-32-20 0,22 1-8 16,-13-34 0-16,24 3-2 15</inkml:trace>
  <inkml:trace contextRef="#ctx0" brushRef="#br2" timeOffset="27901.5959">9910 2834 112 0,'-18'-2'41'0,"2"0"2"16,21 16-2-16,25-9-38 15,7 3-1-15,15-3 0 16,15 1-2-16,11-3-1 15,8-3-1-15,12 1-3 16,-4-7-2-16,9 14-15 0,-21-20-18 16,2 11 0-16,-22-13 1 15,-4 7-2-15</inkml:trace>
  <inkml:trace contextRef="#ctx0" brushRef="#br2" timeOffset="28502.6302">10708 2825 79 0,'-39'16'41'0,"10"12"-1"16,-1-13 2-16,21 12-15 15,9-15-23-15,17-1-2 16,10-9 0-16,12-4 0 16,6-9-1-16,9-4 0 15,-2-6-1-15,1-3 1 0,-8-7-1 16,-8 2 0-1,-9-2 0-15,-12 2 0 0,-10 2 0 16,-15 5 0-16,-7 6 0 16,-15 10 0-16,-7 14 0 15,-6 7 0-15,-6 13 0 16,2 6 1-16,4 7-1 15,12 4 0-15,8 2 1 16,20-3-1-16,17-9 0 16,11-2 1-16,23-10-1 15,8-12 0-15,11-6 0 16,4-6 1-16,0-10-1 15,-4-6 0-15,-2 0 1 16,-11-2-1-16,-14 2 0 0,-7 5 0 16,-13 4 0-16,-19 8 0 15,3 15 0-15,-18 8-1 16,-9 11 1-16,-2 6 0 15,0 4-1-15,0 4 0 16,2-3 0-16,5-5 1 16,10-8 0-16,4-11 0 15,5-21 1-15,14-3-1 16,-2-20 2-16,5-9-1 15,3-8 0-15,3-10 1 16,4-2-1-16,-1-4 0 16,7 2 0-16,-2-1-1 15,-2 10 0-15,0 6-1 16,0 7-2-16,-6 0-4 15,8 22-8-15,-11-10-6 0,21 25-13 16,-12-9-9-16,18 14 2 16,2-6-1-16</inkml:trace>
  <inkml:trace contextRef="#ctx0" brushRef="#br2" timeOffset="29073.6629">13269 2355 90 0,'-36'-45'40'0,"-12"-7"-2"15,4 13 2-15,-17 1-34 16,9 16-2-16,-4 11 0 15,-5 22-1-15,-4 16-1 16,-1 21 1-16,-4 16-1 16,-6 18 1-16,7 8-2 15,6 9 2-15,7 6-2 16,14-2 0-16,11-4-2 15,11-8 0-15,15-7-4 16,6-12-1-16,13-3-5 16,-8-26-12-16,16 6-17 15,-15-23 1-15,8-2 0 16,-15-24 1-16</inkml:trace>
  <inkml:trace contextRef="#ctx0" brushRef="#br2" timeOffset="29884.7093">12237 2934 108 0,'-18'-17'41'15,"-1"1"0"-15,19 16-2 16,0 0-34-16,0 0-3 16,34 5-1-16,4 0-1 15,15-3 1-15,10 1-1 16,7-2 0-16,7-2 0 15,3-1 1-15,1-3-1 16,-4-2 0-16,-4 2 0 16,-11-6 0-16,-10 1 0 15,-9 0 1-15,-15-3-1 0,-10 3 0 16,-18 10 0-16,-9-13 1 15,-13 15-1-15,-13 4 1 16,-7 12 0-16,-10 7 0 16,-1 7 0-16,0 8-1 15,5 4 1-15,11 2 0 16,14 1-1-16,16-5 0 15,21-6 1-15,19-12-1 16,18-7-1-16,17-12 1 16,5-12-1-16,8-13 1 15,1-6 0-15,-8-10 0 16,-7-3-1-16,-13-4 1 15,-16-2 0-15,-14 1 0 0,-16 3 0 16,-12 3 0-16,-10 7 0 16,-6 4 0-16,-3 9-1 15,-3 5 1-15,7 8 0 16,4 7 0-16,15-2 1 15,-2 17-1-15,18-7 1 16,9 3-1-16,11-2 1 16,7 3-1-16,3 1 1 15,3 1-1-15,-8 3 0 16,-1 3 0-16,-9 2 0 15,-11 3 1-15,-9 2-1 16,-13 4 0-16,-8 0 0 16,-8 2 0-16,-4-4 0 15,0-1 0-15,-3-5 1 0,4-2-1 16,4-6 0-16,6-9 0 15,11-8 1-15,5-14-1 16,11-7 1-16,7-8 0 16,4-3-1-16,2-5 2 15,2-6-2-15,-1 2 0 16,-2 0 0-16,-4 6 0 15,-5 2 0-15,-2 5 0 16,-1-1 0-16,6 3 0 16,2 4-6-16,13 9-1 15,3-12-9-15,26 23-4 16,-14-19-5-16,38 25-12 15,-7-17-5-15,21 20 0 16,2-12 3-16</inkml:trace>
  <inkml:trace contextRef="#ctx0" brushRef="#br2" timeOffset="30643.7527">14940 2386 96 0,'-15'11'40'0,"15"-11"0"0,9-7-1 15,42-6-38-15,11-2 0 16,21-3 1-16,14 5-1 15,4 1-1-15,3 9 1 16,-8 8-1-16,-15 10 0 16,-23 8 0-16,-23 10 0 15,-25 7 0-15,-24 3 3 16,-20 3-1-16,-16-2 0 15,-13-2 1-15,-2 0-1 16,6-13 0-16,8-2 1 16,14-7-2-16,21-5 0 15,16-15-1-15,34 17 0 16,13-9 0-16,11-1 0 15,7 6 0-15,2 0 1 0,-7 8-1 16,-9 4 1-16,-17 7 0 16,-20 0-1-16,-20 4 1 15,-17 5-1-15,-20 1 1 16,-11 2 0-16,-12-4-1 15,-4-1 0-15,-1-5-1 16,7-4-1-16,10-6-3 16,11-18-5-16,29 8-11 15,-1-31-19-15,33 1 0 16,8-23-1-16,27-2-2 15</inkml:trace>
  <inkml:trace contextRef="#ctx0" brushRef="#br2" timeOffset="31048.7759">17155 2116 80 0,'5'-23'40'0,"-5"23"-2"16,8-13 2-16,-3 29-36 0,-13 3 0 15,0 19-1-15,-6 14 0 16,-3 16 0-16,-8 8 0 15,0 14 1-15,-2 3-2 16,0 3 0-16,5-5-1 16,5-10 0-16,8-7-3 15,4-13-2-15,20 2-13 16,-8-27-22-16,13-3 0 15,-9-19 0-15,7-6-1 16</inkml:trace>
  <inkml:trace contextRef="#ctx0" brushRef="#br2" timeOffset="31236.7866">16794 2838 107 0,'-36'-13'39'16,"0"-5"3"-16,25 12-3 16,10-9-34-16,24 0-1 15,22 2-3-15,18-4-1 16,20-1-3-16,9-9-3 15,20 6-4-15,-7-21-15 16,13 19-16-16,-11-14-1 16,-3 3 1-16,-16-15-1 15</inkml:trace>
  <inkml:trace contextRef="#ctx0" brushRef="#br2" timeOffset="31612.8081">17935 2038 88 0,'-23'-5'41'0,"2"22"1"0,-10 3-1 16,9 16-31-16,-9 18-7 15,2 9-1-15,-3 12 0 16,-1 13 3-16,0 2-3 16,1 1 1-16,1 0-1 15,4-8 0-15,6-13 0 16,8-10 0-16,9-14 0 15,10-12-3-15,10-17 1 16,11-6 1-16,5-13-1 16,6-9 1-16,4-3-1 15,-2-9 0-15,0 1 1 16,-4 0-1-16,-6 5 0 15,-8 3 0-15,-4 7 0 0,-5 8-1 16,-2 10 0-16,-3 5 0 16,-1 3-1-16,2 6-2 15,5 6-2-15,2-8-6 16,18 11-7-16,-14-22-7 15,29 4-16-15,-7-18 2 16,18-1-2-16,-6-16 3 16</inkml:trace>
  <inkml:trace contextRef="#ctx0" brushRef="#br2" timeOffset="31825.8203">18574 2681 112 0,'-5'14'40'15,"-17"-5"1"-15,7 27-3 0,-1 0-35 16,-12 11-2-16,1 1 0 15,1 7-1-15,5-2-2 16,2-7-1-16,10-5-2 16,3-14-6-16,22 6-17 15,-16-33-12-15,37 4 0 16,-9-25-1-16,13-2 1 15</inkml:trace>
  <inkml:trace contextRef="#ctx0" brushRef="#br2" timeOffset="32311.8481">18764 2356 102 0,'-12'-14'42'0,"-7"3"0"16,19 11-1-16,-18 26-39 0,20-11-2 15,11 1 0-15,12 5-1 16,6 4 1-16,4 1 0 15,6 5 0-15,-3 1 2 16,-2 2-1-16,-8 6 1 16,-7-1-1-16,-12 5 1 15,-10 1-1-15,-12-1 1 16,-10 3 0-16,-4-1-2 15,-3-1 1-15,-1-6-1 16,5-4 0-16,3-7 0 16,8-4 0-16,6-9 0 15,9-15 0-15,10 2 0 16,14-17 1-16,3-7-1 15,12-9 0-15,5-7 0 0,4-12 1 16,8-4-1-16,3-2 0 16,-7 2-1-16,-6 4 1 15,-4 11-1-15,-7 10 0 16,-10 13 2-16,-6 19-1 15,-10 19 0-15,-7 13 0 16,0 7 0-16,0 11-1 16,6 3 0-16,6 3-2 15,6-6-2-15,13 1-3 16,4-27-8-16,28 15-7 15,-9-28-17-15,16-3 1 16,-6-24 0-16,5 0 1 16</inkml:trace>
  <inkml:trace contextRef="#ctx0" brushRef="#br2" timeOffset="32851.879">19943 2717 104 0,'-25'-17'40'16,"-15"-1"1"-16,3 22-1 16,-9 7-34-16,6 11-3 15,-2 6 0-15,9 8 0 16,0 3-2-16,15 1 1 15,9-1-1-15,12-8-1 16,12-3 1-16,12-6 0 16,8-10-1-16,7-9 1 15,11-11-1-15,3-10 1 16,5-9-1-16,1-5 1 15,4-10-1-15,-1-6 0 0,-2 2 0 16,-6 2 0-16,-11 9-1 16,-9 8 1-16,-14 12 0 15,-23 15 0-15,-7 24 0 16,-22 14-1-16,-12 18 1 15,-10 18 0-15,-9 16 0 16,-4 12-1-16,-5 5 1 16,3 1-1-16,6 5 1 15,10-3 0-15,4-10 0 16,9-9 0-16,10-15 0 15,11-13 0-15,6-14 0 16,9-12 0-16,4-19 0 16,-3-18 0-16,16-4 0 15,-7-16 0-15,1-14 0 0,2-14 0 16,5-7 1-16,7-14-2 15,2-6 0-15,8-9 1 16,8 0-1-16,3-5-1 16,10 6-3-16,2 1-2 15,10 20-9-15,-10-8-4 16,22 30-9-16,-20-11-11 15,15 18-2-15,-8-3 3 16,9 7 0-16</inkml:trace>
  <inkml:trace contextRef="#ctx0" brushRef="#br2" timeOffset="33219.9001">21195 2468 97 0,'-46'0'40'0,"-16"-6"1"15,4 16-1-15,-10 2-36 16,14 3-1-16,1 6 0 16,20 3 1-16,5 4-2 15,19 2 0-15,13-2 0 16,18 3 0-16,7-1-1 15,12-1 0-15,1 0 0 16,-1-4-1-16,-6 0 1 16,-4-1-1-16,-11 0 1 15,-15 0-1-15,-13 4 1 16,-17 1-1-16,-8 2 1 15,-10 4-1-15,-6 1-1 0,-3 0 0 16,3 0-3-16,5-11-3 16,24 10-11-16,-5-29-8 15,37 8-15-15,1-23 0 16,26 3-1-16,7-18 1 15</inkml:trace>
  <inkml:trace contextRef="#ctx0" brushRef="#br2" timeOffset="33462.914">21689 2410 115 0,'-22'-15'41'16,"11"10"0"-16,1-6-5 15,-4-9-54-15,30 25-20 16,-16-5-4-16,27 15 0 15,-16-2-1-15</inkml:trace>
  <inkml:trace contextRef="#ctx0" brushRef="#br2" timeOffset="33629.9235">21638 2938 99 0,'-51'15'43'16,"14"0"1"-16,-5-18-4 0,27-1-20 15,15 4-29-15,-23-29-17 16,36 16-15-16,-13-9-2 15,10 7-2-15,-13-8 2 16</inkml:trace>
  <inkml:trace contextRef="#ctx0" brushRef="#br2" timeOffset="34541.9757">670 5023 72 0,'-9'10'39'0,"9"-10"0"15,0 0-1-15,0 0-19 16,23-2-12-16,4-5-1 16,19 4-2-16,15-6 0 15,11-2-2-15,13 2 1 16,10-1-2-16,2-4-1 0,6 3 1 15,-3-4-1-15,-5 0 0 16,-9 2 0-16,-6-4 0 16,-13 2-1-16,-10 4 2 15,-10 1 0-15,-13 0-1 16,-9 2 1-16,-13 4-1 15,-12 4 0-15,0 0-1 16,-15 7-2-16,0-5-1 16,5 8-5-16,-9-14-14 15,19 4-15-15,0 0-2 16,2 10-1-16,-2-10 1 15</inkml:trace>
  <inkml:trace contextRef="#ctx0" brushRef="#br2" timeOffset="45425.5982">2717 4426 71 0,'0'0'34'15,"10"-11"0"-15,-10 11-7 16,2 18-20-16,-1 2-3 15,-1 9-1-15,2 16 0 0,-2 11 0 16,4 12 0-16,-5 7 0 16,4 10-1-16,-4 0 1 15,1 4-1-15,0-6-1 16,-1-6-2-16,2-5-1 15,-7-24-13-15,11 1-22 16,-9-20 1-16,7-10-2 16,-3-19 1-16</inkml:trace>
  <inkml:trace contextRef="#ctx0" brushRef="#br2" timeOffset="45666.612">2266 4561 80 0,'-31'-16'38'0,"17"13"0"16,14 3 1-16,9-15-34 16,21 1-1-16,22-5-1 15,14-8 1-15,20-3-1 16,7-3-2-16,9-2-1 15,4 5-4-15,-11-2-15 16,-5 23-20-16,-19 4 1 16,-11 18-3-16,-22 2 2 15</inkml:trace>
  <inkml:trace contextRef="#ctx0" brushRef="#br2" timeOffset="46492.6592">3379 4616 83 0,'0'0'38'16,"14"24"-1"-16,-16-4 1 15,0 12-35-15,1 3-2 16,1 10 2-16,-2 8 0 15,-3 6-1-15,-1 3 0 16,0-1-1-16,0-3 1 16,1-5-2-16,3-7 2 15,2-10-2-15,0-11 0 16,4-12 1-16,-4-13 0 15,16-20-1-15,-5-10 1 0,2-7 0 16,-1-7-1-16,0-9 1 16,1-4-2-16,-2-2 1 15,0 3-1-15,3 5 1 16,-1 3-2-16,5 8 2 15,3 6 0-15,3 10-1 16,7 9 1-16,8 7-1 16,3 2 1-16,7 11-1 15,7 0 1-15,3 0 0 16,3 3 0-16,3-1 0 15,-1-1-1-15,-3-1 1 16,-6-3-2-16,-5-2 1 16,-12 0 1-16,-7-2-1 15,-12-2 0-15,-19 4 1 0,0 0 0 16,0 0 1-16,-32-3 0 15,-2 10 0-15,-13 4 1 16,-7 7 0-16,-6 5-1 16,-4 7 2-16,2 2-2 15,7 5 1-15,6-1 1 16,16 0-2-16,13-1 1 15,19-6-1-15,16-4 1 16,17-12-2-16,13-6 2 16,11-7-2-16,4-8-1 15,4-8 2-15,-4-7-2 16,-5-5 1-16,-7-4-2 15,-7-3 2-15,-12-2-1 16,-10 1 1-16,-7 1 0 0,-5 4-1 16,-6 4 2-16,0 5-1 15,-4 12 0-15,3 10 0 16,-9 9 0-16,3 14 0 15,0 9 0-15,4 5 0 16,-1 8 1-16,6-1-3 16,2 2 1-16,2-9-4 15,12 0-3-15,-6-23-18 16,19 5-12-16,-4-18-2 15,9-2-1-15,-2-13 2 16</inkml:trace>
  <inkml:trace contextRef="#ctx0" brushRef="#br2" timeOffset="46875.6811">4740 4790 80 0,'-18'22'38'15,"9"10"0"-15,-9-2 2 16,1 8-34-16,0-2 0 15,3 3-2-15,5-3 0 16,-1-4-2-16,4-6 1 16,1-5-3-16,5-10 0 15,0-11 1-15,17-5-1 16,3-14-1-16,6-11 0 15,3-6 2-15,2-10-2 16,2-5 2-16,2-4-2 16,0 1 2-16,-5 2-1 15,-6 10 1-15,-5 5 0 0,-4 14 1 16,-2 11-1-16,-13 12-1 15,10 20 1-15,-10 9-1 16,-2 12-1-16,1 0-1 16,4 8-1-16,1-7-2 15,13 4-7-15,-7-19-25 16,21 1-1-16,-1-19-1 15,13-5-1-15</inkml:trace>
  <inkml:trace contextRef="#ctx0" brushRef="#br2" timeOffset="47227.7013">5450 4620 93 0,'-20'-14'39'16,"3"15"1"-16,-13 0-1 15,0 9-36-15,0 10 0 16,4 5 0-16,-1 5-2 15,7 3 1-15,2 0-2 16,8-3 1-16,10-3-1 16,9-9 0-16,8-5 0 15,14-6 0-15,3-3 1 16,5-3-1-16,0 1 0 15,-6 1 1-15,0 4-1 16,-9 6 0-16,-10 4 2 16,-13 9-2-16,-10 7 2 15,-8 0-2-15,-7 7 2 0,0-4-2 16,-2 1 0-16,-3-7-2 15,8 0-3-15,-2-18-6 16,19 11-22-16,-9-24-6 16,13 1-2-16,-5-18 0 15</inkml:trace>
  <inkml:trace contextRef="#ctx0" brushRef="#br2" timeOffset="48156.7544">5773 4661 85 0,'15'7'35'15,"-15"-7"-6"-15,5 14 0 16,-5-14-22-16,4 26-1 15,-8-8-1-15,6 7-1 16,-8 6 0-16,6 6-1 16,-7 3 1-16,2 9-1 15,-5-1 0-15,-1 5-2 16,3-4 1-16,-2-3-1 15,3-8 1-15,1-5-1 16,2-10 0-16,4-12-1 16,0-11 1-16,10-15 0 0,-1-8-1 15,4-11 1-15,-2-7-2 16,3-10 2-16,-3-7-1 15,3-2 0-15,-2-3 0 16,2 2 1-16,-1 2-2 16,-3 7 1-16,3 9 1 15,2 9-2-15,3 10 1 16,0 10 0-16,3 9 0 15,2 8 0-15,2 9 0 16,-1 6 0-16,-2 5-1 16,-2 4 1-16,-1 7 0 15,-10 1-1-15,-8 6 0 16,-5 0 1-16,-10-1 0 15,-6 0 0-15,-8-1 0 0,-4-2 0 16,-2-5 1-16,0-1-2 16,-3-3 2-16,5-1-1 15,7-5 0-15,-2 4 0 16,6 2 0-16,2 4 0 15,6 5 0-15,-5 3 0 16,7 9 0-16,-3 0 0 16,1 2 0-16,3 0 0 15,0-5-3-15,2-9-1 16,10 0-5-16,-2-37-15 15,20 17-13-15,2-29-2 16,13-5-1-16,0-21 0 16</inkml:trace>
  <inkml:trace contextRef="#ctx0" brushRef="#br2" timeOffset="48373.7668">6378 4730 95 0,'22'-6'40'0,"-22"6"1"16,6 30-1-16,-21 5-34 15,1 5-3-15,-4 3-1 16,0 5-1-16,-1 0 1 16,3 0-2-16,3-5-1 15,6-10-2-15,10 0-4 16,-3-33-11-16,22 23-21 15,-12-31 0-15,19 0-3 16,-7-20 3-16</inkml:trace>
  <inkml:trace contextRef="#ctx0" brushRef="#br2" timeOffset="49330.8215">6496 4423 92 0,'0'0'38'15,"0"0"0"-15,0 0 1 16,7 20-35-16,2-10-2 15,0 0-1-15,7 0-1 16,0 0 0-16,1-1 0 16,3-1-2-16,0 1 0 15,3 1-1-15,-5-1 0 16,5 5 0-16,-3-2 0 15,-1 2 0-15,-1 4 1 0,-3 2 0 16,-4 0 1-16,-2 3 1 16,-3 2 1-16,-6 2 1 15,0 5 2-15,-8-4-1 16,2 9 1-16,-7-3 1 15,4 3-2-15,-3-5 2 16,2 1-3-16,-1-4 1 16,4-5-2-16,0-5 1 15,3-4-2-15,4-15 1 16,-2 14 0-16,2-14-1 15,0 0 1-15,9-21-2 16,-3 4 3-16,-1-8-3 0,6-2 2 16,4-8-2-1,1-2 2-15,4-3-2 0,3-1 2 16,5 0-1-16,3 3 0 15,5 6 1-15,1 2-1 16,4 8-1-16,0 6 1 16,4 6-2-16,-2 6 1 15,1 6-1-15,-2 3-1 16,2 6 0-16,-3 1 0 15,0 3 0-15,-3-4 0 16,1 4 0-16,-1-3 0 16,-1-1 2-16,-8-3-1 15,-1 0 2-15,-9-4 1 16,-1-2 0-16,-18-2 1 15,10 3 0-15,-10-3 1 16,0 0-1-16,-19-10-1 0,1 1 1 16,-1 2-1-16,-6 0 1 15,-3 6-1-15,-6 3 1 16,-3 9 0-16,-5 5 0 15,4 12 1-15,-4 2-2 16,8 6 1-16,4 1 0 16,9 3-1-16,12-7 1 15,11-2-1-15,12-10 1 16,12-11-2-16,10-9 1 15,8-9 0-15,3-8-1 16,5-9 1-16,0-9-2 16,-4-4 2-16,-5-1-2 15,-6 1 2-15,-8 5-1 0,-6 6-1 16,-4 9 1-16,-19 18 0 15,0 0-1-15,5 11 1 16,-12 17-1-16,-3 8 1 16,-2 2 0-16,1 1-1 15,4 2 1-15,3-6-2 16,14-8 0-16,8-16-4 15,23-5-7-15,-2-30-9 16,33 4-11-16,-5-25-6 16,14-5-1-16,-4-18 2 15</inkml:trace>
  <inkml:trace contextRef="#ctx0" brushRef="#br2" timeOffset="49525.8327">8355 4181 107 0,'-16'40'40'0,"-18"6"-1"16,9 21 0-16,-5 2-36 15,0 8-2-15,1 4 0 16,3 1-1-16,4-1-1 16,-1-6-2-16,6 0-3 15,-9-22-19-15,17 5-13 16,-8-23-2-16,10-7 0 15,-4-21 0-15</inkml:trace>
  <inkml:trace contextRef="#ctx0" brushRef="#br2" timeOffset="49888.8535">8016 4578 93 0,'0'0'40'16,"0"0"1"-16,0 32-1 15,0-20-33-15,9 11-2 16,10-6-2-16,5-4 0 15,10-5-1-15,4-7 0 16,8-7 0-16,2-5-1 16,3-10 1-16,1 0-1 15,-1-1-1-15,-4-1 1 16,-7 4 0-16,-3 3-1 15,-13 4 0-15,-1 13 1 16,-12 13-1-16,-11 9 0 16,-6 11 0-16,-10 12 0 15,-6 4 0-15,-2 7-1 0,2 2 1 16,-1-5-2-16,9-6 0 15,5-14-4-15,16-8-5 16,-7-26-8-16,45-8-12 16,-19-21-9-16,19-9 0 15,-10-19 0-15</inkml:trace>
  <inkml:trace contextRef="#ctx0" brushRef="#br2" timeOffset="50026.8614">8755 4140 94 0,'-29'-20'40'16,"-1"20"-2"-16,-4 14-18 16,-7 7-40-16,8-5-21 15,0-6 1-15,20 12-3 16</inkml:trace>
  <inkml:trace contextRef="#ctx0" brushRef="#br2" timeOffset="50924.9127">9162 4539 87 0,'-28'-9'39'16,"15"13"0"-16,-16-8 0 16,13 9-34-16,-14 5 0 15,-4 10-1-15,0 7 0 16,-3 6 0-16,-1 8-1 15,3 5-1-15,8 3-1 16,9 1 1-16,9-3 0 16,14-4-2-16,12-9 2 15,18-12-2-15,16-11 0 16,11-15 2-16,11-12-2 0,0-13 0 15,1-10-1-15,-3-9 1 16,-10-10-2-16,-12-3 2 16,-11 1 0-16,-19 3-2 15,-10 2 2-15,-9 9-1 16,-9 10 1-16,-2 12 0 15,-8 11 0-15,-1 11 0 16,1 9 0-16,3 7 0 16,7 5 0-16,3 3 0 15,13 0 1-15,7-2-1 16,13-5 0-16,9-4 1 15,5-4-1-15,5-2 0 16,1-5 1-16,0-1-1 16,-6 1 0-16,-7 1 0 0,-10 5 1 15,-8 4-1-15,-8 10 0 16,-10 4 0-16,-7 8 0 15,-9 6 0-15,0 5 0 16,-2 1 0-16,2-2 0 16,1-4 0-16,2-5 0 15,8-9 0-15,7-10 0 16,13-11 2-16,7-13-2 15,8-10 1-15,2-11-1 16,10-9 1-16,2-6 0 16,4-5 0-16,1 4 0 15,-3-1-2-15,-8 13 1 16,-7 3 1-16,-6 14-1 15,-6 17 1-15,-10 12-1 0,-5 14 0 16,-7 8-1-16,-7 8 0 16,4 4-1-16,-3 3-3 15,11 5-2-15,-7-20-9 16,24 13-5-16,-14-27-6 15,24 7-8-15,-8-18-4 16,15-3-1-16,-5-13 2 16</inkml:trace>
  <inkml:trace contextRef="#ctx0" brushRef="#br2" timeOffset="51345.9368">10499 4457 100 0,'-18'0'40'16,"-2"-6"-2"-16,9 6-5 16,11 0-64-16,-12 5-8 15,26 3-1-15,-14-8 0 16</inkml:trace>
  <inkml:trace contextRef="#ctx0" brushRef="#br2" timeOffset="51529.9473">10588 4840 81 0,'-28'15'41'15,"9"6"1"-15,-5-18-1 16,17 13-21-16,7-16-18 16,-9-10-3-16,23 9-10 15,-9-18-23-15,18 10-6 16,-6-12-2-16,11 10 0 15</inkml:trace>
  <inkml:trace contextRef="#ctx0" brushRef="#br3" timeOffset="60080.4364">11430 4119 51 0,'0'0'34'0,"5"-10"0"15,-5 10-2-15,4 9-22 16,-13 2-1-16,4 16-4 16,-5 3 0-16,0 16-2 15,-6 7-1-15,5 13-1 16,-7 10 0-16,4 8-1 15,0 1 1-15,3 0 0 16,5-10 1-16,8-10 0 16,8-15-1-16,9-21 3 15,11-27-2-15,11-18 0 16,6-29 1-16,7-10-1 0,7-18-1 15,0-5 1-15,-4-3-1 16,-7 4-1-16,-8 10 1 16,-9 8-1-16,-9 17 1 15,-6 17-2-15,-18 25 1 16,7 13 0-16,-12 20-1 15,-5 22 1-15,-2 11-1 16,0 9 1-16,2 4 0 16,5 0 0-16,6-9 0 15,9-12 2-15,8-16-1 16,6-20 0-16,8-22 1 15,8-17 0-15,1-18 0 16,5-14 0-16,-6-10 0 16,-1-6-2-16,-7-5 1 15,-7 0-1-15,-5 6-1 0,-6 4-1 16,-5 13-1-16,-9 7-2 15,4 17-3-15,-8-2-9 16,4 25-21-16,13-1 0 16,1 15-1-16,-3 0 2 15</inkml:trace>
  <inkml:trace contextRef="#ctx0" brushRef="#br3" timeOffset="60494.4601">12594 4451 62 0,'-13'-4'37'0,"-11"-5"0"16,1 18 1-16,-16-3-17 15,5 19-15-15,-8 7-1 16,4 14 1-16,-3 4-2 15,6 3-1-15,5-1-1 16,12-3 0-16,7-6 0 16,16-12-1-16,10-16-1 15,13-9 0-15,5-17 0 16,11-8 1-16,3-10 0 15,-3-9-1-15,1-7 1 16,-6-1-1-16,-4 2 1 16,-8 6 0-16,-5 3-1 15,-11 9 0-15,-5 9 0 16,-6 17 0-16,0 0 0 0,-1 17 0 15,-6 7 0-15,2 7 0 16,3 5-2-16,0 1 0 16,6 2-3-16,6-8 0 15,11 4-7-15,-5-25-23 16,27 2-5-16,-4-25 1 15,18-7-1-15</inkml:trace>
  <inkml:trace contextRef="#ctx0" brushRef="#br3" timeOffset="60706.4722">13367 3911 97 0,'-29'40'36'0,"4"28"2"0,-12 1-4 16,4 22-32-16,-2 8 0 15,4 5-2-15,3-1 0 16,3-8-3-16,12 1-4 16,-4-20-30-16,15-8 1 15,-3-21-1-15,10-14-1 16</inkml:trace>
  <inkml:trace contextRef="#ctx0" brushRef="#br3" timeOffset="60924.4847">12954 4500 90 0,'-20'4'39'0,"0"-3"2"0,16 12-2 16,2 2-30-16,17-14-7 15,17-4 0-15,12-2-1 16,11-4-2-16,7-4-1 15,11 4-4-15,-3-14-18 16,14 13-16-16,-10-9 1 16,3 14-1-16,-17-7 0 15</inkml:trace>
  <inkml:trace contextRef="#ctx0" brushRef="#br3" timeOffset="61565.5213">13481 4621 90 0,'-4'20'38'0,"4"-20"0"15,7 18 0-15,13-26-35 16,9-3 0-16,7-7 0 16,6-1 0-16,-2-8-1 15,6-2 0-15,-5-3 0 16,-7-1-1-16,-4 2 0 15,-11 3-1-15,-11 1 1 16,-9 5-1-16,-11 6 1 16,-8 10-1-16,-10 6 1 15,-3 9-1-15,-7 10 1 16,3 6 0-16,-1 7 0 15,9 5 0-15,8 2-1 16,10 2 1-16,14-4 0 0,16-7-1 16,11-5 1-16,9-5-1 15,9-10 0-15,4-7 1 16,0-6-1-16,0-5 0 15,-7-6 0-15,-6-3 0 16,-8-2 0-16,-8 4 0 16,-9-3 0-16,-5 5 0 15,-9 13 0-15,0 0 0 16,0 0-1-16,-14 23 1 15,0 7-1-15,-4 5 0 16,1 5 0-16,0 1 1 16,8-3-1-16,-2-5 0 15,10-11 1-15,2-12 1 16,-1-10-1-16,25-18 1 0,-7-11 0 15,1-4 0-15,-1-10 0 16,2-3 0-16,2 0 0 16,-1 2 0-16,3 1 0 15,3 5 0-15,2 2 0 16,8 4-1-16,-2 8-1 15,6-1-2-15,7 10-8 16,-11-15-16-16,14 17-14 16,-10-8 0-16,9 8-3 15,-9-8 2-15</inkml:trace>
  <inkml:trace contextRef="#ctx0" brushRef="#br3" timeOffset="62426.5706">15027 4502 75 0,'-18'9'36'0,"18"-9"0"16,-14 10 1-16,14-10-32 15,0 0-2-15,19 4 1 16,0-12-1-16,15-1 0 15,8-6 1-15,5 0-2 16,5-8 1-16,1 0-1 0,-3-5 0 16,-3 4 0-16,-16 1-1 15,-12 6 0-15,-17 7 0 16,-15 7 1-16,-18 5-1 15,-12 8-1-15,-9 6 1 16,-6 10 0-16,-5 6 0 16,2 8 0-16,9 5 0 15,7 3 0-15,15 0-1 16,12-2 1-16,19-4-1 15,18-8 0-15,19-9-1 16,12-15-1-16,16-7-4 16,7-19-3-16,20 1-26 15,-15-17-5-15,8 3 1 16,-11-12-1-16</inkml:trace>
  <inkml:trace contextRef="#ctx0" brushRef="#br3" timeOffset="62784.5911">15762 4377 95 0,'0'0'38'16,"-23"0"1"-16,23 0-1 16,-12 3-34-16,12-3-1 15,-4 12 0-15,4 3-1 16,0 6 0-16,0 11 0 15,-3 6-1-15,1 9 0 16,1 1-1-16,1 2 1 16,1-4-1-16,5-5 0 15,2-10 1-15,8-11-1 0,5-18 1 16,8-14 0-16,7-16 0 15,2-10-1-15,5-11 1 16,0-7-1-16,-3-8 0 16,-4 1-1-16,-2 7-1 15,-7 0-2-15,-3 18-2 16,-9-5-4-16,13 26-26 15,-17-1-3-15,11 17 0 16,-3-1 0-16</inkml:trace>
  <inkml:trace contextRef="#ctx0" brushRef="#br3" timeOffset="63230.6166">16564 4397 71 0,'-14'-2'36'16,"-13"-8"1"-16,-1 12 1 15,-18-6-27-15,10 14-1 16,-10-1-2-16,5 11-2 16,0 2-1-16,2 9-1 15,7 4 0-15,8 4-2 16,5 3 0-16,11-3-1 15,10-2-1-15,11-3 0 16,9-7 0-16,7-9 0 16,8-12 0-16,4-7 0 15,4-14 0-15,1-10 0 16,0-9 0-16,2-8 1 15,-6-3-1-15,-4-3 0 0,-6 4 0 16,-7 5 0-16,-6 9 1 16,-5 7-1-16,-8 13 0 15,-6 10-1-15,-12 18 1 16,0 6 0-16,-1 8 0 15,1 5-1-15,1 4 1 16,4 1-1-16,11-4-2 16,7-7-1-16,15-5-1 15,0-15-4-15,19 8-12 16,-12-26-17-16,20 3 0 15,-11-21-1-15,7 4 2 16</inkml:trace>
  <inkml:trace contextRef="#ctx0" brushRef="#br3" timeOffset="63803.6493">17038 4482 82 0,'2'-17'37'0,"-2"17"0"15,-14 9 1-15,14 12-28 16,-10 2-4-16,0 14-2 16,1 2-1-16,1 5 0 15,1 1-1-15,1 0 0 16,1-4-1-16,1-5 1 15,2-10-2-15,2-6 1 16,0-20 0-16,0 0 0 16,9-5-1-16,-1-17 1 15,1-10-1-15,2-7 1 16,-2-7-1-16,1-9 0 15,3-4 1-15,-3-2-1 0,4 2 0 16,0 3 0-16,1 8 1 16,-1 8-2-16,1 6 2 15,4 13-2-15,4 8 1 16,-4 12 0-16,0 6 0 15,4 8 0-15,-3 6-1 16,-1 5 1-16,-1 1 0 16,-5 6 0-16,-5 2-1 15,-1-1 1-15,-7-1 0 16,-7-1 0-16,-6-3 0 15,-4-2 0-15,-4-5 0 16,-1-7 0-16,-1-2 0 16,-1-2-1-16,2-6 1 15,-2 3 0-15,3 1 0 0,3 2 0 16,-4 7 0-16,0 9 0 15,0 7 0-15,1 7 0 16,-2 10 2-16,1 5-1 16,2 5 0-16,2 4 0 15,1 2-1-15,0-5-2 16,4 1-2-16,-5-15-8 15,12 12-12-15,-17-18-15 16,12-1-1-16,-4-15-1 16,10-2 1-16</inkml:trace>
  <inkml:trace contextRef="#ctx0" brushRef="#br3" timeOffset="64487.6885">17692 4513 16 0,'23'-25'31'0,"-2"3"2"15,-2-6 2-15,-3 12-11 16,-13-13-7-16,8 20 0 16,-24-13-4-16,13 22-3 15,-34-11-1-15,10 17-2 16,-13 3-3-16,2 9 0 15,-5 5-1-15,1 7-1 16,2 6-1-16,8 4 1 16,9 1-2-16,8-1 1 0,12-2-1 15,9-4 1-15,13-9-1 16,12-7 0-16,10-9 0 15,1-11 1-15,3-7-1 16,-3-8 0-16,-5-7 1 16,-5-7-1-16,-10-4 0 15,-9-2 1-15,-10-2-1 16,-8 0-1-16,-6 4 1 15,-5-1-1-15,-1 9 1 16,-2 0-2-16,3 11 0 16,2 3-1-16,11 13-2 15,0 0-1-15,15 6-7 16,-1-7-14-16,19 16-12 15,-5-8 1-15,20 8-1 0,-11-7 3 16</inkml:trace>
  <inkml:trace contextRef="#ctx0" brushRef="#br3" timeOffset="65205.7295">18204 4418 82 0,'0'0'39'0,"0"0"-1"16,1-13 0-16,-1 13-30 16,0 0-2-16,-14 23-1 15,4-4-2-15,-1 5 0 16,0 3-1-16,-2 8 0 15,-2 0-1-15,5-2 0 16,-2-3 0-16,4-5 0 16,1-6 0-16,2-9-1 15,5-10 1-15,0 0-1 0,12-21 0 16,1-3 1-16,4-6-1 15,2-4 0-15,4-4 1 16,3-4-1-16,1 6 0 16,1 2 0-16,0 7 0 15,-2 7 0-15,0 2-1 16,2 9 1-16,1 2-1 15,2 4 1-15,4 3 0 16,2-2-1-16,5 2 0 16,5 0 0-16,-2 2 0 15,-1-4 0-15,-5 1 1 16,-6 0-1-16,-4 0 1 15,-11-1 0-15,-18 2 0 16,0 0 0-16,0 0 1 0,-21 4 0 16,-5 1 0-16,-7 8 0 15,-7 4 1-15,-4 6-1 16,-1 5 0-16,4 2 0 15,3 1 0-15,10 1 0 16,5 0-1-16,16-4 1 16,13-7-1-16,12-11 1 15,15-6-1-15,10-9 0 16,6-9 0-16,7-8 0 15,2-9 0-15,-4-3 0 16,-6-1 0-16,-8-2 0 16,-8 5 0-16,-9 6 0 15,-14 7 1-15,-8 8-1 16,-1 11 0-16,-21 10 0 15,4 9 0-15,2 5 0 0,-1 5-1 16,3 5 1-16,11-7-1 16,8-2-2-16,13-6-1 15,10-17-3-15,22 3-8 16,-8-29-7-16,29 8-6 15,-13-23-9-15,17 0-3 16,-13-17 1-16,4 5 3 16</inkml:trace>
  <inkml:trace contextRef="#ctx0" brushRef="#br3" timeOffset="65393.7403">19530 3811 102 0,'0'0'40'0,"-29"-2"0"0,9 39 0 16,-16 18-35-1,2 12-2-15,-4 7-2 0,8 10 0 16,-4 5-1-16,5-4-1 15,8-3-1-15,3-7 0 16,6-8-2-16,2-14-4 16,14 0-11-16,-13-30-16 15,21 3-4-15,-12-26-2 16,10 2 2-16</inkml:trace>
  <inkml:trace contextRef="#ctx0" brushRef="#br3" timeOffset="65575.7507">19149 4358 99 0,'-14'-9'40'15,"-4"-1"1"-15,18 10-2 16,0 0-35-16,24 11-1 16,7-10-3-16,10-3-2 0,13 2-2 15,3-6-2-15,15 10-7 16,-11-13-21-16,12 10-4 15,-16-9-2-15,0 8-1 16</inkml:trace>
  <inkml:trace contextRef="#ctx0" brushRef="#br3" timeOffset="65912.77">19720 4335 63 0,'-12'12'39'0,"-3"-1"-1"16,10 6 1-16,5-17-13 16,-1 20-23-16,11-9 0 15,16-2 0-15,5-2-1 0,7-4 1 16,9-8-1-16,-2-5-1 15,1-7 1-15,-2-4 0 16,-8-6-1-16,-8 1 1 16,-9-6-1-16,-10 5 0 15,-15 6-1-15,-10 7 1 16,-13 10-1-16,-10 10 0 15,-12 15 0-15,-1 10 0 16,-6 12 0-16,6 2 0 16,8 3 0-16,13 1 0 15,19-6-1-15,17-12-1 16,24-8-3-16,18-18-1 15,24 1-4-15,-3-27-13 16,32 10-14-16,-12-21-2 16,5 4-1-16,-12-10 2 0</inkml:trace>
  <inkml:trace contextRef="#ctx0" brushRef="#br3" timeOffset="66249.7893">20512 4271 96 0,'-12'3'40'0,"-24"-2"2"16,1 17-2-16,-20 4-33 15,1 10-2-15,-3 5-2 16,0 6-1-16,10 0 0 15,10 0 0-15,14-3-2 16,20-9 1-16,18-15-1 16,22-15 1-16,16-12-1 15,18-16 0-15,9-11 0 16,8-14 1-16,2-8 0 15,-2-13 0-15,-2-3-1 0,-11-2 1 16,-9-2 0-16,-16 10 0 16,-19 11 0-16,-14 19-1 15,-20 19 0-15,-13 25 1 16,-16 24-2-16,-15 27 1 15,-5 17-2-15,-8 10-4 16,12 16-10-16,-5-22-6 16,28 21-7-16,-6-23-12 15,28 0-1-15,8-17-4 16,22-2 4-16</inkml:trace>
  <inkml:trace contextRef="#ctx0" brushRef="#br3" timeOffset="68927.9424">22055 3901 76 0,'-3'-69'37'0,"1"4"1"15,-12-6 0-15,2 15-31 16,-14 3 1-16,-1 22-3 16,-8 12 0-16,0 24-1 15,-10 21-2-15,0 27 1 16,-2 18-2-16,-2 17 0 15,2 13-1-15,4 11 0 0,0 7 0 16,7-1-1-16,5-4 0 16,6-10-1-16,9-6-1 15,1-18-5-15,17 2-11 16,-8-26-20-16,15-9 1 15,-9-22-2-15,7-5 2 16</inkml:trace>
  <inkml:trace contextRef="#ctx0" brushRef="#br3" timeOffset="70175.0138">21298 4553 82 0,'-22'-35'38'16,"16"9"0"-16,6-8 0 15,14 6-33-15,13-3-2 0,19 6 1 16,6 1 0-16,9 4-1 15,-2 5 0-15,4 4 0 16,-7 6-1-16,-6 4 0 16,-10 3-1-16,-6 6 0 15,-11 5-1-15,-8 4 1 16,-7 5-1-16,-8 7 1 15,-9 2-1-15,-1 9 0 16,-3 1 0-16,-3 3 0 16,-1-4 0-16,2-3 0 15,3-7 0-15,0-6 0 16,7-12 0-16,5-12 0 15,14-17 0-15,1-7 0 16,5-9 0-16,7-5 1 16,2-7-1-16,4-4 0 0,1 2 1 15,1 4-1-15,-4 8 0 16,-1 3 0-16,-3 9 0 15,-3 4 0-15,0 6 0 16,1 6 0-16,-2 5 0 16,0 2 1-16,1 4-1 15,1 0 0-15,-1 3 0 16,0-1 1-16,-4 1 0 15,-3-1-1-15,-3 1 0 16,-14-7 1-16,7 17-1 16,-7-17 0-16,-21 19 0 15,3-3-1-15,-9 5 1 16,2 4 0-16,-8 4 0 15,4 2-1-15,5 4 1 0,4 0 0 16,6-2 0-16,11-1 0 16,7-5 0-16,14-8 0 15,6-7 0-15,9-9 1 16,5-8-1-16,1-13 1 15,3-5 0-15,1-10-1 16,-2-6 1-16,-3-4 0 16,-7-1-1-16,-8-2 1 15,-3 7-1-15,-10 5 0 16,-5 3 0-16,-8 10 1 15,-4 9-1-15,-6 8 0 16,-1 7 0-16,-1 6 0 16,3 5 0-16,4 1 0 15,8 3 0-15,9-3-1 0,9 0 2 16,11-3-1-16,10-5 0 15,6-3 0-15,3-3 1 16,-1 1-1-16,-4-2 1 16,-6-2-1-16,-8 4 0 15,-12 2 1-15,-17-4-1 16,-3 27 1-16,-12-7-1 15,-10 7 0-15,-1 1 0 16,-2 5 0-16,3-3 0 16,1-1 0-16,9-5 0 15,11-10 0-15,4-14 0 16,29-1 1-16,0-12-1 15,8-9 1-15,1-9-1 0,4-2 1 16,-4-5 0-16,-3 1-1 16,-8 4 1-16,-2 8 0 15,-11 3-1-15,-5 6 1 16,-9 16-1-16,0 0 0 15,0 0 0-15,9 15 0 16,-9 5 0-16,2 4 0 16,0 1 0-16,7 0 1 15,7 0-1-15,6-7 1 16,11-4-1-16,7-6 2 15,10-11-2-15,7-10 0 16,-1-4 0-16,5-4 0 16,-8-7 0-16,-7 4 0 15,-6 1 0-15,-10 3 0 16,-13 11 0-16,-17 9 0 0,5 15 0 15,-16 8 0-15,-8 7 0 16,-4 12 0-16,4 6-4 16,-10 4-2-16,14 13-11 15,-16-19-4-15,24 15-2 16,-19-22-13-16,20 5-6 15,-9-14 0-15,2-1 1 16</inkml:trace>
  <inkml:trace contextRef="#ctx0" brushRef="#br3" timeOffset="71053.064">3624 5697 82 0,'6'-32'36'15,"2"11"-1"-15,-8-1-1 16,0 22-32-16,-2 17 3 15,4 14-1-15,-5 21 1 16,0 21-2-16,-4 14 1 16,-3 17-2-16,-4 12 2 15,-2 3-1-15,-6 0-2 16,5-7 0-16,1-11-4 15,1-26-9-15,17-10-24 0,2-26-1 16,16-16-1-16,3-27-1 16</inkml:trace>
  <inkml:trace contextRef="#ctx0" brushRef="#br3" timeOffset="71422.0851">3775 6322 98 0,'-19'18'37'0,"23"-3"2"15,-4-15-1-15,26 14-35 16,9-16-1-16,13-5 0 16,10-10 0-16,8-4 0 15,7-9 0-15,-5-3-1 16,-2-2 0-16,-5 0 0 0,-18 2 0 15,-10 3 0-15,-23 3 0 16,-10 7 0-16,-17 8 1 16,-11 7-1-16,-13 7 0 15,-1 10-1-15,-8 9 1 16,0 11 0-16,4 8-1 15,6 10 0-15,9 3 0 16,10 2 1-16,12-3-1 16,11-3 1-16,18-8-4 15,8-13-2-15,23-2-13 16,0-24-19-16,18-2-2 15,1-19-1-15,13-4-1 16</inkml:trace>
  <inkml:trace contextRef="#ctx0" brushRef="#br3" timeOffset="71826.1082">4800 6124 103 0,'-33'-3'40'0,"-2"12"1"16,-13-2-1-16,8 12-36 15,-9 4 0-15,4 10-1 16,2 6-1-16,2 8 0 15,9 4 0-15,7-1 1 16,10-2-1-16,12-3 0 16,12-10-1-16,12-9 1 15,12-11-2-15,13-12 2 16,6-11-2-16,5-11-1 15,3-11 1-15,-1-8-2 0,-5-5 2 16,-6-3-1-16,-10 0 1 16,-6 6-1-16,-10 4 1 15,-11 8-1-15,-7 13 1 16,-4 15 0-16,0 0 0 15,-21 28 0-15,6 3-1 16,0 5 2-16,3 5-3 16,4 0 0-16,7-1-2 15,8-13-1-15,14-1-6 16,1-22-9-16,25 4-10 15,-12-24-10-15,16-1 2 16,-10-13-1-16,4 3 3 16</inkml:trace>
  <inkml:trace contextRef="#ctx0" brushRef="#br3" timeOffset="72120.125">5263 6219 96 0,'9'-21'37'15,"-14"-4"2"-15,10 13-1 16,-14-8-30-16,9 20-3 16,0 0-1-16,0 0-1 15,9 28 0-15,-8 3 0 16,1 10-1-16,-1 6 1 15,-1 3-2-15,4-4 2 16,-2-2-2-16,4-7 2 16,3-13-2-16,5-10 1 15,6-20-1-15,7-11-2 16,7-16 1-16,4-7-1 15,2-12 1-15,-4-5-3 0,2-4 1 16,-9 3-2-16,0 8 0 16,-13 0-5-16,4 24-9 15,-24-9-6-15,16 27-13 16,-18-2-2-16,6 10-1 15,1 13 2-15</inkml:trace>
  <inkml:trace contextRef="#ctx0" brushRef="#br3" timeOffset="72472.1452">5672 6243 93 0,'2'21'39'0,"-2"-21"1"16,6 21-1-16,-6-21-32 15,32 2 0-15,-1-14-3 16,7 1-1-16,7-9 0 0,5-2-1 15,0-3 0-15,-4-3-1 16,-3 4 0-16,-11 0-1 16,-15 4 1-16,-12 6-1 15,-5 14 1-15,-29-6-1 16,-2 14 0-16,-7 7 0 15,-8 12 0-15,-2 6 0 16,6 6-1-16,6 2 1 16,6 5 0-16,11-3 1 15,13-3-2-15,15-8 1 16,16-9-4-16,14-13 0 15,18-1-6-15,2-28-9 16,28 6-9-16,-9-22-13 16,8 3 3-16,-14-15-2 0,5 4 4 15</inkml:trace>
  <inkml:trace contextRef="#ctx0" brushRef="#br3" timeOffset="72786.1631">6488 6047 109 0,'0'0'38'0,"-35"-8"2"16,12 23-1-16,-15 2-34 15,12 5-1-15,1 1-2 16,6 5 0-16,8-2-1 15,6 1 0-15,10-6 0 16,7-4-1-16,8-2 0 16,2-5 1-16,2 0-1 15,2-3 1-15,-3-2-1 16,1 0 1-16,-4 2 0 15,-3 1 0-15,-5 2-1 0,-7 8 1 16,-3-1 0-16,-9 4 1 16,-7 4-2-16,-6 0 1 15,-4 4-1-15,-4-2 0 16,3 0-3-16,-2-8 0 15,9 4-7-15,-7-20-10 16,24 9-4-16,-16-24-12 16,20-1-5-16,-3-16-1 15,6-8 1-15</inkml:trace>
  <inkml:trace contextRef="#ctx0" brushRef="#br3" timeOffset="73959.2302">8253 5925 85 0,'0'-19'37'0,"0"19"0"16,-10-10 1-16,-9 18-31 16,-8 7-1-16,-4 12 0 15,-10 1-1-15,-1 13 0 16,-2-2-2-16,5 6 0 15,7-1-1-15,10-5 0 16,14-2-1-16,21-9-1 16,15-5-2-16,17-12-2 15,20-3-1-15,8-12-2 16,21-1-3-16,-5-16 0 0,9 2 0 15,-15-15-1-15,3 7 3 16,-21-9 0-16,-13 2 6 16,-19 6 4-16,-24-5 4 15,-5 13 2-15,-26-4 2 16,1 19 0-16,-21-6 1 15,5 16-1-15,-14 0-2 16,8 11-2-16,0 3-1 16,6 8-2-16,5 2 0 15,11 3-1-15,6 1-1 16,11 0 0-16,14-2-1 15,9-7 1-15,16-4-1 16,4-10 0-16,8-8 1 16,3-7-1-16,1-13 0 0,-2-5 0 15,-5-11 0-15,-6-4 0 16,-8-6 0-16,-12 0-1 15,-4 0 1-15,-10 3 0 16,-9 6-1-16,-7 6 1 16,-3 10 0-16,0 4-1 15,-2 10 1-15,5 6-1 16,12-1 1-16,-7 16 0 15,15-5-1-15,5 1 1 16,11-3 0-16,5 3 0 16,6-4 1-16,6-4-1 15,2 0 1-15,-5 0-1 16,1-2 1-16,-3-1-1 15,-8-1 1-15,-5 1 0 16,-10 0 0-16,-13-1-1 0,1 18 1 16,-14-4 0-16,-3 9-1 15,-6 3 1-15,-1 9-1 16,0 2 0-16,3 4 0 15,6-2 0-15,9-3 0 16,10-2 0-16,12-10 1 16,14-12-1-16,9-7 0 15,5-12 0-15,4-12 0 16,0-9 2-16,-7-9-2 15,-3-7 0-15,-10-2 0 16,-15-1 0-16,-11 2-2 16,-13 7 1-16,-8 7 0 15,-6 6-1-15,-2 11-2 16,1 5-1-16,10 9-2 0,2-8-7 15,25 19-5-15,-8-24-3 16,31 15-4-16,-11-20-6 16,26 3-6-16,-2-15 3 15,8-3 0-15</inkml:trace>
  <inkml:trace contextRef="#ctx0" brushRef="#br3" timeOffset="74173.2425">9815 5435 104 0,'-8'-14'38'0,"2"25"1"16,-17 2-4-16,0 26-30 15,-2 16 0-15,-3 13 0 16,0 10-1-16,-1 11-1 16,5 3 0-16,6-4-1 0,4-5-3 15,9-15-1-15,16-4-12 16,-2-29-9-16,32-3-13 15,-8-29-3-15,20-7-1 16,-3-24 1-16</inkml:trace>
  <inkml:trace contextRef="#ctx0" brushRef="#br3" timeOffset="74470.2594">10060 5841 116 0,'-27'-1'41'16,"2"16"0"-16,-12-5-1 15,4 11-36-15,6-1-1 16,6 3-1-16,11-2-1 0,11-2 0 15,13-4 0-15,9-5-1 16,11-3 1-16,3-2-1 16,1-2 1-16,1 2 0 15,-3-2-1-15,-10 6 2 16,-10 9-2-16,-10 2 0 15,-16 8 0-15,-8 3 0 16,-9 4 0-16,-5-3 0 16,-2 3-3-16,1-10-2 15,9 6-10-15,-7-23-7 16,28 10-5-16,-12-21-14 15,15 3 0-15,4-19-2 16,9-2 3-16</inkml:trace>
  <inkml:trace contextRef="#ctx0" brushRef="#br3" timeOffset="75476.317">11248 5917 86 0,'0'0'35'0,"0"0"-1"0,0-16-3 16,0 16-25-16,13-11 0 15,-13 11-1-15,0 0 0 16,2 23-1-16,-9-3 0 16,-2 11 1-16,-6 4-2 15,0 7 0-15,-2 7-1 16,2-1 0-16,0-3-2 15,7-3 1-15,2-5-1 16,4-9 1-16,2-6-1 16,5-6 0-16,-5-16 0 15,11 4 1-15,-5-17-1 16,-1-2 1-16,-2-9 0 15,-1-7-1-15,3-6 1 16,-1-7-1-16,1-2 0 0,3-2 0 16,5-1 0-16,5 5 0 15,1 3 0-15,8 5 0 16,3 10 0-16,4 6 0 15,3 8-1-15,-1 11 1 16,-2 5 0-16,-1 6 0 16,-7 6 0-16,-4 6-1 15,-8 5 1-15,-11 4 0 16,-9 7 0-16,-8 6-1 15,-13 3 1-15,-3-1 0 16,-7 1 0-16,1-2 0 16,1-5 0-16,4-7 0 15,5-9 0-15,7-4 0 16,5-10 0-16,14-10 0 0,-14-1 0 15,14 1 0-15,-8-17 0 16,8 17 1-16,-14-18-1 16,3 17 0-16,-6 8 0 15,-5 13 0-15,-5 12 0 16,-7 10 2-16,2 6-2 15,-3 10 1-15,6-2-1 16,4-4 1-16,20-3-3 16,7-23 0-16,23-6-7 15,8-33-10-15,33-1-8 16,-2-30-12-16,21-8 1 15,1-17-3-15,6-7 4 16</inkml:trace>
  <inkml:trace contextRef="#ctx0" brushRef="#br3" timeOffset="75709.3303">11996 5330 103 0,'0'0'37'16,"-14"17"4"-16,0 32-2 15,-10 11-36-15,1 11 1 16,0 12-1-16,-2 9 0 15,4 9 0-15,-3-1-1 16,6-1-1-16,8-7-1 16,6-7-2-16,6-16-5 15,17-1-10-15,-4-34-12 16,26-7-10-16,-2-25 0 15,23-9-1-15,-2-18 2 16</inkml:trace>
  <inkml:trace contextRef="#ctx0" brushRef="#br3" timeOffset="76444.3724">12419 5895 110 0,'-23'-16'39'16,"-4"16"1"-16,-16 1 0 16,-5 16-36-16,-2 4 0 15,2 11-1-15,-3 6-1 16,6 4 0-16,9 0 0 15,8 1-1-15,15-5 0 16,15-7 0-16,14-6 0 16,17-14-1-16,11-10 0 0,8-8 0 15,4-10 1 1,0-8-1-16,-2-4 0 0,-8-6 0 15,-10 2 0-15,-11-2 0 16,-11 8 1-16,-8 3-1 16,-9 11 0-16,3 13 0 15,-23 8 0-15,5 11 0 16,-2 10 0-16,3 5-1 15,3 4 1-15,7 0 0 16,7-5-1-16,7-2 0 16,15-10-1-16,7-11 0 15,12-7-1-15,2-9 1 16,6-7-1-16,2-9 1 15,-4-2-1-15,0-6 2 16,-9 2 0-16,-7 2 1 16,-9 1 1-16,-4 5 0 0,-14 7 0 15,-4 13 1-15,0 0-1 16,-17 11 1-16,3 9-1 15,-2 7 1-15,-2 3-1 16,3 2 0-16,1-1-1 16,5-1 1-16,5-5-1 15,4-9 1-15,0-16-1 16,18 7 1-16,1-18-1 15,4-6 0-15,3-7 1 16,3-4-1-16,1-5 1 16,2 0-1-16,-7 7 0 15,-3 4 0-15,-7 7 1 16,-1 9-1-16,-14 6 0 0,11 15 0 15,-10 1 0-15,2 4 0 16,5 2 0-16,6-4-1 16,6-2-2-16,4-11-1 15,18-6-3-15,-3-22-9 16,24 5-3-16,-13-27-4 15,20 7-6-15,-12-23-8 16,7 2-2-16,-13-15 4 16,0-1 2-16</inkml:trace>
  <inkml:trace contextRef="#ctx0" brushRef="#br3" timeOffset="76603.3814">13632 5447 99 0,'-6'12'36'16,"-19"12"2"-16,3 25 2 16,-13 11-32-16,3 11-4 0,2 8 0 15,5 1-1-15,5 3-2 16,5-9-2-16,6-4-2 15,-5-18-14-15,23 7-12 16,-15-25-9-16,11-7-1 16,-5-27 0-16,5 11 1 15</inkml:trace>
  <inkml:trace contextRef="#ctx0" brushRef="#br3" timeOffset="77039.4064">13402 5811 108 0,'12'-11'38'0,"1"1"0"15,17 8 0-15,6-4-37 16,11-2 2-16,10 0-3 0,6 0 2 16,-2 2-2-16,-4 1 2 15,-11 3 0-15,-9 3-1 16,-17 4 2-16,-19 4-3 15,-16 7 3-15,-14 4-2 16,-13 0 2-16,-2 5-3 16,-1-2 2-16,5 0-1 15,9-4 0-15,16-1-1 16,15-18 0-16,24 14 0 15,10-14 0-15,11-2 0 16,3-2 0-16,3 1 1 16,-5 3 0-16,-4 9 0 15,-15 4 0-15,-13 8 0 16,-14 9 0-16,-11 4 1 0,-10 6-2 15,-9 0 0-15,1 2 0 16,-3-5 0-16,7-2-5 16,6-15-6-16,20 8-8 15,-1-28-4-15,24 10-4 16,-3-23-12-16,24 5-2 15,2-14 0-15,10 4 3 16</inkml:trace>
  <inkml:trace contextRef="#ctx0" brushRef="#br3" timeOffset="77198.4155">14291 6154 126 0,'-19'4'44'16,"5"5"-2"-16,-11-10-1 16,11 0-39-16,-1 1-6 0,-1-11-9 15,16 11-9-15,-27 5-7 16,20 5-14-16,-11 2-1 15,-1 9 0-15,-7 2 1 16</inkml:trace>
  <inkml:trace contextRef="#ctx0" brushRef="#br2" timeOffset="81240.6467">1143 8004 76 0,'-13'5'37'0,"-1"-7"1"15,14 2 0-15,-14-3-29 16,31 4-1-16,0-7-2 15,17 4-1-15,6-6-1 16,12 7 0-16,7-3-3 16,13 2-1-16,10-1-3 15,4-11-23-15,16 5-12 16,-1-17 0-16,21-1-3 16,13-22 1-16</inkml:trace>
  <inkml:trace contextRef="#ctx0" brushRef="#br2" timeOffset="93653.3567">2962 7422 78 0,'0'0'35'15,"10"-11"-2"-15,-10 11-1 16,0 0-28-16,-3 27 0 15,5-1-1-15,-4 12 0 16,3 10 0-16,0 8-1 0,0 12 0 16,-2 5-1-16,3 6 0 15,-3-2 0-15,-1-1-1 16,1-9-1-16,0-8-1 15,5-8-2-15,-7-22-7 16,12-7-24-16,-9-22 0 16,18-1-2-16,-8-21 2 15</inkml:trace>
  <inkml:trace contextRef="#ctx0" brushRef="#br2" timeOffset="93926.3723">2647 7577 98 0,'-17'0'37'0,"17"0"2"16,0-18-3-16,25-4-33 15,20-6-1-15,22-9 0 16,19-4 0-16,13-3 0 15,7 1-2-15,0 3 0 16,-2 7-2-16,-9 13-1 16,-17 7-4-16,-7 20-20 15,-29 4-10-15,-11 12 0 16,-18 0-1-16,-5 8 1 15</inkml:trace>
  <inkml:trace contextRef="#ctx0" brushRef="#br2" timeOffset="94711.4172">3627 7671 70 0,'4'20'35'16,"-1"2"0"-16,-1 6 1 15,-7 0-28-15,9 13-1 16,-11 0-1-16,4 6-1 16,-1-2-1-16,-1 2-2 15,-1-4 1-15,4-2-2 16,0-7 0-16,-3-10 0 0,5-6-1 15,0-18 1 1,0 0-1-16,9-4 0 0,0-17 0 16,-4-5 1-16,0-10-1 15,4-6 1-15,-1-3 0 16,3-3 0-16,-1 2-1 15,5 3 1-15,7 5-1 16,4 3 0-16,7 8 1 16,8 7-2-16,5 5 2 15,4 4-1-15,4 4 0 16,2 3 0-16,-3 3 0 15,-1 2 0-15,-5 3 0 16,-5-1 0-16,-7 2-1 16,-8-1 1-16,-7 0 0 15,-7-3 0-15,-13-1 0 16,0 0 0-16,-3-12 0 0,-8 7 1 15,-8 1-1-15,-3 3 1 16,-8 5 0-16,-2 7 0 16,-8 8 0-16,-2 5 1 15,-3 8-1-15,6 6 0 16,2 5 0-16,8-4-1 15,10 0 1-15,10-4-1 16,18-8 0-16,12-5 0 16,10-10 0-16,11-11-1 15,6-12 1-15,4-8 1 16,0-7-1-16,-5-8 1 15,-5-5-1-15,-4 0 1 16,-10-3 0-16,-4 6 0 0,-9 6-1 16,-5 9 1-16,-7 7-1 15,-3 14 0-15,-8 14 0 16,-1 7 0-16,-4 16 0 15,2 5-1-15,0 5 0 16,6 0-1-16,5 0-2 16,9-12-1-16,14-1-5 15,-2-23-16-15,27-3-13 16,0-16 0-16,14-4 0 15,-5-18 1-15</inkml:trace>
  <inkml:trace contextRef="#ctx0" brushRef="#br2" timeOffset="95081.4383">4837 7679 92 0,'-11'10'37'16,"-10"3"1"-16,7 13 1 16,-8 1-33-16,4 11-1 15,-4 0-1-15,6 4-1 16,-1-3-1-16,5-4-1 15,3-1-1-15,7-9 0 16,5-5 1-16,10-15-2 16,7-12 2-16,5-12 0 15,8-7-1-15,2-9 2 16,0-5-1-16,-1-2 1 15,-2-3-1-15,-3 7 1 16,-6 7-1-16,-8 7 0 16,-5 6 0-16,-10 18 0 15,18-8-1-15,-18 8 1 0,19 20-1 16,-7-4-1-16,5 4 0 15,1-2 0-15,5 5-3 16,2-4-2-16,5 5-10 16,-14-14-13-16,14 10-11 15,-12-12 0-15,7 2 0 16,-10-8 0-16</inkml:trace>
  <inkml:trace contextRef="#ctx0" brushRef="#br2" timeOffset="95563.4659">5744 7517 94 0,'0'0'38'15,"-26"-11"2"-15,6 12-2 16,-10 1-32-16,-5 6-1 15,-7 3-1-15,-1 10-1 16,1 4-1-16,2 3 0 16,8 3 0-16,10-1-1 15,11-5-1-15,15-1 0 16,13-6 0-16,11-7 0 0,11-6 0 15,3-1 0-15,1-5 0 16,1 2 0-16,-7-2 0 16,-8 3 0-16,-9 8 1 15,-12 0-1-15,-13 10 1 16,-6 3-1-16,-13 6 0 15,-2 3 0-15,-4 4-1 16,-2-4 0-16,3 1-2 16,4-7-3-16,13 3-10 15,-5-18-13-15,22 2-11 16,-5-13 0-16,22-3-1 15,-4-9 2-15</inkml:trace>
  <inkml:trace contextRef="#ctx0" brushRef="#br2" timeOffset="96297.5079">5999 7658 86 0,'13'-24'38'16,"3"11"0"-16,-9 0 0 16,-7 13-33-16,0 0 0 15,12 20 0-15,-17 3-1 16,-1 9-1-16,-5 9 0 15,0 7-2-15,1 4 1 16,-1 0-2-16,1-2 1 16,3-4-1-16,5-6 0 15,0-10 0-15,4-5 0 16,2-15 0-16,-4-10 0 15,14-7 1-15,-6-15-1 16,1-9 1-16,0-9 0 16,-2-6 0-16,1-11-1 15,2-8 1-15,3-4 0 0,1 0 0 16,2 4 0-16,1 8-1 15,5 7 0-15,-1 10 0 16,2 14 0-16,1 14 0 16,-1 12 0-16,-4 11-1 15,0 9 1-15,-5 10 0 16,-3 7 0-16,-4 5 0 15,-3 7-1-15,-10 4 1 16,-6 1 0-16,-7 5 0 16,-7-1-1-16,-2-6 0 15,-2-3 1-15,-2-5-1 16,1-6 0-16,1-3 1 15,5-1-1-15,-1-5 0 16,0 3 1-16,3 6 0 0,-4 6-1 16,2 3 1-16,-1 5 0 15,0-2-1-15,9-1-3 16,4-11-1-16,15 1-10 15,-2-39-10-15,29 19-13 16,-1-33-2-16,21-10-1 16,4-17 2-16</inkml:trace>
  <inkml:trace contextRef="#ctx0" brushRef="#br2" timeOffset="97015.549">6635 7539 102 0,'-10'-15'39'0,"-2"23"2"16,-10 3-2-16,0 11-35 16,-1 9-1-16,0 7 0 15,-3 7-2-15,5 4 1 16,5 1-2-16,5 1 1 15,12-11-1-15,11-4 0 16,12-17 0-16,9-10 1 16,9-14-2-16,5-14 1 15,3-11 0-15,0-12-1 16,-6-7 1-16,-8-11-2 15,-13 6 1-15,-8-5-1 16,-11 7 1-16,-10 8 0 0,-9 11 0 16,-7 11 1-1,-5 14 0-15,-3 12 1 0,7 10-1 16,3 9 1-16,7 4 0 15,12 1-1-15,12-3 1 16,13-3-1-16,13-8 1 16,12-4-1-16,6-7 0 15,7-3 1-15,-4-4 0 16,-5 2-1-16,-8 1 1 15,-8 5 0-15,-14 5 0 16,-15 7 0-16,-13 6 0 16,-9 6 0-16,-7 5-1 15,-3 1 0-15,-1 3 0 16,0-2 0-16,7-6-1 0,6-3 1 15,8-9 0-15,4-17 0 16,14 5 1-16,3-16 0 16,3-14 0-16,4-5 0 15,0-9 1-15,0-8-1 16,-4-2 0-16,-5 3 0 15,-1 5-1-15,-5 6 1 16,-4 6-1-16,-1 7 0 16,3 10 0-16,4 0-1 15,9 6-1-15,6-2-1 16,17 0-2-16,4-12-4 15,26 7-10-15,-8-23-5 16,21 11-7-16,-11-25-8 16,2 2 0-16,-13-12 2 15,-1 0 2-15</inkml:trace>
  <inkml:trace contextRef="#ctx0" brushRef="#br2" timeOffset="97192.5591">7925 6922 106 0,'-11'10'39'0,"-17"6"0"16,5 29-1-16,-10 5-30 15,7 15-5-15,-1 9 0 16,4 9-1-16,-1 4-1 15,5 2 0-15,3-2-3 16,6-9 1-16,0-5-6 16,-5-18-11-16,21 4-12 15,-13-28-10-15,12-6 1 16,-5-25-1-16,0 0 2 15</inkml:trace>
  <inkml:trace contextRef="#ctx0" brushRef="#br2" timeOffset="97364.5689">7631 7303 113 0,'-11'-31'40'0,"12"18"2"16,1-1-2-16,19 10-35 16,11-4-4-16,8 1-2 15,21 3-5-15,-2-13-15 16,21 17-17-16,-8-6-3 15,8 10 1-15,-14-3-1 16</inkml:trace>
  <inkml:trace contextRef="#ctx0" brushRef="#br2" timeOffset="97522.578">8184 7495 119 0,'-28'32'41'0,"-3"-16"0"16,15 2-2-16,2-7-40 15,2-22-13-15,12 11-15 16,0 0-11-16,-5-19-1 15,-10-4-2-15,-4-4 0 16</inkml:trace>
  <inkml:trace contextRef="#ctx0" brushRef="#br4" timeOffset="105849.0542">9233 7165 74 0,'-3'-13'35'0,"-4"0"0"16,7 13 2-16,-16-10-31 15,16 10-1-15,-11 6 0 16,11-6-2-16,-4 20 0 15,4 2-1-15,0 6-1 16,2 10 0-16,0 8 1 16,3 14-2-16,0 7 1 15,-3 7 0-15,-2-4-1 16,0 0 1-16,-4-4-1 15,0-8 0-15,-3-13 0 16,1-14 0-16,0-13 1 16,6-18-1-16,-3-16 1 15,6-16-1-15,4-15 1 16,1-11-1-16,0-11 1 0,2-7 0 15,1-7-1-15,1 0 1 16,-3 4 0-16,3 5 0 16,2 10-1-16,4 8 0 15,3 8 0-15,7 11 1 16,5 9-1-16,9 10 0 15,1 9 0-15,0 8 0 16,-2 5 0-16,-2 8 1 16,-10 6-1-16,-8 10 0 15,-17 8 1-15,-17 6-2 16,-12 6 2-16,-16 5-2 15,-11 3 2-15,-7 1-2 16,-5-2 0-16,5-10-2 16,12-7-3-16,10-23-13 0,25-3-18 15,15-23 1-15,24-10-3 16,13-18 1-16</inkml:trace>
  <inkml:trace contextRef="#ctx0" brushRef="#br4" timeOffset="106083.0676">9986 6804 104 0,'-9'-11'38'16,"1"24"0"-16,-13 5-1 15,11 15-34-15,-9 10 0 16,1 17-3-16,-2 10 1 15,-3 9-1-15,5 6 0 0,1 2-1 16,7-2-1-16,5-6-5 16,16-1-10-16,1-20-19 15,17-5-2-15,1-20 0 16,16-6-1-16</inkml:trace>
  <inkml:trace contextRef="#ctx0" brushRef="#br4" timeOffset="106500.0914">10363 7346 95 0,'-37'1'38'0,"-3"15"0"15,-11 3 0-15,-1 13-32 16,-1 2-1-16,8 9-1 0,5 1-1 15,11 1-1-15,11-4 0 16,13-5-1-16,16-6-1 16,14-13 1-16,15-11-1 15,7-12 0-15,9-11 0 16,2-8 0-16,-5-11 1 15,-2-2-1-15,-9-5 1 16,-10 4-1-16,-10 2 0 16,-10 3 1-16,-8 10-1 15,-5 6 0-15,1 18 0 16,-19-5 0-16,7 20 0 15,-1 6 0-15,1 7 0 16,7 3 0-16,6 3-1 0,5-4 0 16,12-2-2-16,10-12-2 15,15-3-2-15,5-18-4 16,16 4-24-16,-6-20-4 15,6 6 1-15,-9-11 0 16</inkml:trace>
  <inkml:trace contextRef="#ctx0" brushRef="#br4" timeOffset="106817.1096">10929 7406 86 0,'0'0'35'15,"-18"10"0"-15,8 9 2 16,-13 3-30-16,11 12-1 16,-2-2-2-16,2 4 0 15,3-2-1-15,3-1-1 16,3-4 0-16,4-10 0 0,3-5 0 15,6-12 0-15,5-11-1 16,2-9 0-16,3-9 1 16,3-5-1-16,-1-4 0 15,3-3 0-15,0 0 0 16,-2 5 0-16,-3 7 0 15,-4 7-1-15,-5 11 1 16,-11 9-1-16,19 14 0 16,-17 7 0-16,4 6 0 15,-1 4-1-15,4 3-2 16,2-7-2-16,11 6-8 15,-3-23-23-15,20-3-3 16,2-20-1-16,16-10-1 16</inkml:trace>
  <inkml:trace contextRef="#ctx0" brushRef="#br4" timeOffset="107020.1212">11784 6873 107 0,'-28'21'38'0,"2"30"-2"16,-16 5 2-16,10 13-34 15,-3 11-1-15,9 4-1 16,2 0-2-16,11-5-2 16,7-1-6-16,2-23-11 15,13 2-20-15,-1-17 1 16,7-7-2-16,-4-21 0 15</inkml:trace>
  <inkml:trace contextRef="#ctx0" brushRef="#br4" timeOffset="107455.1461">11559 7242 102 0,'0'0'38'0,"12"10"3"15,10-4-3-15,0-5-35 16,17-1 0-16,8-6-1 15,9-1-1-15,1-3 1 16,0 1-2-16,-5 1 1 16,-4 1-1-16,-14 3 0 15,-8 5 0-15,-12 5-1 0,-14-6 2 16,-14 22-2-16,-5-6 1 15,-2 2 0-15,-2-1 0 16,0 0 0-16,6 2 0 16,5-7 0-16,9 0 0 15,3-12 0-15,23 11-1 16,1-6 1-16,7-3 0 15,0 2 1-15,-1 2-1 16,-4 3 1-16,-7 7 0 16,-10 4-1-16,-7 5 1 15,-13 4 0-15,-5 2 0 16,-7 0-1-16,-1 0-1 15,1-1-2-15,-2-15-7 16,14 7-24-16,-7-16-6 0,18-6 1 16,-12-5-3-16</inkml:trace>
  <inkml:trace contextRef="#ctx0" brushRef="#br4" timeOffset="108236.1907">13195 7311 68 0,'-8'-12'38'15,"8"12"-1"-15,-12-15 1 16,12 15-28-16,0 0-3 15,-12 19 0-15,-2-5-2 16,4 13-1-16,-6 2-1 16,2 7-1-16,-2 0 0 15,3 3 0-15,4-3-1 16,7-5 0-16,9-7 0 15,10-9-1-15,9-10 1 0,10-11-1 16,6-10 1-16,7-8-1 16,0-10 1-16,2-3-1 15,-3-3 1-15,-4 1-1 16,-7 2 1-16,-6 7-1 15,-8 5 0-15,-6 8 1 16,-17 17-1-16,12-2 0 16,-16 18 0-16,-5 9 0 15,-5 10-1-15,0 5 1 16,3 6-2-16,0 1-2 15,13 0-2-15,3-16-5 16,29 4-24-16,0-25-4 16,21-2 1-16,0-23-2 15</inkml:trace>
  <inkml:trace contextRef="#ctx0" brushRef="#br4" timeOffset="108560.2093">14139 7183 86 0,'-31'8'38'0,"-14"0"-1"15,6 11 2-15,-5-1-21 16,11 0-18-16,7-3 2 16,10 2-1-16,14-4 0 15,12-1 0-15,15-4 0 16,8 0 0-16,9-1-1 15,3 2 1-15,-1 0 0 0,-5 3 0 16,-6 5-1 0,-13 4 1-16,-13 4-1 0,-13 4 1 15,-9 1-1-15,-13-2 0 16,-2 3 0-16,-1-8-2 15,3-2-2-15,1-13-3 16,20 7-14-16,0-28-18 16,21 2 0-16,2-18-2 15,23-5 2-15</inkml:trace>
  <inkml:trace contextRef="#ctx0" brushRef="#br4" timeOffset="108942.2311">14423 7316 82 0,'-1'16'39'0,"1"-16"-1"16,17 12 1-16,2-13-31 15,14-3-3-15,7-9 0 16,8-1-2-16,3-5 1 15,0-3-2-15,-2-7 1 16,-4 2 0-16,-10-2-1 16,-10 2 1-16,-11 1-1 15,-11 8 0-15,-14 3 0 16,-7 7 0-16,-15 10-1 15,-5 14-1-15,-8 7 0 16,-2 10 0-16,1 4 0 16,1 6 0-16,11 0 0 0,8 0-1 15,14-5 1-15,17-12 0 16,15-4-2-16,13-11-3 15,19 1-8-15,-6-21-12 16,18 6-16-16,-6-14 0 16,9 5-1-16,-9-11 0 15</inkml:trace>
  <inkml:trace contextRef="#ctx0" brushRef="#br4" timeOffset="109679.2733">15798 7141 89 0,'24'-18'38'0,"-11"0"0"15,-2 14 1-15,-11 4-33 16,-11 14-3-16,-5 7 1 0,-3 8-1 15,-6 4 1-15,-3 6-3 16,4 4 1-16,4 1-1 16,3-5 1-16,12-3-1 15,10-10 0-15,16-6 0 16,10-9-1-16,15-10 0 15,10-11 1-15,4-6-1 16,3-6 1-16,-1-8-1 16,-2-1 1-16,-6-1-1 15,-13-1 1-15,-7 6 0 16,-11 2-1-16,-4 10 2 15,-11 2-2-15,-8 13 0 16,0 0 0-16,1 11 0 16,-5 6 0-16,0 4-1 0,4 8 1 15,0-3 0-15,7 6-1 16,-2-8 2-16,15-2-1 15,-1-6 0-15,10-9 1 16,-2-6-1-16,5-9 1 16,-2-9 0-16,1-9 0 15,-3-5-1-15,0-8 1 16,-6-3 0-16,0 0-1 15,-6 1 0-15,-2 4-2 16,-4 7-1-16,3 10-1 16,-4 0-2-16,8 21-7 15,-17-1-13-15,26 7-12 16,-10 0 0-16,12 9 0 15,0-2 1-15</inkml:trace>
  <inkml:trace contextRef="#ctx0" brushRef="#br4" timeOffset="110055.2948">17021 7174 86 0,'-5'-15'36'0,"-9"15"3"16,-14-9-1-16,2 14-26 16,-13-8-3-16,3 17-2 15,-9-1-1-15,7 13-2 16,-3-1 0-16,11 3-2 15,6 1 0-15,12 0-1 16,14-4 0-16,12-5 0 16,11-5-1-16,9-6 1 0,7-8-1 15,3-5 0-15,-1-5 1 16,-3-5-1-16,-4-3 0 15,-8-1 1-15,-7 0-1 16,-6 3 0-16,-6 4 0 16,-9 11 0-16,0 0 0 15,0 0 0-15,-18 10-1 16,10 6 1-16,-1 3-1 15,1 3-1-15,11-2-1 16,4-7-2-16,17 0-7 16,-1-24-8-16,33 6-14 15,-3-24-6-15,20-2 1 16,0-20 0-16</inkml:trace>
  <inkml:trace contextRef="#ctx0" brushRef="#br4" timeOffset="110248.3058">17758 6624 109 0,'-17'19'38'15,"-10"16"2"-15,-1 21-1 16,-13 8-33-16,3 15-2 16,4 4-1-16,2 5-2 15,2-1-2-15,9-7-2 16,8-2-3-16,-1-21-8 15,17 3-23-15,-6-24-2 16,13-7-1-16,-10-29 0 16</inkml:trace>
  <inkml:trace contextRef="#ctx0" brushRef="#br4" timeOffset="110438.3167">17424 7160 118 0,'-30'-10'40'15,"15"18"2"-15,5-8-5 16,10 0-33-16,30 11-2 15,6-9-2-15,13 2-2 16,7-6-3-16,15 8-6 16,-11-16-23-16,12 10-5 15,-11-10-1-15,-4 9-1 16</inkml:trace>
  <inkml:trace contextRef="#ctx0" brushRef="#br4" timeOffset="111038.351">17883 7200 103 0,'-18'16'38'0,"10"3"1"15,8-19-1-15,4 24-31 16,10-22-3-16,10 0 0 16,8-6-2-16,5-2 0 15,4-10-1-15,3 0 1 16,0-7-1-16,-5 0 0 15,-7-4 0-15,-8 2 0 16,-7-2-1-16,-10 6 1 16,-12 6 0-16,-9 5-2 15,-6 9 1-15,-7 7 0 16,-8 9 1-16,-1 10-2 0,3 6 2 15,6 3 0 1,7 2 0-16,10-2-1 0,12-5 2 16,18-4-2-16,11-8 0 15,13-11 1-15,9-4 0 16,3-7-1-16,1-4 0 15,-4-4 0-15,-5 2 0 16,-6-1-1-16,-12 3 1 16,-9 5 0-16,-9 8 0 15,-10 6-1-15,-8 9 2 16,-4 7-1-16,-4 4 0 15,-2 6 0-15,-1 0 0 16,6 1 0-16,-1-9 0 16,9-2 0-16,3-12 1 0,0-14-1 15,15-6 1-15,-1-9 1 16,0-11-2-16,4-5 0 15,3-4 0-15,1-3 0 16,0-3 0-16,-1 5 0 16,1 2 0-16,0 3 0 15,3 5 0-15,2 3-2 16,8 9-8-16,2-3-3 15,24 21-9-15,-4-17-15 16,29 14-5-16,6-7 1 16,29 6 0-16</inkml:trace>
  <inkml:trace contextRef="#ctx0" brushRef="#br4" timeOffset="111460.3752">20024 6638 69 0,'13'-19'38'0,"-2"20"-2"16,-11 12 2-16,0 24-11 16,-16 5-21-16,2 20-1 15,-10 7 0-15,2 11-2 16,-4 6 0-16,1-1-2 15,5-5 1-15,0-8-3 16,12-6-3-16,-1-17-5 16,23-2-25-16,-7-23-4 15,11-4-1-15,-3-19-1 16</inkml:trace>
  <inkml:trace contextRef="#ctx0" brushRef="#br4" timeOffset="111924.4017">19807 7054 92 0,'-30'-11'39'15,"13"16"2"-15,5 0-1 16,19 7-15-16,11-2-21 16,16-1-2-16,16-3 0 15,11 2 0-15,12-3-1 16,6 2 1-16,3-2-2 15,0 0 1-15,-7-3-1 16,-7 4 0-16,-13-3 0 16,-9 1 0-16,-17-3 1 15,-11-1-1-15,-18 0 1 16,0 0-1-16,0 0 2 15,-27-3-2-15,0 9 0 16,-4 5 0-16,-3 6 0 0,2 7 0 16,-1 4 0-16,9 4 0 15,15 3 0-15,12-1 0 16,17-4 0-16,18-7 0 15,10-9 0-15,10-8 0 16,5-10 0-16,-1-8 0 16,-6-8 0-16,-8-6 0 15,-12-7 0-15,-20-2 0 16,-13 0 0-16,-15 1 0 15,-10 5-3-15,-12 2-3 16,5 11-6-16,-17-6-5 16,22 22-11-16,-9-9-13 0,19 8 1 15,14 1-1 1,0 0 1-16</inkml:trace>
  <inkml:trace contextRef="#ctx0" brushRef="#br4" timeOffset="112679.4449">21624 7154 79 0,'15'-11'40'15,"-6"-2"-2"-15,6 12 3 16,-15 1-19-16,12 1-16 16,-18 10-2-16,1 8-2 15,-6 4 1-15,-3 6-1 16,-5 2 0-16,-3 5-1 15,1 1 0-15,3-4 0 16,-1-1 0-16,8-4-1 16,3-7 1-16,6-6-1 15,2-15 1-15,11 1-1 16,3-15 0-16,4-9 0 0,2-7 1 15,5-8 0-15,2-6 0 16,-3-1 0-16,3-1 0 16,-3 2 0-16,-4 6 0 15,-1 7 0-15,-6 7-1 16,-2 6 2-16,-11 18-2 16,14-2 0-16,-12 14 0 15,-2 0 0-15,4 8 0 16,3 2 0-16,8-4 0 15,9 1 0-15,13-9 0 16,9-3 0-16,9-9 0 16,10-6 0-16,1-4 0 15,0-6 0-15,-7-1 0 16,-7 0 0-16,-13 7 0 0,-10 1 0 15,-14 5 0-15,-15 6 0 16,0 0 0-16,-22 25 0 16,-3 1 0-16,-1 2 0 15,1 5 0-15,1 4 0 16,3 0 0-16,8-3-3 15,16 1-3-15,6-16-5 16,22 6-5-16,-2-23-6 16,31 9-14-16,-8-19-2 15,16 3-2-15,-8-14 3 16</inkml:trace>
  <inkml:trace contextRef="#ctx0" brushRef="#br4" timeOffset="113292.4799">22730 7156 100 0,'-9'-16'38'15,"-16"0"1"-15,3 14 0 0,-8 0-29 16,6 18-3-16,-6 1-2 15,3 9-2-15,2 3 0 16,5 7-1-16,5 1 0 16,10 1-1-16,10-5 0 15,11-5-1-15,11-9 0 16,12-7 1-16,9-11-1 15,3-6 0-15,3-13 0 16,-1-6 0-16,-3-7 1 16,-8-7 0-16,-13 0-1 15,-10-2 2-15,-14 0-2 16,-10 6 0-16,-10 4 0 15,-10 9 0-15,-5 9 0 0,-5 6 0 16,1 7 0-16,8 7 0 16,6 2 0-16,13 7 0 15,16 0 0-15,12 1 0 16,15-6 0-16,9-1 0 15,9-5 0-15,1-5 0 16,2 0 0-16,-7-7 0 16,-6 1 0-16,-8-3 0 15,-8 1 0-15,-10-1 0 16,-7 5 0-16,-11 3 0 15,-3 18 0-15,-6-3 0 16,-3 6 0-16,-2 7 0 16,4 6 0-16,1 1 0 15,4 2 0-15,5-4 0 0,9-6 0 16,5-5 0-16,9-10 0 15,5-11 0-15,2-7 0 16,7-11 0-16,1-9 0 16,0-7 0-16,-3-9 0 15,-5-1 0-15,-3-2 0 16,-9 1 0-16,-4 6-2 15,-13-1-9-15,9 14-4 16,-18-5-2-16,21 27-8 16,-19-14-9-16,18 19-6 15,-1-2-1-15,15 7 6 16</inkml:trace>
  <inkml:trace contextRef="#ctx0" brushRef="#br4" timeOffset="113653.5006">23731 7170 94 0,'-23'12'40'0,"9"4"0"15,-1-7 0-15,15 7-10 16,0-16-27-16,27-1-1 16,7-7 0-16,10-3 0 15,5-6 0-15,2-1-2 16,-5-4 0-16,-4-1 0 15,-9-1 0-15,-16-4 0 16,-13 3 0-16,-18 4 0 16,-12 5 0-16,-16 5 0 15,-9 10 0-15,-9 7 0 16,-3 13 0-16,4 12 0 15,3 6 0-15,14 3 0 0,16 4 0 16,19-4 0-16,22-2 0 16,22-7 0-16,25-3 0 15,10-20-12-15,26 7-2 16,-5-24-5-16,19 13-7 15,-20-17-13-15,6 0-4 16,-22-9 1-16,-14 0 3 16</inkml:trace>
  <inkml:trace contextRef="#ctx0" brushRef="#br4" timeOffset="114665.5585">4352 9123 90 0,'-5'-22'38'0,"2"11"-1"16,-17-13-5-16,10 16-20 15,-17-8-5-15,1 12-3 16,-9 1-1-16,-1 10 0 0,-7 8-2 16,1 9 1-16,-4 13-1 15,5 7 1-15,4 8-1 16,8 1 0-16,8-3 1 15,17-1 0-15,13-11-1 16,14-14 0-16,16-20-1 16,16-22 1-16,9-24 0 15,5-16-1-15,6-16 0 16,-3-10 0-16,-1-7 1 15,-13-1-1-15,-8 4-1 16,-12 10 1-16,-14 14-1 16,-5 13 1-16,-12 15-1 15,-10 15 0-15,3 21 1 16,-19 18 1-16,1 17 0 15,1 19-1-15,1 11 1 0,-3 13 0 16,9 11-1-16,2 1 0 16,9-3-3-16,1-9-1 15,17-3-4-15,0-24-5 16,21 6-10-16,-9-33-15 15,17-8 0-15,-7-23-3 16,11-9 4-16</inkml:trace>
  <inkml:trace contextRef="#ctx0" brushRef="#br4" timeOffset="114869.5701">5027 8900 108 0,'0'14'40'15,"-15"12"0"-15,12 23-3 0,-12-2-33 16,5 10 0-16,1 0-2 15,1 1 0-15,6-5-3 16,4-7 0-16,8-4-4 16,0-24-4-16,17 5-13 15,-10-29-18-15,12-4 3 16,-7-24-3-16,5-6 1 15</inkml:trace>
  <inkml:trace contextRef="#ctx0" brushRef="#br4" timeOffset="114989.577">5070 8686 65 0,'-14'-26'31'0,"13"16"-15"0,1 10-16 16,12-1-24-16,6 8-6 16,11 5-1-16</inkml:trace>
  <inkml:trace contextRef="#ctx0" brushRef="#br4" timeOffset="115395.6002">5735 8777 91 0,'-32'-7'37'0,"-6"11"1"16,-9-9 1-16,9 9-34 16,-11 1-1-16,6 6-1 15,0 4 0-15,9 8-1 0,8 3 0 16,12-3-1-16,13 4-1 15,11-2 0-15,18-5 0 16,7 1 0-16,11-2 0 16,2-1 0-16,4-4 0 15,0 1 1-15,-7-1 0 16,-5 3 0-16,-14 0 0 15,-7 9 1-15,-12-1-1 16,-12 4 1-16,-8 4-1 16,-11 5 0-16,-6 0 0 15,-5 1 0-15,-3-5 0 16,1-5 0-16,4-4-2 15,6-7 0-15,9-6-5 16,3-20-7-16,27 8-15 0,-9-23-13 16,20-3 1-16,-2-15-3 15,16-3 2-15</inkml:trace>
  <inkml:trace contextRef="#ctx0" brushRef="#br4" timeOffset="115936.6312">6439 8754 91 0,'0'0'38'0,"-29"5"0"15,13 14-2-15,-15-8-30 16,0 15-1-16,-2-1-2 15,4 4 0-15,5 2-1 16,10-3-1-16,12-5 0 16,9-4-1-16,11-3 0 15,10-6 1-15,8-5-1 0,2-1 0 16,-1-1 1-16,-2-3-1 15,-7 5 1-15,-9 4 0 16,-12 6 0-16,-9 11-1 16,-15 2 1-16,-10 9 0 15,-4 0-1-15,-4 2 0 16,2-1-1-16,3-6 0 15,12-6-3-15,5-18-5 16,32 4-13-16,-5-30-17 16,28-1 0-16,6-18-1 15,16-1 1-15</inkml:trace>
  <inkml:trace contextRef="#ctx0" brushRef="#br4" timeOffset="116274.6505">7046 8814 98 0,'-18'2'40'16,"-7"15"0"-16,-16-3 0 15,11 15-35-15,-17 2-1 16,7 9-1-16,1 6-1 16,11 4 0-16,8-3 0 15,14 3 0-15,14-9-1 16,12-8 1-16,13-16-2 15,15-10 1-15,4-18 0 16,5-8-1-16,0-15 1 16,-8-7-1-16,-6-5 0 15,-14-7 0-15,-14 5 0 16,-11-1 0-16,-14 6 0 15,-10 7 0-15,-6 9-1 0,-5 7-1 16,4 12-1-16,1 0-4 16,17 20-8-16,-2-15-8 15,26 16-17-15,2-12 0 16,18 5-2-16,7-12 2 15</inkml:trace>
  <inkml:trace contextRef="#ctx0" brushRef="#br4" timeOffset="116519.6645">7693 8366 108 0,'0'-24'41'0,"-13"1"0"16,13 23-4-16,-19 16-33 15,1 14-1-15,-5 14-2 16,1 13 1-16,-5 15 0 15,2 7-1-15,4 7 0 16,1-3-2-16,8-2 0 16,10-9-4-16,13-4-3 15,0-29-12-15,26 5-15 16,-7-28-6-16,15-9 1 15,1-22-1-15</inkml:trace>
  <inkml:trace contextRef="#ctx0" brushRef="#br4" timeOffset="116799.6805">7973 8720 81 0,'-5'-11'42'0,"5"11"-2"16,-7 20 1-16,5 14-19 16,-12-5-16-16,5 5-2 15,1 7 0-15,3 1-2 16,3 1-1-16,-2-3 1 15,9-5-1-15,2-4 0 16,1-11 0-16,5-9 0 16,2-12 0-16,8-9-1 15,4-13 1-15,2-12-1 16,5-9-1-16,3-9-1 15,2 1-3-15,-6-5-3 16,7 14-7-16,-24-10-6 16,9 26-13-16,-20-3-6 15,-5 30-2-15,-5-16 2 0</inkml:trace>
  <inkml:trace contextRef="#ctx0" brushRef="#br4" timeOffset="117160.7012">8281 8825 68 0,'12'6'40'15,"10"5"-1"-15,-5-7 2 16,17 6-11-16,-12-11-23 16,17-1-1-16,3-5-2 15,1-4-2-15,3-8-2 16,-2-2 1-16,-6-2-2 15,-4-5 2-15,-9 4-2 16,-8 2 1-16,-9 1-1 16,-8 9 1-16,-13 7 0 0,-6 7 0 15,-7 9 2-15,-10 11-1 16,-2 3 1-16,-3 6 0 15,3 5 0-15,7-3 0 16,9 1 0-16,12-6-2 16,20-5 0-16,14-11-2 15,22-5-1-15,11-10-4 16,24 4-7-16,-7-23-7 15,23 12-11-15,-13-18-9 16,4 5 1-16,-16-9-1 16</inkml:trace>
  <inkml:trace contextRef="#ctx0" brushRef="#br4" timeOffset="117513.7214">9248 8677 101 0,'-22'6'40'0,"-18"-1"2"16,0 14 0-16,-12 0-34 16,8 4-4-16,1 2 0 15,10 5-1-15,10-2 1 16,9 1-2-16,13-7-1 15,15-7 1-15,10-8-2 16,9-13 2-16,15-11-2 16,4-8 0-16,6-12-2 15,3-6 2-15,0-10-1 16,1-6 1-16,-4-6-2 15,-6 6 2-15,-8 9-1 16,-8 6 0-16,-12 15 1 16,-13 19 0-16,-11 10-1 0,-19 39 2 15,-10 8 0-15,-3 17-1 16,-4 8 0-16,-3 4-1 15,9 5-3-15,3-13-6 16,22 4-4-16,-2-29-7 16,30 10-10-16,0-30-11 15,23-4 1-15,6-19-2 16,26-10 3-16</inkml:trace>
  <inkml:trace contextRef="#ctx0" brushRef="#br4" timeOffset="118032.7511">11184 8389 87 0,'-3'-52'38'0,"-4"5"-1"16,-25-7-3-16,1 13-29 15,-13 6 0-15,1 17-1 16,-9 11-1-16,0 24 1 15,-4 15-1-15,3 23 1 16,6 14-2-16,3 14 1 16,5 6-1-16,12 8 0 15,7-3 0-15,11-3-3 16,16-8 0-16,8-15-3 15,12-3-5-15,-3-29-13 16,18 3-18-16,-11-22 1 16,4-7-2-16,-15-20 2 0</inkml:trace>
  <inkml:trace contextRef="#ctx0" brushRef="#br4" timeOffset="118866.7988">10483 8669 80 0,'-28'-7'40'16,"15"12"1"-16,13-5 0 15,0 0-18-15,24 4-21 16,18-7 0-16,11-1-1 16,12-1 1-16,10-2-1 15,6-1 0-15,3 0-1 0,-1 2 0 16,-2 0 0-1,-11 2 0-15,-11 1 0 0,-12 2 0 16,-10 0 1-16,-10 0-1 16,-16 1 1-16,-11 0-1 15,0 0 0-15,-22 12 1 16,-3 0-1-16,-6 10 1 15,-9 4 0-15,1 6 0 16,-2 4 0-16,8 3 0 16,5 0 1-16,12-1-2 15,15-5 2-15,13-7-2 16,20-12 0-16,10-9 1 15,15-9-2-15,9-9 1 16,4-11 0-16,-1-8 0 16,-3-6-2-16,-11-6 1 15,-9 0 0-15,-18 0 0 0,-14 1-1 16,-13 5 2-16,-12 5-2 15,-12 8 2-15,-8 7 0 16,-1 7 0-16,0 8-1 16,7 7 1-16,6 6 0 15,12 3 0-15,17 0 0 16,8 0 0-16,19-4 0 15,6-1 0-15,14-4 0 16,4-3 0-16,1-3 1 16,-4-1-1-16,-7-2 0 15,-7 0 0-15,-12 3 1 16,-9-3-1-16,-9 3 1 15,-14 2-1-15,0 0 0 0,-12 17 1 16,-1 2-1-16,-8 5 1 16,-2 4 0-16,1 6 0 15,3 3 0-15,7 1 0 16,7-2 0-16,7-4-1 15,10-7 2-15,11-12-2 16,9-7 0-16,6-12 0 16,10-11 0-16,-2-9 0 15,-3-10-1-15,-5-4 0 16,-10-4-1-16,-9-1 2 15,-14 0-3-15,-7 3 2 16,-13 11-3-16,-6 6 2 16,-5 12-2-16,-3 5-2 15,9 18-6-15,-4-6-3 0,20 21-7 16,-10-14-8-16,29 12-7 15,3-8-3-15,21 3 2 16</inkml:trace>
  <inkml:trace contextRef="#ctx0" brushRef="#br4" timeOffset="119294.8233">12575 8589 94 0,'-12'-19'39'15,"-3"17"2"-15,-17-4-6 16,8 15-26-16,-18-1-4 15,4 12 0-15,-3 8 0 16,2 5-2-16,10 3 1 16,8 1-2-16,10-3 1 0,15-6-2 15,15-8 1-15,12-12-2 16,12-16-1-16,8-12 1 15,7-11-1-15,4-12 1 16,0-9-1-16,-7-8 1 16,-6-4-1-16,-1-2 1 15,-10 4 0-15,-6 2 0 16,-9 8 0-16,-8 9 0 15,-6 14 0-15,-9 29 0 16,-13 4 0-16,-7 28 0 16,-8 20 0-16,-5 13 1 15,-1 11 1-15,-3 6-3 16,13 2 0-16,-1-13-5 15,17 3-5-15,-1-27-3 0,23 1-4 16,-9-31-6-16,20 1-11 16,-11-21-6-16,11-10-1 15,1-16 5-15</inkml:trace>
  <inkml:trace contextRef="#ctx0" brushRef="#br2" timeOffset="126111.2131">991 10970 44 0,'-16'-2'35'15,"16"2"4"-15,-16 0-1 16,16 0-15-16,13 0-14 15,16-4 0-15,6-11-3 16,23-1 0-16,10-8-2 16,18-5 0-16,22-2-3 0,6-7-2 15,10 10-5-15,-11-5-29 16,6 19-3-16,-15 3 0 15,-8 17-1-15</inkml:trace>
  <inkml:trace contextRef="#ctx0" brushRef="#br2" timeOffset="126893.2579">2838 10668 5 0,'11'-19'26'16,"4"-1"3"-16,-1-4 2 15,5 8-14-15,-11-14 2 16,9 18-2-16,-13-11-2 16,9 16-2-16,-13-6-3 0,0 13-2 15,0 0-2-15,2 10-1 16,-8 9-1-16,5 12-1 15,-4 12-1-15,-1 12 0 16,-2 12-2-16,-1 10 0 16,-5 8 1-16,3 7-1 15,-6-5 0-15,2-3 0 16,3-9 0-16,0-11 0 15,2-15 0-15,3-14 1 16,5-18 0-16,2-17-1 16,10-22 0-16,1-15 0 15,1-10 0-15,2-15 0 16,2-11 1-16,-2-9 1 15,4-6-1-15,-4-6 1 16,4 1-1-16,-4 1 1 0,1 3-2 16,-1 9 2-16,3 11-2 15,2 10 0-15,4 13 1 16,6 13-1-16,7 11 0 15,3 11 0-15,6 9 0 16,-1 8 0-16,2 9 0 16,-6 3 0-16,-3 11-1 15,-13 8 1-15,-12 7 0 16,-13 5 0-16,-18 6 0 15,-12 0 1-15,-12 3-2 16,-8-4 1-16,-2-7-1 16,-3-5 0-16,9-10-4 15,1-13-1-15,23-1-18 16,2-25-14-16,21 7 0 0,12-39-1 15,16 4 0-15</inkml:trace>
  <inkml:trace contextRef="#ctx0" brushRef="#br2" timeOffset="127328.2827">3685 10201 80 0,'-6'17'36'0,"1"16"4"16,-10 8-4-16,1 18-27 15,-9 5-4-15,4 18 1 16,-7 0-1-16,4 13-1 0,-5-1-2 16,2 4-1-16,-3-3 0 15,5-5-1-15,0-9 0 16,2-11-1-16,6-15 1 15,7-13-1-15,8-18 2 16,0-24 0-16,22-1-1 16,-3-24 1-16,8-13-1 15,1-9 1-15,2-7 0 16,1-1 2-16,-4 0-2 15,-3 11 1-15,-3 6-1 16,-6 14 0-16,-5 14 0 16,-10 10 0-16,6 23-2 15,-7 1-2-15,1 10 1 16,2-1-2-16,5 7 0 0,5-6-3 15,10-2 1 1,3-15-6-16,29 3-15 0,-5-23-11 16,19-2 0-16,-6-17 0 15,9 0 1-15</inkml:trace>
  <inkml:trace contextRef="#ctx0" brushRef="#br2" timeOffset="127644.3008">4261 10851 106 0,'-34'1'37'0,"0"19"3"16,-16-5-12-16,7 23-22 15,-3 1 0-15,7 11-4 16,6 0 0-16,12 2-2 16,10-2 1-16,12-6-1 0,18-10 1 15,7-6 0-15,9-15-1 16,11-14 0-16,2-13 0 15,0-15 0-15,0-6 1 16,-3-11-2-16,-10-8 2 16,-7 0 0-16,-10 1-1 15,-11 2 1-15,-7 9-1 16,-11 10 0-16,-7 13-2 15,-6 7 2-15,1 14-4 16,-3 6-3-16,12 12-6 16,-4-10-22-16,25 10-5 15,-7-20 3-15,39 7-2 16</inkml:trace>
  <inkml:trace contextRef="#ctx0" brushRef="#br2" timeOffset="127893.3151">4906 10298 73 0,'8'-45'40'15,"-15"4"0"-15,1 25-1 16,-14 8-15-16,1 31-17 16,-7 16-4-16,2 26 0 15,-8 17-2-15,1 17 0 16,-2 15-1-16,-3 9-1 15,3 3 0-15,2 1-1 16,3-8 0-16,4-11-3 16,12-14-3-16,1-25-3 15,18-13-27-15,-7-31 0 16,13-14-1-16,-3-29-1 0</inkml:trace>
  <inkml:trace contextRef="#ctx0" brushRef="#br2" timeOffset="128343.3408">4514 10954 83 0,'-24'-28'41'15,"11"13"1"-15,-2 2-1 16,15 13-21-16,15-2-15 16,15 3-2-16,13-3-2 15,10 2 1-15,16 0-1 16,2-2 0-16,6 0 0 15,3 0-1-15,-10 1 0 16,-12-1 1-16,-8-1-1 16,-14 2 0-16,-13 1 1 0,-10 1-1 15,-13-1 1-15,-17 15-2 16,-4 3 1-16,-6 5-2 15,-4 9 2-15,0 7-2 16,-3 5 2-16,11 3-1 16,8-3 1-16,10-3-1 15,17-11 2-15,12-11 0 16,14-13-1-16,10-14 1 15,10-12-1-15,3-17 1 16,5-7 0-16,-5-10 0 16,-4-5 0-16,-14-3 0 15,-11 5-2-15,-12 0 1 16,-15 12-2-16,-11 7 1 15,-13 15-3-15,-11 10-1 16,1 19-3-16,-10 0-7 0,17 23-15 16,-13-5-9-16,17 12-1 15,-2-9 1-15</inkml:trace>
  <inkml:trace contextRef="#ctx0" brushRef="#br2" timeOffset="128893.3723">6065 10782 83 0,'-28'-7'39'0,"3"12"1"16,-16-4 0-16,1 8-27 15,-10 4-8-15,4 7 0 16,-4 2-3-16,5 5 0 15,6-1-1-15,12 1-2 16,10-4 0-16,15-2 0 0,15-9 1 16,10-1-2-16,13-9 2 15,9-2 0-15,0 0 0 16,0-1 1-16,-2 0-1 15,-8 2 1-15,-11 5-1 16,-10 3 1-16,-13 9-1 16,-10 5 1-16,-9 4-1 15,-8 4 0-15,-1 0 0 16,0-4-1-16,6 0-1 15,3-10-3-15,17-4-3 16,1-23-16-16,29 3-15 16,4-18 0-16,19-3-2 15,5-12 1-15</inkml:trace>
  <inkml:trace contextRef="#ctx0" brushRef="#br2" timeOffset="129409.4018">6459 10790 98 0,'0'0'40'16,"-21"20"0"-16,6 3-1 15,-14 1-34-15,9 7-2 16,1 5 0-16,1 2-2 16,3 1 2-16,7 0-3 15,10-6 1-15,10-7 0 16,9-11 0-16,11-14 0 15,9-12 0-15,9-17 0 16,6-10 0-16,1-7 1 0,0-14-1 16,-4 0 1-16,-8-2-2 15,-6 6 2-15,-9 6-3 16,-11 13 3-16,-7 12-3 15,-12 24 0-15,0 0 1 16,-25 43-1-16,0 15 0 16,-7 17-1-16,-9 20 2 15,-9 15-2-15,1 13 1 16,-2 5 1-16,2-3-1 15,4-5 0-15,2-9 1 16,9-16-1-16,5-17 2 16,11-22-1-16,2-20 0 15,6-26-1-15,10-10 2 16,-2-36-1-16,6-6 0 0,4-17 1 15,2-10-1-15,2-14 0 16,5-4 0-16,3 0-1 16,-1 5 1-16,5 3-1 15,3 9-1-15,-1 3-4 16,10 18-4-16,-6-7-10 15,24 20-16-15,-8-6-3 16,17 11-1-16,-6-10 2 16</inkml:trace>
  <inkml:trace contextRef="#ctx0" brushRef="#br2" timeOffset="129799.4241">7186 10747 92 0,'-19'23'40'15,"-10"-5"2"-15,9 11-2 0,-19-6-24 16,17 5-12-16,-1 4-1 15,5-2-2-15,4 0 0 16,4-1-1-16,5-3 1 16,3-1-2-16,0-4 2 15,5-6-2-15,-3-15 2 16,10 13 0-16,1-18-1 15,2-6 1-15,2-13 0 16,3-3 1-16,2-9-2 16,7-5 2-16,-2-2-1 15,3 0 0-15,0 6-1 16,-2 10 2-16,-5 9-2 15,-1 14-1-15,-7 13 1 16,-5 13 0-16,-8 11-1 0,-3 4-1 16,3 6 1-16,0-5-3 15,7 0 0-15,4-15-5 16,20-2-8-16,-1-28-9 15,32-4-13-15,-2-19 0 16,19-6-2-16,-2-22 4 16</inkml:trace>
  <inkml:trace contextRef="#ctx0" brushRef="#br2" timeOffset="129995.4353">8032 10291 83 0,'0'0'40'16,"-39"0"0"-16,6 38 0 15,-10 4-16-15,7 28-19 16,-8 6-3-16,10 6-1 0,1 1 0 15,5-3-1-15,13-4-2 16,1-14-3-16,13-4-4 16,-11-23-19-16,16 1-12 15,-13-22-1-15,12-2 0 16,-3-12 0-16</inkml:trace>
  <inkml:trace contextRef="#ctx0" brushRef="#br2" timeOffset="130160.4447">7530 10856 109 0,'0'0'44'0,"-16"-11"-1"15,16 11-1-15,26 5-37 16,5-4-2-16,12 0-3 16,14-4-4-16,19 6-11 15,3-17-14-15,26 10-12 0,3-10-2 16,19 6 0-16,-4-7 0 15</inkml:trace>
  <inkml:trace contextRef="#ctx0" brushRef="#br2" timeOffset="130761.4791">8551 10039 97 0,'0'0'38'15,"16"12"2"-15,-28 7-4 16,7 22-28-16,-16 8-2 15,4 17-1-15,-10 8-2 16,-1 10 0-16,-2 5-2 16,3 3 2-16,-2-3-3 15,2 1 2-15,5-8-2 16,0-11 0-16,8-8 0 0,8-14 0 15,6-14 0-15,9-16-1 16,11-14 2-16,11-15-3 16,9-14 3-16,1-7 1 15,6-9-1-15,-5-4 0 16,0-3 0-16,-6 5 1 15,-8 5-2-15,-7 10 3 16,-9 9-3-16,-12 18 0 16,12 3-1-16,-12 16 1 15,0 15-1-15,0 5-1 16,5 7 1-16,1 3-3 15,7 5 0-15,7-12-5 16,14 6-7-16,-4-27-8 0,30 4-12 16,-11-23-4-16,12-5-2 15,-4-19 3-15</inkml:trace>
  <inkml:trace contextRef="#ctx0" brushRef="#br2" timeOffset="131130.5002">9022 10781 109 0,'-15'18'41'0,"2"-3"0"16,18 9-5-16,7-11-32 16,18-5 0-16,14-4-2 15,10-4 1-15,6-8-2 16,6-7 1-16,-3-5-1 0,-1-4-1 15,-10-7 1-15,-12-1-1 16,-14-2 0-16,-16 0 0 16,-10 3 0-16,-10 6 0 15,-13 7 0-15,-10 13 0 16,-7 12 1-16,-8 14-1 15,1 14 0-15,-2 8 1 16,3 10-2-16,6 6 2 16,9 0-1-16,17-5-1 15,14-8 0-15,19-11-2 16,21-8-1-16,16-18-7 15,25 1-6-15,-6-29-15 16,21 2-9-16,-2-19 1 16,8-1-1-16</inkml:trace>
  <inkml:trace contextRef="#ctx0" brushRef="#br2" timeOffset="131437.5178">10041 10541 105 0,'-51'11'41'15,"3"17"2"-15,-7-7-2 16,13 5-37-16,4-3 0 15,13 3-1-15,18-7-1 16,16-4 0-16,13-3-1 16,15-4 0-16,7 0-1 15,3-1 1-15,1 2-1 16,-5 4 0-16,-9 5 0 15,-14 4 0-15,-12 6 0 16,-16 3 0-16,-8-1 0 0,-7 4-2 16,-9-7 1-16,5-4-3 15,2-1 0-15,5-9-4 16,16 1-6-16,4-14-12 15,15-16-15-15,5-4 2 16,17-2-2-16,-1-13 4 16</inkml:trace>
  <inkml:trace contextRef="#ctx0" brushRef="#br2" timeOffset="131640.5294">10437 10525 92 0,'16'-8'41'16,"-16"8"2"-16,-6 18-1 15,-11 2-25-15,-3 19-12 0,-4 8-2 16,1 5-1-16,0 2-1 15,5 2 0-15,7-2-3 16,1-8-2-16,14-6-2 16,-3-20-11-16,23 5-12 15,-7-27-15-15,13-3 4 16,-4-20-2-16,9-3 2 15</inkml:trace>
  <inkml:trace contextRef="#ctx0" brushRef="#br2" timeOffset="131768.5367">10493 10311 91 0,'-12'-19'33'16,"4"6"-16"-16,8 13-17 0,22 7-33 16,3 0-5-16,14-2 1 15</inkml:trace>
  <inkml:trace contextRef="#ctx0" brushRef="#br2" timeOffset="132115.5566">11218 10322 73 0,'-29'2'41'0,"-8"12"-1"15,-25 0 1-15,4 17-19 16,-20-1-14-16,12 5-2 16,3-1-2-16,14 6-2 15,17-5 0-15,19 0 0 16,24-9-1-16,20-3-1 0,19-7 0 15,9-5 0-15,4-1 1 16,-2-3-1-16,-6 0 0 16,-12 2 0-16,-17 5 1 15,-19 3 0-15,-19 8 0 16,-12 1-1-16,-12 4 1 15,-2 2-1-15,-3-2-1 16,5-2-2-16,12-1-3 16,5-18-13-16,33 12-8 15,-14-21-16-15,40-4 2 16,-6-12-2-16,18-1 2 15</inkml:trace>
  <inkml:trace contextRef="#ctx0" brushRef="#br2" timeOffset="132349.5699">11751 10277 116 0,'-18'0'41'16,"-3"-6"1"-16,3 3-8 15,18 3-57-15,-19 7-17 16,19-7-4-16,-1 15 3 0,6 3-3 15</inkml:trace>
  <inkml:trace contextRef="#ctx0" brushRef="#br2" timeOffset="132497.5784">11680 10724 115 0,'-33'18'43'16,"9"-2"1"-16,-4-15-4 16,28-1-40-16,-16-9-13 15,8-6-27-15,8 15-2 16,12-27-1-16,0 21-1 15</inkml:trace>
  <inkml:trace contextRef="#ctx0" brushRef="#br5" timeOffset="136758.8221">12505 10233 63 0,'-5'-18'36'0,"3"7"-1"0,-4-6-1 16,6 17-24-16,-6-19-3 16,6 19 0-16,0 0-3 15,2 13 2-15,1 10-3 16,3 14 0-16,-5 13-2 15,3 10 2-15,-7 12-2 16,3 10 1-16,-6 0-2 16,-3-1 1-16,1-10 0 15,1-7-1-15,1-15 0 16,0-12 0-16,8-18 0 15,-2-19 1-15,14-11 0 16,-1-15 0-16,-2-13 0 16,-1-12 0-16,3-7 0 0,-4-10 1 15,-2-8-2-15,-2-1 0 16,-4-1 1-16,1 2-1 15,3 3 1-15,0 5-1 16,6 3 1-16,7 8-1 16,9 9 0-16,9 10 0 15,5 11 0-15,4 10-1 16,3 14 1-16,-1 10 0 15,-4 12 0-15,-12 15 0 16,-16 12-1-16,-17 7 1 16,-18 9 0-16,-18 6 0 15,-12 4 0-15,-12-4 0 16,-4-5-1-16,4-11 0 15,10-5-3-15,10-20-1 16,28-9-8-16,10-28-25 16,29-10-1-16,14-20 0 0,23-7-1 15</inkml:trace>
  <inkml:trace contextRef="#ctx0" brushRef="#br5" timeOffset="136991.8355">13142 9876 96 0,'-12'3'38'0,"-7"6"2"15,6 19-2-15,-3 3-34 16,5 19-1-16,-3 11-1 16,1 16 0-16,0 10-2 15,-1 7 2-15,0 5-2 0,1-3 0 16,6-6-3-16,2-13-1 15,15-4-6-15,-1-24-31 16,20-9 3-16,5-24-1 16,17-8-1-16</inkml:trace>
  <inkml:trace contextRef="#ctx0" brushRef="#br5" timeOffset="137758.8793">13565 10465 92 0,'-15'-19'39'16,"-19"3"0"-16,2 12 0 15,-9 1-33-15,-2 15-2 16,-2 4 0-16,2 14-1 16,-2 6 0-16,2 9-1 0,6 1 0 15,6 6 0-15,4-3-1 16,11-5 0-16,12-6 0 15,10-8 0-15,13-14-1 16,12-10 0-16,11-13 0 16,7-11-1-16,7-13 2 15,5-9-1-15,-3-6 0 16,-1-3 0-16,-11-1 0 15,-10 4 1-15,-9 7-1 16,-12 9 0-16,-10 10 0 16,-5 20 0-16,-18 4 0 15,2 15 0-15,-4 11 0 16,2 7-1-16,5 5 0 15,6-1-1-15,7 2-1 0,6-10-1 16,16-2 0-16,2-12-2 16,16-7-1-16,-1-13-2 15,10-2-1-15,-8-17-1 16,8 2 1-16,-13-14-1 15,2 4 5-15,-13-8 1 16,-3 1 4-16,-8 9 4 16,-10-5 3-16,4 14 2 15,-14-1 1-15,6 18 0 16,0 0-1-16,-12 14 0 15,0 5-2-15,6 7 0 16,-6 3-2-16,3 5 0 16,0 0 0-16,3-1-1 15,1-5-1-15,2-1 0 0,3-11-1 16,6-5 1-16,6-13-2 15,9-10 1-15,3-10-1 16,8-6 1-16,3-8 0 16,3-7-1-16,1 1 1 15,-1-1-1-15,-5 4 1 16,-5 9-1-16,-9 8 0 15,-4 9 1-15,-4 12-1 16,-5 11 1-16,-5 13-1 16,-2 10 0-16,-1 6-1 15,1 4-1-15,3 2-1 16,4-5-2-16,12-1-6 15,-4-24-11-15,28 1-18 16,-5-25 1-16,19-8-1 0,-4-21 0 16</inkml:trace>
  <inkml:trace contextRef="#ctx0" brushRef="#br5" timeOffset="137961.891">14757 9903 96 0,'-10'-18'40'15,"-12"18"-1"-15,4 33 0 16,-8 20-33-16,3 20-2 15,-2 13-2-15,1 14 0 16,-1 3-2-16,4-2 0 16,5-6-4-16,2-16-1 15,12-3-7-15,-8-25-27 0,19-11 1 16,-5-24-2-16,12-11 0 15</inkml:trace>
  <inkml:trace contextRef="#ctx0" brushRef="#br5" timeOffset="138426.9176">14490 10317 102 0,'-16'-6'40'16,"16"6"0"-16,-1 13 0 15,14-5-37-15,16-2 0 16,11-4-2-16,11-2 0 15,6-2 0-15,5 0 0 16,0-3-1-16,-6 2 0 16,-8 0 0-16,-7 1 1 0,-15 4-1 15,-10 2 1-15,-16-4-1 16,0 12 1-16,-15 0 0 15,-4 3 0-15,-6 3 0 16,0 3 0-16,2 1 0 16,-2 1 0-16,9-1 0 15,7-2-1-15,8-2 1 16,10-8-1-16,9-3 0 15,11-5 1-15,3-2-1 16,2 0 0-16,0-2 1 16,-1 4-1-16,-8 3 1 15,-8 9-1-15,-7 6 1 16,-15 6-1-16,-9 5 0 15,-9 2 0-15,-1 0 0 0,-5-1-1 16,0-4-1-16,4 1-3 16,-1-15-6-16,20 8-13 15,-7-19-17-15,13-3-1 16,0 0-1-16,23-21 2 15</inkml:trace>
  <inkml:trace contextRef="#ctx0" brushRef="#br5" timeOffset="139061.9539">16027 10467 83 0,'7'-14'39'0,"-7"14"-2"0,0 0 2 16,0 0-32-16,-14 19-1 16,5 3-2-16,-11 3 0 15,2 10 0-15,-3 2-1 16,3 1-1-16,2-2 1 15,11-1-1-15,4-8-1 16,10-7 0-16,8-6 0 16,11-10-1-16,6-10 1 15,4-5-1-15,4-8 0 16,3-8 1-16,-5-3-1 15,2-4 0-15,-7-4 0 16,-2 2 0-16,-4 0 0 16,-7 5 0-16,-2 7 0 15,-6 5 0-15,-14 19 1 0,9-6-1 16,-8 18 0-16,-4 14 1 15,-3 7-2-15,-3 6 1 16,-1 5-2-16,4-2-2 16,7 3-5-16,-2-21-12 15,23 1-18-15,1-18-1 16,23-8-1-16,5-19 1 15</inkml:trace>
  <inkml:trace contextRef="#ctx0" brushRef="#br5" timeOffset="139395.973">16900 10346 109 0,'-30'14'41'16,"-10"-5"0"-16,10 11-2 0,3-8-36 15,1 8-2-15,7 0 0 16,9 2 0-16,5-2-1 15,10 1 1-15,4-4-1 16,7 1 0-16,6-3 0 16,1-3 1-16,3 0-1 15,-3-3 0-15,-2-2 0 16,-1 3 1-16,-4 2-1 15,-7 1 1-15,-8 6-1 16,-4 1 0-16,-9 3 0 16,-4 2 0-16,-3 1-1 15,-3-5 0-15,4 4-4 16,1-14-3-16,17 7-15 15,0-18-17-15,12-14 1 0,7-9-3 16,18 0 2-16</inkml:trace>
  <inkml:trace contextRef="#ctx0" brushRef="#br5" timeOffset="139733.9923">17106 10638 109 0,'-7'10'40'0,"16"2"1"16,3-19-2-16,17-1-36 15,10-10 0-15,12-4-2 16,5-7 1-16,5-4-1 16,-3-4-1-16,-6 2 1 15,-12 0 0-15,-10 4-1 0,-20 1 1 16,-13 7 0-16,-18 11 0 15,-16 9 0-15,-12 12 1 16,-8 11-1-16,-3 10 1 16,1 9-1-16,4 6 0 15,10 1 0-15,18 1 1 16,17-6-2-16,23-10 0 15,24-11-3-15,20-7-3 16,8-19-8-16,24 10-11 16,-8-24-17-16,13 4 1 15,-10-13-3-15,6 5 1 16</inkml:trace>
  <inkml:trace contextRef="#ctx0" brushRef="#br5" timeOffset="140418.0314">18550 10390 97 0,'0'0'38'0,"-19"-13"1"16,6 21-1-16,-10-4-33 16,3 18-1-16,-4 4-1 15,-3 8-1-15,0 5 1 16,0 6-1-16,2-3 0 15,7 1 1-15,6-3-1 16,9-6 0-16,10-8-1 16,11-8 0-16,11-9-1 15,9-10 0-15,8-11 0 16,5-5 0-16,1-12 0 15,1-2 0-15,-3-5 0 16,-2 0 0-16,-4 1 0 16,-5 5 0-16,-10 7 0 0,-5 7 0 15,-9 12 0-15,-15 4 0 16,10 22 0-16,-15 5 0 15,-2 3 0-15,-4 4 0 16,2 4 0-16,4-2 1 16,5-7-1-16,9-9 1 15,13-8-1-15,10-12 0 16,5-13 1-16,8-10-1 15,3-10 1-15,0-6-1 16,-5-7 0-16,-2-4-1 16,-11-1 1-16,-9 2-1 15,-6 6-1-15,-8 4-1 16,1 12-2-16,-7 2-2 15,-1 25-3-15,6-22-13 0,8 30-16 16,-14-8 2-16,30 21-3 16,-9-9 3-16</inkml:trace>
  <inkml:trace contextRef="#ctx0" brushRef="#br5" timeOffset="140832.0551">19646 10451 105 0,'-38'-7'39'15,"4"16"0"-15,-14-9-3 16,6 20-28-16,-7 2-2 16,9 10-1-16,3 4-1 15,4 5-2-15,8 0 0 16,12-1 0-16,11-5-2 0,13-5 1 15,9-13-1-15,9-4 0 16,8-11 0-16,3-10 0 16,4-6 0-16,0-7 0 15,-2-5 0-15,-3-7 1 16,-3 2-1-16,-7 2 0 15,-10 2 0-15,-3 6 0 16,-6 7 0-16,-10 14 0 16,0 0 0-16,-7 16 0 15,-6 5-1-15,3 6 1 16,0 4-2-16,2 0-1 15,11-2-2-15,2-12-3 16,23 4-10-16,-4-33-10 16,27 2-11-16,7-25-1 0,19-6 0 15,-3-18 3-15</inkml:trace>
  <inkml:trace contextRef="#ctx0" brushRef="#br5" timeOffset="141033.0666">20417 9809 115 0,'-15'0'39'0,"-18"19"1"15,5 30-2-15,-15 15-35 16,5 15-1-16,0 9-2 16,0 5 2-16,6 5-3 15,5-6 0-15,10-7-3 16,4-12-2-16,13-4-13 0,-4-24-18 15,17-6-2-15,-5-19 0 16,8-9-1-16</inkml:trace>
  <inkml:trace contextRef="#ctx0" brushRef="#br5" timeOffset="141222.0774">20019 10427 116 0,'-23'0'40'15,"-2"-4"2"-15,19 17-3 16,6-13-35-16,11 15-2 15,18-10-1-15,10-3-2 16,16-2-2-16,7-9-5 16,20 11-14-16,-10-18-16 0,16 8-2 15,-12-10 1 1,3 8-2-16</inkml:trace>
  <inkml:trace contextRef="#ctx0" brushRef="#br5" timeOffset="141845.1131">20660 10449 111 0,'-24'28'40'0,"-7"-8"0"15,16 9-1-15,-1-8-35 16,18-5-1-16,8-3-2 16,11-8 1-16,5-2-1 15,8-6 0-15,3-6-1 16,1-7 1-16,0-5-1 15,-5-4 0-15,-5-5 0 0,-13-1-1 16,-6-3 1-16,-8 3 0 16,-7 2 0-16,-6 10 0 15,-9 5-1-15,-6 12 1 16,-8 12 0-16,2 12 0 15,-4 11 0-15,3 8 1 16,6 5-1-16,9 1 1 16,8-1-1-16,13-6 0 15,16-8 1-15,13-7-1 16,8-13 1-16,8-10-1 15,4-11 0-15,1-4 1 16,-2-4-1-16,-6-4 0 16,-5-1 0-16,-8 1 0 15,-9 4 1-15,-4 5-1 16,-18 12 0-16,0 0 0 0,2 21 0 15,-12 2 0-15,-4 12 0 16,-2 1 0-16,2 2 0 16,0 2 0-16,3-5 0 15,9-8 0-15,3-8 0 16,-1-19 1-16,19 5-1 15,-5-14 1-15,3-10 0 16,-1-8 1-16,3-5-1 16,-1-4 1-16,2-3-2 15,4 1 0-15,1-1 0 16,4 2 0-16,3 6 0 15,3-1 0-15,11 13-8 16,-1-8-6-16,25 22-8 16,-12-19-10-16,29 18-10 0,3-8 0 15,22 6-1-15,6-5 4 16</inkml:trace>
  <inkml:trace contextRef="#ctx0" brushRef="#br5" timeOffset="142258.1367">22631 9876 112 0,'-23'-15'39'16,"5"18"1"-16,-12 3-1 16,-2 18-36-16,7 11-1 15,2 14 1-15,0 11-2 16,-2 12 1-16,0 7-1 15,2 8 2-15,-1 1-3 16,5-3 1-16,5-2-3 16,3-12 0-16,11-9-3 15,3-17-4-15,16-1-16 16,-5-28-14-16,15-3 0 0,-10-23-1 15,10-4 1-15</inkml:trace>
  <inkml:trace contextRef="#ctx0" brushRef="#br5" timeOffset="142717.1629">22279 10371 99 0,'-48'-31'39'0,"9"19"0"16,4 0-1-16,17 21-27 16,5-3-5-16,23 10-2 15,14 1 0-15,19 2-2 16,16 1 0-16,16-2 1 15,10-1-2-15,5-1 1 0,1-3-1 16,-2-5 0-16,-9-1-1 16,-17-3 1-16,-11-1 1 15,-14-5-2-15,-19-1 0 16,-19 3 0-16,0 0 0 15,-14 2 0-15,-10 7 0 16,-5 7 0-16,-5 7 0 16,-1 7 0-16,3 7 0 15,8 3 0-15,11-1 0 16,13-2 0-16,19-8 0 15,15-9 0-15,16-10 0 16,8-14 0-16,5-13 0 16,2-8 0-16,-9-14 0 15,-7-5 0-15,-19-4 0 16,-18-3 0-16,-18 0 0 0,-15 7 0 15,-17 9 0-15,-14 9-6 16,-2 16-2-16,-10 1-7 16,11 28-7-16,-13-11-9 15,22 19-10-15,3-5 0 16,18 1-1-16,9-4 2 15</inkml:trace>
  <inkml:trace contextRef="#ctx0" brushRef="#br5" timeOffset="143768.2231">4447 12116 73 0,'6'-14'40'16,"-6"14"-1"-16,0 0 1 16,1 14-28-16,-13 5-9 15,-1 8 0-15,-4 14-2 16,-3 9 0-16,-3 13 0 15,-3 13 0-15,-2 3 1 16,2 5-1-16,3-4 0 16,6-5 0-16,6-15 0 15,7-13 0-15,6-20 0 16,10-21 0-16,3-24-1 15,8-19 1-15,2-15-1 0,1-10 1 16,-2-9 0-16,0-8-1 16,-2 0 1-16,-7 5-1 15,-2 9 0-15,-2 12 1 16,-7 12-1-16,0 13 0 15,-4 17 0-15,0 11 1 16,-1 17-1-16,-2 6 1 16,7 5-1-16,7 2 1 15,7-3 0-15,10-3 0 16,14-10 0-16,15-9-1 16,10-11 1-16,10-10 0 15,4-7 0-15,0-2-1 16,-6-3 1-16,-6 3-1 15,-15 6 1-15,-12 10-1 16,-14 15 1-16,-17 12-1 0,-9 17 0 16,-12 12 1-16,0 11-2 15,-8 4 0-15,5 5 0 16,2-4-1-16,5-4-2 15,10-11 0-15,13-7-4 16,11-24-4-16,24-1-5 16,-5-27-8-16,25 0-14 15,-6-18-1-15,11-1-1 16,-8-17 3-16</inkml:trace>
  <inkml:trace contextRef="#ctx0" brushRef="#br5" timeOffset="144137.2442">5769 12326 91 0,'-29'-7'41'16,"1"16"0"-16,-12 2-2 0,1 13-33 15,-2 7-2-15,4 8-1 16,0 6-1-16,7 6 0 16,4-1 0-16,8-2 0 15,12-4-1-15,12-12 0 16,13-9 0-16,11-15-1 15,9-15 1-15,10-15-1 16,5-12 0-16,-2-13 1 16,1-8 0-16,-11 1-1 15,-4-2 1-15,-10 4 0 16,-6 7 0-16,-11 11-1 15,-11 14 1-15,0 20-1 16,-11 4-1-16,-1 22 1 16,2 14-1-16,-3 8-1 0,3 10 0 15,6-2-2-15,9 0 0 16,6-14-3-16,18 0-4 15,0-32-4-15,24 2-4 16,-10-36-10-16,23-5-10 16,-8-17-1-16,4-8 2 15</inkml:trace>
  <inkml:trace contextRef="#ctx0" brushRef="#br5" timeOffset="144332.2553">6396 11865 93 0,'-17'2'41'16,"5"29"0"-16,-10 11-2 15,7 22-34-15,-4 15-2 16,6 13-1-16,1 2-1 0,3 2-1 16,7-4-2-16,3-12-5 15,13-2-7-15,-10-29-17 16,20-5-10-16,-6-29 0 15,13-8-1-15</inkml:trace>
  <inkml:trace contextRef="#ctx0" brushRef="#br5" timeOffset="144647.2733">6612 12228 92 0,'-19'1'41'16,"-11"5"1"-16,-1 20 0 15,-13-5-36-15,2 11-2 16,3 0-1-16,6 1-1 0,7-5 0 15,10-2 0-15,10-7-1 16,13-7 1-16,9-5-1 16,14-6 0-16,6-3 0 15,6-4 0-15,-1 3-1 16,2-2 1-16,-3 5-1 15,-3 1-1-15,-7 8 0 16,-8 0-2-16,-3 8 0 16,-5-3-3-16,1 10-4 15,-5-14-5-15,11 16-4 16,-21-26-11-16,30 6-11 15,-15-13-1-15,13 0 1 16</inkml:trace>
  <inkml:trace contextRef="#ctx0" brushRef="#br5" timeOffset="145030.2952">6958 12326 90 0,'-9'10'42'16,"9"-10"-1"-16,1 15 0 15,-1-15-35-15,22 8-3 16,1-10 0-16,7-1 0 15,5-8-1-15,5-3 0 16,2-6 0-16,1-3-2 16,-3-6 1-16,-9-3 0 15,-6 0-1-15,-8-1 0 16,-15 3 0-16,-7 5 1 0,-11 6-1 15,-11 12 0-15,-7 14 1 16,-7 16 0-16,-3 11 0 16,-1 12 0-16,7 9 0 15,5 6 0-15,9-1 0 16,15-3-1-16,13-10 0 15,15-14-2-15,18-10-1 16,14-19-4-16,20-9-4 16,3-23-2-16,23 3-3 15,-4-30-5-15,25 9-13 16,-9-19-8-16,14-2-1 15,-1-3 4-15</inkml:trace>
  <inkml:trace contextRef="#ctx0" brushRef="#br5" timeOffset="145563.3257">9291 11768 58 0,'5'-52'40'15,"-9"5"-1"-15,-20-2 1 16,-1 10-22-16,-17 6-12 15,-1 16 0-15,-8 11-1 16,-1 19 0-16,-3 19-1 16,1 21-2-16,4 15 0 15,3 18-1-15,4 9 1 0,10 8-1 16,8 0-1-16,12 1-1 15,6-10 0-15,12-12-1 16,10-10-2-16,3-26-5 16,18 0-12-16,-12-33-19 15,8-8-1-15,-10-23 0 16,3-5 1-16</inkml:trace>
  <inkml:trace contextRef="#ctx0" brushRef="#br5" timeOffset="146388.3729">8616 12085 104 0,'-15'3'42'16,"15"-3"0"-16,0 14-8 0,22-14-31 16,16-2 0-16,14-5-1 15,18-2 0-15,11-5 0 16,9-2-1-16,5-3 0 15,-3 1 0-15,-5 4 0 16,-10 3-1-16,-13 0 0 16,-17 5 1-16,-19 5-1 15,-14 7 0-15,-19 6 1 16,-10 7-1-16,-12 8 0 15,-12 10 0-15,-4 8 0 16,-2 5 1-16,2 3-1 16,10 2 1-16,12-5 0 15,15-4 0-15,18-11-1 16,16-14 1-16,17-13 0 0,14-15-2 15,10-12 2-15,2-13-2 16,1-10 1-16,-6-13-1 16,-11 1 1-16,-11-2-2 15,-12 1 2-15,-21 1-1 16,-11 5 1-16,-10 7-1 15,-7 10 1-15,-9 9 0 16,1 8-1-16,-2 7 1 16,6 10 0-16,6 7 0 15,7 4 0-15,13 2 0 16,8 0 0-16,13 1 0 15,9-7 0-15,14-3 1 16,6-5-1-16,5-3 0 16,2-4 0-16,-6-4 0 15,-5 1 1-15,-11-1-1 0,-7 2 0 16,-14 4 0-16,-19 4 1 15,0 0-1-15,-6 19 0 16,-10 5 0-16,-7 6 1 16,-3 13-1-16,-4 7 0 15,2 4 2-15,7 4-2 16,9 1 2-16,10-7-2 15,11-5 2-15,11-14-2 16,9-11 2-16,11-18-2 16,4-12-1-16,2-12 1 15,-1-18-1-15,-8-7 1 16,-5-12-1-16,-11-1 1 15,-11-3-2-15,-10 5 1 16,-10 2 0-16,-9 8-1 0,-2 9-1 16,0 11 0-16,-2 8-3 15,13 15-6-15,-3-1 0 16,22 21-4-16,-9-17-3 15,44 30-6-15,-14-21-6 16,27 10-9-16,2-8 2 16,12-1 6-16</inkml:trace>
  <inkml:trace contextRef="#ctx0" brushRef="#br5" timeOffset="146803.3967">10855 11963 99 0,'-44'-18'42'0,"6"20"1"15,-20-4-1-15,-3 14-38 16,1 9-1-16,4 13 0 0,4 9-1 15,9 7 0-15,15-1 0 16,13 0-1-16,19-6 0 16,17-9 0-16,19-16 0 15,12-18-1-15,10-17 0 16,7-15 0-16,1-14 1 15,1-7-1-15,-10-11 0 16,-4-3 0-16,-12-5 0 16,-9 1 3-16,-11 8-3 15,-5 7 0-15,-11 10 0 16,-8 14 3-16,-6 16-3 15,-10 22 2-15,-6 21-2 16,-2 16-2-16,-5 14 4 16,2 14-4-16,4 5 2 15,3 3-3-15,11-7 0 0,11-11-3 16,17-1-4-16,3-22-2 15,20-1-1-15,-5-26-3 16,23 2-6-16,-15-30-2 16,21 11-9-16,-12-17-7 15,-1-11 5-15,0-2 1 16</inkml:trace>
  <inkml:trace contextRef="#ctx0" brushRef="#br5" timeOffset="147014.4087">11497 11751 105 0,'-27'-3'44'15,"8"8"-1"-15,-6-11-2 16,25 6-46-16,0 0-9 15,-20-6-11-15,34 17-16 16,-14-11-1-16,24 25-2 16,-8-8 2-16</inkml:trace>
  <inkml:trace contextRef="#ctx0" brushRef="#br5" timeOffset="147180.4182">11489 12193 108 0,'-35'27'44'15,"8"-1"1"-15,-3-19-3 0,30-7-41 16,-21-5-5-16,10-16-8 15,24 14-5-15,-17-24-10 16,25 16-13-16,-12-13-3 16,7 8-1-16,-1-1 1 15</inkml:trace>
  <inkml:trace contextRef="#ctx0" brushRef="#br5" timeOffset="148867.5147">12634 11266 24 0,'17'-33'35'15,"-10"6"2"-15,-12 0 0 0,-9 13-13 16,-16-9-4-16,-1 16-10 16,-13 3-2-16,2 17-2 15,-11 14 0-15,1 22-1 16,-9 21-1-16,2 22 1 15,-5 15-1-15,2 20-2 16,-1 5 1-16,11-1-2 16,16-14 1-16,24-16-3 15,28-22-1-15,29-25-4 16,35-12-4-16,17-41-21 15,36-6-9-15,8-18-1 16,8-1-1-16</inkml:trace>
  <inkml:trace contextRef="#ctx0" brushRef="#br5" timeOffset="149656.5599">13122 11615 85 0,'-21'0'36'0,"9"12"-5"16,-12-11 1-16,10 6-23 15,-5 0-2-15,6 12 0 16,-6 4-2-16,3 10-3 15,-5 10 1-15,-1 6-3 16,-2 8 1-16,1 4-2 16,-1-3 2-16,4-9-3 15,4-12 3-15,6-11 0 16,10-26 0-16,0 0-1 0,26-34 1 15,-1-6-1-15,2-10 1 16,2-4-1-16,0-7 0 16,0 0 0-16,-6 5 0 15,-4 4 1-15,-6 10-1 16,-6 7 0-16,0 9 0 15,-4 10 0-15,-3 16 0 16,0 0 1-16,12 13 0 16,-1 5 0-16,3 2 0 15,5 3 0-15,6-5 0 16,10-2 1-16,5-9-2 15,5-5 1-15,3-8-2 16,6-5 0-16,-1-6 1 0,-3-7-1 16,-5 1 1-16,-6 2-1 15,-11-1 1-15,-5 3-1 16,-14 9 1-16,-9 10 0 15,0 0 0-15,-14 27 2 16,-4 6-2-16,-3 5 0 16,-1 9 0-16,3 3-2 15,5 3 1-15,6-6-4 16,15 1-3-16,-3-18-10 15,28 6-16-15,-9-20-4 16,18-1-2-16,-3-17 1 16</inkml:trace>
  <inkml:trace contextRef="#ctx0" brushRef="#br5" timeOffset="150468.6063">13889 11786 81 0,'-10'3'39'0,"-16"-1"-1"15,5 14 2-15,-8 1-35 16,1 8-1-16,1 2 0 15,6 8-1-15,2-4 0 16,13 2-2-16,10-5 1 16,8-6-2-16,14-9 1 15,4-8-1-15,6-10 0 16,1-9-1-16,1-8 1 15,-6-5-1-15,-2-5 0 16,-12-4 0-16,-4 3 0 16,-9-4 0-16,-2 2 1 15,-6 3 1-15,2 8-1 0,-5 2 2 16,3 5-2-16,3 17 2 15,1-12-1-15,-1 12 2 16,19 15-3-16,-1-2-2 16,-3 2 3-16,5 2-3 15,2-1 3-15,1 0-3 16,-2 2 3-16,-5-2-3 15,-2 0 3-15,-3 4-1 16,-5 2 1-16,-6 3-1 16,-6 3 1-16,-7 4-1 15,-2-2 0-15,0 0 1 16,-2-2-2-16,3-9 2 15,5-6-1-15,9-13 0 16,0 0-1-16,16-29 1 0,5 4 0 16,7-11 0-16,4-2 1 15,4-1-2-15,0 3 2 16,-4 4-2-16,-3 6 1 15,-5 8 0-15,-5 9 1 16,-4 5-1-16,-4 6 0 16,0 5 0-16,1 1 0 15,3 2 0-15,6-2 1 16,1-4-1-16,8-1 0 15,1-9 1-15,5-3-1 16,2-5 0-16,1-5 1 16,-1-4 2-16,-8-2-3 15,-2 0 2-15,-9 0-2 0,-6 1 2 16,-11 4-1-1,-7 10 2-15,-9 5-2 0,-12 16 0 16,-4 4 0-16,-1 9-2 16,0 7 3-16,5 3-3 15,11 0 2-15,7-3-3 16,17-4 1-16,13-12-3 15,19-5 0-15,11-12-5 16,19 3-5-16,-1-24-6 16,25 16-10-16,-10-18-10 15,14 5-3-15,-6-4 6 16</inkml:trace>
  <inkml:trace contextRef="#ctx0" brushRef="#br5" timeOffset="151278.6526">15773 11701 57 0,'-16'3'40'0,"-9"-1"-2"0,-2 10 0 16,-12-9-15-16,5 17-17 16,-4 3-1-16,2 9-3 15,1 4 2-15,12 7-4 16,0 2 3-16,9-3-3 15,13-4 1-15,10-5 0 16,12-12 0-16,9-10-1 16,14-14 0-16,12-14 0 15,5-15-1-15,4-6 0 16,-3-7 0-16,-1-1 3 15,-11 3-2-15,-11 0 2 16,-10 9-2-16,-17 7 2 16,-12 7-1-16,-11 9 2 15,-6 8-2-15,-3 6-1 0,2 4 1 16,4 3-1-16,7 0 1 15,10 2-3-15,10-8 2 16,14 1 1-16,6-6 0 16,10-4 0-16,2 2-1 15,1-3 1-15,-5 0-1 16,-4 5 4-16,-8 6-4 15,-11 2-2-15,-11 9 2 16,-12 6-2-16,-8 7 3 16,-6 5-4-16,-7 5 4 15,1 1-3-15,-2-2 2 16,7-6 0-16,9-9 0 15,11-10 1-15,14-18-1 16,10-13 0-16,13-14 0 0,7-4 0 16,5-8 0-16,0 0 2 15,-2 1-2-15,-7 7 3 16,-6 12-3-16,-9 13 3 15,-10 11-3-15,-15 0 0 16,12 31-1-16,-14-3-4 16,3 11 0-16,-7-7-9 15,14 18-3-15,-11-26-13 16,25 13-9-16,1-16 0 15,22 0-1-15,4-15 1 16</inkml:trace>
  <inkml:trace contextRef="#ctx0" brushRef="#br5" timeOffset="151654.6741">17354 11518 64 0,'9'-19'38'16,"-9"19"0"-16,0 0 0 16,12 12-19-16,-12-12-14 0,-12 26-1 15,4-3-2-15,0 13 2 16,-5 8-2-16,-2 7-2 15,-2 6 1-15,-1 4-2 16,3-1 0-16,0-3-4 16,11-2-3-16,-5-21-8 15,20-1-21-15,-11-19 0 16,13-6-2-16,-13-8 2 15</inkml:trace>
  <inkml:trace contextRef="#ctx0" brushRef="#br5" timeOffset="151827.684">17165 11890 78 0,'-21'-5'38'15,"-2"-4"0"-15,23 9 0 0,-20-1-29 16,33 1-3-16,12-3-4 16,17-5-2-16,16-5-3 15,8-14-4-15,22 7-13 16,-2-20-16-16,9 6-1 15,-6-11 0-15,-1 7-1 16</inkml:trace>
  <inkml:trace contextRef="#ctx0" brushRef="#br5" timeOffset="152188.7047">17921 11406 91 0,'-20'22'39'0,"-11"1"1"16,8 17 1-16,-12-2-34 15,9 12-1-15,-4 3-3 0,1 4 0 16,-1 1-1-16,1 1 0 15,6-6-1-15,3-6-2 16,11-4 2-16,4-12-4 16,10-9 4-16,8-12-1 15,11-11 0-15,1-9 0 16,4-10 0-16,4-4 0 15,-1-3 0-15,-1-4 0 16,-1 5 0-16,-6 0 0 16,0 11 0-16,-7 5-1 15,-3 7 1-15,-2 8 0 16,-4 7-2-16,-4 3 0 15,3 8-1-15,-3-2-2 16,7 5-5-16,-4-15-6 16,20 11-10-16,-11-22-12 0,19 0 0 15,-1-15-1-15,13-5 2 16</inkml:trace>
  <inkml:trace contextRef="#ctx0" brushRef="#br5" timeOffset="152382.7158">18375 11692 94 0,'0'0'39'16,"-2"11"0"-16,-13 7 0 15,4 18-34-15,-11 0-2 16,-1 8-3-16,-2 4 2 16,2 3-3-16,4-8 2 15,7-6-2-15,7-8-1 16,5-20-6-16,21-2-16 15,-2-29-13-15,16-7-1 0,-2-19-2 16,14-3 1-16</inkml:trace>
  <inkml:trace contextRef="#ctx0" brushRef="#br5" timeOffset="152511.7232">18523 11437 76 0,'-18'1'39'16,"-3"6"-7"-16,9 1-13 15,6 5-34-15,6-13-22 16,14 14-2-16,10-12 1 15</inkml:trace>
  <inkml:trace contextRef="#ctx0" brushRef="#br5" timeOffset="152833.7416">18861 11604 70 0,'-19'21'41'0,"-13"-5"-2"16,2 6 2-16,-12-15-20 16,8 16-14-16,2-6-3 15,11 5-3-15,6-1 2 16,8-3-4-16,12-4 2 15,11-2-3-15,8-4 3 16,6-5-3-16,8-3 3 16,-1-1 0-16,-1-1 0 15,-2 2-1-15,-7 1 1 16,-9 5 0-16,-11 4-1 15,-7 4 0-15,-9 7 0 0,-7 3 0 16,-10 7-1-16,-4 1 0 16,0 4-5-16,-6-12-8 15,21 13-11-15,-14-21-14 16,19 2 0-16,-2-20-3 15,12 2 2-15</inkml:trace>
  <inkml:trace contextRef="#ctx0" brushRef="#br5" timeOffset="153269.7665">19951 11295 73 0,'23'-21'38'0,"-12"9"-1"16,-11 12 1-16,3 16-27 16,-11 16-8-16,-11 12 1 0,-2 15 1 15,-6 11-1-15,-1 13-1 16,-2 2 0-16,5 4-2 15,7-5 0-15,9-10-5 16,14-1-8-16,4-26-27 16,25-11 1-16,6-21 0 15,18-9-2-15</inkml:trace>
  <inkml:trace contextRef="#ctx0" brushRef="#br5" timeOffset="153667.7893">20353 11676 104 0,'-37'0'42'15,"-14"0"-1"-15,7 18-1 0,-12 2-33 16,12 4-5-16,2 5 1 16,12 4-3-16,5 2 2 15,11 3-4-15,8-5 4 16,13-2-4-16,8-6 2 15,8-5 1-15,7-6-1 16,6-7 0-16,4-7 0 16,-3-8 0-16,1-8 0 15,-1-5 0-15,-3-7 0 16,-3 0 0-16,-4-8 0 15,-8 2 3-15,0 2-3 16,-5 8 2-16,-5 4-2 16,-9 20 3-16,0 0-3 15,0 0 0-15,-18 35 0 0,8-6-4 16,3 5 3-16,4 0-5 15,7-1 2-15,9-14-7 16,18 1-5-16,-4-28-11 16,26 1-11-16,-3-24-1 15,14-1-1-15,-5-18 1 16</inkml:trace>
  <inkml:trace contextRef="#ctx0" brushRef="#br5" timeOffset="153862.8004">21060 11288 78 0,'-12'20'40'15,"-17"11"-1"-15,3 23 1 0,-9-2-19 16,-1 19-16-16,2 3-3 16,4 0-2-16,10-4-1 15,3-7-2-15,13-2-5 16,-7-22-20-16,14 5-9 15,-5-23-5-15,8-4 2 16,-6-17 1-16</inkml:trace>
  <inkml:trace contextRef="#ctx0" brushRef="#br5" timeOffset="154057.8116">20743 11701 94 0,'-21'-14'41'15,"21"14"3"-15,0 0-3 0,17 21-17 16,2-20-23-16,9 1-2 15,13 1-1-15,4-3-4 16,16 8-4-16,-6-13-16 16,13 13-13-16,-9-11-3 15,3 11 1-15,-10-10-1 16</inkml:trace>
  <inkml:trace contextRef="#ctx0" brushRef="#br5" timeOffset="154666.8464">21339 11802 96 0,'-15'12'39'0,"10"8"1"15,5-20-3-15,3 17-31 16,-3-17-3-16,29 6 0 16,-1-10-1-16,6-3-1 0,3-9 0 15,1-2 3-15,0-3-4 16,-3-4 3-16,-8-3-3 15,-9 1 0-15,-7 0-1 16,-11 2 1-16,-6 6 0 16,-10 4-3-16,-7 7 2 15,-9 7 1-15,-7 5 1 16,1 16 2-16,-3 4-2 15,5 5 0-15,6 4 0 16,10 1 0-16,13-1 0 16,14-4-3-16,12-5 3 15,11-8-3-15,14-6 2 16,5-5 0-16,4-5 1 15,3-6 0-15,-3-4-1 0,-3-1 0 16,-9-3 0-16,-5 4 1 16,-8-4-1-16,-5 7 0 15,-10 4-1-15,-13 3 1 16,5 11 0-16,-13 4-1 15,-4 6 1-15,-1 4-1 16,-1 4 0-16,2 0 1 16,0-5-1-16,3-3 1 15,8-10 0-15,1-11 0 16,11-3 0-16,2-12 0 15,2-10 1-15,5-3-1 16,4-8 1-16,3-1 2 16,0 0-3-16,4 1 3 0,1 4-3 15,2 3 3-15,-1 6-4 16,5 0-2-16,6 15-8 15,-8-12-5-15,16 17-6 16,-17-14-11-16,22 11-7 16,-7-8-4-16,11 4 3 15</inkml:trace>
  <inkml:trace contextRef="#ctx0" brushRef="#br5" timeOffset="155049.8683">22599 11112 111 0,'20'32'40'16,"-2"-3"0"-16,16 11-10 15,-8-2-27-15,7 7-1 16,-3 4 0-16,-3 5-1 15,-8 2 1-15,-6 9 1 16,-13 5-2-16,-11 2 0 16,-18 2 0-16,-17 6-1 15,-12-2 2-15,-11 1-2 0,-5-6-1 16,-1-13-4-16,14-5-6 15,5-27-8-15,32-3-14 16,13-33-7-16,35-5-1 16,18-22-2-16</inkml:trace>
  <inkml:trace contextRef="#ctx0" brushRef="#br5" timeOffset="155192.8765">23141 11891 91 0,'0'11'41'0,"-20"-10"0"16,7 2-6-16,0-3-31 15,-6-12-36-15,19 12-9 16,-4-21 0-16,4 21-2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customXml" Target="../ink/ink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9Manu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898065"/>
              </p:ext>
            </p:extLst>
          </p:nvPr>
        </p:nvGraphicFramePr>
        <p:xfrm>
          <a:off x="214283" y="838200"/>
          <a:ext cx="8750332" cy="48158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(&amp; take pics of) our “sugar bag”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expt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water behaves with membranes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what phloem and xylem 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water gets from the ground to the leaves of tall trees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Look at the three things that plants use water for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photosynthesis, cooling and transport all need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Do 5 questions on Plants and Water (NOS p100 and 101)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plants use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Do 5 questions on leaves and water (NOS p102 and 103)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plants CONTROL their use of water.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Discussion on our research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the “wisdom of the crowd”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If time, a game of word mastermind to close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practice logic, teamwork and strategy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7897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394324"/>
              </p:ext>
            </p:extLst>
          </p:nvPr>
        </p:nvGraphicFramePr>
        <p:xfrm>
          <a:off x="228600" y="228600"/>
          <a:ext cx="8686800" cy="472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</a:t>
                      </a:r>
                      <a:r>
                        <a:rPr lang="en-NZ" sz="2800" baseline="0" dirty="0" smtClean="0"/>
                        <a:t> 49 – 53</a:t>
                      </a:r>
                    </a:p>
                    <a:p>
                      <a:r>
                        <a:rPr lang="en-NZ" sz="2800" baseline="0" dirty="0" smtClean="0"/>
                        <a:t>Due: Monday 26 August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Matter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pages: 149, 150, 153-157, 163 - 168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and Digestion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Topic</a:t>
                      </a:r>
                      <a:r>
                        <a:rPr lang="en-NZ" sz="2800" baseline="0" dirty="0" smtClean="0"/>
                        <a:t> Test on Food and Digestion. Thurs 24 Oct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and Digestion</a:t>
                      </a:r>
                      <a:endParaRPr lang="en-NZ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446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72880" y="118800"/>
              <a:ext cx="8588160" cy="53182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8120" y="102960"/>
                <a:ext cx="8606880" cy="5343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0268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76200"/>
            <a:ext cx="5029200" cy="67056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5317920" y="284040"/>
              <a:ext cx="3510000" cy="32598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04240" y="268920"/>
                <a:ext cx="3533040" cy="3291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0630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748904" y="929877"/>
            <a:ext cx="6600825" cy="4950619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5416920" y="467280"/>
              <a:ext cx="2652840" cy="5364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406120" y="452160"/>
                <a:ext cx="2672640" cy="557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6239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8100"/>
            <a:ext cx="4495800" cy="67437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4988880" y="496080"/>
              <a:ext cx="3107520" cy="6980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974120" y="480960"/>
                <a:ext cx="3130200" cy="72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6719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37960" y="186840"/>
              <a:ext cx="8545320" cy="4439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3920" y="170640"/>
                <a:ext cx="8562960" cy="447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3683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950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2534</TotalTime>
  <Words>207</Words>
  <Application>Microsoft Office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225</cp:revision>
  <dcterms:created xsi:type="dcterms:W3CDTF">2006-08-16T00:00:00Z</dcterms:created>
  <dcterms:modified xsi:type="dcterms:W3CDTF">2013-11-05T00:09:11Z</dcterms:modified>
</cp:coreProperties>
</file>