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3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3915372"/>
              </p:ext>
            </p:extLst>
          </p:nvPr>
        </p:nvGraphicFramePr>
        <p:xfrm>
          <a:off x="214283" y="838200"/>
          <a:ext cx="8750332" cy="492556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K.I.S book 1, pp 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harakeke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helps other species 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K.I.S book 1, pp 39, q3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More on how humans use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Copy and label the two pictures on p 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can give humans shelter and warmth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Think of investigative (“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Sciency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”) questions about other native plants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extend our knowledge from what we know to what we don’t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the new unit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2426</TotalTime>
  <Words>197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220</cp:revision>
  <dcterms:created xsi:type="dcterms:W3CDTF">2006-08-16T00:00:00Z</dcterms:created>
  <dcterms:modified xsi:type="dcterms:W3CDTF">2013-10-31T21:39:24Z</dcterms:modified>
</cp:coreProperties>
</file>