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39" r:id="rId3"/>
    <p:sldId id="334" r:id="rId4"/>
    <p:sldId id="34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30T01:39:16.5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10447 3659 73 0,'-15'14'37'0,"6"23"0"15,-10 3 0-15,13 19-31 16,-11-1-2-16,8 10 0 15,4-13-1-15,17-17 2 16,19-42-1-16,39-51 0 16,40-65 0-16,57-54-1 15,96-57 0-15,5-36-4 0,42-18-2 16,1-14-33-16,11 27-4 15,-38 29-1-15,-48 53-1 16</inkml:trace>
  <inkml:trace contextRef="#ctx0" brushRef="#br0" timeOffset="1000.0572">4666 3847 60 0,'-12'-5'34'0,"12"5"-1"16,0 0 1-16,-14 10-28 16,19 10 1-16,-5-1-2 15,9 15 1-15,-9-1 0 16,12 5 1-16,-5-7-1 15,10-4 0-15,4-20-2 16,15-25 0-16,15-39 0 16,21-35-2-16,28-36-2 15,22-32-5-15,32-11-31 0,-4-21-4 16,5 11 1-16,-20 11-3 15</inkml:trace>
  <inkml:trace contextRef="#ctx0" brushRef="#br0" timeOffset="1474.0843">6166 3995 36 0,'3'-22'29'16,"-3"1"4"-16,0-1-2 15,10 12-19-15,-15-10-1 16,5 20-1-16,0-17-1 16,0 17-2-16,0 0 0 15,-1 12 0-15,-7 7-2 16,5 13 1-16,-5 2-1 15,6 2 0-15,0-3 0 0,17-9 0 16,17-28 0-16,34-37 0 16,37-49-2-16,43-51-1 15,50-41-6-15,21-43-30 16,39-13-7-16,-8-14-1 15,-20 26-3-15</inkml:trace>
  <inkml:trace contextRef="#ctx0" brushRef="#br0" timeOffset="2706.1548">8380 7708 92 0,'0'0'38'0,"2"17"-2"16,3 11 2-16,-9 11-35 0,5 12-1 16,-1 4 0-16,5 5 0 15,2-4 1-15,9-8 0 16,16-28 0-16,22-33 1 15,28-59 0-15,41-48 1 16,45-44-2-16,43-39-2 16,43-26-12-16,22-35-27 15,16-5-3-15,-15 7-1 16,-21 25-3-16</inkml:trace>
  <inkml:trace contextRef="#ctx0" brushRef="#br0" timeOffset="6026.3447">11789 4824 43 0,'-48'0'31'0,"-3"-3"2"15,0-5-3-15,3-1-27 16,-8-6 0-16,7 3-1 15,-4-6 0-15,2 4 0 16,-3-1-1-16,-2 0 0 16,-3 5 0-16,-2-1-1 15,-5 3 0-15,-5 3 0 16,-5 0 0-16,-7 2 1 15,-5-1-1-15,-3 2 1 16,-9-3 0-16,-1 3 0 16,-8-4 1-16,-1 4 0 15,-5-3 0-15,0 5-1 16,-6 0 1-16,1 4 0 15,-6-1-1-15,-4 6 1 0,-1 2-2 16,-1 1 1-16,2 2 0 16,-2 0-1-16,-7 2 1 15,0-1 0-15,-1-2-1 16,-1-2 2-16,3-4 0 15,-9 5-1-15,-7-5 1 16,6 2-1-16,-7-2 1 16,-2 1-1-16,-11 0 0 15,2 2-1-15,-4 2 0 16,-2 2 1-16,-4-3-2 15,-3 0 2-15,3 0-1 16,1-2 1-16,0-5-1 16,0-1 1-16,2-3 0 0,5-3-1 15,5-5 1-15,0-1-1 16,3-3 1-16,-1 2-1 15,8-1 1-15,1 3-1 16,-3 0 0-16,1 5 0 16,0 0 1-16,1 5-1 15,-1 2 1-15,-3 2-1 16,2-1 1-16,0 2-1 15,5-3 1-15,2 2 0 16,1 0-1-16,-1-3 1 16,9 1-1-16,1-1 2 15,6-1-2-15,4 4 1 16,1-1-1-16,5 2 1 15,8 1 0-15,4 2-1 0,3 2 1 16,7 3-1-16,7-2 1 16,1 4-2-16,6 2 2 15,3 2-2-15,4 2 1 16,6 1-1-16,6 2 1 15,3 4-1-15,10 0 0 16,6 3 1-16,7 5 0 16,4-1 1-16,4 7-1 15,5-2 0-15,4 7 0 16,1-1 1-16,1 8-1 15,2-3 1-15,5 1 0 16,5 0-1-16,-3-1 1 16,6 0-1-16,4 4 1 15,3 0 0-15,4 0 0 0,4 1-1 16,5 1 0-16,2 1 0 15,1 3 0-15,7 1 0 16,2 2-1-16,1-1 1 16,2-4 0-16,5-1 0 15,1-4 0-15,9 1 0 16,5-8 0-16,6-6 1 15,5-6-1-15,5-3 1 16,7-2 0-16,3-2-1 16,6-2 0-16,5-5 0 15,-2 3 0-15,6-1 0 16,4-2 0-16,4-1 1 15,4-3-2-15,-1-2 2 16,11-3-1-16,3-5 0 16,4-2 0-16,1-1 1 0,8-6-1 15,0 3 0-15,8-5 0 16,5 4 0-16,8-3 0 15,-4 2 0-15,3 1 0 16,4 1-1-16,3-1 1 16,3-2 0-16,-2-1 0 15,1 0-1-15,5-4 1 16,1 0-1-16,1-4 1 15,2 2 0-15,1-3 0 16,2 1-1-16,5 0 1 16,-3 2 0-16,1 3 0 15,1 0-1-15,3 1 1 16,-2 2 0-16,0 1-1 15,2-1 1-15,5 0 0 0,-1-5 0 16,0 1 0-16,3-2 0 16,-2-2 1-16,1 0-1 15,0 0 1-15,-6 2-1 16,-3 0 1-16,0 5-1 15,-6 0 1-15,-9 4 0 16,-2 0-1-16,-1 3 0 16,-1-2 1-16,-3 2-1 15,-7-3 0-15,6-6 1 16,-1 0-1-16,1-5 0 15,-2-4 0-15,-1-5 1 16,2-2-1-16,1-2 0 16,-2-2 1-16,-2-2-1 0,-6-1 0 15,2 0 1-15,-4-2-1 16,3-1 0-16,-6 2 1 15,-6-6-1-15,-1 2 0 16,-6 1-1-16,-3-3 0 16,-5 2 0-16,-7 0 1 15,-4 2-2-15,-5 1 2 16,-3 0-2-16,-5 1 3 15,-3 1-2-15,-6 0 1 16,1 1 0-16,-7-4 1 16,-2-1-1-16,1-5 0 15,-6-5 0-15,-4-2 1 16,-2-5-1-16,-5-4-2 15,-3-2 3-15,-6-3-2 16,-8-3 2-16,-7-1-2 16,-8-1 0-16,-9 2-1 0,-11-2 1 15,-13-1 2-15,-16-1-3 16,-14 0 3-16,-12 1-3 15,-22 4 4-15,-14 2-2 16,-13 7 1-16,-13 7 0 16,-17 9 0-16,-13 9-1 15,-8 6 1-15,-7 8-2 16,-1 2 0-16,-1 2-1 15,4 0-4-15,4-13-20 16,25 5-13-16,9-10 1 16,22-3-2-16</inkml:trace>
  <inkml:trace contextRef="#ctx0" brushRef="#br0" timeOffset="8849.5062">4910 9094 39 0,'-38'-33'27'0,"3"3"1"16,-7 4 0-16,1-1-25 16,-2 3 0-16,-3 3 1 15,4 5 2-15,-10-4 0 16,11 8 1-16,-12-5-1 15,8 9 0-15,-11-9 1 16,7 8-1-16,-12-3-2 16,3 4 0-16,-9-2 0 15,-4 5-1-15,-5-2-1 0,1 1 1 16,-5-1-1-16,-1 2 1 15,-3 0-2-15,-2 3 0 16,-2-1 1-16,-2-1-1 16,-1 3 0-16,0-2-1 15,-4 2 1-15,0 1 0 16,1-3-1-16,-1 0 1 15,-3 2-1-15,4 0 0 16,3-2 1-16,-3 3-1 16,3-1 0-16,1 2 1 15,2 0-1-15,2 2 0 16,6 3 1-16,0 0-2 15,0 4 1-15,4-2-1 16,1 8 1-16,-1 1-1 0,6 4 1 16,-1 4-1-16,2 3 1 15,6 8 0-15,2 1 0 16,2 6 0-16,1 6 0 15,3 0 0-15,3 7-1 16,1 1 1-16,5 7-1 16,6 0 1-16,1 8 0 15,8 1 0-15,1 6 0 16,4 4 0-16,4 5 0 15,4 1 1-15,1 1-3 16,-1 1 2-16,6 0-2 16,-1 1 3-16,1 1-3 15,2 0 3-15,5 1-2 0,-2 3 1 16,4-1 0-16,2 4-1 15,1 2 0-15,1 0 0 16,3 4 0-16,-3-2 0 16,-1 3 0-16,1 2 0 15,-4-1 1-15,3 1-1 16,-5-1 1-16,0-2-1 16,-2-1 1-16,3-6 0 15,-2-1 1-15,1-4-2 16,-2-6 2-16,7 0-1 15,-4-5 1-15,4-3-2 16,-1-2 1-16,4 0 0 16,1-1-1-16,-2-1 0 15,5-5-1-15,-1 1 3 16,3-3-3-16,1-3 2 0,4-5-2 15,-3-5 2-15,6-2 0 16,0-4-1-16,5 0 1 16,3-3 0-16,3-2 0 15,6 0 0-15,6-5 0 16,6 1 0-16,6-8 0 15,4-5 1-15,8-5-1 16,3-6-1-16,6-4 1 16,3-9 0-16,6 0 0 15,6-4-1-15,7 0 1 16,4 0 0-16,4 1 0 15,5-1 0-15,5 3 0 16,4 0 0-16,4 2 0 16,-3 2 0-16,5 3 0 0,-1-4 0 15,2 4 0-15,8-1 0 16,3-1 0-16,0-1 1 15,2-2-1-15,9-2 0 16,5-4 0-16,8-1 0 16,6-4 0-16,-4-2 0 15,9-2 0-15,5 0 0 16,4-3 1-16,0 1-1 15,3-1 0-15,0 0 0 16,0 0 0-16,-2-1 0 16,-3 2 0-16,-3-3 0 15,1 2 0-15,-5 0 0 16,-5-1 0-16,1 0 0 0,-2 2 0 15,0 0 0-15,-4 1 0 16,-2 1 0-16,3 0 0 16,-4 0 0-16,4-1 0 15,-5-1 0-15,7 1 0 16,1-3 1-16,-2-1-1 15,-3 0 0-15,-3 1 0 16,-1 1 0-16,-4 4 0 16,-5-1 1-16,-11 4-1 15,-5 1 0-15,-7 2 0 16,-2 2 0-16,-2-1 0 15,-7 0 1-15,-3 0-1 16,-5-3 0-16,-1 0 0 16,1 0 1-16,-3-4-1 0,-3-1 0 15,-5-2 0-15,2 0 0 16,-1-3 1-16,-5 0-1 15,1 0 0-15,-6 0 0 16,1-4 0-16,-5 0 1 16,-3 1-1-16,-1 1 1 15,-6 1-2-15,-4-2 2 16,0 6-1-16,-8-1 1 15,-1 5-1-15,-3 0 0 16,-4 2 0-16,-5 1 0 16,-3 3 1-16,-1 1-1 15,-3 0 0-15,0 0 1 16,-2 1-1-16,-1 1 0 15,3-2 0-15,3-2 0 0,1-1-1 16,5-1 1-16,1 0 0 16,3-4 0-16,1 1 0 15,4-5 0-15,-1 0 1 16,0-6-1-16,-4-3 0 15,-2-4 0-15,2-11 1 16,-3-2-1-16,-1-9 0 16,-3-5 0-16,1-3 1 15,-2-3-2-15,0-3 2 16,-6-4-1-16,-1 3 1 15,-7-3-1-15,-6 1 0 16,-9-3 1-16,-4-2-1 16,-11-4 1-16,-12-1-1 15,-4-1 0-15,-14-5 0 16,-9-1 1-16,-10 1-1 0,-8 0 1 15,-9 1-1-15,-9 2 0 16,-9 1 0-16,-13 0 1 16,-9 4-1-16,-9 3 0 15,-6 7 1-15,-15 1-1 16,-10 4 1-16,-7 2 1 15,-4 5-1-15,-4 2 1 16,-3 0-1-16,-4 0 0 16,4-4 0-16,-2 5 1 15,3-4-1-15,0 0-1 16,-2 1 1-16,1 0-1 15,0 0 0-15,0 0 0 16,-2 3 2-16,0-4-3 16,0 1 2-16,1 0-1 0,-5-1 1 15,3 2-1-15,-2-5 1 16,-1 2-1-16,1-1 0 15,0 2 0-15,-3 0 0 16,6 3 0-16,5 2 0 16,2-3 0-16,1 5 0 15,3 1 0-15,10-1-1 16,4 1 0-16,3-1 0 15,2 0 0-15,4-2 0 16,11 2 1-16,2 3-1 16,3-1 1-16,2 2 0 15,2 3 0-15,4 8 1 16,0 3-1-16,8 5 0 15,0 2 0-15,6 5 1 16,5 0-1-16,2 3 1 0,12-2-1 16,4 1 1-16,6-1 0 15,3 0-1-15,9-1 0 16,5 0 1-16,5 4-1 15,6-1 0-15,5 2 1 16,11 3-1-16,4 2-2 16,5 1 0-16,3-2-3 15,10 6-7-15,0 0-26 16,-5 15 0-16,5-15-1 15,2 17-2-15</inkml:trace>
  <inkml:trace contextRef="#ctx0" brushRef="#br0" timeOffset="10742.6145">2398 11719 38 0,'-11'11'29'15,"2"-5"-2"-15,9-6 2 16,-14 15-29-16,14-15 2 0,0 0-1 15,13 4 2-15,4-3 2 16,2-5-1-16,11 4 2 16,2-6-2-16,10 8 1 15,1-4-2-15,7 7-1 16,7-2-1-16,7 4-2 15,0 0 2-15,7 2-2 16,8-2 2-16,7-1-2 16,6-4 2-16,6-1 0 15,3-3 1-15,9-3 0 16,9-3-1-16,8-1 4 15,0-1-4-15,9 2 2 16,1 0-2-16,9 3 2 16,7 1-3-16,1 3 2 0,0 1-1 15,4 1-3-15,4-1 3 16,0-2-1-16,4-2 0 15,-5-2 1-15,0-5-1 16,1 0 1-16,-2-5 0 16,0-2 1-16,-8 3-2 15,3 0 1-15,0-1-1 16,-4 4 0-16,-5 1 0 15,-4 4 1-15,-4 2-1 16,-1 1 0-16,-9 5 0 16,-8 2 1-16,-12 0-2 15,-7 2 1-15,-12-1-1 16,-7-1-2-16,-11 3-4 15,-23-8-28-15,-1 3 0 16,-18-6-1-16,-6-1 0 0</inkml:trace>
  <inkml:trace contextRef="#ctx0" brushRef="#br0" timeOffset="11420.6532">2238 10729 72 0,'-30'-6'35'0,"6"-1"-3"0,11 5 1 15,13 2-31-15,0 0 0 16,20-10-1-16,10 8-1 15,13-3 1-15,16 0 0 16,10 2 0-16,10-2 0 16,9-2 0-16,9 5 0 15,7-1 1-15,9 5-1 16,5-1 0-16,1 4 0 15,4-1 1-15,5 2-1 16,3-3 0-16,8 2 1 16,0-3-1-16,-4-1 0 15,-3 0 1-15,1 2-1 16,-3 0 0-16,-5 2-1 15,-8 1 1-15,-13-2-1 16,-10 6-1-16,-10-3 0 0,-9 3-2 16,-13-5-1-16,-6 9-9 15,-22-17-23-15,4 3 1 16,-15-11-3-16,-4-1 2 15</inkml:trace>
  <inkml:trace contextRef="#ctx0" brushRef="#br0" timeOffset="41416.3689">1405 14742 20 0,'0'0'28'16,"-14"9"-3"-16,14-9-16 16,0 0-1-16,0 0 0 15,-1 12-1-15,1-12-1 16,10-2 0-16,-10 2 0 15,19-5 0-15,-19 5-1 16,23-8-1-16,-13 4-2 16,4 5 1-16,0-1-2 15,0 5 0-15,-1 0-1 16,2 0-2-16,0 0 2 15,1-3-1-15,3 1 1 0,0-1-2 16,2-3 2-16,2-2 1 16,4 0-1-16,0 1 0 15,3-1 1-15,1 1 0 16,0 3-1-16,2 0 1 15,1 2-1-15,2 1 0 16,-2 0 1-16,2 1 0 16,1-1-1-16,0 1 0 15,0-1 1-15,5 2-1 16,-3-3 1-16,4 1 0 15,1-1-1-15,2-2 0 16,3-2 1-16,3-2 0 16,3-2 0-16,-3-1 0 15,0-3 0-15,0 3 0 16,0 0 0-16,-4 0 1 0,-5 0-1 15,-2 3-1-15,-4 0 0 16,-4 2 2-16,-4 1-2 16,-3 0 0-16,-5 1 0 15,-5-1-2-15,-1-1 3 16,-4 0-1-16,-11 1 0 15,13-1 1-15,-13 1-1 16,0 0 2-16,0 0-3 16,1-12 0-16,-1 12-12 15,0 0-21-15,0 0-3 16,-14-1 0-16,14 1-1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8T22:12:12.3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6715 6930 70 0,'0'0'34'16,"0"0"0"-16,6 14 0 15,-6-14-26-15,1 20-2 16,-1-3-2-16,5 13 0 0,-5 8-1 16,4 13-1-16,-3 11 0 15,2 13-1-15,-3 9 1 16,0 6 0-16,0-2-1 15,-4-3 1-15,3-11-1 16,1-11 1-16,-2-14-1 16,2-16 0-16,1-20 1 15,-1-13-1-15,7-25 0 16,0-11 0-16,-3-14 0 15,1-11 0-15,-2-14 0 16,2-10-1-16,-1-11 1 16,-4-5-1-16,1-4 1 15,2 2 0-15,3 4-1 0,6 6 1 16,4 8-1-16,10 14 1 15,9 9 0-15,12 18 0 16,4 12 0-16,3 15 0 16,5 10-1-16,0 14 1 15,-2 8 0-15,-12 17-1 16,-10 9 1-16,-14 12-1 15,-16 12 0-15,-16 11-1 16,-18 3 1-16,-16 4 0 16,-18 3 0-16,-4-7-1 15,-2-10-1-15,2-14-4 16,15-12-5-16,12-30-26 15,31-13-4-15,13-26 1 16,31-14 0-16</inkml:trace>
  <inkml:trace contextRef="#ctx0" brushRef="#br0" timeOffset="272.0154">7789 6526 97 0,'-14'-10'38'16,"5"23"1"-16,-10 1-2 15,4 14-33-15,-4 11-1 16,6 16 0-16,-6 16-1 16,1 17-2-16,-2 13 0 15,-4 9 0-15,-1 8 0 16,3-4 0-16,7-4-2 0,4-16-2 15,15-10-5-15,0-29-14 16,25-10-15-16,3-28 0 16,20-14-1-16,-1-23 2 15</inkml:trace>
  <inkml:trace contextRef="#ctx0" brushRef="#br0" timeOffset="991.0567">8148 7242 96 0,'0'0'36'16,"-23"0"3"-16,1 11-2 15,-7 5-31-15,0 10-1 16,-9 4 0-16,3 9-1 16,-6 8-1-16,8 6 1 15,0 2-2-15,9 0 1 0,10-7-2 16,9-3 0-16,11-10-1 15,12-14 1-15,11-17-1 16,9-11 0-16,8-18 0 16,2-12 0-16,1-9 0 15,-1-7 0-15,-3-4 1 16,-4 0-1-16,-8 5 1 15,-8 6-2-15,-7 9 2 16,-8 11-1-16,-5 14 0 16,-5 12 0-16,-7 14 0 15,-1 7 1-15,-5 8-1 16,3 7 0-16,4 1 0 15,3-2 1-15,7-5-1 0,14-10 0 16,6-12 0-16,15-10 0 16,10-9 0-16,5-13 0 15,7-3 0-15,-5-5 0 16,1 0 1-16,-5 2-1 15,-12 6 0-15,-8 8 0 16,-10 10 0-16,-11 13 0 16,-10 14 0-16,-7 9 1 15,-3 9-1-15,-8 6 0 16,5 0 0-16,-2 0 0 15,5-6-1-15,4-11 1 16,10-14 0-16,8-17 0 16,8-15 1-16,4-12-1 15,7-10 0-15,-2-9 1 0,4-3-1 16,-3-1 1-16,-1 3 0 15,-8 8-2-15,-6 7 1 16,2 15 0-16,-8 12 0 16,-10 8 0-16,8 23 0 15,-9 8 0-15,-2 11-1 16,-1 1 1-16,4 4-1 15,5-9 0-15,9-6-3 16,4-21-1-16,18-12-3 16,0-31-10-16,29-5-20 15,-12-27-2-15,17-5 2 16,-9-17 0-16</inkml:trace>
  <inkml:trace contextRef="#ctx0" brushRef="#br0" timeOffset="1157.0662">9558 6618 110 0,'-17'-1'37'0,"0"34"2"16,-11 14-2-16,4 25-30 15,-5 10-3-15,6 8-3 16,3 3-1-16,3-3-3 16,10-6 0-16,1-13-5 15,12 1-9-15,-7-22-22 16,11-9 1-16,-8-21 0 15,9-10-1-15</inkml:trace>
  <inkml:trace contextRef="#ctx0" brushRef="#br0" timeOffset="1630.0929">9375 7064 106 0,'-4'-23'40'16,"4"23"0"-16,18-9-2 16,2 11-30-16,5-2-3 15,7 1-2-15,10-3-1 16,5-3 0-16,5-4-1 15,1 0-1-15,-1-5 1 16,2 0-1-16,-10 0 1 16,-6 4-1-16,-6 0 1 15,-11 3-1-15,-6 4 1 16,-15 3-1-16,-6 17 1 15,-9 1-1-15,-7 5 1 16,-7 11-2-16,1 1 1 16,-1 1 0-16,5 0 0 15,9-3-1-15,7-5 1 0,12-10 0 16,8-7 0-16,16-11 0 15,9-7 1-15,4-2-2 16,6-4 1-16,-4 3 0 16,-5-3 0-16,-9 11 0 15,-7 4 0-15,-22-2 0 16,2 29 0-16,-18-6 1 15,-12 6-1-15,-2-1 1 16,-4 7-2-16,0-7 1 16,5-2-3-16,2-13-6 15,20 8-11-15,-6-26-9 16,25 3-13-16,2-14 0 0,17-2-1 15,1-11 3 1</inkml:trace>
  <inkml:trace contextRef="#ctx0" brushRef="#br0" timeOffset="2328.1331">10856 7585 76 0,'-15'-3'36'0,"1"1"0"15,-4-13-1-15,3 4-27 16,-10-13-2-16,2-1-1 15,-3-13-2-15,-1-5-1 16,-2-14 0-16,0-4 1 0,-3-9-1 16,3-6 0-16,2-4 0 15,-2 2 1-15,6-2-1 16,0 8 2-16,6 7-1 15,4 5-1-15,1 9 0 16,10 10 0-16,-1 3-1 16,10 8 0-16,1 6 0 15,9 3-1-15,2 8 0 16,1 5 0-16,3 7 0 15,1 7 0-15,0 9 0 16,-6 11 0-16,-5 12 1 16,-12 14-1-16,-10 12 1 15,-7 9 0-15,-12 14 0 16,-9 5-1-16,0 2 0 15,-2-1 0-15,9-7 1 0,7-8-2 16,15-14 1-16,16-13-2 16,21-21 1-16,21-21-3 15,23-9-4-15,-2-25-24 16,27-5-9-16,-2-17 2 15,11-2-2-15</inkml:trace>
  <inkml:trace contextRef="#ctx0" brushRef="#br0" timeOffset="3117.1783">11325 6955 95 0,'-4'-14'37'16,"-1"-7"1"-16,5 21-1 15,-13-21-30-15,13 21-2 16,0 0-1-16,4 20-1 16,-4 4-1-16,0 15-3 15,0 7 2-15,-2 7-2 16,-1 6 2-16,2 5-2 15,-2-3 1-15,0-1-1 16,2-6 1-16,0-8 1 16,1-8 0-16,0-9-1 15,0-8 0-15,0-11 0 16,0-10 0-16,1-16 0 15,0-7 0-15,-1-9 0 0,-4-11 1 16,-1-11 0-16,0-11 0 16,2-7 1-16,-2-7-1 15,8-2 1-15,0 5 0 16,4 3 0-16,5 6-1 15,6 11 0-15,2 15-1 16,3 10 1-16,2 13-1 16,2 14 1-16,-4 7-1 15,4 9 0-15,-3 11 0 16,-4 8 0-16,-3 10-1 15,-3 6 1-15,-7 8-1 16,-8 3-1-16,-6 3 0 16,-8 1 0-16,-8-2 0 15,-5-7-2-15,-1-2 0 0,-3-16-5 16,13 0-22-16,-4-22-7 15,23-13 0-15,-16 0-1 16</inkml:trace>
  <inkml:trace contextRef="#ctx0" brushRef="#br0" timeOffset="4334.2476">11586 7199 95 0,'6'28'36'15,"-5"-9"-1"-15,15 3 2 16,3-14-33-16,12-1 1 15,6-9-1-15,11-6-1 0,3-7 0 16,9-4 1-16,-6-6-2 16,-2-1 1-16,-8-3 0 15,-12 1 0-15,-10 3-1 16,-14 4 1-16,-15 4-2 15,-12 6 1-15,-10 10-1 16,-5 7 0-16,-5 8 0 16,-2 8-2-16,0 6 1 15,6 6-1-15,4 3 1 16,10 2-1-16,7-2 1 15,13-5-2-15,7 0 0 16,13-11 1-16,13-7-3 16,6-9 0-16,15-6-1 15,8-14-2-15,8-2 0 0,-2-11 0 16,8-1 1-16,-13-9 0 15,-1 4 2-15,-13 0 3 16,-14 5 2-16,-15 6 3 16,-12 2 0-16,-7 21 2 15,-17-15 1-15,-6 27-2 16,-10 0 0-16,3 12-1 15,-7 3 0-15,8 8-1 16,-5 0-1-16,12 5-1 16,4-4 0-16,13-4 1 15,9-6-1-15,10-2 0 16,10-13-1-16,8-8 0 15,7-9 0-15,4-10 0 16,1-8-1-16,2-7 0 0,0-9 1 16,-9-3 1-16,-2-2-2 15,-13-1 2-15,-7 7-1 16,-9 3 1-16,-8 8-1 15,-10 7 2-15,-4 12-1 16,-5 9 0-16,-1 7 0 16,3 9 0-16,1 1 0 15,9 7-3-15,4-1 3 16,5-4-2-16,10 0 0 15,9-5 0-15,6-4 1 16,2-4-2-16,3-1 2 16,0-2 1-16,-1-1-1 15,-4 1 0-15,-5 4 0 0,-5 4 0 16,-5 5-1-1,-4 5 1-15,-6 3-1 0,-2 6 1 16,-2 2 0-16,-3 4 0 16,0-4 0-16,-2 0 0 15,3-3 0-15,1-3 0 16,1-7 0-16,-1-6-1 15,5-13 1-15,0 0-1 16,0 0 1-16,5-23 0 16,-2-2-1-16,3-9 1 15,2-9 0-15,2-5 1 16,1-5 0-16,-1-1 1 15,4 3-1-15,-1 3 1 16,1 4-1-16,2 8 2 0,0 8-2 16,3 10 0-1,-3 8-1-15,4 7 1 0,3 7-1 16,0 3 0-16,1 8 0 15,-3 3 0-15,2 2-1 16,-5 5-1-16,-4 0 0 16,-10 4 0-16,-4 1 1 15,-13 0-1-15,-6 2 1 16,-6-3-1-16,-7 6 1 15,-3-5 1-15,-3 0 0 16,2 2 0-16,3-2 0 16,2 4 1-16,5-1-2 15,5 6 2-15,4-1-2 16,1 5 1-16,4 0 0 15,2-3-1-15,5-1-1 0,-3-8-3 16,10 0-4-16,-2-31-9 16,10 22-12-16,-10-22-11 15,34-25 1-15,-10-12-1 16</inkml:trace>
  <inkml:trace contextRef="#ctx0" brushRef="#br0" timeOffset="4567.2612">13311 6514 107 0,'0'0'40'16,"-23"32"2"-16,8 15-1 15,-17 10-30-15,12 8-6 0,-4 6-3 16,5 7-3-16,1 5 0 15,3-5-2-15,6-1-1 16,1-12-4-16,13 4-10 16,-10-26-22-16,16-2-3 15,-4-24 4-15,14-5-2 16</inkml:trace>
  <inkml:trace contextRef="#ctx0" brushRef="#br0" timeOffset="5086.2909">13312 7156 111 0,'-13'14'39'16,"13"7"0"-16,-4-9 0 0,19-11-37 16,-15-1 1-16,26 3 0 15,-6-13 0-15,4-5 0 16,4-5-1-16,5-5 1 15,-9-6-1-15,3 0 0 16,-10-6-2-16,-4-1 2 16,-12 4-2-16,-7 6 2 15,-8 7-2-15,-8 11 0 16,-8 13 0-16,-7 14 0 15,-2 14 0-15,-3 15 0 16,5 7 0-16,6 5 0 16,7 0 0-16,12-3 0 15,14-10 0-15,14-6-3 16,17-12 0-16,14-14 2 15,16-6-2-15,9-11-2 0,12 0-5 16,-7-15-8-16,18 13-9 16,-22-14-13-16,4 11-1 15,-19-5 1-15,-8 11 2 16,-27 7 36-16,-7-6 8 15,0 16 10-15,-27-14 10 16,13 13 14-16,-16-9 1 16,5 8 0-16,-6-11 0 15,15-1-37-15,0 0-3 16,-12-10-6-16,12 10-12 15,-1-15-7-15,12 13-18 16,-11 2 0-16,8-13-2 16,-8 13 2-16</inkml:trace>
  <inkml:trace contextRef="#ctx0" brushRef="#br1" timeOffset="11064.6328">10115 6391 46 0,'-1'-27'30'0,"-2"3"1"15,-2-6-5-15,3 17-16 16,-13-7 1-16,15 20-3 16,-23-27 1-16,10 19-2 15,-7-2-2-15,0 5-2 16,-2-1-1-16,-1 5 0 15,-5 2-1-15,1 2-1 0,1 0 0 16,-3 3 1-16,1-2-1 16,-1 0 0-16,0-5 0 15,-1-3 1-15,1-5-1 16,-4-6 1-16,-1-6-1 15,-3-4 1-15,-3-5 0 16,-3-4-1-16,-8 1 1 16,-1-2-1-16,-11 2 0 15,-2 3 0-15,-7 7 1 16,-2 4-1-16,-3 9 0 15,-1 9 0-15,0 9 0 16,4 7 0-16,3 5 0 16,4 6 1-16,2 2-1 15,13-5 1-15,10-2-1 0,9-3 1 16,5-8-1-16,9-1 0 15,9-6 0-15,10-3 0 16,-9-10 0-16,5 0-1 16,-3-5 1-16,-6-7 0 15,-3-2 0-15,-14-3 0 16,-6 1 0-16,-11 2 1 15,-17 6 0-15,-7 6 0 16,-13 3 0-16,-12 11 0 16,-7 7 0-16,-4 9 0 15,-7 0 0-15,6 9-1 16,1 5 0-16,5 2 1 15,8 8-2-15,8 1 2 16,12 3-2-16,7 6 1 16,14 0-1-16,8-2 2 0,13-5-1 15,6-2 1-15,12-8-1 16,8-5 1-16,3-9-1 15,6-7 1-15,-3-14-1 16,0 0 1-16,0 0-1 16,0 0 0-16,0 0 0 15,-25-16 0-15,-2 14 1 16,-10 6 0-16,-11 9-1 15,-12 10 1-15,-7 16-1 16,-8 10 1-16,-2 13-1 16,1 7 1-16,3 6-1 15,10 5 0-15,9 2 0 16,14-2 0-16,15-2-1 15,13-2 1-15,18-1-1 0,11-1 1 16,15-3-1-16,9-3 1 16,9-5-1-16,6-7 0 15,11-9 1-15,4-7 0 16,2-12-1-16,2-9 1 15,-6-10-1-15,1-6 1 16,-6-3-1-16,-9-2 1 16,-12 2 0-16,-6 3 0 15,-14 8 0-15,-5 6 0 16,-11 13 0-16,-4 6 0 15,-2 9 0-15,4 10 0 16,7 6 0-16,7 6-1 16,10 2 1-16,19 2 0 15,13-9 0-15,19-3 0 0,19-12 0 16,15-7 0-16,18-13 0 15,8-10 0-15,16-12 0 16,6-12 0-16,6-14 0 16,1-5 0-16,-5-9 0 15,-1-4 0-15,-6-4 0 16,-7 2 0-16,-16 0 0 15,-11 9 0-15,-16 8 0 16,-14 8-1-16,-15 13 2 16,-16 11-1-16,-12 11 0 15,-9 12 0-15,-5 9 1 16,-6 5-1-16,1 6 0 15,3 0 0-15,5-4 0 0,8-3 0 16,14-11 0 0,9-11 0-16,14-13-1 0,10-14 0 15,19-15 0-15,6-11 1 16,11-11-2-16,5-7 1 15,5-4 0-15,-1-1 0 16,-1 2 0-16,-8 7 1 16,-16 8 0-16,-12 12-1 15,-16 13 2-15,-12 11-1 16,-15 14 1-16,-15 6-1 15,-7 13 0-15,-6 4 1 16,-1 5-1-16,0-2 1 16,9-2-1-16,2-9 0 15,14-6 0-15,7-10 0 16,10-12 0-16,12-12 0 0,5-8 0 15,7-6 0-15,5-6 0 16,4-3 0-16,1 0 0 16,-3 2-1-16,-4 2 1 15,-1 5 0-15,-7 4 0 16,-7 3-1-16,-8 5 1 15,-13 5 0-15,-7 5 0 16,-6 4 0-16,-7 3 1 16,-6 5-1-16,-3 4 0 15,0 6 1-15,0 2-1 16,2 3 1-16,6 0-1 15,0-1 0-15,6-6 0 16,4-5 0-16,7-11 0 16,4-11 0-16,4-13 0 0,7-13 0 15,5-10 0-15,0-11 0 16,1-6 0-16,-5-2 1 15,-5 0-1-15,-8 0 1 16,-7 6-2-16,-15 6 2 16,-16 14-1-16,-10 7 0 15,-12 9 0-15,-7 11 1 16,-10 10-1-16,-5 5 1 15,-3 5-1-15,0 2 1 16,3 1-1-16,6-3 0 16,14-7 0-16,0 0 0 15,5-17 0-15,13-5 0 16,6-6 0-16,7-7 0 15,1-5 0-15,2-10 0 0,-4-3 1 16,-2-6 0-16,-15-1 0 16,-4 3 1-16,-14-2-1 15,-8 0 1-15,-12 4-1 16,-10 4 1-16,-8 5-1 15,-11 11 0-15,-5 5 0 16,-8 12 0-16,1 6 0 16,-1 10-1-16,1 7 1 15,3 3 0-15,6 1-1 16,9-5 0-16,10-1 0 15,9-9-1-15,11-9 1 16,8-7-1-16,10-10 1 16,1-9-1-16,4-4 1 15,-5-2-1-15,-6-5 1 16,-8 2-1-16,-11-1 1 0,-13 2-1 15,-16 7 1-15,-9 1-1 16,-16 8 1-16,-10 4-1 16,-6 11 2-16,-5 7-1 15,-6 8 1-15,-5 3 0 16,5 9-1-16,4 5 1 15,2 1-1-15,13 1 1 16,9-3-1-16,9-5 0 16,14-4 0-16,10-6-1 15,14-6 1-15,9-8 0 16,9-8 0-16,8-5-1 15,0-5 2-15,-4-1-2 0,3-6 2 16,-8 6 0-16,-5-5-1 16,-13 8 1-16,-9 4-1 15,-13 10 1-15,-11 5-1 16,-6 7 0-16,-10 10 0 16,-7 5 1-16,-3 7-1 15,2 6 0-15,0 2 0 16,4 3 0-16,8-1-1 15,4 1 1-15,11-5 1 16,12-5-1-16,8-6-1 16,9-5 1-16,6-4 0 15,12-5 0-15,15 3 0 16,-17-17 0-16,11 4 0 15,-5 4 0-15,-6-1 1 16,-3 2-1-16,-12 4 1 0,-7 7 0 16,-12 6 0-16,-7 3-1 15,-8 8 1-15,-7 3-1 16,0 2-1-16,-2 1-2 15,4 4-5-15,-4-9-28 16,21 2-3-16,1-12 0 16,16 2-1-16</inkml:trace>
  <inkml:trace contextRef="#ctx0" brushRef="#br1" timeOffset="11710.6698">10515 6375 88 0,'0'0'38'16,"-12"-7"1"-16,-1-4 0 15,13 11-29-15,-25-19-7 16,3 8-1-16,-5 3 0 15,-4 4-2-15,-3 4-1 16,-3-4-4-16,8 13-28 16,-3-6-5-16,9 6 0 15,3-4-2-15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8T22:12:50.73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9223 1162 59 0,'0'0'35'0,"23"-52"-1"16,-23 52 0-16,10-49-10 15,-10 49-20-15,0 0 0 16,-9-60 1-16,9 60-1 15,0 0 0-15,0 0 1 0,-67-14-1 16,17 50 0-16,-2 13-1 16,6 19-1-16,3 10-2 15,16 12 1-15,20-2-1 16,21-2-1-16,21-30 1 15,17-16 1-15,13-23 0 16,8-17 0-16,7-21 1 16,3-20-1-16,-7-19 2 15,-76 60-1-15,69-77 1 16,-69 77-1-16,53-84-1 15,-53 84-3-15,25-90 2 16,-25 90-1-16,-5-82 1 16,5 82-1-16,-31-71 1 15,31 71-1-15,-41-47 1 0,41 47 0 16,0 0-5-16,-50-42-12 15,50 42-22-15,0 0-1 16,0 0 1-16,0 0-2 16</inkml:trace>
  <inkml:trace contextRef="#ctx0" brushRef="#br0" timeOffset="194.0111">10198 988 92 0,'56'8'38'15,"-55"11"2"-15,57 17-2 16,-48 10-23-16,-36 17-13 15,-31 5-2-15,-13 13 0 0,0-2-1 16,11-1-1-16,26-24-3 16,2-15-5-16,25-14-26 15,6-25-3-15,0 0 2 16,13-10-2-16</inkml:trace>
  <inkml:trace contextRef="#ctx0" brushRef="#br0" timeOffset="374.0211">10027 1319 85 0,'-7'-22'39'0,"-7"0"0"16,14 22 1-16,-15-10-20 15,15 10-13-15,16 14-3 16,6 0-2-16,14 0-1 16,7-2-2-16,13 3-1 15,3-6-2-15,15 3-4 16,-12-16-18-16,19 8-14 15,-10-11 1-15,8 0-1 0,-17-9 2 16</inkml:trace>
  <inkml:trace contextRef="#ctx0" brushRef="#br0" timeOffset="805.0459">10833 1228 108 0,'27'-48'41'0,"-27"48"-1"16,0-16 1-16,-15 7-35 16,-8 16-2-16,-5 13 0 15,-4 10-3-15,6 11 2 16,1 4-3-16,21 6 1 15,19-13-1-15,9-15 1 16,14-16 0-16,13-14 0 16,11-19 0-16,-62 26 1 15,67-43-2-15,-67 43 0 0,79-56 0 16,-79 56 0-16,75-65 0 15,-75 65 0-15,72-58 0 16,-72 58 0-16,53-43 0 16,3 30 0-16,-37 23 0 15,-1 29 0-15,-27 26-2 16,-11 32 1-16,-18 15 0 15,1 18 0-15,-7-1 0 16,9-19 0-16,0-18 1 16,1-10-1-16,2-21 1 15,0-15-1-15,1-15 0 16,1-17-1-16,1-12-1 15,2-13 0-15,5-13-2 0,-3-21-4 16,21-5-11-16,-13-25-13 16,27 7-7-16,-2-9 1 15,23 9 0-15</inkml:trace>
  <inkml:trace contextRef="#ctx0" brushRef="#br0" timeOffset="1322.0756">11631 1247 91 0,'0'0'40'15,"57"-37"1"-15,-57 37-1 16,0 0-25-16,0 0-6 16,0 0-2-16,32-49-2 15,-59 42-2-15,5 14 1 0,-15 8-4 16,-5 12 0-16,-3 7 0 15,5 10 0-15,4 6 0 16,13 0 0-16,15-11 0 16,9-6 0-16,17-13 0 15,6-12 0-15,13-14 0 16,7-10 0-16,7-13 0 15,-1-6 0-15,-50 35 0 16,52-46 0-16,-52 46 0 16,40-52 0-16,-40 52 0 15,45-46 0-15,-45 46 0 16,20-29 0-16,1 22 0 15,-14 21 0-15,-3 19 0 16,-9 25 0-16,-8 21 0 0,4 16 0 16,-16 20 0-16,3-7 0 15,-7-6 0-15,1-7-2 16,-4-7 2-16,-1-11-1 15,-2-18 1-15,-3-11 0 16,3-19-1-16,-1-13 0 16,4-16 0-16,5-19-2 15,9-14-2-15,5-27-6 16,20-3-7-16,-6-27-5 15,29 5-16-15,-8-10 0 16,22 11-3-16,-4-5 4 16</inkml:trace>
  <inkml:trace contextRef="#ctx0" brushRef="#br0" timeOffset="1997.1139">11968 1334 97 0,'0'0'41'16,"21"23"1"-16,-16-14-1 15,13 1-24-15,4-1-12 16,8-2-1-16,8-6-2 15,7-3 1-15,3-10-2 16,1-6-1-16,2-3 2 16,-5-10-2-16,-46 31 0 15,0 0 0-15,57-56 0 16,-57 56 0-16,0 0 0 15,22-64 0-15,-22 64 0 16,0 0 0-16,-30-47 0 16,11 42 0-16,-32 2 0 15,4 13 0-15,-14 11 0 0,11 17 0 16,0 4 0-16,20 13 0 15,17-5 0-15,36-14 0 16,13-12 0-16,14-12 0 16,10-13 0-16,10-10 0 15,2-12 0-15,-2-7 0 16,-7-3 0-16,-5-4 0 15,-58 37 0-15,48-32 0 16,-19 0 0-16,0 11 0 16,-22 6 0-16,-7 15 0 15,0 15 0-15,-2 9 0 16,-14 1 0-16,11 7 0 15,-7 1 0-15,8-2 0 0,7-6 0 16,9-13 0-16,9-16 0 16,15-12 0-16,-36 16 0 15,51-30 0-15,-51 30 0 16,60-45 0-16,-60 45 0 15,72-46 0-15,-72 46 0 16,66-45 0-16,-66 45 0 16,47-23 0-16,4 9 0 15,0 20 0-15,-17 15 0 16,4 16 0-16,-21 11 0 15,8 12 0-15,-6-6 0 16,5-13 0-16,9-8 0 16,4-18-9-16,14-6-10 15,-16-18-5-15,21 0-11 0,-23-10-9 16,5-3 0-16,-13-2 1 15</inkml:trace>
  <inkml:trace contextRef="#ctx0" brushRef="#br0" timeOffset="5312.3038">3402 9932 77 0,'-4'-31'36'15,"-5"-3"0"-15,9 14 1 0,-3 2-28 16,3 30-2-16,-3 13-2 16,5 26-1-16,-7 17-2 15,0 20 0-15,-4 14-1 16,1 15 0-16,-4 4-1 15,-3-6 0-15,8-9-2 16,0-16-3-16,12-7-9 16,1-32-25-16,15-18 3 15,1-30-2-15,12-18 1 16</inkml:trace>
  <inkml:trace contextRef="#ctx0" brushRef="#br0" timeOffset="5502.3147">3356 9942 110 0,'-24'-31'40'0,"19"19"1"16,6-2-2-16,24 0-35 16,16 2-1-16,18-4 0 15,15-3-2-15,8-1-1 16,5 3-2-16,-1-6-7 15,7 19-28-15,-24-2-3 16,-10 20 0-16,-23 0-2 16</inkml:trace>
  <inkml:trace contextRef="#ctx0" brushRef="#br0" timeOffset="5682.325">3383 10491 104 0,'-32'30'39'15,"26"-5"0"-15,19-29-2 16,29-10-35-16,21-11 0 15,21-9-3-15,16-1-2 16,8-7-7-16,12 9-22 16,-16-6-9-16,4 13 4 15,-20 1-4-15</inkml:trace>
  <inkml:trace contextRef="#ctx0" brushRef="#br0" timeOffset="6681.3822">4346 10294 91 0,'-29'26'40'0,"-15"-3"0"15,2 10 0-15,-10 4-32 16,6 8-1-16,0 3-2 0,5 8-1 15,9 0-2-15,11 4 1 16,15-8-2-16,15-7 1 16,20-12-1-16,14-13 0 15,17-20 0-15,11-18-1 16,5-18 0-16,7-14 0 15,-5-10-1-15,-2-8 0 16,-16-4 1-16,-16 0-3 16,-16 3 3-16,-16 10-2 15,-16 12 2-15,-14 15 0 16,-11 14 1-16,-9 14 0 15,0 9-2-15,4 12 4 0,8 7-3 16,11-1 0-16,11-1 0 16,19-6 1-16,18-6-1 15,20-9 0-15,15-5 1 16,9-7 0-16,4-2 0 15,2-4-1-15,-5 4 2 16,-12 0-2-16,-14 6 1 16,-17 7-1-16,-19 8 0 15,-11 12 0-15,-17 10-1 16,-10 10 2-16,-3 11-2 15,-4 10 1-15,3 2 0 16,8 3 0-16,8-3 1 16,15-7-1-16,14-12 1 15,14-13-1-15,13-19 1 16,8-13-1-16,4-18 0 0,1-16 0 15,-6-9 1-15,-9-11-2 16,-16-7 1-16,-8 1-1 16,-23 2 1-16,-9 1-1 15,-9 12 2-15,-8 10-2 16,2 10 1-16,2 8 0 15,6 14-1-15,19 4 1 16,-3 10-1-16,27-1 0 16,19 5-1-16,17-3 0 15,15-6 2-15,13-1-1 16,8-4 0-16,3-6 1 15,-1-3 1-15,-11-2-1 16,-13 0 2-16,-18-1-1 16,-21 2 1-16,-17 3-1 0,-18 7 0 15,-23 6 1-15,-9 9-1 16,-12 11 2-16,-3 14-3 15,0 9 0-15,2 10 0 16,10 4 0-16,11 0 0 16,15-7 0-16,22-11 0 15,15-18 0-15,18-24 0 16,18-22 0-16,11-28 0 15,8-18 0-15,1-21 0 16,-6-11 0-16,-8-14 0 16,-8-2 0-16,-15 2 0 15,-13 13 0-15,-16 21 0 16,-9 19 0-16,-12 33 0 15,-6 29 0-15,-6 35 0 0,-6 28 0 16,4 21 0-16,1 11 0 16,7 7 0-16,9-3 0 15,15-6-4-15,6-25-8 16,19-5-6-16,-3-33-3 15,28 0-7-15,-19-33-11 16,12-4-4-16,-4-16-1 16,-7-12 6-16</inkml:trace>
  <inkml:trace contextRef="#ctx0" brushRef="#br0" timeOffset="9021.516">12539 9184 68 0,'14'17'37'16,"-8"3"-1"-16,3 13 2 16,-4 4-32-16,4 15 0 15,-4 4 1-15,5 19 1 16,-5 9-2-16,-2 14-1 15,-3 6-1-15,0 6-1 16,-3-1-1-16,-3-8 1 16,-2-13-3-16,1-16 2 0,0-19-2 15,1-22 2-15,6-31-1 16,0 0-1-16,-2-47 2 15,9-12-1-15,3-16 1 16,2-15-2-16,5-15 0 16,5-15-2-16,2-9 2 15,5-7 0-15,-5 1 0 16,4 3-2-16,-1 15 2 15,2 16-1-15,-7 19 2 16,4 18-1-16,-5 34 1 16,0 28-1-16,-2 24 0 15,0 23 1-15,-4 15-1 16,0 15 0-16,-3 8 0 15,-7 6 0-15,-1-1 1 16,-10-5 0-16,-9-5 0 0,-8-9 1 16,-13-9-2-16,-7-12 1 15,-4-10-1-15,-4-13-2 16,8-9-3-16,4-20-6 15,26 8-15-15,2-25-15 16,30 1 1-16,13-10-1 16,27 4 1-16</inkml:trace>
  <inkml:trace contextRef="#ctx0" brushRef="#br0" timeOffset="9984.571">13649 9593 100 0,'0'0'39'16,"-20"13"1"-16,-7 1-1 0,-16-4-33 15,-2 7 0-15,-9 5-2 16,3 14 0-16,2 4-1 16,1 9-1-16,8 5 0 15,11 2-1-15,7-1 0 16,19-6 0-16,11-10 0 15,17-12 0-15,15-16-1 16,11-14 0-16,8-18 0 16,12-15 1-16,0-10-1 15,-4-9 0-15,-3-3 0 16,-9-2 0-16,-11 4 0 15,-9 6 0-15,-13 11 0 16,-13 11 0-16,-8 17 0 16,-1 11 0-16,-18 17 0 0,4 13 0 15,-2 13 0-15,3 8 0 16,1 4 0-16,12 0 1 15,5-4-1-15,10-6 0 16,14-9 0-16,9-14 0 16,12-15 0-16,6-12 1 15,5-17-1-15,0-10 0 16,2-10 0-16,-2-4 0 15,-5-5 0-15,-7 1 0 16,-9 3 0-16,-7 11 0 16,-10 7 0-16,-10 14 0 15,-13 15 0-15,0 0 0 16,-10 29 2-16,-5 6-2 15,-2 15 0-15,-6 9 0 16,3 6 0-16,0 5 0 0,2-3-2 16,3-4 4-16,5-7-4 15,6-12 2-15,4-13-1 16,1-13 1-16,-1-18 1 15,17-11 1-15,-2-15-2 16,-1-11 0-16,0-12 0 16,0-9 0-16,1-10 0 15,-1-6 0-15,1-1 0 16,2 3 0-16,4 7 0 15,-1 7 0-15,8 11 0 16,3 11-2-16,5 15 2 16,1 10-1-16,4 11 1 0,-2 8 1 15,-1 8-1-15,-4 5 2 16,-6 9-2-16,-9 3 0 15,-16 10 0-15,-9 4 0 16,-14 4 0-16,-16 4 0 16,-11 3 0-16,-10-4 0 15,-7 1 0-15,-4-2 0 16,7-5 0-16,-1-5 0 15,10-1-2-15,8-1 2 16,7 7 0-16,9 6 0 16,5 6-1-16,-1 8 1 15,0 7 0-15,5 3-2 16,-3-3-1-16,2-8-2 15,8-7-1-15,3-24-6 16,21-13-5-16,-1-38-4 0,39-5-10 16,-5-35-8-16,28-14-2 15,0-20 3-15,14-11 3 16</inkml:trace>
  <inkml:trace contextRef="#ctx0" brushRef="#br0" timeOffset="10621.6075">14899 9876 118 0,'11'1'43'16,"22"-2"0"-16,5-20-2 16,14-3-38-16,15-8 0 15,5-7-1-15,1-3 0 16,-2-3-2-16,-9-3 0 0,-10 5 0 15,-22 3 0-15,-15 5-2 16,-17 8 2-16,-18 11-1 16,-16 10 1-16,-12 13 0 15,-6 11 1-15,-7 12 1 16,1 11-2-16,8 6 0 15,14 3 0-15,10 2 0 16,24-4 0-16,16-6 0 16,27-9 0-16,17-11 0 15,20-12 0-15,8-6 0 16,7-11 0-16,2-7 0 15,-2-3 0-15,-10-2 0 16,-14 3 0-16,-10 3 0 16,-18 8 0-16,-14 5 0 0,-18 11 0 15,-12 9 0-15,-9 9 0 16,-5 4 0-16,-4 7 0 15,2 1 0-15,4-1 0 16,4-5 0-16,9-10 0 16,9-11 0-16,6-16 0 15,10-12 0-15,10-16 0 16,-2-7 0-16,7-8 0 15,0-5 0-15,2-3 0 16,-1-1 0-16,-1 2 0 16,1 5 0-16,4 4 0 15,-2 9 0-15,7 1 0 16,2 5 0-16,7 7 0 0,5 5 0 15,6 4 0-15,1-2-4 16,12 13-8-16,-6-14-3 16,13 19-8-16,-15-23-7 15,24 11-10-15,-8-9-2 16,6-3 0-16,-1-2 6 15</inkml:trace>
  <inkml:trace contextRef="#ctx0" brushRef="#br0" timeOffset="13403.7667">15629 6304 90 0,'14'-14'36'0,"1"5"1"15,-15 9 0-15,20-4-34 16,-17 20-1-16,2 17-1 16,-7 16 0-16,-6 16 2 15,-2 17-2-15,-10 13 1 16,-2 3-2-16,0-4 1 15,5-4-4-15,-2-19 0 16,18-9-13-16,3-29-21 16,19-22 2-16,5-26-3 15,17-15 2-15</inkml:trace>
  <inkml:trace contextRef="#ctx0" brushRef="#br0" timeOffset="13581.7768">15703 6422 92 0,'-35'-25'37'16,"16"12"1"-16,12-6 0 15,29 6-33-15,23-7-1 16,25-2-2-16,23 1-1 16,13-4-2-16,7 9-8 15,-7 0-27-15,-1 11-1 16,-27 4-1-16,-26 15-1 15</inkml:trace>
  <inkml:trace contextRef="#ctx0" brushRef="#br0" timeOffset="13769.7876">15632 6781 108 0,'-12'6'38'0,"34"-6"1"16,20-23-1-16,33-8-36 15,21-2-1-15,7-8-3 16,6 3-3-16,-5-7-7 15,5 17-24-15,-22-4-4 16,-15 20 2-16,-28 1-2 16</inkml:trace>
  <inkml:trace contextRef="#ctx0" brushRef="#br0" timeOffset="14738.843">16347 6664 100 0,'-23'20'37'16,"13"5"1"-16,-4-11-2 15,11 11-30-15,1-2 0 16,8 5 0-16,-3-3-2 15,9 4-1-15,2-6 0 16,9-2 0-16,5-7-2 16,9-13 1-16,6-9-1 15,8-12 0-15,4-10 0 16,2-7-1-16,1-3 1 15,-6-5-1-15,-6 4 0 16,-10 4 0-16,-9 6 0 16,-10 6 0-16,-9 15 0 15,-8 10 0-15,-10 11-1 0,-5 15 1 16,-2 4 0-16,0 10 0 15,3 2 0-15,6 3-1 16,11-5 1-16,11-10-2 16,19-8-1-16,9-17-1 15,19-7-2-15,5-20-3 16,18 3-4-16,-11-20-3 15,11 9 0-15,-22-12 3 16,-3 12 5-16,-18 1 4 16,-15 7 4-16,-12 13 4 15,-14 9 5-15,-16 3 5 16,-16 6 0-16,14 17-2 15,-17 3-3-15,12 13-2 16,-5-2-2-16,13 3-1 0,2-3-1 16,9-2-1-16,2-8 0 15,7-6 0-15,3-10-1 16,3-8 0-16,1-12 0 15,3-9-1-15,2-7 1 16,0-4-1-16,-2-10 0 16,1-4 0-16,2-3 0 15,-1-1 0-15,2 3 1 16,-1 2-1-16,2 6 1 15,1 2 0-15,3 8-1 16,1 7 1-16,2 3 0 16,1 6-1-16,1 4 1 15,3 3-1-15,-3 2 0 16,0 4 0-16,-3 1 1 0,-2 4-1 15,-3 0 1-15,-6 5-1 16,-5 2 0-16,-5 5 0 16,-10 5 0-16,1 4 1 15,-10 2-1-15,-1 5 0 16,-3-3 0-16,1-4 2 15,3-2-2-15,5-7 0 16,8-12 0-16,1-11 0 16,16-8 0-16,2-14 0 15,9-5 0-15,2-9 0 16,2-1 0-16,1-2 0 15,-2 7 0-15,-7 3 0 16,0 8 0-16,-3 8 0 0,-6 11 0 16,-5 9 0-1,0 9 0-15,-4 5 0 0,-2 4 0 16,2 4 0-16,3 2-5 15,-1-4 1-15,9-1-4 16,-5-14-8-16,23 9-13 16,-7-21-10-16,11 1 1 15,-5-14-1-15,10-1 2 16</inkml:trace>
  <inkml:trace contextRef="#ctx0" brushRef="#br0" timeOffset="14918.8533">18379 6662 105 0,'-6'-13'38'15,"6"13"0"-15,-16 13 1 16,2 9-31-16,-4 8-3 15,-1 12-1-15,-1 6-1 0,-1 2-1 16,4 1-2-16,3-4-1 16,8-5-1-16,3-11-2 15,16-9-7-15,-13-22-26 16,34-15-2-16,-6-19 1 15,10-4-2-15</inkml:trace>
  <inkml:trace contextRef="#ctx0" brushRef="#br0" timeOffset="15266.8732">18439 6209 96 0,'0'-17'34'16,"0"17"-1"-16,20-15-1 15,5 15-38-15,0-11-15 0,14 10-12 16,-2-7-1-16,9 10 16 15,-7-11 13-15,-3 2 5 16,-5 2 3-16,-9-6 6 16,1 13 12-16,-23-2 13 15,14 3 3-15,-14-3-16 16,-12 27-12-16,-3 2-3 15,5 17-1-15,-10 9-1 16,3 14 1-16,-5 6-2 16,1 6 2-16,1-1-4 15,2-1 2-15,4-5-3 16,-1-12 0-16,8-9-4 15,0-18-2-15,16-3-19 16,-9-32-12-16,20 5-2 0,-12-25 0 16,7-4-1-16</inkml:trace>
  <inkml:trace contextRef="#ctx0" brushRef="#br0" timeOffset="16353.9354">18575 6575 116 0,'0'0'38'15,"0"0"3"-15,0 0-2 16,24 4-36-16,10-8 0 15,2-2-1-15,6 2 0 16,0-2-1-16,-2 1 0 16,-3 3-1-16,-10 0 1 15,-7 4-1-15,-6 3 0 16,-14-5 0-16,-5 16 1 15,-9-3-1-15,-4 2 0 0,-2 8 1 16,-3 2-1-16,2 4 1 16,0 1-1-16,6 0 1 15,6 1-1-15,4-3 1 16,9-5 0-16,9-6-1 15,11-10 2-15,6-8-2 16,12-6 0-16,5-12 0 16,5-5 0-16,0-7 0 15,-1-2 0-15,-3-2 0 16,-6 3 0-16,-12 5 0 15,-8 4 0-15,-12 8 0 16,-10 15 0-16,0 0 0 16,0 0 0-16,-22 31 0 15,6-5 0-15,2 1 0 0,0 7 0 16,7-4 0-16,7 0 0 15,7-8 0-15,14-7 0 16,8-8 0-16,9-7 0 16,6-11 0-16,8-6 0 15,0-6 0-15,1-3 0 16,-9 3 0-16,-8 0 0 15,-9 5 0-15,-9 4 0 16,-18 14 0-16,0 0 0 16,-10 16 0-16,-5 4 0 15,-7 2 0-15,2 5 0 16,-1 3 0-16,4-1 0 15,6-5 0-15,4-4 0 0,7-7 0 16,0-13 0-16,21 2 0 16,-6-15 0-16,6-4 0 15,4-10 0-15,-2-1 0 16,2-5 0-16,-2 3 0 15,-2 2 0-15,-5 2 0 16,-1 8 0-16,-1 6 0 16,3 9 0-16,4 4 0 15,6 7 0-15,6 0 0 16,10 2 0-16,8-2 0 15,5-3 0-15,3-5 0 16,5-6 0-16,-5-5 0 16,-4-8 0-16,-7-5 0 15,-15-4 0-15,-13 0 0 0,-12 1 0 16,-16 10 0-16,-14 6 0 15,-15 8 0-15,-8 15 0 16,-3 7 0-16,1 15 0 16,3 7 0-16,8 4 0 15,13 0 0-15,18-3 0 16,17-2 0-16,21-8 0 15,19-6 0-15,20-11 0 16,21-4 0-16,1-16-19 16,25 15-4-16,-14-24-10 15,16 10-9-15,-17-11 1 16,-3 13 0-16,-27-7 4 15,-10 13 21-15,-13 7 29 16,-35-17 8-16,7 19 11 0,-23-13 9 16,0 0-1-16,-20 0 1 15,20 0-1-15,-18-14-16 16,18 0-24-16,1 4-4 15,-8-16-17-15,15 16-18 16,-14-12-2-16,6 12 0 16,-13-6-2-16</inkml:trace>
  <inkml:trace contextRef="#ctx0" brushRef="#br0" timeOffset="19643.1234">7109 4455 81 0,'4'-27'37'0,"-11"-9"0"16,4 6 0-16,-16-2-34 15,-5 10 0-15,-13 11 0 16,-6 18 0-16,-10 16 1 15,-7 22-1-15,-7 12 0 16,3 12 0-16,7 6-2 16,12 1 1-16,19-3-1 15,19-8-1-15,25-16 0 16,21-13-1-16,30-16-1 15,15-13-2-15,22-10-2 16,1-22-9-16,21-2-21 16,-11-21-2-16,3-2-1 15,-14-19 1-15</inkml:trace>
  <inkml:trace contextRef="#ctx0" brushRef="#br0" timeOffset="19816.1334">7877 3977 95 0,'-18'-14'36'0,"0"29"1"16,-13 12-1-16,3 24-34 15,-9 18 1-15,0 16-2 16,-3 14-2-16,2 3-5 16,17 12-4-16,-2-15-28 15,24 0 2-15,11-18-2 16,20-11 1-16</inkml:trace>
  <inkml:trace contextRef="#ctx0" brushRef="#br0" timeOffset="20144.1521">8135 4511 88 0,'-44'17'38'16,"5"23"1"-16,-9-5-1 15,9 21-31-15,9-4-1 16,12 3-2-16,14-5-1 15,18-9 1-15,9-16-3 16,16-12 0-16,10-15 0 16,3-13-1-16,4-15 0 15,-7-11-1-15,-1-10 1 0,-15-4-2 16,-5 0 0-16,-14 2 1 15,-9 3-1-15,-12 10 0 16,-5 11 1-16,-6 13-1 16,-1 16-1-16,4 1-1 15,11 19-7-15,-3-10-25 16,23 13 1-16,2-12-2 15,23-2-1-15</inkml:trace>
  <inkml:trace contextRef="#ctx0" brushRef="#br0" timeOffset="20364.1648">8968 3871 73 0,'-10'1'39'0,"-18"17"-1"15,0 32 1-15,-10 9-16 16,5 25-19-16,1 14 0 15,2 12-2-15,4 3-1 16,5-4-2-16,9-5-2 16,6-16-3-16,15-2-25 15,-4-27-7-15,11-13 0 16,-7-24 0-16</inkml:trace>
  <inkml:trace contextRef="#ctx0" brushRef="#br0" timeOffset="20540.1748">8680 4549 98 0,'0'0'37'16,"22"-24"0"-16,10 11-6 16,16-6-32-16,8-15-5 15,28 2-29-15,-3-18-1 16,14 1 0-16,-8-12-1 15</inkml:trace>
  <inkml:trace contextRef="#ctx0" brushRef="#br0" timeOffset="20874.1938">9588 3778 98 0,'-18'22'39'15,"-22"10"1"-15,2 28-1 16,-13 7-34-16,2 10-1 16,-1 7 0-16,5 4-2 15,6-3 0-15,9-3-1 0,8-13 0 16,12-6-1-16,13-15 1 15,7-11 0-15,10-19 0 16,6-13-1-16,6-15 1 16,0-11 0-16,4-8 0 15,-2-7-1-15,-5-1 1 16,-5 4-1-16,-2 6 0 15,-7 10 0-15,-15 17-1 16,15 1 1-16,-12 14 0 16,-3 12-1-16,0 7 0 15,2 5-1-15,-2 5-1 16,7-4-2-16,6 2-3 15,-3-21-12-15,23 7-18 0,-12-21-1 16,21-2 0-16,-9-23-1 16</inkml:trace>
  <inkml:trace contextRef="#ctx0" brushRef="#br0" timeOffset="21204.2128">9829 4475 93 0,'-10'13'38'15,"-5"-6"2"-15,15 8-1 16,0-15-35-16,25 10 1 15,11-15-2-15,10-2-1 16,10-12 1-16,5-2-2 16,-1-6 0-16,2-4 0 15,-10-6-1-15,-11 1 0 0,-13 3 0 16,-16 0 1-1,-10 9-1-15,-15 9 0 0,-13 10 0 16,-6 15 0-16,-10 8 0 16,0 11 0-16,-3 11 0 15,8 5 0-15,7 4 0 16,11-4-1-16,21-4-1 15,17-11 0-15,21-9-4 16,15-23-6-16,33-2-25 16,-1-24-2-16,18-3 1 15,-2-18-1-15</inkml:trace>
  <inkml:trace contextRef="#ctx0" brushRef="#br0" timeOffset="21492.2293">10915 4119 104 0,'-38'-6'40'0,"-4"26"2"15,-17-5-3-15,15 13-33 16,-4-4-2-16,9 3-2 15,13-1 0-15,20-5-1 16,21-6-1-16,20-10 0 16,13 0 0-16,13 0 0 15,2-4 0-15,1 1 0 16,-6 5 1-16,-15 6-1 15,-14 6 0-15,-20 8 1 16,-19 2 0-16,-18 5-1 16,-13-3 0-16,-3 2 0 15,-3-6-1-15,-1-8-3 16,14 1-9-16,-5-25-9 15,39 5-18-15,-22-13 0 0,28 0-3 16,-4-14 0-16</inkml:trace>
  <inkml:trace contextRef="#ctx0" brushRef="#br0" timeOffset="31680.812">14750 3530 91 0,'14'-21'38'0,"-1"14"-2"16,-13-9 2-16,0 16-35 15,-12-8-1-15,-2 15 0 16,-7 5 0-16,-6 7 1 16,-6 3-1-16,0 3 0 15,3 5-1-15,2-1 0 16,5-1 0-16,9 1 1 15,7-4-2-15,12-2 1 16,8 0-1-16,8 0 1 0,2 0-1 16,2 1 1-16,1 3 0 15,-4-1-1-15,-4 0 1 16,-8 3-1-16,-6 1 1 15,-8-5-1-15,-6 0 0 16,-2-5 0-16,-4-3-2 16,0-5-1-16,5-3-6 15,-6-18-27-15,17 9-2 16,10-33-1-16,9 9-1 15</inkml:trace>
  <inkml:trace contextRef="#ctx0" brushRef="#br0" timeOffset="31936.8267">15221 3014 98 0,'0'-38'38'0,"2"26"1"15,-12 7-3-15,-7 21-34 16,10 15 0-16,1 19 1 15,-2 10-1-15,-5 14-1 16,1 10 1-16,-4 7-1 16,0 5 0-16,-2-5-1 15,2-1 0-15,0-11-4 16,9 1-6-16,3-21-27 15,21-5-1-15,3-24 0 16,17-8-2-16</inkml:trace>
  <inkml:trace contextRef="#ctx0" brushRef="#br0" timeOffset="32222.843">15486 3450 102 0,'-33'5'38'0,"-14"-2"1"16,5 16-2-16,-7-2-32 15,8 0-2-15,8 1 1 16,5-2-2-16,9 2-1 16,15 0 0-16,12-2 0 15,7 0 0-15,13 2-1 16,4 4 1-16,9-1-1 15,-1 1 1-15,-3-1-1 16,0-3-2-16,-3 0 0 0,-4-7-3 16,4 8-18-16,-13-21-14 15,10 4-2-15,-7-15 0 16,10 0-1-16</inkml:trace>
  <inkml:trace contextRef="#ctx0" brushRef="#br0" timeOffset="32403.8534">15825 3521 104 0,'-12'21'38'16,"-9"5"1"-16,8 12-2 16,-11 2-35-16,10-2 0 15,4 3-2-15,4-3-2 16,10 7-12-16,-6-20-22 0,16-1-2 15,-1-21 1-15,14-5-3 16</inkml:trace>
  <inkml:trace contextRef="#ctx0" brushRef="#br0" timeOffset="32851.879">15913 3265 101 0,'0'0'38'0,"-6"-12"0"16,16 18-1-16,-10-6-35 15,25 10 0-15,-3 1 0 16,3 4 1-16,-3 8-1 0,0 7 0 16,-7 2 1-1,-2 7-1-15,-7 3 1 0,-6 4-2 16,-8 1 2-16,-3-2-2 15,1-4 0-15,-1-4 0 16,-1-7-1-16,6-5 0 16,2-8 0-16,4-17 1 15,19 3-1-15,3-14 0 16,8-11 1-16,-1-6-1 15,8-6 1-15,1-6-1 16,3-3 0-16,-6 1 0 16,-6 7-2-16,-4 4 2 15,-8 8-1-15,0 9 1 16,-17 14 1-16,11 7-1 0,-12 13 1 15,-2 9 0-15,-1 4-1 16,-1 8-1-16,3 6 0 16,1-3-4-16,9 9-3 15,-4-19-29-15,19 11-2 16,-5-16 1-16,16 3-1 15</inkml:trace>
  <inkml:trace contextRef="#ctx0" brushRef="#br0" timeOffset="33071.8915">16802 3637 114 0,'-14'7'41'0,"14"-7"1"16,16 1-2-16,12-9-37 15,7 1-2-15,10-2 1 16,8 0-3-16,6-6-4 16,15 12-31-16,-12-13-3 15,9 13-1-15,-18-11-1 16</inkml:trace>
  <inkml:trace contextRef="#ctx0" brushRef="#br0" timeOffset="34466.9713">17926 3369 51 0,'16'-12'31'0,"-2"4"4"16,-5-8-3-16,4 10-21 16,-16-13 0-16,3 19-2 15,-19-17-1-15,5 17-1 16,-15-2-1-16,-3 10-2 15,-10 3-1-15,2 14 0 16,-4 3 0-16,4 9-1 16,2 4 0-16,8 1-1 15,8 3 0-15,13-2-1 16,11-1 0-16,14-9-2 15,19-5-1-15,10-15-2 0,20-1-4 16,6-24-13-16,20 6-15 16,1-20 1-16,10 2-1 15,-10-12 0-15</inkml:trace>
  <inkml:trace contextRef="#ctx0" brushRef="#br0" timeOffset="35335.0208">18554 3374 72 0,'-18'1'37'0,"-12"-4"-2"16,4 13 3-16,-16-4-26 15,6 15-6-15,-10-2 1 16,5 10-1-16,-7-1-1 0,7 3-2 16,3 0 1-16,8-1-2 15,8-2-2-15,11-3 1 16,12-4-2-16,11-5 1 15,12-7 0-15,5-6-1 16,10-8 1-16,1-8-1 16,3-8 1-16,1-5 0 15,-5-5-1-15,-2-1 1 16,-4-1-1-16,-8 4 1 15,-6 4 0-15,-4 8 1 16,-8 4-2-16,-7 13 1 16,0 0 2-16,-7 17-2 15,-2 3 2-15,4 2-2 16,0 3 1-16,8 3-1 15,8-3 2-15,7-4-2 0,11-6 1 16,11-3-1-16,6-8 0 16,5-3 0-16,2-3 1 15,-5-1-1-15,-3-3 0 16,-9 1 1-16,-9 2-1 16,-14 0 0-16,-13 3 1 15,-4 12-1-15,-13 1 0 16,-2 4 0-16,-5 5 0 15,0 0 0-15,-1 0 0 16,6 0 0-16,9-4 0 16,6-5 0-16,4-13 0 15,18-3 0-15,5-10 0 16,6-5 0-16,4-8 0 15,2-3 0-15,-3-6 1 0,-1 2-1 16,-3-2 0-16,-7 8 0 16,-4-1 0-16,-2 6 0 15,-3 2-1-15,1 7 1 16,3 0-1-16,4 4 1 15,7-1-1-15,8 2 2 16,9 0-1-16,7 0 1 16,8-2 0-16,5-4-1 15,4-2 1-15,-3-4 0 16,-5 0-1-16,-10-2 1 15,-12-4 0-15,-14 4-1 16,-20 2 1-16,-13 6 0 16,-19 8 0-16,-12 9 0 15,-10 12 0-15,-5 10 0 0,0 9 0 16,5 9 0-16,13 4 0 15,16-2-1-15,20 2 1 16,23-10-1-16,27-4-1 16,18-13 0-16,18-1-3 15,10-16-5-15,20 10-18 16,-15-21-13-16,8 8 0 15,-25-9-1-15,-2 8 0 16</inkml:trace>
  <inkml:trace contextRef="#ctx0" brushRef="#br0" timeOffset="35489.0296">20303 3607 130 0,'-6'14'42'0,"-12"-14"-1"16,18 0-9-16,-13 7-29 16,13-7-3-16,0 0 0 0,0 0-2 15,0 0-3-15,-8-14-16 16,8 14-19-16,-11 2-1 15,11-2-1-15,-31 0-1 16</inkml:trace>
  <inkml:trace contextRef="#ctx0" brushRef="#br0" timeOffset="43843.5076">9514 12009 51 0,'3'-16'35'0,"-1"2"-1"16,-4-8-1-16,4 8-26 15,-8-11 0-15,6 10 0 16,-9-5-1-16,9 20-2 16,-26-15 1-16,3 22 0 15,-11 6-1-15,-4 16 1 16,-12 6-2-16,4 13 1 15,-7 6-2-15,7 5 0 16,9-2 0-16,14 0 0 16,17-6-2-16,20-9 2 15,21-12-3-15,9-14 1 16,20-6-4-16,4-21-4 0,23-1-28 15,-6-22-5-15,10-7 1 16,-7-14-2-16</inkml:trace>
  <inkml:trace contextRef="#ctx0" brushRef="#br0" timeOffset="44061.5202">10220 11339 81 0,'-17'-4'39'16,"2"25"0"-16,-12 13 1 15,6 22-33-15,-6 12-4 16,-1 15-1-16,0 14 0 16,4 5-1-16,-1 1 0 0,8-6-3 15,11-5-4-15,4-24-34 16,20-5 2-16,4-24-1 15,19-15-1-15</inkml:trace>
  <inkml:trace contextRef="#ctx0" brushRef="#br0" timeOffset="44437.5415">10299 11955 89 0,'0'22'39'16,"2"-9"1"-16,17 5-3 15,5-9-34-15,12-2-1 16,7-5 1-16,6-2-2 0,6-8 0 16,0-5 0-16,-3-6-1 15,-2-1 1-15,-12-4-1 16,-9 0 0-16,-12-2 1 15,-11 2-1-15,-15 2 0 16,-13 6 1-16,-8 5-1 16,-9 6 1-16,-3 10-1 15,0 10 1-15,-1 7 0 16,9 6 0-16,7 6-1 15,13 2 1-15,13-2-2 16,11-3 1-16,24-3-3 16,12-12-1-16,16 0-4 15,-1-18-29-15,21 2-4 16,-4-16 2-16,5 2-2 0</inkml:trace>
  <inkml:trace contextRef="#ctx0" brushRef="#br0" timeOffset="45107.58">11198 11835 61 0,'-30'-1'40'0,"-6"13"-1"15,-7 4 2-15,1 19-16 16,-4-5-20-16,7 12 0 16,3-4-1-16,11 4-2 15,7-5 1-15,14-5-2 16,15-12 0-16,13-8 0 15,11-15 0-15,9-11 0 16,6-6-1-16,5-15 0 16,-1-3 0-16,-3-5 0 0,-9 3 0 15,-8 1 0-15,-7 8 0 16,-12 5-1-16,-8 10 1 15,-7 16 0-15,-12 2 0 16,-1 15 0-16,-3 6 0 16,2 8 1-16,5 2-1 15,2 3 0-15,12-4 0 16,11-3-1-16,9-10 0 15,14-11 0-15,9-7-2 16,4-12 0-16,9-1-1 16,-5-13-1-16,1 1 1 15,-9-3 0-15,-5 2 1 16,-16 3 1-16,-7 5 2 0,-8 8 1 15,-12 9 1-15,0 0 1 16,-27 13 0-16,11 9 1 16,-5 6-1-16,4 6 0 15,0 0-2-15,2 0 1 16,9-3-1-16,6-8 0 15,6-13 0-15,12-7 0 16,5-16 0-16,7-9 0 16,3-11 0-16,6-5 0 15,-3-6 1-15,3 1-1 16,-5 3 0-16,-5 3-1 15,-4 12 1-15,-6 5-1 16,-2 11 0-16,-4 10 1 16,-4 9-1-16,-1 11 0 0,-2 7-1 15,-1 5 0-15,4 6-1 16,5 1-2-16,9 2-3 15,1-16-15-15,23 9-18 16,-1-15-1-16,21 2-1 16,3-18 1-16</inkml:trace>
  <inkml:trace contextRef="#ctx0" brushRef="#br0" timeOffset="45766.6176">13043 11866 71 0,'-9'-14'39'0,"9"14"0"16,-20 0 1-16,20 0-31 15,-18 14-3-15,11 0 0 16,-4 1-2-16,7 3 0 16,0 2-1-16,6 2-1 0,1 1 0 15,5-2-1-15,4-2 0 16,3-3 0-16,3-4-1 15,3-9 1-15,3-7-1 16,4-7 0-16,2-11 0 16,3-3 0-16,2-3 0 15,-5-4 0-15,2 1 0 16,-8 1-1-16,0 9 1 15,-9 6-1-15,-3 9 1 16,-12 6 0-16,5 17-1 16,-8 2 1-16,-1 8 0 15,3 4 1-15,0-1-1 16,5 1 1-16,7-8-1 15,11-8 1-15,7-10-1 16,13-14 1-16,7-9-1 16,7-10 1-16,1-9-1 0,-1-1 0 15,-3-5-1-15,-9-4 2 16,-7 11-2-16,-15 0 0 15,-6 10-1-15,-14 8 0 16,-2 18-2-16,0 0 0 16,-15 9-4-16,0 0-13 15,14 18-18-15,-4-5 0 16,12 6 0-16,-1-9-1 15</inkml:trace>
  <inkml:trace contextRef="#ctx0" brushRef="#br0" timeOffset="46151.6395">14059 11787 70 0,'0'0'39'0,"-31"-10"0"16,8 18 2-16,-12-7-28 16,6 19-6-16,-5-2-1 15,6 11-1-15,2 1-1 16,9 2-1-16,6 1-1 15,8-3 0-15,12-8 0 16,7-7-1-16,9-12-1 16,10-9 1-16,5-11-1 15,0-6 1-15,-1-6-1 16,-3-7 0-16,-5-3-1 15,-5 5 3-15,-7 1-2 16,-6 8 2-16,-9 6-3 16,-4 19 3-16,0 0-2 0,-10 3-1 15,3 18 1-15,-2 0-2 16,6 6 1-16,0-2-2 15,13 1 1-15,7-11-3 16,12-6 0-16,10-15-3 16,21 4-17-16,-3-28-14 15,16 1 0-15,-7-16-1 16,9 0 1-16</inkml:trace>
  <inkml:trace contextRef="#ctx0" brushRef="#br0" timeOffset="46322.6495">14852 11314 77 0,'-13'-2'39'0,"-2"25"0"15,-13 14 1-15,1 23-29 16,-12 6-4-16,2 12-4 0,-2 2 0 16,5 2-4-16,3-1 0 15,3-13-5-15,19 1-29 16,-8-23-7-16,17-6 3 15,-3-25-2-15</inkml:trace>
  <inkml:trace contextRef="#ctx0" brushRef="#br0" timeOffset="46520.6608">14469 11658 98 0,'-15'5'44'0,"0"-3"-2"15,16 9 2-15,-1-11-38 16,39 9-4-16,7-8-3 0,8-3 0 15,10 2-3-15,2-8-5 16,18 8-30-16,-23-10-1 16,5 9-1-16,-17-6-1 15</inkml:trace>
  <inkml:trace contextRef="#ctx0" brushRef="#br0" timeOffset="47124.6951">14935 11740 83 0,'-23'22'41'0,"12"2"-4"16,1-6 4-16,20 8-35 15,8-18 0-15,11-2-2 16,8-6 0-16,10-5-2 16,4-4 0-16,1-6 0 0,-3-8 0 15,-6-1 1-15,-8-4-3 16,-13-2 1-16,-8 1-2 15,-13 2 2-15,-12 4-2 16,-8 7 2-16,-6 7-1 16,-7 9 0-16,-1 10 1 15,2 9 1-15,0 8-1 16,9 6-1-16,3 1 1 15,12 0-1-15,11-3 2 16,13-1-4-16,11-11 3 16,8-6-3-16,8-12 3 15,7-2-1-15,-2-10 1 16,2-3-1-16,-6-1 0 0,-9 3 0 15,-4-1-1-15,-9 5 1 16,-12 7 0-16,-11 1 0 16,0 19 0-16,-11-3 0 15,-1 8 0-15,-4 3 1 16,3-1-1-16,-1 0 0 15,3-7 0-15,5-3 1 16,6-16-1-16,12 1 1 16,7-15-1-16,4-8 0 15,10-7 1-15,7-4 2 16,5-5-3-16,7 1 3 15,1 5-3-15,2 4 3 16,1 7-3-16,4 5 3 16,-1 7-3-16,0 1 0 15,0 5-4-15,0-1-1 0,6 7-7 16,-8-17-12-16,17 13-13 15,-15-14-7-15,13 4 3 16,-10-10-4-16</inkml:trace>
  <inkml:trace contextRef="#ctx0" brushRef="#br0" timeOffset="50647.8969">2374 2741 88 0,'-1'-39'36'0,"6"8"0"15,-6-2 1-15,1 11-33 16,0 8-1-16,0 14 1 15,6 19 0-15,-1 16 0 16,-2 10 0-16,0 13-1 16,-1 12-1-16,1 10 0 15,-1 7-1-15,-1-3 0 16,3-7 0-16,-3-4-1 15,2-14 1-15,1-12-2 16,0-12 2-16,1-18-1 16,-5-17 1-16,16-16-1 15,-10-12 1-15,0-15 1 16,-4-11-1-16,-2-9 0 15,0-10-1-15,0-5 1 0,0-5 0 16,0-1-1-16,5 4 0 16,4 4-2-16,7 7 2 15,5 9-1-15,8 10 1 16,1 12-1-16,6 15 1 15,2 12-1-15,-2 11 1 16,-2 11 1-16,-9 12-1 16,-5 9 1-16,-13 12-1 15,-10 5 1-15,-14 7-2 16,-9 4 1-16,-8 4-3 15,-9-7-1-15,5 5-5 16,-14-15-28-16,24 1-2 16,1-16 0-16,20 1-1 0</inkml:trace>
  <inkml:trace contextRef="#ctx0" brushRef="#br0" timeOffset="51292.9338">2990 3004 102 0,'0'0'39'16,"-4"-19"0"-16,4 19-1 16,14-24-36-16,6 8 0 15,5-5-2-15,5-1 0 16,5 2 1-16,-3-1-1 15,-3 1 0-15,-1 2 1 0,-12 3-1 16,-4 0 1-16,-12 2-1 16,0 13 1-16,-28-11-1 15,5 11 0-15,-6 7 1 16,-5 6-1-16,-3 11 0 15,3 4 1-15,2 8-1 16,7 0 1-16,9 3 0 16,11-3-1-16,14-9 1 15,16-7 0-15,15-10 0 16,16-14 0-16,11-9 0 15,2-10 0-15,7-2-1 16,-4-5 1-16,-10 3-1 16,-6 4 0-16,-16 6 0 15,-10 5 0-15,-13 15 0 0,-9 8 0 16,-13 11-1-16,-3 12 1 15,-6 1 0-15,-3 9 0 16,3 0 0-16,-2-3 0 16,2-3 0-16,4-8 1 15,7-15-1-15,3-15 1 16,15-8-1-16,0-15 0 15,7-14 1-15,2-8 0 16,0-3 0-16,3-6-1 16,-5 3 1-16,0 4 0 15,-4 5-1-15,-3 12 1 16,-4 8-1-16,2 9-1 15,1 7 0-15,7 3-2 16,8 6 0-16,8-6-4 0,21 14-17 16,0-27-16-16,22 8 0 15,-4-21 0-15,16-1 0 16</inkml:trace>
  <inkml:trace contextRef="#ctx0" brushRef="#br0" timeOffset="51531.9475">4607 2033 100 0,'-57'-15'39'16,"9"22"2"-16,-13 7-2 16,14 30-35-16,-4 13 0 15,7 19 0-15,3 13-2 0,10 10 1 16,4 3-2-16,13 3 1 15,10-7-3-15,6-11 1 16,11-11-4-16,2-18-5 16,14-4-28-16,-14-27-4 15,8-2 1-15,-12-22-1 16</inkml:trace>
  <inkml:trace contextRef="#ctx0" brushRef="#br0" timeOffset="51990.9736">4104 2809 104 0,'-8'-10'39'15,"8"-12"2"-15,15 7-2 16,17-5-36-16,8-2-1 0,9-4-1 16,8 2 0-1,7-4-1-15,0 6 1 0,-3 5-1 16,-5 4 0-16,-10 4 0 15,-10 5 0-15,-8 8 1 16,-11 4-1-16,-12 5 1 16,-8 11 0-16,-7 5 0 15,-3 3 0-15,-2 4 1 16,1 3-2-16,2 0 1 15,5 0 0-15,3-5 0 16,15-11-1-16,7-11 1 16,10-10 0-16,9-12 0 15,5-12-1-15,5-9 1 16,-2-11 0-16,-1-3 0 15,-5 1 0-15,-8 1 0 0,-8 9-1 16,-11 6 1-16,-4 11-1 16,-8 17 0-16,0 0 0 15,-13 20 0-15,6 7 0 16,0 4-2-16,1-1-1 15,7 6 0-15,3-10-2 16,12 3-3-16,0-19-9 16,24 4-21-16,-11-18-2 15,16 0 1-15,-3-19 0 16</inkml:trace>
  <inkml:trace contextRef="#ctx0" brushRef="#br0" timeOffset="52494.0025">5348 2581 109 0,'0'0'38'0,"-31"16"3"16,16 12-2-16,-6-1-33 15,3 7-3-15,1 1-1 16,4 5 0-16,3-2-1 16,5-3-1-16,5-6 0 15,5-10 0-15,-5-19 0 16,24 8 0-16,-6-21 0 15,2-7 0-15,0-11 0 16,-1-3 1-16,0-5-1 16,-1-2 1-16,-4 4-1 15,-4 4-1-15,-1 5 1 16,-4 6-1-16,2 10 1 15,-7 12 0-15,12-10 0 16,-12 10 0-16,17 10 0 0,-6-3 2 16,7-2-1-16,3-1 1 15,5-3-1-15,2-5 0 16,2-4 1-16,3-2-2 15,-2-5 1-15,1-1-1 16,-5 0 1-16,0 2-1 16,-11 2 1-16,-1 4-2 15,-15 8 1-15,0 0 1 16,7 13-1-16,-12 4 2 15,-3 5-2-15,-5 8 0 16,3 5-2-16,-5 0 1 16,6 6-2-16,-1-5 0 15,10-1-4-15,-5-10-7 16,22 9-15-16,-17-34-11 15,30 16 0-15,-11-23 0 0,11-1 2 16</inkml:trace>
  <inkml:trace contextRef="#ctx0" brushRef="#br0" timeOffset="52840.0222">5914 2554 104 0,'-10'14'37'16,"10"5"4"-16,0-8-3 15,17 2-30-15,4-8-3 16,13 0-1-16,11-10-2 15,7-3-1-15,5-9 1 16,2-6-2-16,-3-6 2 16,-9-1-3-16,-10-4 1 15,-14-1-1-15,-13 0 1 0,-12 8 0 16,-10 1 0-16,-11 14 0 15,-9 8 1-15,-7 15-1 16,-3 15 1-16,-1 10 1 16,3 12-1-16,2 4 1 15,12 0-1-15,9 0 1 16,18-9-3-16,19-13 1 15,21-14-3-15,15-18-4 16,26-2-14-16,-2-31-19 16,22 3 1-16,-9-24-2 15,9 5 1-15</inkml:trace>
  <inkml:trace contextRef="#ctx0" brushRef="#br0" timeOffset="53133.039">6827 2227 121 0,'-36'26'42'0,"-15"-4"1"15,16 16-1-15,-9-10-37 16,19 4-3-16,16-4-2 15,15-9 0-15,18-6 0 16,13-5 0-16,9 0 0 16,10 0 0-16,1-2 0 15,-4 3 0-15,-4 6 0 16,-13 4 0-16,-12 8 0 15,-15 5 0-15,-13 5 0 16,-13-4 0-16,-8 2 0 16,-6-4 0-16,-4-4 0 15,1-6 0-15,0-4 0 0,0-13-4 16,15 5-13-16,-19-24-9 15,20 13-16-15,-18-18 0 16,6 6-1-16,-13-10 1 16</inkml:trace>
  <inkml:trace contextRef="#ctx0" brushRef="#br0" timeOffset="65763.7614">3159 13165 76 0,'-17'-24'41'15,"13"13"-3"-15,-7-1 2 16,11 12-37-16,-18 22-2 15,9 9 0-15,-1 18-1 16,-2 13 1-16,-2 19 0 16,-1 12 0-16,-2 6-1 15,2 3 1-15,-2-4 0 16,3-8-1-16,1-17 1 15,3-15-1-15,1-23 1 16,6-23-2-16,3-25 3 16,5-29-1-16,7-31 0 15,6-20 1-15,5-20 1 16,3-15-1-16,4-18 0 0,5-4 0 15,-1 2-1-15,6 11 0 16,-1 18 0-16,-1 22-1 16,-2 20 0-16,-2 23 0 15,1 30 1-15,-8 30-1 16,-1 27 1-16,-8 28 0 15,0 20-2-15,-8 17 2 16,-1 9-1-16,0 7 0 16,-6 1-2-16,1-5 0 15,1-10-1-15,-2-17-2 16,4-12-2-16,-5-31-12 15,8-4-20-15,-10-36 0 16,0 0-1-16,1-14 1 16</inkml:trace>
  <inkml:trace contextRef="#ctx0" brushRef="#br0" timeOffset="66116.7817">3169 13471 85 0,'-34'12'39'16,"24"8"0"-16,10-20 1 15,24 2-35-15,18-24-2 16,19-14-1-16,17-15-1 15,16-12-1-15,11-10-1 16,9-12-2-16,7 3-2 16,-14-5-3-16,-3 15-1 15,-18-4-2-15,-6 20 2 16,-23 4 2-16,-17 18 4 15,-17 13 3-15,-23 21 3 16,0 0 3-16,-16 31 4 0,5 19 0 16,-16 5-1-16,8 21-2 15,-1 8-2-15,2 14-2 16,3 4-2-16,1 3 0 16,5-3-1-16,3-7-1 15,6-9-1-15,0-19-4 16,13-6-10-16,-7-33-22 15,10-13 0-15,-4-29-2 16,3-6 1-16</inkml:trace>
  <inkml:trace contextRef="#ctx0" brushRef="#br0" timeOffset="66298.7919">3885 13319 88 0,'-9'15'39'0,"9"-15"1"15,23 17-3-15,17-30-33 16,15-7-2-16,14-14 0 15,12-6-3-15,14-10-5 16,-5-19-31-16,17 3-1 16,-13-9-1-16,0 5-2 15</inkml:trace>
  <inkml:trace contextRef="#ctx0" brushRef="#br0" timeOffset="66516.8045">4885 12569 101 0,'-22'87'41'0,"-7"2"0"0,8 18-9 16,-6-5-30-16,8 8 0 16,0 1-1-16,2-4-1 15,6-9-2-15,0-14-1 16,9-10-3-16,-3-29-5 15,17-7-28-15,-13-25 0 16,13-13-1-16,-11-25 1 16</inkml:trace>
  <inkml:trace contextRef="#ctx0" brushRef="#br0" timeOffset="67281.8483">4531 13281 87 0,'-16'-6'40'0,"16"6"1"15,12-3 1-15,25-5-35 0,6-9-2 16,12 1-1-16,8-6-1 15,3 4 0-15,0-1-1 16,2 4 0-16,-11 11-1 16,-10 14 0-16,-12 6-2 15,-9 11 1-15,-14 13 0 16,-5 7 0-16,-11 8 0 15,-9 7 0-15,-4 1 0 16,-2-2-1-16,-1-3 1 16,3-12 0-16,2-11 0 15,3-11 0-15,12-24-1 16,7-11 1-16,8-19 0 15,6-14 0-15,2-7 0 16,6-9 0-16,-1 1 0 0,1-1 0 16,-1 10 0-16,-4 8 0 15,-4 11 0-15,-1 12 0 16,-1 8 0-16,3 10 0 15,1 2 0-15,1 1 0 16,6-1 0-16,5-2 0 16,5-3 0-16,3-6 0 15,-1 1 0-15,-2-4 0 16,-6 3 0-16,-5 0 0 15,-9 4 0-15,-19 6 0 16,0 0 0-16,-9 11 0 16,-13 3 0-16,-8 5 0 15,-6 5 0-15,-4 7 0 0,-2 6 0 16,3 5 1-16,2 0 0 15,10-1-1-15,10-2 1 16,10-7 0-16,10-7-1 16,16-13 1-16,11-17-1 15,13-14 0-15,7-10 0 16,1-9 0-16,2-12 0 15,-1 0 0-15,-8-1 1 16,-5 1-1-16,-11 11 1 16,-10 10-1-16,-9 7 1 15,-9 22 0-15,0 0-2 16,-5 18 1-16,-4 10-1 15,-4 10 0-15,0 7 0 16,2 5-1-16,5 1 0 0,0-6-2 16,17-5 0-16,5-16-2 15,14-8-2-15,-1-25-8 16,27 5-17-16,-11-26-6 15,9 1-2-15,-6-15 1 16</inkml:trace>
  <inkml:trace contextRef="#ctx0" brushRef="#br0" timeOffset="67463.8587">6099 13204 93 0,'-17'17'40'15,"-9"1"3"-15,4 17-4 16,1-1-33-16,2 5-3 16,10-1 0-16,6-5-2 15,11-8 0-15,8-8-2 16,11-12 0-16,14-15-3 15,9-13-2-15,0-27-15 0,18 2-18 16,-9-20-2-16,13-3-1 16,-12-15 1-16</inkml:trace>
  <inkml:trace contextRef="#ctx0" brushRef="#br0" timeOffset="67643.869">6656 12605 75 0,'-14'36'42'0,"-14"20"-1"15,5 26 1-15,-11 10-26 16,7 13-12-16,-2 5-2 15,5 1-1-15,7-6-2 16,6-10-2-16,9-11-3 16,1-29-8-16,16-5-26 0,-9-30 0 15,7-13-2-15,-9-27 2 16</inkml:trace>
  <inkml:trace contextRef="#ctx0" brushRef="#br0" timeOffset="68070.8934">6407 13121 93 0,'7'20'42'16,"7"-19"0"-16,17 4-1 16,6-14-37-16,11-3-1 15,4-5 0-15,8-1-2 16,4-3 0-16,-1 1-1 15,-6 3 0-15,-5 6 0 0,-11 5 0 16,-8 3 0-16,-13 9 0 16,-15 7 1-16,-15 5-1 15,-5 4 1-15,-11 7-1 16,1 2 1-16,2 1-2 15,3-2 1-15,11-3 0 16,5-5-1-16,17-8 1 16,7-5-1-16,13-5 1 15,4-4-1-15,-4 0 1 16,0 3 1-16,-7 1-1 15,-5 6 1-15,-10 3 0 16,-14 8-1-16,-9 3 1 16,-10 4-1-16,-5-3-1 15,-2-2-1-15,1-1-1 0,-2-12-5 16,16 7-13-16,-10-23-21 15,24 6 0-15,-18-28-2 16,27 5 1-16</inkml:trace>
  <inkml:trace contextRef="#ctx0" brushRef="#br0" timeOffset="68781.9341">7987 12685 58 0,'0'0'40'0,"-14"11"0"15,13 17 1-15,-11-4-19 16,8 20-17-16,-2 3-1 15,3 19 1-15,1 5-2 0,2 9 0 16,-3 3-1-16,2 2 0 16,-1-5-1-16,0-9-1 15,1-7 1-15,1-15-1 16,0-13 0-16,0-11 0 15,0-25 1-15,0 0-1 16,9-18 0-16,-5-12 0 16,1-7 1-16,1-10-1 15,2-5 0-15,0-9 0 16,4 2 0-16,3 6 1 15,0 7-1-15,4 7 0 16,3 8 0-16,1 11 0 0,1 15 0 16,1 18 1-1,-1 11-1-15,-4 9-1 0,-8 9 2 16,0 9-2-16,-11 4 2 15,-7 5-1-15,-11 3-1 16,-10-7 0-16,-5 1 0 16,-9-9 0-16,6-8-3 15,-5-14 0-15,13-4-6 16,-4-36-12-16,31 14-19 15,-13-42-1-15,31 5 0 16,1-15 1-16</inkml:trace>
  <inkml:trace contextRef="#ctx0" brushRef="#br0" timeOffset="69114.9531">8332 13278 71 0,'4'17'42'0,"6"9"-2"16,-10-11 3-16,15 6-32 15,-1-11-6-15,14-4 0 16,5-8-2-16,9-4 0 15,6-9-1-15,6-5-1 16,-2-7 0-16,-2-1 0 16,-7-3 0-16,-12 1 0 15,-14-1-1-15,-8 2 1 16,-13 6-1-16,-12 7 0 15,-10 11 0-15,-5 9 1 16,-8 13-1-16,-3 13-1 16,-2 11 2-16,0 10-1 15,6 6 0-15,5 1 0 0,14-1 1 16,9-9-2-16,20-8 0 15,13-14-1-15,20-13-2 16,6-25-9-16,26 4-18 16,-8-24-11-16,12-3-1 15,-10-13 0-15</inkml:trace>
  <inkml:trace contextRef="#ctx0" brushRef="#br0" timeOffset="69499.9752">8996 13323 92 0,'-18'22'42'16,"22"1"0"-16,-4-23-3 0,38-8-36 16,0-14 0-16,15-4-1 15,-1-9 0-15,4-2 0 16,-2-3-1-16,-11 4 0 15,-11 3 0-15,-15 6 0 16,-14 5-1-16,-13 4 1 16,-10 9-1-16,-8 8 0 15,-9 9 1-15,-2 8-1 16,-3 10 1-16,-1 8-1 15,1 11 0-15,8 3 1 16,6 5-1-16,9 4 0 16,10-3 0-16,12-7-2 15,17-6 1-15,12-13-1 16,18-11-1-16,12-17-1 15,17-13-2-15,4-23-5 0,24 5-15 16,-9-25-16-16,3-1 2 16,-12-11 0-16,-6 8 1 15</inkml:trace>
  <inkml:trace contextRef="#ctx0" brushRef="#br0" timeOffset="69797.9919">9914 13005 100 0,'-35'19'42'0,"-12"4"2"16,4 18-2-16,2 3-37 15,-1 4-2-15,10 0 0 16,6-4-2-16,13-5 0 15,14-13-2-15,15-11 1 16,15-10 1-16,8-10-1 16,6-6-1-16,6-1 1 15,-3 0 1-15,-4 0-1 0,-7 3 0 16,-9 8 1-16,-14 10 0 15,-13 10-1-15,-7 8 1 16,-10 9 0-16,-6 6 0 16,-7 5-1-16,1 1 0 15,-4 5 0-15,4-10-2 16,8-1-4-16,-3-16-7 15,19 6-7-15,-9-31-13 16,13-1-11-16,13-1-2 16,6-12 2-16</inkml:trace>
  <inkml:trace contextRef="#ctx0" brushRef="#br0" timeOffset="69957.0013">10096 13410 103 0,'0'0'44'0,"-2"-13"0"15,2 13-1-15,-14-5-40 16,4-13-4-16,5 4-4 15,-9-12-11-15,14 15-25 16,-10-8-3-16,0 7 0 16,-9-5-1-16</inkml:trace>
  <inkml:trace contextRef="#ctx0" brushRef="#br0" timeOffset="77898.4555">17656 11143 65 0,'0'0'36'15,"0"0"-1"-15,0 0 1 16,-6 19-31-16,4 10 0 15,1 16-1-15,-1 7 0 16,-2 12-1-16,-1 4-1 0,1 5 1 16,0-2-3-16,1-9-2 15,3-7-1-15,-4-13-5 16,18-4-15-16,-9-22-13 15,13-9 1-15,-4-17-5 16,5-10 5-16</inkml:trace>
  <inkml:trace contextRef="#ctx0" brushRef="#br0" timeOffset="78233.4747">17669 11204 85 0,'-4'-15'37'15,"6"0"0"-15,14 12 0 16,8-2-33-16,13 1-1 0,9 2-1 15,7 3 1-15,3 4-2 16,2 6 1-16,-9 7-1 16,-10 9 1-16,-20 15-1 15,-19 5 0-15,-21 13 0 16,-16 6 1-16,-20 2-1 15,-9 1-1-15,-7-8 0 16,3-8-1-16,7-11-1 16,12-11-1-16,17-14 0 15,16-20-5-15,27-9-1 16,9-18-6-16,26 6-13 15,3-16-7-15,19 5-1 16,-5-9 1-16,15 10 3 16,-11-4 20-16</inkml:trace>
  <inkml:trace contextRef="#ctx0" brushRef="#br0" timeOffset="78558.493">18081 11476 5 0,'38'-19'22'0,"-3"10"10"16,-16-1 3-16,0 10 0 15,-19 0-2-15,10 2-15 16,-10-2-7-16,0 0-5 16,-11 6-2-16,11 7 0 15,-3 1-1-15,2 8 0 16,-4 3-1-16,0 8 1 15,-4 4-1-15,-1 5 1 16,-5-2-1-16,0-2-2 16,-2-4 2-16,7-9-3 15,1-7 2-15,9-18-3 16,0 0 3-16,14-11-1 15,5-14 1-15,6-9 0 16,2-6-1-16,2-8 2 0,-1-7-2 16,1 1 1-16,-6 3-1 15,0 4-2-15,-3 8 2 16,-1 6 0-16,0 9-1 15,5 7 0-15,3 10-1 16,2 5-2-16,10 10-4 16,-7-8-26-16,20 8-3 15,-4-10-2-15,16 5 0 16</inkml:trace>
  <inkml:trace contextRef="#ctx0" brushRef="#br0" timeOffset="78748.5042">18995 11242 100 0,'-38'33'38'15,"-6"3"1"-15,3 14-3 16,-3 1-33-16,11 3 1 16,4-5-3-16,7 0 0 15,20-7-5-15,6-19-10 16,26-3-22-16,0-19-2 15,18-10 0-15,-2-15-4 16</inkml:trace>
  <inkml:trace contextRef="#ctx0" brushRef="#br0" timeOffset="79181.5289">19102 11103 94 0,'0'0'38'0,"0"0"2"15,28 18-3-15,-3-4-33 16,-1 4 0-16,4 4 0 15,0 6-1-15,-4 3-1 16,-5 8 1-16,-5 3-2 16,-11 6 1-16,-7-1-1 15,-6 4 0-15,-5-5 0 16,-3-3 2-16,-1-10-2 15,6-6-1-15,2-13 1 16,11-14 0-16,11-14-1 16,11-11 0-16,16-14 0 15,4-6-1-15,8-5 1 16,0-4 0-16,7 1 0 15,-9 8 0-15,-6 8 0 0,-7 11 0 16,-12 18 0-16,-9 12 0 16,-6 13 1-16,-14 13-1 15,-3 8 0-15,-3 7 1 16,2 2-2-16,4-2 1 15,9-3-3-15,6-10-1 16,19-5-4-16,4-27-15 16,25 1-16-16,2-22 0 15,15-3 0-15,-7-22-2 16</inkml:trace>
  <inkml:trace contextRef="#ctx0" brushRef="#br0" timeOffset="79378.5401">20345 10874 81 0,'-14'6'41'0,"-16"14"-3"15,3 27 0-15,-19 7-10 16,6 22-26-16,-2 8 1 16,2 6-3-16,11-1 0 15,9-8-2-15,11-3-2 16,7-19-4-16,27-6-29 15,2-29-3-15,21-5 1 16,0-22-1-16</inkml:trace>
  <inkml:trace contextRef="#ctx0" brushRef="#br0" timeOffset="79626.5544">20458 11244 99 0,'-44'-7'40'0,"8"20"0"15,-10-1 0-15,14 12-33 16,-1 5-3-16,9 2-1 15,9-1 0-15,10 1-1 16,12-5 0-16,9-5-1 16,7-1 0-16,11-7-1 15,2-4 0-15,3-8-2 16,9-2-1-16,-2-8-2 15,12 0-5-15,-12-17-23 16,19 7-7-16,-4-15 0 16,13 3-1-16</inkml:trace>
  <inkml:trace contextRef="#ctx0" brushRef="#br0" timeOffset="79919.5711">21152 11114 98 0,'-53'9'41'15,"3"15"1"-15,-11-6-2 16,17 4-30-16,2-4-6 15,14 2-2-15,11-4 0 16,16-3 0-16,15-3-1 16,12-3-1-16,8 0 1 15,4 3-1-15,-4-1 0 16,3 5 1-16,-12 6-1 15,-7 4 0-15,-15 7 0 16,-11 3 0-16,-11 3 0 16,-11-2 0-16,-3 1-1 0,-4-6-1 15,4-2-3-15,-2-18-11 16,23 4-21-16,-7-18-4 15,19 4 1-15,5-18-3 16</inkml:trace>
  <inkml:trace contextRef="#ctx0" brushRef="#br0" timeOffset="86727.9604">2062 6262 54 0,'-15'-7'35'15,"15"7"-1"-15,-26-11 1 16,11 12-16-16,-15-11-7 15,10 17-2-15,-13-4-4 0,5 15 0 16,-8 3-2-16,5 13 0 16,-1 6-1-16,10 2 1 15,4 2-2-15,15-5 1 16,9-4-1-16,9-10 0 15,17-12 0-15,6-16-1 16,9-13-1-16,5-8 0 16,1-9 0-16,-6-2 0 15,-1-2 0-15,-7 4-1 16,-9 5 1-16,-9 9-1 15,-11 11 2-15,-10 8-1 16,0 30 0-16,-8-2 1 16,-1 7-1-16,2 0 1 15,3 1-1-15,8-7 0 0,11-14-3 16,14-24 0-16,26-17-4 15,6-34-7-15,27-8-22 16,0-23-4-16,10-8 2 16,-9-15-1-16</inkml:trace>
  <inkml:trace contextRef="#ctx0" brushRef="#br0" timeOffset="86900.9705">2900 5543 95 0,'-26'56'39'0,"-9"15"2"15,5 22-2-15,2 8-31 16,7 5-2-16,4-2-3 15,10-5-3-15,8-8-3 16,-1-18-2-16,19-9-7 0,-15-29-22 16,19-6-5-16,-10-25 2 15,3-5-1-15</inkml:trace>
  <inkml:trace contextRef="#ctx0" brushRef="#br0" timeOffset="87065.9799">2599 6239 99 0,'-30'-14'36'0,"15"9"3"16,10-10-2-16,24 4-28 15,13-13-6-15,20-7-1 16,18-11-2-16,12-8-3 16,18-1-7-16,-4-21-25 15,9 6-4-15,-13-7 1 16,-5 13-2-16</inkml:trace>
  <inkml:trace contextRef="#ctx0" brushRef="#br0" timeOffset="87232.9894">3397 5543 99 0,'-24'44'39'0,"-11"7"1"16,12 20-2-16,-8 4-32 15,9 11-1-15,2 0-2 16,6 3-2-16,4-5-1 16,2-11-6-16,16 5-13 15,-16-26-17-15,17-7-3 16,-10-21 1-16,5-7-2 15</inkml:trace>
  <inkml:trace contextRef="#ctx0" brushRef="#br0" timeOffset="88001.0334">3076 6087 106 0,'0'0'39'16,"4"-20"0"-16,19 20 0 16,4-4-34-16,13-3-1 15,9 0-1-15,6 2-1 16,2 1 0-16,0 4 0 15,-5 6-2-15,-9 5 1 16,-5 10-1-16,-15 6 0 16,-9 9 1-16,-8 4-1 15,-7 4 0-15,-8 0 1 16,-6-3-1-16,1-1 1 15,-5-11-1-15,9-3 1 0,0-14-1 16,10-12 1-16,0-12-1 16,11-14 0-16,6-7 1 15,2-9-2-15,2-6 2 16,1-5-1-16,1 3 0 15,-3 5 0-15,-4 9 0 16,-4 6 0-16,-2 12 0 16,0 9 0-16,3 9 0 15,2 3 0-15,4 3 1 16,8-2-1-16,10-2 1 15,7-2-1-15,7-6 0 16,3-3 1-16,2-4-1 16,-1-1 0-16,-10 0 0 15,-4 3 0-15,-15-1 0 0,-12 7 0 16,-14 5 0-16,-11 9 0 15,-15 6 0-15,-9 9 0 16,-8 5 0-16,-1 9 0 16,-3 3 1-16,3 4 0 15,5-2-1-15,11-3 2 16,13-6-2-16,14-9 0 15,17-12 0-15,15-12 0 16,13-14 0-16,8-11 0 16,3-8 0-16,1-11 0 15,-4-1 0-15,-4-3 0 16,-11 6 0-16,-11 3 0 15,-13 8 0-15,-8 10 0 16,-5 20 0-16,0 0 0 0,-20 16 0 16,5 11 0-16,4 8 0 15,0 5-2-15,7 2 0 16,7-3-1-16,13 0-2 15,6-13-2-15,19-1-10 16,-6-27-9-16,26 4-10 16,-8-19-3-16,13-2-1 15,-13-15 2-15</inkml:trace>
  <inkml:trace contextRef="#ctx0" brushRef="#br0" timeOffset="88184.0437">4644 5984 112 0,'-35'2'40'15,"4"18"0"-15,-6-1-2 16,8 16-34-16,5 1-1 15,8 0-1-15,14 1-1 0,9-6-1 16,14-9-1-16,14-14-2 16,14-12-1-16,8-20-2 15,14-6-4-15,-10-29-13 16,19 6-15-16,-16-19 1 15,4-3-3-15,-15-9 2 16</inkml:trace>
  <inkml:trace contextRef="#ctx0" brushRef="#br0" timeOffset="88352.0534">5182 5489 76 0,'0'0'39'0,"-18"21"1"15,-5 19 2-15,3 29-19 16,-10 10-15-16,3 12-4 16,4 5 0-16,2 0-3 15,8-2 0-15,5-12-4 0,11-9-5 16,-4-29-15-16,17-5-16 15,-7-28-1-15,8-11 0 16,-9-20 0-16</inkml:trace>
  <inkml:trace contextRef="#ctx0" brushRef="#br0" timeOffset="88686.0726">4918 5921 110 0,'-3'12'42'15,"16"4"0"-15,0-15-1 16,21 6-35-16,2-14-2 15,13-3-2-15,4-5 0 16,5-2 0-16,-1 0-1 0,-1 1-1 16,-8 4 1-16,-5-1-1 15,-13 9 0-15,-7 3 0 16,-13 8 2-16,-6 7-2 15,-9 6 0-15,-4 8 0 16,-5 7 0-16,-1 9 0 16,-2 3 0-16,0 4 0 15,5 0-3-15,0-4 1 16,10-6-3-16,3-12-1 15,14-2-10-15,-15-27-12 16,43-16-10-16,-17-20-3 16,13-6 0-16,-8-19 1 15</inkml:trace>
  <inkml:trace contextRef="#ctx0" brushRef="#br0" timeOffset="89026.0919">5655 5654 95 0,'0'0'41'15,"-12"9"0"-15,12-9 1 16,-5 16-24-16,5-16-14 15,8 14-1-15,1 0 0 16,3 2-1-16,-1 12 1 16,-2 5-2-16,2 12 1 15,-3 4-2-15,0 7 0 16,-2-1 0-16,0-2 0 15,-2-3 0-15,3-14 0 16,4-12 0-16,0-16 0 0,5-16 0 16,4-15 0-16,3-14 0 15,3-7 0-15,2-6 0 16,1-5 0-16,-3-1 0 15,-1 10-7-15,-6 2 3 16,3 16-7-16,-15 1-4 16,13 22-7-16,-19-7-7 15,15 20-5-15,-16-8-5 16,15 15 0-16,-15-15 1 15</inkml:trace>
  <inkml:trace contextRef="#ctx0" brushRef="#br0" timeOffset="89531.1209">6187 5881 111 0,'0'0'41'0,"0"0"1"0,0 0-1 16,18-7-36-16,-3-7-1 16,7-4-2-16,8-4-3 15,4-2 2-15,8-10-3 16,2 2 1-16,0-3-1 15,-6 4 1-15,-11-1-1 16,-9 4 1-16,-13 9 2 16,-18 8-2-16,-17 12 2 15,-13 16 1-15,-15 10 1 16,-1 10 0-16,2 10 1 15,4 8-2-15,9 0 1 16,15 0-3-16,20-4 0 16,19-12 0-16,24-5 0 15,17-12 0-15,19-11 0 0,10-13-2 16,17-3-5-16,4-18-7 15,19 11-4-15,-21-22-8 16,15 20-5-16,-24-5 26 16,-14 4 4-16,-17 8 4 15,-18 0 4-15,-11 14 8 16,-30-7 4-16,14 11 7 15,-28-14 6-15,14 3-30 16,0 0-2-16,-15 9 0 16,15-9 0-16,0 0 0 15,0 0-4-15,-13-6-9 16,10 20-5-16,-20-22-5 15,10 22-7-15,-24-25-4 16,7 10-9-16,-10-11 1 16,1-14 4-16</inkml:trace>
  <inkml:trace contextRef="#ctx0" brushRef="#br0" timeOffset="106384.0848">15043 4896 72 0,'0'0'38'15,"-5"-14"-2"-15,-5 18 1 16,-20 0-28-16,3 13-3 16,-11 0 1-16,-1 9-4 15,-3 2 2-15,2 2-4 16,8-2 2-16,7-1-3 15,10 1 2-15,19-6-1 16,11-1-1-16,12 1 0 16,8-5 0-16,5 3 0 15,-3 0 0-15,-1 2 0 0,-6 0 1 16,-9 4-1-16,-15-3 1 15,-9 0-1-15,-9 1 0 16,-9-4-1-16,0-2-2 16,-3-12-6-16,12 3-27 15,-4-19-3-15,16-1 1 16,2-14-2-16</inkml:trace>
  <inkml:trace contextRef="#ctx0" brushRef="#br0" timeOffset="106780.1075">15574 4586 92 0,'18'-8'38'0,"-18"8"-1"0,-12 18 1 15,-6 10-35-15,-1 12 0 16,-5 9 0-16,-2 9-1 15,-3 7 2-15,2 7-3 16,-2 0 2-16,7-2-2 16,1-8 1-16,7-6-1 15,3-9 0-15,8-8 0 16,11-15-1-16,4-9 1 15,10-15-1-15,4-8 1 16,4-12 0-16,3-2-1 16,-1-8 1-16,0 2 0 15,-7-1-1-15,-2 3 1 16,-2 7-1-16,-8 6 0 15,-2 11 0-15,-11 2-1 0,19 16 0 16,-11 1-2-16,8 11-1 16,0-9-3-16,18 17-21 15,-4-15-10-15,17 6-1 16,-2-16 0-16,11 6 0 15</inkml:trace>
  <inkml:trace contextRef="#ctx0" brushRef="#br0" timeOffset="107148.1285">16230 5007 95 0,'-11'-13'37'0,"-18"-1"3"16,5 21-3-16,-10 3-30 0,1 11-1 15,-5 6 0-15,3 8-4 16,3 0 2-16,7 3-2 15,7-1-1-15,16-2 0 16,11-11 0-16,13-5-1 16,11-8 0-16,12-11 0 15,5-10-1-15,4-9 1 16,3-5-1-16,-5-8 1 15,-6-1-1-15,-10-1 1 16,-9 3-1-16,-12 4 1 16,-5 8 0-16,-11 8-1 15,1 11 1-15,-21 9 0 16,8 5-1-16,1 9-2 15,5 6-1-15,3-1-1 0,15 8-5 16,-2-18-18-16,26 10-11 16,-1-13 1-16,18-3-1 15,1-10 2-15</inkml:trace>
  <inkml:trace contextRef="#ctx0" brushRef="#br0" timeOffset="107494.1483">16776 5059 97 0,'-33'-17'38'16,"4"17"1"-16,-10 1 0 15,8 15-33-15,-5 8-2 16,11 6 0-16,5 3-2 16,10 1 0-16,15-5-1 15,15-6 1-15,13-13-1 0,14-11 0 16,8-17 0-16,8-12 0 15,3-13-1-15,-4-11 0 16,0-9 0-16,-11-3 0 16,-8-5-1-16,-11 2 1 15,-10 4-1-15,-7 11 2 16,-9 12-1-16,-6 13 0 15,0 29-1-15,-22 3 1 16,1 30 0-16,-3 13-1 16,-1 16 1-16,1 7-3 15,8 12-1-15,1-11-6 16,24 10-24-16,-4-23-6 15,20 1 1-15,3-21-2 16</inkml:trace>
  <inkml:trace contextRef="#ctx0" brushRef="#br0" timeOffset="107864.1695">17261 5068 98 0,'-3'12'39'16,"17"6"1"-16,1-12-2 15,29-2-34-15,-4-5-1 16,12-3 0-16,3-8-1 16,-2-5 0-16,-1-5-3 15,-8-3 4-15,-11-4-4 0,-11 2 1 16,-15 2-1-16,-12 3 2 15,-10 5-2-15,-9 7 2 16,-12 12 0-16,-5 10-2 16,-5 10 3-16,-2 10-1 15,5 5 0-15,9 4 0 16,8 1 0-16,20-5-2 15,21-8 2-15,19-15-4 16,27-13-1-16,14-24-2 16,30 1-20-16,3-30-11 15,17-1-3-15,-9-23-1 16,3 0 1-16</inkml:trace>
  <inkml:trace contextRef="#ctx0" brushRef="#br0" timeOffset="108029.1789">18508 4387 97 0,'-50'41'40'16,"-5"31"1"-16,-20 8-2 15,8 17-34-15,-5 7-1 16,11 2-2-16,12-3-3 16,13-11-3-16,27 1-20 15,6-27-16-15,27-7 2 16,9-27-4-16,16-3 2 15</inkml:trace>
  <inkml:trace contextRef="#ctx0" brushRef="#br0" timeOffset="108395.1999">18694 4878 96 0,'-38'9'37'0,"8"12"2"15,-20-9-8-15,15 16-25 16,4-7 0-16,9 2-3 16,8-1 1-16,12-5-2 15,13-5 1-15,5-5-2 16,12-4 0-16,1-3 0 15,4-1-1-15,-4 1 1 16,-2-1-1-16,-5 1 0 16,-7 3 0-16,-15-3 0 15,6 24 0-15,-16-4 0 0,-4 4 0 16,-5 5-2-16,1 1 0 15,-3-2-2-15,7 4-3 16,-3-16-17-16,21 4-15 16,-4-20 0-16,30 2-1 15,2-21 1-15</inkml:trace>
  <inkml:trace contextRef="#ctx0" brushRef="#br0" timeOffset="108808.2235">19276 4494 102 0,'3'-12'40'0,"-19"7"1"0,1 28-2 16,-8 7-36 0,-3 11 0-16,-2 9-1 0,0 11 0 15,3 2 1-15,1 5-2 16,2 4 1-16,5-5-2 15,4-6 2-15,3-8-2 16,4-9 1-16,8-9 0 16,2-14-1-16,10-11 0 15,5-13 0-15,5-11 1 16,0-10-1-16,8-6 1 15,-5-6-3-15,4-5 3 16,-4 2-2-16,-3 4 1 16,-5 5-1-16,-5 9 1 15,-5 10-1-15,-9 11 1 0,0 13 2 16,-5 9-2-1,-8 8 1-15,1 4-2 0,1 5 1 16,4-2-3-16,3 2-1 16,3-13-6-16,22 12-13 15,-12-23-17-15,21 3-2 16,-1-16 0-16,15-1 1 15</inkml:trace>
  <inkml:trace contextRef="#ctx0" brushRef="#br0" timeOffset="109185.245">19571 5088 94 0,'-22'15'39'0,"16"5"1"15,6-20-1-15,9 17-33 16,9-16-3-16,6-4 0 15,7-7-1-15,4-4-1 16,1-7 0-16,-1-4-1 16,-3-4-1-16,-7 0 1 15,-8 1-1-15,-8 0 1 16,-6 3-1-16,-8 5 1 15,-9 10-1-15,-7 8 2 16,-10 8-1-16,-4 11 2 16,-7 8 1-16,5 5-2 15,1 7 2-15,6 2-1 16,5-3 0-16,12-2-1 15,13-5 0-15,17-6-2 0,15-11-1 16,9-11-4-16,19 3-8 16,-10-23-19-16,23 4-7 15,-5-19 0-15,7 7-2 16</inkml:trace>
  <inkml:trace contextRef="#ctx0" brushRef="#br0" timeOffset="109409.2579">20376 4493 80 0,'0'0'40'16,"-12"11"-2"-16,-7 13 1 16,9 20-30-16,-15 6-3 15,2 12 0-15,-4 5-1 16,2 0-2-16,-2 0-1 0,11-5-1 15,2-7 0-15,7-10-6 16,13 1-2-16,-3-29-25 16,27 1-7-16,1-20-1 15,17-5-1-15</inkml:trace>
  <inkml:trace contextRef="#ctx0" brushRef="#br0" timeOffset="109642.2712">20983 4331 110 0,'-5'19'40'16,"-19"5"2"-16,2 28-12 16,-6 3-26-16,-3 9-2 0,-6 4 0 15,0 5-1-15,8 0 0 16,3-3-2-16,4-2-1 15,0-10-6-15,18 5-20 16,-14-24-12-16,15-1 1 16,-3-20-2-16,13 2 0 15</inkml:trace>
  <inkml:trace contextRef="#ctx0" brushRef="#br0" timeOffset="109839.2824">20647 4859 110 0,'-11'13'41'0,"-7"-8"-1"0,17 12-9 16,1-17-28-16,24 1-2 16,6-6-2-16,8-1-1 15,7 2-4-15,-2-15-21 16,16 14-13-16,-8-9 0 15,5 12-1-15,-15-5 1 16</inkml:trace>
  <inkml:trace contextRef="#ctx0" brushRef="#br0" timeOffset="110506.3206">21018 4942 75 0,'-11'18'40'0,"11"-18"-1"15,-5 20 0-15,5-20-21 16,34-1-14-16,-5-4-2 15,8-4 2-15,3-1-3 16,3-3 0-16,-3-4-1 16,1-1 0-16,-8-2 1 15,-5 0 0-15,-5-1-1 16,-8 2 0-16,-5 3 0 15,-10 2 1-15,0 14-1 16,-25-9 1-16,1 15-1 16,-4 10 1-16,-7 3 0 15,4 6 0-15,1 3 1 16,7 1-1-16,4-1 1 15,13-3 0-15,12-7 0 0,12-5-1 16,8-7 0-16,8-7 0 16,5-6-2-16,5-2 3 15,3-4-3-15,-5 2 1 16,-1 0-1-16,-4 2 1 15,-9 4 0-15,-4 7 1 16,-11 6 1-16,-8 6-3 16,-7 5 2-16,-6 7-1 15,-4 3 1-15,-7 1-1 16,-3 3 1-16,4-6-2 15,0-2 1-15,4-5 0 16,5-9 0-16,9-11 0 16,0 0 1-16,25-19 0 15,-5-6-1-15,7-6 1 16,4-5-1-16,4-7 1 0,2 2-1 15,-1 3 1-15,-4 4-2 16,-2 8 3-16,-1 5-3 16,-1 12 2-16,1 4 1 15,4 11-2-15,-1 3 0 16,4 4 0-16,6 4-3 15,3-3-2-15,8 8-5 16,-5-14-4-16,14 16-6 16,-18-20-15-16,22 11-5 15,-13-8 0-15,12 4 0 16</inkml:trace>
  <inkml:trace contextRef="#ctx0" brushRef="#br0" timeOffset="110681.3306">22607 5053 140 0,'0'0'43'15,"-18"-6"0"-15,18 6-14 16,0 0-29-16,4-11 0 15,-4 11 0-15,1-14 0 16,-1 14-2-16,0 0-10 16,0 0-6-16,-39-4-6 15,20 16-16-15,-22-11-2 16,-2 7-2-16,-9-8 2 15</inkml:trace>
  <inkml:trace contextRef="#ctx0" brushRef="#br0" timeOffset="116306.6524">15270 7801 67 0,'25'-31'37'0,"1"7"1"16,-17 3 0-16,4 17-16 15,-13 4-19-15,-13 9-1 16,-1 15 1-16,-3 16 1 15,-6 9-1-15,-2 13-2 16,-3 6 0-16,2 5-1 16,5 3 0-16,2-5-3 0,14-1-3 15,-3-23-21-15,23-1-11 16,-2-21 1-16,15-6-2 15,-1-21 2-15</inkml:trace>
  <inkml:trace contextRef="#ctx0" brushRef="#br0" timeOffset="116474.662">15277 8122 101 0,'-14'-17'37'0,"-2"-2"1"16,16 19-9-16,0-14-23 16,17 8-2-16,12-1-1 15,15 0-2-15,9-3-4 16,7-10-2-16,17 8-25 15,-9-14-7-15,11 2 0 16,-11-9-2-16</inkml:trace>
  <inkml:trace contextRef="#ctx0" brushRef="#br0" timeOffset="116651.6721">15964 7610 91 0,'-26'8'35'0,"4"23"2"16,-9 7-2-16,4 22-29 15,-3 4-2-15,8 10-1 16,1 0-3-16,7-4-2 15,14 1-4-15,3-19-19 16,23 1-11-16,4-19-1 16,13-6 0-16,1-18 1 15</inkml:trace>
  <inkml:trace contextRef="#ctx0" brushRef="#br0" timeOffset="117349.7119">16162 8035 102 0,'-23'-13'38'15,"-1"16"1"-15,-10-1-2 16,4 18-32-16,-6 4 1 15,8 9-3-15,6 2 1 16,9-4-4-16,11-1 1 16,16-3 1-16,9-9-2 15,9-5 1-15,12-10-1 16,7-10 0-16,1-4-1 15,-5-11 0-15,-4-6 0 16,-5-4 0-16,-9-5-1 0,-11 0 1 16,-7 0-1-16,-8 4 2 15,-7 4-1-15,-3 7 2 16,-3 3-2-16,10 19 2 15,-17-9 0-15,17 9 1 16,0 16-1-16,12-2 1 16,7-2-2-16,11 2 3 15,6-6-2-15,12 1 1 16,3-8-1-16,6-6-2 15,-3 0 2-15,-2-7-1 16,-7 2 1-16,-9-1-2 16,-8 2 2-16,-9-4-2 15,-19 13 1-15,0 0 1 16,0 0 0-16,-19 9 1 15,-1 10-1-15,-3 5 0 16,-4 4 0-16,7 7 0 0,1 2 1 16,11-3-2-16,7 0 3 15,10-10-5-15,15-7 4 16,11-10-2-16,9-10 0 15,5-12 0-15,6-8 0 16,1-6 0-16,-3-9 0 16,-10 0 0-16,-2 1 0 15,-8 6 0-15,-9 5 0 16,-9 8 0-16,-15 18 0 15,0 0 0-15,-3 22 0 16,-9 5 0-16,-4 9 0 16,3 2 0-16,3 5 0 15,3-1 0-15,11-4 0 0,11-12-6 16,18-7-2-16,8-17-7 15,25 1-9-15,-6-21-15 16,16-3-1-16,-6-17 0 16,7-1 2-16</inkml:trace>
  <inkml:trace contextRef="#ctx0" brushRef="#br0" timeOffset="117623.7277">17632 7885 116 0,'-26'6'40'16,"-11"0"-1"-16,13 16 0 15,1-5-34-15,9 5-2 16,12 0 0-16,11 0-1 15,12-5 0-15,11 0 0 16,5 1 0-16,3-6-3 0,-2 0 2 16,-4-1 1-16,-8 1-2 15,-11 3 0-15,-13 1 0 16,-14 2 0-16,-13 3 0 15,-8 1-2-15,-2 3 0 16,-2-5-2-16,9 2-3 16,-1-15-10-16,33 9-14 15,-4-16-8-15,38-10-2 16,0-12-1-16,22 0 2 15</inkml:trace>
  <inkml:trace contextRef="#ctx0" brushRef="#br0" timeOffset="117958.7467">18055 8016 114 0,'-17'12'41'16,"3"-9"0"-16,14-3-1 16,33 0-37-16,7-9 0 15,14-6-2-15,6 0 1 16,4-3-2-16,-1 0 1 15,-6-3-2-15,-13 1 2 16,-17 4-1-16,-13 1 1 16,-14 15 0-16,-23-13 0 15,-13 15 0-15,-8 4 0 16,-14 15 1-16,-4 6 0 15,3 5-2-15,8 3 0 16,11 4 0-16,13-2 0 16,24-3 0-16,20-7-2 15,29-10-4-15,16-15-8 0,27 7-8 16,-6-23-13-16,23 0-7 15,-7-14 0-15,3-1 1 16</inkml:trace>
  <inkml:trace contextRef="#ctx0" brushRef="#br0" timeOffset="118245.7633">18889 7859 124 0,'-47'3'41'16,"8"10"2"-16,0-6-6 16,13 7-33-16,12 2-2 15,15 1 0-15,18-8 0 16,16 5-2-16,12-5 0 15,6 4 0-15,2 1 0 0,-3 1 0 16,-5 2 0-16,-12 2 0 16,-19 9 0-16,-16 2 0 15,-18 10 0-15,-15-5 0 16,-5 3 0-16,-7 2 0 15,2-2 0-15,3-9 0 16,13-1-2-16,4-14-10 16,32 2-6-16,-9-16-4 15,38-9-13-15,-10-9-6 16,14-1-2-16,-2-11 1 15</inkml:trace>
  <inkml:trace contextRef="#ctx0" brushRef="#br0" timeOffset="121667.959">2169 8780 96 0,'6'-13'36'0,"-6"13"0"15,0 0-1-15,-14 8-33 16,0 5 0-16,3 13-2 0,-2 10 1 16,-6 13 0-16,1 14 0 15,-6 12 1-15,3-1-1 16,-1 0 2-16,3-10-2 15,6-7 1-15,5-23 0 16,8-22 0-16,10-29 0 16,11-21 0-16,2-20-1 15,8-9 0-15,3-9 0 16,-3-6 0-16,0 4-2 15,-3 5 2-15,-7 13-2 16,-5 12 1-16,-6 12-1 16,-4 11 1-16,-1 11-1 15,-5 14 2-15,0 0 0 16,4 15 1-16,2-1-1 15,12-2 1-15,1-4-1 0,14-1 1 16,10-8-1-16,11-6 1 16,5-10-1-16,7-5-1 15,0-9 2-15,0 0-3 16,-4-5 2-16,-10 3 0 15,-9 1-1-15,-12 8 0 16,-8 7 0-16,-9 11 0 16,-8 18 0-16,-6 14 0 15,-10 20 1-15,-3 13-1 16,-4 11 1-16,0 9-1 15,1 7-1-15,2 1-1 16,6-6-2-16,7-11-2 0,17-6-11 16,-6-27-20-1,27-8-2-15,-3-24-1 0,12-9 1 16</inkml:trace>
  <inkml:trace contextRef="#ctx0" brushRef="#br0" timeOffset="121998.9779">3138 8978 103 0,'-5'15'38'0,"5"-15"1"16,14 21-2-16,10-23-33 16,18-4 0-16,9-9 0 15,10-3-2-15,2-8 1 16,-3-1-2-16,-6-5 1 15,-13 7-1-15,-14 1-1 16,-19 7 1-16,-16 5-1 0,-15 10 0 16,-16 8 0-16,-6 8 0 15,-10 13 0-15,-2 3-1 16,1 10 2-16,8-2-1 15,12 4 0-15,17-3 0 16,19-7 0-16,19-7-1 16,22-9-3-16,15-15-4 15,23 2-13-15,-3-21-17 16,16-1 0-16,-9-13-1 15,-2 3 0-15</inkml:trace>
  <inkml:trace contextRef="#ctx0" brushRef="#br0" timeOffset="122508.0071">3814 8879 107 0,'-47'15'39'15,"9"16"1"-15,-4-4-3 16,12 9-32-16,8-5 0 16,16 1-2-16,11-10 0 15,13-9-1-15,16-15-1 16,13-12 0-16,10-16 0 15,4-12 0-15,2-10-2 16,-1-7 1-16,-7-4-1 16,-6-2 1-16,-12 6-1 15,-13 8 1-15,-10 7-1 16,-9 14 0-16,-7 15 1 15,-10 15 0-15,-5 19 1 16,-2 15 0-16,-2 13 0 0,-2 10-1 16,4 5 0-16,8 2-2 15,6 0 1-15,7-9-3 16,17-3-2-16,3-21-2 15,19 3-10-15,-7-29-16 16,16-1-4-16,-10-21 1 16,11-3-1-16,-14-18 25 15,4 3 5-15,-13-5 7 16,-11-7 13-16,4 17 18 15,-16-5 5-15,2 20 1 16,-14 5 2-16,2 20-23 16,-11 1-3-16,7 20-5 15,-6 4-3-15,5 9-1 16,1 1-2-16,2 0 0 15,7-3-2-15,3-11-3 0,11 3-15 16,-14-34-16-16,33 6-5 16,-15-24 2-16,11-9-2 15</inkml:trace>
  <inkml:trace contextRef="#ctx0" brushRef="#br0" timeOffset="122643.0148">4533 8555 105 0,'-20'-12'38'16,"20"12"-1"-16,-14 12-5 15,14-12-62-15,20 20-7 16,5-12-1-16,17 8-1 16</inkml:trace>
  <inkml:trace contextRef="#ctx0" brushRef="#br0" timeOffset="122901.0295">4980 8721 95 0,'-39'5'39'0,"9"16"2"15,-13-4-2-15,13 14-29 16,-6-3-3-16,11 7-2 16,5-1-1-16,11 3-2 15,10-6 0-15,10-8-2 16,16-3-1-16,8-13-1 15,14-6-3-15,2-15-2 16,16 5-15-16,-14-21-17 0,9 5-1 16,-16-16 0-16,4 9 0 15</inkml:trace>
  <inkml:trace contextRef="#ctx0" brushRef="#br0" timeOffset="123057.0385">5302 8721 96 0,'-23'19'38'16,"7"12"2"-16,-7-1-2 15,12 14-31-15,-8-6-2 16,5 4-2-16,6-2-2 15,4-7-1-15,8-9-3 16,-4-24-5-16,37 18-28 16,-14-31-3-16,11-4 0 15,0-18 0-15</inkml:trace>
  <inkml:trace contextRef="#ctx0" brushRef="#br0" timeOffset="123502.0639">5632 8604 101 0,'-1'25'41'15,"-4"-13"0"-15,11 3 1 16,-7 1-35-16,10-4-3 16,1 0 1-16,0 4-2 15,-1 1 0-15,-3 6-2 16,-2 0 1-16,-5 5-2 15,-7 3 0-15,-2 0 0 16,-3-1 1-16,-1-4-2 0,2-7 1 16,1-4 0-16,11-15 1 15,0 0-2-15,0 0 1 16,28-28 0-16,-6 0 0 15,9-4 0-15,-1-4-1 16,2-1 1-16,2 5-1 16,-7 4 2-16,-4 8-3 15,-7 10 3-15,-2 11-1 16,-9 12 0-16,-1 6 2 15,0 9-2-15,-3 2 1 16,2 6-2-16,4 1 1 16,3-6-2-16,8-1-2 15,9-16-3-15,12 6-7 16,-5-22-5-16,19 9-6 15,-15-25-9-15,12 3-6 0,-12-11 0 16,4 2 1-16</inkml:trace>
  <inkml:trace contextRef="#ctx0" brushRef="#br0" timeOffset="124003.0926">6249 8789 100 0,'0'16'39'16,"0"-16"2"-16,18 15-1 15,-2-13-34-15,13-4 0 16,3-13-2-16,8 0 0 15,-2-3-3-15,1-7 1 16,-6-4-2-16,-7-3 1 16,-6-1-1-16,-11-3 0 15,-6 3-1-15,-10 5 1 0,-10 8 0 16,-6 12 0-16,-10 12 0 15,-6 15 1-15,-5 12 1 16,2 16-1-16,1 10 2 16,6 4-2-16,9-1 1 15,12-4 0-15,18-7-2 16,18-10 0-16,19-15-2 15,17-16-2-15,15-2-6 16,6-25-4-16,18 8-4 16,-14-26-5-16,18 14-8 15,-20-15-8-15,3 14-2 16,-20-4 3-16,-7 14 7 15,-17 14 41-15,-21-6 6 0,2 26 6 16,-21-20 8-16,-4 26 10 16,-15-15 2-16,9 8 0 15,-10-14 0-15,20-5-39 16,-14 6-2-16,14-6-3 15,0 0-5-15,-8-11-6 16,8 11-5-16,0 0-4 16,9-2-9-16,-19-6-11 15,10 8-2-15,-30-14 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/>
          </p:nvPr>
        </p:nvGraphicFramePr>
        <p:xfrm>
          <a:off x="214283" y="8382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2000" strike="noStrike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Topic Test on Food and Digestion for those who missed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Marking of: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Exercise Books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Preparation of the title page on Plant Processes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work stacks up compared to that of others.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Writing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Task: Reasons why plants are important to people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plants are important to 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5600" y="679680"/>
              <a:ext cx="4621320" cy="4650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200" y="673920"/>
                <a:ext cx="4649760" cy="466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506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89160" y="2124720"/>
              <a:ext cx="3128760" cy="961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4760" y="2110680"/>
                <a:ext cx="3157560" cy="98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31080" y="352800"/>
              <a:ext cx="7507800" cy="4695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5600" y="338400"/>
                <a:ext cx="7535880" cy="472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99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2618</TotalTime>
  <Words>165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224</cp:revision>
  <dcterms:created xsi:type="dcterms:W3CDTF">2006-08-16T00:00:00Z</dcterms:created>
  <dcterms:modified xsi:type="dcterms:W3CDTF">2013-10-30T02:42:47Z</dcterms:modified>
</cp:coreProperties>
</file>