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5" r:id="rId2"/>
    <p:sldId id="340" r:id="rId3"/>
    <p:sldId id="339" r:id="rId4"/>
    <p:sldId id="33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7496642"/>
              </p:ext>
            </p:extLst>
          </p:nvPr>
        </p:nvGraphicFramePr>
        <p:xfrm>
          <a:off x="214283" y="838200"/>
          <a:ext cx="8750332" cy="41452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</a:t>
                      </a:r>
                      <a:r>
                        <a:rPr lang="en-NZ" sz="2000" strike="noStrike" dirty="0" smtClean="0">
                          <a:effectLst/>
                          <a:latin typeface="TheSansBold-Plain"/>
                        </a:rPr>
                        <a:t>149, 150, 153-157, 163 - 168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EARN a good report 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Topic Test on Food and Digestion for those who missed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have learned about 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Objectives of the new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Ng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cs typeface="Times New Roman" panose="02020603050405020304" pitchFamily="18" charset="0"/>
                        </a:rPr>
                        <a:t>ā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mahi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ng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cs typeface="Times New Roman" panose="02020603050405020304" pitchFamily="18" charset="0"/>
                        </a:rPr>
                        <a:t>ā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rakau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Marking of: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Exercise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our work stacks up compared to that of others.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89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smtClean="0">
                <a:solidFill>
                  <a:srgbClr val="FFFF00"/>
                </a:solidFill>
              </a:rPr>
              <a:t>is </a:t>
            </a:r>
            <a:r>
              <a:rPr lang="en-NZ" sz="10800" smtClean="0">
                <a:solidFill>
                  <a:srgbClr val="FFFF00"/>
                </a:solidFill>
              </a:rPr>
              <a:t>Kaylynn</a:t>
            </a:r>
            <a:r>
              <a:rPr lang="en-NZ" sz="1080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75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394324"/>
              </p:ext>
            </p:extLst>
          </p:nvPr>
        </p:nvGraphicFramePr>
        <p:xfrm>
          <a:off x="228600" y="228600"/>
          <a:ext cx="86868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pages: 149, 150, 153-157, 163 - 168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Topic</a:t>
                      </a:r>
                      <a:r>
                        <a:rPr lang="en-NZ" sz="2800" baseline="0" dirty="0" smtClean="0"/>
                        <a:t> Test on Food and Digestion. Thurs 24 Oct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and Digestion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4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6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2421</TotalTime>
  <Words>166</Words>
  <Application>Microsoft Office PowerPoint</Application>
  <PresentationFormat>On-screen Show (4:3)</PresentationFormat>
  <Paragraphs>28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217</cp:revision>
  <dcterms:created xsi:type="dcterms:W3CDTF">2006-08-16T00:00:00Z</dcterms:created>
  <dcterms:modified xsi:type="dcterms:W3CDTF">2013-10-24T03:09:23Z</dcterms:modified>
</cp:coreProperties>
</file>