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5" r:id="rId2"/>
    <p:sldId id="339" r:id="rId3"/>
    <p:sldId id="334" r:id="rId4"/>
    <p:sldId id="34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23T21:34:31.35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FF0000"/>
    </inkml:brush>
    <inkml:brush xml:id="br8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8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3-10-23T21:41:41.071"/>
    </inkml:context>
  </inkml:definitions>
  <inkml:trace contextRef="#ctx0" brushRef="#br0">1098 1890 15 0,'-14'8'26'15,"14"-8"2"-15,-17 5 2 16,17-5-10-16,0 0-4 15,-20-4-4-15,20 4-3 16,0 0-2-16,0 0 0 0,0 0-2 16,0 0-1-16,0 0 0 15,14 1 0-15,-14-1 0 16,28-5-1-16,-10 0 0 15,8 0-1-15,1 0 0 16,9-3-1-16,3 1 0 16,0 1-1-16,3 2 1 15,-3 2-2-15,2 2 1 16,-2 5 0-16,-1-1 0 15,-1 2 1-15,1-2-1 16,3 2 0-16,2-4 0 16,3-2 1-16,-1-2-1 15,2-3 0-15,0-1 0 16,-4-1 1-16,-5 0-1 0,-5 1 0 15,-7 2 0-15,-5 1 0 16,-8 1 0-16,-13 2 1 16,14 2-2-16,-14-2 0 15,0 0 0-15,0 0-3 16,8 15-4-16,-8-15-18 15,0 0-10-15,15 0 1 16,0 4-2-16,-1-4 2 16</inkml:trace>
  <inkml:trace contextRef="#ctx0" brushRef="#br0" timeOffset="857.049">3081 1754 54 0,'0'0'34'16,"0"0"-3"-16,0 0 1 16,0 0-22-16,0 0-3 15,0 0 0-15,0 0-3 16,12 1 0-16,-12-1-1 15,17 2 0-15,-3 0-1 16,9-1 0-16,3-1 0 16,6-1 0-16,10-3 0 15,5-2-1-15,5-4-1 16,5 1 1-16,0-4-1 15,-4 3 2-15,0-1-3 16,-5 4 2-16,-8 4-2 0,-4 3 1 16,-8 2 1-16,-7 3-1 15,-4-1 2-15,-6 5-3 16,-11-9 2-16,18 10 0 15,-18-10 0-15,14 6-1 16,-14-6 0-16,11-5 0 16,-11 5 0-16,12-6 0 15,-12 6-2-15,10-5 0 16,-10 5-4-16,0 0-5 15,18-2-25-15,-18 2 1 16,0 0-3-16,12 10 2 16</inkml:trace>
  <inkml:trace contextRef="#ctx0" brushRef="#br0" timeOffset="1464.0837">4497 1831 64 0,'0'0'35'0,"0"0"-1"16,0 0 1-16,0 0-26 15,16-11-4-15,2 8 0 16,1-2-1-16,12 2-1 15,-1-1 1-15,9 1-1 16,2 1-1-16,6 2 0 16,-3 1 1-16,8 2-1 15,-1-1-1-15,-4 1 1 16,1 0 0-16,-2-3-1 15,-3-2 1-15,-5-2-1 16,3-4 1-16,-5 1-1 0,-2-2 0 16,-2-3 0-16,-6 2 0 15,-1 2-1-15,-6 2 0 16,-3 1 1-16,-4 3-1 15,-12 2 0-15,13-2 0 16,-13 2-1-16,0 0 1 16,0 0-2-16,0 0 0 15,-5 10-2-15,5-10-5 16,0 0-24-16,-3 12-4 15,3-12 1-15,0 0-3 16</inkml:trace>
  <inkml:trace contextRef="#ctx0" brushRef="#br0" timeOffset="2171.1242">7334 550 81 0,'0'0'35'16,"10"-48"-1"-16,-10 48-4 15,0 0-25-15,0 0 1 16,0 0-2-16,0 0-1 16,0 0 0-16,0 0-2 15,-65 28 1-15,13 32 0 16,-12 60-2-16,-8 24 1 15,-13 23 0-15,-11 16 0 16,-11 11-1-16,-1-1 1 16,6-13-2-16,22-29 0 15,13-22 0-15,10-24-4 0,22-11-9 16,8-30-22-16,18-15 2 15,6-23-3-15,17-13 1 16</inkml:trace>
  <inkml:trace contextRef="#ctx0" brushRef="#br0" timeOffset="2735.1564">7532 1599 79 0,'0'0'34'0,"11"-5"1"15,-11 5 0-15,19-4-30 16,-9 0 1-16,11 4-2 15,1-4 0-15,10 3-1 0,-1-1 0 16,6 3-1-16,0-1 0 16,4 3 0-16,-1 2-1 15,0 1 0-15,1-2 0 16,2 1-1-16,2-3 0 15,2-3 0-15,1-4 0 16,5-4 0-16,-3 0 0 16,-6 0 0-16,-7 0 0 15,-8-1-1-15,-5 7-1 16,-10-1-1-16,-14 4-3 15,0 0-6-15,0 0-24 16,-5 13-1-16,5 0 0 16,0-13 0-16</inkml:trace>
  <inkml:trace contextRef="#ctx0" brushRef="#br0" timeOffset="3221.1842">8908 1612 67 0,'-14'-9'34'15,"14"9"1"-15,0 0 1 16,0 0-30-16,10-11 1 15,4 9-2-15,0-4 0 16,12 5 0-16,0-6-1 16,9 0 0-16,4 2-2 15,9-3 0-15,-1 2 0 16,6 2 0-16,-1 1-1 15,0 2-1-15,0 1 1 16,-5 2-1-16,-4 2 0 16,-5 1 1-16,-2-1-1 15,-5 0 0-15,-7-1 0 0,-6-1 1 16,0 0-1-16,-7-3-1 15,-11 1 0-15,17-3-3 16,-17 3-4-16,0 0-28 16,0 0-2-16,0 0 0 15,0 0-1-15</inkml:trace>
  <inkml:trace contextRef="#ctx0" brushRef="#br0" timeOffset="3739.2139">10263 1597 58 0,'0'0'34'15,"6"-14"1"-15,-1 5 0 0,13 10-23 16,-3-11-3-16,15 5-1 15,-3-5-1-15,16 4-2 16,-10-2 0-16,11 5-3 16,-4-3 1-16,1 3-2 15,-2 3 1-15,-1 2-1 16,-6 0 0-16,-3 3 0 15,0-4 0-15,-1 0-1 16,-5 0 1-16,-2-3-1 16,-2 1 0-16,-2-3 0 15,-3 2-1-15,-14 2-1 16,18-5-2-16,-18 5-4 15,0 0-26-15,0 0-4 16,0 0 1-16,0 0-2 0</inkml:trace>
  <inkml:trace contextRef="#ctx0" brushRef="#br0" timeOffset="4447.2544">11525 1567 61 0,'0'0'33'0,"0"0"0"16,0 0 1-16,0 0-24 16,18 0-3-16,-6-4 0 15,10 5-1-15,1-5-1 16,7 7 1-16,-3-3-2 15,4 2-1-15,-1 0 0 16,-2 0-1-16,0 1-1 16,-3-2 0-16,-2-1 0 15,1-2-1-15,0-2 1 16,-4 1 0-16,2-3-1 15,-6 1 0-15,-2 1 0 16,0 0 0-16,-14 4 0 0,16 0 0 16,-16 0-1-16,0 0-1 15,2 16-1-15,-2-16-2 16,-1 13-3-16,1-13-13 15,0 0-16-15,0 0 1 16,0 0-1-16,0 0 1 16</inkml:trace>
  <inkml:trace contextRef="#ctx0" brushRef="#br0" timeOffset="6422.3673">13075 622 45 0,'47'-47'31'16,"-47"47"1"-16,0 0-7 16,55-55-16-16,-55 55-2 15,0 0-1-15,0 0-2 16,0 0-1-16,0 0 0 15,0 0 2-15,0 0-2 16,3 70 2-16,-46-45-2 16,-3 88 1-16,-9 19-2 15,-11 18 2-15,-9 13-2 16,-5 6 0-16,-3-6-1 15,-1-10-1-15,19-43-1 16,12-25-5-16,17-8-8 16,6-27-21-16,20-15 1 0,10-20-2 15,19-9 0-15</inkml:trace>
  <inkml:trace contextRef="#ctx0" brushRef="#br0" timeOffset="7106.4065">13563 1501 65 0,'0'0'36'15,"0"0"-2"-15,0 0 2 16,-12 3-27-16,12-3-1 15,0 0-1-15,18 0-3 16,2-5 1-16,12 2-2 16,5-2-1-16,12 2 0 15,6 0 0-15,6 1 0 16,5-2-1-16,-3 4 0 15,-3 4-1-15,-7-2 1 16,-3 2-1-16,-6-1 0 16,-7 4 0-16,-7-1 0 0,-4-2-1 15,-6 3 1-15,-2-2-1 16,-7-2-1-16,1 1-2 15,-12-4-4-15,29-2-28 16,-29 2 0-16,21-5-1 16,-21 5-2-16</inkml:trace>
  <inkml:trace contextRef="#ctx0" brushRef="#br0" timeOffset="7653.4377">15057 1452 81 0,'15'1'38'0,"-1"-7"-3"15,13 5 2-15,5-2-31 16,11-3-1-16,2-2 0 16,10 0-2-16,7-2 0 15,3 4 0-15,-2-3-1 16,2 5-1-16,-3 0 0 15,-2 3-1-15,-10 4 1 16,-8-1-1-16,-10 2 1 16,-7 2-1-16,-7 0 0 15,-8 0 1-15,-10-6-2 16,0 0 0-16,0 0-2 15,0 0-4-15,14 2-23 0,-14-2-8 16,0 0 1-16,2-13-2 16</inkml:trace>
  <inkml:trace contextRef="#ctx0" brushRef="#br0" timeOffset="8204.4693">16596 1433 82 0,'0'0'37'15,"15"12"-1"-15,5-18 1 16,8 3-32-16,5-7 1 16,15 4-1-16,2-3 0 0,5 0-2 15,-1 1 0-15,-1 0-2 16,-7 5 1-16,-3 0-1 15,-9 2-1-15,-8-1 1 16,-5 2-1-16,-7 3 1 16,-14-3-1-16,14 3 0 15,-14-3 0-15,0 0 0 16,0 0-2-16,0 0-1 15,0 0-4-15,0 0-7 16,14-7-24-16,-14 7 0 16,0 0 0-16,13-7-2 15</inkml:trace>
  <inkml:trace contextRef="#ctx0" brushRef="#br0" timeOffset="9172.5246">18933 422 9 0,'0'0'31'16,"17"-50"0"-16,-17 50 4 16,0 0-20-16,0 0 0 15,0 0-4-15,0 0-1 16,0 0-3-16,0 0-1 15,0 0-2-15,0 0-1 0,0 0 0 16,-44 52-1-16,44-52 2 16,-60 95-1-16,18-48 0 15,-40 102 0-15,-12 12-1 16,-3 14 0-16,-6 4 0 15,4-2-1-15,15-18-3 16,12-28-1-16,35-53-2 16,8-23-3-16,25 0-15 15,0-27-14-15,15-8 1 16,4-13-1-16,12-4 1 15</inkml:trace>
  <inkml:trace contextRef="#ctx0" brushRef="#br0" timeOffset="10305.5894">19425 1473 32 0,'0'0'31'15,"0"0"2"-15,0 0-1 16,0 0-11-16,0 0-11 16,0 0-4-16,14-13 0 0,0 11-1 15,3 0-1-15,9 5 1 16,-2-1-1-16,13 4-1 15,1-2 0-15,12 3 0 16,6-2-1-16,11 1 0 16,5-5 0-16,12-2 0 15,7-3 0-15,8-2-1 16,2 0 0-16,0-3 0 15,-6 3 0-15,-12 0 0 16,-10 2 0-16,-16 1-1 16,-12 3 0-16,-18 0-1 15,-9 5 0-15,-18-5-1 16,8 4-2-16,-8-4-1 15,0 0-3-15,-16-1-14 0,16 1-15 16,-16 2 0-16,16-2-1 16,-17 3 2-16</inkml:trace>
  <inkml:trace contextRef="#ctx0" brushRef="#br0" timeOffset="12484.7141">22304 693 52 0,'-4'-59'36'0,"4"59"-2"16,0 0-1-16,0 0-24 15,0 0-2-15,0 0-2 16,0 0 1-16,-69 36-1 16,58 12-1-16,-66 61-1 15,-20 16 1-15,-7 17-4 16,-4 13 2-16,-2 11-6 15,2-14-13-15,17-10-19 16,38-66 1-16,24-9-2 16,10-23-1-16</inkml:trace>
  <inkml:trace contextRef="#ctx0" brushRef="#br0" timeOffset="13580.7768">4399 3556 37 0,'-10'-5'28'0,"10"5"2"16,-16-10-1-16,5 3-20 15,11 7-2-15,0 0-1 16,-10-4-2-16,10 4-1 0,0 0 0 16,0 0 0-16,0 0 0 15,0 0-1-15,19-6 1 16,-3 6 1-16,7 3-1 15,6-1 0-15,7 3 0 16,5-2 0-16,11 4-1 16,5-4 0-16,5 2 0 15,1-5-1-15,13-3 0 16,2-2 0-16,9-5 0 15,6-6 0-15,7-2 1 16,1-3-2-16,1 3 1 16,-2 1-2-16,-7 5 1 0,-9 4-1 15,-11 5 0-15,-11 11-3 16,-17 1-1-16,-7 8-2 15,-12-8-7-15,0 12-13 16,-8-12-5-16,-1 5-2 16,-5-10 2-16</inkml:trace>
  <inkml:trace contextRef="#ctx0" brushRef="#br0" timeOffset="14265.816">7115 3493 69 0,'-12'10'32'0,"12"-10"1"15,0 0 0-15,0 0-25 16,12 0-2-16,5-6-1 15,18 4 0-15,4-6 0 16,16 7 0-16,6-11-2 16,10 7 0-16,9-5-1 0,5 2 0 15,0-1-1-15,-1 3 0 16,-3-2-1-16,-5 0 0 15,-6 4-1-15,-4-3 2 16,-5 2-1-16,-3 3 0 16,-4 1-1-16,1-1 0 15,-2 2-3-15,-3-2-1 16,1 13-6-16,-14-15-27 15,8 10 2-15,-15-8-1 16,2 6 1-16</inkml:trace>
  <inkml:trace contextRef="#ctx0" brushRef="#br0" timeOffset="14732.8427">9406 3491 71 0,'0'0'35'0,"15"-7"1"0,-1 3 0 15,-6-8-30-15,15 5-1 16,0-6-1-16,12 1-1 16,-1 2-1-16,9 2 0 15,-1 2-1-15,5 3 0 16,3 0-1-16,-1 2 0 15,0 4 1-15,-1-3-1 16,-2 0 0-16,-1 0 0 16,-4 0-1-16,-3-6 1 15,-1 5-3-15,-5-7-1 16,2 6-5-16,-14-13-19 15,11 13-7-15,-9-8 0 16,5 7-1-16</inkml:trace>
  <inkml:trace contextRef="#ctx0" brushRef="#br0" timeOffset="15354.8782">12034 2232 37 0,'7'-20'31'0,"-6"1"1"15,-1 19 0-15,-6-22-20 16,6 22 0-16,-17 4-4 16,7 12-2-16,-12 7-2 15,1 21 0-15,-9 12 0 16,-3 26 0-16,-8 17-1 15,-7 29 2-15,-10 18-3 16,-4 13 1-16,-14 2-1 16,1 3-1-16,-1-5-1 15,2-12-1-15,4-12-2 16,11-25-3-16,21-11-28 15,2-28-1-15,22-10-1 16,9-24-1-16</inkml:trace>
  <inkml:trace contextRef="#ctx0" brushRef="#br0" timeOffset="15968.9134">12819 3443 82 0,'-14'-1'37'0,"14"1"-1"15,7-13 0-15,9 7-32 16,2-4-1-16,9 1 0 15,3 1-1-15,10 1 1 16,2-1-1-16,7 1-1 16,8-1 0-16,4 2 0 15,3 2-1-15,4-1 1 16,3 0-1-16,1 5 0 15,1 4-1-15,-1-1 1 16,-9 5-2-16,-5 2 0 16,1 1-2-16,-10-4-2 15,2 12-8-15,-16-17-23 16,6 7 2-16,-7-11-1 0,2 2 1 15</inkml:trace>
  <inkml:trace contextRef="#ctx0" brushRef="#br0" timeOffset="16555.9469">14855 3391 78 0,'0'0'36'15,"0"0"-2"-15,0 0 2 16,5-16-30-16,14 8-2 15,5-8-1-15,9 5 1 16,4-4-1-16,10 5 0 0,-1-1 0 16,6 4 0-16,-3 5-1 15,2 0 0-15,0 4-1 16,-3 2 0-16,6 1 0 15,-3-3-1-15,3-2 0 16,0 0 0-16,6-1-1 16,-4-3 1-16,2 0 0 15,0 0 0-15,-8 1-1 16,-6 1-1-16,-6 3-2 15,-10-2-1-15,-4 8-3 16,-24-7-7-16,23 9-21 16,-23-9 0-16,5 12 0 15,-5-12 0-15</inkml:trace>
  <inkml:trace contextRef="#ctx0" brushRef="#br0" timeOffset="17118.9791">16925 3329 76 0,'0'0'37'0,"0"0"-2"16,11-7 2-16,4-2-33 16,12 3 1-16,2-1-1 15,14 3-1-15,5-4 0 16,7 6 0-16,7 1-1 15,3 4-1-15,-2-1 0 16,6 4 0-16,-3 1 0 0,-3-2-1 16,-2 5 1-16,-3-6-1 15,-3 3 0-15,-4-5 0 16,-5 1 0-16,-4-4 0 15,-2-2-2-15,-11 0 0 16,-1 1-3-16,-8-5-2 16,7 12-19-16,-27-5-13 15,22-7 2-15,-22 7-2 16,0 0 2-16</inkml:trace>
  <inkml:trace contextRef="#ctx0" brushRef="#br0" timeOffset="17672.0108">18962 3419 55 0,'-20'0'35'0,"6"4"0"16,0-8-1-16,14 4-23 15,0 0-3-15,13-1-2 16,4-6-1-16,12 5-1 16,5-2-1-16,9 1 1 15,5-1-1-15,4 2 0 16,4-1-1-16,2 0 0 15,1 2 0-15,0-1-1 16,3-2 0-16,0 2 0 16,-5 0-1-16,-3-2 1 15,-3 1-1-15,-9 2 0 16,-10-2 0-16,-6 2 0 0,-10 0-1 15,-16 1 0-15,13 0-3 16,-13 0-1-16,0 0-5 16,-18-8-26-16,18 8-1 15,0 0-2-15,0 0 2 16</inkml:trace>
  <inkml:trace contextRef="#ctx0" brushRef="#br0" timeOffset="18223.0423">20737 3297 76 0,'-17'1'35'0,"17"-1"1"15,-17 5 0-15,17-5-31 0,15-2 1 16,4 4-1-16,7-5-2 16,12 3 2-16,5-4-2 15,11 3 1-15,7-5-1 16,5 2 0-16,3-3-1 15,1 5-1-15,-1-3 1 16,1 3-1-16,-5 1 0 16,-4 0 0-16,-3 0-1 15,-7 1 1-15,-6-1-1 16,-3 2 0-16,-9 0 0 15,-6 0 0-15,-7 0 0 16,-6 1 0-16,-14-2-1 16,15 2-1-16,-15-2-3 15,0 0-3-15,0 0-27 0,0 0-4 16,0 0 1-16,-5-13-3 15</inkml:trace>
  <inkml:trace contextRef="#ctx0" brushRef="#br0" timeOffset="19133.0943">23722 1844 36 0,'10'-24'26'0,"4"3"4"16,-5 5-3-16,-8 2-20 15,-1 14 0-15,-3-10 2 16,3 10-1-16,-23 11 1 0,8 9 0 16,-17 6-1-1,1 21-2-15,-21 13-1 0,-5 30 0 16,-18 23-1-16,-7 25 1 15,-20 14-3-15,-7 15 1 16,-13 5-2-16,3-3 0 16,4-8-1-16,14-25-1 15,19-15-6-15,10-32-27 16,34-13-1-16,13-27-2 15,27-14-1-15</inkml:trace>
  <inkml:trace contextRef="#ctx0" brushRef="#br0" timeOffset="20869.1936">833 6398 11 0,'-10'8'25'0,"10"-8"0"15,0 0 2-15,0 0-10 16,0 0-6-16,-15-14-1 15,15 14-4-15,0 0-1 16,0 0 0-16,-8-15-1 16,8 15-1-16,0 0 1 15,0 0-1-15,-14-1 1 16,14 1-1-16,0 0 0 15,0 0 2-15,0 0-2 16,0 0 1-16,9-14-1 16,4 10-1-16,0-2 0 0,7 2 0 15,3-1 0-15,6 3-1 16,1 0 0-16,7 2-1 15,1 0 1-15,0 1-1 16,10-2 1-16,1-3 0 16,3-1 0-16,7-5-1 15,5-3 1-15,10-5 0 16,9-2 1-16,6-5-1 15,4 0 0-15,5-2-1 16,-1 1 1-16,0 5-1 16,-6 2 1-16,-6 2-2 15,-4 7 1-15,-8 0-3 16,-2 6-1-16,-13-5-6 15,6 7-24-15,-14-8 1 0,-1 6-3 16,-11-8 2-16</inkml:trace>
  <inkml:trace contextRef="#ctx0" brushRef="#br0" timeOffset="21558.2331">3339 6235 66 0,'-16'-5'31'15,"6"4"1"-15,-1-1 0 16,11 2-26-16,-12-1 1 16,12 1-2-16,13-1-1 15,9 1 1-15,2-4-2 16,12 1 1-16,5-4-2 15,11 0 1-15,9 0-1 16,6 0-1-16,2-3 1 16,8 4-2-16,-2-2 1 15,6 3 0-15,-6 1 0 0,1 0 0 16,-3 2-1-1,-6 2 0-15,-5 2 0 0,-9 1 0 16,-6 1-1-16,-10 1 0 16,-4 2-1-16,-10-2-1 15,-5 5-2-15,-18-10-3 16,21 8-26-16,-21-8-1 15,0 0 0-15,0 0-1 16</inkml:trace>
  <inkml:trace contextRef="#ctx0" brushRef="#br0" timeOffset="22064.262">5196 6322 68 0,'0'-13'34'16,"0"13"-1"-16,12-8 2 15,-12 8-29-15,22-15-1 16,1 6-1-16,6 5-1 15,6-3 0-15,6 5-1 16,3 0-1-16,5 2 0 16,0 0 0-16,1 2-1 15,-3-1 1-15,2 0-2 16,-5 0 1-16,-5-2-2 15,-3 1 0-15,-5-6-3 16,1 10-11-16,-14-14-19 16,2 6 1-16,-10-3-2 15,-10 7 1-15</inkml:trace>
  <inkml:trace contextRef="#ctx0" brushRef="#br0" timeOffset="22550.2898">6597 6386 65 0,'0'0'35'16,"0"0"-1"-16,21-9 0 16,-3-5-26-16,9 6-4 15,1-6 1-15,14 4 0 16,4-6-1-16,8 4-1 15,1-1 0-15,1 4-1 16,2-1 0-16,-2 3-1 16,-8 1 0-16,-2 4 0 15,-12 2-1-15,-7 2-1 16,-8 2 0-16,-8 0 0 15,-11-4-1-15,6 11 0 0,-6-11-2 16,0 0 0-16,0 0-2 16,-14 1-6-16,14-1-23 15,-1-11 0-15,1 11 0 16,0-17 2-16</inkml:trace>
  <inkml:trace contextRef="#ctx0" brushRef="#br0" timeOffset="23083.3203">8246 6243 56 0,'0'0'36'0,"0"0"-1"15,18-10 0-15,-2 13-11 0,-2-10-18 16,10 5 0-16,4-5-2 16,4 6-2-16,2-5 1 15,4 4-1-15,-4 0-1 16,1 0 0-16,-2 2-1 15,-4 4 1-15,-2-1-1 16,-5 2 0-16,0 1 0 16,-5-1 0-16,4-2-1 15,-2-2 0-15,3-1 0 16,0-4-1-16,1 2-1 15,0-7-3-15,1 8-2 16,-10-11-9-16,4 11-18 16,-18 1 0-16,11-1-1 15,-11 1 1-15</inkml:trace>
  <inkml:trace contextRef="#ctx0" brushRef="#br0" timeOffset="23663.3535">10329 4813 32 0,'12'-17'29'0,"-8"5"2"0,-4 12 1 16,-1-16-22-16,1 16 0 15,0 0-2-15,0 0-2 16,-9 22 0-16,5 13 1 16,-12 13-1-16,4 25-3 15,-10 19 1-15,-9 28-2 16,-7 15 3-16,-10 21-2 15,-17 12 1-15,-6 4-1 16,-4 1-1-16,-2-5 1 16,1-10-1-16,3-13 1 15,14-12-7-15,8-27-5 16,26-15-26-16,12-26 2 15,23-23-3-15,17-27-1 16</inkml:trace>
  <inkml:trace contextRef="#ctx0" brushRef="#br0" timeOffset="24173.3826">11164 6116 87 0,'0'0'35'16,"0"0"1"-16,0 0 0 15,5-15-32-15,12 8-1 16,3-3 0-16,10 2 0 16,5-1-1-16,6 2 0 15,6 0 0-15,5 2-1 0,5-1 0 16,2 2-1-16,5 0-1 15,2-2-1-15,0 1-2 16,-3-9-7-16,8 7-25 16,-12-3 0-16,0 6-1 15,-9-3 0-15</inkml:trace>
  <inkml:trace contextRef="#ctx0" brushRef="#br0" timeOffset="24635.4091">12762 6093 87 0,'1'11'35'0,"12"-7"0"15,-3-7 1-15,12 2-33 16,8-9-1-16,11 5 1 15,2-6 0-15,8 4-1 0,-3 2 0 16,1 0 0-16,-4 1-2 16,0 6 1-16,-9 3 0 15,-3 0 0-15,-2 5-2 16,-6-3 0-16,-1-1-1 15,-5-5-2-15,7 6-5 16,-12-11-26-16,8 1-1 16,-5-6 0-16,6 0 0 15</inkml:trace>
  <inkml:trace contextRef="#ctx0" brushRef="#br0" timeOffset="25152.4386">14523 6130 65 0,'-24'2'36'16,"9"1"-2"-16,-1-7 2 15,16 4-19-15,-14-8-11 16,14 8 0-16,15-7 0 15,5 5-1-15,3-4-1 16,11 4 0-16,4-5-1 16,12 2-1-16,1-3 0 15,4-1 0-15,4-2-1 16,1-2-1-16,-1 0 1 15,-4 1-1-15,-6 2 0 16,-10 1 0-16,-5 4-1 16,-10 3-1-16,-10 6-2 15,-14-4-1-15,-2 10-2 16,-14-10-6-16,9 9-25 0,-13-6 1 15,20-3 0-15,-19 5 0 16</inkml:trace>
  <inkml:trace contextRef="#ctx0" brushRef="#br0" timeOffset="25592.4638">16015 6126 88 0,'-17'5'36'16,"17"-5"0"-16,0 0 1 15,21-8-32-15,-1-2-1 16,8 2-1-16,3-6 0 16,8 4-1-16,4-7 0 15,-2 4 0-15,1-5-1 16,-1 4 0-16,-3 1 0 15,-3-1-1-15,-4 2-1 0,-10 3-1 16,-1 4-1-16,-7-3-4 16,2 18-5-16,-15-10-25 15,0 0 1-15,3 10-1 16,-2 1-1-16</inkml:trace>
  <inkml:trace contextRef="#ctx0" brushRef="#br0" timeOffset="26179.4974">17296 6028 87 0,'-15'3'36'0,"15"-3"0"16,-11 0 1-16,11 0-32 15,0 0-1-15,26 5 0 16,-3-7-1-16,11 4 0 15,8-6 1-15,7 3-1 16,6-4 0-16,6 1-1 16,4-4 0-16,-3 2-1 15,-1 1 1-15,-3 0-2 16,-3-1 1-16,-4 0-1 15,-2 3 1-15,-9-1-1 16,-5 2 0-16,-6 1 0 16,-7-2 0-16,-7 2 0 15,-15 1-2-15,14 4 0 16,-14-4-2-16,0 0-2 0,0 15-10 15,0-15-22-15,0 0-1 16,-19 11 2-16,19-11-3 16</inkml:trace>
  <inkml:trace contextRef="#ctx0" brushRef="#br0" timeOffset="26696.5269">18978 6117 103 0,'26'4'38'16,"1"-13"1"-16,13 8-3 15,2-11-33-15,9 5 0 0,5-4-1 16,2 1-1-16,1 2 0 16,2 1 0-16,2 3 0 15,1 0 0-15,-4 1 0 16,0 3-1-16,-3 0 0 15,-4 3 0-15,-7-3 0 16,-6 0 0-16,-8 1-2 16,-9-2-1-16,-1 5-3 15,-22-4-11-15,19-5-22 16,-19 5 2-16,0 0-2 15,0 0 0-15</inkml:trace>
  <inkml:trace contextRef="#ctx0" brushRef="#br0" timeOffset="27357.5648">20722 6070 83 0,'0'0'36'16,"0"0"1"-16,0 0 0 15,11-7-31-15,13 10 0 16,3-7-1-16,13 3-1 15,6-4 0-15,13 2-1 16,2-4-1-16,5 0-1 16,2-1 0-16,-4 2 0 15,-8-1 0-15,-8 2-1 16,-8 1-1-16,-16-1-1 15,-4 8-3-15,-20-3-4 16,10 2-26-16,-10-2-3 16,-15 5 0-16,2-5-1 0</inkml:trace>
  <inkml:trace contextRef="#ctx0" brushRef="#br0" timeOffset="27941.5982">22197 6059 79 0,'-12'1'36'16,"12"-1"-1"-16,-17 6 2 15,17-6-30-15,0 0 0 16,20 9-1-16,-2-12-1 16,11 6-1-16,8-7 0 15,5 3-1-15,6-3 0 16,3-1-1-16,-1-1-1 15,-1 0 0-15,-1 3-1 16,-5-2-1-16,-5 5-2 16,-10-3-1-16,-2 10-5 15,-15-12-21-15,7 10-8 16,-18-5 0-16,14 1-2 15</inkml:trace>
  <inkml:trace contextRef="#ctx0" brushRef="#br0" timeOffset="31226.7861">23544 6132 70 0,'0'0'34'16,"-11"-8"-1"-16,11 8 1 0,0 0-28 15,23 0 0-15,-5 0-1 16,16 8 0-16,9-5 0 15,19 3 0-15,11-6-1 16,20 1-1-16,9-6 0 16,13-2 0-16,2-4-1 15,1-2 0-15,-6 0-1 16,-11-1 0-16,-18 3 0 15,-17 2-1-15,-15 3-1 16,-20-1-1-16,-14 8-1 16,-17-1-2-16,0 0-1 15,-24 7-2-15,14 9-12 16,-12-11-17-16,7 4 0 0,0-3 1 15,5-2 1 1</inkml:trace>
  <inkml:trace contextRef="#ctx0" brushRef="#br1" timeOffset="152909.7459">4867 1041 51 0,'0'0'35'0,"0"0"0"15,0 0 1-15,0 0-17 16,0 0-8-16,0 0-2 16,25-47-3-16,-25 47 0 15,0 0-2-15,0 0 0 16,0 0-1-16,0 0 0 0,0 0-2 15,0 0 0-15,8 17 0 16,-15 23-1-16,-11 4 0 16,1 12 0-16,-6 1 0 15,2 2 0-15,2-2 0 16,2-8 0-16,9-20 0 15,6-11 1-15,2-18 0 16,11 1 0-16,2-17 1 16,3-11-1-16,4-5 1 15,-20 32-1-15,0 0 2 16,31-66-2-16,-31 66 2 15,22-55-3-15,-22 55 1 16,28-60-2-16,-28 60 2 16,29-60-1-16,-29 60 0 0,37-58 0 15,-37 58 1-15,42-52-2 16,-42 52 2-16,0 0 0 15,68-55 0-15,-68 55 0 16,0 0 0-16,68-7 0 16,-48 18-1-16,21 25 2 15,-17 13-2-15,0 15 1 16,-9 2-2-16,-5 5-1 15,-8-6-2-15,1-7 0 16,6-24-3-16,-9-16-10 16,11-2-21-16,-11-16-3 15,6 9 2-15,-6-9-1 16</inkml:trace>
  <inkml:trace contextRef="#ctx0" brushRef="#br1" timeOffset="153111.7575">5204 1218 115 0,'-56'-53'42'16,"56"53"0"-16,0 0-1 16,0 0-38-16,0 0-1 15,-35-49-1-15,35 49-3 16,0 0-2-16,0 0-7 15,0 0-27-15,58-32-3 16,-58 32 2-16,0 0-4 16</inkml:trace>
  <inkml:trace contextRef="#ctx0" brushRef="#br1" timeOffset="153711.7918">4894 715 98 0,'0'0'41'16,"-48"-7"2"-16,48 7-3 15,0 0-34-15,0 0-1 16,0 0-2-16,-48-8 0 16,48 8 0-16,0 0-1 15,0 0 0-15,0 0 0 16,68-14-1-16,-68 14 1 0,66-6 0 15,-66 6-2-15,82-7 2 16,-82 7-2-16,93-5 0 16,-45 4 0-16,0-1 0 15,0 1 0-15,-48 1 0 16,87-1 0-16,-87 1 0 15,71 2 0-15,-71-2 0 16,51 3 0-16,-51-3-2 16,0 0 0-16,0 0-1 15,50 2-6-15,-50-2-29 16,0 0-4-16,0 0-1 15,0 0 1-15</inkml:trace>
  <inkml:trace contextRef="#ctx0" brushRef="#br1" timeOffset="155193.8766">9277 893 35 0,'0'0'32'15,"0"0"2"-15,0 0-2 16,0 0-22-16,0 0-1 16,0 0 0-16,0 0 1 15,0 0-3-15,0 0-1 0,0 0 0 16,0 0-1-16,0 0-1 15,-19 63-1-15,-8-16 2 16,-2 2-3-16,5-2 0 16,2-6-1-16,5-5 0 15,4-9 0-15,8-11 0 16,5-16 1-16,0 0-1 15,0 0 1-15,0 0-1 16,0 0 1-16,20-46 0 16,-20 46 0-16,0 0-2 15,32-67 1-15,-32 67 0 16,31-57 0-16,-31 57-1 0,39-68 0 15,-39 68 1 1,42-71-1-16,-42 71 2 0,50-71-1 16,-50 71 0-16,51-68 0 15,-51 68 0-15,49-53-1 16,-49 53 1-16,0 0 0 15,65-46-1-15,-65 46 0 16,0 0 0-16,54 7-1 16,-54-7 2-16,0 0 0 15,40 61 0-15,-40-61-1 16,3 52 0-16,9 28-1 15,-3 5 1-15,-6 5-2 16,0-6 0-16,-4-7-2 16,-3-10 0-16,2-11-4 15,-8-30-3-15,12-4-26 16,-2-22-2-16,-12 13 1 0,12-13-1 15</inkml:trace>
  <inkml:trace contextRef="#ctx0" brushRef="#br1" timeOffset="155403.8886">9465 1087 86 0,'-58'-63'40'0,"58"63"0"15,0 0 1-15,-46-47-22 16,46 47-15-16,0 0-1 15,0 0-2-15,-5-49-3 16,5 49 0-16,0 0-8 16,66-17-28-16,-66 17-4 15,68-7 1-15,-68 7-2 0</inkml:trace>
  <inkml:trace contextRef="#ctx0" brushRef="#br1" timeOffset="158783.0819">16831 865 65 0,'0'0'34'0,"22"-52"1"16,-22 52-7-16,0 0-17 15,0 0-2-15,0 0 0 16,0 0-2-16,0 0-1 15,0 0-1-15,0 0-1 16,0 0-2-16,0 0 0 16,0 0 0-16,0 0-1 15,-43 67 0-15,43-67-1 16,-26 61 1-16,-3-9-2 15,0 1 2-15,5-7-2 16,6-4 2-16,8-19-1 0,5-10 1 16,5-13 1-16,0 0-2 15,0 0 3-15,0 0-2 16,0 0 1-16,16-51-3 15,-16 51 1-15,0 0 0 16,22-72 1-16,-22 72-1 16,27-61-1-16,-27 61 1 15,30-67 0-15,-30 67 2 16,38-73-1-16,-38 73 0 15,43-69-1-15,-43 69 1 16,45-64 0-16,-45 64 0 16,49-52-1-16,-49 52 0 15,53-36 0-15,-53 36 0 16,51-23 0-16,-51 23 1 15,50-7-1-15,-50 7 0 0,46 7 0 16,-46-7 1-16,0 0-1 16,61 35 0-16,-61-35 0 15,0 0-1-15,43 63 2 16,-43-63 0-16,18 55 0 15,-18-55-1-15,9 63 1 16,-9-63-2-16,6 66-1 16,-21-47-1-16,15 44-4 15,0-63-5-15,-1 55-26 16,1-55-1-16,0 0-2 15,-10 56 2-15</inkml:trace>
  <inkml:trace contextRef="#ctx0" brushRef="#br1" timeOffset="158989.0937">17099 974 71 0,'-55'-32'42'16,"55"32"-2"-16,-52-28 0 15,52 28-10-15,0 0-26 16,-56-32-2-16,56 32-1 15,0 0-1-15,0 0-7 16,0 0-29-16,70-39-4 16,-70 39 0-16,77-16-2 15</inkml:trace>
  <inkml:trace contextRef="#ctx0" brushRef="#br1" timeOffset="161073.2129">9613 2712 73 0,'0'0'34'16,"5"-11"1"-16,-5 11 0 15,0 0-31-15,-6 24-1 16,-7-8 0-16,4 11-1 16,-7 5 2-16,-1 9-1 15,-7 5-1-15,0 5 1 16,-1 1-1-16,-1 1 1 15,1-3-1-15,6-6 0 16,4-9-1-16,1-8 0 16,9-10 0-16,5-17 0 15,0 0 1-15,19-19-1 16,-5-8 0-16,2-6 1 15,1-10 0-15,7-7 0 0,-2-2-1 16,0-4 0-16,-3-3 0 16,3 1 0-16,-1 1-1 15,0 4 0-15,2 2 0 16,2 6-1-16,1 2 1 15,3 11-1-15,-1 9 1 16,0 10-1-16,-2 9 1 16,2 9 1-16,-5 9-1 15,2 8 2-15,-7 8-2 16,1 13 2-16,-3 4-1 15,-2 5 0-15,-1 7-1 16,-9 2 1-16,-1 4-1 16,-5-1 0-16,-2 0-1 15,-2-8-1-15,1-4-1 0,-3-11-1 16,7-5-3-16,-8-16-3 15,18 2-19-15,-9-22-9 16,5-11 2-16,-5-14-2 16</inkml:trace>
  <inkml:trace contextRef="#ctx0" brushRef="#br1" timeOffset="161244.2226">9844 3012 65 0,'-44'-33'36'0,"3"15"0"16,-12-4 0-16,15 20-11 16,-5-9-17-16,16 9-2 15,4 0-2-15,23 2-2 16,0 0-1-16,39-16-1 15,11 8-4-15,6-14-7 16,19 13-26-16,-8-12 1 0,9 9-3 16,-17-6 0-16</inkml:trace>
  <inkml:trace contextRef="#ctx0" brushRef="#br1" timeOffset="161777.2531">9408 2166 75 0,'11'-6'38'15,"-11"6"-1"-15,0 0 2 16,0-12-30-16,0 12-1 0,11 3-2 16,3 0-2-16,5 1-1 15,11-1 0-15,8-2-1 16,14 0-1-16,10-2 0 15,9-1 0-15,6-2 0 16,-1-3 0-16,-3-1-1 16,-7 4-1-16,-11-1 1 15,-11 1-1-15,-14 2-1 16,-12 1-1-16,-18 1-4 15,0 0-18-15,0 0-14 16,-18-4 0-16,18 4-1 16,-27 4 1-16</inkml:trace>
  <inkml:trace contextRef="#ctx0" brushRef="#br1" timeOffset="162936.3194">15362 2638 83 0,'0'0'35'0,"0"0"0"16,-12-8 2-16,12 8-33 16,-19 5 0-16,5 4-1 15,-1 10 1-15,-4 4-1 16,-2 6 0-16,-5 6 0 15,2 8-1-15,-3 2-1 16,1 4 1-16,4 1-1 16,0-6 0-16,3 0 0 15,3-5-1-15,5-10 0 16,2-5 1-16,3-7-1 15,6-17 1-15,0 0 0 16,0 0-1-16,6-23 1 16,3-3 1-16,5-8-1 0,3-4 0 15,2-7 1-15,6-8-2 16,0 0 1-16,4 0-2 15,5-3 2-15,-7-1-2 16,7 5 1-16,-7 1-1 16,-2 3 1-16,-2 10 0 15,-3 6 0-15,-2 9 1 16,-4 5-1-16,1 10 1 15,-2 6-1-15,0 9 1 16,-1 6-1-16,5 6 0 16,-2 6 0-16,0 8 2 15,2 6-2-15,-3 7 2 16,-1 4-2-16,-3 0 1 15,0 6 0-15,-9-4 0 0,2 0 0 16,-6-4-2-16,2 0 0 16,-6-7-1-16,-1-7-1 15,1-2 0-15,1-6-4 16,-5-19-5-16,11 7-24 15,-10-20-1-15,10 6 0 16,-12-25-1-16</inkml:trace>
  <inkml:trace contextRef="#ctx0" brushRef="#br1" timeOffset="163117.3298">15339 2832 99 0,'-26'-15'36'16,"12"11"1"-16,-2-8-1 15,16 12-29-15,0 0-2 0,18-7-1 16,3 4-2-16,8 0-1 15,9 2-3-15,3-13-10 16,10 14-24-16,-10-9-2 16,8 11-1-16,-11-10-2 15</inkml:trace>
  <inkml:trace contextRef="#ctx0" brushRef="#br1" timeOffset="164821.4272">19052 2670 52 0,'0'0'34'15,"14"-13"-1"-15,-14 13 1 16,8-12-17-16,-8 12-12 16,0 0 0-16,0 0 0 15,1 15-1-15,-2 3 0 16,-8 1-1-16,4 11 0 15,-5 2-1-15,-2 10-1 16,0 2 0-16,0 2 0 16,-2 2-1-16,3 0 1 15,-2-3-1-15,2-3 1 0,2-7-1 16,1-6 1-16,3-9-1 15,3-5 2-15,2-15-1 16,0 0 0-16,7-24 1 16,3-1-1-16,3-11 1 15,2-2-1-15,0-10 1 16,5-4-1-16,-1-7 0 15,0 1 1-15,2-2-2 16,0 3 0-16,-1 0 0 16,1 3-1-16,1 3 1 15,3 6 0-15,-2 11 0 16,6 4-1-16,-6 8 2 15,2 8-1-15,2 5 1 16,-1 6 0-16,-2 6 0 16,-3 5-1-16,2 4 1 0,-2 8-1 15,0 4 1-15,-4 7 0 16,-3 9 0-16,-3 6 1 15,-2 6-2-15,-7 4 2 16,-2 4-2-16,-5 1 1 16,-2-2-1-16,-3 1-1 15,1-2-1-15,-2-6 0 16,2-4-3-16,-4-9-2 15,13 6-16-15,-17-23-16 16,15 5 0-16,-10-18-1 16,12-9 2-16</inkml:trace>
  <inkml:trace contextRef="#ctx0" brushRef="#br1" timeOffset="165034.4394">19102 2808 95 0,'0'0'39'0,"-14"-9"2"16,14 9-3-16,20-4-33 16,6 0-3-16,14-2 0 15,1 2-1-15,13 1-4 16,-2-10-31-16,13 16-5 15,-7-14 1-15,3 12-4 16</inkml:trace>
  <inkml:trace contextRef="#ctx0" brushRef="#br1" timeOffset="166813.5412">5514 5539 58 0,'0'-13'35'16,"-6"1"-1"-16,6 12-4 0,-15-8-17 15,15 8-5-15,-28 5-1 16,18 8-2-16,-11 2-1 16,6 13-2-16,-8 7 3 15,3 8-3-15,-1 5 1 16,-1 10-1-16,1 4 1 15,1 4-1-15,0-2 0 16,1-6 0-16,5-5-2 16,0-11 1-16,4-10-1 15,6-14 1-15,4-18 0 16,0 0-1-16,8-31 2 15,5-5-1-15,-1-7 1 16,2-10-1-16,-2-11-1 16,5 0 0-16,-3-6 0 0,-2 2 0 15,2 0-1-15,2-1 1 16,-2 1-1-16,5 3 0 15,1 4 2-15,4 4-1 16,6 2 0-16,1 7 0 16,2 8 1-16,0 7-1 15,2 8 0-15,-5 9 1 16,-1 8-1-16,-6 10 1 15,-3 10-1-15,-4 12 1 16,-4 12-1-16,-5 12 1 16,-4 7-1-16,-3 10 0 15,0 4 0-15,-2 8 1 16,-2 2 1-16,2-2-2 15,-1-3 2-15,1-5-2 0,2-5 1 16,2-7-3-16,2-6 0 16,-1-14-3-16,5 2-7 15,-13-24-25-15,10 2-2 16,-5-17 1-16,-6-11-1 15</inkml:trace>
  <inkml:trace contextRef="#ctx0" brushRef="#br1" timeOffset="166979.5507">5485 5707 97 0,'-20'-13'38'0,"-3"-6"0"16,23 19-1-16,0-13-31 16,24 4-1-16,13-4-2 15,11-5-3-15,13 12-11 16,-4-16-26-16,14 8-3 0,-11-1-1 15,-2 6-1-15</inkml:trace>
  <inkml:trace contextRef="#ctx0" brushRef="#br2" timeOffset="193659.0767">17441 5250 71 0,'0'0'35'0,"15"-18"-1"16,2 18-2-16,-17 0-26 15,17-2-1-15,-17 2 0 0,12 24-1 16,-12 1-1-16,0 11 0 16,-9 5-1-16,0 9 0 15,-5 6-1-15,-6 3 2 16,0-2-4-16,-1-5 1 15,6-3-2-15,-6-16-12 16,20 0-20-16,-4-13 0 16,10-7-1-16,-5-13-3 15</inkml:trace>
  <inkml:trace contextRef="#ctx0" brushRef="#br2" timeOffset="193889.0898">17578 5195 89 0,'4'-19'38'16,"10"10"-1"-16,-4-7 1 16,5 6-35-16,13-2-2 15,3 3-1-15,5 0-2 16,1-2-2-16,11 13-9 15,-11-12-23-15,12 11-1 16,-13-2 0-16,1 7 0 16</inkml:trace>
  <inkml:trace contextRef="#ctx0" brushRef="#br2" timeOffset="194089.1013">17522 5483 75 0,'-11'13'37'15,"11"-13"-2"-15,20-1 0 16,7-13-31-16,17 4-2 16,8-3-1-16,5-1-2 15,0 6-4-15,-8-8-21 16,1 13-8-16,-16 0 0 15,-10 10-2-15</inkml:trace>
  <inkml:trace contextRef="#ctx0" brushRef="#br2" timeOffset="194273.1118">17467 5722 99 0,'14'3'38'0,"15"-19"0"15,28 0-3-15,8-8-31 16,9-3-5-16,6 4-2 15,-11-4-34-15,8 8 1 16,-20-3-4-16,-5 15 1 16</inkml:trace>
  <inkml:trace contextRef="#ctx0" brushRef="#br2" timeOffset="195692.1929">22206 5220 85 0,'14'-16'36'0,"-11"5"-1"15,9 8 0-15,-12 3-30 16,11-3 0-16,-11 3-1 15,8 17 1-15,-13 2-1 16,1 9-1-16,-6 7 0 0,1 7-1 16,-5 5-1-16,-2 4 0 15,2-3-1-15,0 7 0 16,5-4-2-16,2-8 1 15,9-1-5-15,-3-15-28 16,20-1-4-16,-4-16 2 16,14 0-3-16</inkml:trace>
  <inkml:trace contextRef="#ctx0" brushRef="#br2" timeOffset="195930.2066">22321 5208 101 0,'-19'-17'39'16,"19"17"1"-16,-13-19-1 16,26 3-36-16,4 3 0 15,13 2-1-15,10-2 0 16,4 1 0-16,12 2-2 15,1 3 0-15,5 5-3 16,-5-6-9-16,3 17-25 16,-21-7-1-16,-7 10-1 15,-22-4-1-15</inkml:trace>
  <inkml:trace contextRef="#ctx0" brushRef="#br2" timeOffset="196147.219">22199 5445 75 0,'-5'15'40'16,"5"-15"-1"-16,22 6 2 16,3-15-14-16,20 2-23 15,5-1-1-15,11 0-1 16,1 0-2-16,-3 1-2 15,-3 10-7-15,-23-6-27 16,3 13-3-16,-36-10 1 16,2 24-2-16</inkml:trace>
  <inkml:trace contextRef="#ctx0" brushRef="#br2" timeOffset="196326.2292">22139 5748 123 0,'44'6'41'0,"11"-15"-1"15,22 4-9-15,3-8-29 16,4-8-7-16,9 9-29 16,-13-9-6-16,-4 10 0 15,-18-4-4-15</inkml:trace>
  <inkml:trace contextRef="#ctx0" brushRef="#br3" timeOffset="208296.9139">1266 1048 83 0,'0'0'33'15,"0"0"3"-15,0 0-9 16,7-46-20-16,-7 46-2 0,0 0-1 15,0 0 0-15,0 0-1 16,0 0 0-16,0 0 0 16,0 0-1-16,0 0 1 15,0 0 0-15,-14 45-1 16,2 2 0-16,-6 5-1 15,-4 8 2-15,-4 0-4 16,1 0 2-16,-3-10-1 16,9-15 0-16,3-8 1 15,7-10-1-15,9-17 1 16,0 0 0-16,0 0 0 15,14-17 0-15,0-8 0 16,3-7 0-16,0-6 0 16,-17 38 0-16,18-46 1 15,-18 46-1-15,21-53 0 0,-21 53-2 16,17-57 2-16,-17 57-2 15,16-55 2-15,-16 55-2 16,13-52 1-16,-13 52-1 16,0 0 0-16,30-59 2 15,-30 59 0-15,0 0-1 16,0 0 1-16,49-27 0 15,-33 36 0-15,12 22 0 16,-3 15-2-16,7 13 2 16,-5 8-2-16,1 2 0 15,-5 1 0-15,2-6 0 16,-4-21-1-16,-1-7 2 15,2-10 0-15,3-10 0 16,-2-12 1-16,5-8 0 0,-3-8 0 16,2-10 0-16,-2-11 1 15,2-7-1-15,-3-7 1 16,-24 47-1-16,21-59 1 15,-21 59-2-15,21-64 1 16,-21 64-1-16,15-73 0 16,-15 73-2-16,14-68 3 15,-14 68-3-15,8-64 1 16,-8 64-1-16,10-53 1 15,-10 53-3-15,2-45 0 16,-2 45-7-16,0 0-27 16,0 0-3-16,18-46 0 15,-18 46 0-15</inkml:trace>
  <inkml:trace contextRef="#ctx0" brushRef="#br3" timeOffset="211436.0934">4725 2828 71 0,'4'-12'36'16,"-4"12"-1"-16,0 0 1 0,-10-17-29 16,10 17 0-16,0 0-2 15,0 0-1-15,0 0-1 16,-3 24 0-16,-4-1-1 15,0 8 0-15,-6 5-1 16,-1 10 1-16,-5 5-1 16,1 3 1-16,-3-3-2 15,1-3 1-15,1-6 0 16,6-6 0-16,3-11-1 15,7-10 1-15,3-15 0 16,13-21-1-16,2-9 1 16,8-14 0-16,7-9 1 15,3-8-1-15,0-9 0 16,1-5 0-16,0 2 0 15,-3 4-1-15,-3 7 1 0,-5 6-1 16,-4 12 0-16,-3 10-1 16,-4 12 1-16,-1 12 0 15,-11 10 1-15,16 23 0 16,-8 8 0-16,2 11 0 15,3 9-1-15,6 7 1 16,2 6-1-16,3 4 0 16,5 0 0-16,3-4-1 15,3-11 1-15,4-5 1 16,2-12-1-16,-5-9 1 15,1-17-1-15,-1-13 1 16,0-16 0-16,-4-11 0 16,-3-11 0-16,-1-11 0 15,-5-5 0-15,1-9 0 0,-6-4-1 16,-2 2 0-16,-2 2 0 15,-5 4-1-15,0 6 0 16,1 4-2-16,1 10-1 16,-5 5-6-16,14 23-24 15,-16-3-6-15,12 17 0 16,-16 0-3-16</inkml:trace>
  <inkml:trace contextRef="#ctx0" brushRef="#br3" timeOffset="214125.2473">6524 5590 47 0,'9'-12'34'16,"5"0"1"-16,-6-2 0 15,3 9-15-15,-10-6-15 16,-1 11 1-16,9-6-2 15,-9 6 0-15,-1 17-2 16,-4 5 1-16,-4 3-1 16,-2 6 1-16,-1 7 1 15,-2 5-2-15,-2 3 1 16,2 6-1-16,0 0 1 15,2-5-2-15,-1-4 2 16,3-5-3-16,2-7 1 16,2-8-1-16,2-7 1 15,4-16 0-15,0 0 0 0,-2-21 0 16,9-6 0-16,3-10 0 15,1-7-2-15,7-8 2 16,0-8-2-16,5-2 0 16,3-2 0-16,-3 4 0 15,1 4 0-15,-2 7 0 16,-3 9 2-16,-3 9-3 15,-2 12 3-15,-5 13-1 16,-9 6 0-16,16 20 1 16,-9 9-1-16,1 13 0 15,2 8 2-15,2 10-1 16,3 7 1-16,5 7-1 15,3 0 1-15,5 0 0 16,7-3 0-16,3-9-1 16,3-9-1-16,4-6 0 0,-1-15 0 15,-2-10 1-15,0-18-1 16,-4-12 1-16,-4-17-1 15,2-10 1-15,-10-13 0 16,1-12 0-16,-3-9-3 16,-5-11 2-16,0 1-2 15,-3-2-1-15,-3 7-1 16,-7 3-2-16,8 18-9 15,-16-6-25-15,14 20 2 16,-6 3-3-16,3 17 0 16</inkml:trace>
  <inkml:trace contextRef="#ctx0" brushRef="#br4" timeOffset="223006.7553">3586 908 15 0,'0'0'26'16,"0"0"3"-16,49-29 3 15,-49 29-20-15,0 0 1 16,0 0 0-16,0 0 0 15,0 0-2-15,36-51 1 16,-36 51-3-16,0 0-2 16,0 0-1-16,0 0 0 15,0 0-2-15,0 0-1 16,-28-44 0-16,28 44-3 0,0 0 2 15,0 0-1-15,-58 7 0 16,58-7 0-16,0 0 0 16,-61 30 1-16,61-30 0 15,-50 36 1-15,50-36-2 16,-48 39 1-16,-2 16-1 15,9 8 2-15,5-3-2 16,13 0 0-16,5-3-2 16,14-1 2-16,4-9-1 15,12-11 0-15,0-9 0 16,4-1 0-16,3-4 0 15,0-5 1-15,2-6-1 16,2-5 1-16,1-6-1 16,2-7 1-16,1-5-1 0,3-8 1 15,0-5-1-15,1-3 1 16,-2-2 0-16,0-2-1 15,-1 0 1-15,-5 6-1 16,-23 26 1-16,26-23-1 16,-13 3 0-16,3 10 1 15,-16 10-1-15,12 0 0 16,-12 0 0-16,-1 32 0 15,-8-6 0-15,2 9 0 16,0 3 0-16,-1 4 0 16,3-6 0-16,1-2-1 15,1-6-1-15,3-10-2 16,11-4-7-16,-11-14-28 15,27-4-2-15,-10-14-1 16,6 1 0-16</inkml:trace>
  <inkml:trace contextRef="#ctx0" brushRef="#br4" timeOffset="225681.9083">8063 2505 59 0,'3'-13'36'15,"-3"-2"-3"-15,2 1 2 16,-9-16-13-16,5 9-20 16,-5-5 2-16,3 3-1 15,-7 0 2-15,1 8-1 16,-7-1 0-16,-3 12-1 15,-4 8 0-15,-6 12-1 16,-7 11 0-16,-6 14 2 16,-5 10-3-16,-1 13 2 15,-6 8-2-15,7 5 2 16,1 2-2-16,10-1 2 0,12-7-2 15,14-4 0 1,14-13-1-16,16-12 1 0,17-17 0 16,8-11 0-16,13-16-1 15,9-10 1-15,1-11 0 16,0-7 0-16,-3 0-1 15,-11-2 1-15,-6 5-1 16,-14 10 1-16,-10 14-1 16,-9 15 1-16,-14 15-1 15,-8 7 1-15,-2 9-2 16,-1 0 0-16,1 2-3 15,2-12-3-15,17-1-30 16,-9-32-4-16,31 5 1 16,-5-25-3-16</inkml:trace>
  <inkml:trace contextRef="#ctx0" brushRef="#br5" timeOffset="235922.494">8539 5408 39 0,'0'0'32'0,"-1"-10"2"16,1 10-1-16,4-12-11 16,-7 2-16-16,3 10 0 15,9-13-1-15,-9 13 0 16,0 0-1-16,9 23-1 15,-11 0 0-15,2 11-1 16,-5 6 0-16,0 9 2 16,-1 8-1-16,2 1-1 15,-1 5 1-15,-1 2-1 16,2-4 0-16,-1 0 0 15,3-8 0-15,1-4-4 0,2-7 1 16,2-11-2 0,3-2-5-16,-6-29-20 0,16 14-9 15,-16-14 2-15,21-22-2 16</inkml:trace>
  <inkml:trace contextRef="#ctx0" brushRef="#br5" timeOffset="236358.5189">8297 5461 67 0,'-17'3'36'16,"-4"-7"-2"-16,6 6 2 15,-1-6-30-15,16 4 0 16,-15-8-1-16,15 8-1 15,10-23 0-15,10 9-1 16,3-2-1-16,13 1 0 16,9-3 0-16,10 5 0 15,4-4 0-15,4 7-1 16,3 1 0-16,-4 5-1 15,-1 2 1-15,-6 2-1 16,-7 2 0-16,-5 2 0 16,-6 4 0-16,-8-2-1 0,0-1 0 15,-7 0-1-15,-4 0-2 16,-5-8-2-16,6 8-7 15,-19-5-24-15,20-16 1 16,-18 1-2-16,3 3 1 16</inkml:trace>
  <inkml:trace contextRef="#ctx0" brushRef="#br6" timeOffset="247276.1434">17312 2340 67 0,'1'-13'34'0,"-1"13"0"15,0 0-2-15,-9 19-27 0,1 1-2 16,8 16 0-16,-2 4 0 16,-1 16 1-16,1 6-2 15,2 8 0-15,-1 5-1 16,1 1 1-16,-3 2-1 15,1-1 0-15,-3-8-2 16,4-10-3-16,5-5-6 16,-2-20-25-16,12-11 1 15,3-21-2-15,11-12 1 16</inkml:trace>
  <inkml:trace contextRef="#ctx0" brushRef="#br6" timeOffset="247802.1735">17846 2265 72 0,'0'0'35'0,"-5"15"0"15,-7 0-1-15,-8 11-32 16,-2 3 0-16,-3 11 0 16,-9 2-1-16,-4 6 3 15,-9-1-1-15,0 2 1 16,-2-7-1-16,4-2 1 15,2-8-1-15,6-5 0 16,8-8-1-16,7-5-2 0,9-3 1 16,13-11-1-16,0 0 0 15,0 0 1-15,12-3-1 16,7-4 2-16,4 0-2 15,1 4 2-15,5 0-1 16,2 3 0-16,1 6 0 16,1 3-1-16,-2 9 0 15,0 5 0-15,-3 5 1 16,5 3-1-16,-4 5 0 15,2-3 0-15,-3 1 1 16,1-1-1-16,-2-2 0 16,-1-3 1-16,1-4-1 15,-4-3 0-15,-2-4-1 16,1-4 1-16,-4 1-2 15,-4-12-3-15,3 11-8 0,-17-13-25 16,17-10 0-16,-17-1 0 16,0 11-2-16</inkml:trace>
  <inkml:trace contextRef="#ctx0" brushRef="#br7" timeOffset="258066.7606">3637 5176 65 0,'0'0'35'0,"13"-19"-1"15,-13 19 2-15,0 0-30 16,0 0 0-16,0 0-1 16,0 0-1-16,0 0-1 15,0 0 0-15,7 10 0 16,-4 4-1-16,-4 7-1 15,-1 9 1-15,-4 8-1 16,-2 11 0-16,-7 9-1 16,-3 9 2-16,-6 1 1 15,1 4 0-15,-1-4 0 16,-2-8 0-16,5-10 0 0,6-7 0 15,7-11 1-15,7-9-3 16,2-10 0-16,13-5 0 16,5-7 0-16,5-1 0 15,9-8 0-15,5 1 0 16,2-7 0-16,8 2 0 15,-1-1 0-15,4 1-1 16,-1 3 1-16,1 1 0 16,1 5-1-16,-6-1 0 15,-2 3 0-15,-2-2 1 16,-4 0-1-16,-4 0 0 15,-4-3 0-15,-3-1-1 16,-4-1-2-16,-1 0 2 0,-3-6-3 16,-6 7 0-16,2 2-3 15,-12-13-2-15,-3 18-28 16,0 0-2-16,0 0 2 15,0 0-3-15</inkml:trace>
  <inkml:trace contextRef="#ctx0" brushRef="#br8" timeOffset="269198.3973">1339 5197 77 0,'4'-10'34'0,"-4"-2"1"16,0 12-8-16,0 0-20 16,0 0-2-16,0 0 0 15,0 0-2-15,-11 14 1 16,13 14-2-16,-3 5 0 15,2 17-1-15,4 8 0 16,-2 14 0-16,-2 9 1 16,3 3 0-16,-1 5-1 15,0-4 0-15,-2-6 0 16,0-7 0-16,1-14 1 15,-1-14-1-15,2-12-1 0,-1-9 0 16,-2-23 1-16,0 0 0 16,0 0 0-16,11-36-1 15,-10 4 1-15,-1-9 0 16,-3-6-2-16,3-13 3 15,-7-4-3-15,4-4 2 16,-2-5-2-16,0-3 1 16,0-2 0-16,6-3 0 15,4 0 1-15,-1 6-3 16,11 6 2-16,3 6-1 15,1 11 2-15,6 8-2 16,-1 9 0-16,2 11 1 16,-1 8 1-16,3 7-1 15,0 8 1-15,2 4-1 16,6 6 0-16,-2 7 1 0,8 4 0 15,-4 7 0-15,-1 0-1 16,-3 9 0-16,-6 2 0 16,-10 1 1-16,-8 4-1 15,-15 1 1-15,-14 2-1 16,-13-1 0-16,-11 0 0 15,-9-4 1-15,-9-4-1 16,-5-2 1-16,3-9 0 16,1-5-1-16,7-8 1 15,11-7-1-15,8-6-3 16,13-15-4-16,22 1-30 15,4-19-2-15,23 1-1 16,9-9-3-16</inkml:trace>
  <inkml:trace contextRef="#ctx0" brushRef="#br8" timeOffset="270767.487">11283 5314 67 0,'10'-18'33'16,"-5"-2"0"-16,7 6-2 16,-10-1-25-16,-2 15-1 15,4-16-1-15,-4 16 1 16,0 0-2-16,-3 20 0 15,0 3-1-15,1 10 0 16,0 8-2-16,1 11 1 16,-2 10-1-16,3 5 3 15,0 3-1-15,0 1 0 16,-1-3 1-16,-2-2-1 15,3-7 1-15,-4-13 0 16,2-7 0-16,1-11-3 16,-2-10 1-16,3-18 0 0,0 0 0 15,7-22-1-15,-2-9-1 16,0-7 2-16,0-9-2 15,2-11 3-15,0-8-4 16,0-5 1-16,-1-6 0 16,1-1 0-16,-1-6 2 15,3 2-3-15,1-1 3 16,3 8-2-16,2 6 0 15,6 7 1-15,2 9-1 16,4 12 2-16,3 8-2 16,1 10 1-16,2 9-1 15,-2 8 0-15,4 7 1 16,1 9 1-16,-4 5 1 15,-1 7-2-15,-5 5 2 0,1 3-2 16,-9 6 2-16,-8 3-1 16,0 4 1-16,-11 4-2 15,-11 2-1-15,-4-1 2 16,-9 2-2-16,-7-4 2 15,-6-2-1-15,-4-5 0 16,-5-7 0-16,-6-8 1 16,5-4-1-16,0-9 1 15,3-6-1-15,7-6-1 16,9-4-1-16,8-7-3 15,21 12-30-15,8-30-4 16,14 13 0-16,3-6-2 16</inkml:trace>
  <inkml:trace contextRef="#ctx0" brushRef="#br2" timeOffset="291288.6608">7760 902 66 0,'0'0'36'15,"0"0"-1"-15,0 0 2 16,32-45-20-16,-32 45-12 15,0 0-1-15,0 0-2 16,0 0 2-16,0 0-1 16,0 0 0-16,0 0-1 15,0 0-1-15,0 0 1 16,-9 47-1-16,9-47 1 0,-23 51-1 15,9-2 1-15,-5 1-2 16,5 3 0-16,2-8 0 16,4-3 0-16,-2-11 0 15,8-11 1-15,2-20-1 16,0 0 1-16,0 0 0 15,0 0 0-15,0 0 0 16,0 0 0-16,23-54 1 16,-23 54-1-16,0 0 0 15,12-63-2-15,-12 63 1 16,7-48-1-16,-7 48 0 15,10-53 0-15,-10 53 0 16,13-55 0-16,-13 55 1 16,14-49 0-16,-14 49 0 0,16-49 1 15,-16 49-1-15,0 0 1 16,22-49-1-16,-22 49 1 15,0 0-1-15,0 0 0 16,0 0 0-16,0 0 0 16,52-10 0-16,-52 10 1 15,0 0 1-15,0 0-1 16,48 41 0-16,-48-41 0 15,0 0-1-15,52 23 1 16,-52-23-2-16,0 0 1 16,68 5-1-16,-68-5 1 15,52-9-1-15,-52 9 2 16,57-18 0-16,-57 18 0 15,53-27 0-15,-53 27-1 0,50-29 0 16,-50 29 0-16,0 0 0 16,60-26 0-16,-60 26 0 15,0 0 0-15,0 0 2 16,51 22-1-16,-51-22 1 15,0 0-1-15,13 62 0 16,-16 4 1-16,-7 1-1 16,3 7 0-16,-3-5-2 15,4-7 0-15,-3-15 0 16,7-14-1-16,2-33-2 15,18 4-4-15,-18-4-30 16,0 0-2-16,0 0 1 16,0 0-2-16</inkml:trace>
  <inkml:trace contextRef="#ctx0" brushRef="#br2" timeOffset="304442.4131">10445 750 66 0,'0'0'37'15,"0"0"0"-15,0 0 0 16,0 0-28-16,0 0-2 16,0 0 0-16,0 0-2 15,0 0-2-15,0 0 0 16,0 0-1-16,0 0-1 15,0 0 1-15,28 56-1 0,-28-56 1 16,-5 40-1-16,-6 25 1 16,-6 3-1-16,1 7 0 15,-2 1-1-15,0-1-1 16,2-10-1-16,7-17-2 15,16-24-8-15,-7-24-25 16,18-2 0-16,0-20-1 16,5-3-1-16</inkml:trace>
  <inkml:trace contextRef="#ctx0" brushRef="#br2" timeOffset="304684.4269">10494 1138 93 0,'0'0'39'0,"-17"-49"1"15,17 49-1-15,0 0-33 16,0 0-2-16,0 0 1 16,0 0-3-16,0 0 0 15,0 0 0-15,0 0-2 16,0 0 0-16,49-11-2 15,-49 11-1-15,0 0-7 16,64-16-23-16,-64 16-7 16,54-18 0-16,-54 18-1 15</inkml:trace>
  <inkml:trace contextRef="#ctx0" brushRef="#br2" timeOffset="305029.4467">10944 777 63 0,'0'0'38'0,"0"0"-1"16,0 0 2-16,-14-51-25 15,14 51-4-15,0 0-1 16,0 0-3-16,0 0-2 16,0 0 0-16,0 0 0 15,-38 63-1-15,38-63 0 16,-13 50 0-16,0 27 0 0,-7 2-3 15,2 8 3-15,0-3-4 16,3-3 0-16,0-15-2 16,6-15-1-16,18-25-12 15,-9-26-23-15,19 1-1 16,-5-19-1-16,8 1-1 15</inkml:trace>
  <inkml:trace contextRef="#ctx0" brushRef="#br4" timeOffset="316730.1159">11791 807 17 0,'0'0'30'16,"0"0"0"-16,0 0 3 0,0 0-16 16,0 0-3-16,0 0-1 15,0 0-3-15,0 0-1 16,0 0-2-16,0 0-1 15,0 0-1-15,0 0-2 16,0 0 1-16,44-46-1 16,-44 46 1-16,0 0-1 15,0 0-1-15,0 0 0 16,0 0 0-16,0 0 0 15,0 0 0-15,0 0 1 16,0 0-1-16,0 0 1 16,12 62-1-16,-12-62 1 15,1 44-1-15,-5 17 1 16,-4 6-2-16,4-1 0 15,-3 1-1-15,2-5 1 0,-3-14-2 16,7-13 0-16,5-23-2 16,-4-12-3-16,17 7-16 15,-17-7-17-15,14-18-1 16,-14 7 1-16,0 11-2 15</inkml:trace>
  <inkml:trace contextRef="#ctx0" brushRef="#br7" timeOffset="337368.2964">14050 842 45 0,'0'0'33'0,"46"-47"2"16,-46 47-1-16,0 0-22 0,0 0 0 15,32-51 0-15,-32 51-3 16,0 0-2-16,0 0-2 15,0 0-1-15,0 0-2 16,0 0 1-16,0 0-1 16,-51-35 0-16,51 35 0 15,0 0 0-15,-47 7-1 16,47-7 0-16,0 0 1 15,-58 16-1-15,58-16-1 16,0 0 0-16,-61 26 1 16,61-26-1-16,0 0 0 15,-61 38 1-15,61-38 0 16,0 0 0-16,-55 55 1 15,55-55-1-15,0 0 0 0,-45 65 0 16,45-65 0-16,-16 46 0 16,16-46-1-16,10 33-1 15,-5 11 1-15,10-6-1 16,12-6 1-16,4-4 0 15,12-10 0-15,-3-6-1 16,7-7 1-16,-47-5 0 16,0 0 1-16,61-7 0 15,-61 7-1-15,47-14 1 16,-47 14-1-16,50-26 0 15,-50 26 0-15,58-36 0 16,-58 36-1-16,57-43 1 16,-57 43-2-16,54-51 2 15,-54 51 0-15,42-54 0 0,-42 54 1 16,27-57-1-16,-27 57 0 15,0-51 0-15,0 51 1 16,0 0-2-16,-42-60 0 16,42 60-2-16,-51-28-4 15,51 28-28-15,-56-16-5 16,56 16 1-16,-54-4-2 15</inkml:trace>
  <inkml:trace contextRef="#ctx0" brushRef="#br7" timeOffset="339141.3978">20194 842 44 0,'0'0'33'0,"0"0"2"0,0 0 1 16,47-59-25-16,-47 59-2 16,0 0 1-16,0 0-3 15,0 0-1-15,10-54-2 16,-10 54 0-16,0 0-1 15,0 0 0-15,0 0 0 16,-48-24-1-16,48 24-1 16,0 0 0-16,-48 3 1 15,48-3-1-15,0 0 0 16,-67 29-1-16,67-29 2 15,-49 32 0-15,49-32 0 16,-45 41 0-16,45-41-1 16,-41 55-1-16,25-37 1 15,-11 48-1-15,16 1 0 0,10-6-2 16,21-3 2-16,13-16 0 15,12-7 0-15,4-18 0 16,-49-17 1-16,52-7 0 16,-52 7 0-16,68-23 1 15,-68 23-2-15,73-41 1 16,-73 41-2-16,74-50 1 15,-74 50-1-15,65-62 0 16,-65 62 0-16,59-67 1 16,-59 67-2-16,37-70 2 15,-37 70 0-15,15-65 0 16,-15 65-1-16,-18-54 1 15,18 54-2-15,0 0-1 0,-77-54-2 16,77 54-19-16,-62-26-15 16,62 26 1-16,-58-15-1 15,58 15-1-15</inkml:trace>
  <inkml:trace contextRef="#ctx0" brushRef="#br7" timeOffset="342093.5666">14766 5421 29 0,'9'-9'27'15,"-1"-3"3"-15,-7 0 0 16,-1 12-14-16,0-25-5 16,0 25 0-16,-2-25-1 15,2 25 0-15,-6-22-3 16,6 22-1-16,-14-20-1 15,14 20 0-15,-17-15-2 0,8 14 0 16,-6-2-1-16,-3 5-1 16,0 0 1-16,-5 8-1 15,-4 1 0-15,-2 4 1 16,-6 4-1-16,-2 6 0 15,-2 4 0-15,3 2 0 16,-2 4 0-16,8 4 0 16,2 1-1-16,8 5 3 15,6-2-3-15,10 1 1 16,9-1 1-16,15 0-1 15,7-1 1-15,9-6-1 16,8-3 0-16,3-8-2 16,5-3 3-16,5-8-2 0,-1-10 0 15,-3-10 0-15,-1-11-1 16,-1-11 2-16,1-17-2 15,-2-8 1-15,-5-10-1 16,-3-6 0-16,-9-7 0 16,-9-1 1-16,-8-1 1 15,-17 5-3-15,-13 12 1 16,-19 11 0-16,-15 17-2 15,-17 13 0-15,-7 27-5 16,-17 3-27-16,15 21-1 16,-1-4 0-16,21 6-4 15</inkml:trace>
  <inkml:trace contextRef="#ctx0" brushRef="#br7" timeOffset="354113.2541">15310 795 35 0,'0'0'29'16,"-3"-48"3"-16,3 48-2 16,0 0-18-16,0 0-2 15,0 0-1-15,0 0 1 16,0 0-2-16,4-47 0 15,-4 47-3-15,0 0 0 16,0 0 0-16,0 0-3 16,0 0 1-16,0 0 0 15,0 0-1-15,0 0-1 16,-20 52 1-16,20-52 0 15,0 0-1-15,-18 71 2 16,18-71-2-16,-17 58 0 16,-3-12 0-16,5 18 1 15,0-9-2-15,6-7 1 0,1-11-1 16,8-9 0-16,-4-13 0 15,4-15 0-15,0 0 0 16,0 0 1-16,0 0 1 16,0 0-2-16,0 0 1 15,0 0 0-15,7-61-1 16,-7 61-1-16,0 0 2 15,6-73-2-15,-6 73 1 16,10-64-1-16,-10 64 1 16,18-79-1-16,-18 79 2 15,24-83 0-15,-24 83-1 16,30-84 1-16,-30 84-1 15,36-77 0-15,-36 77 1 0,40-67-1 16,-40 67 0-16,40-52 0 16,-40 52-1-16,0 0 1 15,60-43-1-15,-60 43 1 16,0 0 0-16,54-1-1 15,-54 1 1-15,0 0 0 16,0 0 0-16,52 40-1 16,-52-40 1-16,0 0 0 15,21 49 0-15,-21-49 0 16,0 0 0-16,-3 52 0 15,3-52 0-15,0 0 1 16,0 0-1-16,-33 57 1 16,33-57-1-16,0 0 0 15,0 0 0-15,-59 47 1 0,59-47-1 16,0 0 0-16,-48 24 0 15,48-24 0-15,0 0 0 16,0 0 0-16,0 0 1 16,0 0 0-16,0 0 0 15,0 0-1-15,0 0 1 16,-13 51 1-16,13-51-1 15,0 0 0-15,51 23 0 16,-51-23 1-16,0 0 0 16,64 32 0-16,-64-32-1 15,48 29 1-15,-48-29-1 16,46 34 0-16,-46-34 0 15,0 0-1-15,65 50 0 16,-65-50 0-16,0 0-1 0,53 48 1 16,-53-48 0-16,0 0 0 15,0 0 0-15,44 53 1 16,-44-53-3-16,0 0 1 15,0 0-1-15,0 0-2 16,0 0-6-16,0 0-29 16,0 0-1-16,0 0 1 15,0 0 0-15</inkml:trace>
  <inkml:trace contextRef="#ctx0" brushRef="#br7" timeOffset="356121.369">13437 2467 54 0,'0'0'35'0,"-4"-23"-2"16,4 23 2-16,-6-25-10 15,6 25-20-15,-7-12 0 16,7 12-1-16,0 0 0 16,-9 13-1-16,4 6 0 15,0 5 0-15,-2 10-1 0,3 7 0 16,-3 11 0-16,0 6 0 15,-2 2-1-15,3 3 1 16,-4-1-1-16,1 2 0 16,3-10-1-16,-2-3 1 15,3-11-1-15,1-7 0 16,3-8 0-16,0-9 1 15,1-16-1-15,0 0 1 16,0 0-1-16,2-24 1 16,0-2 0-16,0-4-1 15,-1-7 1-15,0-4 0 16,1-8-1-16,-1-3 0 15,4-7 0-15,3-6-1 16,2-4 0-16,4-5 0 16,4-1 1-16,7 1-2 0,4 8 2 15,4 8-1-15,1 7 1 16,5 9 0-16,-3 12 0 15,-1 13 0-15,0 8-1 16,-6 8 1-16,-2 5 0 16,-4 8 0-16,-2 5 0 15,-4 9 0-15,-3 1-1 16,-5 6 1-16,-3 2 0 15,-4 3 0-15,-3 5-1 16,-7-4 1-16,-6 3 0 16,-9-5 1-16,-5-2-1 15,-5-2 1-15,-7-3 0 16,1-5 0-16,1-4 0 15,1-6 0-15,4-4 0 0,9-4-1 16,5-3 0-16,5-2 0 16,14-2 1-16,0 0-1 15,0 0 0-15,24-8 1 16,-2 7-1-16,4 4 1 15,9 1 1-15,4 5-1 16,2 7 0-16,0 0 1 16,0 7-1-16,-3 6 0 15,0 1 0-15,-5 5 0 16,-5-1 0-16,-4 1-1 15,-1-2 1-15,-3 2-1 16,-3-2 0-16,1-4 1 16,-3-3-1-16,1-3-1 15,-2-8 1-15,-4 0 0 0,3-6-1 16,-13-9-3-16,21 12-20 15,-21-27-13-15,0 15-2 16,6-24-1-16,-2 10-2 16</inkml:trace>
  <inkml:trace contextRef="#ctx0" brushRef="#br7" timeOffset="358240.4902">12832 5143 78 0,'0'-11'34'0,"0"11"-2"0,0 0-5 15,0 0-23-15,0 0 0 16,-9 29 0-16,1-7-1 16,3 13 0-16,-1 3-1 15,1 10 0-15,-1 2-1 16,-1 10 1-16,1 0-2 15,1 0 4-15,-1-1-2 16,0-4 0-16,0-8 0 16,2-3 0-16,-1-8 0 15,1-13 0-15,0-9 1 16,4-14-3-16,0 0-1 15,4-9 3-15,1-13-3 16,0-6 3-16,1-10-3 16,0-7 1-16,-2-6-2 0,2-3 2 15,0-6 0-15,2-3-2 16,0-1 3-16,0 0-3 15,1 4 2-15,6 2 0 16,6 4-1-16,6 5 1 16,4 8-2-16,5 6 3 15,-1 8-2-15,5 6 2 16,0 9-3-16,-7 4 3 15,0 6-1-15,-1 7 0 16,-8 4 2-16,0 4-3 16,-9 3 3-16,3 4-3 15,-10 1 3-15,-2 1-3 16,-6 5 3-16,-3 0-2 15,-6 1 0-15,-6 0 0 0,-1-4 0 16,-8 4 0-16,-1-3 0 16,-3-3 0-16,0-4 0 15,-4-2 0-15,3-3 0 16,2-7 0-16,1 1 0 15,3-4 0-15,3-2 0 16,5 1 1-16,4-2-1 16,11 0 0-16,-11 2 0 15,11-2 0-15,12 10 1 16,1-1-1-16,4 2 1 15,7 3 0-15,2 1 0 16,5 2 0-16,0 4 1 16,2 2-1-16,-1 0 1 15,2 9-1-15,-4-1 1 0,-1 5 1 16,-4-1-2-16,-1 3 1 15,-4-1 1-15,-2 2-1 16,-3-5 0-16,-2-3-1 16,-1-2 1-16,-1-6-3 15,-1-2 3-15,-1-6-2 16,0-4 0-16,-9-11-1 15,16 11-2-15,-16-11-4 16,17-8-29-16,-20-4-2 16,3 12-1-16,-6-27 0 15</inkml:trace>
  <inkml:trace contextRef="#ctx0" brushRef="#br6" timeOffset="409329.4123">20940 2358 59 0,'0'0'36'16,"0"-18"-2"-16,0 18 1 15,-4-21-23-15,4 21-4 16,0-14-1-16,0 14-2 15,0 0-1-15,0 0-1 16,0 0 0-16,0 0-1 16,-14 23 0-16,8 1-1 15,-8 8 0-15,5 4 0 16,-2 9 0-16,0 3 1 15,1 1-2-15,5 2 2 16,5 0-2-16,7-6 2 16,8-4-2-16,9-4 2 15,10-6-2-15,10-6 0 0,8-6 0 16,7-10 0-16,0-5 1 15,2-4 0-15,-4-7-1 16,-3-4 1-16,-6-8-1 16,-4-5 2-16,-2-5-2 15,-5-5-1-15,-3-5 2 16,4-7-2-16,-4-7 2 15,3-3-2-15,3-7 2 16,-8 0-2-16,3-2 2 16,2 1 0-16,-7 6 0 15,-2 6 0-15,-10 8 0 16,3 10 0-16,-9 11 1 15,-3 8-1-15,-9 15 0 16,0 0 0-16,0 0-1 16,-9 23 1-16,0 2-1 0,1 18 0 15,2 10 0-15,-4 11 1 16,4 9-1-16,-1 5 2 15,5 5-1-15,-1-2 0 16,2-2 0-16,2-13 1 16,0-8-2-16,6-13 1 15,-2-6-1-15,3-11-1 16,-1-8-1-16,-7-20-5 15,24 12-31-15,-20-23-2 16,7 2-1-16,-12-16-1 16</inkml:trace>
  <inkml:trace contextRef="#ctx0" brushRef="#br1" timeOffset="429154.5462">19739 5163 69 0,'16'-8'35'15,"-11"-5"0"-15,-5 13 0 16,-15-21-28-16,-5 17-3 16,-16 1 1-16,-4 8 0 15,-16 3-1-15,-4 13 1 16,-11 1-1-16,2 8 0 15,1 4-2-15,12 3 1 0,10 2-2 16,16 2 0-16,21-1-1 16,21-4 0-16,20-3 0 15,18-3 0-15,14-2 0 16,13-7 0-16,2 0 0 15,-4-2 1-15,-6-3-1 16,-17 1 0-16,-15 3 1 16,-21 1 1-16,-22 3-1 15,-18 2 1-15,-22 1 1 16,-7 2-1-16,-6 2 1 15,-7-5-1-15,3 0 1 16,5-5-3-16,14-5 0 16,8-7-3-16,22 3-7 15,0-22-24-15,28 2-6 16,10-16 1-16,23-1-4 0</inkml:trace>
  <inkml:trace contextRef="#ctx1" brushRef="#br1">21640 11070 0</inkml:trace>
  <inkml:trace contextRef="#ctx0" brushRef="#br1" timeOffset="430020.5958">21312 5042 75 0,'0'0'35'16,"-23"-24"-3"-16,1 24-2 0,-16-6-21 15,5 10-2-15,-9 2-2 16,3 8 0-16,-4 5-1 15,4 10 0-15,4 2-2 16,8 7 0-16,9 0 0 16,5 4-1-16,13-3 0 15,11 2-1-15,14-7 1 16,10-2-1-16,14-4 1 15,6-5-1-15,2-2 0 16,0-5 0-16,-8 1 1 16,-6-3-1-16,-13 1 1 15,-16 2 0-15,-18 3-1 16,-17 5 1-16,-20 4 0 15,-10 2 2-15,-11 1-3 0,-5 3 2 16,-3-2 1-16,4-2-2 16,10-6-1-16,12-9-3 15,24-2-31-15,9-17-4 16,31-5 0-16,13-19-3 15</inkml:trace>
  <inkml:trace contextRef="#ctx0" brushRef="#br1" timeOffset="430822.6416">24403 5077 90 0,'3'-22'37'0,"-3"22"-1"15,-29-22-4-15,6 20-25 16,-19-2 0-16,3 8 0 0,-16 1-2 15,-1 10-1-15,-6 2 0 16,4 6-2-16,9 4 0 16,9 5 0-16,16 1-1 15,18 4 0-15,21 0-1 16,23 0 0-16,19-2 0 15,15-1 0-15,8 0 0 16,2-2 1-16,-3-3-1 16,-10-3 0-16,-15 1 0 15,-20-3 1-15,-27 4-1 16,-18 2 1-16,-29 2-1 15,-16-1 2-15,-16 3 1 16,-13 0-1-16,-2-4 0 16,-1 0 0-16,12-4-1 0,10-13-1 15,21-1-3-15,13-16-10 16,32 4-14-16,17-27-8 15,28 1-7-15,6-13-2 16,21-3 0-16</inkml:trace>
  <inkml:trace contextRef="#ctx0" brushRef="#br1" timeOffset="434574.8563">16579 5189 40 0,'22'-17'31'0,"-7"3"1"0,-7-7-13 15,-8 21 9-15,-5-26-16 16,5 26 0-16,-21-24-3 16,10 18-2-16,-13-8-1 15,4 7 0-15,-11 2-2 16,4 8 0-16,-9 2-1 15,-6 16 0-15,-7 8-1 16,-8 14 0-16,-12 10 0 16,-11 12 1-16,-1 12-1 15,5 1 3-15,2 5-2 16,22-1 0-16,18-8-1 15,32-9 0-15,39-14 0 16,40-20-2-16,46-16-3 16,21-25-15-16,33 0-10 15,-7-33-8-15,8-8-7 0,-16-20-2 16</inkml:trace>
  <inkml:trace contextRef="#ctx0" brushRef="#br2" timeOffset="444734.4373">24318 8308 47 0,'-10'0'31'16,"-4"2"2"-16,-5-5-3 15,3 8-20-15,-18-6-1 16,2 4-3-16,-11-4 0 16,-3 5-2-16,-9-6-1 0,-5 5 0 15,-11-3-1-15,-4 2 0 16,-11-1 0-16,-6 1 1 15,-12 0-1-15,-7 1 0 16,-9 2 0-16,-7-1-1 16,-11 1 0-16,-9 3 0 15,-7 0 0-15,-5 2-1 16,-9 1 1-16,-9 3-1 15,-3 1 0-15,-1-2 0 16,-7 2 0-16,-2 0 1 16,0-1-1-16,-7 0 0 15,-1-1 0-15,-5-2 0 16,-1 0 1-16,-12 0-1 15,1-2 1-15,-2 4-1 0,-5-1 1 16,-5 0-1-16,2 1 1 16,-2 3 0-16,-6 1 1 15,4 4-1-15,-3 2 0 16,-3 2-1-16,7-2 2 15,2 0-3-15,0-1 2 16,8-3-2-16,3 0 0 16,10-6 0-16,1-1 0 15,6-1 0-15,3-1 1 16,6-6-1-16,5 2 0 15,2 1 0-15,5-2 1 16,2-2 0-16,7 1-1 16,6-2 1-16,1 0 0 15,5-2 0-15,12 1 0 0,9-3 0 16,5-3 1-16,8 1-1 15,9-2 0-15,10-3 0 16,10 0 0-16,9-2 0 16,9 1 1-16,8-2-1 15,10-2 0-15,11 2 0 16,10-1 1-16,6 0 0 15,7 3-1-15,8 0 2 16,2 2-2-16,13 8 1 16,-14-9 0-16,14 9 0 15,0 0-1-15,0 0 0 16,0 0 1-16,0 0-2 15,0 0 1-15,12 7 1 16,-12-7-1-16,11 23-1 16,-4-4 1-16,-2 2 0 0,2 4 0 15,-3 6 0-15,1 5 0 16,-5 2 0-16,1 5 0 15,0 4 0-15,2 7 0 16,-3 4 0-16,1 5 0 16,-2 3 0-16,1 5 1 15,0 7 0-15,-2 0 0 16,1 7 0-16,-2 3 0 15,0 4 0-15,-2 4 0 16,0 1 1-16,2 3-3 16,-1 2 2-16,1 4-2 15,0-2 2-15,-1 1-2 16,1 1 2-16,-2-1-3 0,-2 1 1 15,-4 1 1-15,3-2-2 16,-2 3 2-16,-2-1-1 16,2 1 1-16,-1 0 1 15,4 0-1-15,1 1 0 16,2-3 1-16,0 2-2 15,1 0 2-15,3 0-1 16,0-1-1-16,-2 0-1 16,-1 3 2-16,-1 1 0 15,-2 2-1-15,-2 0 1 16,1 0 0-16,-3 2 0 15,-1 0 0-15,0 3 0 16,2 0 0-16,2-2-1 16,-1-2 1-16,4 0-1 0,-1-1 1 15,0-1-1-15,-1-2 0 16,2-1 0-16,-2 0 0 15,-1-5 0-15,0 1 1 16,-3-3-2-16,0 1 2 16,0-5-1-16,0 1 1 15,1-3-1-15,3-3 1 16,0-3-1-16,1-1 2 15,6-6 0-15,-2-1-1 16,3-5-1-16,0-2 1 16,2-1 0-16,-1-5 0 15,-1 0-1-15,-1-2 1 16,-2-2-1-16,0-2 1 15,0 3 0-15,-6-3 0 0,2-4-1 16,-1-3 1-16,0-4 0 16,2-2 0-16,-1-4-1 15,5-4 1-15,-1-3-1 16,2-5 1-16,3 3 0 15,1-3 0-15,0-1 0 16,1-3 0-16,0 0 1 16,-1 0-2-16,0-2 2 15,-4-3-1-15,1-5 0 16,1 2 0-16,-3-5 0 15,1 3 0-15,-1-5 0 16,2-2 0-16,-1 0 0 16,-1 1 0-16,2-4 0 15,-2-10 0-15,3 18 0 0,-3-18 0 16,1 12 0-16,-1-12 0 15,0 0 0-15,-1 12 0 16,1-12 0-16,0 0 0 16,-3 12 0-16,3-12 0 15,0 0 1-15,-10 17-2 16,8-8 1-16,2-9 0 15,-5 17 1-15,5-17-2 16,-5 20 1-16,5-20 0 16,-2 18 0-16,1-7 0 15,1-11-1-15,-2 20 1 16,2-20 0-16,-2 23 0 15,-1-11-1-15,1 3 1 0,-3-1 0 16,1-2 0-16,-1 1 0 16,-2 1 0-16,3 0 0 15,-1-3 0-15,3 1 0 16,-2-1 0-16,4-11 1 15,-2 22-1-15,2-22 1 16,-3 20-1-16,3-9 1 16,-1 0-1-16,2 2 0 15,-1-13 0-15,3 16 0 16,-3-16 1-16,1 12-1 15,-1-12-1-15,0 0 2 16,0 0-1-16,0 0 0 16,0 0 0-16,0 0 0 15,0 0 1-15,0 0-1 16,0 0 0-16,0 0 1 15,0 0-1-15,0 0 0 0,0 0 0 16,0 0 0-16,0 0 0 16,0 0-1-16,0 0 1 15,10 5 0-15,-10-5 0 16,18 1 0-16,-4-1 0 15,1 2 0-15,7 0 0 16,-1 1 0-16,6 0 0 16,6 3 0-16,0-3 0 15,6 1 0-15,7 0-1 16,1 0 1-16,6 2 0 15,8-5-1-15,10-1 1 16,6-1-1-16,5-2 1 16,9 0 0-16,6 0 0 0,4-2 0 15,9-3 0-15,7 1 0 16,2 1 0-16,4-1-1 15,2 3 1-15,5 0 0 16,8 0-1-16,2 2 1 16,1-2 0-16,2 3 0 15,3 0 0-15,7-3 0 16,2 0-1-16,6-2 1 15,-1 1 0-15,8-3 0 16,3 2 0-16,5 1-1 16,3-1 2-16,1-1-1 15,3-1 0-15,4 1 0 16,1-5 0-16,3 3 1 15,3-2 0-15,2-2-1 0,3-1 1 16,4 0-1-16,1-1 1 16,0-1 0-16,5 1-1 15,-1 0 0-15,-3-3 1 16,1 2-2-16,-1-2 1 15,-1 1-1-15,-5 1 1 16,-1 3-1-16,-2-3 0 16,-4 5 1-16,-5 0-1 15,-4 1 1-15,-2 4-1 16,-6 0 1-16,-1-1 0 15,-6 0 0-15,3-2-1 16,-7 1 1-16,5-1 0 16,-5-3 0-16,-5-1 0 15,-2 0 0-15,-3-1 0 0,-6 1 0 16,-5 1 0-16,-11-1 1 15,-6 4-1-15,-8 1 0 16,-4 1 0-16,-10 0 0 16,-7 3 0-16,-4 0 1 15,-8 1-1-15,-10 1-1 16,-6 0 0-16,-10-4-2 15,-4 6-1-15,-15-7-2 16,4 7-5-16,-18-21-19 16,11 17-8-16,-9-17-1 15,2 7 0-15</inkml:trace>
  <inkml:trace contextRef="#ctx0" brushRef="#br2" timeOffset="446048.5125">14152 8107 58 0,'2'-14'34'16,"-2"14"-1"-16,5-15 1 16,-5 15-30-16,0 0 0 15,-1 12 1-15,-5 8 0 16,2 16 0-16,-8 2-1 15,5 14 0-15,-7 5-2 16,6 7 1-16,-4-3-1 16,1-1 0-16,1-6-2 15,3-5 1-15,3-13 0 0,4-6-1 16,0-15 1-16,0-15-1 15,0 0 1-15,16-11-1 16,-9-11 1-16,2-9 0 16,0-8 0-16,-2-10-1 15,1-4 1-15,2-1-1 16,-3-1 1-16,-2-1-1 15,0 6 1-15,-1 3-1 16,0 8 0-16,1 8 0 16,0 7 1-16,-1 7-1 15,2 6 1-15,-6 11-1 16,17 7 0-16,-7 8 1 15,2 6-1-15,2 4 1 16,2 2-1-16,8 0 1 16,0-1-1-16,8-7 1 0,3-8-1 15,7-8 1-15,2-10 0 16,4-9 0-16,2-7 0 15,0-9 0-15,-2 2 0 16,-3-5-1-16,-7 3 0 16,-6 3 2-16,-6 6-2 15,-6 10 2-15,-8 10-2 16,-12 3 0-16,5 29 0 15,-11 3 1-15,-4 13-1 16,-4 8-1-16,-2 8 2 16,4 1-2-16,-1 0 0 15,5-5 0-15,11-5-2 16,1-12-2-16,15-6-3 15,-2-25-11-15,17 7-17 0,-4-20-2 16,15 0 0-16,-7-11 1 16</inkml:trace>
  <inkml:trace contextRef="#ctx0" brushRef="#br2" timeOffset="446836.5576">15213 8418 69 0,'1'-15'35'15,"-7"2"0"-15,6 13 0 16,-12-22-26-16,12 22-2 15,-15-20 0-15,15 20-2 16,-26-14-1-16,8 16 0 16,-6 4-1-16,-2 7 0 15,-4 5 0-15,-4 7-1 16,-1 7 0-16,2 1-1 0,1 5 0 15,6 0 0-15,5-1 1 16,7-5-1-16,7-2 0 16,11-8-1-16,8-7 1 15,8-7-1-15,8-5 0 16,5-9 0-16,7-8-1 15,5-8 1-15,-1-6-1 16,1-5 2-16,-1-3-1 16,-7-3 0-16,-3 0 0 15,-10 4 0-15,-1 4 0 16,-9 4 0-16,-7 10 1 15,-7 17-2-15,0-10 1 16,0 10 0-16,-14 25 1 16,5-4-1-16,2 3 0 0,0 1-1 15,5 5 1-15,2-3-1 16,10-4 0-16,4-4-1 15,7-3 0-15,2-9-1 16,10-2-1-16,-2-7 0 16,8-3 0-16,-3-6-1 15,1-1 1-15,-4-5 0 16,-4 3 0-16,-6-2 0 15,-4 1 1-15,-5 4 1 16,-14 11 2-16,14-11 0 16,-14 11 1-16,-6 15 1 15,-6 0 1-15,2 9 1 16,-3 4-1-16,2 5 1 0,-4-3 0 15,2 5-1-15,4-11 0 16,4 2 0-16,3-14 0 16,2-12-2-16,12-3 1 15,-1-13 0-15,3-7-2 16,7-6 2-16,-6-7-1 15,-1 3 1-15,0-3-2 16,-4 9 2-16,-2 3-1 16,-2 6 0-16,-5 6 0 15,-1 12-1-15,0 0 0 16,0 0-1-16,14-4-1 15,-2 1-1-15,5 2-3 16,5-14-5-16,21 9-21 16,-7-20-6-16,13 4 0 0,-3-13 0 15</inkml:trace>
  <inkml:trace contextRef="#ctx0" brushRef="#br2" timeOffset="447062.5705">16178 7893 94 0,'-26'-15'36'0,"15"25"1"15,-9 0 0-15,9 19-29 16,-4 3-2-16,5 15-2 16,-1 9-1-16,4 13-1 15,1 3 0-15,6 7-1 16,0-1-1-16,5-10-2 15,5 0-3-15,-1-19-3 0,17-3-26 16,-9-25-4-16,13-5 1 16,-3-20-3-16</inkml:trace>
  <inkml:trace contextRef="#ctx0" brushRef="#br2" timeOffset="447408.5903">16407 8186 103 0,'-16'5'38'0,"-14"1"1"15,6 14-1-15,-15 5-33 16,7-2-1-16,0 0-1 16,6 1 0-16,-1-1-1 15,11-1 0-15,3-6-2 16,10-6 1-16,3-10 0 0,19 10-1 15,1-14 0-15,6-3 1 16,2-1-1-16,4-1 0 16,-1 1 0-16,1 0 1 15,-5 4-1-15,-3 3 0 16,-2 3-1-16,-4 7 0 15,-2 2 0-15,-3 3 0 16,-1 7-3-16,-1-4-1 16,2 8-4-16,-13-25-16 15,19 31-14-15,-19-31 1 16,29 21-2-16,-10-24 2 15</inkml:trace>
  <inkml:trace contextRef="#ctx0" brushRef="#br2" timeOffset="447626.6028">16870 8239 106 0,'-24'13'39'16,"15"11"0"-16,-11-3-1 15,7 8-34-15,-1 4-1 16,4 1 0-16,6 0-3 15,-2-2-1-15,7 1-2 16,3-11-3-16,7 4-17 16,-11-26-16-16,22 16 2 15,-22-16-3-15,24-19 3 16</inkml:trace>
  <inkml:trace contextRef="#ctx0" brushRef="#br2" timeOffset="448102.63">16966 8102 102 0,'0'0'39'0,"3"23"1"16,-4-13-2-16,13 5-32 15,-10 2-1-15,7 1-1 16,-3 0 0-16,3 8-2 15,-3 0 0-15,1 8 0 16,-7 2-1-16,-2 4 0 16,-4 0 0-16,0 1 0 0,-3-3-1 15,2-5 1-15,1-5-1 16,0-7 0-16,6-21-1 15,0 0 1-15,20-4-1 16,-4-15 1-16,2-10-1 16,2-6 1-16,4-5 0 15,0-3-1-15,-3 2 1 16,0 1 0-16,-4 8 0 15,-3 6-1-15,0 9 1 16,1 12 0-16,-1 8-1 16,0 9 1-16,0 8 0 15,-1 5 0-15,11 1-1 16,0 4 1-16,5-1-2 15,6-5 0-15,6 0-2 0,2-10-1 16,11 3-4-16,-5-18-11 16,15 7-17-16,-14-14-1 15,5 2 1-15,-14-10-1 16</inkml:trace>
  <inkml:trace contextRef="#ctx0" brushRef="#br2" timeOffset="448617.6595">17851 8312 105 0,'-19'-5'38'15,"-10"-3"0"-15,1 15 0 16,-10-3-31-16,5 9-1 15,-6 5-1-15,6 5-2 16,2 2 0-16,6 4-1 16,9-4-1-16,9 2 1 15,10-8-2-15,10-4 1 16,10-10-1-16,8-5 0 0,2-7 0 15,5-10 0-15,2-9 0 16,-2-2 0-16,-2-9 0 16,-1-2 0-16,-6-3 0 15,-5 2-1-15,-3 4 0 16,-4 4 0-16,-5 10 0 15,-8 8 0-15,-4 14 0 16,-8 11 0-16,-6 19 0 16,-5 15 1-16,-6 15-1 15,-1 18 1-15,-6 9 0 16,1 10 0-16,3 1 0 15,3 0 0-15,3-6 0 0,3-7 0 16,1-13 1 0,4-13-1-16,2-12 0 0,3-13 0 15,0-12 0-15,-1-8 1 16,0-14 0-16,0-7 0 15,-1-12 0-15,3-9 0 16,1-11 0-16,6-13 0 16,7-10 0-16,5-4 0 15,9-3-1-15,7-2 0 16,4 0-4-16,3 1-2 15,10 18-18-15,-11-2-13 16,8 12-5-16,-8-1 1 16,16 6-1-16</inkml:trace>
  <inkml:trace contextRef="#ctx0" brushRef="#br2" timeOffset="449594.7153">18898 7964 67 0,'5'-21'35'16,"-9"6"0"-16,4 15-1 15,-8-15-23-15,10 29 0 16,-14 0-3-16,7 11-3 16,-4 5 0-16,5 11-2 15,-3 8 0-15,3 10 0 16,-2 4 0-16,6 2-1 15,-4-2-1-15,5-1 1 0,1-6-2 16,0-7 1-16,-1-9 0 16,4-8-1-16,-2-13 0 15,-3-19 1-15,0 0-1 16,12-10 1-16,-5-16-1 15,0-13 0-15,1-9 1 16,1-13-2-16,0-7 1 16,2-14 0-16,2-1-1 15,2-2 1-15,0 2 0 16,2 5-1-16,4 8 1 15,-1 7 0-15,4 10 0 16,-2 16 1-16,5 10-1 16,-2 9 0-16,2 12 0 15,2 8 1-15,-2 7-1 16,-2 8 0-16,-1 7 0 0,-3 2 1 15,-7 7-1-15,-7 0 0 16,-7 4 0-16,-9 6 2 16,-11-3-2-16,-7 1 0 15,-6 0 1-15,-6-3-1 16,-1-7 1-16,3-2-1 15,7-7 0-15,3-10-1 16,12-8 0-16,15-4 1 16,0 0-1-16,27-20 1 15,3 10 0-15,6 0-1 16,2 1 1-16,5 5 1 15,-6 6-1-15,-6 10 1 16,-8 7-1-16,-9 10 1 16,-16 8-1-16,-11 9 1 0,-10 6 0 15,-6 2 0-15,-9 0 0 16,-5-1-1-16,5-5 1 15,1-8-1-15,3-9 0 16,11-12-2-16,9-8-2 16,14-11-5-16,17-18-16 15,1-19-13-15,22-1-1 16,3-21 0-16,15-6-1 15</inkml:trace>
  <inkml:trace contextRef="#ctx0" brushRef="#br2" timeOffset="449819.7282">19792 7649 108 0,'3'-14'38'0,"-3"14"2"16,-22 17-2-16,0 9-35 16,-5 11 0-16,-4 13 0 15,-3 9-1-15,-1 11-2 16,2 5 1-16,4 5-1 15,7 1-2-15,4-3-1 16,11-2-3-16,5-18-2 16,19 2-7-16,-3-24-23 15,25-5 1-15,-4-23-1 16,14-9 0-16</inkml:trace>
  <inkml:trace contextRef="#ctx0" brushRef="#br2" timeOffset="450150.7471">19987 8150 97 0,'-6'-27'38'0,"1"14"1"0,-18 2-2 15,5 17-30-15,-10 5-1 16,4 14-1-16,-5 6-1 16,5 10-1-16,2 0 0 15,3 7-1-15,7-4 0 16,6-2-1-16,9-6 0 15,6-10-1-15,11-8 1 16,7-14-1-16,9-13 0 16,1-11 0-16,6-7 0 15,-3-11 0-15,-3-6 0 16,-4-1-1-16,-8 0 0 15,-8 1 0-15,-7 8-1 16,-8 6 0-16,-8 10-1 0,-8 2-2 16,3 14-1-16,-6-4-6 15,18 18-13-15,-1-10-14 16,3 10 1-16,-3-10-1 15,32 13 1-15</inkml:trace>
  <inkml:trace contextRef="#ctx0" brushRef="#br2" timeOffset="450420.7626">20522 8077 93 0,'5'-10'38'0,"-5"10"2"16,-14-13-1-16,-2 15-31 15,-13-2-3-15,0 6 0 16,-8 5-1-16,-1 8 0 0,1 4-1 15,0 4 0-15,7 6-1 16,2 1 0-16,13 0-1 16,8 0-1-16,10-4 1 15,11-6-1-15,9-6-2 16,10-10 0-16,10-6-3 15,1-13-4-15,19 1-14 16,-13-18-17-16,13-4 1 16,-8-11-1-16,5 1-1 15</inkml:trace>
  <inkml:trace contextRef="#ctx0" brushRef="#br2" timeOffset="450646.7755">20900 7637 107 0,'-17'-10'39'0,"6"23"2"16,-9 3-2-16,11 13-34 15,-6 10-2-15,2 13 1 16,-3 5-2-16,3 8 0 16,3 3-1-16,4 2-1 15,4-1-1-15,-1-5-1 16,8-3-2-16,0-18-6 15,14 2-17-15,-5-25-12 16,16-3-1-16,-4-21-2 16,12-7 2-16</inkml:trace>
  <inkml:trace contextRef="#ctx0" brushRef="#br2" timeOffset="450990.7952">21212 7933 108 0,'-40'-6'41'16,"0"18"2"-16,-13-6-3 15,2 11-36-15,1 1 0 16,11 5-2-16,3-1 1 16,7-3-2-16,11 4 0 15,7-5-1-15,12-2 1 16,9 0 0-16,8-7-1 15,8 3 1-15,4-6-1 16,2-2 1-16,5-2-1 16,-1 1 0-16,4-1 0 0,-5 0 0 15,-1 3 0 1,-3 1 0-16,1 1 0 0,-6 3-2 15,3 0-1-15,-7-2-4 16,8 13-14-16,-17-21-6 16,18 9-14-16,-10-10 0 15,10 4-1-15,-3-11 2 16</inkml:trace>
  <inkml:trace contextRef="#ctx0" brushRef="#br2" timeOffset="451134.8034">21660 8201 118 0,'-17'-2'42'0,"7"5"1"15,-9-11-3-15,-6 1-40 16,25 7-3-16,-17-18-8 0,17 18-24 16,0 0-6-16,-10-7-1 15,10 7-2-15</inkml:trace>
  <inkml:trace contextRef="#ctx0" brushRef="#br8" timeOffset="454837.0152">13847 9373 74 0,'-4'-16'35'15,"4"16"1"-15,-5-20-1 16,5 20-31-16,5-14 0 16,-5 14 0-16,9 7 0 15,-2 7-1-15,-4 8-1 16,1 11 0-16,-7 8 1 0,2 9 0 15,-4 9-1-15,-5 5 0 16,3 0-1-16,-1 1 1 16,0-3-3-16,3-9 1 15,7 0-6-15,-4-22-5 16,16-1-25-16,-9-15-1 15,8-4 0-15,-13-11-1 16</inkml:trace>
  <inkml:trace contextRef="#ctx0" brushRef="#br8" timeOffset="455077.0289">13699 9420 94 0,'-21'-11'38'0,"-1"-2"-2"16,22 13 3-16,-13-7-35 15,24 6-2-15,11 0 0 16,10 1 0-16,9 0-1 16,10 0 0-16,6 0-1 15,3 0 0-15,5-3-3 16,-2-2-3-16,11 7-28 15,-14-9-4-15,3 7 1 16,-14-4-2-16</inkml:trace>
  <inkml:trace contextRef="#ctx0" brushRef="#br8" timeOffset="455300.0417">14404 9495 93 0,'-9'18'39'15,"-8"-4"0"-15,12 9 0 16,-16-5-34-16,17 8 0 15,-3 1-3-15,4 6 1 16,1 3-2-16,0 0-1 16,3-1-2-16,1-6-3 15,13 5-20-15,-4-23-13 16,13 0 1-16,-1-19-2 15,10-3 0-15</inkml:trace>
  <inkml:trace contextRef="#ctx0" brushRef="#br8" timeOffset="455467.0512">14475 9289 92 0,'-29'-32'36'0,"-3"-1"0"16,13 13 1-16,2 5-33 15,16 0-4-15,11 13-9 16,9-12-27-16,13 12 0 15,-3-8 0-15,14 8-2 16</inkml:trace>
  <inkml:trace contextRef="#ctx0" brushRef="#br8" timeOffset="455701.0646">14877 9096 87 0,'-6'10'37'15,"6"-10"1"-15,-12 29 0 16,1-1-33-16,5 11-1 16,1 7 0-16,-2 13-1 15,0 8-1-15,-3 7 0 16,-1 2-1-16,4-2 0 15,-4-5-1-15,4-12-2 16,11 1-7-16,-9-22-26 16,16-7-3-16,-11-29 0 15,26 5-1-15</inkml:trace>
  <inkml:trace contextRef="#ctx0" brushRef="#br8" timeOffset="455901.076">14737 9538 106 0,'-19'0'37'0,"-1"-4"3"15,20 4-4-15,0 0-32 16,0 0-4-16,33-11 0 16,0-4-3-16,14 2-4 15,-2-18-16-15,19 7-14 16,-7-11-1-16,9 5-1 15,-9-8 2-15</inkml:trace>
  <inkml:trace contextRef="#ctx0" brushRef="#br8" timeOffset="456070.0857">15266 9101 92 0,'-17'13'36'0,"-9"8"0"0,7 17 1 16,-10 6-33-16,7 13-1 16,-4 3 1-16,9 5-1 15,-2 2-1-15,4 0-1 16,8-1-2-16,4-11-5 15,18 1-29-15,-6-17 0 16,12-1-3-16,-1-17 0 16</inkml:trace>
  <inkml:trace contextRef="#ctx0" brushRef="#br8" timeOffset="456420.1057">15330 9571 80 0,'-17'9'39'16,"15"4"-2"-16,-3 0 2 15,15 6-16-15,1-9-20 16,9-2 0-16,6-5-1 16,7-4 0-16,5-5-1 15,2-3 0-15,-5-7 0 16,-2-3 0-16,-2-4-1 15,-11 1 0-15,-9 0 0 16,-13 3-1-16,-10 5 2 16,-8 5-1-16,-11 5 1 15,-3 11-1-15,-4 7 1 16,0 9 2-16,0 5-1 15,9 5 1-15,8 1-2 0,9-1 1 16,17-2-3-16,10-6-1 16,20 2-10-16,-1-19-25 15,20 5-4-15,-3-15 1 16,11 2-2-16</inkml:trace>
  <inkml:trace contextRef="#ctx0" brushRef="#br8" timeOffset="457136.1467">16317 9355 89 0,'14'-10'35'0,"-8"-4"0"16,-6 14-2-16,4-11-25 15,-4 11-3-15,-9 10 0 16,1 9-2-16,-8 9 1 15,2 13 0-15,-5 7-1 16,0 10 1-16,0 3-2 0,5 8 1 16,0-3-1-16,11 0 0 15,0-8-1-15,7-7 0 16,5-13-1-16,4-10 0 15,1-12 0-15,3-14 0 16,-1-15 0-16,2-11 0 16,-2-14 0-16,-1-9 0 15,0-9 0-15,0-11 0 16,-2-6 1-16,0-8-2 15,-3 2 2-15,3-5-2 16,2 7 1-16,-1 5 0 16,2 8 0-16,0 14 0 15,6 12 0-15,4 12 0 16,2 15 1-16,3 14-1 15,1 11 0-15,-3 13 1 0,-4 1 0 16,-2 12-1-16,-5-1 1 16,-11 8-1-16,-10 0 0 15,-11-4 0-15,-10 0 0 16,-9-6-1-16,-6-6 1 15,-6-7 0-15,3-4-2 16,-3-8 0-16,10-4-3 16,6-13-3-16,29 5-19 15,-16-4-10-15,33 1-1 16,4-9-2-16,22 10 2 15</inkml:trace>
  <inkml:trace contextRef="#ctx0" brushRef="#br8" timeOffset="457554.1706">17146 9524 101 0,'-1'-22'38'0,"1"22"0"15,-31-17-1-15,8 18-31 16,-11 0 0-16,-2 14 0 15,-7 3-1-15,3 11 0 16,-3 2-2-16,6 9 1 16,5-5-2-16,10 1 2 15,10-1-4-15,14-7 0 16,12-7 0-16,16-9 0 15,12-9 0-15,5-11 0 0,11-8 0 16,1-6 0-16,-4-9 0 16,-1-1 0-16,-12-4 0 15,-11 4-2-15,-10 3 2 16,-8 8-1-16,-13 8 0 15,0 13 1-15,-20-3 0 16,5 14-1-16,1 7 0 16,0 5-1-16,7 7 0 15,6-3-1-15,13 7-4 16,-1-11-4-16,25 14-18 15,-7-22-9-15,22 3 0 16,-8-14 0-16,17-3 1 16</inkml:trace>
  <inkml:trace contextRef="#ctx0" brushRef="#br8" timeOffset="458007.1965">17734 9509 100 0,'-10'-32'38'0,"-1"12"0"16,-12 2-1-16,3 19-29 15,-14 6 0-15,2 16-2 16,-4 4-2-16,5 11 0 15,0 2-1-15,6 5 0 16,9-4-1-16,11-3 0 16,10-9 0-16,9-5-2 15,10-15 0-15,5-10 0 16,8-11 0-16,1-9 0 15,4-8 0-15,-7-9 0 16,0-4 0-16,-9 1 0 16,-3 3 0-16,-3 3 0 0,-8 6 0 15,-4 6 0-15,-4 11 0 16,-4 12 0-16,2 11-2 15,-4 11 2-15,-4 10 0 16,-1 12 0-16,-7 10 0 16,-3 6 0-16,-1 7 0 15,-4 1 2-15,-5-1-2 16,1-1 0-16,-4-7 0 15,1-5 0-15,1-11 0 16,-1-10 0-16,6-9 0 16,-2-12 0-16,7-11-3 15,3-13-1-15,8-6-3 16,1-21-7-16,20 5-19 15,-7-27-7-15,14 4 2 0,3-13-1 16</inkml:trace>
  <inkml:trace contextRef="#ctx0" brushRef="#br8" timeOffset="458372.2174">17927 9617 102 0,'9'8'38'0,"12"2"0"16,-7-13 0-16,19 2-31 15,-7-10-2-15,9 0-1 16,2-7-1-16,2 0-1 16,7-5-1-16,-8-1 0 0,5-4 0 15,-9 1 0-15,-6-3-1 16,-7 1 1-16,-10 4 0 15,-11 2 0-15,-12 6 1 16,-11 9-1-16,-11 8 1 16,-4 10-1-16,-6 8 1 15,-2 12-1-15,4 6 1 16,7 6-2-16,11 1 0 15,10 0 0-15,15-6 0 16,14-6 0-16,16-7-2 16,8-19-13-16,20 0-22 15,-11-16-4-15,14-3 0 16,-8-16-1-16</inkml:trace>
  <inkml:trace contextRef="#ctx0" brushRef="#br8" timeOffset="459427.2777">13869 10576 96 0,'0'0'36'15,"0"-13"-2"-15,0 13-3 16,0 0-24-16,-8 17-2 15,-5-4-1-15,3 8-1 0,-5-1 0 16,1 10-1-16,-4 3 0 16,1 0 0-16,-1 3-1 15,3-5 1-15,0-1-2 16,4-5 1-16,3-4-1 15,7-6 0-15,1-15 0 16,0 0 0-16,12 0 0 16,-1-15 0-16,6-9 1 15,0-8-1-15,2-9 1 16,1-5 0-16,2-5-1 15,-2-2 1-15,-1 0-1 16,-2 6 0-16,-3 7 1 16,-5 5-1-16,-1 11 0 15,-2 13 1-15,-6 11-1 0,4 21 1 16,-2 9-1-16,-1 10 1 15,3 10-1-15,3 7 0 16,4 0 0-16,10 1 0 16,-1-5 0-16,13-8 0 15,-1-11 1-15,7-7 0 16,-2-17 0-16,3-11 0 15,-2-13 0-15,-1-11 0 16,-5-12 1-16,-6-9-1 16,-7-5-1-16,-5-6 0 15,-4-1-1-15,-6 1-2 16,-7 8 0-16,-2 3-4 15,3 22-6-15,-14-5-20 16,16 29-7-16,0 0 1 16,-2 10-1-16</inkml:trace>
  <inkml:trace contextRef="#ctx0" brushRef="#br8" timeOffset="459809.2996">14659 10742 99 0,'0'17'39'0,"0"-17"1"16,-2 21-1-16,2-21-35 16,19 7-1-16,3-9-1 15,8 0 0-15,2-7 0 0,10 0-1 16,-4-6 0-16,4 0 0 15,-5-5-1-15,-8 0 1 16,-10-1-1-16,-5 0 1 16,-12 0-1-16,-9 3 0 15,-11 4 0-15,-5 3 0 16,-7 7 0-16,-4 7 0 15,-6 9 0-15,0 10 0 16,2 3 1-16,3 6-1 16,5 4 1-16,8-1-1 15,13 2-1-15,11-9-1 16,15-1-3-16,8-17-6 15,27 6-24-15,-3-16-4 16,17 1 1-16,-1-14-2 16</inkml:trace>
  <inkml:trace contextRef="#ctx0" brushRef="#br8" timeOffset="460178.3207">15306 10659 87 0,'0'0'37'0,"-32"-20"0"16,13 23 2-16,-20-3-28 15,7 18-5-15,-4 4 0 16,3 10-1-16,-2 1 0 15,7 5-2-15,8-2 0 16,9-4-2-16,8-5 1 16,18-9-2-16,6-7 1 15,9-12 0-15,10-9-1 16,2-8 0-16,3-6 0 15,-1-7 1-15,-4-4-1 0,-5 2 0 16,-8 0 0-16,-6 7 0 16,-8 6 0-16,-3 6 0 15,-10 14 1-15,0 0-1 16,1 20 0-16,-3 0 0 15,-3 4-1-15,5 3 0 16,3 1 0-16,8-6-2 16,8-5-2-16,6-13-2 15,17-1-9-15,-9-24-17 16,26 1-6-16,-4-20 1 15,14-1-1-15</inkml:trace>
  <inkml:trace contextRef="#ctx0" brushRef="#br8" timeOffset="460366.3314">15991 10203 97 0,'-22'-13'38'15,"2"27"1"-15,-12 7-2 16,9 29-23-16,-8 1-11 16,4 15 1-16,1 7-4 15,5-2 3-15,6 1-4 16,4-4-2-16,9-2-5 15,-6-24-19-15,17 7-13 16,-11-24-1-16,12-5 1 16,-10-20 1-16</inkml:trace>
  <inkml:trace contextRef="#ctx0" brushRef="#br8" timeOffset="460531.3409">15701 10694 90 0,'-15'-15'40'16,"-5"-7"2"-16,20 22-2 15,-19-26-17-15,19 26-18 16,20-13-3-16,4 3-2 15,11-1-2-15,6-4-5 16,21 14-23-16,-5-14-11 16,10 10 2-16,-1-8-3 15</inkml:trace>
  <inkml:trace contextRef="#ctx0" brushRef="#br8" timeOffset="461087.3727">16358 10616 101 0,'-26'9'37'16,"10"8"2"-16,-10-9-4 15,11 9-30-15,0-4-1 16,7 6-2-16,-3 1 2 16,1 5-1-16,-4 1 0 0,3 6-1 15,-2 0 0-15,-2-3-2 16,3-1 0-16,1-6-1 15,2-4 1-15,9-18-1 16,0 0 1-16,9-6 1 16,9-16 0-16,7-9 1 15,8-9-1-15,1-4 1 16,4-4-1-16,1 1 1 15,-1 4-2-15,-7 9 0 16,-6 9 0-16,-3 11 0 16,-7 11 0-16,-15 3 1 15,17 29-1-15,-16 0 0 16,-1 6 0-16,2 2-1 15,2 4-1-15,-2-4-2 0,13 2-6 16,-6-18-12-16,21 7-19 16,-9-18-1-16,16-1 3 15,-8-13-1-15</inkml:trace>
  <inkml:trace contextRef="#ctx0" brushRef="#br8" timeOffset="461455.3937">16778 10649 80 0,'-27'-5'38'15,"27"5"1"-15,-18 15-1 16,22 9-15-16,-1-14-19 16,12 4 1-16,6-4-2 15,7-3-1-15,10-2 0 0,3-6-1 16,7-8 1-16,-1-3-1 15,-1-5 0-15,-7-2-1 16,-5-3 1-16,-10 0-1 16,-11-2 1-16,-8 1-1 15,-7 5 0-15,-9 5 0 16,-11 8 0-16,-4 7 0 15,-5 9 0-15,-5 9 0 16,-4 12 0-16,2 6 0 16,4 5 1-16,3 0-1 15,11-1 0-15,10 1-1 16,17-11-2-16,13-15-4 15,27 3-14-15,1-24-21 0,18-4 4 16,5-18-1 0,15 0 0-16</inkml:trace>
  <inkml:trace contextRef="#ctx0" brushRef="#br8" timeOffset="461761.4112">17569 10516 94 0,'-41'8'39'15,"0"15"2"-15,-11-7-2 16,10 16-19-16,-1-10-17 15,9 0-1-15,9-2 0 16,11-2 0-16,14-2-1 16,18-5-1-16,11-5 0 15,7-3 1-15,2-2-1 0,1 0 0 16,1-1 0-1,-9 4 0-15,-8 2 1 0,-14 6-1 16,-9 2 1-16,-11 3-1 16,-8 3 0-16,-3-1-1 15,-1 2-1-15,-1-6-2 16,10 7-5-16,-2-21-17 15,16-1-14-15,20 0 2 16,12-7-1-16,4-15-1 16</inkml:trace>
  <inkml:trace contextRef="#ctx0" brushRef="#br8" timeOffset="462062.4285">18036 10465 92 0,'0'0'38'0,"-36"-6"2"15,10 21-1-15,-16-9-22 16,6 13-13-16,3 1-1 15,8 2 0-15,8-1-1 16,8 1 0-16,12-6 0 16,13-1-2-16,5-4 1 15,7 0 0-15,1-1-1 16,-2-1 1-16,-2 3 0 15,-3 2 0-15,-12 4-1 16,-10 5 1-16,-9 1 0 16,-8 3-1-16,-7 2-1 15,-8 0-1-15,3-1-5 16,-9-13-14-16,15 6-19 15,-9-14-4-15,13 5 4 0,-3-15-6 16</inkml:trace>
  <inkml:trace contextRef="#ctx0" brushRef="#br8" timeOffset="462784.4698">14260 11409 72 0,'4'-17'37'15,"-12"-3"-1"-15,8 20 0 16,-36-17-28-16,13 22-1 16,-16 2-1-16,-2 16-1 15,-7 8 0-15,-3 10 0 16,-3 8 0-16,3 10-1 15,4 0-1-15,6 3-1 0,12-6 0 16,13-3-2-16,16-8 0 16,19-9-3-16,18-10 1 15,19-16-4-15,17-6 2 16,13-13-2-16,15-3-3 15,-6-15-4-15,10 7-25 16,-19-14 2-16,-5 9-2 16,-21-6 6-16</inkml:trace>
  <inkml:trace contextRef="#ctx0" brushRef="#br8" timeOffset="463611.5171">14611 11681 97 0,'-22'13'36'0,"-13"-5"2"16,7 12-3-16,-11-3-28 0,6 12-3 15,-4 1 2-15,7 7-4 16,1-1 1-16,8 0-2 15,10-4 0-15,13 1 1 16,11-10-1-16,13-7-1 16,13-8 0-16,5-10 0 15,9-8-1-15,0-11 0 16,4-5 0-16,-7-6-1 15,-7-6 0-15,-9-2 3 16,-10-1-2-16,-9 4 2 16,-10 3-2-16,-7 5 3 15,-8 4-3-15,-8 9 4 16,1 6-2-16,0 8-1 15,-4 4 1-15,6 4-1 0,5 3 1 16,9 5-1-16,6-3 1 16,11 0 0-16,6-6-1 15,12 3 0-15,3-5 0 16,7 2 1-16,-3-5-1 15,-1 2 1-15,-3 3-1 16,-8 1 1-16,-4 3 0 16,-8 1-3-16,-9 3 2 15,-8 2-1-15,-5 2 1 16,-4 0-2-16,0 3 2 15,-7-4-2-15,4 0 2 16,-2-2 0-16,6-4 0 16,8-10-1-16,0 0 1 15,0 0 0-15,22-20-1 16,-6 0 1-16,5-4 0 0,3-3 2 15,3-1-2-15,-5 3 3 16,-4 2-3-16,-3 7 3 16,-8 5-3-16,-7 11 3 15,0 0-3-15,8 10 1 16,-12 4-1-16,-1 3-3 15,2 2 3-15,2-3-2 16,5 0 2-16,5-5-2 16,12-1 2-16,2-10-2 15,10-7 2-15,3 1 3 16,4-9-3-16,-1-2 3 15,1-3-2-15,-5-1 2 0,-7 2-3 16,-1 1 3 0,-8 7-4-16,-9-2 1 0,-10 13 1 15,13 1-1-15,-16 13 0 16,-2 2-3-16,0 9 4 15,-5 1-4-15,2 5 2 16,-3 0-4-16,11 2 2 16,-1-9-6-16,14 1-4 15,-13-25-8-15,38 12-18 16,-12-20 0-16,11 1-1 15,-2-15 3-15</inkml:trace>
  <inkml:trace contextRef="#ctx0" brushRef="#br8" timeOffset="464174.5493">15820 11699 78 0,'0'0'42'0,"-13"7"-4"0,7 10 1 16,-11-11-20-16,2 17-16 16,1 0 1-16,0 7-3 15,-1 1 1-15,7-1-2 16,-2 3 1-16,2-4-2 15,1-5 1-15,2-4 1 16,3-7-1-16,2-13 0 16,0 0-1-16,11-6 1 15,1-9-1-15,2-9 1 16,4-4-1-16,1-3 1 15,2-5 0-15,2-1 2 16,1-2-3-16,-2 1 2 16,1 5-1-16,-1 1 1 0,0 5-2 15,0 7 2-15,0 6-2 16,0 9 0-16,-1 7 1 15,-3 6 2-15,-1 7-2 16,-2 4 2-16,-2 5-2 16,-4 2-1-16,-1-1 1 15,-4 3-1-15,-7 0 1 16,-1-3-3-16,-6-1 3 15,-6-4-3-15,-6-2 3 16,-1-1 0-16,-4-5 0 16,0-3 0-16,0-3 0 15,1 1 0-15,2-1 0 16,2 3 0-16,2 5 1 15,2 9 0-15,-1 6 0 0,0 15 0 16,-6 5 0-16,1 9 1 16,-5 3-2-16,1 2 1 15,4 0-4-15,1-13-7 16,13 5-10-16,-8-25-19 15,18-3-1-15,0-27-1 16,9 12 1-16</inkml:trace>
  <inkml:trace contextRef="#ctx0" brushRef="#br8" timeOffset="464677.578">16487 11315 53 0,'1'-12'37'0,"-1"12"-1"15,0 0 1-15,-10 27-10 16,-14-3-21-16,10 12-1 16,-7 7-1-16,0 15 2 15,-3 8-3-15,3 8-2 16,-1 1 1-16,6 0-2 15,4-7 1-15,5-6-3 16,9-8-2-16,4-17-7 16,27-5-25-16,-10-19-1 15,12-8-1-15,-3-18-1 16</inkml:trace>
  <inkml:trace contextRef="#ctx0" brushRef="#br8" timeOffset="465067.6003">16519 11800 93 0,'-2'16'38'0,"2"-16"1"16,25 23-3-16,4-19-33 16,11-2 0-16,8-4 0 15,6-3-1-15,-4-4 0 16,4-4 0-16,-10-4-1 15,-6-3 3-15,-11 2-4 16,-13-3 4-16,-8 0-4 16,-11 3 3-16,-6-2-3 15,-8 7 3-15,-6 3-3 16,-5 7 1-16,-4 6-1 0,-1 8 1 15,-2 8 1-15,4 4-4 16,0 4 3-16,11 4-3 16,5 0 4-16,12 0-4 15,14-4 2-15,10-4-3 16,17-6 1-16,7-9-1 15,14 1-3-15,-1-17-7 16,18 8-15-16,-11-19-12 16,11 2 1-16,-15-19 0 15,12 3 2-15</inkml:trace>
  <inkml:trace contextRef="#ctx0" brushRef="#br8" timeOffset="465255.6111">17504 11287 90 0,'0'0'38'0,"-32"7"0"16,12 29-1-16,-17 9-30 15,9 9-1-15,-5 7-3 16,6 6 2-16,4 0-4 16,3-3-2-16,9-6 0 15,4-7-4-15,10 2-11 16,-5-22-24-16,11 1 3 15,-9-32-3-15,9 20 2 16</inkml:trace>
  <inkml:trace contextRef="#ctx0" brushRef="#br8" timeOffset="465593.6304">17214 11656 90 0,'0'0'41'16,"0"0"-2"-16,0 0 2 15,0 0-35-15,26 5 0 16,2-3-2-16,10 3 0 15,3-5-1-15,6-2 0 16,3-3-1-16,-1 0-2 16,-3-1 2-16,-7-1-2 15,-11 0 1-15,0 4-2 16,-13 1 3-16,-2 3-1 15,-13-1-1-15,1 21 3 16,-10-5-3-16,0 7-1 16,-5 3 1-16,-1 4-1 0,1 3 0 15,-1-3-4-15,4-2 3 16,3-9-5-16,8-2-1 15,0-17-8-15,28 6-14 16,-15-22-10-16,16-2 1 16,-6-15-1-16</inkml:trace>
  <inkml:trace contextRef="#ctx0" brushRef="#br8" timeOffset="465744.6391">17755 11440 81 0,'-14'-13'38'0,"-6"-1"0"15,10 15 0-15,-8-6-17 16,18 5-20-16,-7 16-2 0,7-16-6 15,30 22-23-15,-10-17-7 16,16 10 0-16,-6-8-1 16</inkml:trace>
  <inkml:trace contextRef="#ctx0" brushRef="#br8" timeOffset="466360.6743">18049 11549 86 0,'-14'19'38'15,"-13"-2"1"-15,6 13 2 16,-12-4-33-16,5 9-2 15,1-3-1-15,7 3-2 16,2-4 0-16,9 0-2 16,7-7 0-16,7-9-3 0,10-5 2 15,7-10-1-15,7-8 0 16,3-6-2-16,4-6 1 15,1-9 2-15,-4-1-3 16,-3-5 2-16,-8 2-1 16,-4-1 2-16,-8 4-2 15,-4 3 3-15,-4 5-2 16,-3 7 0-16,0 4 1 15,1 11 0-15,7-11 1 16,3 12 0-16,5 0 0 16,9 3 1-16,-1 0 1 15,5 0-1-15,-3-1 1 16,3 2-1-16,-8 2 1 15,-2 2 0-15,-9 3-1 16,1 1 1-16,-12 6-2 0,-6 0 2 16,-7 4-2-16,-3 4 1 15,-4 1-2-15,0-3-1 16,-1-1 1-16,4-1-4 15,5-4 4-15,14-19-3 16,0 11 3-16,19-20-3 16,10-6 3-16,9-9 1 15,9-5-1-15,7-3 2 16,1-2-2-16,-2 2 2 15,-5 6-2-15,-5 4 2 16,-11 11-2-16,-10 9 1 16,-9 10-1-16,-8 6 1 15,-4 7-4-15,-6 0-3 16,8 16-10-16,-17-17-13 0,17 10-12 15,-8-10-1-15,12 1 1 16,-3-10-3-16</inkml:trace>
  <inkml:trace contextRef="#ctx0" brushRef="#br8" timeOffset="469043.8278">13838 12602 50 0,'12'-7'21'0,"-12"7"2"15,0 0-1-15,0 0-13 16,0 0-3-16,-3-12 0 15,3 12-1-15,0 0-1 16,0 0-2-16,0 0 0 16,0 0 0-16,10-11-1 15,-10 11 0-15,0 0 0 16,0 0 0-16,0 0 1 15,0 0-1-15,0 0 0 16,0 0-1-16,0 0 1 16,0 0 0-16,0 0-1 0,0 0 1 15,0 0 0-15,0 0-1 16,0 0 1-16,0 0-1 15,0 0 1-15,0 0-1 16,0 0 0-16,2 12 0 16,-2-12 0-16,0 0 0 15,0 0 0-15,0 0 1 16,-2 12-1-16,2-12 0 15,0 0 1-15,0 0 1 16,0 0-1-16,0 0 0 16,0 0 0-16,0 0 0 15,0 0 0-15,0 0 0 16,0 0 0-16,0 0 0 15,0 0-1-15,0 0 1 16,0 0 0-16,0 0 0 0,0 0 0 16,0 0 1-16,0 0-1 15,0 0 1-15,0 0-1 16,0 0 0-16,0 0 0 15,0 0 0-15,0 0 0 16,0 0 0-16,0 0-1 16,0 0 0-16,0 0 1 15,0 0-1-15,0 0 0 16,0 0 0-16,0 0 0 15,0 0 0-15,0 0 0 16,0 0 0-16,0 0 0 16,0 0 0-16,0 0 0 15,0 0 1-15,0 0-1 16,0 0 0-16,0 0 0 0,0 0 1 15,0 0-2-15,0 0-3 16,0 0-6-16,0 0-26 16,-2 16 1-16,2-16-2 15,0 0 1-15</inkml:trace>
  <inkml:trace contextRef="#ctx0" brushRef="#br8" timeOffset="469514.8547">13857 12634 59 0,'0'0'36'0,"4"-23"0"15,-4 23-1-15,-1-19-26 16,1 19-3-16,2-13 0 0,-2 13-1 15,0 0-2 1,0 0 0-16,0 0-1 0,3 24 0 16,-6 1 0-16,3 13-1 15,-5 11 0-15,0 12 0 16,-1 7 0-16,-3 4-1 15,0 3 0-15,-3-1-2 16,6-5-2-16,-5-17-6 16,15-3-26-16,-6-22-1 15,12-5-2-15,-10-22 1 16</inkml:trace>
  <inkml:trace contextRef="#ctx0" brushRef="#br8" timeOffset="469910.8774">13838 12589 83 0,'-5'-14'39'15,"5"14"-1"-15,20-25 0 16,8 12-34-16,8-3-2 15,12 0 0-15,5 2 0 16,8 6 1-16,-3 3-2 16,1 12 0-16,-8 7 0 15,-8 11-2-15,-14 10 2 16,-12 13-1-16,-13 10 0 15,-15 9 0-15,-12 8 0 16,-13 3 1-16,-10-2-1 0,-9 3 1 16,3-8-1-16,-5-10 0 15,6-12 0-15,7-15-1 16,11-12-1-16,5-17-1 15,28-5-2-15,-14-29-3 16,35 11-14-16,-2-20-16 16,18 4 1-16,0-10-1 15,12 7 1-15</inkml:trace>
  <inkml:trace contextRef="#ctx0" brushRef="#br8" timeOffset="470160.8917">14520 12847 77 0,'7'-12'37'16,"5"7"0"-16,-10-5 0 16,-2 10-30-16,7 12-2 15,-5 10-1-15,-6 7-1 16,-3 10 0-16,-2 10-1 15,-3 2-1-15,-2 7 0 16,0-4 0-16,3-5-1 16,2-11-2-16,5-7-1 15,4-31-4-15,23 15-29 16,-8-32-2-16,18-4 2 15,-9-19-3-15</inkml:trace>
  <inkml:trace contextRef="#ctx0" brushRef="#br8" timeOffset="470312.9004">14636 12650 86 0,'-11'-18'35'16,"-3"3"0"-16,14 15-3 16,0 0-36-16,11 5-5 15,16 11-26-15,1 2 1 16,10 7-3-16,1 1 2 15</inkml:trace>
  <inkml:trace contextRef="#ctx0" brushRef="#br8" timeOffset="470745.9251">15263 12825 69 0,'-36'-15'37'16,"1"13"0"-16,-12-7 1 15,6 13-29-15,-13-2-2 16,7 10-1-16,-2 7-1 15,10 8 0-15,1 3-2 16,10 5 0-16,13 2-2 16,6 0 1-16,14-3-1 15,10-5 0-15,8-7-1 16,9-8 0-16,5-7 0 15,7-8 0-15,0-9 0 16,0-5 1-16,-2-8-1 16,-5-2 0-16,-3-5 0 15,-9-2 0-15,-3-1 0 0,-8 3 0 16,-3 6 1-16,-7 7-1 15,-3 5 0-15,-1 12 0 16,-9 13-1-16,0 8 1 16,1 7 0-16,0 5-1 15,3 5-1-15,5-1 0 16,9-1-2-16,6-10-2 15,18 1-5-15,-4-24-12 16,23 8-15-16,-6-19 0 16,13-1 1-16,-5-12 1 15</inkml:trace>
  <inkml:trace contextRef="#ctx0" brushRef="#br8" timeOffset="471287.9561">15725 12871 78 0,'-3'-23'37'0,"-17"-5"-1"16,1 17 1-16,-13-3-27 15,5 11-5-15,-3 5 1 16,-2 12-2-16,-2 7 0 15,3 12 0-15,1 4-1 16,7 2-1-16,4 2 0 16,7 1 0-16,10-7-1 15,11-5-1-15,10-13 0 16,9-9 0-16,3-10-1 15,6-11 1-15,4-6 0 16,-2-10-1-16,-2-6 0 16,-1-4 1-16,-5 0-1 15,-4 2 1-15,-5 6-1 16,-8 3 0-16,-3 12 0 0,-11 16 0 15,0 0 0-15,5 23 1 16,-13 14 0-16,-4 13 0 16,-4 13-1-16,-4 10 1 15,1 8 0-15,-4 7-1 16,2-4 1-16,-1-1 0 15,2-10-1-15,1-7 1 16,6-13 0-16,-1-9 0 16,0-13 0-16,3-13 1 15,-3-10-1-15,1-10 0 16,1-12 0-16,0-4 0 15,2-11 0-15,1-6 0 16,4-12 0-16,5-5 0 16,5-6-1-16,0 1 2 15,9-3-1-15,5 4 0 0,4 6 0 16,0 2-2-16,9 14-5 15,-8-4-8-15,20 20-22 16,-14-6-2-16,15 12 0 16,-1-8 0-16</inkml:trace>
  <inkml:trace contextRef="#ctx0" brushRef="#br8" timeOffset="472816.0435">16105 12881 46 0,'0'0'35'16,"14"-25"1"-16,-7 15-1 16,-7-16-12-16,10 15-16 15,-10-6-2-15,5 6-1 0,-5 11 0 16,0 0 0-16,0 0 0 15,-15 12 0-15,2 13-1 16,4 10 0-16,-11 4-1 16,6 7 0-16,-2-1-1 15,1 5 0-15,5-7 0 16,3-8 0-16,2-7-1 15,3-8 1-15,6-9-1 16,-4-11 0-16,15-3 0 16,-4-12 0-16,2-6 1 15,-2-6-1-15,1-5 0 16,-1-6 1-16,2-3-1 15,-3-3 0-15,2 4 1 16,-3 5-2-16,1 4 2 0,1 4-2 16,1 10 1-16,4 3-1 15,2 9 1-15,7 5-1 16,1 3 1-16,7 0 0 15,7 4-1-15,2-2 1 16,7 0 0-16,-1 1 0 16,0 0 0-16,-4-4 0 15,-5 2 0-15,-6-2 0 16,-9-2 0-16,-7-2 0 15,-17 2-1-15,12-11 1 16,-12 11 0-16,-22-15 0 16,1 10 1-16,-3 3-1 15,-9 5 1-15,-1 12-1 16,-6 5 1-16,-4 8 0 0,0 8 0 15,1 4 0-15,6-1 0 16,6 3-1-16,11-6 1 16,10-5-1-16,11-10 0 15,15-10 0-15,11-10 1 16,12-9-1-16,9-10 0 15,5-5 0-15,2-8 0 16,0-5 0-16,-5 1 1 16,-7 1-1-16,-10 6 0 15,-9 6 0-15,-12 4 0 16,-12 18 0-16,0 0 0 15,-14 7-1-15,-1 12 1 16,-1 6 0-16,2 8 0 16,3 1-1-16,5 7 0 15,4-7 0-15,13 0-1 0,5-10-2 16,16-4-1-16,0-15-1 15,18 2-5-15,-5-24-4 16,19 9-12-16,-17-22-9 16,9 6 10-16,-18-18 3 15,5 8 14-15,-15-7 5 16,-10 1 8-16,-4 13 5 15,-17-8 14-15,5 17 10 16,-16-1-7-16,14 19-4 16,-25 4-10-16,13 16-3 15,-8 4-4-15,3 11 0 16,-2 3-1-16,8 4-1 15,-6 2 0-15,5-1-1 0,3-6 0 16,5-8-1-16,3-9 1 16,8-9-2-16,3-15 1 15,4-9-1-15,8-11 1 16,-2-8-1-16,4-11 1 15,-4-4-1-15,-3 1 0 16,0 0 0-16,-5 6 0 16,-2 6 0-16,-6 10 0 15,1 10 0-15,-5 14 0 16,0 0-1-16,0 19 1 15,0 2 0-15,1 7 0 16,6-1 0-16,2 0 1 16,5-1-1-16,7-9 0 15,7-9 0-15,5-10 1 0,6-10-1 16,1-9 0-16,2-4 1 15,-4-5-1-15,-3-6 1 16,-4 5-1-16,-9 2 1 16,-4 6-1-16,-9 6 0 15,-9 17 0-15,0 0 0 16,0 0 0-16,-5 24 0 15,-1 5-1-15,1 8-1 16,-4 5-1-16,5-2-2 16,6 5-3-16,-2-19-7 15,22 14-9-15,-9-28-14 16,22-3 0-16,-2-18 0 15,17-5 1-15</inkml:trace>
  <inkml:trace contextRef="#ctx0" brushRef="#br8" timeOffset="473100.0598">17977 12662 93 0,'-30'20'40'0,"-13"-2"0"16,9 10-1-16,-3-3-35 15,13 0-1-15,11-5-1 16,13-3 0-16,13-7-1 15,11-5-1-15,10-3 0 16,4-2 1-16,0-1-1 16,-3 1 0-16,-7 7 0 15,-10 5 1-15,-15 4-1 16,-12 9 0-16,-13 2-1 0,-7 4 0 15,-5 7-3-15,-8-13-9 16,12 15-15-16,-15-19-11 16,13 6-1-16,-8-13-1 15</inkml:trace>
  <inkml:trace contextRef="#ctx0" brushRef="#br8" timeOffset="473760.0975">13862 13876 50 0,'8'-31'39'0,"1"10"0"16,-16-2-17-16,-4 22 9 15,-21-6-22-15,-2 16-2 16,-13 1-1-16,0 9-2 16,0 4-2-16,6 3 0 15,5 3-2-15,12 0 1 16,11-4-1-16,14 0-1 15,16-1 1-15,7-2-1 16,12 0 1-16,2-3-1 16,3 4 2-16,-3 2 0 15,-5-2 0-15,-5 4 1 16,-9 3-2-16,-16 3 2 15,-11-1-1-15,-10 4-1 0,-11-2 1 16,-7-1-1-16,1-3-1 16,1-7-1-16,7-3-1 15,0-13-3-15,27-7-7 16,0 0-23-16,30-21-2 15,4-11-1-15,18 2 1 16</inkml:trace>
  <inkml:trace contextRef="#ctx0" brushRef="#br8" timeOffset="474352.1314">14260 14119 63 0,'-3'13'38'16,"-11"-9"-1"-16,7 13 0 15,-12-4-27-15,11 6-5 16,0 2-1-16,3 9 0 15,-3 2-1-15,3 6 0 16,-4 3-1-16,3 2 0 16,-3-3 0-16,1-1-1 15,0-8 0-15,3-5 0 16,0-6-1-16,5-20 0 15,0 0 0-15,0 0 0 16,14-24 0-16,-4-3 0 16,2-8 1-16,1-3-1 15,1-7 0-15,-2-5 0 16,1-2 1-16,-1 3-1 15,0 3 0-15,1 4 0 0,1 6 0 16,3 4-1-16,5 5 1 16,2 11 1-16,5 7-1 15,0 5-1-15,3 8 1 16,0 4-1-16,-3 4 1 15,-6 9-1-15,-9 8 0 16,-5 2 0-16,-10 7 0 16,-12 1 1-16,-10 2 0 15,-6 1 0-15,-8-2 0 16,-3-1 0-16,-1-7 1 15,1-5-1-15,3-4 0 16,6-3 1-16,5-1-1 16,4-2 0-16,4 4 1 15,2 4 0-15,-1 10-1 0,-2 6-1 16,-2 12 1-16,-3 9-1 15,-6 6 0-15,-4 0-2 16,4 5-3-16,-10-13-12 16,21 4-19-16,-13-19-1 15,22-5-2-15,-3-21 1 16</inkml:trace>
  <inkml:trace contextRef="#ctx0" brushRef="#br8" timeOffset="474924.1641">14797 14270 81 0,'0'0'37'15,"13"-2"-1"-15,-13 2-7 16,15-9-25-16,3-1-1 15,11 2-1-15,6-7 1 0,6-2-2 16,2-6 1-16,-2-1-1 16,-1-2 0-16,-4 0 0 15,-12 4 1-15,-8 0-2 16,-15 5 1-16,-11 3 0 15,-12 5 0-15,-7 4-1 16,-7 7 1-16,-5 6 0 16,0 6 0-16,0 8 0 15,3 7 0-15,6 6 1 16,7 0-1-16,14 2 0 15,8-2-1-15,13-2 1 16,14-5-1-16,12-11-1 16,16-3-1-16,9-10-1 0,11-4-3 15,-1-20-9-15,15 8-24 16,-16-15 2-16,7 1-3 15,-14-8 2-15</inkml:trace>
  <inkml:trace contextRef="#ctx0" brushRef="#br8" timeOffset="475149.177">15774 13750 86 0,'-12'17'39'0,"-8"2"0"15,3 19 2-15,-11 2-37 16,5 10-2-16,-2 4 0 15,4 7-1-15,0 1 0 0,5 2-1 16,5-4-2-16,7-8-2 16,8-5-3-16,1-22-7 15,24 2-24-15,-8-26 0 16,16-6-1-16,-4-21 1 15</inkml:trace>
  <inkml:trace contextRef="#ctx0" brushRef="#br8" timeOffset="475352.1886">16117 13714 77 0,'5'-19'42'16,"-15"7"-4"-16,2 28 1 16,-18 7-30-16,6 22-4 15,-8 11-2-15,1 7-1 0,-3 5-1 16,1 3-1-16,6 0-2 15,4-9-3-15,16 5-11 16,-9-23-23-16,24 2 2 16,-5-20-3-16,17-5 1 15</inkml:trace>
  <inkml:trace contextRef="#ctx0" brushRef="#br8" timeOffset="475556.2003">16293 14031 78 0,'-12'25'38'16,"2"10"-2"-16,-10-9-9 0,11 15-21 16,-3-4-3-16,1 1-2 15,4 4-6-15,-5-20-19 16,15 9-10-16,-6-20-2 15,15-3-1-15,-12-8 0 16</inkml:trace>
  <inkml:trace contextRef="#ctx0" brushRef="#br8" timeOffset="475706.2088">16456 13864 96 0,'-14'-25'39'0,"14"25"1"15,-29-21-14-15,13 11-43 0,16 10-20 16,-12 7-1-16,12-7-2 15,0 0 1-15</inkml:trace>
  <inkml:trace contextRef="#ctx0" brushRef="#br8" timeOffset="476208.2375">16623 14036 82 0,'-9'17'39'0,"3"17"-3"15,-10-10-4-15,0 13-25 16,-2 0-3-16,1 4 0 16,1-4-2-16,1-2 0 15,6-7-1-15,8-10 0 16,1-18-1-16,19 8 1 15,3-24-1-15,4-11 1 16,8-6-1-16,2-6 1 16,2-6 0-16,-1-1 0 15,-3-2 0-15,-7 8 1 16,-2 8-1-16,-10 6 0 15,-1 11 0-15,-14 15 0 0,12-4-1 16,-7 14 0-16,-4 9 0 16,3 4-1-16,0 4 0 15,2 2-2-15,5 2 0 16,0-3-3-16,10 2 0 15,-2-10-4-15,14 8-10 16,-11-17-18-16,13 5 1 16,-6-17 0-16,9 3 1 15</inkml:trace>
  <inkml:trace contextRef="#ctx0" brushRef="#br8" timeOffset="476636.262">17304 14010 57 0,'0'-33'38'15,"2"14"-1"-15,-14-7-8 0,12 26-4 16,-21-5-17-16,4 17-2 15,-5 6-1-15,2 12-2 16,-4 3-1-16,0 5 0 16,3 0-1-16,5-1-1 15,3-5 1-15,10-4 0 16,4-10-1-16,-1-18 0 15,22 6 0-15,-3-16 0 16,4-9 0-16,1-4 0 16,1-4 0-16,2-6-1 15,0 6 1-15,-4 1 0 16,-3 7 0-16,-5 6-1 15,-5 11 1-15,-10 2-1 16,7 23 0-16,-12 8 0 0,-4 9 0 16,-7 11 1-16,0 10-2 15,-7 7 1-15,-6 7 0 16,-5 0 1-16,0 1-1 15,-6-2 0-15,-4-5 1 16,1-9-2-16,1-7 1 16,4-14-3-16,10-8-7 15,-9-28-12-15,22 0-13 16,-6-18-2-16,17-7-1 15,-4-21 2-15</inkml:trace>
  <inkml:trace contextRef="#ctx0" brushRef="#br8" timeOffset="478309.3577">23688 8831 91 0,'9'-15'35'15,"2"13"-6"-15,-13-12 3 0,2 14-24 16,0 0-2-16,0 0-1 15,-25 15-1-15,4 16 0 16,-14 8-2-16,-7 16 0 16,-16 12-1-16,-3 10 1 15,-4 4-2-15,-3 3 0 16,11-2-2-16,1-11-4 15,27 6-20-15,3-28-10 16,27-5-1-16,10-17 1 16,22-10-2-16</inkml:trace>
  <inkml:trace contextRef="#ctx0" brushRef="#br8" timeOffset="478636.3764">23808 9139 94 0,'-7'-15'37'0,"-12"2"0"15,-4 18 1-15,-6 3-34 16,-1 11-1-16,-4 4 0 16,5 7-1-16,5 0-1 15,7 3 1-15,13-7-1 16,13-3 0-16,13-3-1 15,10-4 0-15,11-3 0 16,3-2 1-16,-2 0-1 16,0 2 1-16,-11 6 0 15,-10 3 1-15,-13 5-1 16,-15 5 1-16,-12 2-1 15,-11 2 0-15,-8 0-2 0,-2-9-2 16,8 3-8-16,-6-16-25 16,22-5-2-16,0-17 0 15,23-8-2-15</inkml:trace>
  <inkml:trace contextRef="#ctx0" brushRef="#br8" timeOffset="478810.3864">23877 9091 92 0,'-23'-13'40'0,"23"13"0"16,0 0-1-16,13 6-21 16,21-7-19-16,12-7-6 15,23 8-29-15,-6-8-3 0,12 7 0 16,-5-2-2-16</inkml:trace>
  <inkml:trace contextRef="#ctx0" brushRef="#br8" timeOffset="479379.4189">23817 10029 105 0,'13'5'29'0,"-13"-5"0"15,-3 18 3-15,-17 2-21 16,1 16-3-16,-20 5-3 15,-2 15-1-15,-13 4-3 16,-7 8 2-16,-6 5-3 16,5-2 1-16,3-5-4 15,11-7 0-15,14-2-5 16,6-24-8-16,28-1-22 15,14-20 1-15,24-9-1 16,4-14 0-16</inkml:trace>
  <inkml:trace contextRef="#ctx0" brushRef="#br8" timeOffset="479703.4375">23855 10408 94 0,'17'-31'38'16,"-12"0"1"-16,-4 14-2 16,-16 1-26-16,4 10-6 15,-8 6-2-15,1 11 0 16,-1 3-1-16,1 8 0 15,3 2-2-15,7 5 1 16,8-5 0-16,9 2 0 16,10-6-1-16,9-2 0 15,9-3 0-15,2-4 0 16,-2 1 0-16,1-3 0 15,-9 1 0-15,-5 7 0 0,-13 2 0 16,-7 3 0-16,-15 5 0 16,-5 1 0-16,-7 4-1 15,-6-6-1-15,5 3-1 16,-4-13-4-16,16 7-19 15,-4-22-12-15,16-1 0 16,8-20-2-16,14 1 2 16</inkml:trace>
  <inkml:trace contextRef="#ctx0" brushRef="#br8" timeOffset="479876.4474">23976 10333 118 0,'0'0'40'15,"0"0"2"-15,18-4-3 16,3 3-37-16,16-4-3 15,10 5-4-15,1-9-21 16,15 16-12-16,-8-10-2 16,0 16-1-16,-13-4 0 15</inkml:trace>
  <inkml:trace contextRef="#ctx0" brushRef="#br8" timeOffset="480386.4765">23755 11181 63 0,'28'-15'36'15,"-7"-5"0"-15,5 6 1 16,-12-5-22-16,9 10-9 16,-12-2 0-16,0 7-1 15,-11 4 0-15,-6 14-1 16,-16 5 0-16,-7 16-2 15,-11 9 0-15,-12 10 0 16,-5 6-2-16,-4 5 1 16,2 5-1-16,1-6 0 15,13-4-5-15,9-13-1 16,30 1-30-16,3-25-3 15,26 0 1-15,2-20 1 16</inkml:trace>
  <inkml:trace contextRef="#ctx0" brushRef="#br8" timeOffset="480731.4963">23954 11359 99 0,'0'-22'37'0,"-11"2"2"15,11 20-11-15,-19 0-23 16,5 14 0-16,-5 5-1 15,0 7 0-15,-1 3-2 16,4 3 0-16,6-2-1 16,5-2 1-16,12-4-2 15,13-7 1-15,6-3-2 0,15-8 1 16,6-2 0-1,2 0 0-15,1-2 0 0,-5 0-1 16,-9 3 1-16,-10 3 0 16,-13 4-1-16,-14 5 3 15,-14 2-3-15,-13 6 2 16,1 0-4-16,-2-3-3 15,4 8-9-15,-7-21-23 16,17 6 0-16,0-17-2 16,15 2 0-16</inkml:trace>
  <inkml:trace contextRef="#ctx0" brushRef="#br8" timeOffset="480898.5058">24120 11346 96 0,'-19'-17'41'0,"-7"-2"0"16,14 13-1-16,5-9-27 15,7 15-13-15,33-5-3 16,1-5-9-16,23 15-25 16,-7-6-4-16,21 9 2 15,-10-4-2-15</inkml:trace>
  <inkml:trace contextRef="#ctx0" brushRef="#br8" timeOffset="481417.5355">23708 12283 51 0,'23'-27'30'16,"2"9"-5"-16,-11-9 2 16,11 14-12-16,-21-7-1 15,7 23-1-15,-11-3-3 16,-19 23-1-16,-8 2-2 15,-5 21-1-15,-12 5-3 16,-9 12-1-16,-10 7 0 16,-3 7-1-16,-1 0-1 15,3-2-1-15,14-1-2 16,4-14-5-16,21-2-2 15,4-25-26-15,32-3 0 16,14-24-2-16,21-9 1 16</inkml:trace>
  <inkml:trace contextRef="#ctx0" brushRef="#br8" timeOffset="481716.5526">23921 12489 93 0,'-6'-25'38'0,"-7"17"1"15,-11 0-2-15,-5 19-29 16,1 0-4-16,-1 10-3 15,1 3 0-15,8 4-1 16,3 2 1-16,12-1-1 16,7-2 0-16,13 0-1 15,6-5 1-15,7 0 0 16,7-2 0-16,-3-1 0 15,-1-1 0-15,-3 3 0 0,-11 2-1 16,-8 0 1-16,-9 3-1 16,-10-2 0-16,-4-1-1 15,-7-5-3-15,9 6-6 16,-14-18-25-16,26-6-1 15,-18-7 0-15,24-9-1 16</inkml:trace>
  <inkml:trace contextRef="#ctx0" brushRef="#br8" timeOffset="481899.5631">24000 12409 105 0,'0'0'40'0,"-17"-7"-1"16,36 11-3-16,10-10-35 0,8-6-5 15,17 11-9-15,-2-15-26 16,24 13 3-16,-9-6-4 16,13 14 0-16</inkml:trace>
  <inkml:trace contextRef="#ctx0" brushRef="#br8" timeOffset="482367.5898">23952 13187 47 0,'7'-25'36'16,"1"10"0"-16,-11 2-1 0,-3 27-9 15,-18 2-19-15,2 18-1 16,-12 8-2-16,-4 18-2 16,-10 14 0-16,-10 16-1 15,-7 9 0-15,-2 9 0 16,-2-1-2-16,0-6-2 15,13 4-8-15,1-24-26 16,22-6 1-16,6-30-2 16,29-9 1-16</inkml:trace>
  <inkml:trace contextRef="#ctx0" brushRef="#br8" timeOffset="482686.6081">24027 13599 99 0,'0'0'37'0,"-29"-13"-1"15,9 34-6-15,-14 0-24 16,4 9-3-16,1 0-1 16,9 4-1-16,6-1 0 15,13-3-1-15,10-5 1 16,15-8-1-16,10-4 0 15,11-5 0-15,4-2-1 16,0-4 1-16,-4-1 0 16,-5 6 0-16,-11 3 0 15,-11 2-1-15,-17 11 0 16,-15 4-1-16,-9 4 1 15,-8 0-3-15,-1 7-3 0,-9-14-15 16,11 11-16-16,-6-15 1 16,17-3-2-16,1-15 3 15</inkml:trace>
  <inkml:trace contextRef="#ctx0" brushRef="#br8" timeOffset="482889.6197">24173 13562 94 0,'10'-17'41'16,"-6"-4"1"-16,12 15-2 16,3-5-30-16,5 0-9 15,9 1-1-15,5-3-4 16,13 12-10-16,-7-11-23 0,17 13-4 15,-6-4 0-15,15 10-1 16</inkml:trace>
  <inkml:trace contextRef="#ctx0" brushRef="#br7" timeOffset="487066.8586">20881 14678 19 0,'20'-9'31'16,"10"0"0"-16,10 2 0 0,9-8-22 15,15 8 0-15,8-4-2 16,15 6-1-16,2-7-2 16,15 8-1-16,5-2-1 15,7 3 1-15,1-3-1 16,9 7 1-16,1-4 0 15,15 0 0-15,1-5-1 16,10 0 2-16,0-3-2 16,13-1 0-16,-1-2 0 15,8 0-1-15,-3-1 0 16,1 3 0-16,-5 1 0 15,-1 1-1-15,-10 4 1 16,-9 0 0-16,-8 1-1 16,-5 2 0-16,-8 0 0 15,-12-3-1-15,-14 5-1 0,-13-9-7 16,-5 8-27-16,-25-3 1 15,-16 5-2-15,-26-5 0 16</inkml:trace>
  <inkml:trace contextRef="#ctx0" brushRef="#br7" timeOffset="487793.9002">15774 15508 43 0,'10'-28'35'16,"-2"-2"0"-16,-2 6-2 0,-11-1-31 16,8 8 1-16,-3 3-1 15,0 14 1-15,0 0 0 16,0 21 2-16,-5 8 1 15,6 16-3-15,-5 13 1 16,1 12-1-16,-1 11-1 16,-1 9 0-16,-1 3-1 15,0-2-1-15,1-7-2 16,1-13 0-16,9-9-3 15,-3-26-6-15,24-8-25 16,-13-28 0-16,16-11-2 16,-8-21-1-16</inkml:trace>
  <inkml:trace contextRef="#ctx0" brushRef="#br7" timeOffset="488030.9138">15420 15431 62 0,'-17'-18'41'15,"10"-4"-1"-15,27 14 1 16,5 6-37-16,25-4-2 16,13-1 1-16,18 2-1 15,7 8-2-15,7 1-1 16,8 6-3-16,-5-2-2 15,11 12-3-15,-12-13-9 16,12 19-18-16,-17-14-3 0,3 13 3 16,-14-9 0-1</inkml:trace>
  <inkml:trace contextRef="#ctx0" brushRef="#br7" timeOffset="488394.9346">16658 15772 59 0,'-33'10'38'15,"11"13"-1"-15,-5-10 1 16,5 11-32-16,6 4-2 16,3 6-1-16,4 4 0 15,3 10-1-15,2 0 0 16,6 0 0-16,5-8-2 0,13-6 1 15,5-12-1 1,8-10 1-16,6-17-1 0,3-13 0 16,-1-11 0-16,-1-7-1 15,-5-6 2-15,-12-2-2 16,-8-3 1-16,-11 5-1 15,-14 6 0-15,-8 8 1 16,-15 8-1-16,-9 7 0 16,3 12 0-16,-5 5-2 15,7 8 0-15,4-2-3 16,25 10-24-16,8-20-7 15,28 6-1-15,5-21 0 16</inkml:trace>
  <inkml:trace contextRef="#ctx0" brushRef="#br7" timeOffset="488645.9489">17460 15144 70 0,'-23'25'38'0,"-7"2"-2"16,17 29 0-16,-14 1-31 16,11 15-2-16,-7 11 0 15,7 9-2-15,-1 4 0 16,-1 1-2-16,6-4-2 15,-1-7-3-15,12 1-24 16,-6-24-7-16,13-5-1 0,-4-27 0 16</inkml:trace>
  <inkml:trace contextRef="#ctx0" brushRef="#br7" timeOffset="489194.9803">17186 15814 62 0,'-19'-14'38'16,"1"-3"-1"-16,18 17 0 15,0 0-32-15,18-10-3 16,16 5-1-16,12-2-1 16,13 4-1-16,7-1 0 15,12 1 0-15,-2 3 0 16,3 3 0-16,-9 2-1 0,-8 2 0 15,-12 2 1-15,-11 5 1 16,-13-3-1-16,-13 1 1 16,-15-1 0-16,2-11 1 15,-25 22 1-15,-3-14 0 16,-3 3 1-16,-4-2 0 15,-1 6 0-15,-1-1 1 16,1 7-1-16,0 1 0 16,6 5 0-16,7 1-1 15,8 4 0-15,7-4-1 16,11 0 0-16,8-11 0 15,8-1-1-15,8-13 0 16,7-6 1-16,7-11-1 16,2-11 1-16,0-5-1 15,-5-8 1-15,-1 1-1 0,-2-4 1 16,-8 9-1-16,-7 3 0 15,-10 9 0-15,-3 8 0 16,-7 12 0-16,0 0 0 16,-13 25 0-16,3 2-1 15,2 4 0-15,2 0-2 16,5 2-1-16,2-7-1 15,13-1-5-15,-14-25-20 16,43-4-7-16,-14-22-2 16,20-4 1-16</inkml:trace>
  <inkml:trace contextRef="#ctx0" brushRef="#br7" timeOffset="489359.9898">18343 15311 71 0,'-5'13'39'0,"-14"9"-1"16,5 30-1-16,-15 14-32 15,7 9-5-15,2 12-6 16,-2-7-32-16,12 9 1 16,-5-14-4-16,15-3 2 15</inkml:trace>
  <inkml:trace contextRef="#ctx0" brushRef="#br7" timeOffset="490231.0396">24005 14828 25 0,'0'0'30'15,"0"0"-11"-15,18-4 8 0,-18 4 1 16,0 0-15-16,-8-11-2 15,8 11-2-15,-13 13-3 16,0 8 0-16,-15 10-2 16,-2 15-1-16,-12 15-1 15,-11 14-1-15,-7 14 1 16,-10 14-2-16,-6 4 0 15,-3-1 0-15,4-4-2 16,8-10-3-16,16-8-8 16,4-27-23-16,23-12 0 15,9-26-2-15,25-12 1 16</inkml:trace>
  <inkml:trace contextRef="#ctx0" brushRef="#br7" timeOffset="490683.0655">23764 15367 78 0,'19'-11'37'0,"11"6"-1"16,6-15-9-16,13 3-23 15,7-5-1-15,6 5-2 16,3-4 1-16,-6 6-2 15,-7 4 1-15,-13 9-1 0,-14 10 0 16,-19 8 1-16,-17 9 0 16,-12 9 1-16,-14 8-1 15,-7 5 0-15,-8 4 1 16,-1 4-1-16,5-2 1 15,3-1-1-15,11-6 1 16,6-7-2-16,15-5 0 16,11-9 0-16,13-9 0 15,11-10-1-15,8-7-2 16,7-13-2-16,13-3-2 15,-4-18-8-15,14 9-24 16,-7-17 1-16,9 8-1 0,-7-10 2 16</inkml:trace>
  <inkml:trace contextRef="#ctx0" brushRef="#br7" timeOffset="491036.0857">24519 15308 71 0,'0'0'38'0,"-13"15"-1"16,-3-14-1-16,2 15-30 16,-8 0-1-16,2 10-2 15,-4-4 0-15,2 4 0 16,4 2-2-16,9-4 0 15,8-4 0-15,11-3-1 0,12-7 1 16,7-1-1-16,8-1 0 16,6-3 0-16,2 1 0 15,-2 3 1-15,-5 5 0 16,-9 5-2-16,-9 5 1 15,-11 6-1-15,-12 4 0 16,-13 2 0-16,-10 5 0 16,-5-5-2-16,0 0-1 15,-4-12-4-15,17 4-25 16,-9-22-5-16,27-6-1 15,-17-7 0-15</inkml:trace>
  <inkml:trace contextRef="#ctx0" brushRef="#br7" timeOffset="491267.0989">24567 15377 79 0,'0'0'41'0,"0"0"0"16,0 0-1-16,19-8-34 15,4 0-2-15,9 1-2 16,5-2 0-16,6-3-3 16,4 4-2-16,-2-6-5 15,6 18-28-15,-20-11-4 16,3 17-1-16,-17-8-1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212275"/>
              </p:ext>
            </p:extLst>
          </p:nvPr>
        </p:nvGraphicFramePr>
        <p:xfrm>
          <a:off x="214283" y="685800"/>
          <a:ext cx="8750332" cy="37795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2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</a:t>
                      </a:r>
                      <a:r>
                        <a:rPr lang="en-NZ" sz="2800" strike="sngStrike" dirty="0" smtClean="0">
                          <a:effectLst/>
                          <a:latin typeface="TheSansBold-Plain"/>
                        </a:rPr>
                        <a:t>149, 150, 153-157, 163 - 168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EARN a good report 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the Topic Test on Food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and Digestion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about 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89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394324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pages: 149, 150, 153-157, 163 - 168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Topic</a:t>
                      </a:r>
                      <a:r>
                        <a:rPr lang="en-NZ" sz="2800" baseline="0" dirty="0" smtClean="0"/>
                        <a:t> Test on Food and Digestion. Thurs 24 Oct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4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2960" y="133920"/>
              <a:ext cx="8711640" cy="6079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0720" y="121320"/>
                <a:ext cx="8727840" cy="610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16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2431</TotalTime>
  <Words>120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217</cp:revision>
  <dcterms:created xsi:type="dcterms:W3CDTF">2006-08-16T00:00:00Z</dcterms:created>
  <dcterms:modified xsi:type="dcterms:W3CDTF">2013-10-23T21:44:14Z</dcterms:modified>
</cp:coreProperties>
</file>