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64" r:id="rId3"/>
    <p:sldId id="328" r:id="rId4"/>
    <p:sldId id="325" r:id="rId5"/>
    <p:sldId id="326" r:id="rId6"/>
    <p:sldId id="327" r:id="rId7"/>
    <p:sldId id="329" r:id="rId8"/>
    <p:sldId id="33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9T23:58:12.29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8041 5048 72,'-7'-17'39,"7"17"-2,-10-14 1,10 14-36,-8 14 0,6 15 1,-4 11 0,3 17 1,-1 9-1,-1 12 1,-2-4-2,6-5 2,15-29-1,22-37 1,35-59-2,43-57 2,54-60-3,53-56-2,56-31-9,21-53-13,38 1-17,-15 1 1,-12 31-4,-38 26-1</inkml:trace>
  <inkml:trace contextRef="#ctx0" brushRef="#br0" timeOffset="818.0468">8031 7106 71,'-14'-7'37,"0"2"-1,14 5 1,-18 21-31,15 7-2,1 6 2,4 15 0,-5-3-1,6 8 0,-2-10-1,18-10 0,13-32 0,30-38 0,34-47-1,89-41-1,11-39-1,43-40-2,44-18-8,8-25-28,21 9-6,-20 10 0,-25 30-2</inkml:trace>
  <inkml:trace contextRef="#ctx0" brushRef="#br0" timeOffset="1455.0832">8209 9177 95,'-19'68'40,"-7"9"1,5 11 0,10-6-39,-2-9 0,15-23 1,30-34 0,34-57 0,42-51 0,55-49-3,46-45 0,50-25-5,22-37-16,35 4-20,-4-1 0,-10 27-2,-28 16 1</inkml:trace>
  <inkml:trace contextRef="#ctx0" brushRef="#br0" timeOffset="2389.1367">3880 12577 59,'-15'6'38,"15"-6"-2,0 0 1,11 0-32,16-10-1,24-4-1,20-11 0,28-8 0,28-7-1,24-9 0,20-4-1,16-4 1,11 4-2,1 7 1,-3 5 0,-6 11-1,-13 11 1,-13 8-1,-15 9 0,-16 7 1,-16 3-1,-21 1 0,-14 1 0,-23-3-2,-10 4-2,-21-16-6,-4 8-28,-18-13 1,-6 10-3,-4-23 1</inkml:trace>
  <inkml:trace contextRef="#ctx0" brushRef="#br0" timeOffset="1.10658E6">9499 11579 38,'11'-20'35,"2"2"2,-5 0-2,4 14-13,-12 4-14,12 12-3,-10 10 0,1 18 2,-5 6-2,1 10 0,-2-6 0,10-1-1,8-19 2,27-31-3,31-46 2,44-44-2,50-45 1,55-46 0,50-32-5,18-38-36,32-10-2,-15-6-1,-15 20-3</inkml:trace>
  <inkml:trace contextRef="#ctx0" brushRef="#br0" timeOffset="1.10766E6">9961 14002 48,'10'-4'39,"-10"4"-1,19 9 0,-18 13-25,1 24-10,-12 15 0,4 18 2,-11 7-1,6 8 1,0-12 0,16-14 0,23-44 0,35-50-1,49-67 1,56-67-2,70-56-2,50-59-16,45-15-22,4-33-5,0 6 0,-28 5-2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7T23:50:55.41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2216 1162 82,'0'0'39,"9"-42"-3,-9 42 2,-38-7-34,-14 14 0,-7 11 0,-17 12 0,-3 8 1,2 4-2,9 4-1,11-2-1,24-6 1,23-7-2,20-8 1,20-3-1,18-7 0,13 1 0,5 2 0,4 0 0,-9 5 0,-7 0 0,-14 7 0,-17 4 0,-18 6 0,-17 1 1,-12-2-1,-8 1 1,-7-4-3,3-6-1,-1-13-6,21-4-28,1-17-2,25-5-1,7-15-1</inkml:trace>
  <inkml:trace contextRef="#ctx0" brushRef="#br0" timeOffset="330.0188">2860 954 66,'39'-53'39,"-39"53"0,0 0 1,0 0-21,0 0-13,0 0 1,9 30-4,-17 30 1,-9 12-1,3 11 0,-3 13-2,5 7-2,-2-1 0,7-1-1,1-21-1,1-11-5,13-3-28,-7-19-6,8-12 4,-4-19-2</inkml:trace>
  <inkml:trace contextRef="#ctx0" brushRef="#br0" timeOffset="553.0317">2637 1445 103,'-34'-13'42,"-2"4"0,15 7-2,1-4-36,20 6-1,24-10-1,15 4 0,15-6-2,16 1-2,13-2 0,16 1-2,9 4-6,-13-4-28,18 11-3,-16-2 1,4 8-1</inkml:trace>
  <inkml:trace contextRef="#ctx0" brushRef="#br0" timeOffset="1007.0574">3849 1377 96,'-32'-7'39,"1"6"2,-15-2-2,0 7-34,-9 4 0,0 7 0,-7 5-2,2 8 0,-4 9 0,5 8-2,6 1 2,9 2-3,13-4 1,15-2-1,17-8 0,16-11-1,18-12 2,16-10-1,10-13-1,6-11 2,4-12-1,0-6 1,-4-2-1,-13-2 1,-6 5-1,-12-1 1,-11 11-1,-9 6 1,-11 12-1,-5 12 0,-16 2 1,0 11-1,-6 10-1,1 9 0,2 6 1,4 0-1,9 0 0,12-7-3,17-2 0,16-14-2,17-7-1,6-21-3,21-2-25,-9-14-4,10-2 0,-14-10 0</inkml:trace>
  <inkml:trace contextRef="#ctx0" brushRef="#br0" timeOffset="1307.0746">4425 1402 89,'0'0'36,"-19"12"2,-6 10-1,3 15-27,-11 5-4,6 9-2,-1 0-1,5 4-1,3-7 0,6-1-1,8-13 1,4-8 0,5-11-1,11-15 0,1-12 0,4-12 0,-1-13 0,4-10 1,2-5-2,-2-11 2,2 0-1,-6 2 0,1 8 0,-3 4 0,-1 11-1,4 11 0,3 6-2,3 7-2,10 13-4,-7-7-20,24 14-12,-5-3 0,12 10-1,1-9 1</inkml:trace>
  <inkml:trace contextRef="#ctx0" brushRef="#br0" timeOffset="1547.0885">5016 1309 110,'-48'26'41,"-11"1"0,9 10-2,0-6-34,14 8 0,9-2-2,10 3-2,17-5 0,14-5-2,20-6 0,10-12-2,22-12-1,9-22-8,30-8-22,-12-17-5,13-9-1,-60 22 0</inkml:trace>
  <inkml:trace contextRef="#ctx0" brushRef="#br0" timeOffset="1938.1109">5692 987 96,'0'0'41,"-13"-47"3,-12 55-3,-17 14-22,-16 29-14,-3 27 0,-5 19-1,14 7-4,3-8 0,20-9 0,28-31 0,8-13 0,11-19 0,10-16 0,6-13 0,6-22 0,3-10 0,2-8 0,-1-8 0,5-1 0,-6 2 0,-6 8 0,-7 7 0,-2 11 0,-6 13 0,-6 14 0,-3 14 0,-9 12 0,2 7 0,-5 4 0,4 6 0,-3-1 0,4 3-3,-1-16-13,17 7-5,-16-22-8,20 2-11,-6-7-2,10-5-1,-2-8 2</inkml:trace>
  <inkml:trace contextRef="#ctx0" brushRef="#br1" timeOffset="5746.3287">1874 2110 72,'13'1'36,"5"7"-1,2-4 1,11 1-34,4-3 1,12 1 0,14-3 0,15 1 0,12-5-1,13 2 0,3-8 0,13 3 0,6 2-1,9 1 1,5-5-1,4 4 0,7-4 0,15 2 1,7-4-1,9 0 1,10-6-1,9 2 1,5-5-1,2 3 2,2 2-2,-4 1 1,-9 2-1,-10 1 0,-15 5-1,-13 3-1,-12 3-1,-17-2-2,-10 17-16,-25-19-18,-4 8 0,-21-10-1,-10 2-1</inkml:trace>
  <inkml:trace contextRef="#ctx0" brushRef="#br2" timeOffset="72506.1471">1389 2675 93,'-11'-15'38,"-14"-2"1,2 14-2,-17 0-33,2 9-1,-5 2 0,1 9 0,2 3-1,2 7 0,4-3-1,13 2 0,10 2-1,12-5 1,11 1-1,15-7 0,12 0 0,8-1-1,6 1 1,4 2 0,-5-1 0,-6 5-1,-9 9 1,-12 6 0,-17 10-1,-15 6 2,-14-1 0,-9 7-2,-8-7 1,-1-2-2,5-14 0,6-18-3,24-4-17,11-34-17,26-10 1,7-27 0,29-6 0</inkml:trace>
  <inkml:trace contextRef="#ctx0" brushRef="#br2" timeOffset="72748.161">2108 2223 88,'-4'-15'39,"-6"0"-1,10 15 1,-15 16-33,9 12-3,2 9-1,2 17 2,-5 14-2,4 15 1,-5 13-2,1 9 2,-7 3-3,4-2 1,-2-3-4,-1-15-4,20-1-29,-13-29-3,18-10 1,-4-26-2</inkml:trace>
  <inkml:trace contextRef="#ctx0" brushRef="#br2" timeOffset="72973.1739">1886 2854 105,'-28'-6'38,"5"1"1,23 5-2,0 0-34,9 8-2,30-11 0,15 1-1,14-3-1,12 2-2,15-3 0,-1-4-6,11 13-14,-12-13-14,1 8-1,-13-10 0,-7 9 1</inkml:trace>
  <inkml:trace contextRef="#ctx0" brushRef="#br2" timeOffset="73627.2113">2822 2689 97,'-34'1'38,"-12"-6"1,2 23-2,-12-1-30,2 12-1,-6 6-2,11 6 0,-2 6-1,9 4-1,10-2-1,13-3 0,12-8 0,19-5 0,14-14 0,16-11 0,10-14-1,12-11 0,2-11 0,1-12 0,3-5-1,-11-6 1,-6 0-1,-10-1 0,-10 9 1,-8 4 0,-11 10-1,-5 8 2,-9 21-1,0 0 0,-18 18 0,7 12 0,-2 6 0,0 5 0,2 4 0,7-1-1,9-3 1,14-9-1,7-8 1,11-11 0,11-7 0,5-8 0,4-7 0,-2-5 1,-1-2-1,-9-1 0,-7 2 1,-9 6-1,-9 1 0,-9 9 1,-11-1-1,1 26 0,-9-2 0,-3 6 1,2 0-2,2 5 1,-2-4 0,5-4 1,4-11-1,0-16 1,15-8 0,-1-15 0,4-11 0,2-11 0,1-4 1,1-4-2,-4-5 1,0 5-1,-4 10 0,-2 5 0,1 13-1,-4 5 0,8 10-2,-3 8 0,9 11-3,0-3-4,20 20-16,-6-17-14,17 12 1,-4-13-2,11 6 4</inkml:trace>
  <inkml:trace contextRef="#ctx0" brushRef="#br2" timeOffset="73829.2227">4129 2719 104,'-30'-18'39,"8"25"1,-16-7-2,4 15-33,-3 3 0,5 9-2,2 4-1,7 6-1,9-3 0,14-2-1,18-5 0,11-12-2,19-8-1,8-22-8,24-1-28,0-28 0,15 2-1,-11-23-1</inkml:trace>
  <inkml:trace contextRef="#ctx0" brushRef="#br2" timeOffset="74175.2421">4728 2173 96,'-32'32'41,"-19"7"1,6 24 1,-13 7-31,8 8-7,2 3-2,11 4 0,5-5-2,11-8 2,12-11-3,8-8 0,9-16 1,10-16-1,6-15 0,8-18 1,3-15 0,5-11 0,1-8 1,-1-4-2,-1 0 0,-7 3 0,-3 9 0,-6 10 0,-4 20 0,-4 13 0,-6 14 0,-1 11 0,-1 10 0,1 2 0,4 8-4,-1-17-11,17 15-22,-13-31-6,14-2 0,-6-19-1</inkml:trace>
  <inkml:trace contextRef="#ctx0" brushRef="#br2" timeOffset="76346.3667">5777 2598 92,'0'0'38,"-11"-6"-1,11 6 3,0 0-36,-7 13-1,6-3 1,1 13-2,-5 6 0,1 7-2,-1 8 0,-2 2-1,4 5-2,-2-4-5,14 0-27,-4-19-3,10-6 0,-2-22 0</inkml:trace>
  <inkml:trace contextRef="#ctx0" brushRef="#br2" timeOffset="76530.3773">5753 2239 95,'-24'-34'35,"6"23"1,-6-1 0,24 12-36,0 0-2,0 0-4,39 14-21,-9-12-7,17 13-1,2-6-1</inkml:trace>
  <inkml:trace contextRef="#ctx0" brushRef="#br2" timeOffset="76870.3967">6410 2464 93,'-21'6'36,"3"12"0,-19-12 0,4 14-30,-6-4-1,3 8 1,-3 0-4,6 0 2,8-1-3,6 2 1,13-5-1,13-1-1,12-6 0,8 2 0,9-4 0,1 0 0,0 0 0,1-3 0,-8 6 1,-8 2-1,-14 6 0,-9 1 0,-11 6 1,-10 1-1,-8 1 0,0-5 0,1-2-4,3-16-3,23 5-29,-1-30-2,26 2-1,8-15-1</inkml:trace>
  <inkml:trace contextRef="#ctx0" brushRef="#br2" timeOffset="77415.4279">7574 2592 78,'0'-20'35,"-4"-9"0,8 10 1,-9-4-30,7 9 0,-11 2 1,9 12-2,-22 7-2,0 10 2,-3 9-2,-2 10 0,-1 2-1,2 6 1,4-2-1,8-4 0,5-6-1,9-4 0,13-12 0,8-14 0,9-12 0,9-7 0,3-8 0,2-3-1,0-5 0,-3 1 0,-4 1 0,-11 6-1,-4 7 1,-8 9-1,-14 9 0,13 8 2,-13 10 0,-1 11 0,-3 9-2,3 2 1,3 9-3,1-5-2,18 11-31,-5-25-2,21 2-2,1-25-2</inkml:trace>
  <inkml:trace contextRef="#ctx0" brushRef="#br2" timeOffset="77815.4507">9058 1865 88,'20'-7'38,"-20"7"0,14 17 0,-26 5-34,4 15-2,-4 11 0,1 17 0,-3 10-1,5 10-1,-3 3 1,4-5 0,8-2-1,1-3 0,5-8-3,-2-20-4,15-3-28,-10-28-2,7-2-1,-16-17-1</inkml:trace>
  <inkml:trace contextRef="#ctx0" brushRef="#br2" timeOffset="78004.4616">8893 2360 99,'-14'5'38,"1"-6"0,15 16-2,10-10-35,12-3 0,13-2-2,13-8-3,14 8-6,-3-18-26,18 12-1,-6-15 0,8 12-1</inkml:trace>
  <inkml:trace contextRef="#ctx0" brushRef="#br2" timeOffset="78450.4871">9574 2328 92,'-30'9'37,"3"17"1,-8-9 1,11 5-33,-4 6-3,6 5 2,4-2-3,8 2 1,8-5-1,7-2 1,6-8-2,14-6 2,6-11-2,6-7-2,6-11 2,4-7-2,2-8 1,0-6 0,-2-4 0,-5-1-2,0 3 1,-7 1 1,-2 7-1,-9 5 0,-4 12 0,-4 15 0,-7 18 0,-6 17 1,-11 18-1,-5 19 3,-6 18-2,-1 13 1,-8 13-1,-5 2 1,0 1 0,-2-4 0,2-12-1,1-13 0,4-18 1,-1-16-1,0-20 0,5-20-1,5-21-2,2-23-2,15-3-16,-6-32-17,19-4 0,-5-25-1,20 2-2</inkml:trace>
  <inkml:trace contextRef="#ctx0" brushRef="#br2" timeOffset="79093.5239">10467 2380 97,'0'0'40,"0"0"0,-12 2-1,10 10-36,-8 5 0,0 9 1,-2 7-3,-3 6 2,1 9-2,1 0 0,1 3 0,0-6 0,5-4 0,-3-10-1,5-5 0,1-10 1,4-16-1,0 0 1,6-27-1,3-3 1,-3-8-1,6-8 0,-1-14 0,3-7-1,5-4 1,-3 4 0,4 4 0,0 5-1,2 11 1,3 7 0,-1 15 0,5 12 0,-1 11 0,0 9 0,1 7 0,-3 7 0,-1 6 0,-3 7 0,-9 4 0,-7 1 0,-6 4 0,-10-2 1,-9 3-1,-7-5 1,-8-1-2,-3-4 3,-4-3-2,3-1 1,5-7-1,-1 0 0,5-2 1,7-1-1,2 0 0,5 3 0,3 6 0,1 3 0,-3 11 0,4 5-1,-4 6 1,0 4 0,-1 0 0,3-5-1,3-5-3,4-18-3,23 2-23,-18-32-10,42-12 1,-13-23-2</inkml:trace>
  <inkml:trace contextRef="#ctx0" brushRef="#br2" timeOffset="79476.5457">10950 2371 102,'20'8'41,"-3"-18"0,18 7-4,5-16-33,10-2-1,6-7 0,4-4-1,-1 0 0,-2-5-1,-8 4 0,-10-1-1,-11 5 1,-14 4 0,-14 7-1,-15 8 1,-18 10 0,-10 14 0,-10 14 0,-8 14 0,-2 10 0,4 9 1,9 0-2,13 3 1,17-9 0,24-8-2,20-13 0,24-19-4,29-3-13,-8-29-21,29 2-3,-4-24 0,9 1-1</inkml:trace>
  <inkml:trace contextRef="#ctx0" brushRef="#br2" timeOffset="80295.5924">12442 2092 86,'-10'-19'37,"-11"1"0,0 12 0,-7 2-32,-5 8-2,-7 10 1,2 13 0,-4 7-2,9 13 1,-1 2-1,10 7 0,6-4 0,15-1 0,13-8-1,11-8 1,9-16-1,11-13 1,3-17-1,7-11 1,-4-12-1,3-9 0,-12-3 0,-5-7-1,-12 4 0,-12 3-1,-9 9 0,-10 9 0,-7 9-2,-8 6 0,7 11-2,-2-1-3,21 13-25,-1-10-5,24 12-1,7-12-1</inkml:trace>
  <inkml:trace contextRef="#ctx0" brushRef="#br2" timeOffset="80573.6086">13496 1572 102,'-23'-43'40,"-13"2"0,4 15-1,-9 7-36,-2 16 0,-5 23 0,-1 23-1,-11 21 0,1 26 0,-6 12 0,7 19-3,7 3 2,9 5-2,14-11 0,13-19-3,27-8-5,0-35-30,32-10 0,-7-35-1,14-11-1</inkml:trace>
  <inkml:trace contextRef="#ctx0" brushRef="#br2" timeOffset="80746.6185">12821 2030 114,'-31'-10'42,"31"10"1,0 0-2,44 5-39,15-7-2,20-5-4,21 9-33,-5-10-3,16 10-1,-9-4-3</inkml:trace>
  <inkml:trace contextRef="#ctx0" brushRef="#br2" timeOffset="84312.8224">14613 1686 95,'8'-29'38,"-7"-3"1,4 4 0,-12-5-36,5 2-1,-5 3 2,-3 7 0,-6 4-1,-8 14 0,-5 3-1,-8 15 0,-1 19-1,-5 11 0,-1 17 0,1 15-1,2 8 0,10 10 0,10 3 0,12 2-2,9-6 1,11-7-2,14-9-2,4-19-6,19-3-25,-9-25-3,10-4 1,-14-26-3</inkml:trace>
  <inkml:trace contextRef="#ctx0" brushRef="#br2" timeOffset="85145.8701">14110 2149 107,'-24'-3'38,"3"-7"1,21 10-2,0 0-36,38-2-1,7-6 0,17 3 0,12-2-1,6 0 0,7 3-2,0-3 0,1 6-2,-12-2 0,-6 5 0,-14-2 0,-7 2 2,-14 0 2,-7-4 2,-11 1 2,-17 1 1,0 0 2,-6-17 0,-7 14 0,-10-1-1,1 4-1,-7 6 0,-1 9-2,0 4 1,3 10-1,3 6-1,7 5 0,2 1 0,12 1 0,15-6-1,4-4 0,11-11 0,11-12 0,10-16 0,5-10 0,1-11 0,0-10 0,-6-3-1,-5-9 1,-9 6 0,-13-3-1,-15 7 1,-12 6 1,-11 7-1,-7 7 1,-8 6 0,-2 11 0,2 4-1,3 7 0,10 5 0,12 0-1,13-1 1,16-2-1,16-2 1,12-4-1,11-2 2,5-2-1,5-2 0,2 0 0,-9-1 0,-13 3 0,-8 1 1,-15 3-1,-9 5 0,-13 6 0,-12 6 1,-13 8-1,-3 1 1,-2 9 0,2 2-1,2 1 0,8-4 0,12-6 1,12-9-1,13-11 0,11-13 0,8-15 0,4-12 1,0-10-1,-1-8 0,-10-6 0,-6-1 0,-13-1 0,-11 6-1,-10 3 1,-9 12-2,-8 8 0,-2 10-2,-1 4-2,9 24-11,-4-5-22,22 16 0,0-8 0,26 11 0</inkml:trace>
  <inkml:trace contextRef="#ctx0" brushRef="#br2" timeOffset="85530.8921">16307 2020 114,'0'0'41,"-38"-9"0,8 18-1,-21 5-35,6-1-3,-1 5 1,2 10 0,9 5-2,8 2-1,18-2 1,14 2-1,13-8 1,16-11-1,12-9 0,11-17 0,3-14 0,4-14 0,-1-13 0,-1-14 3,-10-7-3,-4-12 0,-10 0 0,-7 0 0,-9 9 0,-7 5 0,-9 17 0,-8 15 0,-7 27 0,-10 28 0,-5 25 0,-1 23 0,1 11 0,1 12-6,14 7-1,0-10-12,36 7-18,-3-25-5,29-3 1,0-28-3</inkml:trace>
  <inkml:trace contextRef="#ctx0" brushRef="#br2" timeOffset="85696.9016">16969 2303 124,'-43'11'42,"14"15"1,-7-22-3,12 1-42,19 5-12,-5-26-26,27 14-2,-4-17-1,23 9-2</inkml:trace>
  <inkml:trace contextRef="#ctx0" brushRef="#br2" timeOffset="87004.9764">17919 1496 79,'0'0'40,"4"-10"-3,-4 10 2,-17 7-33,13 8-1,-8 4-1,5 13-2,-6 6 1,4 15-3,-2 5 1,0 13-1,3 5 1,1 3-3,4-5 0,3-7-4,9 2-6,-2-25-27,17-9 2,-3-23-4,15-8 3</inkml:trace>
  <inkml:trace contextRef="#ctx0" brushRef="#br2" timeOffset="87235.9896">18377 1385 91,'-19'20'38,"-1"15"0,2 19 0,-5 6-35,4 7-1,-1 3 0,3 7-1,4-5-1,1-2-4,7-7 0,0-16-6,15 1-27,-13-22-1,10-1-1,-7-25 1</inkml:trace>
  <inkml:trace contextRef="#ctx0" brushRef="#br2" timeOffset="87388.9984">18129 1943 81,'-23'-26'39,"13"13"0,-6-9 0,16 22-29,19-24-6,8 11-1,15 2-3,7-13-8,25 9-31,0-3 1,19 9-2,-6-5-1</inkml:trace>
  <inkml:trace contextRef="#ctx0" brushRef="#br2" timeOffset="88125.0404">19175 1936 72,'4'-19'38,"8"12"-1,-10-4 1,9 15-30,-11-4-3,7 19 0,-7 0-1,2 7-2,-2 2 0,1 8-2,-1 2 1,-1 9 0,-2-1-1,0 1 0,-1-2 0,-1-1 1,0-8-1,1-4 0,3-10 0,-3-11 0,4-11-1,5-19 1,2-6 0,1-11 0,1-6 1,6-4-1,-1-8 0,2-6 1,0 5 0,3-1 0,1 8 0,-5 2 0,4 9-1,0 4 1,-3 12-1,3 9 0,-1 9 0,1 9 0,-4 4 0,-1 7 0,-3 4 0,-3 9 0,-2 1 0,-6 6-1,-7 1 1,-7 4 0,-4 0 0,-5 9-1,-4-3 1,-2-1-1,-5 0 0,5-1 1,2-3 0,2 3-1,1-2 1,8-3 1,0 4-1,3 1 1,2 1 0,2 2 0,-1 1-1,2-7-1,2 0-3,0-16-6,20 4-27,-14-31 0,28 5-2,-6-29 0</inkml:trace>
  <inkml:trace contextRef="#ctx0" brushRef="#br2" timeOffset="89109.0967">19783 1845 105,'0'0'40,"0"0"0,-10 37-5,-3-13-34,1 7 0,-2 6 1,-1 5-2,0 3 1,1 1-1,0-5 1,3-4-2,3-8 1,0-5 0,6-11 1,2-13-1,13-8 0,2-14 0,5-8 1,7-9-1,0-7 1,3-7 0,-1-4 0,3 2 0,-6 6-1,0 4 1,-8 7-1,-1 8 0,0 12 1,1 5-1,2 10 0,0 4 0,4 5 0,4 1 1,3-1-1,6 0 1,2 1-1,-1-5 0,-2 2 1,-3-3-1,-7 0 0,-4 0 1,-7 1-1,-15-2 1,0 13 0,-15 1-1,-8 4 1,-10 9-1,-2 7 1,2 4-2,-2 4 1,3 1 0,11-3 0,9 1-1,11-9 2,15-7-2,11-11 1,10-9 1,9-11-1,6-9 1,3-10-1,1-12 2,-5-4-2,-9-6 1,-8 1-1,-10-2 1,-11 1-1,-10 8 0,-13 6-1,-4 7 1,-5 9 0,-1 6 0,-1 5 0,7 7 0,16-1 0,-9 14 0,20-8 1,13-1 0,10 2-1,7-4 1,6-1-1,6-1 1,-2 0-1,-4 0 1,-6 5-1,-4 1 0,-10 6 1,-5 6-1,-9 4 0,-11 11 0,-2 0 0,-1 6 0,-4-2 0,1-1-1,3-5 0,1-6 1,7-5 0,5-13-1,8-10 1,7-12 1,3-9 0,3-9 0,1-4-1,2-8 1,-1-2-4,-6-5 2,-4 8-4,-6 1 2,-2 11-6,-11-4-2,15 18-15,-20-6-14,15 18 2,-16 5-1,23-2 2</inkml:trace>
  <inkml:trace contextRef="#ctx0" brushRef="#br2" timeOffset="89304.1079">21384 1779 102,'-2'18'39,"5"12"0,-13-7 1,1 10-32,-4 1-3,2 0-1,-6 2-1,5 0-2,-1-4 0,7-1-2,2-6-1,8-10-3,11-1-5,-15-14-26,42-11-3,-13-14 0,13 7-2</inkml:trace>
  <inkml:trace contextRef="#ctx0" brushRef="#br2" timeOffset="89472.1174">21540 1516 103,'-15'-4'37,"1"8"-1,10 7-3,4 4-41,0-15-16,33 30-13,-5-8 0,18 5-1,2-5 3</inkml:trace>
  <inkml:trace contextRef="#ctx0" brushRef="#br2" timeOffset="89853.1393">22064 1768 108,'-26'3'39,"-1"5"1,-17-4-2,-4 6-33,-3 4 0,4 7-1,-1 3-1,9 7 0,7-6 0,16 4-1,15-3-1,16-6 0,15-10 0,17-9 1,7-12-2,11-12 0,2-7 0,4-15 0,-2-9 0,-4-12 0,-9 4 0,-9-6 0,-5 5 0,-10 5 0,-11 8 0,-7 10 0,-9 19 0,-5 21 0,-28 18 0,-1 17 0,-3 16 0,-7 11 0,1 5 0,4 6-2,9 1-1,11-9-4,22 4-6,-1-28-17,29 4-11,0-20-1,17-3 0,-1-15 2</inkml:trace>
  <inkml:trace contextRef="#ctx0" brushRef="#br2" timeOffset="90220.1603">22541 1884 106,'-13'8'39,"18"5"0,-5-13-1,31 5-34,-2-8 0,8-4-1,6-5 0,5-7-2,0-3-1,2-3 0,-4-4 0,-6 0 1,-9-1-1,-5 3 1,-14 4 0,-8 6 1,-4 17 0,-28-6 0,-2 16 1,-7 8-1,-6 8 0,-2 9 0,3 4-2,6 6 0,11-6 0,12 2 0,18-4-3,13-10-3,28-1-11,-2-21-22,26 4-2,-4-25 0,20 4-1</inkml:trace>
  <inkml:trace contextRef="#ctx0" brushRef="#br2" timeOffset="90536.1784">23447 1665 122,'-52'9'41,"10"12"2,-5-10-3,10 0-38,11 1 1,16 0-2,10-12 2,7 18-3,12-12 0,9 3 0,2 1 0,2-1 0,-2 7 0,-4 0 0,-10 4 0,-9 5 0,-7 1 0,-13 3 0,-6-2 0,-8 2 0,-3-4 0,-3-3 0,0-2-2,0-11-5,15 6-12,-13-18-21,31 3-2,-27-16 2,27 16-3</inkml:trace>
  <inkml:trace contextRef="#ctx0" brushRef="#br2" timeOffset="92042.2644">1028 4095 95,'-5'-21'39,"5"21"1,-14-10-5,7 24-30,-7 6-1,5 19-1,-1 10-1,-2 14-2,-1 10 1,-1 10-1,7 6-1,-5 1-1,5-5 0,2-8-3,9-2-5,-8-23-27,17-7 1,-8-24-2,10-8-1</inkml:trace>
  <inkml:trace contextRef="#ctx0" brushRef="#br2" timeOffset="92260.277">797 4566 102,'-25'-4'39,"-1"-3"1,26 7-2,-14 6-35,28-10 0,12-7-1,21-11-1,15-10-1,14-9-1,13-7-1,9-15-1,12 0-2,-4-17-7,9 12-25,-20-11 0,0 11 1,-20-4-1</inkml:trace>
  <inkml:trace contextRef="#ctx0" brushRef="#br2" timeOffset="92637.2986">1868 3695 101,'-36'20'38,"5"25"1,-14 3-1,8 19-33,-11 6-1,9 13-1,-4 5-1,6 9 0,4-3-1,5-4 0,8-7-1,6-10 1,7-14-1,7-11 1,6-19-1,8-12 1,4-20 0,8-11-1,3-19 1,8-8-1,0-8 1,1-7 0,-2 0-1,-2 1 1,-4 10-1,-4 9 0,-7 14 0,-3 14 1,-7 18-1,-1 13 0,-5 12 0,0 8-1,2 9 0,1 0 0,3 0-2,5-9-1,10-3-1,3-24-7,20 1-22,-11-27-5,14-3 1,-9-21-2</inkml:trace>
  <inkml:trace contextRef="#ctx0" brushRef="#br2" timeOffset="92982.3183">2197 4398 98,'-18'17'37,"12"16"2,-2-13-1,22 9-33,1-13-2,17-4 0,11-12 0,8-8-1,6-12-1,3-9 1,-2-6-1,-4-7 0,-10 1 0,-11-3-1,-18-1 1,-12 6 0,-12 6 0,-15 13-1,-16 10 1,-6 13-1,-7 13 1,-3 15-1,3 15 0,1 12 0,7 5 0,10 1 0,16 0-1,15-5-1,19-7-3,12-20-6,36-1-27,3-23-2,27 0 0,2-25-2</inkml:trace>
  <inkml:trace contextRef="#ctx0" brushRef="#br2" timeOffset="93779.3639">3608 4359 80,'0'0'38,"33"16"-1,-4-24-1,15 3-33,4-12 1,14-4-1,-2-9 0,-1-3 0,-4-5-1,-8 0 1,-11 0-2,-15 2 1,-14 5-1,-17 3 0,-15 12 0,-10 9-1,-11 9 0,-6 13 1,-1 12 0,-3 9-1,4 7 1,10 9 0,8-1 0,16 2 0,12-4 0,16-10-1,18-13 1,17-10 0,14-14 0,9-13-1,7-8 1,5-8 0,-3-6-1,-5-3 1,-9 4-1,-13 2 1,-14 5-1,-9 8 1,-13 8 0,-14 9-1,0 0 0,-14 29 1,-3-2-1,-4 11 0,-2 3 0,0 4 0,3-1 0,3-6 0,7-7 0,9-13 0,1-18 0,23-9 0,-2-16 0,6-13 1,1-6-1,3-8 0,1-6 1,-5 6 0,0 5 0,-6 8 0,-8 11-1,1 13 2,-14 15-2,13 13 0,-12 15 0,3 6-1,-3 9 1,5 5-2,3 5 0,1-7-2,15-1-3,-4-18-8,23 8-17,-8-27-8,9 0 0,-7-22-1</inkml:trace>
  <inkml:trace contextRef="#ctx0" brushRef="#br2" timeOffset="94875.4264">4880 4208 91,'-9'25'39,"-5"-9"1,16 7-2,1-9-32,14-1-3,10-8 0,6-7-1,8-7-1,3-5 1,0-9-1,-5-4 1,-3-7-1,-8-4 1,-9-1-1,-9 0 1,-11 2-1,-9 2 0,-6 11 0,-7 7-1,-7 9 0,-3 13 0,-4 15 1,3 9-1,1 9 0,5 6 0,9 1 0,6 2 0,13-6 0,11-5 0,15-10 1,10-10-2,8-12 2,9-7-1,7-9 0,3-5 1,2-7-1,-3 2 2,-7 0-2,-9 5 1,-8 1-1,-12 7 1,-9 8-1,-17 1 0,4 21-2,-12-1 1,-7 4 0,0 5-1,-3 1 1,3-4 0,3-3 1,4-4-1,7-8 1,1-11 0,16-9 0,1-11 0,4-4 0,1-8 0,3-6 1,-3-4 0,0 3-1,-3 5 1,-3 4 0,-2 7-1,-4 3 1,2 7-1,-2 6 0,4 4 0,6 2 0,4-2 1,7 1-1,4-4 0,7-2 0,1 1 0,-1-3 0,-1 0 1,-6 0 0,-7 1 0,-10 1 1,-7 2-1,-11 6 0,0 0 0,-22 3 0,-2 7 0,-1 5 0,-6 7-1,3 4 0,1 9 1,4 3-2,4-1 0,8 0 1,6-5-1,9-5 0,5-9 0,6-5 1,5-13-1,2-9 1,4-8 0,0-8 1,2-5 0,-2-6 0,-1 3 0,-2-1-1,-5 8 1,-3 4-1,-3 12 1,-12 10-1,9 20 0,-10 14-1,-4 18 0,-3 18 0,-4 17 0,-1 11 0,-3 7 0,-2 3 1,3-1-1,-2-3 1,-1-12 0,2-12 1,-1-15-1,2-17 2,0-17-3,-3-15 1,-1-15 0,-2-18-1,-1-19-1,3-12-4,-10-24-5,14 1-6,-15-22-4,27 19-12,-12-18-7,19 17-2,-4-2 2</inkml:trace>
  <inkml:trace contextRef="#ctx0" brushRef="#br2" timeOffset="95549.4651">6535 3965 96,'0'0'39,"2"-12"0,-2 12-1,-10 14-32,3-1-2,0 2 0,-1 11-1,1 7-1,2 4-1,0 4 1,5-1-2,2-1 1,10-5 0,4-10 0,6-13-2,7-11 2,5-9 0,6-13 1,2-8 0,2-5-1,-5-6 0,-2-1 0,-2 0 0,-7 6-1,-7 8 0,-4 8 0,-6 12 0,-11 8-1,6 29 1,-9 14-2,-4 19 2,1 16-1,-4 17 0,1 11 0,-4 6 1,-1 1 0,-2-4-2,-1-6 3,-5-10-2,-2-11 2,-7-15-2,-4-16 1,-8-13-2,0-16 0,-4-14-1,4-12-2,-4-27-8,16 2-14,-6-31-11,21-2-2,0-25 0,19 3 0</inkml:trace>
  <inkml:trace contextRef="#ctx0" brushRef="#br2" timeOffset="96288.5074">8049 3910 94,'14'-9'38,"-14"9"0,0 0-1,-16 14-31,7 6-2,-6 6-1,1 9 0,-5 4-2,5 5 0,1 0 1,3-2-2,7-5 1,6-7-1,4-9 0,8-12 0,11-16 1,3-8 1,4-11-1,2-8 0,0-5 0,1-4 0,-5-1 0,-1 4 0,-6 6-1,-3 5 0,-4 10 0,-4 9 0,-2 11-1,-2 9 1,-3 11 0,0 8 0,0 7-1,-1 3 1,3 2 0,3 0-1,2-5 1,4-8-1,0-7 2,7-9-1,0-12 1,1-11 0,0-8 0,-2-11 2,-3-8-2,-3-5 1,-3-7-2,-5 0 1,-1 2-1,-2 0-2,-1 8-1,2 6 0,1 11-2,0 3-2,8 22-7,-16-2-14,34 8-11,-16 0 1,11 14 0,-7-10 1</inkml:trace>
  <inkml:trace contextRef="#ctx0" brushRef="#br2" timeOffset="96625.5267">8858 3974 98,'-5'10'38,"5"-10"0,0 0 0,0 0-35,19-15-1,6 0 0,8-2 0,9-6-1,2 0 0,0 0 0,-2-4 0,-6 4 0,-8 1 0,-14-1 0,-8 2 0,-14 8 1,-8 1-1,-12 4 1,-7 8-1,-7 8 0,-1 10 0,2 14 1,1 7-1,9 8 0,6 3-1,11 2 0,12-5 0,14-5-4,14-13-3,23 1-13,6-26-19,29-2-1,2-20-1,26-2-1</inkml:trace>
  <inkml:trace contextRef="#ctx0" brushRef="#br2" timeOffset="97218.5606">10411 3809 96,'-2'-16'39,"2"16"1,-7-13-1,-3 16-35,-3 9-2,1 6 1,-5 7 0,1 7-1,-5 4-1,6 3 1,-1 4-1,4-7 0,1-3-1,8-4 1,3-12 0,0-17 0,19 6 0,-3-20-1,6-9 1,3-11 0,4-8 0,2-6 0,1 1 0,-3 1-1,0 4 1,-7 8-1,-2 7 1,-5 11-1,1 10 0,-5 10 0,1 9 0,-2 10 0,0 7 0,4 5-1,0 8 1,2-1-2,3 1-1,2-3-1,8-2-3,-6-21-10,24 8-14,-19-25-9,12 5 1,-13-25-2</inkml:trace>
  <inkml:trace contextRef="#ctx0" brushRef="#br2" timeOffset="97601.5824">10907 3756 98,'-1'11'38,"1"-11"1,1 23-1,12-12-34,6-1-2,8-5 1,7-1 0,4-5-2,5-5 1,0-3 0,0-3-1,-7-6 0,-6-1 0,-7-1 0,-8-3 0,-9 1 0,-9 2-1,-9 2 1,-8 6-1,-7 7 0,-3 7 1,-2 8-1,-3 10 0,-1 7 0,4 8 1,6 6-1,9 1 0,11-1 0,14 0 0,7-6-1,15-6-2,16-5 0,1-14-4,23 5-10,-17-24-18,17 6-4,-14-21-1,5 7 0</inkml:trace>
  <inkml:trace contextRef="#ctx0" brushRef="#br2" timeOffset="97977.604">11493 3833 105,'3'25'38,"-2"-13"1,22 3-9,0-16-27,13-4 0,3-7-1,7-7-1,-1-5 0,-1-6 0,-4-1-1,-7-2 1,-7 5 0,-9-4-1,-13 6 0,-4 2 1,-11 10-1,-7 6 1,-11 9 0,-3 11 0,-5 6 0,1 7 1,0 6-1,5 5 0,6 1-1,12-2 1,13-2-2,10-6-1,21-4-2,6-12-3,25 8-9,-4-25-22,25 7 1,-4-18-2,15 3 1</inkml:trace>
  <inkml:trace contextRef="#ctx0" brushRef="#br2" timeOffset="98337.6246">12380 3680 110,'-57'12'40,"5"23"1,-4-11-2,6 18-36,9 0 1,12 3-1,11-2-1,17-6-1,16-8 0,16-11 0,13-14-1,9-15 0,8-16-1,6-8 1,3-12 0,-5-13 0,-3-7-1,-8-9 0,-6-5 0,-6 0 1,-10 9 0,-11 5 0,-9 10 0,-10 22 1,-8 15 0,-7 27 0,-8 23 1,-5 21-2,-2 13 1,-1 5-3,6 7-1,-3-8-10,25 11-13,-10-27-14,23-1 0,2-26-2,21-3 1</inkml:trace>
  <inkml:trace contextRef="#ctx0" brushRef="#br2" timeOffset="98796.6509">14034 3182 105,'8'-22'40,"-14"-1"-1,6 23 0,0 0-36,-18 33 0,5 3 0,0 16-2,-2 9 1,3 10-1,1 4 0,0 5-1,6-2-1,0-4-1,7-5-2,1-17-5,15 5-23,-11-25-7,14-2 1,-9-21-1</inkml:trace>
  <inkml:trace contextRef="#ctx0" brushRef="#br2" timeOffset="99292.6792">13857 3583 110,'-14'18'39,"0"-8"2,17 10-2,2-6-37,20-1 0,12-1 0,12-1 0,10-4-1,8-3 1,7 0-2,3-4 1,-5-4 0,-6 0-1,-14-3 0,-5-1 1,-11-6-1,-10 0 1,-12-2-1,-10-1 1,-5 1-1,-8 2 0,-6 2 0,-7 6-1,-5 11 1,-4 5 0,-5 9 0,2 6 0,1 9 0,5 1 0,7 6 0,8-3 0,13-5 0,18-2 1,7-9-1,13-7 1,10-10-1,2-9 0,3-6 0,-1-10 0,-3-5-1,-10-4 0,-10 0-1,-10-3 0,-9 4-1,-13 0-1,-3 9-3,-17-10-10,9 20-20,-19-7-2,14 14 2,-10-6-2</inkml:trace>
  <inkml:trace contextRef="#ctx0" brushRef="#br2" timeOffset="99890.713">16176 2922 95,'-12'21'36,"0"-7"1,7 9-2,-6-1-33,5 1 0,2-1-1,2-2-2,11 0-4,-9-20-23,30 7-8,-6-15 0,13 1-1</inkml:trace>
  <inkml:trace contextRef="#ctx0" brushRef="#br2" timeOffset="100024.7211">16463 2898 109,'-17'11'38,"-16"-3"-1,5 17-5,2 4-41,-6-9-26,20 17-2,-2-7-1,21 13-2</inkml:trace>
  <inkml:trace contextRef="#ctx0" brushRef="#br2" timeOffset="100486.747">16728 3349 88,'0'0'38,"-23"-3"-1,21 21 1,-14 1-31,10 11-3,-4 5 1,1 8-3,-1 0 1,2 5-1,1-6 0,3-1-1,3-10-1,2-5 1,4-9 0,-5-17-1,21-4 1,-6-16 0,3-6 0,0-10-1,0-6 0,-2-3 1,1-4-1,-1 1 1,-2 6-1,-3 5 1,-4 7-2,3 6 1,-2 10 0,2 6 0,3 8-2,2 5 0,3 6-3,2-3-2,16 14-9,-10-16-24,15 12 3,-6-16-2,11 8 1</inkml:trace>
  <inkml:trace contextRef="#ctx0" brushRef="#br2" timeOffset="100862.769">17276 3361 92,'0'0'39,"-25"-2"0,25 2 0,-28 6-31,15 5-4,4 4 0,0 7-2,-1 4 2,5 4-3,0 2 1,4 0-1,2-1 1,8-4-1,4-6-1,8-9 1,9-9-1,7-9 1,7-11-1,5-6 1,-2-10-1,1-1 1,0-3-2,-7 0 2,-8 6-1,-5 5 0,-8 8-1,-6 9 2,-14 9-2,0 13 0,-5 7 1,-6 3-2,1 7 0,-2 1-2,7 4-1,0-9-5,19 9-9,-14-35-16,28 28-5,-4-27 2,16 1-1</inkml:trace>
  <inkml:trace contextRef="#ctx0" brushRef="#br2" timeOffset="101276.7922">18034 3386 99,'0'0'39,"-16"7"1,6 10-1,-7 1-35,1 4-2,-1 1 1,1 5-1,1-2-1,6 3 1,7-7-1,0-3-1,6-8 1,-4-11-1,21 6 0,-5-13 1,1-8-1,3-1 0,1-8 1,2-3-1,0-3 0,3-2 1,0-2-1,1 4 0,-2 4 0,2 2 1,-4 4-1,3 7 1,-7 11 0,0 8-2,-7 7 2,-5 9-1,-3 3 1,1 1-2,-3 6 0,0-5-2,3 3-1,0-10-4,13 11-10,-18-31-15,34 24-7,-13-22 0,17 3-2</inkml:trace>
  <inkml:trace contextRef="#ctx0" brushRef="#br2" timeOffset="101515.8064">18863 2830 104,'-32'7'42,"21"3"-1,-14-8-1,25-2-39,-18 18-3,9-7 0,9 9-5,0-20-20,11 18-12,1-17 1,22 8-3,-4-18 2</inkml:trace>
  <inkml:trace contextRef="#ctx0" brushRef="#br2" timeOffset="101660.8147">19098 2772 101,'0'0'36,"-19"9"2,4 16-13,-4 0-27,-4 0-19,8 19-16,-5-2 1,10 8-2,-1-2 0</inkml:trace>
  <inkml:trace contextRef="#ctx0" brushRef="#br2" timeOffset="101816.8236">19002 3616 83,'0'0'35,"-11"5"-26,11-5-8,-7-17-31,5-3-10</inkml:trace>
  <inkml:trace contextRef="#ctx0" brushRef="#br3" timeOffset="106432.0876">1648 5382 83,'0'0'37,"0"0"-1,0 0 0,-14 15-33,12 5 0,-3 9 0,3 8-2,-2 12 2,3 8-2,-2 9 2,4 7-2,-2 2 1,2 2-1,1-2-1,3-6-2,6-7-5,-6-22-22,14-8-8,-7-28 1,10-12-2</inkml:trace>
  <inkml:trace contextRef="#ctx0" brushRef="#br3" timeOffset="106680.1018">1405 5431 89,'-22'-7'38,"0"-2"0,22 9 1,0 0-34,0 0-2,30-13-1,10 3 0,16-7-1,15-3 0,11-5-2,7-1-1,12 2-2,-3-9-12,14 17-21,-15-5 0,-1 19-3,-19-1 2</inkml:trace>
  <inkml:trace contextRef="#ctx0" brushRef="#br3" timeOffset="107038.1223">2452 5607 77,'-15'23'38,"-8"-4"-1,9 10 2,-10 2-30,9 11-2,1 3 0,7 7-2,0-2 1,10 1-3,6-6-1,10-10 0,11-13-1,7-13 1,6-20-1,5-14 0,1-14 0,-5-15 1,-2-7-3,-13-2 0,-10 3-1,-14 4 1,-10 10-2,-14 8 1,-9 15-2,-7 11 0,-3 11 1,-1 1-4,16 22-17,-2-15-12,25 11-1,0-18-3,39 19 3</inkml:trace>
  <inkml:trace contextRef="#ctx0" brushRef="#br3" timeOffset="107455.1461">3636 5212 79,'-1'-23'38,"1"23"-1,0-19 0,0 19-30,-7 24-1,6 9-3,-4 8-1,0 13-1,1 10-1,-3 17 1,2 4 1,-1 9-1,3-1-1,2-4-1,2-1-4,-1-23-10,14 0-20,-7-25 0,10-6-3,-5-25 0</inkml:trace>
  <inkml:trace contextRef="#ctx0" brushRef="#br3" timeOffset="107655.1576">3526 5789 106,'-19'1'38,"0"-7"2,19 6-4,0 0-32,9 11-2,18-13 0,8-2-2,12-2-2,10-5 0,16 5-7,-10-16-26,19 8-5,-13-8 1,3 6-2</inkml:trace>
  <inkml:trace contextRef="#ctx0" brushRef="#br3" timeOffset="107989.1767">4055 5777 102,'-21'15'38,"12"6"0,9-21-1,0 0-35,15 6 0,13-12 0,6-6-3,6-4 4,4-8-4,-1 0 0,-6-6 0,-3 2 1,-12 2-1,-6 0 0,-11 3 2,-9 6-3,-11 8 3,-7 3-1,-5 12 0,-4 4-1,-4 10 3,3 6-2,1 7 2,7 1-2,11 4 0,6-5-2,20 1-3,0-19-15,30 1-17,3-15 1,20-2-3,-2-14 2</inkml:trace>
  <inkml:trace contextRef="#ctx0" brushRef="#br3" timeOffset="108302.1946">4762 5542 86,'-28'2'38,"-11"-2"-1,3 10 1,-2 2-33,5 2-2,9-1 0,10 5-1,13-4-1,7 6 0,9-9 0,12 4 0,5-2 0,5 2 0,1-2 2,0-4-2,-4 6 2,-3 0-2,-8 7 2,-8-3-2,-9 7 2,-5 4-3,-10 1 1,-3-1-1,-5 1-1,-2-7-1,3 3-3,-1-19-4,17 2-25,-1-23-4,17-3-2,0-18 1</inkml:trace>
  <inkml:trace contextRef="#ctx0" brushRef="#br3" timeOffset="108523.2072">5105 5078 91,'-7'34'38,"-11"4"1,13 16-1,-10 6-35,10 8 0,-4 2-1,5 8 0,3-2-1,2-5-3,7-1-3,-12-20-29,18 2-3,-7-23 0,6-5-1</inkml:trace>
  <inkml:trace contextRef="#ctx0" brushRef="#br3" timeOffset="108694.217">5023 5566 93,'-12'-17'38,"12"17"2,15-5-2,9 2-34,5 2-6,10-13-8,21 9-28,1-11 0,20 6 0,1-12-3</inkml:trace>
  <inkml:trace contextRef="#ctx0" brushRef="#br3" timeOffset="109294.2513">6618 5208 59,'-10'-22'37,"-9"-11"0,5 8 1,-9-8-21,4 10-10,-4-4-1,3 10-1,-3 2-2,5 8 0,-2 9-1,-2 13 0,-3 12 0,0 14-1,-3 14 0,0 12 0,-1 13 0,2 9 0,1 6 1,6 3-1,7-4 0,2-5-1,11-10 0,4-13-3,12-7-2,-2-30-13,15-2-20,-11-26 1,11-3-1,-13-23-1</inkml:trace>
  <inkml:trace contextRef="#ctx0" brushRef="#br3" timeOffset="109509.2636">6108 5596 96,'-27'-10'37,"17"13"1,-1-4 0,11 1-35,24 7 0,3-7-1,13-2-1,7-5-1,11-2-1,8-4-2,10 4-4,-7-18-17,16 18-13,-15-9-1,8 8-1,-17-5 1</inkml:trace>
  <inkml:trace contextRef="#ctx0" brushRef="#br3" timeOffset="110083.2964">6863 5495 91,'-24'18'37,"-11"-7"1,9 17 1,-6-2-34,4 6 0,1 6 1,6 2-1,5 2-1,4 1 0,8-4-1,10-9 0,6-6 0,10-10-3,8-12 0,6-11 0,7-11-2,2-11 2,1-9-3,-1-6 0,-2-6 0,-8 2 1,-7 2-1,-8 4 1,-9 6 1,-6 8-1,-9 12 3,-3 7-1,-4 7 1,2 8-1,9-4 0,-12 16 1,13-2-1,5 1 0,8-1 0,4 1 1,8-4-1,4 3 0,1 0 1,5 5 0,-6-6-1,2 8 0,-6 3 1,-3 4 0,-4 0 2,-6 3-2,-4 1 1,-8-3 0,-1-1 0,-3-3-1,-3-8 1,2-3-2,4-14 0,0 0 0,0 0 1,-6-12-1,15-6-1,-2-5 2,4-3-2,0-3 2,5-6-2,-2 2 0,4 0-3,1 1-1,6 14-7,-7-12-22,18 16-5,-5-6-3,14 15 0</inkml:trace>
  <inkml:trace contextRef="#ctx0" brushRef="#br3" timeOffset="110460.318">8498 5480 85,'-3'-23'38,"9"11"1,-12-5-1,6 17-32,0 0-1,0 0-1,-17 29-1,5 5-1,-5 9-1,4 7 1,-4 3 1,3-2-3,8-2 0,4-11-3,16 2-18,-3-30-15,17-7-1,-1-23-2,13-6-3</inkml:trace>
  <inkml:trace contextRef="#ctx0" brushRef="#br3" timeOffset="110628.3276">8577 5087 83,'-16'-6'37,"1"1"-1,15 5-5,-2 14-52,2-14-14,31-5-1,-5-3-1</inkml:trace>
  <inkml:trace contextRef="#ctx0" brushRef="#br3" timeOffset="110834.3394">8941 4874 89,'-16'13'38,"3"20"0,-5 0 0,2 22-35,-1 5 1,6 14-1,-2 8 0,5 7-2,1-3-2,1-4 2,9-4-6,-8-19-22,14-1-10,-6-21 0,9-8-1</inkml:trace>
  <inkml:trace contextRef="#ctx0" brushRef="#br3" timeOffset="111031.3507">8743 5408 98,'-14'-11'39,"14"11"1,0 0-2,0 0-35,28-5-2,5 4-2,8 3-5,0-7-28,20 9-4,-4-6-1,10 10-1</inkml:trace>
  <inkml:trace contextRef="#ctx0" brushRef="#br3" timeOffset="111195.36">9324 5743 111,'-30'49'42,"6"5"0,-7-13-2,11 3-41,7-4-3,-11-12-27,28 4-8,-5-10 0,12 0-1</inkml:trace>
  <inkml:trace contextRef="#ctx0" brushRef="#br3" timeOffset="112959.4609">10334 5397 75,'-8'-20'38,"8"20"-1,-5-18 1,5 18-33,-2-12 0,2 12-2,0 0 1,-5 20-2,0 2-1,2 12 0,-5 7 0,3 4 2,-1 2-3,4 2 3,2-1-3,7-7 2,2-6 1,10-9-1,5-4 1,4-8-3,8-6 2,-1-6-1,4-8-1,3-9 1,-1-14-3,6-5 1,-7-11-2,1-4 2,-7-3-1,-2-2 0,-3 1 3,-9 8-4,-8 9 4,-2 8-1,-7 11 0,-3 17 0,0 0 0,-14 25 0,7 6 0,1 13 1,-3 5-2,5 4 5,4 3-5,8-6 3,2-4 1,9-8-1,5-14-1,7-10 3,4-13-3,2-10 0,0-15 0,-3-12-1,-1-6-1,-4-8 0,-1-4 1,-5-3-3,-3 2 1,-6-1-4,4 16 0,-8-7-7,9 26-20,-13-3-6,7 23 1,-13 1-1</inkml:trace>
  <inkml:trace contextRef="#ctx0" brushRef="#br3" timeOffset="113349.4831">11473 5579 92,'18'20'38,"1"-22"-1,14 1 1,5-11-35,12-8 0,1-9 0,5 0-3,-5-1 2,-5-3-1,-9-2 1,-7 4-1,-16 0-1,-10 3 1,-17 10 0,-7 2-1,-12 10 1,-9 9-1,-3 12 1,-3 7 0,-2 12-1,3 6 1,9 4 0,7 4 0,16 1-1,10-4 3,22-9-4,13-8 1,21-5-6,6-19-24,32 2-8,1-23 1,16 0-4</inkml:trace>
  <inkml:trace contextRef="#ctx0" brushRef="#br3" timeOffset="114139.5284">12926 5396 79,'10'-18'37,"-10"-4"0,0 22 0,4-20-30,-4 20 0,-2 10-2,-2 10 0,-4 5-1,1 13-1,-3 5-2,2 3 3,0 5-3,1-4 1,-1-2 0,3-4 0,0-6 0,4-11 0,1-8 0,0-4-3,0-12 2,0 0 0,20-22-2,-11 0 2,5-10-3,-1-8 2,5-6-2,-1-3 1,2-7 1,2-1-2,1 0 2,-2 5-3,3 7 3,-1 6 0,-1 10 0,1 6 0,-2 11 0,-1 9 0,0 10-1,-3 7 1,0 6 0,-1 5 0,-5 7-1,-2 1 1,-6 7-1,-4-2 0,-5 1 0,-8 5 1,-4-2-1,-4-4 3,-5-7-3,-4 1 3,0-8-2,1-5 3,1-4-3,1-7 2,2-5-2,7-2 0,-1 2 0,3 1-1,3 3 3,-2 9-2,0 10 2,0 11-3,1 8 4,0 5-4,2 8 3,1 2-2,4 1-2,3-7-2,11 4-12,-9-23-19,22-1-4,-8-19 1,17-4-2</inkml:trace>
  <inkml:trace contextRef="#ctx0" brushRef="#br3" timeOffset="114605.5551">13610 5256 101,'0'0'39,"-18"10"0,10 20 0,-8 3-36,-5 11 0,-1 9-1,4 1 2,0 2-3,8-4 1,8-6-2,9-9 2,8-10-1,12-16 2,8-12-3,7-12 1,5-12 0,2-7-1,1-11 2,-6-4-3,-4-5 2,-6 1-2,-7 2 1,-5 4-1,-8 10 1,-5 10 0,-5 8 0,-4 17 0,0 0 0,-8 33 0,-1 0 0,2 11-1,-1 4 0,1 2 1,9-2-4,3-8 1,17-3-11,-2-29-18,24-3-7,-3-24 1,21-3-1</inkml:trace>
  <inkml:trace contextRef="#ctx0" brushRef="#br3" timeOffset="114808.5667">14598 4806 91,'-33'42'39,"5"30"-1,-12 3 2,5 14-30,-1 0-7,9-1-2,2 0-1,6-10-5,23-6-30,-5-23-2,13-3-1,-2-22 0</inkml:trace>
  <inkml:trace contextRef="#ctx0" brushRef="#br3" timeOffset="115005.578">14342 5250 104,'-14'-23'42,"14"23"0,-13-18-1,13 18-27,13 0-12,7-5-2,14-2-2,4-11-8,23 13-23,-7-17-7,20 8 0,-4-5-2</inkml:trace>
  <inkml:trace contextRef="#ctx0" brushRef="#br3" timeOffset="115528.6079">15805 5156 98,'-21'-7'38,"-15"-1"2,0 20-1,-15-1-32,2 12-4,-4-1 0,8 5-1,4-1-1,9 1 0,9-2 0,16-8-1,13-1 1,17-5-1,13-5 0,8 4 0,6-1 0,0 2 1,-3 3-1,-3 4 0,-13 2 1,-13 8-1,-14 5 1,-8 1 1,-14 3-2,-6-3 1,-5 0-3,0-9 2,4 1-5,-1-21-6,26-5-23,0 0-5,19-15 0,6-14-2</inkml:trace>
  <inkml:trace contextRef="#ctx0" brushRef="#br3" timeOffset="116422.659">16251 5227 99,'0'0'38,"-23"3"3,3 21-2,-16-5-33,11 12-2,-7 3 0,7 4-1,-2 1 0,9 5 0,7-2-2,14-7 3,6-2-3,11-12 2,10-10-2,9-10-1,6-11-1,7-13 1,1-11-1,-2-7-2,-5-7 2,-11-2-2,-5 0 1,-13 2 1,-9 1 0,-12 9 0,-10 8 0,-9 10 0,-4 9 1,-3 9-1,-2 11 1,8 6 0,1 6 1,14 1-1,8 0 0,11-3 0,13-4 1,11-4-1,6-4 0,4-2 1,4-5 0,2 2-1,-11-2 1,-1 2 0,-10 2-1,-5 6 1,-12 2-1,-8 9 1,-12 5 0,-2 1-1,-5 5 0,-2 3 1,1-1-2,0-3 1,3-6 0,3-2 0,11-13 0,0-10 0,13-3 0,3-14-1,4-6 2,4-10-1,1-4 0,2-8 0,-2-1 1,-2 3-1,-3 1 0,-7 7 0,-6 7 1,-1 8-1,-3 8 0,-3 12 1,-9 12-1,4 5 1,0 6-1,8 2 0,-1 2 1,9-1-1,8-6 0,11-7 1,7-7-1,7-10 1,4-8 0,2-3 0,-2-11 0,-1 1-1,-8-4 1,-6 6-1,-6 2 2,-8 6-2,-9 7 0,-10 8 0,0 22 0,-10 6 0,-5 10 0,-3 3-2,2 8 1,0 4-1,3 0-1,6-7 1,12-4-5,1-23-4,25 7-14,-8-28-6,24 5-9,-7-24 1,10 0-1</inkml:trace>
  <inkml:trace contextRef="#ctx0" brushRef="#br3" timeOffset="116768.6788">17475 5345 109,'-12'11'39,"15"12"1,-3-23-7,21 25-30,7-16 0,12-3 0,10-10-1,5-5-1,2-8 1,0-4-1,-3-8 0,-9-3-1,-9-5 1,-14-2-1,-13 2 0,-13 3 0,-12 8 0,-15 12 0,-11 11 1,-4 12 0,-4 22 0,-4 12 0,2 13 1,12 7 0,8 4-1,18 0 0,18-8-2,17-8 2,21-14-6,12-23-7,33 5-17,-7-30-8,18-2-5,-3-18-2,11-5 1</inkml:trace>
  <inkml:trace contextRef="#ctx0" brushRef="#br4" timeOffset="120684.9027">19152 4654 71,'3'-26'38,"-6"-1"-1,6 10 0,-6-3-33,4 11 0,-1 9-1,0 0 1,-8 10-2,2 19 0,-2 7-1,0 16 0,-2 11 2,5 16-2,-5 12 2,1 7-2,4 3 1,1-2-1,0-2-1,2-8-2,5-7-4,-3-20-1,21-5-30,-10-25 2,17-7-2,-1-19 0</inkml:trace>
  <inkml:trace contextRef="#ctx0" brushRef="#br4" timeOffset="121083.9256">19566 5180 81,'1'-14'37,"-11"-2"-1,10 16 0,-23 0-30,8 15-2,-4 1 0,-2 14 0,1 5-2,2 10 1,2 2-2,8 4 1,3-3-1,8-5 0,8-2 0,9-13-1,8-10 0,5-11 1,7-15-1,2-13 1,1-8-1,0-14 0,-9-3 0,-6-7 0,-8 0 0,-14 1-1,-8 7 0,-11 4-1,-10 13 1,-8 8 0,-2 10-1,0 7 0,3 14-2,3-1-1,18 18-10,4-17-21,28 12 0,2-10-1,21 4 1</inkml:trace>
  <inkml:trace contextRef="#ctx0" brushRef="#br4" timeOffset="121563.9531">20334 5230 75,'3'-17'37,"-3"17"-1,-7-23 2,7 23-23,-34-22-11,11 19-1,-7-2 1,-1 10-1,-3 6 1,-2 9-2,-2 8 1,4 6-1,3 8-1,7 2 1,3 0-1,10-3 0,10-6 0,10-7 0,15-11 0,9-16 0,10-19 0,15-13 0,7-14 0,1-12 0,2-9-2,-3-7 2,-6-4-2,-7 2 1,-13 5-2,-12 9 2,-10 8-1,-10 11 0,-9 14 1,-5 15-1,-9 16 1,-2 18 0,-4 15 2,0 17-1,1 11 0,2 8 0,7 6 0,3 0-2,13-3 0,9-8-3,7-6-2,6-13-2,17 1-10,-10-27-19,15-1-1,-10-20 1,12-3-1</inkml:trace>
  <inkml:trace contextRef="#ctx0" brushRef="#br4" timeOffset="121765.9646">20954 5194 104,'0'0'37,"-14"-13"2,8 28-2,-11 6-32,2 10-2,-1 6-1,0 6-1,0 2 0,4-3-1,7 0-2,4-11-2,11 2-8,-10-33-25,37 9-1,-13-22-1,13-5-1</inkml:trace>
  <inkml:trace contextRef="#ctx0" brushRef="#br4" timeOffset="122249.9921">21134 4930 108,'-11'4'38,"15"9"1,-4-13-7,0 0-31,22 16 3,-4-1-2,-3 2 3,0 4-4,-2 3 3,-2 8-3,-5 3 2,-1 6-2,-7 1-1,-4 2 1,-4 0-1,0-1 0,-2-8 0,2-5 0,6-3 0,3-11 0,1-16 0,19 2 0,2-17 1,3-8-1,4-6 1,2-6 0,3-6-1,-2-1 1,-3-2 0,1 8-1,-11 5 1,1 4 0,-6 12-1,-4 7 0,-9 8 0,7 25 0,-7 2 0,-7 10 0,5 8 0,-4 4-1,6 5 0,-3-2-1,7-3-1,3-8-2,7 7-5,-5-28-14,20 7-16,-10-17 1,16-6-1,-9-14 1</inkml:trace>
  <inkml:trace contextRef="#ctx0" brushRef="#br4" timeOffset="122653.0154">21677 5239 104,'-13'21'38,"-3"-9"2,16 10-1,-4-10-36,18 0 0,6-9 1,15 0-1,5-8 0,8-4-1,6-7 0,0-7-1,-2-3 0,-5-6 0,-5-2-1,-12 0 0,-13-1-2,-11 1 2,-12 3-3,-13 8 3,-15 6-1,-8 11 1,-10 12 0,-6 16 0,-3 8 3,3 13-2,5 8 2,8 4-2,18 1 0,14-3 0,25-6-1,17-13-1,19-10-1,9-10-1,18-2-9,-10-26-18,16 6-10,-15-18-1,5 3-1,-15-15 1</inkml:trace>
  <inkml:trace contextRef="#ctx0" brushRef="#br4" timeOffset="124955.1471">1346 6884 95,'-20'5'38,"-15"-4"1,-1 14-2,-12 1-32,0 6 0,-4 3-1,-3 11-1,1 3-1,3 3-2,8 1 1,5-4-1,15 0 1,11-6-1,19-5 0,20-11 0,14-4 0,15-5 1,10-3 0,10-1-1,-1 1 0,-2 2 0,-9 0 0,-15 7 0,-14 6 0,-16 9 0,-17 6 0,-18 4 1,-12 6-1,-10 0 1,-10 2-1,1-4 0,4-6-2,5-13-1,16-4-2,10-21-4,32-2-23,4-23-7,24-2 1,8-19 0</inkml:trace>
  <inkml:trace contextRef="#ctx0" brushRef="#br4" timeOffset="125309.1673">1896 7214 94,'-22'-2'36,"1"10"2,-12-2 0,5 10-28,-8 6-6,5 13 1,-2 7-2,5 10 0,5 2 0,13 5 0,4-2-2,15-3 1,7-9-1,15-11 0,7-14 0,5-15 0,6-16 0,1-13 0,0-13-1,-4-9 0,-9-7 1,-10-4-1,-11-1-1,-8 5-1,-11 10 0,-9 6 0,-6 11-1,-9 9-1,7 10-1,-2 1-2,22 6-9,-19 6-21,32-1 2,3-12-2,20 1 0</inkml:trace>
  <inkml:trace contextRef="#ctx0" brushRef="#br4" timeOffset="125539.1805">2658 6606 107,'-16'13'37,"-15"10"2,1 29-2,-9 10-32,5 19-1,-7 12 0,10 10-3,3 7 0,9-5-2,14-3-1,8-10-2,20-5-5,-3-25-25,26-3-3,-5-24 0,17-7-1</inkml:trace>
  <inkml:trace contextRef="#ctx0" brushRef="#br4" timeOffset="125917.2021">2897 7311 106,'-12'15'38,"-11"6"2,8 17-2,-9 2-33,10 6 0,1-1-1,13 1-1,7-8-1,7-5 0,7-14-1,10-12 0,5-13-1,7-11 1,1-11 0,0-5 0,-4-6 0,1-6-1,-7 0 1,-4 1-1,-9 7 1,-4 3-1,-6 9 1,-2 7-1,-9 18 0,0 0 0,0 0-1,4 32 1,-7 3 0,2 3-1,2 4-2,5 0 0,12 1-3,-1-23-13,26 2-19,0-25-2,21-10 0,0-21 0</inkml:trace>
  <inkml:trace contextRef="#ctx0" brushRef="#br4" timeOffset="126123.2137">3941 6693 114,'-42'56'39,"-6"7"0,10 22-1,5 0-36,2 4 0,8 0-3,8-7-2,13 1-5,-5-17-28,20-1-2,-8-23 0,9-2-2</inkml:trace>
  <inkml:trace contextRef="#ctx0" brushRef="#br4" timeOffset="126451.2326">3580 7231 115,'10'13'41,"1"-13"-1,20 2 0,5-11-37,14-2 1,3-8-1,5 0-1,-1-1-1,-1 3 1,-8 4-1,-6 7 0,-8 10 1,-9 6-2,-11 13 0,-8 7 0,-6 8 0,-5 7 0,-1 6-2,-3-2 1,1 1-3,0-7-1,10 2-5,-6-25-24,15 2-6,-11-22 1,33-11-2</inkml:trace>
  <inkml:trace contextRef="#ctx0" brushRef="#br4" timeOffset="126608.2416">4133 6896 115,'-22'-12'38,"10"19"-1,2 0-2,6 6-40,23 8-29,-6-6-4,17 6 0,2-6-2</inkml:trace>
  <inkml:trace contextRef="#ctx0" brushRef="#br4" timeOffset="127259.2788">4573 7154 106,'-28'19'40,"4"11"0,-10-6-1,16 3-34,-5 8-1,5 3 0,7-1-2,7-1 0,8-4-1,7-4 0,11-11-1,6-11-1,7-10 0,3-11-1,4-9 0,1-12 0,-2-2-1,-7-10 0,-3 2 1,-10-3-1,-2 7 2,-11 2 0,-7 6 1,-1 7 1,-6 7 0,1 8 1,5 12 1,0 0-1,0 0 1,0 0-1,11 8 0,5 0-1,10-2 0,0 4 0,2-3 0,6 6 0,-8 1-1,3 4 0,-10 4 1,-1 1-1,-8 6 1,-6 0-1,-8 1 1,-6 2-1,1-7 0,0-1 1,-1-9-1,10-15 0,0 0 1,4-12-1,13-13-1,9-10 1,5-3 1,5-5-1,3 0 0,2 4 0,-2 8 0,-4 9 1,-6 15 0,-1 11 0,-9 14 0,-5 8 1,-3 8-2,-3 8 0,1-3 0,0 3-3,7 0-7,-11-20-14,24 4-11,-8-18-7,13-4-1,0-16 1</inkml:trace>
  <inkml:trace contextRef="#ctx0" brushRef="#br3" timeOffset="134021.6656">6510 7060 86,'5'-11'36,"-5"11"2,0 0-2,0 0-32,-3 29-1,-5 2 0,-5 8 1,3 12-2,-6 3 0,2 5-2,1-4-1,3-6-4,11-5-23,-3-22-9,13-13 0,0-21-2</inkml:trace>
  <inkml:trace contextRef="#ctx0" brushRef="#br3" timeOffset="134493.6926">6510 6791 92,'-23'-12'35,"4"11"0,0 0 0,19 1-36,0 0-1,0 0-2,19 17-4,2-18-4,15 15-8,-4-12 2,15 18 2,-9-11 6,6 11 5,-5-1 5,-9 2 6,-2 8 6,-15-9 5,7 18 3,-25-15-1,13 15-5,-21-6-5,9 8-2,-9-3-2,6 1-1,-4-4 0,4-3-1,3-6-1,6-6 0,-2-19 0,25 0-1,-1-21 0,10-7 1,5-10-1,4-4 0,1-3 0,2 1 1,-5 1-2,-6 13 2,-8 12-1,-5 14 0,-7 10 0,-4 16 0,-6 11-1,-2 4-3,0 11-1,-1-10-12,17 10-21,-7-15-3,17 2 1,-1-18-3</inkml:trace>
  <inkml:trace contextRef="#ctx0" brushRef="#br3" timeOffset="135185.7322">8392 7042 85,'10'-22'36,"-5"-5"0,8 6 3,-9-9-31,6 14-3,-9-1 1,-1 17-1,0 0-1,0 0 0,-8 25-1,-5 3-1,1 5 0,-2 10-2,1 4 1,3 0 0,3-3 0,4-4-1,7-8 0,8-8 0,10-10 1,7-14 0,7-15-1,5-7 0,1-8 0,0-6 1,0-4-1,-7-2 0,-6 2 0,-6 5 1,-7 9-1,-4 5-1,-4 8 1,-8 13 0,0 0 0,6 15 0,-6 9 0,1 8-2,1 4 2,4 4 0,3-1 1,4-2-2,2-5 2,5-8-1,3-8 2,4-13-1,0-15 0,1-7 0,-1-11 0,1-8-1,-5-6 0,-2-6-2,-4-2-1,-3 0 0,-2 7-4,-9-3-5,14 14-25,-14-4-1,11 19 0,-7-3 1</inkml:trace>
  <inkml:trace contextRef="#ctx0" brushRef="#br3" timeOffset="135402.7446">9376 6857 99,'0'0'37,"14"24"1,-14-24-1,-4 32-30,-4-10 0,2 10-3,1 1-1,-5 8-2,3 1-1,-1-4-1,8-1-1,0-11-4,12 2-13,-12-28-19,30-4 1,-10-22 0,13-4-3</inkml:trace>
  <inkml:trace contextRef="#ctx0" brushRef="#br3" timeOffset="135558.7535">9486 6453 101,'-23'-18'35,"6"8"-3,7 8-4,7-7-62,16 13 0,5-8-1,11 10-1</inkml:trace>
  <inkml:trace contextRef="#ctx0" brushRef="#br3" timeOffset="135770.7657">9919 6422 77,'6'28'39,"-20"-4"-2,8 13 3,-13-2-15,9 17-19,-6 1 0,4 10-2,2 2-3,-3 0 1,9-3-2,-3-6-2,4-3-2,-1-20-9,10 2-23,-4-22-3,9-3 1,-11-10-2</inkml:trace>
  <inkml:trace contextRef="#ctx0" brushRef="#br3" timeOffset="135951.776">9778 6849 116,'-5'15'39,"5"-15"1,9 10-2,10-15-37,13-9-2,12 2-3,7-19-7,17 4-25,-2-12-3,9 0 1,-6-10-3</inkml:trace>
  <inkml:trace contextRef="#ctx0" brushRef="#br3" timeOffset="136296.7958">10520 6332 106,'-29'20'38,"0"16"4,-12 6-2,11 10-33,-10 7-2,9 11 1,-2 3-2,9 2 0,6-7-1,5-5-3,7-9 0,6-5 0,5-14 0,4-5 0,3-13 0,4-11 0,3-8 0,-1-8 0,2-8 0,-1-2 0,0-6 0,-1 2 0,2 1 0,-6 5 0,0 6 0,0 5 0,-3 9 0,1 9 0,-2 6-3,0 3-3,7 11-4,-8-11-15,17 18-14,-3-10-3,14 6 2,1-8-1</inkml:trace>
  <inkml:trace contextRef="#ctx0" brushRef="#br3" timeOffset="136659.8163">11583 6832 113,'0'0'39,"0"0"2,0 0-2,4 14-35,-3 0-1,1 2 0,-1 11-1,-4 4 0,-1 5 0,-1 4-1,0 3-3,2-1 1,-4-7-2,11-2-1,-1-13-5,14-4-29,-17-16-3,33-6 3,-17-16 0</inkml:trace>
  <inkml:trace contextRef="#ctx0" brushRef="#br3" timeOffset="136830.8259">11598 6566 120,'-17'-18'38,"-5"0"2,11 16-3,-4-1-36,15 3-4,0 0-5,10-2-29,18 2-3,1-9 1,18 2 0</inkml:trace>
  <inkml:trace contextRef="#ctx0" brushRef="#br3" timeOffset="137048.8388">12083 6269 101,'0'0'38,"-10"20"2,0 13-2,-8 8-32,7 9 0,-5 7-2,5 10 2,-5 7-4,4 2 2,2-1-3,1-7 0,6-4-4,-3-13-3,13-2-26,-11-23-8,11-3 1,-7-23-1</inkml:trace>
  <inkml:trace contextRef="#ctx0" brushRef="#br3" timeOffset="137250.8503">11850 6738 127,'-18'-15'41,"18"15"1,-11-6-1,25 8-37,1-3-4,15 0 0,6-2 0,12-2 0,8-1 0,4-5-8,10 13-12,-18-17-16,9 12-6,-16-12 1,2 8-1</inkml:trace>
  <inkml:trace contextRef="#ctx0" brushRef="#br3" timeOffset="138596.9273">12512 6990 121,'2'-13'41,"-2"13"0,-12-18-5,2 3-54,-5 15-19,-8-7-3,8 8-1,-6-4-2</inkml:trace>
  <inkml:trace contextRef="#ctx0" brushRef="#br5" timeOffset="150701.6197">1360 8441 75,'1'-18'38,"-1"18"-2,3-20 1,-3 20-31,0 0 2,3 27-3,-6-1 0,2 12-2,-2 14 0,-1 7-1,0 10 0,-3 5-1,1 2 0,0-7-2,5-1-1,-1-14-5,18-2-26,-7-24-4,18-2 0,-2-22-2</inkml:trace>
  <inkml:trace contextRef="#ctx0" brushRef="#br5" timeOffset="151062.6403">2217 8378 77,'-2'-40'35,"-11"-2"-1,2 8 2,-12 3-30,4 10-1,-9 4 1,1 15-1,-4 11-2,0 14 1,-3 9-2,3 15 0,1 10-2,1 9 2,3 9-2,6 6 0,6-2 0,8 1-2,6-5-1,4-13-5,17-4-22,-7-20-6,8-11 0,-5-21-1</inkml:trace>
  <inkml:trace contextRef="#ctx0" brushRef="#br5" timeOffset="151257.6513">1837 8785 103,'-27'-4'38,"11"12"0,-2-10 0,18 2-34,0 0-2,30-12 1,3 2-3,10-6-2,10 2-2,4-9-6,20 9-26,-9-10-2,12 14-1,-6-3-1</inkml:trace>
  <inkml:trace contextRef="#ctx0" brushRef="#br5" timeOffset="152511.7232">3525 8345 55,'-14'-10'34,"14"10"0,-27-13-2,16 16-19,-14-13-1,7 16-2,-14-6-2,7 9-3,-9 1 0,3 6-2,-4 0-1,5 2 0,4 0-1,5-1-1,9-1 0,10-4 1,9-3-1,10 0 0,13-2 0,6 1 0,7-3 0,1 4 1,-1-1-1,0 2 1,-7 3-1,-9 5 1,-11 7-1,-10 1 2,-10 5-1,-9 6 1,-10 2-1,-1-1 0,-5-2-1,0-8-2,7-3 0,3-14-4,19-11-6,-7-12-26,27-11 1,3-16-1,19-3-1</inkml:trace>
  <inkml:trace contextRef="#ctx0" brushRef="#br5" timeOffset="152759.7374">3935 8088 86,'0'0'36,"-13"-4"0,-4 10 1,7 15-31,-7 5-2,4 13-1,2 9-1,0 15 1,3 5-2,0 5 1,1 7 0,2-2-2,2-2 0,0-10-2,3-6-3,-4-24-14,16-3-16,-10-19-2,12-10-1,-5-19 2</inkml:trace>
  <inkml:trace contextRef="#ctx0" brushRef="#br5" timeOffset="152976.7498">3748 8543 94,'-21'-4'35,"21"4"1,-18 10 0,31 1-31,1-7-2,12 2 0,9-6-2,10-1-1,11-1-2,3-7-1,7 0-2,-4-8-5,11 10-16,-14-14-10,3 8 1,-12-9-2,-4 8 3</inkml:trace>
  <inkml:trace contextRef="#ctx0" brushRef="#br5" timeOffset="153638.7877">4444 8370 62,'-15'0'36,"-14"0"-1,3 11 3,-11-5-13,5 17-17,-6 3-2,2 10 0,0 3-2,5 6 0,4-3 0,11 5 0,5-6-1,7-5-2,11-8 2,7-8-2,7-12 1,11-9-2,5-11-1,2-11 0,0-7 0,2-6 1,-4-4-1,-6-2 0,-1 6 0,-9 0 1,-6 8 0,-6 5 0,-3 8 0,-6 15 1,0 0-1,-10 8 0,0 9 0,3 6 1,2 4-1,1 1 0,4-2 0,6 1 0,9-9 0,5-4 0,7-8 0,11-7 0,2-3 0,5-5 0,2 0 0,-5-5 0,0 5 0,-7 1 0,-7 2 0,-7 5 0,-8 4 0,-13-3 0,12 21 0,-12-4 1,-2 2 0,-3 0 0,0 0 1,0-2-1,0-4 0,5-13 0,0 0 0,0 0-2,5-20 0,3-4 1,3-7-1,-1-4 0,4-4 0,1-4 0,-2 5 1,3 4-1,-3 7 1,-2 5-2,3 8 0,0 6-2,4 9 0,-2 2-1,10 7-3,-6-4-2,18 17-11,-13-20-13,17 10-2,-5-8-1,12 2 2</inkml:trace>
  <inkml:trace contextRef="#ctx0" brushRef="#br5" timeOffset="153879.8013">5501 8349 92,'-19'-19'36,"3"15"1,-15-4 2,12 9-31,-14 5-2,4 12-1,-4 5-2,4 11 0,5 4-1,6 3 0,5 1-1,8-1 1,10-4-2,12-10 1,14-11-2,11-16-1,15-12-1,4-21-4,22-3-17,-12-26-15,15-4 0,-12-11-1,6 1 1</inkml:trace>
  <inkml:trace contextRef="#ctx0" brushRef="#br5" timeOffset="154224.8209">6048 7863 108,'-28'44'40,"-18"5"1,11 15-2,-12 2-35,13 8 0,1-4-1,7-2-2,7-7 1,9-7-1,9-9-1,5-7 1,9-15-1,2-8 0,0-11 0,5-5 1,1-11-1,-2-5 0,2-7 0,1-2 0,-2 0 1,0-2-1,-2 6 0,1 5 0,-4 4 0,1 9 1,-2 8-1,-3 8 0,2 4-1,-5 5-1,5 4-3,-8-9-6,19 15-14,-24-31-11,31 28-4,-8-26-1,19 4 0</inkml:trace>
  <inkml:trace contextRef="#ctx0" brushRef="#br5" timeOffset="154630.8443">7130 8210 91,'-1'-20'39,"1"20"1,0 0-1,0 16-33,-11 5-3,5 14 1,-6 7-2,5 6-1,-3 3-1,3 1 0,5-1-3,1-10-1,11-2-7,-7-21-26,15-3-1,-3-21-1,11-6-1</inkml:trace>
  <inkml:trace contextRef="#ctx0" brushRef="#br5" timeOffset="154781.8529">7034 8052 75,'-28'-6'35,"9"10"-2,19-4-6,-10 14-47,32 0-14,3-10-2,20 6 1</inkml:trace>
  <inkml:trace contextRef="#ctx0" brushRef="#br5" timeOffset="155103.8713">7533 8125 81,'-18'5'39,"3"11"-1,-17-7 1,6 6-26,-7-1-8,7 3-1,1-1-1,7 2 0,8-3-1,7-2 0,3-13-1,25 18 0,2-11 0,5-4-1,5 4 1,-3 0 0,4 1 0,-6 7-1,-10 5 1,-5 2-1,-15 4 0,-8 6 1,-8-4-2,-8 3 1,-1-3-2,-3-10-1,5 4-4,-9-22-17,30 0-15,-26-1 0,26 1-1,-8-30-1</inkml:trace>
  <inkml:trace contextRef="#ctx0" brushRef="#br5" timeOffset="156861.972">7151 8854 66,'-13'-1'36,"13"1"0,-12-1 2,12 1-28,0 0-3,14 1-1,-2-5-2,15 3 0,6-5-1,10-2-1,8-6 0,9-2-2,12 2-3,-2-10-11,10 10-23,-9-3 0,2 7-1,-12-2-1</inkml:trace>
  <inkml:trace contextRef="#ctx0" brushRef="#br5" timeOffset="157311.9978">8843 8333 79,'5'-15'37,"-5"-5"-1,0 20 2,1-16-32,-1 16-1,0 14-1,0 8-1,-5 9 0,3 7-2,-2 7-1,-3 2 0,0 4-3,3-9-4,11-1-29,-10-15-1,15-8 0,-2-18-2</inkml:trace>
  <inkml:trace contextRef="#ctx0" brushRef="#br5" timeOffset="157533.0104">8962 7992 99,'-25'-1'38,"-5"-2"1,11 10-2,1-7-35,18 0-3,-5 19-1,14-12-2,13 12-4,0-9-13,13 17-16,-1-5 0,10 9 0,-8-2 0</inkml:trace>
  <inkml:trace contextRef="#ctx0" brushRef="#br5" timeOffset="157884.0305">9244 8423 64,'-4'19'35,"-3"-5"-1,3 4 0,-6-4-20,6 7-8,-1-5-2,5 4 0,0-4-1,5 2-1,-5-6 1,7-3-1,-7-9-1,16 5 1,-16-5-1,20-18 1,-6-1-1,-1-4 0,1-7 1,1-4-2,3-4 1,-2-1-1,7 2 1,-3 4 0,-2 4 0,3 11 1,-3 6 0,4 14 0,-7 10-1,0 9 1,-1 9 0,-2 2-2,2 6-1,1-5-2,4 4-4,-5-17-23,17 4-8,-5-11-2,12-3 0</inkml:trace>
  <inkml:trace contextRef="#ctx0" brushRef="#br5" timeOffset="158341.0563">10790 7693 89,'-10'30'36,"-6"10"-1,6 15 0,-7 11-34,7 7-1,3 6 0,4 7 0,6 1-1,-1-4-1,5-3-6,-4-19-22,10-3-5,0-18 0,5-8-1</inkml:trace>
  <inkml:trace contextRef="#ctx0" brushRef="#br5" timeOffset="158552.0687">10618 8243 97,'-17'11'38,"6"-5"2,11-6-2,14 7-35,18-20-3,16-4-1,7-11-2,16 3-9,-4-15-25,14-2-1,-8-9 1,5 5-1</inkml:trace>
  <inkml:trace contextRef="#ctx0" brushRef="#br5" timeOffset="158919.0893">11365 7709 95,'-23'40'37,"-10"9"2,3 13-1,-4 1-31,4 12-4,-1 1 1,8 6-1,1-5-1,5 1 0,5-11-1,5-9 0,7-10-1,6-13 0,5-10-1,7-16 0,5-10-1,5-14 1,1-7-1,3-8 0,-1-5 1,-2 0 0,-4 0 1,-4 5-1,-8 5 2,-4 10 0,-9 15 0,0 0 0,-2 21 0,-2 6-1,-1 2-1,0 5 0,10 4-3,-4-8-4,24 7-23,-9-18-8,14-2 2,-1-13-3</inkml:trace>
  <inkml:trace contextRef="#ctx0" brushRef="#br5" timeOffset="159837.1422">11617 8355 93,'1'16'38,"-1"-16"1,16 12-1,2-16-34,10-4-2,2-6 1,6-5-1,0-5 1,2-2-2,-6-3 1,-3 0-1,-9 2 0,-7 0-1,-10 6 1,-6 3 0,-10 6 0,-7 7 0,-6 10-1,-4 10 1,-4 7-1,0 8 1,6 8 0,2 5 0,9 1 0,9-1 0,10-6-1,14-6 1,8-11-1,13-9 1,6-11-1,12-6 1,-1-11-1,3-6 0,-3-3 1,-1 0-1,-11 2 0,-3 2 0,-12 6 0,-7 7 1,-5 6-1,-15 3 0,4 19 0,-10 3 0,-3 8 0,-1 1 0,0 6 0,0-5 0,1 3 0,5-7 0,-1-9 0,6-6 0,-1-13 0,14-8 0,-5-11 0,5-5 0,0-10 0,1-6 0,-1-5 0,1 3 0,-4 1 0,0 6 0,-4 6 0,0 6 1,-1 7-1,-6 16 0,15-11 1,-5 12-1,4 4 0,7 0 0,6-2 0,5-3 0,10-2 0,3-4 0,5-3 0,4-5 0,-1-2 0,-4-3 0,-3 0 0,-13-1 0,-5-4 0,-10 3 1,-8-2-1,-10 2 2,-10 1-2,-8 3 1,-5 5 0,-6 13 0,-5 14-1,-1 4 0,1 11 0,0 13 0,7 2 0,7 6 0,8 0 0,10-8 0,11-3-1,13-9-1,13-5-3,5-19-7,23 7-9,-14-24-6,26 7-6,-14-22-4,18 5-6,-8-8 2</inkml:trace>
  <inkml:trace contextRef="#ctx0" brushRef="#br5" timeOffset="161534.2393">13290 8387 68,'-18'-7'37,"18"7"0,-20 16-1,11 3-26,-6-1-7,2 2-3,6 8-6,-9-8-19,13 10-9,-1-5-2,9 1 0,-3-8-1</inkml:trace>
  <inkml:trace contextRef="#ctx0" brushRef="#br5" timeOffset="162128.2732">14056 7996 81,'-20'8'38,"-1"17"-1,-9-4 0,6 17-34,-4 1-1,8 5 1,2 0-1,4 3 1,9-4-1,10-6 0,9-8 0,10-13-1,10-10 0,11-13 0,2-12 1,9-8-2,-3-8 1,3-4-1,-4-3 1,-8 2-1,-3 6 0,-11 4 0,-7 10 0,-9 6 0,-14 14 0,14 1 0,-18 15 0,0 8 1,-2 10-1,1 4 1,2 5-1,6 2 1,3-5-1,8-2 1,4-8 0,7-7 0,2-14 0,5-9 1,-1-12-1,-1-10 0,0-8 0,-1-8-1,-4-3 0,-1-5-1,-2 1-1,-4 0-1,0 6 0,-7-1-2,1 13-1,-9-2-1,9 23-9,-17-4-21,5 10-1,0 0 0,5 23 1</inkml:trace>
  <inkml:trace contextRef="#ctx0" brushRef="#br5" timeOffset="162496.2943">14894 8172 71,'25'11'36,"-25"-11"1,28 9 0,-28-9-29,33 3-2,-5-6-1,11 3 0,2-9-1,6 3 0,0-8-1,0 1 0,-6-5 0,-5 0-1,-13-2 0,-7 0-1,-14-2 0,-11 6 1,-8 0-1,-11 9 2,-8 4-2,-6 6 0,-3 6 1,-2 8-1,4 8 0,9 0 0,6 9 0,10-2-2,10-1 1,14 0 0,13-5-3,11-7-2,20 6-9,-5-27-14,27 9-10,-5-14-3,18 0-1,4-13 2</inkml:trace>
  <inkml:trace contextRef="#ctx0" brushRef="#br5" timeOffset="163177.3332">16327 8073 89,'4'-16'38,"-4"16"1,8-20 1,-8 20-34,3-10-3,-3 10 0,-3 12 0,-2 5 0,-3 6-1,0 9 0,-6 1-1,4 5 0,-3-3 1,8 1-1,4-2 0,5-8 0,5-10 0,8-8 0,9-9 0,3-9-1,4-5 1,3-12 0,0-3-1,-1-2 0,-4 0 1,-4 3-1,-3 1 0,-5 7-1,-5 9 1,-4 4 0,-10 8 0,13 11 0,-11 5-1,0 10 1,0 0 0,1 4 0,5 0 0,2 0 1,1-7-1,8-4 1,5-12 0,4-6 0,1-12 0,-1-8 0,3-9 0,-3-8-1,-2-3 0,-1-6 0,-5 0-3,1-3 1,-1 6-3,-6 0-2,8 19-11,-16-13-9,17 25-8,-16-4-4,11 17 0,-18-2 1</inkml:trace>
  <inkml:trace contextRef="#ctx0" brushRef="#br5" timeOffset="163389.3454">17181 7979 78,'0'0'40,"13"11"-1,-13-11 2,1 14-17,-1-14-18,0 0-2,-13 17 0,11 2-2,-4 3 0,-1 8-1,3 3 0,-2 9-1,1 0-1,2-3-2,6 0-3,-2-22-8,23 8-16,-9-26-10,17-5 0,-1-21-1,11-6 1</inkml:trace>
  <inkml:trace contextRef="#ctx0" brushRef="#br5" timeOffset="163561.3552">17353 7596 108,'-34'-13'38,"11"12"-1,2-1-3,1-3-37,20 5-11,12 1-23,15-4 0,-4-9-1,15 3 0</inkml:trace>
  <inkml:trace contextRef="#ctx0" brushRef="#br5" timeOffset="163802.3689">17682 7349 111,'-7'33'39,"-11"1"2,9 18-1,-5 2-36,6 11 0,-2 5 0,3 8-1,1 0-1,1-2-2,4-3 0,1-6-2,5-7-1,4-12-2,8-8-3,-4-27-16,23-1-15,-7-23 0,13-5-2,-4-22 1</inkml:trace>
  <inkml:trace contextRef="#ctx0" brushRef="#br5" timeOffset="164013.3809">18106 7457 120,'-14'2'40,"2"37"2,-17 5-4,2 20-33,0 5-2,1 11 0,6-2-2,5-2-1,6-5-2,5-10-2,10-1-6,-4-22-18,17 8-13,-5-21-1,11 3 0,-5-15 0</inkml:trace>
  <inkml:trace contextRef="#ctx0" brushRef="#br5" timeOffset="164629.4163">19020 7883 72,'22'-7'39,"-22"7"-3,9-3 3,-23 4-20,-6 18-12,-16 0-2,6 10-1,-12-1 0,5 6-2,2-3 1,8 1-1,7-3 0,16-5-2,9-4 0,13-3 1,7-3-1,9 0 1,5 0-1,2 2 0,-4 0 0,-4 4 0,-5 3 0,-9 2 1,-10 4-1,-8 4 0,-10 1 0,-8-2 1,-7 0-1,-1-4-1,1-5-2,0-8-3,15 1-14,-6-23-12,15 7-8,20-31 0,8 3-2</inkml:trace>
  <inkml:trace contextRef="#ctx0" brushRef="#br5" timeOffset="165013.4383">19361 8122 90,'-17'15'39,"8"3"0,-5-8 1,14-10-28,9 13-9,11-11-1,9-6 0,10-2 0,7-5 0,7-4 0,1-5-1,-2-1 0,-6-1 0,-6 2 0,-11-6 0,-7 1 1,-16 2-1,-11 3 1,-14 4-1,-8 9 1,-12 7-1,-5 7-1,-5 14 1,-4 8-1,4 5 0,3 9 0,12 2 0,7-1 0,15-1-1,15-3 0,19-8-3,11-12-3,31 5-15,-8-25-10,18 4-9,-1-17 0,9 1-1</inkml:trace>
  <inkml:trace contextRef="#ctx0" brushRef="#br5" timeOffset="165545.4687">20000 8155 69,'-22'15'39,"20"-2"0,2-13 1,0 24-11,0-24-25,29 13 0,-2-11-1,10-1 0,7-3 0,5-3-1,6-5-1,4-7 0,-1 0-1,-4-5 1,-7-2-1,-11 0 0,-12-3 1,-11 1-1,-15-5 0,-13 4 2,-13 2-1,-13 12 0,-7 6 0,-9 10 0,-3 9 0,-2 14 0,4 11 1,5 9-2,11 7 1,13-2-1,16-2 1,14-2-1,14-6 0,16-9-1,19-4-3,7-18-6,21 11-13,-12-28-8,19 9-8,-9-16-3,9 7 0,-12-10 0</inkml:trace>
  <inkml:trace contextRef="#ctx0" brushRef="#br5" timeOffset="165915.4894">21087 8416 110,'0'0'39,"-11"3"-3,11-18-22,12 11-54,-2-13 0,11 8-1,-3-6 0</inkml:trace>
  <inkml:trace contextRef="#ctx0" brushRef="#br5" timeOffset="166079.4992">21689 8374 98,'18'7'38,"-3"5"1,-15-12-3,5 11-37,-1 4-15,-4-15-21,-1 13-1,1-13-1,14 2 0</inkml:trace>
  <inkml:trace contextRef="#ctx0" brushRef="#br5" timeOffset="166237.5083">22387 8393 96,'49'10'39,"-19"-4"0,-2 5-2,-16 1-39,-12-12-14,26 6-22,-13-5 0,7 2-1,-1-7 0</inkml:trace>
  <inkml:trace contextRef="#ctx0" brushRef="#br5" timeOffset="166387.5168">23123 8373 100,'18'5'40,"4"7"2,-22-12-4,22 5-38,5 0-28,-4-14-11,20 0-1,-1-9-2</inkml:trace>
  <inkml:trace contextRef="#ctx0" brushRef="#br5" timeOffset="166552.5263">24407 8221 106,'35'18'43,"-19"-10"-1,-3 6-3,-15 2-41,2-16-18,0 0-20,11-12-1,5 5-1,-3-11-1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9T23:34:17.592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1947 10187 32,'13'-17'30,"-13"17"5,3-26-3,-3 26-17,-8-32-1,3 17 0,-13-9-5,7 5-3,-9-4-1,2 5-1,-10 2-1,3 8 0,-7 5-1,-2 10 1,-8 9-1,3 11 0,-8 9-1,9 7 0,-1 2-1,8 7 1,4-3-2,12-2 1,11-7 0,17-5 0,11-14 0,17-14 1,11-14 0,12-12 0,7-14 1,2-11 0,-3-8 1,-3-3-2,-8-3 1,-13 7-2,-13 8 2,-8 8-1,-12 12-1,-6 12 0,-7 11 0,-5 25 0,-5 8 0,1 11 0,0 10-3,4 5 0,7 6-5,0-14-24,23 7-7,2-23 1,19-2-3</inkml:trace>
  <inkml:trace contextRef="#ctx0" brushRef="#br0" timeOffset="466.0266">3638 9989 53,'-8'-18'36,"-3"-1"-2,1 6 2,-7-5-12,6 14-16,-7-3-1,3 13-1,-5 2-2,3 8 0,-1 6-2,3 8 1,0 3-1,6 8-1,3-4 0,3 1 0,7-4-1,10-2-1,7-8-3,8-12-3,16 3-12,-2-23-20,19-2 2,-1-14-1,10 0 1</inkml:trace>
  <inkml:trace contextRef="#ctx0" brushRef="#br0" timeOffset="804.046">4220 9867 87,'-12'17'36,"-11"-1"1,0 14 0,-6-1-31,2 11-1,-6-1 0,5 8-1,3-4-1,7-1 0,9-7-2,9-6 0,12-10 0,10-11-2,13-13 2,5-10-1,9-8 1,0-6-1,-1-7 2,-6 0-1,-9-1-1,-11 6 2,-11 4-3,-11 5 0,-12 7 0,-7 9-1,-4 6 0,-2 3-2,6 6-2,-1-8-3,20-1-27,0 0-1,34-8 1,-3-21-2</inkml:trace>
  <inkml:trace contextRef="#ctx0" brushRef="#br0" timeOffset="1021.0584">5006 9299 101,'-17'28'40,"1"19"0,-16 3-4,2 15-33,-2 9-1,1 8 0,-1 6-1,7-2-2,9 1-4,2-16-4,28 3-29,-6-21-3,24-4 3,2-22-3</inkml:trace>
  <inkml:trace contextRef="#ctx0" brushRef="#br0" timeOffset="2014.1152">5309 9861 92,'-12'-29'38,"-2"16"0,-14 0 2,1 21-34,-9 5 0,3 15-1,1 6-2,5 8 0,4 2-1,13 5 0,6-3-1,13-3 0,9-11-1,11-7 0,7-10 0,5-10 0,7-12 0,-3-11 0,5-10 0,-4-6-1,-5-7 1,-8-6-1,-6 3 1,-9 2 0,-8 5 0,-9 4 0,-3 9 0,-7 9 0,9 15 1,-16-14-1,16 14 0,0 0 0,11 7 1,11-6-1,7 2 0,9-7 0,8 0 1,4 0-1,2-3 1,-3 0-1,-4 3 1,-10 4-1,-6 3 1,-11 4 0,-13 12-1,-8 4 0,-10 9 0,-7 7 1,-7 5-1,2 2 0,-2 4 0,7-3 0,7-6 0,10-8-1,16-10 1,14-15-1,12-12 1,12-14 1,12-15-1,7-11 0,1-9 1,-5-4 0,-6-2-1,-8 5 2,-9 7-2,-15 9 0,-13 15 1,-14 10-1,-1 13 0,-23 21 0,3 9 0,-5 7 1,2 7-2,3 2 2,7 0-2,9-5 1,14-7 0,17-12 0,17-12 0,10-11 0,16-12 0,7-5-1,3-10 1,5-2 0,-9-1-1,-10 2 0,-10 7 1,-13 6-1,-14 11 0,-16 10 0,-13 16 1,-12 7-1,-4 11 1,-5 3 0,0 3 0,0 3 0,4-7 0,5-6 1,7-9 0,9-11-1,-4-15 1,21-7 0,-4-11 0,4-11 0,1-9 1,2-5-2,-1-9 2,4-2-1,0 1 0,-3 4-1,2 1 0,-4 7-1,3 6-2,-4 4-3,11 18-8,-13-11-8,25 25-9,-13-12-10,17 13 0,1-5-1,22 12 2</inkml:trace>
  <inkml:trace contextRef="#ctx0" brushRef="#br0" timeOffset="2434.1392">8641 9758 81,'0'0'39,"-34"-10"0,4 21 1,-21-7-29,1 17-4,-6 3-1,3 8 0,2 4-2,10 5-1,15-2-1,16 2-1,20-6-1,17-5-1,23-7-1,16-13-3,24-5-4,-2-25-23,24-1-8,1-21 0,9 0-1</inkml:trace>
  <inkml:trace contextRef="#ctx0" brushRef="#br0" timeOffset="2809.1606">9460 9239 102,'-32'23'40,"-2"26"2,-6 4-1,-2 17-35,4 8-2,5 9 0,-1-1-2,9-2 1,1-4-2,10-11 0,7-8 0,5-13-1,5-14 0,3-12 0,8-14 1,1-11-1,4-13 0,4-9 0,1-8 1,4-4-1,-1-4 0,-2 2 0,2 3 0,-5 10 0,-1 8 0,-5 7 0,-1 15-1,-1 7 1,-6 10-2,3 2 0,4 9-3,2-10-3,16 16-21,-5-19-11,17 4 0,3-17-1,14-3 0</inkml:trace>
  <inkml:trace contextRef="#ctx0" brushRef="#br0" timeOffset="3554.2033">10089 9669 91,'-29'-4'40,"-16"-1"1,5 21-1,-17 1-28,9 20-5,-3 1-1,7 11-2,5-2-1,9 3-1,13-7-1,12-5 0,11-6 0,13-12-1,9-10 0,10-13 0,6-9-1,4-10 1,4-9 0,-4-6 0,-3-6-1,-8-1 1,-5 3 0,-10 3 0,-8 9 0,-7 9-1,-7 20 1,-11-9 0,-6 24 0,2 8 0,-4 8-1,4 3 1,5 1 0,7-2 0,11-5 0,6-7-1,14-10 1,11-13-2,6-4 1,7-14 0,2-3 1,-1-6-1,-2-7 0,-5 4 0,-8 1 1,-6 3 1,-13 6-1,-6 8 1,-13 14 0,0 0-1,-17 15 1,-3 12 0,-2 5 0,-3 9-1,1 2 1,0 0-1,9-5 0,3-3 0,10-9 1,7-10-1,5-12 0,9-11 0,5-13 0,5-5 1,3-8-1,7-8 0,-2-4 1,-1 0-1,-3 4 0,-2 5 0,-5 8 0,-7 10 0,-6 7 0,-13 11 0,13 15 0,-15 5 0,-4 4 0,3 5 0,-2 3 0,6 0-1,8-4-2,3-6-1,12-1-2,2-20-8,20 12-17,-7-25-10,14 3 1,-8-14-1</inkml:trace>
  <inkml:trace contextRef="#ctx0" brushRef="#br0" timeOffset="4065.2325">11230 9645 113,'0'0'40,"-26"-13"2,6 25-9,-14-6-28,0 10 0,-8 3-2,4 7-1,-2-1 0,8 6 0,4-3-1,10 2 1,7-5-2,12-4 1,12-3 0,7-5-1,8-4 0,4-9 0,5-2 0,0-10 0,1-4 0,-2-4-1,0-6 1,-7-5-1,-1-1 0,-5-1 0,-5 6 0,-6 0-1,-5 11 1,-7 16 0,0 0 0,-25 22 1,4 14-1,-8 13 1,-5 11 0,-5 10 1,-2 4-3,3 4 3,5-3-3,5-5 3,1-8-2,10-9 1,4-10-1,4-12 1,4-12 0,5-19 0,0 0 0,0 0 0,-4-23 0,4-4-1,4-11 1,5-6-3,6-2 0,-1-5-1,13 9-4,-10-15-17,26 18-10,-10-8-5,10 14 0,-2-5 1</inkml:trace>
  <inkml:trace contextRef="#ctx0" brushRef="#br0" timeOffset="4461.2551">11579 9776 96,'-16'11'40,"10"4"1,6-15-1,0 0-34,22 4-2,1-5-1,3-8 0,6 0-1,5-7 0,3-4-1,-7-3-1,0-1 1,-8-4-1,-7 0 1,-8 5-1,-7 3 1,-11 3 0,-9 11 0,-13 7 0,-11 14 1,-6 9-1,-5 6 1,-3 9-1,5 5 1,6 1-1,11 0-1,14-7 2,18-5-4,21-8-2,15-17-4,26 8-11,-1-31-8,34 4-14,1-13-2,16-8-1,-2-12 1</inkml:trace>
  <inkml:trace contextRef="#ctx0" brushRef="#br0" timeOffset="4883.2793">13692 9127 66,'-20'30'38,"-10"12"-2,0 16 2,-13 7-29,14 18-1,-3 0-1,8 8-2,3-4-3,4-3-1,12-3-8,-1-19-29,15-8-1,0-18-1,10-10-2</inkml:trace>
  <inkml:trace contextRef="#ctx0" brushRef="#br0" timeOffset="5356.3063">13203 9644 112,'-20'-3'41,"20"3"0,13 7-4,22-2-34,17-4-2,21-2 1,12-5 0,8 0 0,7-2-2,-4-2 1,-8 1-1,-10 0 0,-19 2 1,-16 1-1,-15 2 0,-12 4 0,-16 0 0,-4 13 1,-11 2-2,-6 7 1,-1 5 1,-3 6-1,1 4 0,2 6 0,5-2 0,13-3 0,11-4 0,8-11 1,14-12-1,7-9 1,5-10-1,3-10 1,-2-10-1,-4-7 0,-8-6 0,-12-3-1,-9-1 1,-14 2-2,-5 3 1,-13 7-2,-1 9-1,-10 10 0,2 15-4,-11-2-17,23 24-14,-7-2-1,17 12-2,8-4 4</inkml:trace>
  <inkml:trace contextRef="#ctx0" brushRef="#br0" timeOffset="6004.3434">15902 9532 85,'-31'1'38,"-16"-2"2,0 8 0,-12-1-31,7 14-2,-5 2-2,10 12 0,3 1-1,8 8-1,7 0-1,14-1-1,9-3 1,16-10-1,10-11 0,14-12-1,10-15 1,10-11 0,3-14 0,10-8-1,-6-5 1,-5 0-1,-4 2 1,-11 5-2,-10 9 1,-9 9-1,-13 14 1,-9 8 0,-3 21 0,-4 7 0,-5 10 0,2 5-1,5 8-3,3-7-3,18 11-12,-7-30-7,30 5-15,-2-23-1,11-6-2,3-18 2</inkml:trace>
  <inkml:trace contextRef="#ctx0" brushRef="#br0" timeOffset="7235.4138">1400 11327 61,'0'-26'36,"5"11"0,-8 1 1,3 14-32,3 21 0,-1 16 1,-3 10-3,2 23 2,-7 10-2,3 16-2,-4 4 1,-2 8 0,-2-6 0,3-4-1,1-14 1,5-11-3,-4-17 2,8-12 0,1-15 0,1-18-1,-4-11 0,18-26 0,-8-8 0,-2-8 0,4-8 0,1-9 0,4-2 0,0-1 0,6 8 0,2 8-1,4 9 1,3 10 0,5 14 0,1 13 0,0 14 0,-4 8 0,-4 7 1,-10 11-1,-11 5 1,-13 7-1,-14 4 1,-13 2-1,-11 0 1,-13-1 0,-1-8-1,-3-3 2,5-11-4,8-17 0,15-11-5,8-32-17,32-4-13,9-30-2,29-3-1,9-22-1</inkml:trace>
  <inkml:trace contextRef="#ctx0" brushRef="#br0" timeOffset="8287.474">2234 11265 45,'0'0'32,"0"0"2,-3-13-1,3 13-24,0 0-3,0 14 1,-3-2-1,5 17-2,-6 10 0,-1 16 0,-4 14-1,-1 18-1,-8 11-1,2 10 0,-3 4 0,-2-1-2,6-10-2,2-15-6,16-10-27,2-23 0,15-12-1,-1-26 0</inkml:trace>
  <inkml:trace contextRef="#ctx0" brushRef="#br0" timeOffset="8736.4997">2562 11843 62,'0'-13'38,"0"13"-3,0 0 2,-7 11-32,-4 1-1,5 11 1,-6 6-2,4 6 1,-1 6-1,4 4 0,2 1-1,4-1 1,7-8-2,6-6 1,8-13-1,7-15 0,8-17 0,6-10 0,2-14 0,1-7-1,-2-3 1,-3-3-1,-9 5 1,-3 9-1,-9 8 0,-9 9 1,-11 20-1,0 0 0,-1 14 0,-8 13 0,-3 7 0,1 9-1,2 3-1,2 1-1,4 3-2,3-15-4,19 10-14,-5-25-16,17-4 0,-3-18 0,12-6 2</inkml:trace>
  <inkml:trace contextRef="#ctx0" brushRef="#br0" timeOffset="8919.5101">3322 11854 70,'-12'-13'37,"12"13"0,-19 8-1,9 14-30,-7 6-1,5 12-2,-1 6-2,2 6-1,5 1-1,1-5-4,16 5-23,-7-23-9,12-2 1,1-21-3</inkml:trace>
  <inkml:trace contextRef="#ctx0" brushRef="#br0" timeOffset="9068.5187">3400 11559 67,'-24'-32'38,"-1"6"-3,4 15-4,21 11-58,-14 7-6,22 3-3,9-4-1</inkml:trace>
  <inkml:trace contextRef="#ctx0" brushRef="#br0" timeOffset="9420.5388">3949 11678 56,'-30'23'41,"-4"6"-2,-10-8 2,3 14-15,-4-14-20,9 4-3,4-3 1,8-3-3,10-4 0,9-1 0,17-4 0,8-2-1,8 0 0,9 0 0,2 1 0,2 2 0,-4 3 0,-7 5 1,-8 4-1,-12 7 0,-13 1 1,-6 8-1,-11-6 0,-4 4 0,-4-7-1,4-2-2,2-8-2,7-20-8,15 0-25,9-20-3,11-8 0,3-21 0</inkml:trace>
  <inkml:trace contextRef="#ctx0" brushRef="#br0" timeOffset="9826.562">4418 11308 83,'14'-24'41,"-2"24"-1,-12 0 1,-5 23-34,-7 7-2,1 10-1,-1 10-1,-3 6 1,1 7-2,5 6-1,-5 2 0,6 0-1,1-1 0,1-6 0,2-5 0,7-10-2,3-15 3,5-13 0,5-19-1,6-11 1,6-18 0,1-5 0,-1-8 0,2-2 0,-3-2 0,-6 9 1,-2 6-2,-7 12 3,-12 17-3,15-2-1,-12 20 1,-1 11-1,1 7 0,0 6-3,7 6 0,5-1-4,11 6-5,-9-26-6,27 14-8,-19-29-11,20-1-2,-9-17-3,8-9 4</inkml:trace>
  <inkml:trace contextRef="#ctx0" brushRef="#br0" timeOffset="10006.5723">5051 11829 94,'0'0'42,"11"12"0,-11-12-1,22 4-36,-5-2-3,6 0-2,11-1-5,-7-14-11,29 10-11,-14-17-14,10 2-2,-7-10-1,9 4 2</inkml:trace>
  <inkml:trace contextRef="#ctx0" brushRef="#br0" timeOffset="10787.617">6056 11132 83,'0'-17'39,"0"17"-2,0 0-8,-13 2-26,4 16 1,3 8 0,-3 15 0,-1 12-1,1 9 0,3 12 1,-1 4-2,5 5 0,2-2-1,1-4 0,4-10-1,2-8 0,-1-16 1,3-7-2,0-17 2,2-9 0,-11-10 0,18-12 0,-10-7 0,-1-10 0,3-3 0,-5-7 1,8-2-2,1 2 1,4 6-2,3 4 2,6 6-1,3 8 0,1 9 0,3 8 0,-3 8-1,-5 6 2,-3 8-1,-9 4-1,-5 3 1,-9 2-1,-14 2 1,-2 3-1,-15-3 1,-6-5-2,-6-4 2,0-7-3,1-8-1,4-16-4,19 3-17,0-27-15,23-4-1,10-18 0,20-5 1</inkml:trace>
  <inkml:trace contextRef="#ctx0" brushRef="#br0" timeOffset="11035.6312">6800 11034 87,'-2'13'40,"-10"6"0,1 18 1,-5 7-37,-7 19 0,-2 7-1,2 10 2,-2 5-4,6 1 0,5-5-2,6-7-2,14-9-3,8-25-6,27 0-29,0-25-1,18-7 0,6-21 2</inkml:trace>
  <inkml:trace contextRef="#ctx0" brushRef="#br0" timeOffset="11418.6531">7290 11474 91,'-19'-7'41,"-13"5"0,0 18 1,-11 2-36,3 14-1,-4 5-1,1 11-2,6-1 0,2 3-1,9-3 0,7-3-1,10-6 1,10-12-2,16-11 1,8-11 0,8-11 1,7-11-1,4-10 1,3-12-1,-3-3 1,-1-7-1,-4 0 1,-9 5-1,-4 6 0,-9 7 0,-7 12-1,-10 20 1,0 0-1,-10 13 2,-2 15-3,0 4 2,2 7-3,5-2-2,7 2-2,2-12-8,24 6-9,-10-21-11,23-1-5,3-18-3,14-4 2</inkml:trace>
  <inkml:trace contextRef="#ctx0" brushRef="#br0" timeOffset="11652.6665">7830 11491 95,'-32'-1'41,"2"14"2,-16 0-2,12 13-36,-9 3-2,7 6 2,7 1-3,10-2-1,10-2 0,18-10-1,9-6-1,13-9-3,16-12 2,7-11-5,17 0-6,-7-22-11,21 4-16,-14-12-1,5 0-1,-13-13 3</inkml:trace>
  <inkml:trace contextRef="#ctx0" brushRef="#br0" timeOffset="11847.6776">8345 11060 99,'-33'1'42,"18"24"0,-10 2-4,5 20-34,-2 12 0,1 9-1,3 6-1,0 1 0,9 2-3,2-9-4,12-2-2,-6-25-11,27 4-12,-7-24-13,14-11 1,2-19-3</inkml:trace>
  <inkml:trace contextRef="#ctx0" brushRef="#br0" timeOffset="12159.6955">8564 11264 93,'-25'25'41,"-12"8"1,1 12 0,-3-3-38,4 4 1,-2-5-1,13-4-1,7-9-1,11-6 0,10-7-1,10-8 0,9-4 0,8-8 0,6-1-1,-3-2 1,3 0-1,1 1 0,-5 1-1,-5 6 1,-4 7-2,-9-1-2,4 10-4,-19-16-7,32 36-8,-32-36-8,27 25-11,-10-15 1,15 2-1</inkml:trace>
  <inkml:trace contextRef="#ctx0" brushRef="#br0" timeOffset="13027.7451">10043 11249 86,'-28'5'39,"-17"1"1,2 20 1,-9 3-37,-1 8-2,1 5 1,10 8 2,6 1-2,15 2 2,13-7-3,21-6 1,16-11-2,18-8 1,14-12-3,7-10 1,7-12-1,3-5-1,-6-9 1,-9-7-2,-11-3 2,-17-1-1,-10 0 1,-16-3-1,-10 7 1,-10 1 1,-6 6 0,-4 6 0,-1 6 0,1 4 0,6 8 1,3 3-1,12 0 1,0 0 0,28 12-1,-1-8 1,8 0-1,5 4 1,3 1 0,0 5 0,-5 5-1,-7 7 0,-7 6 1,-13 6 1,-11 5-2,-9 2 2,-5-1-1,-3-3-2,-3-6 1,1-7 0,6-8 0,6-8-1,7-12 1,7-13 0,6-10 0,6-6 2,6-8-1,0-3 1,0-8-2,5 3 2,-6 3-2,-4 5 0,-2 7 0,-4 7-1,0 11-3,-5 5-2,11 19-5,-7-12-13,28 25-9,-9-11-8,30 9-2,0-9 1</inkml:trace>
  <inkml:trace contextRef="#ctx0" brushRef="#br0" timeOffset="13551.7751">12190 11357 85,'-56'-3'42,"12"10"-1,-6 2 1,17 7-36,-1 6-3,11 5 0,8 3-1,5 2 1,13-1-2,7 0 2,10-9-2,8-2 1,3-10-1,10-6 0,4-11-1,1-10 0,3-7 0,-5-7-1,-1-5 1,-5-1-2,-5 2 3,-8 2-1,-7 7 0,-5 7 0,-13 19 1,0 0-1,2 12 0,-9 11 0,0 7 0,-1 5-1,6 3-1,0-5 0,17 2-5,-4-20-11,28 9-9,-8-25-9,22 4-4,-3-17-3,16 2 2</inkml:trace>
  <inkml:trace contextRef="#ctx0" brushRef="#br0" timeOffset="14257.8155">13601 10784 64,'0'0'36,"-17"0"1,-1 13 0,7 17-30,-12 2-1,9 18 0,-4 3-1,5 13-2,0-1 1,9 7-3,-1-4 1,5-1-1,3-8 0,2-6 0,1-12 0,0-9-1,2-6 1,-2-12-1,-6-14 0,18-2 1,-9-13-1,3-6 0,1-8 1,5-4-1,2-4 0,7-2 1,-3 4-1,0 5 0,2 5 1,-2 14-1,-3 11 1,-7 11 0,-1 15-1,-9 7 1,-5 10 0,-6 5-1,-2-2 0,-5-1 2,-5-5-2,0-8 1,0-11-1,-3-10-2,6-10 1,2-12-2,8-9-1,3-14-3,15 0-10,-7-24-18,22 2-4,-1-12-1,11 2 1</inkml:trace>
  <inkml:trace contextRef="#ctx0" brushRef="#br0" timeOffset="14461.8271">14208 10765 90,'8'12'40,"0"16"0,-21 5-1,0 11-33,-6 5-5,-6 9 0,1 7-1,-4 8 0,0-4 0,5 0-2,8-2-1,1-14-6,23 1-28,1-17-3,14-9 1,8-18-3</inkml:trace>
  <inkml:trace contextRef="#ctx0" brushRef="#br0" timeOffset="14865.8502">14731 11240 72,'-24'-9'42,"-4"9"0,-8-5 0,4 12-24,-12-3-14,4 9-1,-1 7 0,-1 6 0,2 5-1,7 4 0,5 1-1,8-4 0,15-1 0,12-5-1,13-9 0,10-9 1,11-8-2,3-9 1,8-11 0,0-5 0,-1-6-1,-7-4 1,-7-2 0,-4 0 0,-10 1 0,-8 10-1,-5 4 1,-6 9 0,-4 13-1,-19 10 1,2 10-1,-3 9-1,6 8-2,-2 0-3,13 9-8,-5-19-10,26 11-9,0-19-7,14 2-1,9-18 2</inkml:trace>
  <inkml:trace contextRef="#ctx0" brushRef="#br0" timeOffset="15114.8645">15289 11265 100,'-32'1'41,"3"14"2,-14-7-12,4 19-24,-3-2-2,4 6-1,4-1-2,9-1 0,13-1-2,12-5 0,16-7-2,16-9-2,20 3-6,-3-21-8,26 14-9,-11-18-13,13 3-2,-3-13-1,-2 6 2</inkml:trace>
  <inkml:trace contextRef="#ctx0" brushRef="#br0" timeOffset="15557.8898">15924 10883 45,'-11'-25'40,"-4"2"-2,10 9 3,-7 4-19,12 10-12,-7 22-5,5 8-2,-7 9 1,1 15-2,-5 9-1,4 11 0,-3 6 0,4 2-2,3-2-1,4-6 0,8-3-4,-4-26-15,17 2-18,-1-21 2,15-3-3,-7-19 1</inkml:trace>
  <inkml:trace contextRef="#ctx0" brushRef="#br0" timeOffset="15832.9056">16119 11272 77,'-28'0'40,"-15"0"-1,6 13 0,-6-8-33,10 8-1,0-7-1,10 7-1,7-3 0,14 3 0,11-3-1,11 5 0,10-2 0,8 4-1,0 0 0,8 1 0,-2 0-2,-2-2-1,1 2-3,-11-13-7,11 11-20,-14-13-10,7 4 2,-9-13-3</inkml:trace>
  <inkml:trace contextRef="#ctx0" brushRef="#br0" timeOffset="16249.9294">16538 11394 82,'0'0'40,"-14"4"0,14-4 0,0 0-37,0 0-2,0 0 0,24-10-1,-1 9-3,6-4-2,15 11-12,-4-12-22,13 4 1,3-6-2,5 6 1</inkml:trace>
  <inkml:trace contextRef="#ctx0" brushRef="#br0" timeOffset="17195.9835">16670 11387 46,'0'0'35,"15"-7"3,-15 7-1,12 5-21,-12-5-8,2 16-1,-2 1-1,3 11-1,-8 4-2,1 5 2,-4 3-3,-1 2 1,3-1-3,-4-9-2,10-3-1,0-19-6,21 0-28,-5-19-3,13-1 1,0-17-2</inkml:trace>
  <inkml:trace contextRef="#ctx0" brushRef="#br0" timeOffset="17376.9939">16844 11040 88,'-18'-12'40,"6"8"-1,2 1-1,10 3-55,0 0-23,0 0 1,17 16-2,-6-10 2</inkml:trace>
  <inkml:trace contextRef="#ctx0" brushRef="#br0" timeOffset="17917.0248">17240 11353 70,'-14'-3'38,"-8"1"-1,0 9 2,-9-5-34,0 6-1,-6 4-1,3 3 0,2 1 0,7 1-1,4 0 0,12 1 0,8-3-1,10-1 0,12-4 0,9-1 0,5-2-1,7-1 1,2-1 0,-8 0 0,-3 4-1,-5 0 1,-13 5 0,-7 3 1,-16 5-1,-6 3 2,-8 1-3,-4 0-1,1-1 0,-3-5-3,11-3-1,2-18-12,15 1-23,20-19-2,12-3 1,6-15 2</inkml:trace>
  <inkml:trace contextRef="#ctx0" brushRef="#br0" timeOffset="18321.0479">17799 10834 94,'-17'11'43,"-7"8"-3,1 17-2,-10 3-35,4 16-1,-1 4 0,4 10 0,-2 1-1,6 4 1,5-5-1,3-6 1,8-8-1,4-9 0,8-12-1,10-12 0,3-13 1,9-10-1,4-10 0,6-5 0,-3-5 0,3-3 0,-6 0 0,-2 2 0,-4 6 0,-10 4 1,-3 11-1,-13 1 0,6 23 0,-6-3 0,-2 6-1,-1 2-1,3 5-3,-1-9-5,16 8-10,-11-19-12,19 4-8,2-14-3,12 1 3</inkml:trace>
  <inkml:trace contextRef="#ctx0" brushRef="#br0" timeOffset="18511.0587">18292 11455 101,'0'0'41,"0"0"1,14-5-1,-14 5-38,30-4-1,-4 4-2,7 0-1,11 4-4,-1-11-8,21 17-16,-13-13-12,15 6 0,-6-9-2,12 4 1</inkml:trace>
  <inkml:trace contextRef="#ctx0" brushRef="#br0" timeOffset="19292.1034">19291 10664 73,'-2'-11'38,"2"11"-1,0 0 1,-18 17-26,16 13-6,-7 8-2,8 16-2,-3 10 1,3 12-2,-3 8 1,4 5-2,-1-2 1,1 2-1,2-9 0,3-8 1,-1-8-1,1-12 3,1-13-3,2-10 3,-1-14-3,5-9 1,-1-11-1,1-8 1,-1-9 0,3-5-3,2-7 3,6-4-3,4 0 2,1 2 0,2 5 0,4 7 0,1 9 0,-2 7 0,-2 14 0,-4 6 1,-3 14-1,-7 4 0,-5 2 1,-10 5-1,-13 1 0,-8-2 2,-12 1-1,-6-5 1,-10-7-2,-3-4 2,4-7-3,-3-7 0,15-7-3,3-14-5,24 4-15,0-25-17,26 5 1,5-17-3,22-2 3</inkml:trace>
  <inkml:trace contextRef="#ctx0" brushRef="#br0" timeOffset="19540.1176">20213 10778 100,'0'0'39,"-28"29"2,5 9-4,-13 12-34,5 6-1,-9 12 0,7 11-1,-3 3 1,8 2-2,6-3-1,7-9-1,11-1-2,5-19-7,27-4-26,-1-20-1,15-3-2,-2-19-2</inkml:trace>
  <inkml:trace contextRef="#ctx0" brushRef="#br0" timeOffset="19938.1404">20492 11334 93,'0'0'40,"-28"11"1,18 12-1,-18 0-34,16 8-2,-5 1 0,6 7 0,-1-2-2,5-1 1,3-1-1,10-7 0,3-6-1,10-8 1,12-10-2,5-11-2,8-9 2,6-11-2,6-6 2,-4-8-1,0-5 1,-2-1-2,-6-2 2,-5 7-1,-7 6 1,-8 10 0,-12 9 0,-12 17 0,0 0 0,-7 34 0,-9 2 0,-6 4-1,4 7 0,-4-2 0,7 4-4,2-16-7,23 6-10,-5-25-11,24 3-6,7-18-3,18-2 3</inkml:trace>
  <inkml:trace contextRef="#ctx0" brushRef="#br0" timeOffset="20325.1625">21263 11394 95,'0'0'40,"3"26"1,12-24-2,20 0-35,6-5-2,8-4 1,4-6-2,-1-3 0,0-5 0,-4-1 0,-8-5 0,-11-2-1,-10-1 1,-11-4-1,-10 4 0,-17 5 0,-5 4 0,-18 6 1,-8 14-1,-9 14 1,-2 11 0,-3 15 0,5 10 0,13 6 0,11 5 0,19-2 0,22-3-2,18-10 1,21-1-6,6-20-8,27 8-9,-15-25-10,20 6-8,-13-14-2,9 3 2</inkml:trace>
  <inkml:trace contextRef="#ctx0" brushRef="#br0" timeOffset="20492.1721">22073 11649 124,'-28'7'43,"10"5"3,-5-14-4,8-1-46,15 3-4,-18-22-10,18 22-5,0-30-6,9 19-10,-10-8-6,6 8 1,-5-3 2</inkml:trace>
  <inkml:trace contextRef="#ctx0" brushRef="#br0" timeOffset="24661.4105">22104 11679 39,'3'-11'30,"-3"11"-2,3-12 1,-3 12-16,0 0-7,19-10 1,-19 10-2,11-10 1,-11 10-2,17-8 1,-17 8-1,15-7-1,-15 7-1,11-5 1,-11 5-1,0 0 0,0 0 0,0 0 0,-10-5 0,-1 10-1,-1-2 1,-2 3-1,3 0 0,0 3 3,-1-1-4,12-8 3,-15 14-2,15-14 1,-8 15-1,8-15 2,0 11-2,0-11 1,0 0 0,0 0 0,0 0 0,14 7 1,-14-7-1,9-10-2,-9 10 2,14-15-3,-14 15 2,9-15-3,-9 15 1,4-14-5,-4 14-1,-7-12-22,7 12-9,0 0-2,-1-11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8T00:02:38.2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AEDC16DD-DBC8-4CD7-A32E-247E610C23D5}" emma:medium="tactile" emma:mode="ink">
          <msink:context xmlns:msink="http://schemas.microsoft.com/ink/2010/main" type="inkDrawing" rotatedBoundingBox="2573,1720 7046,1355 7053,1449 2580,1814" semanticType="underline" shapeName="Other">
            <msink:sourceLink direction="with" ref="{667DD5C8-61E5-4E3B-ABEB-E5F6A9799EE4}"/>
          </msink:context>
        </emma:interpretation>
      </emma:emma>
    </inkml:annotationXML>
    <inkml:trace contextRef="#ctx0" brushRef="#br0">2592 1719 58,'0'0'31,"-7"10"0,7-10-2,-7 12-27,7-12 1,-2 14 1,3-2 0,-1-12 1,9 15 1,-9-15-1,22 13 0,-7-10-1,13 0 0,2-3-2,12 0 0,4-3 0,16-1-1,6-4 0,11-1 0,9-4-2,9-2 3,8-2-3,8-1 3,8-1-3,5 0 3,2 1-3,6-3 3,0 5-1,2 0-1,5 1 1,0 5-1,-5-1 1,-2 5 0,2-3 0,-3 4-1,5-2 1,-5 3 0,-5-1 0,2-4 0,-5 7 0,7-7 0,-3 4 0,-6 0 0,-5 1 0,-1-1-1,-8 0 1,0 0-1,-10-5 0,-5 5 0,-9-6 1,-9 1-1,-9 0 0,-11 3-1,-12-1-1,-15-7-23,-1 8-12,-28 7 0,-4-10-2,-18 4 0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8T00:02:32.30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BC99F1FA-348D-49FD-8C84-35F792AC90FE}" emma:medium="tactile" emma:mode="ink">
          <msink:context xmlns:msink="http://schemas.microsoft.com/ink/2010/main" type="writingRegion" rotatedBoundingBox="496,801 25098,-164 25539,11078 937,12044"/>
        </emma:interpretation>
      </emma:emma>
    </inkml:annotationXML>
    <inkml:traceGroup>
      <inkml:annotationXML>
        <emma:emma xmlns:emma="http://www.w3.org/2003/04/emma" version="1.0">
          <emma:interpretation id="{46A56B35-D8D4-4BDB-95B7-7706F698BB4C}" emma:medium="tactile" emma:mode="ink">
            <msink:context xmlns:msink="http://schemas.microsoft.com/ink/2010/main" type="paragraph" rotatedBoundingBox="1800,752 7400,514 7445,1565 1845,1803" alignmentLevel="2"/>
          </emma:interpretation>
        </emma:emma>
      </inkml:annotationXML>
      <inkml:traceGroup>
        <inkml:annotationXML>
          <emma:emma xmlns:emma="http://www.w3.org/2003/04/emma" version="1.0">
            <emma:interpretation id="{667DD5C8-61E5-4E3B-ABEB-E5F6A9799EE4}" emma:medium="tactile" emma:mode="ink">
              <msink:context xmlns:msink="http://schemas.microsoft.com/ink/2010/main" type="line" rotatedBoundingBox="1800,752 7400,514 7445,1565 1845,1803">
                <msink:destinationLink direction="with" ref="{AEDC16DD-DBC8-4CD7-A32E-247E610C23D5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1165F707-DF47-4C5C-B310-94036863A08A}" emma:medium="tactile" emma:mode="ink">
                <msink:context xmlns:msink="http://schemas.microsoft.com/ink/2010/main" type="inkWord" rotatedBoundingBox="1800,752 2885,706 2930,1757 1845,1803"/>
              </emma:interpretation>
            </emma:emma>
          </inkml:annotationXML>
          <inkml:trace contextRef="#ctx0" brushRef="#br0">2601 889 60,'0'0'34,"53"-26"1,-53 26 1,0 0-31,0 0-1,0 0 1,37-47 0,-37 47 0,0 0 0,7-49-1,-7 49-2,0 0 0,0 0 1,-58-50-1,58 50-1,-66 5 1,66-5 2,-78 40-2,-26 37 2,-17 19-3,2 25 2,1 12-2,21 6 1,26-9-1,41-10-2,42-51 2,22-21-2,22-19 2,17-20-2,17-23 0,8-14 3,2-13-2,2-6 1,-9-6-1,-10-3 1,-13 8-1,-14 7 2,-17 11-2,-14 8 0,-11 10-1,-14 12 1,1 20-1,-12 10 1,0 9-1,-2 10-1,5 10 0,4 0-2,12-1-3,1-19-16,23-1-16,6-17 0,14-14-1,4-18 0</inkml:trace>
        </inkml:traceGroup>
        <inkml:traceGroup>
          <inkml:annotationXML>
            <emma:emma xmlns:emma="http://www.w3.org/2003/04/emma" version="1.0">
              <emma:interpretation id="{FC848065-115F-4DF9-AC24-78C7B37C4EB7}" emma:medium="tactile" emma:mode="ink">
                <msink:context xmlns:msink="http://schemas.microsoft.com/ink/2010/main" type="inkWord" rotatedBoundingBox="3350,691 7401,519 7440,1439 3389,1611"/>
              </emma:interpretation>
            </emma:emma>
          </inkml:annotationXML>
          <inkml:trace contextRef="#ctx0" brushRef="#br0" timeOffset="451.0258">3445 859 68,'6'-49'41,"-2"1"-2,-4 48 1,3-75-24,-3 75-10,0 0-3,0 0 0,0 0-1,-17 6-1,2 76-1,2 32 1,-2 13-2,4 9-1,6-1-3,4-22-3,16-20-31,-6-34 1,17-17 0,-1-27-2</inkml:trace>
          <inkml:trace contextRef="#ctx0" brushRef="#br0" timeOffset="886.0507">3785 1083 99,'0'0'39,"0"0"2,0 0 0,5-47-38,-5 47 1,-9 30-1,-8 13-1,5 17 0,0-1-2,6 3 2,3-7-2,8-2 0,4-20 0,14-8 0,8-11 1,11-13-1,9-14 1,5-12 0,4-7 0,1-14 0,-61 46 0,63-51 0,-63 51 1,56-57-1,-56 57 1,51-55-2,-51 55 0,39-47 0,-39 47 0,18-23-1,-7 14 0,1 20 1,-15 16-2,4 14 1,-11 11-1,5 9-2,3 0-2,4-21-13,22-6-20,3-13-2,22-9 1,-1-15-1</inkml:trace>
          <inkml:trace contextRef="#ctx0" brushRef="#br0" timeOffset="1161.0664">5048 1074 110,'0'0'42,"0"0"0,0 0-1,-20-50-37,20 50 0,-31 5 0,-15 13-1,-12 13-2,6 16 0,0 2-2,14 5 1,16-2-1,27-7-1,25-20-2,13-6 0,17-9-4,-2-18-23,24-6-9,-5-11 2,-77 25 0,87-35-3</inkml:trace>
          <inkml:trace contextRef="#ctx0" brushRef="#br0" timeOffset="1478.0845">5467 1100 112,'49'-44'39,"-49"44"2,0 0 0,16-4-35,-42 15-3,-9 24 2,-12 10-3,8 11 0,7-5-1,13 4 2,17-10-3,24-17 0,13-12 0,11-10 0,8-13 0,8-10 0,4-13 0,-66 30 0,65-41 0,-65 41 0,67-52 0,-67 52 0,50-62 0,-50 62 0,45-59-2,-45 59-3,21-52 0,-21 52-2,0 0-7,7-48-26,-7 48 0,0 0 2,0 0-1</inkml:trace>
          <inkml:trace contextRef="#ctx0" brushRef="#br0" timeOffset="1855.1061">6487 986 111,'0'0'40,"47"-24"4,-47 24-4,0 0-35,0 0 1,0 0-2,-63-3-2,63 3 1,-42 21-3,-21 10 0,-3 2 0,28 1 0,17 0 0,29-7 0,19-5 0,25-8 0,7-10 0,-2 0 0,-6-2 0,-8 4 0,-10 3 0,-14 8 0,-15 0 0,-16 8 0,-13 6 0,-7 1-2,-5 1-1,-6-1-1,7 1-5,-10-13-30,28 3-1,0-15-1,18-8 0</inkml:trace>
          <inkml:trace contextRef="#ctx0" brushRef="#br0" timeOffset="2283.1306">6883 1110 112,'0'0'41,"0"0"1,54-32-1,-54 32-36,0 0-1,0 0-1,54-2 0,-54 2-1,0 0 0,56 2-2,-56-2 0,49-9 0,-49 9 0,51-20 0,-51 20 0,0 0 0,60-46 0,-60 46 0,0 0 0,0 0 0,0-46 0,0 46 0,0 0 0,-84 12 0,15 12 0,0 13 0,-2 8 0,23 11 0,13 4 0,37-9 0,32-20 0,39-24 0,18-8-10,-91 1-7,100-20-9,-48 9-8,6 0-8,-5-1-1,2 0 1,26-3 3</inkml:trace>
        </inkml:traceGroup>
      </inkml:traceGroup>
    </inkml:traceGroup>
    <inkml:traceGroup>
      <inkml:annotationXML>
        <emma:emma xmlns:emma="http://www.w3.org/2003/04/emma" version="1.0">
          <emma:interpretation id="{59329852-EEB3-4636-A226-5EA71D71DBC2}" emma:medium="tactile" emma:mode="ink">
            <msink:context xmlns:msink="http://schemas.microsoft.com/ink/2010/main" type="paragraph" rotatedBoundingBox="889,2065 25148,1113 25212,2742 953,369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BA0C3CE-7EDC-4F1D-9FC4-80BD1E68B494}" emma:medium="tactile" emma:mode="ink">
              <msink:context xmlns:msink="http://schemas.microsoft.com/ink/2010/main" type="line" rotatedBoundingBox="889,2065 25148,1113 25212,2742 953,3694"/>
            </emma:interpretation>
          </emma:emma>
        </inkml:annotationXML>
        <inkml:traceGroup>
          <inkml:annotationXML>
            <emma:emma xmlns:emma="http://www.w3.org/2003/04/emma" version="1.0">
              <emma:interpretation id="{5191EF60-80A4-46A2-8D40-262C4AB9823A}" emma:medium="tactile" emma:mode="ink">
                <msink:context xmlns:msink="http://schemas.microsoft.com/ink/2010/main" type="inkWord" rotatedBoundingBox="891,2104 5249,1933 5288,2923 930,3094"/>
              </emma:interpretation>
            </emma:emma>
          </inkml:annotationXML>
          <inkml:trace contextRef="#ctx0" brushRef="#br1" timeOffset="10760.6154">1435 2177 77,'-29'8'38,"-14"1"-1,-1 23 1,-12-1-32,0 19 0,-6 1 1,6 16-1,2 5-2,8 4 0,11 0-2,12-5 2,10-4-3,23-9 2,19-13-3,12-9 1,16-19 0,9-11-1,9-16 0,4-6 1,-4-11-1,-6-3 0,-6-6 1,-13 6-1,-7 2 0,-15 7 0,-8 8 0,-20 13 0,0 0 0,4 30 0,-11 1 0,3 0-2,2 8-1,4-8-2,15 6-4,0-27-27,24-1-3,-2-26 2,23-5-4</inkml:trace>
          <inkml:trace contextRef="#ctx0" brushRef="#br1" timeOffset="10979.628">2249 2051 74,'-16'6'40,"-9"9"-1,8 32 0,-13 8-17,11 20-17,-1 7-3,6 14 1,4 5-3,1-1-1,14 0-4,-1-21-4,22-3-27,-4-24-3,18-12 1,0-24-2</inkml:trace>
          <inkml:trace contextRef="#ctx0" brushRef="#br1" timeOffset="11354.6494">2584 2494 88,'-17'-3'38,"-8"5"0,7 23 2,-10 1-33,12 17-1,-2 5-2,9 6 0,5 0-1,5 1 1,11-10-2,9-3-1,8-13 1,8-15-1,4-11 1,6-13-1,5-13 0,2-14-1,-4-10 1,-3-5-1,-6-5 0,-7 3-1,-5 3 0,-5 6 0,-11 11 1,-7 15-2,-6 19 2,-3 13-1,-7 15 0,-1 12 1,2 12-3,-1 2-1,13 6-3,-1-13-5,26 4-26,0-21-2,19-1 2,3-26-1</inkml:trace>
          <inkml:trace contextRef="#ctx0" brushRef="#br1" timeOffset="11580.6624">3525 2525 73,'-10'-20'38,"-15"-5"0,3 23 2,-15-6-15,3 26-19,-2 8-1,2 11 0,5 8-3,4 2 0,8 3-1,15-5 0,12-6-2,11-12-3,23-6-3,3-23-4,29 0-27,-8-26-2,17-1 1,-10-17-1</inkml:trace>
          <inkml:trace contextRef="#ctx0" brushRef="#br1" timeOffset="11842.6773">3927 2478 98,'-20'7'40,"-22"5"-1,4 23 2,-14 3-34,11 8-2,2 2-1,14 3-1,7-4-1,13-2-1,18-12 0,13-10 0,11-12-1,11-15 1,8-11-1,3-15 1,-1-7-1,-5-9-1,-7-6 0,-9-2-2,-11 2-1,-13 0-2,-8 12-1,-11-2-3,2 29-7,-18-10-23,22 23 2,-21-4-1,21 17 2</inkml:trace>
          <inkml:trace contextRef="#ctx0" brushRef="#br1" timeOffset="12195.6975">4602 2302 96,'-12'7'41,"-20"-6"-1,5 21 1,-17 4-34,11 4-2,-3 1-1,6 5 0,5-1-2,10-3 0,13-4-1,11-9 1,13-1-2,12-10 2,8 0-2,6-5 0,0 3 0,-4 3 0,-7 4-1,-12 10 1,-13 5 0,-14 6-1,-15 4 1,-8 6-1,-5-2 0,-4-6-3,8 0-1,-2-17-5,28 1-21,0-20-9,21-16 0,4-17-1</inkml:trace>
          <inkml:trace contextRef="#ctx0" brushRef="#br1" timeOffset="12532.7168">4909 2523 110,'-17'13'39,"19"5"2,-2-18-3,13 9-34,13-9 0,14-3-3,4-6 1,7-4-2,-3-7 1,2 0-2,-6-6 2,-14 0-1,-11-4 0,-11 2 0,-13 2 0,-9 5 0,-9 5 1,-10 10-1,-6 9 1,-3 12-1,-2 13 1,2 8 1,5 10-2,5 2 2,9 2-3,13 0 0,19-4-2,10-17-7,28 7-24,-2-26-6,27 4-1,3-23-1</inkml:trace>
        </inkml:traceGroup>
        <inkml:traceGroup>
          <inkml:annotationXML>
            <emma:emma xmlns:emma="http://www.w3.org/2003/04/emma" version="1.0">
              <emma:interpretation id="{A1D5F939-60B7-4B72-AF3C-642DD2DFB1E6}" emma:medium="tactile" emma:mode="ink">
                <msink:context xmlns:msink="http://schemas.microsoft.com/ink/2010/main" type="inkWord" rotatedBoundingBox="6421,2012 7186,1982 7220,2832 6455,2862"/>
              </emma:interpretation>
            </emma:emma>
          </inkml:annotationXML>
          <inkml:trace contextRef="#ctx0" brushRef="#br1" timeOffset="12903.738">6549 2279 107,'0'0'41,"0"0"-1,-16 26 0,-8 11-38,6 6 1,4 3-2,-2 10 0,7 5-1,2-3-2,13 1-3,7-21-5,20 5-27,-5-27-2,14-1 0,-6-29-1</inkml:trace>
          <inkml:trace contextRef="#ctx0" brushRef="#br1" timeOffset="13052.7466">6608 2040 119,'-32'-15'38,"-5"1"-1,17 12-13,20 2-61,12 4-1,26 4-1,6-4-2</inkml:trace>
          <inkml:trace contextRef="#ctx0" brushRef="#br1" timeOffset="13417.7674">7196 2227 90,'-47'7'40,"11"11"1,-9-12-1,20 16-18,2-7-20,6 4 1,9 3-2,8 2 0,6 6 0,9-1 0,5 4-1,1-6 1,1 4-1,3-3 1,-3-6-2,3 0 2,-7-5-1,-2-3 1,-2-4-1,-5 3 0,-4-3 0,-6 5-1,-5 4 0,-8 1 0,-4 1-1,-9 4 0,-3 2-2,-5-7-2,13 11-19,-16-24-14,18 3 0,-2-18 0,22 8-2</inkml:trace>
        </inkml:traceGroup>
        <inkml:traceGroup>
          <inkml:annotationXML>
            <emma:emma xmlns:emma="http://www.w3.org/2003/04/emma" version="1.0">
              <emma:interpretation id="{39837956-2657-4AC3-B927-91C60721356F}" emma:medium="tactile" emma:mode="ink">
                <msink:context xmlns:msink="http://schemas.microsoft.com/ink/2010/main" type="inkWord" rotatedBoundingBox="8250,2156 8786,2135 8806,2637 8270,2659"/>
              </emma:interpretation>
            </emma:emma>
          </inkml:annotationXML>
          <inkml:trace contextRef="#ctx0" brushRef="#br1" timeOffset="14014.8016">8630 2153 70,'0'0'38,"-29"-10"0,10 15 0,-15-6-18,2 18-14,-8 5-1,2 16-1,-9 6 0,7 10-1,3-2 0,8 3 0,10-6-1,18-7 1,11-17-2,17-16 0,16-16-1,7-11 1,5-19 0,5-5-2,-4-6 1,-3 2-1,-10 2 2,-9 6-1,-11 9 1,-8 12-1,-15 17 0,0 0 1,-2 28-1,-6 4 0,-2 9-1,-1 5 1,7 8-4,0-6-4,25 14-23,-8-26-8,26 7-2,-1-23 0</inkml:trace>
        </inkml:traceGroup>
        <inkml:traceGroup>
          <inkml:annotationXML>
            <emma:emma xmlns:emma="http://www.w3.org/2003/04/emma" version="1.0">
              <emma:interpretation id="{DE203443-ADA8-4C60-AAD0-12E88209E199}" emma:medium="tactile" emma:mode="ink">
                <msink:context xmlns:msink="http://schemas.microsoft.com/ink/2010/main" type="inkWord" rotatedBoundingBox="9817,1739 12724,1625 12759,2494 9851,2608"/>
              </emma:interpretation>
            </emma:emma>
          </inkml:annotationXML>
          <inkml:trace contextRef="#ctx0" brushRef="#br1" timeOffset="14471.8277">10176 2085 80,'-41'2'39,"1"15"-1,-14-4 1,11 15-31,-8-7-4,12 3 0,3-3-2,11-2-1,15-6 0,10-13-1,29 10 0,4-9-1,9 1 2,1 3-1,1 2 1,-1 9 1,-10 7-1,-12 9 0,-14 6-1,-10 2 3,-12 5-3,-5-5 2,-4 0-4,1-13 0,9 1-8,-5-26-27,32 1-2,2-24-2,24 0 1</inkml:trace>
          <inkml:trace contextRef="#ctx0" brushRef="#br1" timeOffset="15020.859">10627 2091 92,'-9'19'39,"-11"-8"1,7 20-1,-13 3-36,7 8 1,-2 1-1,0 8 0,-1-2-1,0-2 1,6-3-1,2-9 0,5-10-1,3-10 0,6-15 0,0 0-1,20-34 1,-3 1-2,4-11 2,1-3-2,2-6 1,2 0 0,-6 7 1,-2 4-1,-5 10 1,-3 10-1,-3 10 0,-7 12 0,12 7 0,-6 8 0,3 5 0,5 4 0,4-3 0,8 4 0,6-7 1,8-7-1,2-9 0,9-7 1,2-10 0,-2-8-1,-3-2 1,-3-6 0,-4 2-1,-9 4 1,-6 2-1,-9 5 0,-5 7-1,-12 11 1,0 0-1,4 20 0,-9 4 0,-1 8-1,1 10-2,-1-1-1,10 12-5,-5-20-16,26 14-12,-7-21-1,24 0-2,0-24 2</inkml:trace>
          <inkml:trace contextRef="#ctx0" brushRef="#br1" timeOffset="15403.881">11645 2088 107,'-31'8'41,"-19"-2"0,8 20-4,-9-2-32,5 12-1,2 0-2,8 6 1,7-2-2,15 1 0,12-6 0,15-7 0,14-8-1,8-13 1,8-11-1,7-11 0,-1-10 0,5-12 0,-7-5 0,-2-3 0,-8 2 0,-10 1 0,-7 6 0,-6 6 0,-11 13-1,-3 17 1,0 0 0,-16 17-1,3 13 1,-2 8-1,3 8 0,1 2-1,8 3-4,6-12-3,23 6-16,-8-31-10,25 2-3,0-31-2,15-3-2</inkml:trace>
          <inkml:trace contextRef="#ctx0" brushRef="#br1" timeOffset="15621.8935">12382 1756 87,'-13'21'40,"-15"10"3,3 20-2,-13 0-14,6 13-25,3 1 0,7 9-2,7-5-1,6-2-2,17-11-3,4-18-6,25 0-21,-8-34-8,23-4 1,-6-31-1</inkml:trace>
          <inkml:trace contextRef="#ctx0" brushRef="#br1" timeOffset="15809.9043">12725 1625 121,'-15'26'41,"-19"15"1,2 24-2,-3-2-38,4 6-3,2 2-1,6-4-5,17 14-14,-5-26-18,22 4-2,-2-19-1,19-3-1</inkml:trace>
        </inkml:traceGroup>
        <inkml:traceGroup>
          <inkml:annotationXML>
            <emma:emma xmlns:emma="http://www.w3.org/2003/04/emma" version="1.0">
              <emma:interpretation id="{B08843F8-4C22-421D-864B-BCF4D75F3844}" emma:medium="tactile" emma:mode="ink">
                <msink:context xmlns:msink="http://schemas.microsoft.com/ink/2010/main" type="inkWord" rotatedBoundingBox="13435,2060 16712,1932 16757,3074 13480,3203"/>
              </emma:interpretation>
            </emma:emma>
          </inkml:annotationXML>
          <inkml:trace contextRef="#ctx0" brushRef="#br1" timeOffset="16423.9394">13898 2073 91,'-22'-10'38,"-1"16"0,-17-3 0,-1 12-32,-11 4-4,-1 6 1,-2 2-1,4 1 0,5-6 0,10 4 0,12-7-1,13-3 0,15-5-1,12-4 1,14-5-1,12 4 0,4-2 1,5 4-1,-1 2 0,-5 2 1,-9 7-1,-9 4 0,-14 3 0,-11 3 0,-15 4 0,-8-4 1,-7 3-2,-1-7 0,1 0-3,-1-11-2,20 6-16,-5-21-16,25 1 1,3-21-5,23 2 4</inkml:trace>
          <inkml:trace contextRef="#ctx0" brushRef="#br1" timeOffset="16808.9614">14267 2028 95,'0'0'39,"-5"17"1,-15-2-2,6 17-33,-11 1-1,3 15 1,-1-1-2,2 4 1,3-4-2,10-5 0,6-6 0,14-8 0,5-13-1,11-15 1,10-15-1,7-10 0,4-10 0,5-5 0,-2-8-1,-3 3 1,-6 2-1,-7 2 0,-7 12 0,-9 5 0,-8 13 0,-12 11-1,0 0 0,0 24 0,-6 6-1,1 9-1,1 6-1,3 5-1,13 7-5,-5-19-13,25 13-10,-1-24-6,17 0 1,0-24-3</inkml:trace>
          <inkml:trace contextRef="#ctx0" brushRef="#br1" timeOffset="17288.9889">15106 2035 103,'-37'0'40,"-10"0"0,8 22 0,-10 0-33,9 14-4,5 1 0,10 9 0,8-2-2,10-2 1,13-5-1,8-8 0,11-12 0,11-9-1,6-13 0,2-13 0,0-3 1,-1-13-2,-4-2 1,-7-2 0,-4 4-1,-9-3 1,-7 9-1,-2 4 0,-7 9 1,-3 15-1,0 0 1,-14 26-1,0 15 1,-2 19 1,-6 14-1,-2 17 1,-4 9-1,-2 6 1,-1 4 0,2-5 0,1-10 0,1-12 0,1-15 0,-1-17-1,-1-15 0,3-17-1,-1-19 0,2-13-1,4-14-3,2-19-6,22 3-14,-12-35-6,28 9-9,-4-18-1,21 10 1,3-6-1</inkml:trace>
          <inkml:trace contextRef="#ctx0" brushRef="#br1" timeOffset="18018.0304">15842 2034 102,'-35'-21'39,"3"17"3,-14-9-3,-7 14-33,1 4-2,1 12 0,-4 9 0,6 4-2,3 9 0,11 3 0,6 1-1,15 1 0,11-10-1,15-2 1,9-16 0,16-9-1,8-14 0,5-11 0,2-8 0,2-8 0,-8-1-1,-3-7 1,-6 0 0,-10 9 1,-9 2-2,-7 12 2,-8 8-1,-3 11 0,-14 5-1,-2 11 1,1 13 0,0-2-2,7 10 1,3-4-1,12-2 0,7-8-1,15-6-1,9-11 0,10-5 0,3-11 0,5-7 0,-5-6 1,-1 2 1,-7-4 1,-9 2 2,-11 5 0,-8 4 0,-15 14 1,0 0 0,0 0 1,-25 28-1,7 2 0,-4 2 0,3 7 0,0-1 0,5 1 0,5-6-1,4-7 1,6-12 0,-1-14-1,26-6 1,-9-15-1,0-6 1,3-10-1,-2-1 0,1-5 0,-3 4 0,-2 2 0,-3 8-1,-3 5-1,1 6-1,6-2-9,19 17-8,-7-18-7,32 22-6,-5-17-3,33 16-7,4-9 1,28 5 0</inkml:trace>
        </inkml:traceGroup>
        <inkml:traceGroup>
          <inkml:annotationXML>
            <emma:emma xmlns:emma="http://www.w3.org/2003/04/emma" version="1.0">
              <emma:interpretation id="{4A710FF6-E333-4F20-BAB8-263D7ECDDA5D}" emma:medium="tactile" emma:mode="ink">
                <msink:context xmlns:msink="http://schemas.microsoft.com/ink/2010/main" type="inkWord" rotatedBoundingBox="17118,1467 21990,1276 22029,2249 17156,2441"/>
              </emma:interpretation>
            </emma:emma>
          </inkml:annotationXML>
          <inkml:trace contextRef="#ctx0" brushRef="#br1" timeOffset="18792.0748">17342 2040 89,'18'-9'39,"-17"-5"0,-1 14-1,0 0-33,-17 16-1,-1 1-1,-5 16 1,-4 5-2,-2 10-1,3 1 1,5 2-1,0-1 0,6-5 0,9-9 0,4-10-1,6-11 1,-4-15-1,22-11 1,-4-14-1,-1-7 0,4-8 1,-3-9-1,1 1 1,-4-2-1,0 2 0,-3 9 0,-1 5 1,-5 14 0,-2 8-1,-4 12 0,10 5 0,-5 11 0,2 7 0,3 6 1,5-1-2,7 1 1,4-4 0,11-7 0,1-9 0,10-9 0,3-8 1,3-8-1,-1-8 0,-4-9 1,-3 3 0,-9-2 0,-7 7 0,-7 1 0,-11 6 0,-6 8-1,-6 10 1,-7 14-2,-6 7-1,-1 9 2,-2 4-3,3 8 1,2 0-3,11 6 0,5-14-4,23 7-9,0-35-7,29 14-6,-7-33-3,20 4-5,-6-23 2</inkml:trace>
          <inkml:trace contextRef="#ctx0" brushRef="#br1" timeOffset="19115.0933">18425 2015 83,'-15'3'41,"-21"-1"-1,7 17 1,-15 2-26,11 9-10,-1 4-1,6 5-3,9-1 1,9 5 0,12-8-1,14 0 0,8-12 0,6-6 0,12-14-1,1-10 1,4-11 0,-4-12-1,-1-5 1,-7-10-2,-8 2 1,-9-4-1,-9 1 0,-10 3-1,-8 11-1,-6 4 0,-4 10-1,-4 4-1,9 19-6,-7-13-11,27 27-6,-6-19-5,24 14-5,4-16-1,22 8 1</inkml:trace>
          <inkml:trace contextRef="#ctx0" brushRef="#br1" timeOffset="19333.1058">19170 1410 102,'-23'-8'41,"3"23"2,-21 19-3,7 22-36,-9 10-1,4 16-2,-5 7 1,3 6-3,8-4 0,6 3-3,14-7-2,2-22-15,26 10-11,-4-31-10,23-4 1,-5-26-1</inkml:trace>
          <inkml:trace contextRef="#ctx0" brushRef="#br1" timeOffset="19713.1275">19135 2048 95,'-9'14'41,"16"1"0,-7-15-1,36 14-37,-6-11 0,18-1-1,4-7 1,7-3-1,0-10-1,0 3 2,-6-8-2,-6-4 0,-12-1-1,-8-1 2,-12 3-2,-14-1 0,-10 9 0,-12 5 0,-11 11 0,-10 13 1,-7 10-1,-4 10-1,-2 7 2,2 10-2,7 1 1,11 5-1,18-4 1,12-10-3,23-4 0,13-17-4,33 8-13,-8-35-9,34 8-9,-6-26-2,15 2-1,-11-14 1</inkml:trace>
          <inkml:trace contextRef="#ctx0" brushRef="#br1" timeOffset="19913.1388">20039 1942 98,'-42'17'40,"3"13"0,-9-6 0,16 16-34,-4-7-3,12 2-1,9-5-1,13 0-1,13-10-1,12-7-2,15-4-2,3-19-14,27 12-13,-12-24-8,11 5 1,-10-16-2</inkml:trace>
          <inkml:trace contextRef="#ctx0" brushRef="#br1" timeOffset="20233.1571">20327 1981 106,'-25'37'39,"-10"-6"2,15 16-7,-2-13-30,10 0-1,4-7 0,12-6-1,14-13-1,6-5-1,10-10 1,7-9-1,7-5 0,-2-9 0,2-2 0,-3-1 2,-6 0-2,-4 5 2,-11 2-2,-4 12 2,-10 4-1,-10 10 1,-1 14-1,-5 3-1,-8 10 1,1 3-3,-1 5 1,-1-2-4,5 12-7,-6-27-13,22 17-8,-12-24-7,18 4-1,-12-15-2</inkml:trace>
          <inkml:trace contextRef="#ctx0" brushRef="#br1" timeOffset="20700.184">21205 1378 97,'-10'-32'41,"4"12"1,-6 2-2,12 18-34,-20 15-4,7 23 1,-5 18 1,-2 19-2,-4 7 0,-2 14-1,-1 4 0,5-1-2,8-6 0,5-12-3,16-6-5,-6-26-17,35 5-14,-4-26-2,15-6 1,-2-21 0</inkml:trace>
          <inkml:trace contextRef="#ctx0" brushRef="#br1" timeOffset="26088.4922">21433 1989 94,'0'0'38,"16"-11"0,2 11-1,1-4-37,10 2 1,6 0 0,7 0 0,1 2 0,4-3 1,0-2-1,-3-2 1,-5-4-1,1-6 0,-10-2 0,-6-3 0,-7-3-2,-11-3 2,-9 3-2,-9 1 1,-10 6-1,-9 8 2,-8 9 1,-5 10-1,-4 12 2,2 9-1,1 8 1,10 4-3,7 1 2,15 0-2,18-9 0,21-5-3,26-6-3,8-17-32,36 0-2,3-21 1,21-1-2</inkml:trace>
        </inkml:traceGroup>
        <inkml:traceGroup>
          <inkml:annotationXML>
            <emma:emma xmlns:emma="http://www.w3.org/2003/04/emma" version="1.0">
              <emma:interpretation id="{DD77B00D-F04B-4772-B20C-9E335D49EA62}" emma:medium="tactile" emma:mode="ink">
                <msink:context xmlns:msink="http://schemas.microsoft.com/ink/2010/main" type="inkWord" rotatedBoundingBox="22864,1202 25148,1113 25182,1986 22899,2076"/>
              </emma:interpretation>
            </emma:emma>
          </inkml:annotationXML>
          <inkml:trace contextRef="#ctx0" brushRef="#br1" timeOffset="26458.5133">23192 1213 109,'0'0'39,"0"0"2,-5 31-3,-13 11-39,8 14 2,-3 11-1,-2 12 1,1 4 1,-1-2-2,0 2 0,1-4-3,7-3-2,-6-17-27,15-4-6,-5-18-1,12-8-1</inkml:trace>
          <inkml:trace contextRef="#ctx0" brushRef="#br1" timeOffset="26659.5248">22914 1808 112,'-23'1'39,"21"11"1,2-12-3,16 2-36,20-9-1,15-4-1,16-7-4,8-13-3,25-8-28,-14-6-3,11 0 1,-15-9-1</inkml:trace>
          <inkml:trace contextRef="#ctx0" brushRef="#br1" timeOffset="27028.5459">23790 1242 105,'0'0'40,"6"-65"0,-26 55-2,5 19-32,-19 18-2,11 17 0,-7 14-2,2 16 0,-2 8 1,8 0-1,1-5 1,3-5-2,0-7 1,7-6-1,4-10 1,2-8-2,6-17 0,4-9 0,10-10 0,4-12 0,6-9 0,1-7 0,1-4 0,3-7 0,-1 3 0,-3 1 0,-3 7 0,-3 4 0,-6 11 0,-5 7-2,-9 1 1,13 28-2,-11-3 1,0 3-5,9 10-3,-11-14-20,24 13-9,-5-16-1,19 4-1,-3-16 1</inkml:trace>
          <inkml:trace contextRef="#ctx0" brushRef="#br1" timeOffset="27418.5682">24289 1735 106,'-20'-8'38,"-13"3"2,2 12-2,-13 5-32,11 8-1,-3 3 1,5 6-3,2 1 1,8 5-2,10-7 0,7 2-1,12-8 0,8-1-1,9-13 0,7-7 1,6-4-1,5-16 0,-2 1 0,0-10 0,-5-1 0,-2-4 0,-7 4 0,-9 4 0,-4 5-2,-7 5 2,-7 15 0,0 0 0,0 0-1,-9 28 1,4-3-1,2 3-1,4 4 0,5-1-2,11 0-4,-1-22-9,26 5-22,-6-21-2,14-1 1,-1-16 0</inkml:trace>
          <inkml:trace contextRef="#ctx0" brushRef="#br1" timeOffset="27620.5798">24996 1308 108,'-27'16'40,"3"18"0,-10 14-1,1 7-36,5 10 0,3-1-1,3 0-2,7-6-3,7 0-3,-2-15-30,18-1-3,-9-17 1,10-3-3</inkml:trace>
          <inkml:trace contextRef="#ctx0" brushRef="#br1" timeOffset="27817.5911">24659 1539 119,'0'0'42,"0"0"1,11 6-1,8 2-39,17-4-4,12-4-1,6-6-9,21 5-12,-18-8-19,17 2 0,-12-6-1,7 5-1</inkml:trace>
        </inkml:traceGroup>
      </inkml:traceGroup>
    </inkml:traceGroup>
    <inkml:traceGroup>
      <inkml:annotationXML>
        <emma:emma xmlns:emma="http://www.w3.org/2003/04/emma" version="1.0">
          <emma:interpretation id="{3DDFD66A-7891-406A-B0A0-D7D1FF0B3F57}" emma:medium="tactile" emma:mode="ink">
            <msink:context xmlns:msink="http://schemas.microsoft.com/ink/2010/main" type="paragraph" rotatedBoundingBox="927,3169 24614,2476 24710,5762 1023,645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8C4A551-690C-40FA-97CA-1B225A7424DC}" emma:medium="tactile" emma:mode="ink">
              <msink:context xmlns:msink="http://schemas.microsoft.com/ink/2010/main" type="line" rotatedBoundingBox="927,3169 24614,2476 24660,4066 973,4759"/>
            </emma:interpretation>
          </emma:emma>
        </inkml:annotationXML>
        <inkml:traceGroup>
          <inkml:annotationXML>
            <emma:emma xmlns:emma="http://www.w3.org/2003/04/emma" version="1.0">
              <emma:interpretation id="{A9A5213B-4E3D-46F8-B3C8-85E31D89865A}" emma:medium="tactile" emma:mode="ink">
                <msink:context xmlns:msink="http://schemas.microsoft.com/ink/2010/main" type="inkWord" rotatedBoundingBox="947,3883 3286,3814 3304,4401 965,4469"/>
              </emma:interpretation>
            </emma:emma>
          </inkml:annotationXML>
          <inkml:trace contextRef="#ctx0" brushRef="#br1" timeOffset="28963.6566">1254 3916 78,'-25'19'37,"-15"1"-1,4 15 1,-11-2-29,6 17-2,-1-5-1,9 6-1,9-3-2,17-2-1,16-4 0,14-7-1,18-10 1,14-11 0,11-16-1,6-9 1,1-16 0,-4-10 0,-6-12 0,-7-5 0,-17-5-1,-13 0 1,-19 1 0,-13 6 0,-15 11-1,-17 10 0,-6 10 0,-8 13 0,-2 11-1,5 8 1,7 11-2,9 3-1,18 4-2,10-9-5,32 3-26,6-13-1,24 0 0,5-14-1</inkml:trace>
          <inkml:trace contextRef="#ctx0" brushRef="#br1" timeOffset="29377.6803">2062 3864 87,'-20'20'38,"-6"-10"0,7 13 1,-11 3-31,6 6-2,0 7-2,3 8-1,2 3 0,2 5-1,6-5 0,6-1-1,9-7 1,10-7-1,9-15 0,14-13-1,8-15 1,9-14-1,5-11 0,2-9 1,0-10 0,-4-4-1,-5-3 1,-10 3 0,-10 4 0,-6 6 0,-12 9-1,-5 9 0,-9 12 0,0 16 0,-14 13 0,0 11-1,0 15-1,1 5 0,4 9-1,2 1-2,12 1-1,6-11-4,19 8-16,-1-27-12,22 1 0,-8-23 0,19 0 1</inkml:trace>
          <inkml:trace contextRef="#ctx0" brushRef="#br1" timeOffset="29701.6988">2921 3990 65,'0'0'37,"-17"-9"-3,8 25 3,-12 5-11,3 17-23,0 7 2,3 8-2,3 2 0,6 1-1,4-6-1,2-5 1,5-14 0,4-10 0,5-18-1,0-12 1,5-13-1,0-12 0,-1-11 1,0-7 0,-2-4 0,-2 0-1,0 4 0,-5 7 0,0 7 0,0 8-1,-1 9 0,4 7-2,7 9-3,2-1-5,29 9-28,-5-8-1,24 7-1,7-10-2</inkml:trace>
        </inkml:traceGroup>
        <inkml:traceGroup>
          <inkml:annotationXML>
            <emma:emma xmlns:emma="http://www.w3.org/2003/04/emma" version="1.0">
              <emma:interpretation id="{034BF43A-4B29-4F1B-8750-58C60D5EED51}" emma:medium="tactile" emma:mode="ink">
                <msink:context xmlns:msink="http://schemas.microsoft.com/ink/2010/main" type="inkWord" rotatedBoundingBox="4190,3243 7722,3139 7753,4185 4220,4288"/>
              </emma:interpretation>
            </emma:emma>
          </inkml:annotationXML>
          <inkml:trace contextRef="#ctx0" brushRef="#br1" timeOffset="30452.7418">4279 3260 88,'-12'-19'37,"12"19"1,-15 21 0,12 16-34,-4 6-1,2 17 0,0 10-1,2 17-1,0 7 1,1 6 0,-2-1-1,3-6 0,-1-9 0,4-9-1,-4-15 1,5-13-2,-1-18 2,4-14-1,-6-15 0,20-14 1,-7-12 0,6-7 0,-2-12 0,4-1 0,2-6 0,1 2-1,0 4 1,-2 9-1,0 7 0,3 11-1,-4 12 1,4 11 0,-2 11 0,0 6 0,-6 11 0,-3 4 0,-6 3 0,-7 5 1,-6-1-1,-13 0-1,-6-3 1,-7-4-1,-6-3 1,-6-9-1,0-6 0,1-11-3,9-6 0,4-12-5,29 11-21,-19-34-9,33 12 2,1-10-2</inkml:trace>
          <inkml:trace contextRef="#ctx0" brushRef="#br1" timeOffset="30833.7636">5083 3846 85,'-14'-11'37,"-6"23"0,-17-4 1,9 21-30,-15-2-3,9 12 1,-8 1-1,10 8-1,4-2-2,9-1 0,10-4-1,14-9 0,8-7-1,13-10 0,10-12 0,9-11 0,4-12 1,-3-9 0,-2-5-1,-5-9 1,-7-1-1,-10-1 1,-11-1-2,-11 3 0,-10 8-1,-4 5-1,-5 10-1,-4 5-2,5 17-3,-3-10-13,16 26-15,5-18 0,15 25-1,4-20 1</inkml:trace>
          <inkml:trace contextRef="#ctx0" brushRef="#br1" timeOffset="31250.7874">5655 3781 102,'-35'17'38,"-20"-5"2,8 13-1,-4 1-35,6 5 1,-1 3-2,11 1 0,8 3-1,14-2-1,17-6 0,15-8 0,13-11 0,10-8-1,10-14 1,6-10-1,2-15 1,5-14 0,-7-8 0,-7-7-1,-7-6 1,-8-4 0,-8 3 0,-5 2 0,-6 12 0,-9 9 0,-4 13-1,-7 21 1,3 15-1,-22 30 0,4 15-1,-2 13 0,5 12-1,1 5-1,10 6-1,4-7-2,17-6-3,4-18-6,29-1-22,-10-25-3,22-2 3,-10-23-2</inkml:trace>
          <inkml:trace contextRef="#ctx0" brushRef="#br1" timeOffset="31437.7981">6342 3747 95,'2'-26'38,"-13"-1"0,11 27-1,-23-2-25,10 19-7,-2 11-1,1 10-1,0 10-2,5 4-1,2 3-2,3-4-1,12-1-5,-5-23-27,20 1-3,-8-27 0,13-4-1</inkml:trace>
          <inkml:trace contextRef="#ctx0" brushRef="#br1" timeOffset="31594.8071">6359 3440 112,'-26'-16'36,"12"23"2,-4-3-4,14 12-37,13 12-28,-4-10-6,18 12-1,-2-13-1</inkml:trace>
          <inkml:trace contextRef="#ctx0" brushRef="#br1" timeOffset="31947.8273">6731 3757 102,'-9'17'39,"18"9"0,0-23-1,19 7-33,10-10-1,12-4 0,4-8-2,3-6-1,-2-4 1,-4-3-2,-8-3 1,-12 0 0,-14 1-1,-11 2 0,-8 6 1,-12 7-1,-8 8 0,-7 6 0,-7 13 0,-2 4 0,3 13 0,-1 5 0,6 9-1,8-3-1,14 5-1,11-10-3,22 4-14,0-22-17,30-1-3,0-29 1,21 1 0</inkml:trace>
          <inkml:trace contextRef="#ctx0" brushRef="#br1" timeOffset="32256.845">7675 3442 97,'-38'9'39,"4"20"1,-10-6-1,17 16-30,-3-3-6,10 1 1,11-6-2,13-4 0,10-10 0,15-4-1,9-7-1,3-1 1,1-4 0,-4 3-1,-7 5 0,-9 8 1,-13 9-1,-14 8 1,-14 8-1,-9 5 0,-5 2-1,-6-2 0,2-2-2,-1-15-8,23 2-28,-10-23-2,25-9 2,0 0-3</inkml:trace>
        </inkml:traceGroup>
        <inkml:traceGroup>
          <inkml:annotationXML>
            <emma:emma xmlns:emma="http://www.w3.org/2003/04/emma" version="1.0">
              <emma:interpretation id="{A7868F4D-43F3-438D-94CA-5300B695AD91}" emma:medium="tactile" emma:mode="ink">
                <msink:context xmlns:msink="http://schemas.microsoft.com/ink/2010/main" type="inkWord" rotatedBoundingBox="8438,2949 10970,2875 10999,3880 8468,3954"/>
              </emma:interpretation>
            </emma:emma>
          </inkml:annotationXML>
          <inkml:trace contextRef="#ctx0" brushRef="#br1" timeOffset="36478.0864">8816 2950 55,'-8'-11'33,"-5"13"0,-11 1-1,4 24-19,-19 1-3,7 24-2,-12 6-2,5 17-1,-3 4-1,3 10-2,10-1 0,10-2-1,9-4-1,14-7-3,13-6-1,9-14-6,25-1-24,-3-19-2,14-1-1,-4-17 1</inkml:trace>
          <inkml:trace contextRef="#ctx0" brushRef="#br1" timeOffset="36945.113">9383 3481 73,'-27'-13'38,"5"6"-2,-13-8 2,8 11-28,-11 3-5,4 7 0,-8 8-1,5 11-1,-1 8 0,5 10 0,2 4-1,8 1 0,8-5-1,8-2 0,14-11 0,10-13 0,13-10-1,10-14 0,8-13 1,6-6-1,-1-10 1,0-2-1,-5-2 1,-9 2-1,-9 5 0,-9 3 0,-8 7 1,-7 10-2,-6 13 1,0 0 0,-11 0 0,3 15 0,-1 10 0,1 5-1,4 6-1,2-1-1,9 8-2,-3-11-2,20 11-12,-2-23-19,12 0 1,-1-17-2,11 0 3</inkml:trace>
          <inkml:trace contextRef="#ctx0" brushRef="#br1" timeOffset="37312.134">9818 3470 95,'0'0'34,"-22"4"3,12 19-8,-9-5-24,5 9 0,-1 2-1,3 8-1,1-3-1,5-3 0,3-4-1,6-3 1,6-12-2,6-6 1,5-13 0,5-7-1,4-9 1,2-5 0,0-3 0,-1-2-1,-2 1 1,-5 2-1,-4 7 0,-2 5 0,-4 9 0,-4 7 0,-9 2-1,13 23 0,-7 1-2,3 1-1,5 9-1,0-5-3,15 6-5,-8-14-24,25 7 0,-4-21 0,19 1 2</inkml:trace>
          <inkml:trace contextRef="#ctx0" brushRef="#br1" timeOffset="37671.1546">10651 3375 91,'-21'-6'35,"-17"0"1,2 22 3,-3 1-33,2 15-1,2 3-1,8 8-1,7-1 0,11 1 0,14-10-1,16-8-1,10-15 0,13-10 0,8-15-1,5-15 1,7-9-1,-5-10 1,-1-9-1,-8-6 1,-8-4-1,-3 1 1,-11 5-1,-6 8 1,-13 8 0,-3 10-1,-9 19 0,3 17 0,-23 31 0,2 15 0,-1 14-1,-3 10-2,6 17-1,1-12-13,21 14-21,2-19-2,27 1 1,4-21-2</inkml:trace>
        </inkml:traceGroup>
        <inkml:traceGroup>
          <inkml:annotationXML>
            <emma:emma xmlns:emma="http://www.w3.org/2003/04/emma" version="1.0">
              <emma:interpretation id="{9493B998-2945-42AC-B665-3F98A1515DC3}" emma:medium="tactile" emma:mode="ink">
                <msink:context xmlns:msink="http://schemas.microsoft.com/ink/2010/main" type="inkWord" rotatedBoundingBox="11847,2951 15465,2845 15498,3975 11880,4081"/>
              </emma:interpretation>
            </emma:emma>
          </inkml:annotationXML>
          <inkml:trace contextRef="#ctx0" brushRef="#br1" timeOffset="38423.1972">11935 3007 88,'0'-32'37,"3"18"-1,-11 2 2,8 12-33,-9 10-1,2 14 0,-2 12 0,2 14-1,-1 8 0,4 15-1,-2 4 0,3 5 0,-2-2-1,5-3 0,-3-9 0,3-8 0,0-14-1,1-9 1,2-11-1,2-11 0,-5-15 0,15-6 1,-7-13-1,5-7 0,0-7 1,5-5-1,1-8 0,3 3 0,0-2 0,3 5 0,-3 7 0,5 6 0,-4 10 0,-1 6 0,-1 10-1,-1 8 1,-7 7-1,-3 7 1,-6 7-1,-6 2 0,-7 3 0,-9 3 0,-5-1-1,-6-1 0,-2-4-2,-3-6-2,5 3-4,-8-26-12,18 7-15,-4-22 0,17 2 0,-2-16 1</inkml:trace>
          <inkml:trace contextRef="#ctx0" brushRef="#br1" timeOffset="39196.2414">12522 3410 91,'0'0'37,"-6"30"0,-8-15 1,7 6-33,-5 3-2,0 8 0,0 2 0,2-1 0,1-1-1,2-1-1,2-5 1,3-5-1,2-9 0,0-12 1,0 0-1,11-15 0,-2-8 1,0-8-2,0-4 1,6-7 0,0-3 0,0 2-1,2 5 1,-2 5 0,1 5-1,0 12-1,1 4 1,0 10-1,1 7 0,5 3-1,7 2 0,5-1-2,12 2 0,0-7-1,10 0 1,0-8-1,-1 2 0,-5-5 3,-6 0-1,-11-2 2,-13 0 1,-8 1 2,-13 8 0,-15-8 3,-10 5-1,-3 9 0,-12 0 0,-1 14 0,-5 5 1,2 8-2,0 4 1,8 5-2,4-2 1,13 0-1,10-4 0,16-9 0,14-9-1,16-11-1,10-13 1,8-9-1,6-11 1,7-8-1,-4-6 0,-7-2 0,-7 2 0,-13 3 0,-9 7 0,-15 7 0,-8 8 0,-5 15-1,-14 3 0,0 14 1,-4 8-1,0 4 0,6 5 0,0 2-1,10 3 0,6-10 0,13 1-3,1-17-2,21 5-11,-10-26-16,22 6-4,-9-20 0,15 2-1</inkml:trace>
          <inkml:trace contextRef="#ctx0" brushRef="#br1" timeOffset="39370.2518">13668 3330 109,'-13'16'37,"-11"-4"0,10 23-3,-7-4-31,6 6-1,0 3 0,6-1-3,9 2-1,-2-14-4,22 7-29,-11-23-2,19 0 0,-6-22-1</inkml:trace>
          <inkml:trace contextRef="#ctx0" brushRef="#br1" timeOffset="39805.2766">13838 3161 88,'-19'-5'38,"17"20"1,2-15 1,-2 36-17,6-19-19,9 4-1,1-5 1,2 6-1,3-2-1,-1 2-1,-1-1 1,-3 6-2,-6 1 1,-4-1-1,-7 4 1,-2 1-1,-4-5 0,0-1 1,-1-7-1,3-6 1,7-13-1,0 0 0,12-12 0,5-8 0,7-8 0,1-3 1,7-5-1,1-1 0,-3 4 0,-2 3 1,-3 9-2,-6 7 2,-5 11-2,-14 3 0,15 19 1,-13 3-3,2 8 0,-4-2-3,9 10-5,-3-16-8,21 8-20,-3-19-1,22 3 0,-2-23 0</inkml:trace>
          <inkml:trace contextRef="#ctx0" brushRef="#br1" timeOffset="40118.2941">14776 3164 109,'-43'7'39,"9"19"1,-11-9-2,16 13-33,1-6-2,14 4-1,8-4 0,13-3-1,9-6-1,13-2 0,4-2 0,-1-1 0,2-2 1,-5 2-2,-6-1 2,-9 6-2,-6-1 1,-17 4-1,-5 3 1,-6 1-3,-3 3-2,-11-11-10,11 14-23,-15-13-1,10 9 0,-10-10-1</inkml:trace>
          <inkml:trace contextRef="#ctx0" brushRef="#br1" timeOffset="40458.3141">12896 4051 102,'12'0'40,"35"-3"1,23-19-2,34 1-33,23-8-2,23 3 1,12-4-2,4 2-1,-1 4 0,-5 4-1,-14 5-1,-22 4-1,-23 5 0,-25 0-1,-21 5-1,-19-4-3,-17 10-6,-19-5-23,-15-8-5,-9-3 2,6 13-2</inkml:trace>
          <inkml:trace contextRef="#ctx0" brushRef="#br1" timeOffset="41075.3494">15235 2905 72,'-9'-14'34,"9"14"1,3-15 0,18 20-25,-5-2-4,14 13 0,3 4-2,7 17 0,-6 4-2,1 12 1,-12 8-2,-9 9 0,-13 4 1,-13 4-2,-13 1 1,-12-1-1,-4-5-1,-9-10-3,12 1-9,0-25-23,18-5 0,5-21-2,15-13 0</inkml:trace>
        </inkml:traceGroup>
        <inkml:traceGroup>
          <inkml:annotationXML>
            <emma:emma xmlns:emma="http://www.w3.org/2003/04/emma" version="1.0">
              <emma:interpretation id="{5C69111B-7DB6-414D-BAA5-72BE69154E67}" emma:medium="tactile" emma:mode="ink">
                <msink:context xmlns:msink="http://schemas.microsoft.com/ink/2010/main" type="inkWord" rotatedBoundingBox="16283,3195 18179,3139 18193,3622 16297,3677"/>
              </emma:interpretation>
            </emma:emma>
          </inkml:annotationXML>
          <inkml:trace contextRef="#ctx0" brushRef="#br1" timeOffset="41728.3867">16290 3244 91,'11'-22'34,"3"14"1,-11-12-6,-3 20-24,0 0-1,0 0-1,0 18 1,-3 5-1,-7 4 1,6 9-1,-5 1 0,6 6-1,6-4 1,0-2-2,5-7 1,9-5-2,5-11 1,4-7-1,6-8 0,1-10 1,4-8-1,3-8 1,-1-6-2,-1-3 2,-5-2-1,0 1 1,-4 2-2,-5 3 1,-5 9 0,-7 9 0,-12 14 1,14 1-1,-12 17 0,-2 8-1,-4 13 1,1 3-2,4 6 0,-1-2-2,9 2-2,0-18-7,24 4-25,-4-23 1,20-4-1,0-22 0</inkml:trace>
          <inkml:trace contextRef="#ctx0" brushRef="#br1" timeOffset="42021.4035">17320 3173 90,'-40'26'37,"-13"-9"0,12 18 0,1-10-32,10 4 0,12-8-1,18-2-1,17-11-1,17-1-1,18-6 0,8 1-1,3-2 0,2 2 0,-9 6 0,-13 5-1,-9 6 0,-25 8-1,-17 5 1,-20 4-1,-8 1 1,-10-2-3,1 2-4,-7-19-29,24 4 0,3-22 1,25 0-2</inkml:trace>
          <inkml:trace contextRef="#ctx0" brushRef="#br1" timeOffset="42366.4232">17774 3356 61,'-17'18'38,"19"5"0,-2-23 0,30 19-14,10-30-19,12 2 0,3-14-2,5-1 0,-3-5-1,-7-3 0,-8-2 0,-14 4-1,-20 6-1,-15 4 1,-17 13-1,-15 10 1,-7 11 0,-8 11 0,-6 12 1,7 11 0,2 4 0,13 5-2,15-2 1,14-7-4,20 0-4,9-26-23,37 7-11,5-26 1,25-1-3</inkml:trace>
        </inkml:traceGroup>
        <inkml:traceGroup>
          <inkml:annotationXML>
            <emma:emma xmlns:emma="http://www.w3.org/2003/04/emma" version="1.0">
              <emma:interpretation id="{1FCFD907-9CD5-4B16-BB9A-E5EF6A324EB8}" emma:medium="tactile" emma:mode="ink">
                <msink:context xmlns:msink="http://schemas.microsoft.com/ink/2010/main" type="inkWord" rotatedBoundingBox="19134,2676 20395,2639 20423,3601 19162,3638"/>
              </emma:interpretation>
            </emma:emma>
          </inkml:annotationXML>
          <inkml:trace contextRef="#ctx0" brushRef="#br1" timeOffset="42823.4493">19748 2758 71,'-43'-40'38,"2"15"0,-9 0 2,7 21-22,-6 8-13,6 21-1,1 10 0,3 18 0,-1 13-1,3 14-2,3 6 0,6 8-1,7-4-1,9-2-2,12-4 0,0-11-4,18-1-9,-7-27-23,15-3 1,-7-23 0,8-5 0</inkml:trace>
          <inkml:trace contextRef="#ctx0" brushRef="#br1" timeOffset="43557.4909">19193 3344 94,'-26'-9'38,"13"14"2,13-5-3,0 0-32,32-9-2,5 3 0,13-4 0,9 0-1,5 0 1,9-3-1,-5 2 0,-6 1-1,-10 3-1,-9 3 1,-11 1-1,-11 3 1,-21 0-1,0 0 0,-5 16 0,-11-2 0,-7 7 0,0 4-1,-5 9 1,3 0 0,4 7 0,4-2 0,8-1 0,9-3 0,14-9 0,5-5 1,8-11-2,6-9 1,6-9 1,5-11-2,-1-5 1,-5-9 0,-5-2 0,-4-4 0,-7-1 0,-7 3 0,-8 4 0,-6 5 0,-3 6 1,-4 6-1,-2 4 0,8 12 0,0 0 1,0 0-1,0 0 1,9 21 0,7-12-1,7 5 1,2 1 0,3 1 0,-1 2-1,1-1 0,-5 1 1,-5 4-2,-6 3 0,-3 0 0,-9 0 1,-4 1-1,-1 1 1,-2-6-1,-2 2 0,0-8 1,3-4 0,6-11 0,0 0 0,0 0 1,1-22 0,11 1 0,1-6 0,5-4 0,3-1 0,2-1-1,3 0-1,-4 3-2,8 7-5,-8-8-9,15 18-18,-16-7-7,13 13 2,-6-9-2</inkml:trace>
        </inkml:traceGroup>
        <inkml:traceGroup>
          <inkml:annotationXML>
            <emma:emma xmlns:emma="http://www.w3.org/2003/04/emma" version="1.0">
              <emma:interpretation id="{DFE5E7B0-81AC-4A1A-9576-3F0D668E4590}" emma:medium="tactile" emma:mode="ink">
                <msink:context xmlns:msink="http://schemas.microsoft.com/ink/2010/main" type="inkWord" rotatedBoundingBox="21177,3096 24629,2995 24660,4066 21208,4167"/>
              </emma:interpretation>
            </emma:emma>
          </inkml:annotationXML>
          <inkml:trace contextRef="#ctx0" brushRef="#br1" timeOffset="44402.5395">21187 3423 91,'20'-7'37,"16"2"0,-1-17 1,9 4-34,7-11-1,5 0 0,-7-2 0,-6-1 0,-10-3-1,-6 6 0,-16-2 0,-11 7 0,-15 5-1,-6 4 0,-8 6-1,-6 8 1,-7 9-1,-2 9 1,-1 6 0,6 10 0,6 4 0,11 5 0,11 1 0,11 1-1,12-4 1,15-5 0,9-8 0,9-5 0,5-9 1,3-4-1,-3-10 1,1-6-1,-5-4 0,-2-3 1,-7-4-2,-9 1 1,-7 1-1,-3 1 1,-18 15-2,12-12 1,-12 12 0,-18 19-1,3 3 1,-3 3-1,-2 6 1,0 0 0,7-2 0,0-2 0,11-8 1,2-19 0,16 9 0,3-21 0,9-8-1,6-8 3,6-9-3,3-6 0,2-3 0,-2-1 0,-1-1 0,-3 8 0,-9 5 0,-5 11 0,-6 14 0,-7 11 0,-7 13 0,-5 10 0,-6 12 0,-1 4 0,1 7 0,0-2-4,8 1 1,2-9-2,11-1-3,3-19-6,21 4-1,-10-28-13,22 4-12,-8-19 1,11 3 0,-13-12 3</inkml:trace>
          <inkml:trace contextRef="#ctx0" brushRef="#br1" timeOffset="45499.6023">22393 3342 112,'-19'7'37,"19"12"3,0-19-3,23 7-33,3-4-2,10-1 1,7-8 0,5-1-2,5-8 1,-4-3-1,0-3 1,-11-3-1,-5-3-1,-10 0 1,-9-5-1,-13 5 0,-10 1 0,-6 7-1,-13 6 1,-4 12 0,-7 11-1,-3 10 1,-2 11 0,3 7 0,4 5 1,9 3-1,7-3 1,17-1 0,13-6 0,16-11 0,12-7 0,11-7-1,8-11 0,9-9 2,5-3-2,-3-6 0,-6-3 1,-5 0-1,-12 2 0,-9 3 0,-10 3 0,-11 6 0,-14 7-1,0 0 0,-10 25 1,-5-4-1,-4 6 1,-1 0-1,-2 2 1,6-1 0,2-6 0,8-7 1,6-15-1,11 0 1,4-16-1,8-7 1,5-10-1,-1-6 1,5-9-1,-1 0 0,-2 0-1,-3 5 1,-3 5 1,-2 8-1,-7 10 0,-2 8 0,-12 12 0,15 9 0,-4 7 0,-2 3 0,4 3 0,8 1 0,7-4 0,10-4 0,2-4 0,9-8 0,-2-5 0,2-3 0,-4-9 2,-8-3-2,-9-2 0,-7-1 0,-12-1 0,-12 6 0,-9 3 0,-6 6 0,-8 8 0,-5 11 0,-3 8 0,-4 7 0,3 7 0,4 4 0,6 0 0,5 2 0,11-6 0,7-6 0,9-9 0,12-7 0,8-13 0,3-10 0,7-8 0,2-5 0,1-8 0,-5-3 0,-1 0 0,-5 1 0,-8 7 0,-7 5 0,-5 8 0,-9 13 0,0 0 0,-14 34 0,-2 5 0,-6 10-2,-2 12 2,-9 9 0,-2 10 0,-2 7 2,-2 0-2,1-3 0,3-6 0,1-9 0,4-10 0,7-11 0,5-18 0,4-18 0,14-12-2,-13-17-1,13-7-2,-4-24-5,15 3-3,-12-24-7,23 14-16,-7-17-4,15 15 1,-3-7-1</inkml:trace>
          <inkml:trace contextRef="#ctx0" brushRef="#br1" timeOffset="46002.6308">24137 3210 108,'-7'13'39,"-12"-8"0,8 18 0,-11-3-32,13 8-2,-4 0 0,6 5-2,5-4 0,4 0 0,3-8-1,9-7 0,3-8-2,9-8 0,4-7 0,3-7 0,1-4 0,-2-5 0,4-2 0,-4 1 0,-5 4 0,-6 3 0,-3 8 0,-18 11 0,11 4 0,-12 15 0,-5 11 0,-6 10 0,-3 9 0,-4 10 0,-5 5 0,2 2 0,-4 2 0,-3-5 0,1-2 0,2-9 0,0-6 0,1-13 0,6-10 0,1-9 0,5-11-2,1-14-5,19-2-6,-7-21-3,26 10-8,-9-20-19,23 7 2,2-6-2,19 9 4</inkml:trace>
          <inkml:trace contextRef="#ctx0" brushRef="#br1" timeOffset="46168.6406">24651 3736 129,'-5'21'44,"-14"-20"-2,19-1-2,-14 7-40,14-7-4,0-10-8,-8-8-4,8 18-9,0 0-18,-12-9 1,-5 2-2,2 13 2</inkml:trace>
        </inkml:traceGroup>
      </inkml:traceGroup>
      <inkml:traceGroup>
        <inkml:annotationXML>
          <emma:emma xmlns:emma="http://www.w3.org/2003/04/emma" version="1.0">
            <emma:interpretation id="{33B0D9EA-B07A-4BB6-AA8A-5F90E973058E}" emma:medium="tactile" emma:mode="ink">
              <msink:context xmlns:msink="http://schemas.microsoft.com/ink/2010/main" type="line" rotatedBoundingBox="1287,4630 15144,4036 15226,5949 1369,6542"/>
            </emma:interpretation>
          </emma:emma>
        </inkml:annotationXML>
        <inkml:traceGroup>
          <inkml:annotationXML>
            <emma:emma xmlns:emma="http://www.w3.org/2003/04/emma" version="1.0">
              <emma:interpretation id="{256B9A1D-1621-4EA8-9239-C48B122FB299}" emma:medium="tactile" emma:mode="ink">
                <msink:context xmlns:msink="http://schemas.microsoft.com/ink/2010/main" type="inkWord" rotatedBoundingBox="1303,5018 2625,4962 2660,5793 1339,5850"/>
              </emma:interpretation>
            </emma:emma>
          </inkml:annotationXML>
          <inkml:trace contextRef="#ctx0" brushRef="#br2" timeOffset="53343.051">1602 5062 82,'0'0'37,"-3"-19"0,3 19 0,-10 18-33,8 10 0,-4 8 1,4 15-2,-2 12-2,3 11 1,-3 10 0,3 3-1,6 1-1,-4-12-2,8-4-2,-5-23-10,10-5-21,-6-24 0,9-15-3,-11-24 1</inkml:trace>
          <inkml:trace contextRef="#ctx0" brushRef="#br2" timeOffset="53566.0633">1400 5143 95,'-33'-13'38,"0"0"1,18 14-3,4-6-31,11 5-1,31-14-2,12 4-1,15-2 0,16-3 0,14-2-1,8 1-2,7 2-1,-5-2-4,10 14-24,-19-10-7,2 17 0,-22-6 0</inkml:trace>
          <inkml:trace contextRef="#ctx0" brushRef="#br2" timeOffset="53874.0814">2301 5329 88,'-27'41'37,"12"4"0,-6-7 0,14 5-31,6-7-2,11-1 0,4-7-1,13-6-1,10-13 0,4-4-1,9-17 0,2-8 0,-1-12 1,-6-11-2,-4-2 1,-12-6 0,-15 0 0,-14 3-2,-14 5 0,-15 7 0,-8 13-2,-7 5 0,-2 17-1,-2 1-3,14 25-13,3-9-17,18 11-1,12-7 0,23 6 0</inkml:trace>
        </inkml:traceGroup>
        <inkml:traceGroup>
          <inkml:annotationXML>
            <emma:emma xmlns:emma="http://www.w3.org/2003/04/emma" version="1.0">
              <emma:interpretation id="{DF5CC4DF-2576-4068-AF0B-2A9AE31D2131}" emma:medium="tactile" emma:mode="ink">
                <msink:context xmlns:msink="http://schemas.microsoft.com/ink/2010/main" type="inkWord" rotatedBoundingBox="3452,4779 5574,4688 5615,5647 3493,5738"/>
              </emma:interpretation>
            </emma:emma>
          </inkml:annotationXML>
          <inkml:trace contextRef="#ctx0" brushRef="#br2" timeOffset="54218.101">3504 4897 85,'2'-27'37,"12"12"0,-9 3 1,11 18-35,-11 11 2,4 14-1,-6 14-1,0 12-1,-5 12 0,2 13-2,-3 7 1,-3 0-3,0 3 0,-2-11-4,12 2-16,-9-23-14,14-10 0,-10-23-2,9-12 1</inkml:trace>
          <inkml:trace contextRef="#ctx0" brushRef="#br2" timeOffset="54408.1119">3496 5326 99,'0'0'39,"-21"-20"1,21 20-3,13 4-34,4-3 0,10-2-2,6-1-3,10 1-1,6-12-6,23 10-27,-13-14-3,9 11 1,-11-13-2</inkml:trace>
          <inkml:trace contextRef="#ctx0" brushRef="#br2" timeOffset="54745.1312">4023 5227 91,'-9'15'38,"-1"-9"-1,15 4 1,-5-10-35,32-2-1,-3-8 1,6 0-1,3-8 0,3 0 0,-2-4-1,-5-3 0,-5 0 0,-8 1 0,-12 2-1,-4 0 0,-12 5 1,-10 6-1,-8 11 0,-6 6 0,-10 15 1,-1 10-1,-2 9-1,4 11 1,3 7-1,11-1-1,15 2-3,11-17-7,30 3-23,1-23-4,26-6 1,7-21-2</inkml:trace>
          <inkml:trace contextRef="#ctx0" brushRef="#br2" timeOffset="55060.1492">4779 5039 89,'-40'-2'39,"-3"18"0,-12 1 1,10 18-33,-5-4-3,13 5 0,12-3-1,11 1-1,15-9 0,18-3-1,12-8-1,12-10 0,7-4 1,-1 2-1,0-2 0,-4 1 0,-9 5 1,-10 5-1,-16 9 0,-5 6 1,-15 3-1,0 6-1,-7 0 0,-1-1-1,2-3-2,2-11-3,19 3-13,-5-23-14,21-10-5,3-16-1,18-5 0</inkml:trace>
          <inkml:trace contextRef="#ctx0" brushRef="#br2" timeOffset="55271.1612">5247 4703 101,'-22'18'39,"8"26"2,-11 3-2,5 21-37,4 7 1,3 10-2,2 4 0,5-2-2,6-2-2,1-15-5,14 9-18,-11-33-12,11-9-1,-11-23-1,7-10 1</inkml:trace>
          <inkml:trace contextRef="#ctx0" brushRef="#br2" timeOffset="55447.1713">5079 5136 110,'-17'-17'42,"17"17"-1,0 0-1,0 0-38,28-7-4,8-1-5,30 9-14,0-17-19,32 4 0,8-12 0,21 4-2</inkml:trace>
        </inkml:traceGroup>
        <inkml:traceGroup>
          <inkml:annotationXML>
            <emma:emma xmlns:emma="http://www.w3.org/2003/04/emma" version="1.0">
              <emma:interpretation id="{AEE3B9E2-4B62-4817-BEC5-6C33B224D83A}" emma:medium="tactile" emma:mode="ink">
                <msink:context xmlns:msink="http://schemas.microsoft.com/ink/2010/main" type="inkWord" rotatedBoundingBox="6347,4469 8815,4363 8895,6220 6427,6326"/>
              </emma:interpretation>
            </emma:emma>
          </inkml:annotationXML>
          <inkml:trace contextRef="#ctx0" brushRef="#br2" timeOffset="55872.1955">6925 4565 74,'-17'-49'37,"-2"16"0,-20 8 1,12 17-31,-20 9-1,7 21-1,-7 16-1,5 15-1,1 15 1,7 13-2,9 8 0,4 4-1,5 9 0,4-6-2,12-3 0,7-13-4,11-2-7,-9-25-26,15-6 1,-5-25-2,5-8-1</inkml:trace>
          <inkml:trace contextRef="#ctx0" brushRef="#br2" timeOffset="56602.2372">6392 5119 97,'0'0'39,"-16"11"2,27 3-2,11-12-36,14 0 0,9-8 0,15-4-1,5-4 0,9-2-1,2-2 1,-6-1-1,-4 4 0,-15 1-1,-11 5 1,-11 4-1,-15 5 1,-14 0-1,-18 21 0,-4 1 0,-6 6 0,1 9 0,-2 4 0,2 7-1,11-1 1,7 0 0,16-7-1,10-8 1,14-10 0,10-13 1,6-13-1,4-12 0,2-12 0,2-10 0,-12-7 0,-4-4-1,-12-1 1,-9 0 0,-10 7-1,-8 4 1,-6 9 0,-8 6-1,2 10 2,-5 6-1,5 8 0,-1 7 0,12 3 0,6 3 0,4 2 1,7 1-1,7 0 0,9 1 1,-2 0-1,5 0 1,-2 3-1,-5 2 0,-4 2 1,-7 4-1,-8-1 0,-5 2 0,-4 3-1,-3-4 1,-3-1 0,-1-7 0,0-4 0,7-16 0,-4 12 1,4-12-1,9-20 1,3-2-1,5-9 1,4-7 0,3-6 0,4-3-1,4 2 0,-2 3-2,5 3-1,-5 5-6,10 22-11,-17-11-6,19 26-9,-17-7-4,23 13-2,-7-7 2</inkml:trace>
          <inkml:trace contextRef="#ctx0" brushRef="#br2" timeOffset="57262.2752">8784 5016 79,'-7'-33'38,"1"15"0,-18 0 1,1 17-30,-10 1-4,-5 14 1,-5 5-1,1 14-2,-3 2 1,7 7-2,7-1 1,9 1-2,10-5 0,14-5 0,12-11 0,11-10-1,9-10 1,5-7 0,6-13-1,-3-4 1,-1-8-1,-5-3 1,-7-2-1,-3-2-1,-4 2 0,-7 5 0,-3 3-1,-3 6 1,-1 12 1,-8 10-1,14 8 1,-10 19-1,2 14 2,-3 19-1,1 14 1,-3 17-1,-1 10 1,-5 9 1,-4 6 0,-4 1-1,-5-7 1,-2-4 0,-5-12 0,-3-18 1,-6-13-2,-3-15 0,-2-23 0,-4-18-1,1-15 0,-2-19 0,10-14-2,0-18-1,10-6-6,2-21-8,30 14-9,-7-19-5,29 16-8,-1-3-3,18 11 1,3-1 2</inkml:trace>
        </inkml:traceGroup>
        <inkml:traceGroup>
          <inkml:annotationXML>
            <emma:emma xmlns:emma="http://www.w3.org/2003/04/emma" version="1.0">
              <emma:interpretation id="{1C10F916-F3CD-475A-A64E-5A68D4C0F95F}" emma:medium="tactile" emma:mode="ink">
                <msink:context xmlns:msink="http://schemas.microsoft.com/ink/2010/main" type="inkWord" rotatedBoundingBox="9284,4287 12444,4152 12487,5157 9327,5292"/>
              </emma:interpretation>
            </emma:emma>
          </inkml:annotationXML>
          <inkml:trace contextRef="#ctx0" brushRef="#br2" timeOffset="57554.2914">9508 4278 73,'-14'15'41,"-10"13"1,10 26-2,-14 0-11,8 24-26,-3 10 0,7 8-1,-3 2 0,2 2-2,8-6 1,3-8-3,9-10 0,5-19-6,21-3-10,-12-37-11,27-1-11,-7-32 1,15-4-1</inkml:trace>
          <inkml:trace contextRef="#ctx0" brushRef="#br2" timeOffset="57900.3117">9777 4854 83,'0'0'41,"-28"12"-1,17 15 0,-8-8-14,0 16-25,6-2 3,6 7-2,1-6 1,9 1-3,7-9 3,8-8-2,7-13-1,10-8 1,4-13-1,5-8 0,3-9-1,0-5 3,-3-4-3,-4 2 1,-2 6-1,-14 3 1,-2 9-2,-8 10 2,-14 12 0,11 11-1,-16 11 2,-2 6-2,0 10-1,0-2-4,9 14-6,-10-23-10,20 20-5,-7-30-8,20 5-4,-1-20-2,11 0 1</inkml:trace>
          <inkml:trace contextRef="#ctx0" brushRef="#br2" timeOffset="58268.3327">10615 4786 93,'0'0'39,"-34"-3"1,10 24-4,-9-4-30,-1 10-1,-1 5 0,5 5-3,4 3 1,6 1-2,11 0 1,4-4-3,14-6 0,10-11-4,17 2-7,-4-29-15,27 9-9,-7-23-3,17 1-1,-10-16 1</inkml:trace>
          <inkml:trace contextRef="#ctx0" brushRef="#br2" timeOffset="58553.349">10969 4805 100,'-27'11'39,"14"9"3,-12 0-2,3 10-37,4 1 1,6 6-2,2-2 1,10-2-2,7-5 1,7-8-1,7-10-1,7-8 1,5-10-1,1-9 1,-3-10-2,-2-3 1,-6-3-1,-4-4 1,-7 1-2,-8-1 1,-3 5-4,-3 2-1,4 16-10,-14-13-10,12 27-7,4-12-7,-4 12-1,16 6 2</inkml:trace>
          <inkml:trace contextRef="#ctx0" brushRef="#br2" timeOffset="58937.371">11574 4678 93,'0'0'39,"-15"-7"2,5 14-2,-14 5-34,3 5-2,-4 5 0,-2 3-1,-1 5 0,4 0-1,3-2 0,3 0-1,8-9 1,11-4 0,-1-15-1,27 10 0,-2-13 1,4 0-1,4-2 0,-3 2 0,0-1 0,-1 8-1,-8 6 3,-7 3-2,-8 10 1,-4 1-1,-5 10 0,-6-1-1,-1 5 0,-4-5-3,9 3-3,-5-23-9,20 10-10,-10-23-6,29-12-5,-2-15-2,12-3 1</inkml:trace>
          <inkml:trace contextRef="#ctx0" brushRef="#br2" timeOffset="59297.3916">11953 4856 92,'-16'16'40,"10"9"1,-8-13-1,18 9-33,-4-21-3,21 11 0,2-13-2,10-4 0,6-5-1,8-4 0,-3-4 0,1-5-1,-4-4 1,-11-3-1,-4-6 1,-15-2-1,-10-1 1,-7 4 0,-13 7-1,-10 10 1,-11 16-1,-7 12 1,-6 20-1,-3 13 0,6 12 0,5 4 1,13-2 0,12-2-2,22-8 0,14-17-5,31-1-6,1-35-9,36 11-5,-12-31-7,31 5-6,1-17-3,11 1 1</inkml:trace>
        </inkml:traceGroup>
        <inkml:traceGroup>
          <inkml:annotationXML>
            <emma:emma xmlns:emma="http://www.w3.org/2003/04/emma" version="1.0">
              <emma:interpretation id="{F9F0F8F3-9D34-429F-9712-927EDEC53B68}" emma:medium="tactile" emma:mode="ink">
                <msink:context xmlns:msink="http://schemas.microsoft.com/ink/2010/main" type="inkWord" rotatedBoundingBox="13127,4491 15160,4404 15188,5068 13155,5155"/>
              </emma:interpretation>
            </emma:emma>
          </inkml:annotationXML>
          <inkml:trace contextRef="#ctx0" brushRef="#br2" timeOffset="60207.4436">13295 4722 89,'-5'-17'37,"5"17"1,-9-16 0,9 16-34,-23 15-1,5 9-1,-1 10 1,2 10-1,-1 6 1,-1 5-1,9-1 1,3-2-2,10-8 2,11-12-1,9-17 0,11-13-1,5-16-1,9-13 1,5-7-1,-1-10 1,-3 0-2,-6-2 1,-7 7-1,-10 8 1,-4 7 0,-12 11-1,-10 13 1,3 16 0,-7 9 1,-5 10-1,5 7 1,-1 5-1,5 0 2,7 0-1,8-9 1,8-10-1,7-15 0,4-12 0,5-15 1,-2-14-1,3-11-1,-8-9 0,-5-6-2,-6-3 0,-6 0-2,-6 1 0,3 12-5,-12-9-7,18 30-8,-18-13-6,19 25-3,-9-7-6,12 17 1,-6-2 2</inkml:trace>
          <inkml:trace contextRef="#ctx0" brushRef="#br2" timeOffset="60605.4664">14140 4786 77,'0'17'40,"0"-17"-2,19 11 2,-1-16-19,16 2-17,5-5-1,12-2 1,1-5-2,3-2 0,-6-2 0,-5-4-1,-8-5 0,-12 3 0,-10-3 0,-14 2-1,-11 5 0,-11 5 0,-8 6 0,-7 12 0,-9 15 0,-2 12 0,-3 11 0,7 13 0,3 4 2,12 6-1,15 2 1,14-7-1,23-12 0,19-11-1,20-14-1,13-16-4,18-2-7,-5-30-10,25 8-8,-23-26-5,11 9-6,-24-15 1,0 3 0</inkml:trace>
          <inkml:trace contextRef="#ctx0" brushRef="#br2" timeOffset="60755.475">15071 4442 112,'-25'-2'41,"-6"-8"0,17 13-3,-1-15-37,15 12-10,14-2-15,-4-6-12,18 19-3,-6-3-3,13 17 1</inkml:trace>
          <inkml:trace contextRef="#ctx0" brushRef="#br2" timeOffset="60898.4832">15184 4961 101,'-20'36'42,"-12"-24"1,8-3-4,-1-14-29,-3-19-32,28 24-13,-30-34-5,10 20-3,-15-7 0</inkml:trace>
        </inkml:traceGroup>
      </inkml:traceGroup>
    </inkml:traceGroup>
    <inkml:traceGroup>
      <inkml:annotationXML>
        <emma:emma xmlns:emma="http://www.w3.org/2003/04/emma" version="1.0">
          <emma:interpretation id="{3583DD37-74D3-4E50-BFD6-B0469133DAD6}" emma:medium="tactile" emma:mode="ink">
            <msink:context xmlns:msink="http://schemas.microsoft.com/ink/2010/main" type="paragraph" rotatedBoundingBox="918,6178 22180,5699 22212,7098 949,757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3EFA9D3-D8CB-43C2-8B22-D58853A06DA4}" emma:medium="tactile" emma:mode="ink">
              <msink:context xmlns:msink="http://schemas.microsoft.com/ink/2010/main" type="line" rotatedBoundingBox="918,6178 22180,5699 22212,7098 949,7576"/>
            </emma:interpretation>
          </emma:emma>
        </inkml:annotationXML>
        <inkml:traceGroup>
          <inkml:annotationXML>
            <emma:emma xmlns:emma="http://www.w3.org/2003/04/emma" version="1.0">
              <emma:interpretation id="{B3F0E4BA-EC62-4022-87E3-24BBE3772AF3}" emma:medium="tactile" emma:mode="ink">
                <msink:context xmlns:msink="http://schemas.microsoft.com/ink/2010/main" type="inkWord" rotatedBoundingBox="919,6230 4252,6155 4282,7501 949,7576"/>
              </emma:interpretation>
            </emma:emma>
          </inkml:annotationXML>
          <inkml:trace contextRef="#ctx0" brushRef="#br2" timeOffset="61558.5209">1376 6614 88,'2'-16'39,"-8"4"0,6 12-1,-22 2-27,12 21-6,-5 7-1,2 13-1,-2 10-3,5 8 1,-2 8-2,4 5-1,6-2-1,2-12-5,16 5-13,-5-27-17,16-8 2,-3-27-4,15-12 3</inkml:trace>
          <inkml:trace contextRef="#ctx0" brushRef="#br2" timeOffset="61896.5403">1427 6219 92,'-55'5'36,"-11"20"0,6 31 2,-12 19-31,7 28-1,3 16-2,11 18-1,13 9 0,19 7 1,21-12-2,23-8 1,21-22-2,21-27 1,23-34-1,14-38 1,16-37-1,1-34 0,-4-30 1,-8-21-1,-17-15 1,-19-8-1,-24 3-1,-28 7-2,-33 14 0,-32 17-3,-24 28-2,-27 9-5,-6 44-12,-24 5-14,9 29-1,-4 7 0,20 18 1</inkml:trace>
          <inkml:trace contextRef="#ctx0" brushRef="#br2" timeOffset="64581.6933">2433 6701 97,'2'-25'36,"-8"2"2,6 23-3,-1-13-31,3 24-1,-2 7 0,5 15 0,-2 10-1,3 7-1,-6 8 0,7 8 1,-5-3-2,2-3 0,-1-4 1,-3-8-1,2-10 0,1-4 0,-2-11 0,0-7-2,-1-16 2,0 0-1,0 0 1,9-14-1,-6-9 1,-3-8 0,-3-8 0,3-8 1,0-11 0,0-5 0,7-7-1,-1-5 2,7 1-2,2 0 0,6 5 0,3 6-1,-1 11 1,5 8-1,-4 16 1,0 11-1,-5 14 2,0 11 0,-9 12 0,-5 15 0,-8 10 0,-10 10 1,-8 8-2,-7 2 1,-7 7-3,-5-6-1,1-2-3,-3-17-7,16-2-22,-3-16-3,16-7 1,13-22-1</inkml:trace>
          <inkml:trace contextRef="#ctx0" brushRef="#br2" timeOffset="65011.7184">2901 6834 89,'0'23'37,"0"-23"0,0 22 1,-5-9-24,1 10-10,0 5 0,4 9-1,-5 3 0,3 4-1,0-2 0,5-2 0,3-8 0,5-7-1,4-12 1,6-11-1,7-17 1,5-7 0,2-11 0,3-7-1,1-6 1,0-4-1,-7 1 0,-3 5 0,-4 6-1,-7 12 0,-6 10 0,-12 16 0,0 0 0,1 34-1,-7 0 0,-1 9 0,8 5-2,3-3-1,12-1-2,3-18-5,28-1-13,-5-31-10,24-6-4,0-28-1,15-8 1</inkml:trace>
          <inkml:trace contextRef="#ctx0" brushRef="#br2" timeOffset="65213.73">3996 6241 107,'-35'23'38,"5"25"2,-8 13-4,4 20-32,4 8-1,6 8 0,8-1-3,7-4-2,11-3-5,-4-25-17,19 0-13,-8-26-2,9-11 0,-6-20 1</inkml:trace>
          <inkml:trace contextRef="#ctx0" brushRef="#br2" timeOffset="65386.7398">3696 6791 121,'-16'-12'40,"-4"0"0,20 12-1,0 0-35,28-3-3,11 3-2,12-8-6,26 11-16,-2-16-14,27 4-3,5-11 1,19 6-2</inkml:trace>
        </inkml:traceGroup>
        <inkml:traceGroup>
          <inkml:annotationXML>
            <emma:emma xmlns:emma="http://www.w3.org/2003/04/emma" version="1.0">
              <emma:interpretation id="{316852C8-C66D-4B9B-BAFA-F833F2DDBA07}" emma:medium="tactile" emma:mode="ink">
                <msink:context xmlns:msink="http://schemas.microsoft.com/ink/2010/main" type="inkWord" rotatedBoundingBox="4838,6402 5602,6384 5616,6970 4851,6987"/>
              </emma:interpretation>
            </emma:emma>
          </inkml:annotationXML>
          <inkml:trace contextRef="#ctx0" brushRef="#br2" timeOffset="65699.7577">4890 6725 106,'3'-16'39,"-3"16"1,0 0-2,0 15-32,-7 7-2,2 9-1,-5 4-1,3 4-2,0 2-2,1-5-1,7-2-6,-2-23-21,16-1-9,-4-20 0,16-7-1,-3-18 0</inkml:trace>
          <inkml:trace contextRef="#ctx0" brushRef="#br2" timeOffset="66115.7816">4991 6408 103,'-15'-9'35,"15"9"2,0 0-2,6 11-35,14 0-1,5 4 3,5 1-1,4 9 2,-1 2-1,2 8 2,-10 2-1,-6 7 0,-6 2 1,-7 5-1,-9-2-1,-1-1 0,-5-4 0,-1-7 0,3-10-1,3-7 0,4-20 0,0 0 0,16-12 0,6-16 0,1-8 0,7-6 0,1-3 0,2 0 0,-1 5-1,-3 5 1,-2 9-1,-6 9 0,-1 11 0,-3 10 0,-2 11 0,-3 7-2,-1 11-1,-3 2-3,8 18-12,-13-17-8,15 20-7,-12-20-7,17 6 0,-5-14-2</inkml:trace>
        </inkml:traceGroup>
        <inkml:traceGroup>
          <inkml:annotationXML>
            <emma:emma xmlns:emma="http://www.w3.org/2003/04/emma" version="1.0">
              <emma:interpretation id="{058D668C-C3CD-4B14-9EA6-506084770716}" emma:medium="tactile" emma:mode="ink">
                <msink:context xmlns:msink="http://schemas.microsoft.com/ink/2010/main" type="inkWord" rotatedBoundingBox="6404,6469 9212,6406 9224,6970 6417,7034"/>
              </emma:interpretation>
            </emma:emma>
          </inkml:annotationXML>
          <inkml:trace contextRef="#ctx0" brushRef="#br2" timeOffset="66670.8133">6571 6593 90,'23'-35'36,"1"8"1,-14-3 0,-1 11-32,-9 3 1,0 16 0,-19-1-2,-1 17 0,-11 7 0,2 8-2,-4 5 0,1 5 0,5-2-1,5-1 0,9-6-1,13-5 0,10-9 0,12-6 1,7-4-1,4-4 0,9-2 0,-5-2 0,-3 2 1,-1 3-1,-12 4 0,-9 6 0,-15 5 0,-5 5 0,-10 2 0,-7 4-1,-1-2 0,3-3-1,3-2-2,6-12-2,19 2-13,-1-28-8,30 6-10,2-22-1,21 0-2,0-12 2</inkml:trace>
          <inkml:trace contextRef="#ctx0" brushRef="#br2" timeOffset="67542.8631">7133 6587 108,'-33'-7'40,"5"18"0,-13 1-1,8 16-35,-8 2 0,4 8-1,5 3-1,6 5 0,11-2-1,10-2 1,10-7-1,11-8 0,12-9-1,8-12 1,9-11-1,6-11 0,0-9 0,1-8 0,-7-8 0,2-7 0,-14 2 0,-7-1 0,-11 6 0,-9 4 0,-6 7 1,-5 7-1,-4 11 0,-10 8 0,10 6 0,-6 9 0,10-1 0,1 6 0,8-2 0,11 0 1,4-2-1,4-5 0,11-1 1,3-5-1,1-4 1,2-2-1,-1 1 1,-9-2-1,-2-1 0,-5 3 2,-8 4-2,-15 0 0,9 19 0,-14-1 0,-4 7 0,-4 6 0,-3 0 0,2 6 0,0-5 0,2-4 0,5-8 0,7-20 0,0 0 0,24-3 0,-2-22 0,8-9 0,5-6 0,4-5 0,0-2 0,-1 2 0,-5 4 0,-3 9 0,-8 8 0,-8 9 0,-14 15 0,0 0 0,5 16 0,-10 6 0,-4 2 0,3 1 0,3 1 0,4-2 0,9-9 0,10-6 0,9-9 0,9-9 0,6-8 0,5-8 0,1-2 0,0-2 0,-8 1 0,-3 5 0,-10 5 0,-8 6 0,-10 11 0,-11 1 0,0 24 0,-9 2 0,-4 11 0,-1 4 0,1 10 0,-2-2-5,8 9-6,-2-16-5,17 11-5,-7-29-4,26 7-3,-12-31-1,25 2-2,-15-25 1,17-7 3,-6-9 4</inkml:trace>
          <inkml:trace contextRef="#ctx0" brushRef="#br2" timeOffset="67887.8829">8440 6576 120,'-6'29'39,"-1"-6"1,20 8-5,3-13-31,12-4 0,8-12-2,11-8-1,3-8 0,1-6 0,-6-8 0,-2-6 0,-10 2-1,-13 0 0,-9 2 1,-12 8-2,-11 6 2,-9 8 0,-9 9 0,-6 12 2,-2 7-3,0 13 0,2 8 0,8 3 0,8 1 0,12 0 0,13-2 0,10-9 0,24-2-13,2-24-5,31 11-6,-6-33-4,32 8-6,-5-24-1,25 3-4,2-15 2</inkml:trace>
        </inkml:traceGroup>
        <inkml:traceGroup>
          <inkml:annotationXML>
            <emma:emma xmlns:emma="http://www.w3.org/2003/04/emma" version="1.0">
              <emma:interpretation id="{23281D63-91E8-443B-B24F-FDDC27224A76}" emma:medium="tactile" emma:mode="ink">
                <msink:context xmlns:msink="http://schemas.microsoft.com/ink/2010/main" type="inkWord" rotatedBoundingBox="10026,5973 15857,5842 15882,6927 10050,7058"/>
              </emma:interpretation>
            </emma:emma>
          </inkml:annotationXML>
          <inkml:trace contextRef="#ctx0" brushRef="#br2" timeOffset="68797.935">10075 6197 93,'-8'-16'38,"8"16"1,-12-5-1,8 19-29,-5 6-4,9 13-1,-2 13 0,2 11 0,0 9-3,-2 6 2,4 3-2,0 1 2,-1-7-3,3-9 2,-3-10-1,1-12-1,0-14 1,2-10-1,-4-14 1,1-20-1,1-7 1,-1-12-1,1-10 0,0-9 0,1-8-1,2-9 0,2-4 0,0-4 0,1 2 0,-1 3-1,2 7 2,2 8-1,1 11 1,3 14 0,3 11 1,4 14-1,3 11 0,0 7 0,-1 8 0,-1 7 0,-2 6 0,-7 8 0,-9 3 0,-11 3 0,-9 4 0,-8 0 0,-5-1 0,-2-1 0,-3-6-1,4-5 0,7-7 0,12-6 1,13-7 0,16-3 0,11-8-1,12 0 1,5-1 0,4 2 0,-2 5 1,-9 2 0,-10 11 0,-16 6 1,-15 7-1,-17 7 1,-11 4-2,-11 2 3,-10 1-3,-3 0 0,2-5-1,5-5-2,10-3-2,5-20-4,24 5-10,-6-26-6,37 1-4,-9-26-4,27-1-5,-1-17 1,12-2 1</inkml:trace>
          <inkml:trace contextRef="#ctx0" brushRef="#br2" timeOffset="69008.9466">10743 6278 101,'11'9'38,"-18"2"2,3 21-1,-15-5-31,3 14-3,-5 2-2,5 11 1,-1 0-2,0 0 0,8-2-2,0-6 0,9-3-5,2-18-6,19 4-14,-21-29-6,36 0-9,-12-20 1,10-3 0</inkml:trace>
          <inkml:trace contextRef="#ctx0" brushRef="#br2" timeOffset="69205.9583">10849 6265 116,'0'0'40,"1"-11"0,16 11 0,10-7-38,8-3-2,13 2-2,4-7-3,12 12-14,-13-16-10,8 18-10,-21-5-1,-6 15-1,-19-5 1</inkml:trace>
          <inkml:trace contextRef="#ctx0" brushRef="#br2" timeOffset="69407.9699">10801 6560 120,'-27'18'40,"22"-6"2,5-12-2,42-15-38,7-7-2,12-2-1,13-1 1,0-6-4,6 6 1,-10 0-5,-5 22-10,-33-11-11,-3 25-10,-29-11 2,-15 33-3,-23-10 5</inkml:trace>
          <inkml:trace contextRef="#ctx0" brushRef="#br2" timeOffset="69563.9788">10791 6797 114,'-41'30'38,"22"-3"2,19-27-2,5 15-35,27-19-1,16-10-1,15-8-2,10-12-3,22 5-14,-10-20-13,13 10-7,-12-10-1,4 6 0</inkml:trace>
          <inkml:trace contextRef="#ctx0" brushRef="#br2" timeOffset="70075.008">11698 6341 106,'-19'26'38,"-14"-2"3,5 16 0,-4-1-34,3 9-1,1-1-2,4 2 0,3-4-2,6-7 2,9-4-2,2-13-2,12-11 0,2-12 0,8-16 0,1-7 0,7-12 0,-2-8 0,3-7 0,-4-4 0,1 0 0,-5 3 0,-4 6 0,-1 9-2,-5 7 2,-2 14-1,-7 17 1,0 0 0,13 28 0,-9 8 3,1 7-3,-2 10 0,9 3 0,0 3 0,3-5 0,7-5 0,2-10 0,7-9 0,4-17 0,2-14 0,-1-14 0,4-17 0,-6-10 0,2-10 0,-6-3 0,1-7 0,-5 6 0,-6-1 0,-2 11-3,-2 5-5,1 17-1,-14-2-5,12 26-7,-15 0-4,14 8-4,-14-8 0,16 22-3,-5-11-3,9 0 4</inkml:trace>
          <inkml:trace contextRef="#ctx0" brushRef="#br2" timeOffset="70256.0184">12441 6316 100,'22'11'36,"-22"-11"3,10 35-2,-14-13-26,-1 15-4,-1 3-2,1 11 1,-4 2-4,0 1 0,1 0-3,1-8 0,5-1-7,-5-22-12,17 5-8,-10-28-6,18-7-5,-6-17 0,12-6 0</inkml:trace>
          <inkml:trace contextRef="#ctx0" brushRef="#br2" timeOffset="70459.03">12568 6285 119,'0'0'39,"0"0"4,0 0-5,19-1-34,13-4-3,17-1-1,5-4-2,14 2-2,-2-8-5,8 12-14,-22-14-6,5 15-11,-24-6-1,-8 8 1,-25 1 1</inkml:trace>
          <inkml:trace contextRef="#ctx0" brushRef="#br2" timeOffset="70646.0407">12653 6505 117,'-30'26'39,"23"2"3,7-28-3,24 12-36,10-17-2,13-8 0,10-1-2,2-5-3,3 2-1,-9-10-10,1 20-13,-28-6-12,-4 13 1,-22 0 0,-14 14 1</inkml:trace>
          <inkml:trace contextRef="#ctx0" brushRef="#br2" timeOffset="70796.0493">12631 6807 120,'-34'51'41,"8"-17"0,20 0-1,7-24-35,18-6-3,12-12-3,4-17-10,20 8-12,-12-24-10,16 6-7,-7-8-1,5 6-1</inkml:trace>
          <inkml:trace contextRef="#ctx0" brushRef="#br2" timeOffset="71284.0772">13572 6356 92,'0'0'38,"-11"-24"-1,11 24 2,-13-12-31,13 12-3,-20 13 1,10 12-3,-4 10 1,4 13 0,-2 11-2,1 7 1,4 8-3,0-2 2,8-2-4,4-12 1,12-3-7,-4-29-13,20 1-10,-8-25-9,12-4 1,-8-19-2</inkml:trace>
          <inkml:trace contextRef="#ctx0" brushRef="#br2" timeOffset="71611.0959">13557 6364 94,'-7'-15'39,"-2"4"2,9 11-2,20-5-16,8 6-20,9 0-1,8 4-1,7 2 0,4 7 1,-2 3-2,-3 8 2,-11 7-1,-9 3 0,-16 9-1,-15 6 2,-18 4-2,-14 1 1,-14 4-1,-11-1 0,-5-4 0,3-9-1,8-5-2,4-14-2,29-2-9,3-33-11,38 4-4,1-30-7,28 3-3,0-20-2,20 0 3</inkml:trace>
          <inkml:trace contextRef="#ctx0" brushRef="#br2" timeOffset="71811.1073">14254 6387 118,'13'16'41,"-27"4"-1,6 13 1,-2 4-39,-7 7 1,1 5-1,0 4 1,4-4-3,2 1 0,6-2-4,4-11-4,23 6-15,-14-28-7,27 6-8,0-21-2,18-4-2,2-17 2</inkml:trace>
          <inkml:trace contextRef="#ctx0" brushRef="#br2" timeOffset="72087.1231">14938 6376 90,'-2'-15'40,"-14"3"1,-1 16 0,-18-3-16,0 22-21,-9 5 1,-2 10 0,-2 4-3,5 3 0,4 1-2,10-1 0,15-5 0,14-10 0,15-9 0,14-11 0,16-5 0,4-13-11,20 5-9,-9-28-6,22 13-5,-18-20-4,14 8-4,-15-10-2,3 2 5</inkml:trace>
          <inkml:trace contextRef="#ctx0" brushRef="#br2" timeOffset="72276.1339">15357 6365 119,'-21'18'38,"2"15"3,-9-6-8,6 15-28,-3 3-2,5 6 1,2-1-3,6-5 0,9-4-4,2-11-1,14 4-15,-13-34-8,26 13-8,-9-22-4,6-5-2,-6-10 2</inkml:trace>
          <inkml:trace contextRef="#ctx0" brushRef="#br2" timeOffset="72496.1464">15164 6424 129,'-18'-4'43,"18"4"0,0 0-3,24-2-40,6-4 0,11-1 0,9-3 0,5 0 0,11 5-4,-5-14-14,16 18-6,-21-18-6,20 17-6,-17-13-6,8 4-1,-7-2 3</inkml:trace>
        </inkml:traceGroup>
        <inkml:traceGroup>
          <inkml:annotationXML>
            <emma:emma xmlns:emma="http://www.w3.org/2003/04/emma" version="1.0">
              <emma:interpretation id="{13C2917D-4C35-40AF-AB80-41DF3E89026A}" emma:medium="tactile" emma:mode="ink">
                <msink:context xmlns:msink="http://schemas.microsoft.com/ink/2010/main" type="inkWord" rotatedBoundingBox="16617,6211 22189,6085 22203,6699 16631,6824"/>
              </emma:interpretation>
            </emma:emma>
          </inkml:annotationXML>
          <inkml:trace contextRef="#ctx0" brushRef="#br2" timeOffset="73177.1855">17027 6240 100,'0'0'37,"-22"-10"0,-3 20 0,-16 4-34,-4 7 0,-12 4 1,0 9 0,5-1-1,5 2 2,8-5-2,21-1 1,18-6-2,18-2 1,20-7-2,14-3 1,6 1-1,3 2 0,-4-1-1,-9 5 1,-13 5-1,-17 3 0,-17 3 0,-15 3 0,-14-3-1,-8 1-1,1-2-2,-3-13-4,17 6-11,-3-29-9,24 8-5,12-23-6,21 1-2,5-18 3</inkml:trace>
          <inkml:trace contextRef="#ctx0" brushRef="#br2" timeOffset="73514.2047">17470 6277 103,'0'0'38,"-26"17"3,-11 7-2,3 16-27,-8 4-8,2 8 1,4 2-2,8 4 2,10-6-2,16-6-1,14-9-2,16-8 0,13-17 0,13-10 0,5-14 0,3-10 0,-1-7 0,-8-6 0,-6-5 0,-17-3 0,-12 2 0,-13 2-4,-10 6-1,-9 3-3,-4 10-2,-11-5-8,14 23-6,-14-11-5,29 13 0,-20 0-3,20 0-4,20 4 0</inkml:trace>
          <inkml:trace contextRef="#ctx0" brushRef="#br2" timeOffset="73884.2259">18021 6241 113,'6'-17'40,"3"8"2,-14-6-2,17 5-32,-12 10-4,-2-11 0,2 11-2,0 12 0,-1 3-2,-1 6 0,-5 6 0,-2 7 0,-4 8 0,-3 4 0,-6 0 0,-1 1 0,-1-1 0,-1 2 0,7-10 0,0 0 0,13-8 0,5-2 0,10-8 0,12-6 0,8-7 0,12-7 0,5-4 0,8-7 0,10 3-6,-7-15-10,17 15-5,-17-20-4,13 20-4,-24-17 0,11 18-2,-20-15 1,0 11 3,-11 1 5</inkml:trace>
          <inkml:trace contextRef="#ctx0" brushRef="#br2" timeOffset="74394.2551">18755 6212 113,'0'0'40,"-7"-10"1,3 20-1,-14 4-35,0 10-1,-8 7-1,2 11-1,-4 4 0,1 7 3,0-5-5,8 4 0,8-3 0,8-6 0,13-8 0,13-10 0,16-12 0,10-9 0,16-11 0,3-12 0,9-6 0,1-13 0,-4-5 0,-2-2 0,-10-2 0,-12 0 0,-10 2 0,-12 5 0,-7 8 0,-6 7 0,-9 12 0,-6 13 0,-15 4 0,-1 16 0,-2 10 0,-3 9 0,-2 6 0,-1 4 0,3 2 0,2-1 0,8-2 0,4-7 0,11-2-5,-4-18-10,25 7-4,-11-25-4,23 9-5,-12-28 0,24 10-1,-13-24-1,17 2 1,-2-3 3</inkml:trace>
          <inkml:trace contextRef="#ctx0" brushRef="#br2" timeOffset="74889.2834">19894 6251 91,'14'-7'40,"-14"7"0,0 0 0,0 0-22,0 0-13,-9 31-2,4 1-1,-2 3 0,-1 7 1,-2 5-2,0 4 1,0 1-2,1-3 0,4-1-4,-4-15-4,18 6-17,-15-24-6,17 0-9,-11-15 0,19-8-1,-9-14 2</inkml:trace>
          <inkml:trace contextRef="#ctx0" brushRef="#br2" timeOffset="75265.3049">19642 6280 111,'-35'-15'41,"15"13"1,3-9-1,17 11-29,31-10-10,8 5 0,14-3 0,13 3 0,10 1-2,6-2 0,4 5 0,-3-1 0,-6 3 0,-11 1 0,-7-1 0,-16 3 0,-8 3 0,-12 0 0,-13 5 0,-6 7 0,-10 4 0,-8 5 0,0 9 0,-1-1 0,-4 7 0,6 0 0,2-1 0,3 0 0,13-4 0,4-13-6,19 8-11,-7-26-5,24 9-5,-14-28-3,26 10-1,-12-23-2,12 1-4,-6-8 3</inkml:trace>
          <inkml:trace contextRef="#ctx0" brushRef="#br2" timeOffset="76253.3614">20974 6248 120,'0'0'41,"0"0"1,-23 0-1,23 0-37,-11 1 0,11-1-1,-17 9-3,6-3 0,-3 4 0,1 8 0,-2 1 0,-3 11 0,2 6 0,-1 2 0,0 5 0,3 2 0,4-3 0,2 2 0,8-9 0,7-4 0,8-12 0,8-7 0,11-12 0,4-10 0,7-8 0,4-12 0,2-7 0,-3-5 0,-4-4 0,-8-4 0,-7 0 0,-11 3 0,-13 3 0,-13 7-2,-10 11 1,-9 10 0,-8 11 0,-2 9 1,0 8 0,6 8 0,4 2-1,13 1 1,14-2 0,12-5 0,13-8 0,13-6 0,6-6 0,9-8 0,1-4 0,3-5 1,-4-1-1,-2-1 1,-8 1 0,-10 4 0,-9 4 1,-4 6-2,-11 8 0,-9 0 0,3 23 0,-12 3 0,-8 9 0,-4 3 0,-2 7 0,-2 1 0,-1-4 0,1-1 0,6-8 0,0-7 0,9-10 0,10-16 0,0 0 0,13-8 0,3-13 0,7-9 0,0-7 0,5-2 0,2-6 0,0 4 0,-3 0 0,-3 6 0,-1 9 0,-8 9 0,3 10 0,-8 12 0,1 14 0,-3 10 0,-4 10 0,6 4 0,1 7 0,3 1 0,8 0 0,7-5 0,10-6 0,9-10 0,4-11 0,9-10 0,-3-12 0,-1-12 0,-4-10 0,-6-9 0,-13-10 0,-8-5 0,-12-1 0,-5-1 0,-4 9 0,-13-4-12,8 18-3,-24-6-3,24 34-1,-33-24-4,28 35-1,-28-14-1,13 22 3,-22-8 0,-1 15 4,-21-4 0,-13 1 1,-17 2 1</inkml:trace>
        </inkml:traceGroup>
      </inkml:traceGroup>
    </inkml:traceGroup>
    <inkml:traceGroup>
      <inkml:annotationXML>
        <emma:emma xmlns:emma="http://www.w3.org/2003/04/emma" version="1.0">
          <emma:interpretation id="{17EAFE44-4F0C-44FE-A498-EAD7F618091E}" emma:medium="tactile" emma:mode="ink">
            <msink:context xmlns:msink="http://schemas.microsoft.com/ink/2010/main" type="paragraph" rotatedBoundingBox="778,7842 20933,7156 20985,8685 830,937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53B644F-2594-46BE-92A3-6471BF27DD1A}" emma:medium="tactile" emma:mode="ink">
              <msink:context xmlns:msink="http://schemas.microsoft.com/ink/2010/main" type="line" rotatedBoundingBox="778,7842 20933,7156 20985,8685 830,9372"/>
            </emma:interpretation>
          </emma:emma>
        </inkml:annotationXML>
        <inkml:traceGroup>
          <inkml:annotationXML>
            <emma:emma xmlns:emma="http://www.w3.org/2003/04/emma" version="1.0">
              <emma:interpretation id="{524D0173-CA33-4121-8071-72D039650007}" emma:medium="tactile" emma:mode="ink">
                <msink:context xmlns:msink="http://schemas.microsoft.com/ink/2010/main" type="inkWord" rotatedBoundingBox="781,7930 5080,7784 5126,9147 827,9293"/>
              </emma:interpretation>
            </emma:emma>
          </inkml:annotationXML>
          <inkml:trace contextRef="#ctx0" brushRef="#br2" timeOffset="77135.4117">1145 8412 79,'0'0'38,"0"0"-1,14-23 0,19 13-24,-4-4-11,5 4 0,3-1 0,1 8-1,-6 4 0,-5 9 0,-12 9 0,-10 8 1,-14 9 0,-9 9 0,-12 5 1,-9 8 0,-2 5 0,-3-2-1,2-1 0,6-8-1,10-6 0,13-8 0,13-13-2,18-15-1,18-12-1,10-16-3,25-3-14,-6-25-12,22 0-6,-7-16-1,10 2-2</inkml:trace>
          <inkml:trace contextRef="#ctx0" brushRef="#br2" timeOffset="77505.4325">1565 7904 101,'-90'9'39,"-10"11"-1,4 26-1,-6 16-35,11 30 0,7 19 1,12 25 0,12 10-1,19 9 0,24-2 0,34-9 0,28-23 1,29-24-2,28-37 0,19-34-1,19-37 2,11-35-1,0-26 1,-9-21-1,-21-13 0,-20-8 0,-23-1-1,-32-2 0,-29 11-1,-25 5 0,-25 14-3,-24 9 0,-16 13-1,-13 8-5,2 28-10,-16 1-6,17 36-6,-8 9-7,16 25 0,9 8 0</inkml:trace>
          <inkml:trace contextRef="#ctx0" brushRef="#br2" timeOffset="79864.568">2676 8189 67,'0'-12'32,"0"2"0,0 10-1,-5-12-28,5 12 2,0 0 0,0 0-1,0 0 1,0 0-1,-6-10 0,6 10 0,0 0 0,0 0-1,0 0 0,0 0 0,-4-13-1,4 13 0,0 0 0,0 0-1,0 0 0,0 0 0,0 0 0,0 0 0,0 0 0,0 0 0,0 0 0,0 0 0,0 0 0,0 0 0,0 0-1,-12 5 1,11 7 0,-3 8-1,2 9 1,0 10-1,-1 9 0,1 9 1,0 5-1,-3 6 1,0 3 0,0 3-1,-1-3 1,-6-4-2,2-6 1,-4-8-3,6-6 0,0-16-3,10-7-4,-2-24-11,19-12-17,-1-17 2,16-9-2,-2-8 2</inkml:trace>
          <inkml:trace contextRef="#ctx0" brushRef="#br2" timeOffset="80093.5811">2798 8590 77,'-15'18'37,"-8"-6"-1,14 7 2,-10-12-19,15 3-14,4-10 0,14 0-3,8-10 0,7-6-1,9-3-2,5-8-1,11 2-2,-3-18-5,16 13-14,-12-17-14,6 3 2,-11-6-2,0 5 2</inkml:trace>
          <inkml:trace contextRef="#ctx0" brushRef="#br2" timeOffset="80284.5919">3313 7945 91,'-33'-9'36,"9"18"0,-13 6 0,17 24-29,-12 9-1,7 21-2,-2 10-1,8 9-1,4 5 0,3 8 0,9-1-3,4-8-1,13-2-6,-5-27-15,24-2-13,-4-27-2,15-9 0,-3-25 0</inkml:trace>
          <inkml:trace contextRef="#ctx0" brushRef="#br2" timeOffset="80667.6139">3374 8582 98,'-15'10'37,"10"10"1,2-6-2,17-2-32,4-3 0,14-5-1,7-10 0,10-7-1,6-11 0,6-5-1,-5-10 1,-4-1-1,-5-3 0,-12 1 0,-15 2 0,-14 6 0,-16 7 0,-13 10 0,-10 10-1,-10 12 0,-2 13 1,-7 15-1,7 11 0,3 7 0,7 7 0,12 3 1,16-2-1,14-7-3,19-9 0,12-15-2,19-11-1,14-21-8,23 1-11,-9-24-14,16-1 1,-14-15 0,-1 4 2</inkml:trace>
          <inkml:trace contextRef="#ctx0" brushRef="#br2" timeOffset="81029.6346">4295 8390 96,'-35'-10'37,"-1"17"2,-11-3-1,4 22-31,-7 1-1,5 10-2,4 3 0,8 3 0,9-6-2,10 3 1,14-12 0,11-5-1,17-15-1,11-9 0,7-14 0,8-9-1,2-8 0,-2-9 0,-3-2-1,-7 1 0,-8 2 1,-8 5 1,-11 8-1,-6 9 0,-11 18 0,0 0 0,-4 23 0,0 6-1,-3 7 0,-2 5 1,5 6-1,4-5-2,7-1-1,4-20-6,23 3-4,-9-33-7,30 3-5,-13-35-6,22 1-6,-6-22-1,6-4 2</inkml:trace>
          <inkml:trace contextRef="#ctx0" brushRef="#br2" timeOffset="81201.6444">4923 7858 99,'-21'24'37,"-14"12"1,5 25-1,-7 11-32,6 10-4,5 6 0,4-3-3,11-3-2,-2-19-18,23 2-15,-4-19-1,12-9 0,-9-21-1</inkml:trace>
          <inkml:trace contextRef="#ctx0" brushRef="#br2" timeOffset="81367.6539">4666 8328 107,'-16'-18'40,"16"18"1,8-15-2,21 9-37,9 4-4,6-13-11,26 11-18,0-11-9,23 4 0,0-11-1</inkml:trace>
        </inkml:traceGroup>
        <inkml:traceGroup>
          <inkml:annotationXML>
            <emma:emma xmlns:emma="http://www.w3.org/2003/04/emma" version="1.0">
              <emma:interpretation id="{0F9557FD-A35B-4E68-BB8E-16688E09C023}" emma:medium="tactile" emma:mode="ink">
                <msink:context xmlns:msink="http://schemas.microsoft.com/ink/2010/main" type="inkWord" rotatedBoundingBox="5876,7668 7000,7630 7032,8584 5908,8623"/>
              </emma:interpretation>
            </emma:emma>
          </inkml:annotationXML>
          <inkml:trace contextRef="#ctx0" brushRef="#br2" timeOffset="81674.6715">5974 8169 96,'0'0'40,"0"0"1,-14 28-2,13 5-35,-10 10-1,2 9 0,-4 5-2,3 2-1,5 1-1,0-13-3,16-1-7,-9-29-19,24-6-9,-4-24 0,14-6-1</inkml:trace>
          <inkml:trace contextRef="#ctx0" brushRef="#br2" timeOffset="81813.6795">5981 7898 75,'-19'-10'17,"10"3"-16,9 7-4,14 5-29,17-1 1</inkml:trace>
          <inkml:trace contextRef="#ctx0" brushRef="#br2" timeOffset="82048.6929">6527 7657 100,'-6'-10'39,"4"23"2,-9 6-2,6 18-33,-4 13-2,3 16-1,-1 8-2,0 10 1,-1 4-2,1 1-1,2-2-3,0-8-1,9-4-16,-13-28-15,14-3-3,-5-26-2,12-10 0</inkml:trace>
          <inkml:trace contextRef="#ctx0" brushRef="#br2" timeOffset="82237.7037">6424 8125 113,'0'0'42,"-10"1"1,16 11-1,9-8-40,4-2-2,14-2-2,5-10-8,23 10-7,0-18-7,29 10-11,-7-12-7,17 9 0,-5-8 1</inkml:trace>
        </inkml:traceGroup>
        <inkml:traceGroup>
          <inkml:annotationXML>
            <emma:emma xmlns:emma="http://www.w3.org/2003/04/emma" version="1.0">
              <emma:interpretation id="{3422474C-FCC3-40F8-9AFE-9C9C8E5AF8C9}" emma:medium="tactile" emma:mode="ink">
                <msink:context xmlns:msink="http://schemas.microsoft.com/ink/2010/main" type="inkWord" rotatedBoundingBox="7619,8079 8817,8038 8853,9098 7655,9139"/>
              </emma:interpretation>
            </emma:emma>
          </inkml:annotationXML>
          <inkml:trace contextRef="#ctx0" brushRef="#br2" timeOffset="82778.7346">7673 8184 88,'2'-21'39,"10"8"0,-13-5 1,1 18-34,0 0-1,0 0-1,-8 12 1,-4 16-2,-2 7 0,3 9 0,2 3-2,6 4 1,4-6-1,11 0 0,12-14-1,8-13 1,12-12-1,6-17 0,7-13 1,1-5-1,-4-13 0,-4-4 1,-7-3-1,-8 3 1,-10 6-1,-8 3 1,-7 12-1,-5 4-1,-3 11 1,-2 10-1,0 0 0,-12 28-1,12 0-1,-2 4-3,11 13-4,-6-10-7,22 14-7,-11-20-7,22 6-6,-7-17-3,14-3 4,0-16 0</inkml:trace>
          <inkml:trace contextRef="#ctx0" brushRef="#br2" timeOffset="83365.7681">8529 8147 98,'-21'5'38,"11"15"2,-11 0-7,12 24-25,-8 2-2,10 7-2,1-2-1,2 2 0,4-7-2,4-7 1,0-10-1,0-11-1,-4-18 1,19-4-1,-6-17 0,0-10 0,1-8 0,1-9 0,0-5 0,0-3 0,-1 2 0,-1 2 0,-1 6 0,-1 6 0,1 9 0,3 7 1,1 7-1,1 8 0,1 6 0,3 7 0,2 5 0,1 5 0,-2 2-1,0 3 1,-4 7-1,-6 0 1,-9 6-1,-7 2 0,-10 2 1,-6 1 0,-8 2-1,-3-2 1,-3-4 0,1-2-1,1-6 2,2-5-1,7-2 0,6-8 0,5 2 0,2 0 1,5 6-1,2 6 1,-2 10 1,0 11-1,-5 11 1,0 8-2,-8 4-1,-1-4-4,5 7-7,-10-23-5,21 6-6,-16-36-5,31-1-6,-2-32-8,18-9 2,6-15 4</inkml:trace>
        </inkml:traceGroup>
        <inkml:traceGroup>
          <inkml:annotationXML>
            <emma:emma xmlns:emma="http://www.w3.org/2003/04/emma" version="1.0">
              <emma:interpretation id="{6B01FD9D-BEA6-4313-8717-2AC6E056376A}" emma:medium="tactile" emma:mode="ink">
                <msink:context xmlns:msink="http://schemas.microsoft.com/ink/2010/main" type="inkWord" rotatedBoundingBox="9617,7944 10430,7916 10447,8407 9633,8435"/>
              </emma:interpretation>
            </emma:emma>
          </inkml:annotationXML>
          <inkml:trace contextRef="#ctx0" brushRef="#br2" timeOffset="83786.7919">9772 8064 99,'0'-22'40,"0"22"0,-13-9-3,-1 26-32,-4 10-2,2 7-1,-3 9-1,-1 5-1,5 4-2,3-2 0,7 2-5,-3-25-16,24 6-15,-7-21-1,11-6-1,1-20 1</inkml:trace>
          <inkml:trace contextRef="#ctx0" brushRef="#br2" timeOffset="84234.8179">9765 7939 98,'0'0'38,"0"0"1,9 10-1,4 5-35,10 2 0,6 5 0,-1 1 0,3 1-1,-6 4 1,-5 6 0,-7 3-1,-7 6 0,-6 0-1,-5 0 0,-3-3 0,-3-3 0,1-9-1,5-5 1,3-12-1,2-11 0,20-20 1,2-6-1,7-11 0,2-5 1,6-4 0,-3-3-1,3 5 1,-7 3 0,-7 11-1,-4 11 1,-5 11-1,-4 9 1,-3 13-2,-2 8 1,-1 10-2,-2 5-2,1 10-4,-3-8-6,15 16-5,-10-27-5,26 16-6,-15-29-3,26 2-8,-4-17 3,14-9 3</inkml:trace>
        </inkml:traceGroup>
        <inkml:traceGroup>
          <inkml:annotationXML>
            <emma:emma xmlns:emma="http://www.w3.org/2003/04/emma" version="1.0">
              <emma:interpretation id="{5C798EFD-F95A-4D97-9B9D-DEABC2884EC6}" emma:medium="tactile" emma:mode="ink">
                <msink:context xmlns:msink="http://schemas.microsoft.com/ink/2010/main" type="inkWord" rotatedBoundingBox="11227,7924 13859,7834 13877,8374 11246,8464"/>
              </emma:interpretation>
            </emma:emma>
          </inkml:annotationXML>
          <inkml:trace contextRef="#ctx0" brushRef="#br2" timeOffset="84746.8471">11548 7941 93,'-5'-11'39,"-13"-4"2,1 15-2,-13 1-33,0 12-3,-6 2 0,-1 7-1,-2 6-1,5 2 0,2 1 0,9 0 0,11-7 0,12-3-1,13-10 1,13-5 0,15-7-1,5-2 0,3-2 0,0-1 1,-5 5-1,-8 8 0,-11 7 1,-15 8-1,-14 10 0,-12 5 1,-10 7-1,-5-2-1,0 1-1,-2-7-1,11-6-3,6-22-8,31 4-9,-6-31-7,34 2-7,1-23-4,20-1 3,4-10 0</inkml:trace>
          <inkml:trace contextRef="#ctx0" brushRef="#br2" timeOffset="85633.898">12003 7957 104,'-24'17'39,"-11"0"2,8 14-3,-6 1-35,5 7 0,2 3 0,9 5-1,3-4 0,10 5 0,5-8-1,13-4 0,5-12 0,13-10-1,6-13 0,2-13-1,8-9 0,-1-15-1,-1-5 1,-5-6-1,-7 0 1,-4-2-1,-12 3 2,-7 3 0,-8 9 0,-7 8 1,-7 9 0,-3 12 1,-3 6-1,2 9 0,1 9 0,6 1-1,6 5 1,4-3-1,11-2 0,8-5 0,8-6 1,3-4 0,9-4 0,-3-3 0,0-2 0,-4 0-1,-4-2 1,-7 3 0,-3 1-1,-9 7 1,-11-5-1,5 27 0,-12-5 0,-2 3 1,-7 3-1,7 0 0,-5 1 0,4-3 0,-1-8 0,8-8 0,3-10 0,14-11 0,4-10 0,3-9 0,6-2 0,0-8 0,-1-5 0,2 0 1,-5 5 0,-2 8-1,-7 6 1,-5 7 0,-4 8-1,-5 11 0,0 17 1,-4 2-2,0 3 0,1 4 1,3 0 0,4-2-1,5-3 1,10-10 0,5-8 0,6-6 1,7-9-1,4-3 1,2-9-1,-1-3 2,-3 2-2,-7 2 2,-6 3-2,-4 6 0,-12 6 0,-10 8 0,0 25 0,-9-2 0,-5 7 0,0 5-2,2 6 0,-3 1-3,6 2 0,3-14-6,18 4-2,-5-19-2,23 4-3,-10-26-5,29 10-1,-18-30-1,20 9 1,-18-16 0,5 2 1,-9 1-2</inkml:trace>
          <inkml:trace contextRef="#ctx0" brushRef="#br2" timeOffset="85987.9181">13256 8092 10,'-3'-31'20,"13"22"3,-20-9 4,10 18 3,-10-2 3,10 2 5,-10 11 1,10-11-34,12 16-2,5-6 1,5-7-2,10-2 0,3-4-1,7-5 0,-1-7 1,-1-4 0,-5-2-2,-4-3 2,-6-2-1,-10-2 0,-7 3 0,-8 0 0,-7 9-1,-9 7 0,-8 9 0,-7 7 0,1 14 0,-5 9 0,2 9 0,1 2-1,9 4 1,8-2-1,15-6 0,6-8-3,13-8-3,8-20-5,21 0-4,-12-22-3,25 8-6,-17-30-2,28 10-4,-16-15-4,15 1 0,9 1 5</inkml:trace>
        </inkml:traceGroup>
        <inkml:traceGroup>
          <inkml:annotationXML>
            <emma:emma xmlns:emma="http://www.w3.org/2003/04/emma" version="1.0">
              <emma:interpretation id="{7E4D0764-DBAE-4DF4-A715-5ACA2B2FD624}" emma:medium="tactile" emma:mode="ink">
                <msink:context xmlns:msink="http://schemas.microsoft.com/ink/2010/main" type="inkWord" rotatedBoundingBox="14607,7439 16423,7377 16455,8326 14639,8388"/>
              </emma:interpretation>
            </emma:emma>
          </inkml:annotationXML>
          <inkml:trace contextRef="#ctx0" brushRef="#br2" timeOffset="87290.9922">14804 7449 79,'2'-10'37,"-2"10"-1,-7 18-1,-5 14-31,0 16 1,-4 11 0,1 17 0,-7 7 0,4 6-2,-2 0 0,5-5-1,0-8 0,5-9-1,4-13 0,3-14-1,5-12 1,3-14 0,5-15 0,8-14 0,3-13 0,3-7-1,-1-11 1,3-2 1,-2-2-2,-1 4 1,-2 6-1,-6 9 1,-2 11-1,-3 14 1,-10 6 0,14 28-2,-8 2 1,-2 9-2,2 8 1,5 3-3,4 4 1,3-8-3,12-2-1,2-17-4,19 5-9,-12-32-9,20 1-6,-10-19-1,5-3 0,-12-16 2</inkml:trace>
          <inkml:trace contextRef="#ctx0" brushRef="#br2" timeOffset="87609.0107">15386 8135 12,'17'-28'23,"-23"-13"11,4 16 3,-15-4 0,3 20 3,-13-4-19,6 18-14,-9 5-1,5 12-1,-3 9-1,6 11-2,2 4 1,8 0-2,5 0 1,11-2-1,6-8 0,14-5 0,7-16 0,4-12 0,6-12-1,3-12 1,-2-9 0,-6-9-1,-2-4 0,-14-4 0,-7 0-1,-11 2 1,-7 6-2,-13 5 0,3 10-1,-9 4 0,4 10-2,2 4 0,13 17-7,5-11-9,10 7-5,4-17-4,25 9-2,2-15-7,17-1 4</inkml:trace>
          <inkml:trace contextRef="#ctx0" brushRef="#br2" timeOffset="87835.0239">16052 7397 98,'-15'-6'39,"-13"7"0,6 25 0,-15 11-34,7 21-1,0 10-1,2 15 0,2 4-1,5 5-2,4-2-1,7-10-2,6-7-1,-1-21-11,21 2-12,-15-28-12,13-8 0,-14-18-1,23-9 1</inkml:trace>
          <inkml:trace contextRef="#ctx0" brushRef="#br2" timeOffset="88030.035">15745 7952 90,'-21'-22'41,"21"22"2,-9-25-1,27 19-19,11-2-19,16-2-2,9-1-2,8 1 0,10-1-4,-1 0-2,10 11-8,-20-13-7,10 21-6,-27-13-9,4 10-4,-13-5-1,-2 6 3</inkml:trace>
        </inkml:traceGroup>
        <inkml:traceGroup>
          <inkml:annotationXML>
            <emma:emma xmlns:emma="http://www.w3.org/2003/04/emma" version="1.0">
              <emma:interpretation id="{BE01F6E2-2E0C-49FB-A1D8-D9C956DD30AC}" emma:medium="tactile" emma:mode="ink">
                <msink:context xmlns:msink="http://schemas.microsoft.com/ink/2010/main" type="inkWord" rotatedBoundingBox="17290,7405 20937,7281 20970,8252 17323,8377"/>
              </emma:interpretation>
            </emma:emma>
          </inkml:annotationXML>
          <inkml:trace contextRef="#ctx0" brushRef="#br2" timeOffset="89595.1245">17384 7864 91,'-14'-6'36,"14"6"2,-15 9 0,11 12-32,-6-3-3,2 10-1,2-1 1,-1 9-2,0-2 1,7 1-1,3-2 1,5-8-2,6-7 1,9-10 0,6-8 0,3-10 0,6-8-1,3-8 1,1-6 0,-4-5 0,-3 0-1,-6 4 1,-6 4-1,-5 4 1,-4 8-1,-14 17 0,11-2 0,-11 21 1,-3 11-1,0 5 0,-1 9 1,4 6-1,3 2 0,4-3 1,4-4 0,5-10-1,4-15 2,8-10-1,2-16 1,6-14-1,-1-9 1,-3-12-1,3-11 0,-5-3 0,-2-3-1,-9 4 0,-2 5-1,-10 4-1,3 11-2,-5 6 0,-1 17-2,-4 11-1,23-1-5,-23 1-10,43 18-6,-17-10-7,14 10 0,2-6-1,10 3 2</inkml:trace>
          <inkml:trace contextRef="#ctx0" brushRef="#br2" timeOffset="89998.1476">18555 7869 77,'22'-6'35,"-16"-8"0,-6 14 2,-15-23-24,-3 23-3,-14-1-3,2 9-1,-11 4-1,2 13 1,-7 4-2,7 7-1,1 3 1,10 1-2,7-2-1,12-2 0,12-5 0,7-9-1,13-10 0,8-8 1,5-8-1,8-8 0,0-9 1,-1-3-1,-1-9 0,-7-1 1,-3-1-1,-9 3 1,-7 5 0,-6 4-1,-8 7 1,-2 16-1,0 0 0,-15 25-1,7 1 1,0 9-1,4 7 0,2 0-1,10 1-2,5-7-1,18-9-3,-1-19-6,32 1-7,-8-30-4,26 2-5,-14-27-3,15-3-4,-7-14 2,-3-1 2</inkml:trace>
          <inkml:trace contextRef="#ctx0" brushRef="#br2" timeOffset="90201.1592">19316 7337 121,'-20'24'40,"-9"12"1,7 23-1,-2 10-38,3 9 0,0 6-1,3 4-1,4-2 0,2-6-3,7-5 0,-2-12-3,8 2-8,-10-29-11,19 0-8,-15-22-6,5-14-2,0 0 3</inkml:trace>
          <inkml:trace contextRef="#ctx0" brushRef="#br2" timeOffset="90403.1707">19018 7868 117,'0'0'42,"-14"-13"0,26 17-1,1-10-36,16 5-3,12-2-2,12-1-1,10 0-2,3-3-2,14 7-10,-14-13-7,15 16-9,-27-10-10,6 11 2,-20-8-1,-4 6 3</inkml:trace>
          <inkml:trace contextRef="#ctx0" brushRef="#br2" timeOffset="91043.2074">19478 7939 107,'-15'21'38,"4"-6"1,19 1-1,-8-16-34,36 12-3,3-18 2,9 0 0,1-6-1,1-3 1,-6-3-2,-1 0 1,-12-5-1,-6 0 1,-11 1-2,-10-4 0,-10 9 0,-6 0 0,-8 5-1,-7 8 1,-4 7 0,-5 10 0,-2 8-1,0 12 2,3 5-1,6 5 0,8-2 1,13 1-1,15-5 1,15-8-1,16-8 1,11-10-2,10-12 2,10-5 0,3-8-1,0-3 1,-6-4-1,-6 0 0,-11 4 0,-7 4 0,-13 9 0,-11 5 0,-9 9-1,-7 8 1,-8 7 0,-3 7 0,-1 4-1,0 4 1,1-3 0,-1-3 0,6-7 0,4-8 1,0-19 0,0 0-1,14-18 1,-4-10 0,-1-9-1,6-8 1,4-7 0,1-2 0,3-1-1,5 7 2,0 5-2,6 9 0,0 6 0,-1 8 0,4 16-5,-1-1-3,12 17-5,-14-9-4,17 25-6,-13-20-5,17 23-2,-15-15-3,14 12-4,-11-7 3</inkml:trace>
          <inkml:trace contextRef="#ctx0" brushRef="#br2" timeOffset="91192.2159">20938 8025 20,'23'30'26,"-23"-30"5,4 22 4,-17-18 6,13-4 2,-26 3-2,17-14-27,-3 2-15,0-6-4,12 15-8,-23-25-5,23 25-3,-33-25-7,13 24-6,-35-9-4,-14 6-4,-31 1 4</inkml:trace>
        </inkml:traceGroup>
      </inkml:traceGroup>
    </inkml:traceGroup>
    <inkml:traceGroup>
      <inkml:annotationXML>
        <emma:emma xmlns:emma="http://www.w3.org/2003/04/emma" version="1.0">
          <emma:interpretation id="{04B80CE4-C18E-4E6A-9B9D-36AAFB4FE84A}" emma:medium="tactile" emma:mode="ink">
            <msink:context xmlns:msink="http://schemas.microsoft.com/ink/2010/main" type="paragraph" rotatedBoundingBox="929,9563 23884,8583 23955,10254 1000,1123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E5E5EA9-9F58-41C1-9D0A-4A28E77F25D7}" emma:medium="tactile" emma:mode="ink">
              <msink:context xmlns:msink="http://schemas.microsoft.com/ink/2010/main" type="inkBullet" rotatedBoundingBox="935,9703 2141,9651 2198,10981 991,11032"/>
            </emma:interpretation>
          </emma:emma>
        </inkml:annotationXML>
        <inkml:trace contextRef="#ctx0" brushRef="#br2" timeOffset="92216.2744">1116 10057 93,'25'-28'36,"5"15"0,3-8-1,17 8-32,-3-2 0,7 8-1,-4 4 0,-3 9-1,-5 8 0,-13 9 0,-15 7 0,-9 8 0,-12 4-2,-10 1 2,-10-2 0,-2 0 0,-5-6 0,4-5 0,3-9-1,6-6 2,10-10 0,11-5-2,9 0 0,10-3 0,5 0-1,4 4 1,1 2 0,0 9 1,-2 5-1,-6 12 2,-9 4-1,-6 9 0,-10 5 0,-10 5 0,-5-1-1,-8 1-1,-1-5 1,-5-7-2,5-6-3,-1-21-7,20 4-12,-8-31-10,21-4-3,3-23-2,19-6 0</inkml:trace>
        <inkml:trace contextRef="#ctx0" brushRef="#br2" timeOffset="92582.2954">1555 9742 73,'-40'-36'38,"-17"11"0,0 30 0,-11 8-12,0 31-23,-4 21 0,6 22-1,4 19-1,15 20 2,11 17-3,22 6 1,18-1-1,23-9 0,27-18-1,21-24 0,20-30 1,20-40-1,13-37 1,5-34 2,-2-31-1,-6-22 1,-16-15 1,-16-9-1,-27-1 1,-30 3 0,-30 8-2,-27 8-1,-28 16 0,-23 16-2,-17 16-2,-15 15 1,0 31-6,-12 9-5,14 40-7,-12-1-11,34 23-7,10-1-1,30 6-1</inkml:trace>
      </inkml:traceGroup>
      <inkml:traceGroup>
        <inkml:annotationXML>
          <emma:emma xmlns:emma="http://www.w3.org/2003/04/emma" version="1.0">
            <emma:interpretation id="{C8610855-22F4-48B5-A0B8-D20204EC5802}" emma:medium="tactile" emma:mode="ink">
              <msink:context xmlns:msink="http://schemas.microsoft.com/ink/2010/main" type="line" rotatedBoundingBox="2614,9491 23884,8583 23955,10254 2685,11162"/>
            </emma:interpretation>
          </emma:emma>
        </inkml:annotationXML>
        <inkml:traceGroup>
          <inkml:annotationXML>
            <emma:emma xmlns:emma="http://www.w3.org/2003/04/emma" version="1.0">
              <emma:interpretation id="{6D4AD091-53A6-4AF8-8BC0-DC00E4DE1A9D}" emma:medium="tactile" emma:mode="ink">
                <msink:context xmlns:msink="http://schemas.microsoft.com/ink/2010/main" type="inkWord" rotatedBoundingBox="2621,9646 3576,9605 3617,10563 2662,10603"/>
              </emma:interpretation>
            </emma:emma>
          </inkml:annotationXML>
          <inkml:trace contextRef="#ctx0" brushRef="#br2" timeOffset="103594.9253">2693 9906 62,'14'-35'37,"-8"2"0,4 12 0,-10-3-13,0 24-19,0 0 1,5 19-1,-13 12 0,6 18-2,-6 12-2,4 13 1,-6 9-3,-1 8 2,2 0-3,-2-7 0,8-4-4,-1-27-12,15-3-20,0-24 1,14-9-3,1-27 1</inkml:trace>
          <inkml:trace contextRef="#ctx0" brushRef="#br2" timeOffset="103969.9462">3544 9798 91,'-3'-40'36,"2"8"0,-12-6 0,-2 6-32,-5 6 1,2 13 0,-9 7-1,2 19-1,-4 13 0,-1 19-1,-2 12 0,2 14-1,5 10 0,1 6-1,8 4-3,2-3 1,10-3-3,4-14 0,10-4-6,-10-26-14,20-6-14,-11-22 2,8-7-1,-11-22 2</inkml:trace>
          <inkml:trace contextRef="#ctx0" brushRef="#br2" timeOffset="104121.9554">3161 10243 94,'-31'-19'40,"13"14"0,-5-7-1,23 12-31,7-11-3,21 3 0,14-3-6,11-10-5,31 3-29,-4-15-4,25 4 1,2-10-3</inkml:trace>
        </inkml:traceGroup>
        <inkml:traceGroup>
          <inkml:annotationXML>
            <emma:emma xmlns:emma="http://www.w3.org/2003/04/emma" version="1.0">
              <emma:interpretation id="{F58EA62E-0C7B-4606-A68C-D8122B7ACA88}" emma:medium="tactile" emma:mode="ink">
                <msink:context xmlns:msink="http://schemas.microsoft.com/ink/2010/main" type="inkWord" rotatedBoundingBox="4129,9535 8116,9364 8183,10927 4196,11097"/>
              </emma:interpretation>
            </emma:emma>
          </inkml:annotationXML>
          <inkml:trace contextRef="#ctx0" brushRef="#br2" timeOffset="104789.9931">4455 10081 83,'-9'-35'37,"3"13"2,-13-2-1,8 15-28,-19 1-3,6 17-1,-9 7-1,5 14-1,-6 9-2,7 6 0,0-1-2,8 2 2,9-4-3,10-9 2,8-6-2,7-15 2,12-9-1,5-11 1,4-10 0,2-8 0,2-6 1,-4-5-2,-4-4 2,-5 3-1,-5 3 0,-6 3-1,-4 8 0,-7 8 0,-5 16-1,0 0 1,2 16 0,-4 18-1,1 15-1,-1 12 2,-3 17-1,3 13 1,-1 7-1,-4 4 2,1-1-3,-6-6 1,-2-7 0,-1-10 0,-6-14 0,-4-13 0,-5-16 0,-3-13-1,-4-14 1,4-17-1,0-13-1,8-18 1,7-10-4,4-25-8,25 0-23,-4-17 1,19 6-2,2-9-1</inkml:trace>
          <inkml:trace contextRef="#ctx0" brushRef="#br2" timeOffset="105052.0086">5158 9496 108,'-20'-4'40,"5"16"0,-13 1 0,2 18-36,4 9-1,1 17 1,-1 10-2,3 9 1,3 8-2,2 7-1,5-2-2,4-7 0,9-8-3,5-19-3,21-2-23,-7-30-9,20-8-1,-6-24-1</inkml:trace>
          <inkml:trace contextRef="#ctx0" brushRef="#br2" timeOffset="105425.0299">5328 9983 111,'-14'22'40,"-9"0"1,9 15-1,4-1-36,-2 1-1,5 3-1,7-5 0,3-2-2,9-9 1,9-8-1,6-8 1,5-13 0,5-3-1,3-14 1,2-4-1,-3-8 2,-1-4-2,-3-3 1,-6-1 0,-5 1-1,-3 2 1,-5 8-1,-4 6 0,-1 13-1,-11 12 1,7 15-1,-7 10 0,-4 16-1,-2 3-2,5 10-3,-3-9-6,22 12-19,-9-22-8,20 0-1,5-24 2</inkml:trace>
          <inkml:trace contextRef="#ctx0" brushRef="#br2" timeOffset="105645.042">6312 9888 117,'-28'4'41,"-11"-2"2,2 20-2,-10 1-38,8 7 1,1 5-1,5 4-2,11 1 1,13-4-4,17-5 1,12-10-4,21 1-7,1-23-23,25 4-6,-1-18-2,17 2-1</inkml:trace>
          <inkml:trace contextRef="#ctx0" brushRef="#br2" timeOffset="106209.0748">6740 9916 103,'-10'-7'38,"-12"-2"1,12 21-9,-11-5-25,7 12 1,-5 7-1,8 11 0,-4 5-2,5 3 0,9-1-1,2-2 0,9-7-1,8-10 0,8-12 0,10-12-2,2-11 2,8-12-1,-2-12 1,-3-6-1,-8-8 0,-8-1-1,-15-1-1,-15 2 0,-7 10-1,-18 6-1,-1 13-1,-7 8-1,7 18-2,-6-4-8,25 24-20,-2-7 0,25 10 0,7-5-2</inkml:trace>
          <inkml:trace contextRef="#ctx0" brushRef="#br2" timeOffset="106579.0959">7363 9808 102,'-13'-5'39,"-12"-7"2,7 12-2,-15 2-31,8 11-4,-6 5 0,5 7-1,1 5 0,6 0-1,5 0 0,7-1-1,10-7 0,9-11-1,9-6 0,13-5 1,4-2-1,1-1 0,0 3 0,-6 5 1,-5 9-1,-9 9 0,-15 9 1,-12 7-1,-8 2-1,-8 0 1,-2-3-2,-1-7 0,4-8-4,5-18-7,18-5-18,0-17-11,17-8 3,1-16-3,14-3 2</inkml:trace>
          <inkml:trace contextRef="#ctx0" brushRef="#br2" timeOffset="106928.1159">7566 9949 114,'-1'26'41,"-3"-14"0,19 6 0,3-1-38,19-17-1,8-7 0,10-6-1,3-5 0,3-6 1,-5 0-1,-13-4-1,-13 1 1,-14 1 0,-18 2-1,-15 10 1,-15 5-1,-14 7 1,-9 12 1,-5 13-2,-3 10 0,4 10 0,10 11 0,8 2 0,19 2 0,15-6 0,26-8 0,15-19 0,28-2-16,1-34-11,35-3-15,-3-25-2,23-11 1,-3-16-1</inkml:trace>
        </inkml:traceGroup>
        <inkml:traceGroup>
          <inkml:annotationXML>
            <emma:emma xmlns:emma="http://www.w3.org/2003/04/emma" version="1.0">
              <emma:interpretation id="{C15EFA06-DC2F-4C85-8456-DD06EB2F2B20}" emma:medium="tactile" emma:mode="ink">
                <msink:context xmlns:msink="http://schemas.microsoft.com/ink/2010/main" type="inkWord" rotatedBoundingBox="8843,9505 9636,9471 9671,10304 8879,10338"/>
              </emma:interpretation>
            </emma:emma>
          </inkml:annotationXML>
          <inkml:trace contextRef="#ctx0" brushRef="#br2" timeOffset="108597.2114">8888 9856 99,'13'-21'39,"-9"3"0,-4 18-3,10 21-32,-9 14 0,-8 8-1,2 13-2,-4 10-1,2 1 0,1 3-4,-1-12-2,12-4-28,-5-23-3,16-11-2,-1-25-2</inkml:trace>
          <inkml:trace contextRef="#ctx0" brushRef="#br2" timeOffset="108764.2209">9028 9516 111,'-38'-16'38,"9"18"-1,0-2-9,9 5-38,20 14-24,11-7-3,14 6 0,16-5-1</inkml:trace>
          <inkml:trace contextRef="#ctx0" brushRef="#br2" timeOffset="109108.2406">9613 9674 120,'-38'11'39,"6"10"1,-12-14-9,5 14-28,2-1-1,10 7 1,7-5-1,9 4 0,11-4-1,15-6 0,12-1 0,8-3-1,8 0 1,2-1-1,-2 1 1,-4 3-1,-11 4 1,-10 4-1,-18 6 1,-11 6 0,-15-1-1,-7 1 0,-4 1-1,-3-9-1,4 0-3,6-17-5,21 4-30,9-14-2,7-14 2,14-5-3</inkml:trace>
        </inkml:traceGroup>
        <inkml:traceGroup>
          <inkml:annotationXML>
            <emma:emma xmlns:emma="http://www.w3.org/2003/04/emma" version="1.0">
              <emma:interpretation id="{69DD52CE-B7C2-47BD-AAB6-4CF4986AAA88}" emma:medium="tactile" emma:mode="ink">
                <msink:context xmlns:msink="http://schemas.microsoft.com/ink/2010/main" type="inkWord" rotatedBoundingBox="10688,9355 11651,9314 11688,10192 10725,10233"/>
              </emma:interpretation>
            </emma:emma>
          </inkml:annotationXML>
          <inkml:trace contextRef="#ctx0" brushRef="#br2" timeOffset="109499.263">10869 9719 95,'9'-24'39,"-9"-1"2,0 25-2,0 0-30,-12 31-4,-4 6-2,1 13 0,-7 11-2,2 8-1,-1 3-1,0-4-1,7-5-3,0-16-4,19-4-29,-5-27-3,18-10 2,1-29-2</inkml:trace>
          <inkml:trace contextRef="#ctx0" brushRef="#br2" timeOffset="109955.2891">10911 9346 98,'0'0'36,"0"0"0,0 0-2,16 15-34,5-6 0,1 3-1,4 3 2,2 1-1,2 1 2,-4 3 0,-2 7 1,-2-2 1,-7 8 0,-2 4 0,-6 9 0,-4 2-1,-5 5 0,-3 2-1,-3 4 0,1-6 0,-2-1-1,2-10 0,4-8 0,2-10 1,1-24-1,15 4 0,4-26 0,6-12 0,7-10-1,5-6 1,6-6 0,0 0-1,-1 4 1,-2 12-1,-3 7 0,-8 19 0,-1 11 0,-8 16-1,-6 11-2,-1 14-2,-6 2-5,18 19-21,-16-15-10,14 9 1,-3-14-1,17-3 1</inkml:trace>
        </inkml:traceGroup>
        <inkml:traceGroup>
          <inkml:annotationXML>
            <emma:emma xmlns:emma="http://www.w3.org/2003/04/emma" version="1.0">
              <emma:interpretation id="{E6DCFBD0-0EC2-4D80-960A-AE3DE736631C}" emma:medium="tactile" emma:mode="ink">
                <msink:context xmlns:msink="http://schemas.microsoft.com/ink/2010/main" type="inkWord" rotatedBoundingBox="12398,9074 14118,9000 14158,9953 12439,10026"/>
              </emma:interpretation>
            </emma:emma>
          </inkml:annotationXML>
          <inkml:trace contextRef="#ctx0" brushRef="#br2" timeOffset="118158.7583">12549 9187 91,'4'-13'38,"-4"0"0,0 13 0,0 0-35,0 24-1,1 6 0,1 14 0,-4 10 1,2 14 0,-1 13-1,-2 7 0,1 3-1,-2-4-2,2 1-4,-5-20-29,11-4-5,-1-22 1,6-10-2</inkml:trace>
          <inkml:trace contextRef="#ctx0" brushRef="#br2" timeOffset="118362.7699">12444 9738 106,'0'0'39,"-18"-17"1,32 12-1,1-10-35,17-2-2,9-4-2,10-5-1,15-1-5,1-18-18,15 11-14,-5-14-2,4 6-1,-8-9 1</inkml:trace>
          <inkml:trace contextRef="#ctx0" brushRef="#br2" timeOffset="118753.7921">13267 9037 96,'-19'35'39,"-10"1"1,10 17-2,1 4-34,-1 11 0,1 4 0,3 10 0,1-2-1,4 3 0,4-8-2,3-7 2,3-8-2,3-14 1,6-13-1,2-15 0,5-15-1,3-15 1,3-15 0,3-6-1,-2-11 1,2 0 0,-1-1-1,-3 2 0,-2 9 0,-2 11 0,-5 15 1,-12 8-1,11 28-1,-9 4 0,2 10-1,-3 4 0,3 6-2,2-3-1,10 2-5,-6-26-19,21 6-11,-6-20 1,14-4-1,-5-21 2</inkml:trace>
          <inkml:trace contextRef="#ctx0" brushRef="#br2" timeOffset="119098.812">13751 9605 106,'7'13'38,"-7"-1"2,14 12-8,0-11-27,10 2-1,6-9-1,9-6 0,3-8-1,5-9 0,-1-5-1,-5-5 0,-3-7-1,-10 3-1,-11-5 0,-16 8 0,-12 1 0,-11 9 0,-10 5 1,-6 12-1,-8 10 3,-3 11 0,0 13 0,4 9 0,7 5 0,13 7 0,8 1-2,14-4-1,20-2-6,3-21-22,32 5-11,6-25 1,28-4-2,2-16-1</inkml:trace>
        </inkml:traceGroup>
        <inkml:traceGroup>
          <inkml:annotationXML>
            <emma:emma xmlns:emma="http://www.w3.org/2003/04/emma" version="1.0">
              <emma:interpretation id="{32B9AC71-2921-4BF1-837B-FDBF7BC64165}" emma:medium="tactile" emma:mode="ink">
                <msink:context xmlns:msink="http://schemas.microsoft.com/ink/2010/main" type="inkWord" rotatedBoundingBox="14901,9175 19073,8997 19133,10411 14962,10589"/>
              </emma:interpretation>
            </emma:emma>
          </inkml:annotationXML>
          <inkml:trace contextRef="#ctx0" brushRef="#br2" timeOffset="119601.8408">15189 9389 83,'-32'0'38,"2"14"0,-13-2 1,9 15-31,-7-3 0,11 7-2,2-3-1,11 1-1,4-5-2,12-2 1,11-8-2,12-10 0,12-2-1,8-5 0,2 0 0,-1 0 0,-1 0 0,-1 3 0,-11 3 0,-9 10 1,-15 3-1,-9 10 0,-9 4 0,-8 0 0,-4 4-1,-4 0 0,5-1-1,-2-8-3,18 3-5,-2-22-27,24-1-2,6-17-1,20-3 0</inkml:trace>
          <inkml:trace contextRef="#ctx0" brushRef="#br2" timeOffset="120015.8645">15789 9482 110,'-18'-16'40,"-2"18"-1,-16-3-1,2 11-36,-5 5 1,-4 10 1,-4 4-2,5 8 2,5 4-2,3 1 1,11 2-2,8-4 1,14-3-1,9-10 0,12-7-1,9-13 0,11-12 0,6-8 0,1-11 0,3-9-1,-6-6 1,-1-3 0,-8-3 0,-5 5-2,-10 2 1,-7 6 0,-8 6 1,-5 12-2,0 14 2,-13 3 0,2 14 0,-4 13 1,3 7-2,0 7 1,1 4-3,7-1-2,11 4-6,-3-22-20,28 7-9,-5-25 1,20-3-1,-1-16 1</inkml:trace>
          <inkml:trace contextRef="#ctx0" brushRef="#br2" timeOffset="120518.8933">16289 9488 106,'0'0'38,"-18"10"2,4 15-2,-1 4-34,-4 11 1,-1 5-2,2 3 1,1 0-2,5-2 1,3-8-2,8-6 0,2-10-1,-1-22 1,18 5-1,-2-19 0,2-9 0,2-8 0,0-8 0,1-4 0,-1 1 0,-3 1 0,0 0 0,-7 11-1,-1 6 1,-1 10-1,-8 14 1,0 0 1,11 6-1,-7 12 0,-1 3 0,4 0 2,1 0-2,8-6 1,4-8 0,10-7-1,9-8 1,5-7-1,5-11 1,2-1-1,-4-2 1,0 0-1,-11 6 1,-5 4-1,-11 9 0,-20 10 0,9 15 0,-17 7 2,-4 10-4,-2 10 1,0 8-4,-4-7-6,14 22-18,-5-22-11,18 8 0,3-20 0,21 4-3</inkml:trace>
          <inkml:trace contextRef="#ctx0" brushRef="#br2" timeOffset="121307.9384">17251 9561 80,'-15'-21'40,"15"21"-3,-19-2 3,19 2-21,-18 18-14,8 1 1,0 6-2,1 11-1,-2 2 0,2 8-1,-2 2 0,2 1-1,2-4 0,3-3 0,0-9-1,6-9 0,1-9 1,-3-15-1,17-16 0,-5-8 0,3-8 1,2-9-1,-1-6 0,2-9 0,0 0 0,-4-3-1,4 6 1,-2 2 0,1 8-1,-1 7 0,6 9 1,-1 10 0,6 10 0,1 8-1,2 7 2,-5 9-1,5 5 0,-5 4 0,-2 5 0,-9 3 1,-11 4-1,-6 5 1,-15-1-2,-6 0 2,-13 1-1,-2-2 0,-9-1 0,-1-8 0,4-4 0,2-8 0,6-5 0,8-3 0,6-5 0,8 0 0,5 3 0,3 4 1,2 8-1,1 10 0,0 10-1,-4 7 1,-1 8-1,-3 3 1,1 2-2,-3-6 1,3-1-3,4-16 0,10-5-7,-3-34-16,23 7-12,2-31 0,22-9 1,2-24-3</inkml:trace>
          <inkml:trace contextRef="#ctx0" brushRef="#br2" timeOffset="121524.9508">17961 9045 117,'-10'8'40,"-5"28"1,-12 10-1,7 14-39,-8 15-1,3 7 2,-2 5-2,5 2 1,7-1-3,1-6-1,9 0-9,-4-22-22,18-1-6,-4-24 1,12-5-2</inkml:trace>
          <inkml:trace contextRef="#ctx0" brushRef="#br2" timeOffset="121905.9726">18002 9652 109,'5'21'40,"-8"-4"1,17 5-1,-5-11-33,14 2-4,9-13 1,10-8-2,4-8 0,8-6 0,-1-7-1,1-3 0,-4-2-1,-9-3-1,-13 2 1,-11 4-1,-12 3 1,-11 6 0,-14 10 0,-12 12 0,-10 11 1,-1 11 0,-1 9 0,1 12 1,5 3-2,10 4 0,9-3 0,14-8 0,12-6 0,14-10 0,15-12 0,2-18-8,20 3-18,-11-26-14,15-1-2,-9-14 0,8-2-2</inkml:trace>
          <inkml:trace contextRef="#ctx0" brushRef="#br2" timeOffset="127528.2942">19105 9738 71,'0'0'37,"0"0"-1,0 0 1,-9 13-13,0 11-20,-10 4-3,1 7-2,-2 8-8,-3-6-25,11 1-1,4-12-1,14-9-1</inkml:trace>
        </inkml:traceGroup>
        <inkml:traceGroup>
          <inkml:annotationXML>
            <emma:emma xmlns:emma="http://www.w3.org/2003/04/emma" version="1.0">
              <emma:interpretation id="{A9110579-501F-4A58-A913-2FCF86230384}" emma:medium="tactile" emma:mode="ink">
                <msink:context xmlns:msink="http://schemas.microsoft.com/ink/2010/main" type="inkWord" rotatedBoundingBox="19729,9228 21318,9160 21341,9699 19752,9767"/>
              </emma:interpretation>
            </emma:emma>
          </inkml:annotationXML>
          <inkml:trace contextRef="#ctx0" brushRef="#br2" timeOffset="128158.3302">19859 9350 100,'-19'-16'37,"19"16"2,-22-6-2,22 6-34,-23 15-1,11 4 1,0 9 0,2 8-1,2 6-1,1 5 1,6 3-1,2 2 1,6-7-1,4-6 1,7-5-2,5-13 0,4-13 1,5-13-1,3-15 1,3-11-1,-2-11 0,3-4 0,-3-9 0,-3 5 0,-6 6 0,-5 6-1,-5 9 1,-5 14 0,-12 15 0,11 11 0,-13 15 0,-2 10 1,-1 6-1,4 8 1,1-2 0,3 1 1,6-12-1,7-9 0,10-16 1,5-14-1,7-16 0,6-12 0,1-12 0,0-9-1,-2-8 0,-7-3-1,-2 1 0,-11 2-2,-3 9 0,-9 5-2,-3 15-1,-11 3-4,3 27-17,0 0-12,6 17 1,-11-1-1,11 16 3</inkml:trace>
          <inkml:trace contextRef="#ctx0" brushRef="#br2" timeOffset="128535.3518">20851 9494 96,'14'-9'37,"6"5"0,-2-6 0,13 6-30,-9-8-3,10 4-1,-2-5-1,1 0 0,-3-1-1,-4-2 0,-5-5 0,-3 2 0,-7-2-1,-8-1 1,-6 1 0,-7 3 1,-9 3-1,-3 7 0,-9 10 1,1 7-1,-6 13 1,2 10 0,1 8 0,5 3 0,9 4-1,10-2 0,14-4-2,16-10-1,20-2-4,11-23-25,26 4-7,9-17-2,19 1-1,8-13 0</inkml:trace>
        </inkml:traceGroup>
        <inkml:traceGroup>
          <inkml:annotationXML>
            <emma:emma xmlns:emma="http://www.w3.org/2003/04/emma" version="1.0">
              <emma:interpretation id="{2A331BA3-2916-4A80-A493-7CBE47C99C4D}" emma:medium="tactile" emma:mode="ink">
                <msink:context xmlns:msink="http://schemas.microsoft.com/ink/2010/main" type="inkWord" rotatedBoundingBox="22007,8755 23888,8675 23925,9559 22044,9639"/>
              </emma:interpretation>
            </emma:emma>
          </inkml:annotationXML>
          <inkml:trace contextRef="#ctx0" brushRef="#br2" timeOffset="129128.3857">22063 9337 88,'-1'-22'37,"5"12"1,-6-3 0,2 13-29,0 12-4,2 6 1,-9 4-1,4 11-1,-4 3-1,3 3 0,0 2 0,3-6-1,5-2-1,5-9 0,8-7 0,7-13 0,5-9-1,5-10 0,0-7 0,3-3-1,-3-7 1,-2 0-1,-7 0 1,-6 4-1,-2 5 1,-8 4-1,-2 8 1,-7 11 0,0 0 0,-2 13 1,-1 7-1,3 5 1,0 4 0,3 5 0,3 1 0,5-4 0,6-5 0,2-7 1,6-7-2,3-12 1,3-13 0,2-9-1,-2-8 0,-3-8-2,-1-5 0,-4-5-2,0 2-3,-13-12-11,10 18-21,-11-7-2,6 17 2,-5-4-2</inkml:trace>
          <inkml:trace contextRef="#ctx0" brushRef="#br2" timeOffset="129367.3994">22989 9158 111,'0'0'40,"-4"16"2,-8-3-3,6 21-33,-6-2-4,-3 8 0,-2 6 0,2 5 1,1-2-3,4 0 1,2-4-1,3-11-2,11-8-2,-6-26-8,34 10-26,-15-26-1,13-4-1,-8-19-2</inkml:trace>
          <inkml:trace contextRef="#ctx0" brushRef="#br2" timeOffset="129533.4089">23057 8975 114,'-20'-12'40,"6"15"0,-3-8 0,17 5-38,0 0-3,-6-14-4,21 19-26,-15-5-8,28-5 0,-13-2-2</inkml:trace>
          <inkml:trace contextRef="#ctx0" brushRef="#br2" timeOffset="129811.4248">23505 8733 109,'-15'6'41,"7"10"0,-11 1 0,13 15-36,-17 12-2,4 13 0,-5 12-1,-2 10 0,0 6 1,5 2-2,3 0-1,2-8 0,11-11-4,5-16 0,17-7-10,-5-31-24,24-11-3,-4-26-1,16-9 1</inkml:trace>
          <inkml:trace contextRef="#ctx0" brushRef="#br2" timeOffset="130007.4359">23888 8675 116,'0'0'42,"-11"27"1,-5 19-2,-10 8-36,-2 13-2,-1 6 0,4 1-3,3 0-2,2-9-2,12 4-9,-9-23-27,18 1-1,-5-18-2,9-1 0</inkml:trace>
        </inkml:traceGroup>
      </inkml:traceGroup>
    </inkml:traceGroup>
    <inkml:traceGroup>
      <inkml:annotationXML>
        <emma:emma xmlns:emma="http://www.w3.org/2003/04/emma" version="1.0">
          <emma:interpretation id="{F943F7EA-8769-4114-A658-6FFD52084FC0}" emma:medium="tactile" emma:mode="ink">
            <msink:context xmlns:msink="http://schemas.microsoft.com/ink/2010/main" type="paragraph" rotatedBoundingBox="2340,11068 10228,10558 10288,11485 2400,11996" alignmentLevel="2"/>
          </emma:interpretation>
        </emma:emma>
      </inkml:annotationXML>
      <inkml:traceGroup>
        <inkml:annotationXML>
          <emma:emma xmlns:emma="http://www.w3.org/2003/04/emma" version="1.0">
            <emma:interpretation id="{5A8006F8-2C48-472E-8075-5A8A1CAA4886}" emma:medium="tactile" emma:mode="ink">
              <msink:context xmlns:msink="http://schemas.microsoft.com/ink/2010/main" type="line" rotatedBoundingBox="2340,11068 10228,10558 10288,11485 2400,11996"/>
            </emma:interpretation>
          </emma:emma>
        </inkml:annotationXML>
        <inkml:traceGroup>
          <inkml:annotationXML>
            <emma:emma xmlns:emma="http://www.w3.org/2003/04/emma" version="1.0">
              <emma:interpretation id="{863CB23C-4B47-410D-9FE1-D02476ECE813}" emma:medium="tactile" emma:mode="ink">
                <msink:context xmlns:msink="http://schemas.microsoft.com/ink/2010/main" type="inkWord" rotatedBoundingBox="2340,11068 5195,10883 5255,11811 2400,11996"/>
              </emma:interpretation>
            </emma:emma>
          </inkml:annotationXML>
          <inkml:trace contextRef="#ctx0" brushRef="#br2" timeOffset="131691.5323">2476 11552 79,'-4'-22'37,"6"12"1,-9-7-2,7 17-32,-5-11 0,5 11 0,0 20-1,0 4 0,-2 6-2,-3 13 1,1 5-1,-4 10-1,0 1 1,-2-2-1,2-5 0,0-7-1,4-8 2,-1-15-3,5-22 3,0 0 0,22-21-1,-5-12 0,6-11 1,3-6 1,2-4-1,2-3 0,0 5 0,-5 7 0,-1 5 0,-5 12 0,-2 11 0,-4 13-2,-1 10 2,-3 10 0,1 10-1,-2 9 0,1 5-1,1 4-2,8 1 0,-1-3-2,5 0-2,2-13-3,10 4-3,-5-24-26,13 0 3,-9-20 0,10 0 1,-15-23 15,2 6 14,-11-10 6,-10-9 7,0 11 24,-16-12 2,1 15 3,-12-8-1,5 26-11,-12-8-13,10 20-2,-6 5-3,6 17 1,-2 11-3,6 12-1,4 6-1,2 4-1,5 1 1,7-2-1,5-6 0,5-10-2,8-17 2,6-7-1,-1-17 1,7-14-1,-3-10 0,3-12 2,-10-8-3,0-5 1,-10 0-1,-3-2 0,-9 5-2,-10 5-1,0 12-1,-10 4-5,15 31-14,-19-29-14,19 29 2,-8-12-3,8 12 1</inkml:trace>
          <inkml:trace contextRef="#ctx0" brushRef="#br2" timeOffset="131908.5447">3602 10987 86,'-15'17'38,"7"18"-1,-12 3-1,8 23-31,-5 11-2,5 11-1,2 4-1,6 6 0,4-1-3,2-14-4,7 5-16,-6-25-16,13-10 1,-10-20-3,8-9 2</inkml:trace>
          <inkml:trace contextRef="#ctx0" brushRef="#br2" timeOffset="132225.5628">3438 11570 93,'0'0'39,"-15"-19"0,15 19-1,14-1-34,3-1-1,7-5 0,4-3-1,7 0-1,5-3 1,1-2-1,0 3 0,-4-3 0,-4 4 1,-5 6-2,-4 2 1,-5 8 0,-8 6 0,-4 13 0,-5 5 0,-4 8-1,-2 8 1,0 5-2,-1 1-2,1-3-1,2-8-3,9 2-6,-7-26-24,18-1-3,-5-25-2,12-9 2</inkml:trace>
          <inkml:trace contextRef="#ctx0" brushRef="#br2" timeOffset="132356.5703">3839 11227 87,'-33'-25'37,"9"15"-3,2 9-3,-1 7-65,22 10-1,4-4-2,19 6 0</inkml:trace>
          <inkml:trace contextRef="#ctx0" brushRef="#br2" timeOffset="132679.5888">4512 11428 91,'-19'-5'37,"-4"-8"1,2 21-9,-8-8-24,0 14 0,-6 7-1,4 9 0,-2 7-1,6 4 0,4 1-2,10 5 1,8-5-2,15-10-1,10-4-2,12-14-5,21-2-27,-4-16-6,16-1 3,-4-18-4</inkml:trace>
          <inkml:trace contextRef="#ctx0" brushRef="#br2" timeOffset="133040.6095">4751 11564 82,'3'18'39,"-3"-18"-2,18 22 1,2-23-34,11-2 0,3-12 0,5-4-1,1-9-1,1-3-1,-6-3 1,-2-6-1,-15 5 1,-5 2-1,-11 5 0,-9 7 0,-6 6 0,-9 11 0,-4 10 0,-5 13 1,-2 9-1,1 7 0,5 8 1,4 3 0,8-1-2,10-1 1,11-4-2,10-9-1,17-6-3,9-18-6,28 6-28,-6-19-2,21 4 2,0-14-4</inkml:trace>
        </inkml:traceGroup>
        <inkml:traceGroup>
          <inkml:annotationXML>
            <emma:emma xmlns:emma="http://www.w3.org/2003/04/emma" version="1.0">
              <emma:interpretation id="{29B62BE3-4850-4B00-91FC-43DEC4563D49}" emma:medium="tactile" emma:mode="ink">
                <msink:context xmlns:msink="http://schemas.microsoft.com/ink/2010/main" type="inkWord" rotatedBoundingBox="5957,11616 6014,11613 6016,11646 5960,11650"/>
              </emma:interpretation>
            </emma:emma>
          </inkml:annotationXML>
          <inkml:trace contextRef="#ctx0" brushRef="#br2" timeOffset="133934.6606">5960 11650 91,'0'0'36,"14"-2"-22,-14 2-12,17-13-40,-12-1-3,13 6 3</inkml:trace>
        </inkml:traceGroup>
        <inkml:traceGroup>
          <inkml:annotationXML>
            <emma:emma xmlns:emma="http://www.w3.org/2003/04/emma" version="1.0">
              <emma:interpretation id="{EDA9F205-B1BC-4330-8BC0-C5000B24C4AF}" emma:medium="tactile" emma:mode="ink">
                <msink:context xmlns:msink="http://schemas.microsoft.com/ink/2010/main" type="inkWord" rotatedBoundingBox="6796,11421 6851,11417 6855,11482 6800,11485"/>
              </emma:interpretation>
            </emma:emma>
          </inkml:annotationXML>
          <inkml:trace contextRef="#ctx0" brushRef="#br2" timeOffset="134257.6791">6802 11421 76,'0'17'37,"2"4"-2,-6-6-1,4-15-37,15 11-31,-15-11 0,23-10-3,-7-7 2</inkml:trace>
        </inkml:traceGroup>
        <inkml:traceGroup>
          <inkml:annotationXML>
            <emma:emma xmlns:emma="http://www.w3.org/2003/04/emma" version="1.0">
              <emma:interpretation id="{0A716428-C11D-4FDC-99A6-7BE24B055861}" emma:medium="tactile" emma:mode="ink">
                <msink:context xmlns:msink="http://schemas.microsoft.com/ink/2010/main" type="inkWord" rotatedBoundingBox="7529,11314 9227,11204 9231,11270 7534,11380"/>
              </emma:interpretation>
            </emma:emma>
          </inkml:annotationXML>
          <inkml:trace contextRef="#ctx0" brushRef="#br2" timeOffset="134422.6885">7530 11317 74,'31'12'39,"-1"1"-3,-5-2-2,-2-9-39,3-1-32,-2-8 0,9 3-1,-2-8 0</inkml:trace>
          <inkml:trace contextRef="#ctx0" brushRef="#br2" timeOffset="134566.6968">8076 11314 62,'29'1'34,"-3"-1"0,0 1-3,-6-6-26,3 3-4,1 4-12,-3-6-21,2 1-2,1-2 0,0 2 0</inkml:trace>
          <inkml:trace contextRef="#ctx0" brushRef="#br2" timeOffset="134708.7049">8556 11304 81,'0'0'38,"22"6"-1,-22-6-2,18-15-48,-4 8-22,-2-7-2,5-1-1,-3-2 0</inkml:trace>
          <inkml:trace contextRef="#ctx0" brushRef="#br2" timeOffset="134843.7126">9083 11272 78,'40'5'2,"-4"-7"-2,-3-8 0,5-4-35</inkml:trace>
        </inkml:traceGroup>
        <inkml:traceGroup>
          <inkml:annotationXML>
            <emma:emma xmlns:emma="http://www.w3.org/2003/04/emma" version="1.0">
              <emma:interpretation id="{F906AB36-F056-4079-A745-4479C01FC0BA}" emma:medium="tactile" emma:mode="ink">
                <msink:context xmlns:msink="http://schemas.microsoft.com/ink/2010/main" type="inkWord" rotatedBoundingBox="10058,11196 10269,11183 10270,11210 10060,11224"/>
              </emma:interpretation>
            </emma:emma>
          </inkml:annotationXML>
          <inkml:trace contextRef="#ctx0" brushRef="#br2" timeOffset="134993.7212">10059 11207 97,'62'9'5,"-10"-8"-4,-4-9-1,0-18-42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9T23:51:33.673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6996 11167 44,'4'-11'35,"-4"11"1,-15-24-7,15 24-15,-28-21-6,6 11 0,-7-2-2,0 1-1,-8 3-2,1 6 1,-3 2-1,-3 7 0,-2 7 0,2 6-1,-1 7-1,3 5 0,3 6 0,7 1 0,5 5 0,13-1 0,11-3 0,14-6 1,15-12-2,12-7 1,13-19 1,11-12-1,11-15-1,-2-9 1,0-9 0,-8-5-1,-7 1 1,-14 4-1,-11 10 1,-11 7 0,-12 9-1,-7 10 0,-3 13 1,0 0-1,-17 27 0,9-1 0,6 8-2,-1 0 0,12 10-4,-3-15-21,15 14-13,1-16 0,10 6-1,-2-14 0</inkml:trace>
  <inkml:trace contextRef="#ctx0" brushRef="#br0" timeOffset="519.0297">8612 10964 47,'-3'-15'38,"3"15"1,-24-8 0,10 21-20,-26-7-8,10 14-3,-14 3-2,1 12-4,-4-2 2,7 8-3,5-2 1,9 0-1,13-5 0,13-2-1,15-6-1,17-8-2,15-3-2,4-14-4,22 7-8,-9-20-22,13 3-1,-2-15 0,4 0 1</inkml:trace>
  <inkml:trace contextRef="#ctx0" brushRef="#br0" timeOffset="835.0478">9130 11006 57,'0'0'38,"-3"-17"0,-10 23 2,-14-1-26,5 17-4,-12 0-4,3 9-1,3 2-1,0 4 0,7-1-2,10-4 0,11-2-1,12-7 0,11-9-1,15-10 1,8-11-1,6-11 0,6-6 1,-3-6-1,-3-8 0,-10 3 0,-13 0 0,-14 1-1,-11 5 0,-17 8-1,-10 4 1,-7 8-1,-3 5-1,0 2-2,12 9-5,-8-9-26,29 2-3,0 0-3,41-9 4</inkml:trace>
  <inkml:trace contextRef="#ctx0" brushRef="#br0" timeOffset="1050.0601">9859 10541 86,'-13'5'40,"-9"14"0,0 21 1,-11 9-33,8 10-5,-7 5 0,7 3-2,2 8-1,4-6-2,10-4-2,5-14-7,21 4-21,3-22-10,15-5 2,1-19-1</inkml:trace>
  <inkml:trace contextRef="#ctx0" brushRef="#br0" timeOffset="1367.0782">10125 10933 95,'-37'-12'42,"9"24"1,-10 4-2,1 13-38,-1 3 0,3 7 0,7 3-2,11 2 0,11-7-1,13-2 1,13-9 0,11-8-1,6-10 1,7-8-2,3-11 2,-6-11-1,1-7-1,-7-9 0,-6 0 1,-10-8-4,-1 4 1,-10 0 0,-2 6-1,-6 2-1,0 15-4,-11-7-9,11 26-21,0 0 3,0 0-2,0 0 1</inkml:trace>
  <inkml:trace contextRef="#ctx0" brushRef="#br0" timeOffset="1784.1021">10534 10895 100,'-16'18'40,"3"0"0,-10-10-6,7 14-28,-2 1-2,7 4-2,4-4 0,8 1-2,10-5 2,8-4-2,6-4 1,7-7-1,9-4 1,-2-7-1,3-5 0,-4-5 0,0-2 0,-7-5-1,-3-2 1,-7 1 1,-5-1 0,-4 5 0,-5 2-1,-3 8 2,-4 11-2,0 0 1,-9 21-1,0 1-2,-3 7 2,3 3-2,0 2 2,5-4-2,10-5 2,8-9-3,13-8 0,6-12-2,16 0-5,-11-22-20,19 4-12,-10-11 0,8 7 1</inkml:trace>
  <inkml:trace contextRef="#ctx0" brushRef="#br0" timeOffset="2051.1173">11206 10989 87,'-21'35'38,"4"12"-1,-7-4 2,8 4-33,1-4-3,7-6-1,7-9 0,5-12 0,-4-16-1,19 2 1,-7-16 0,5-8 0,-2-7 1,3-3-1,-2-7 0,6-1 1,-6-1-1,6 4 1,-1 4-1,2 4 1,8 6-2,7 3 1,7 10-4,9-4-2,21 21-20,-6-14-16,28 11-3,-1-7-1,19 8-1</inkml:trace>
  <inkml:trace contextRef="#ctx0" brushRef="#br0" timeOffset="2635.1507">13376 10964 30,'36'-9'37,"-5"0"2,-9-7-1,-2 9-11,-18-15-17,3 7 0,-19-4-2,-1 10 0,-13 3-2,-8 10-2,-7 6 0,-2 10-2,-1 6 1,4 8-3,5 1 1,12 6-1,10-1 0,20-4-1,14-4 1,17-8-1,17-3-2,12-15-2,20 2-6,-5-21-25,21-2-6,-8-15 1,8-3-1</inkml:trace>
  <inkml:trace contextRef="#ctx0" brushRef="#br0" timeOffset="3027.1732">14264 10352 101,'-34'17'42,"-2"26"0,-8 4 0,-6 18-38,9 6-1,9 8-1,1 4-1,5-3 0,4-2-1,9-7-1,5-10 1,6-9-1,5-8 0,2-12 0,5-15 2,8-12-1,3-13 0,5-12 1,2-8-1,1-8 1,0-6 0,3 0 1,-4 4-1,-3 5 1,-6 7-1,-1 11 1,-7 10-2,-11 5-1,18 20 0,-9 2-2,0 4-1,4 2-1,12 5-2,0-8-4,24 8-12,-11-21-12,25 7-6,-6-14 0,10-3 1</inkml:trace>
  <inkml:trace contextRef="#ctx0" brushRef="#br0" timeOffset="3804.2176">14885 10878 90,'-23'-19'40,"1"17"2,-16-4-11,9 23-21,-13 4-4,6 13-3,-4 1 1,7 8-3,3 0 1,8-4-2,12-2 1,7-7-2,11-6 1,10-9 0,6-9 0,10-10 0,1-11-1,0-4 1,3-8 0,-5-4-1,-5-2 1,-5-2 0,-8 3 1,-4 6 0,-7 6 0,-4 6 1,0 14-2,-10-1 0,10 1 0,-13 25 0,12-7 0,0 2-2,5 3 1,2-4-1,9 0 0,4-7 0,4-2 0,2-8-2,7-2 0,0-8-2,6-2 0,2-7 0,4-1 1,-7-7 0,1 4 2,-7-3 4,-3 4 0,-6 7 3,-13 1-1,-9 12 3,0 0-1,-3 17 0,-12 4-2,-3 7-1,-1 4-1,0 4 0,1 1 0,4-3-1,5-3 1,4-4 0,6-9 0,-1-18 0,19 10 0,-3-20 0,3-7 0,2-7 0,0-6 1,4-6-1,-2-2 1,1 0 0,-2 2 0,-2 6 0,-4 4-1,-1 10 1,-2 4-1,-1 13 1,-12-1-2,16 23-2,-12-4 2,5 2-2,0 5 1,1-5-1,6 1-1,4-6-1,7 0-2,-3-14-7,21 13-15,-14-20-11,16 3-1,-8-13 0,7 2-1</inkml:trace>
  <inkml:trace contextRef="#ctx0" brushRef="#br0" timeOffset="4245.2428">15928 10870 93,'-14'-4'43,"-15"-1"-2,1 18 2,-17 1-37,4 10-4,-1 5 0,1 6-2,4 0 1,6 5-1,5-5 0,11 0 0,12-9 0,7-7 1,12-11-1,11-10 1,2-10-1,6-5 1,5-12-1,1-7 0,-1-3 1,0 0 1,-1 0-1,-9 4 0,-5 9 0,-8 6 0,-4 13-1,-13 7 2,0 24-3,-11 6-1,-7 13 1,-7 12-1,0 9 1,-4 7 0,-2 6 0,2-2-1,0-3 2,3-2 2,4-8-2,-2-10 2,1-10-1,4-12 1,-5-12-2,3-11 2,0-8-3,-1-12-3,6-5-2,-5-20-7,18 8-10,-11-25-14,16 5-4,-2-11-2,13 8 1</inkml:trace>
  <inkml:trace contextRef="#ctx0" brushRef="#br0" timeOffset="4762.2724">16208 11007 74,'-6'12'40,"6"-12"0,-5 17 0,5-17-34,20 1-2,5-2-1,9-1 0,4-4-1,9-5 0,-1-6 0,2 1 1,-6-4 0,-8-3 0,-8 0-1,-11-2 1,-13 3-2,-6 3 2,-10 7-2,-15 5 0,-6 10 0,-8 14 0,-3 9-1,-2 8 0,3 10 1,4 2-2,10 3 2,17-2-3,14-5 1,19-11-2,26-5-3,8-23-11,40 8-13,-6-21-11,24 2-1,-2-18 0</inkml:trace>
  <inkml:trace contextRef="#ctx0" brushRef="#br0" timeOffset="5257.3007">17875 10827 90,'-14'-2'43,"-11"0"-2,3 17-2,-11 4-33,4 10-4,1 3-1,5 7-1,0 2 1,12 0-2,6-4 2,13-4-1,9-10 1,10-4 0,7-13 0,5-11 0,4-6 0,1-10 0,-4-7 0,-8-5-1,-4-8 2,-9 0 0,-10-1-1,-4 2 0,-8 5 0,-8 9 0,-3 7-2,0 9 2,-1 11-4,1 5-1,13 15-6,-7-11-18,30 19-10,-3-13-3,24 5-2,3-15 0</inkml:trace>
  <inkml:trace contextRef="#ctx0" brushRef="#br0" timeOffset="5507.315">18862 10474 89,'0'-52'38,"-19"3"0,-5 20 2,-19 8-33,-3 26-2,-11 19 0,-4 27 0,-5 14-1,0 18 0,4 6-3,10 7-1,9-2 0,16-11-2,13-2-3,10-21-2,18-3-5,-9-31-20,18 1-9,-8-23 1,7-5-2</inkml:trace>
  <inkml:trace contextRef="#ctx0" brushRef="#br0" timeOffset="5678.3248">18167 10856 105,'-32'-13'44,"-1"-2"-2,33 15 3,0 0-37,43-11-5,18 4-3,18-7-4,22 10-11,2-19-14,22 13-12,-9-10-1,10 10-2,-9-7 1</inkml:trace>
  <inkml:trace contextRef="#ctx0" brushRef="#br0" timeOffset="6948.3975">2165 12952 65,'0'0'39,"-30"-7"-1,9 16 1,-8 2-34,-2 10 0,-9 5 0,4 6-2,-1 3-1,14 2 0,4-1 0,14-2-1,14-6 0,19-8 0,15-10-1,11-10 0,13-10 1,7-9 0,2-9 0,-5-6-1,-8-5 0,-12-5 1,-17 1-1,-12 3 0,-21 3 0,-15 6 0,-14 8-1,-7 5 1,-4 7 0,1 5 0,3 5 0,6 4 0,8 0 0,21-3 1,0 0-1,19-7 1,13 0-1,13 1 1,3 1 0,5 3 0,-1 3-1,-1 11 1,-9 10-1,-12 9 1,-8 9-1,-12 9 1,-10 5-2,-5 4 1,-8-1 0,2-7-1,0-9 1,-2-10 0,8-13 0,5-18 0,5-13 1,8-16 0,0-11 1,3-10 0,2-10 0,0 0 0,0-1 0,-4 6-1,0 6 0,-2 9-1,-1 11 0,0 8-1,3 15-1,4 3-1,6 12-3,1 0-4,18 15-15,-10-15-11,19 13-3,-3-12-3,17 10 2</inkml:trace>
  <inkml:trace contextRef="#ctx0" brushRef="#br0" timeOffset="7384.4224">3541 12824 78,'-24'-17'40,"0"17"0,-13-4 0,-2 16-34,-9 8 0,2 13-2,-3 11-1,1 4 0,3 5-2,8 1 1,11-5-2,11-5 1,16-10-1,14-13 0,14-14 0,14-8 1,7-14 0,5-11 0,1-6 0,0-7-1,-10-4 1,-7 1 0,-7 0-1,-11 8 0,-9 5 1,-7 8-1,-4 11 0,-1 10-1,-5 11 1,-1 8 0,0 11-1,0 3 1,0 6-1,4 2-1,5-1-1,2-8-1,9 2-3,-3-21-4,24 11-13,-13-30-9,20 3-2,-9-17-6,10 0 4</inkml:trace>
  <inkml:trace contextRef="#ctx0" brushRef="#br0" timeOffset="7752.4434">3943 12869 80,'1'-14'41,"-9"4"-2,8 10 1,-20 18-34,10 4-1,-9 5-1,3 7-1,1 1-2,1 1 1,3-2-1,2-3 0,7-9 0,6-8 0,-4-14 0,24 0 0,-3-15 0,3-7-1,5-10 1,3-5-1,-3-7 1,2-2-1,-4 1 0,0 3 0,-3 2-1,-5 10 1,-1 10 0,-1 9-1,-3 11 1,-4 8-1,3 13 0,-4 8-1,6 8-1,-1 2-1,10 1 0,2-4-2,14 2-3,-2-18-10,27 10-9,-9-26-6,19 4-5,2-17 1</inkml:trace>
  <inkml:trace contextRef="#ctx0" brushRef="#br0" timeOffset="8255.4722">5072 12786 74,'-31'-14'39,"6"5"0,-11-7 0,2 8-34,-3 1-1,5 6 1,-7 4-1,2 9 0,-2 7-1,1 11 0,-4 8 0,7 6-1,-1 1 0,12 4-1,10-4 1,9-5-1,11-11 0,14-10 0,12-12-1,10-10 1,10-14-1,0-10 0,4-10 0,0-7 0,-8-1 0,-5-1-1,-15 4 1,-4 5-1,-15 10 1,-4 14-1,-5 13 0,-18 27 1,2 14-1,-7 17 1,-2 23-1,-4 16 1,2 16-1,1 7 1,5 5-1,0-1 0,5-12-1,5-7 1,0-24 0,-1-17 0,-2-23 0,-2-18 1,-4-21-1,-2-15-1,1-10-1,-5-20-6,13 2-10,-17-34-8,23 4-12,-8-16-3,16 1 1</inkml:trace>
  <inkml:trace contextRef="#ctx0" brushRef="#br0" timeOffset="8764.5013">5333 12900 77,'-6'14'40,"14"1"0,-8-15 0,18 25-36,4-13 0,10-2-1,7-5 0,4-5-2,5-10 0,3-5 1,2-7-2,-5-4 1,-7-5-1,-8-2 0,-14 0 1,-9 2-1,-16 9 0,-11 11 0,-12 10 1,-11 13-1,-11 11 1,0 16 0,-2 7 0,3 6 0,14 2 0,10-4-1,15-6-1,19-9 0,22-10-4,11-19-5,30 3-17,-8-23-14,20-2 1,-6-15-3,4 0 3</inkml:trace>
  <inkml:trace contextRef="#ctx0" brushRef="#br0" timeOffset="9179.5251">6101 12778 80,'-19'17'42,"-9"-3"-2,7 21 2,-8 1-38,2 6 0,4 0 0,6 2-2,1-5 0,14-5 0,7-8 0,9-14-1,8-12 0,5-9-1,9-12 1,1-9-1,2-8 0,1-4 0,-4-2 0,-1 3 0,-10 6 0,0 8-1,-9 13 1,-16 14 0,12 21 0,-16 16 1,-6 18-2,-8 19 2,-1 15-2,-6 12 1,-4 10 0,-3 0-1,-2-2 1,2-7 0,2-13 0,-2-18-1,7-17 1,-2-21-2,9-17-1,0-24-3,11-3-9,-11-34-11,22 6-9,-9-28-6,7-4-2,-2-20 2</inkml:trace>
  <inkml:trace contextRef="#ctx0" brushRef="#br0" timeOffset="9518.5445">6705 12885 86,'34'12'43,"-5"-11"-1,13 5-1,0-7-41,1-6-2,9 11-18,-13-19-21,13 6 0,-11-9-1,9 4 0</inkml:trace>
  <inkml:trace contextRef="#ctx0" brushRef="#br0" timeOffset="10216.5844">7666 12688 63,'0'0'40,"0"0"-1,0 0 2,-23 22-35,10 10-1,-4 2-1,-1 10-1,1 1-1,3 1 1,8-5-2,10-5 1,5-11 0,11-9-1,11-14 0,5-12 0,8-13-1,0-8 1,2-9-1,-3-4 1,-3-6-1,-8-2 0,-4 6 0,-5 3-1,-8 8 1,-1 6-1,-8 13 1,-6 16-1,0 0 1,4 37 0,-7 11-1,-4 16 2,-1 12-1,-3 16 1,-1 8-1,-3 7 0,-2-1 0,-4-3 0,-2-8 0,-6-11 0,-1-10 1,-1-18-2,-4-14 1,0-18 0,1-16-1,5-20-1,6-10-3,1-29-6,22 6-18,-11-29-9,24-4-3,-2-17-1</inkml:trace>
  <inkml:trace contextRef="#ctx0" brushRef="#br0" timeOffset="10629.608">8200 12772 83,'19'24'42,"-19"-24"0,5 20-3,-5-20-34,21 1-2,0-4 0,9 2-2,8-9 1,10 3-1,4-6 0,2 0-1,0-4-1,-8-2 1,-4-2 0,-10 0-1,-11-1-1,-9-3 1,-10 4 0,-10 1 0,-6 3 1,-8 3-1,-4 8 1,-5 9 0,-6 10 1,-1 15 0,-1 8 0,5 11 0,1 6 0,9 6 0,9-4 0,13-2-1,13-8 0,18-16-1,18-12-2,12-23-3,17 1-12,-5-38-13,19 4-10,-6-22-2,7-3 2</inkml:trace>
  <inkml:trace contextRef="#ctx0" brushRef="#br0" timeOffset="10824.6192">9319 12067 87,'-32'6'41,"7"36"3,-11 8-2,6 27-35,-9 4-4,1 12-1,-2 6-1,7 0-2,8 0-1,9-11-4,16-3-5,-3-35-20,29-5-12,6-30 1,22-17-1</inkml:trace>
  <inkml:trace contextRef="#ctx0" brushRef="#br0" timeOffset="11011.6299">9726 12046 83,'0'0'43,"-30"8"-1,-2 43 2,-12 17-36,3 15-5,-1 5-2,4 6-2,5-3-4,4-21-11,23 5-26,2-16-1,14-5 0,4-15 0</inkml:trace>
  <inkml:trace contextRef="#ctx0" brushRef="#br0" timeOffset="12053.6895">10155 12543 46,'14'-19'36,"-18"5"3,-6 4 0,-16-5-29,0 14 0,-14-1-3,-1 12 0,-10 2-1,-1 19 0,-2 3-2,5 14 0,7 0-2,11 6 0,10-2 0,19-1 0,15-12-1,18-9 0,14-13 0,12-13-1,7-12 1,5-14-1,1-10 1,-10-8-1,-3-5 1,-13-2-1,-13 0 0,-11-2 0,-8 3 0,-12 2 0,-6 6 1,-4 7-1,-4 6 0,1 5 1,3 11-1,10 9 0,-15 0 0,16 9 0,7 5 0,7 0-2,4-1 2,10-3-1,3-1 1,5-4-1,3-4 2,-2-2-1,-2-4 1,-5 2 1,-5-4-1,-8 5 1,-6-4-2,-12 6 2,0 0-2,-7 21-1,-7-1 1,0 4-1,-3 10 1,1 4-1,3 6 1,1-3-1,10 0 0,6-4 2,7-11-1,7-7 0,11-11 0,4-12 0,4-11 1,2-9-1,-4-3 1,-2-6-1,-2 2 0,-7 0 0,-7 7 0,-3 3 0,-14 21-1,12-11 1,-12 11 0,3 26-1,1-4 1,0 6-1,3 1 1,5 0 0,3-2 0,8-10 0,-1-6 0,4-9 0,1-10 1,2-9-1,-3-6 0,-3-9 0,-4 0 0,-9-6-2,2 0-2,-11-10-7,11 14-9,-20-17-7,19 22-3,-16-12-5,19 12-5,-1 2-1</inkml:trace>
  <inkml:trace contextRef="#ctx0" brushRef="#br0" timeOffset="13305.7611">12325 12595 29,'12'-31'36,"-9"-1"2,-4 4 1,-15-9-22,4 18-4,-19-8-4,2 10-2,-6 0-2,-1 14 0,-5 3-2,2 11 1,-2 4-2,7 13 0,0 5 0,11 6 0,2 2-1,13 4 0,8-5 0,15-2-1,11-9 0,13-7 1,9-9-1,6-12 0,6-10 0,1-12 0,-2-5 0,-2-10 0,-3-2 1,-8-6-1,-7 2 1,-12 3 0,-6 6-1,-7 1 1,-6 12-1,-12 5 1,-6 7-1,-4 9 1,-3 6-2,1 5 1,-3 1 0,7 4 0,3 2 0,9-3-1,9-1 1,8-4-1,6-2 2,11-3-2,0 4 1,2-5 0,1 2 0,-5 3 0,-8 2 0,-3 2 1,-8 2-1,-9 4 0,-1-3 0,-8 0 1,-1 0-1,-1-4 0,7-13 0,-11 17 1,11-17-1,0 0 1,0-15-1,9-3 1,2-2 0,7-7 0,-2-9 0,8-1 1,0-3-1,0 3 0,-1-1 0,-3 6-1,-1 1 1,3 5-1,2 4 0,-1 4-2,5 5-2,-2-3-4,19 17-12,-16-19-5,22 24-7,-15-18-4,14 15-6,-4-4 1</inkml:trace>
  <inkml:trace contextRef="#ctx0" brushRef="#br0" timeOffset="14061.8043">14271 12361 38,'6'-21'37,"2"9"1,-12 2 0,4 10-23,-24 9-4,13 8-3,-11 4-2,2 13-2,-2-1 0,4 10 0,-1-4-1,11 0 0,3-3 0,10-7-2,8-11 1,12-7 0,6-13-1,12-9 0,5-10-1,6-9 1,1-6 0,-1-6-1,-1-3 1,-6 1-1,-6-1 1,-9 12-1,-7 4 0,-9 13 0,-16 16 0,0 0 1,-10 39-1,-5 10-1,-12 17 1,-3 16 0,-6 14-1,1 9 1,-3 1 0,1 2 0,5-12-1,0-10 1,3-13 0,3-18 0,2-16 0,0-18-1,5-20 0,-1-19-2,4-12-1,2-18-4,20 0-13,-14-32-8,26 7-5,-2-18-7,20 7 1,4-6 1</inkml:trace>
  <inkml:trace contextRef="#ctx0" brushRef="#br0" timeOffset="14460.8271">14897 12411 80,'-7'13'40,"9"2"0,-2-15 1,12 3-37,12-7-1,14-1 0,3-5-1,11-1 0,5-2-1,-2-2 0,-1-4 0,-7 0-2,-8-2 2,-8-1-1,-12-2 1,-7 1-1,-10-2 1,-6 0-1,-9 8 1,-7 5-1,-12 10 0,-5 9 1,-7 12 0,-3 11 1,0 7-2,4 8 2,7 3-1,9-3-1,19-6 0,16-8 0,21-10-1,17-16-3,16-6 0,8-22-7,21 9-12,-13-29-13,12 8-3,-10-19-3,5 5 3</inkml:trace>
  <inkml:trace contextRef="#ctx0" brushRef="#br0" timeOffset="14674.8394">15956 11737 108,'-14'29'40,"-16"6"2,5 26-12,-10 4-27,-3 11-3,3 4 1,2 0-1,5-1-1,4-7 1,13-8-4,7-16-2,19-8-6,-15-40-18,40 16-12,-8-28 1,14-4 0</inkml:trace>
  <inkml:trace contextRef="#ctx0" brushRef="#br0" timeOffset="14891.8518">16285 11745 79,'0'0'42,"-25"24"-1,-5 16 2,0 19-33,-8 5-7,2 8-3,0 1 1,5-3 1,10 2-4,2-10 0,18-3-6,-6-23-15,25 4-18,-3-22 1,16-4-3,-2-15 2</inkml:trace>
  <inkml:trace contextRef="#ctx0" brushRef="#br0" timeOffset="15670.8963">16453 12173 60,'0'0'41,"-25"-11"-2,9 26 2,-13-2-20,6 11-16,0 8-1,3 1 1,1 4-3,9 1 2,2-6-3,8-3 1,5-7-2,5-5 1,7-9-1,4-8 0,4-9 0,0-7-2,4-5 2,-1-9-1,2-1 1,-8-7-2,1 1 1,-7 3 0,-3 1 1,-6 5-1,-5 6 1,-2 6 0,-1 6 0,1 10 0,0 0 0,0 0 1,9 13-1,6-8 1,3 2-1,5 0 1,2-5 0,4 0 0,-1-4 0,0 0 0,-6-1 0,-2 0 0,-5 1 0,-5 2-1,-10 0 1,0 0-1,8 23 1,-13-7-1,-5 7 1,-2 7 0,-2 1-1,0 8 0,0-5 0,6 2 1,1-5-1,10-8-1,8-10 1,8-10 0,9-10 1,7-10-2,5-6 2,2-7-2,2-6 2,-6 3 0,0-1-1,-8 10-1,-7 6 1,-9 10 0,-14 8-1,9 15 2,-10 3-2,-4 9 1,1 1-1,-3 4 2,2-3-2,3-3 1,4-8 0,3-6 0,-5-12 0,22-1 0,-11-9 1,7-10-1,-2-3 1,2-8-2,0-2 2,1-4-2,2 3-1,-5-9-7,12 14-6,-17-16-8,19 26-6,-22-17-6,17 19-8,0-4 1</inkml:trace>
  <inkml:trace contextRef="#ctx0" brushRef="#br0" timeOffset="16675.9538">17509 12204 62,'0'0'37,"-19"10"0,13 3-6,-7-9-22,9 8-2,4-12-2,-7 25-1,5-9 0,5 5 0,1 0-2,4 3 1,3-4-2,2 1 2,7-8-2,4-5 1,5-8-1,8-8-1,2-9 2,6-7-3,-2-7 3,0-3-3,-2-3 3,-2 3-3,-7 4 1,-8 8 1,-6 8-2,-18 14 2,11 12-1,-19 12 0,-6 16 0,-2 14 1,-7 11 0,-5 12-1,-2 4 0,2 4 1,0-2-1,3-3 0,3-9 1,-3-8-2,7-14 1,-2-11 0,4-11 0,-2-13-1,0-13 0,1-13-1,2-6-2,0-13-2,9 3-6,-12-26-15,23 11-7,-8-16-5,13 6-2,3-8 1</inkml:trace>
  <inkml:trace contextRef="#ctx0" brushRef="#br0" timeOffset="17036.9745">18379 12248 94,'-21'2'42,"21"-2"0,0 0-1,42 6-39,1-12-2,13-6-2,20 4-3,-1-10-3,18 16-22,-13-12-10,-2 14 0,-16-4-1</inkml:trace>
  <inkml:trace contextRef="#ctx0" brushRef="#br0" timeOffset="18599.0638">19411 12170 82,'-34'7'41,"-3"-3"-2,6 11 1,-9-3-36,11 6-1,4 1-2,7 5 1,4 2-2,9 0 2,9 1-2,8 3 1,10-8 0,10-4 0,7-5 0,9-10 0,1-6 0,1-11-1,0-3 1,-5-13-1,-8-1 1,-5-5-2,-15-2 2,-11 2-1,-7-1 0,-11 6 0,-9 3 0,-2 7 0,-4 6 0,4 4 0,6 7-1,4 4 2,13 0-1,1 11 0,17-1 0,8 0 0,12-1 0,3 1 1,5 2-1,-2-3 0,-1 3 1,-6 0-1,-8 4 1,-7 4 0,-14 5-1,-5 3 1,-9 4-1,-7 2 0,-1 3 0,-1-3-1,1-4 1,0-3-1,5-9 0,8-6 0,1-12 2,15-9-1,2-9 1,5-8 1,5-8-1,2-4 0,1-6 0,1-2 0,-3 1 0,-5 6-1,-3 6 0,-6 6 0,-4 8 0,-3 5 0,-7 14 0,14-3-1,-14 3 1,22 15 0,-3-4 0,5 0 0,5 2 0,8-2 0,5-1 0,4-1 0,1-3 0,-2-4 0,-2-1 0,-9-3 0,-7-3 1,-5-3-1,-12-1 1,-10 9-1,-5-19 0,-15 15 0,-4 3 0,-8 4 1,-5 9-1,-4 5 0,-3 5 0,2 8 0,5 2 0,8-1 1,10-2-2,9-3 2,14-7-2,15-6 2,9-10-1,10-6 0,7-9 0,0-3-1,2-5 2,-4-5-1,-5 0 1,-6 0-1,-9-2 0,-9 5 0,-3 3 0,-7 2 0,-4 17 1,-5-11-2,5 11 1,-19 22 0,5 0 0,3 5 0,-1 7-1,3-2 2,6 3-2,9-6 1,8-4 0,6-8 0,11-8 0,8-4 0,8-12 0,1-3 0,3-10 1,3-3-1,-3-5 0,-3 2 0,-4-2 1,-10 4-1,-5 2 0,-9 8 0,-7 6 0,-13 8 0,0 0 0,-11 23 0,-8 3 0,-3 0 0,-2 6 0,2 1 0,0-3-1,5-3 2,4-7-2,9-10 1,4-10 0,22-8 0,2-13 1,5-7-1,5-5 1,5-6-1,0-2 1,-1 3-2,0 2 1,-6 7 0,-8 9 0,-5 9 0,-9 12 0,-5 12 0,-5 10-1,-5 4 0,0 9-2,-4-1-1,9 6-4,-2-13-6,21 14-8,-9-25-4,31 12-3,-7-25-2,31 7-4,-3-15-2</inkml:trace>
  <inkml:trace contextRef="#ctx0" brushRef="#br0" timeOffset="19238.1004">21986 12196 63,'-22'2'38,"-3"-9"-1,6 7 3,-9-14-26,5 10-7,-10-8-1,-3 12 0,-7 1-1,-2 10 0,-5 2-1,-1 7-1,5 4 0,5 3-1,11 0-1,13 0 1,11-6-2,12-2 1,12-8-1,16-4 1,7-5-1,7-4 0,6-6 0,0-5 0,2-4 0,-2-2-1,-6-4 1,-5 1 0,-5-1-1,-8-1 1,-6 3 0,-6 4 0,-5 6-1,-13 11 1,0 0-1,0 0 1,-19 30-1,2 3 2,-6 12-2,-3 8 1,-5 11-1,0 8 1,0 0 0,2 8-1,0-3 1,1 1-1,5-8 1,-2-8 0,4-9 0,-1-9 0,3-14-1,-3-13 1,1-13 0,-3-12-1,2-12 1,1-9-2,5-10 1,0-9-2,9-8-1,1-7-3,16 9-7,-5-14-7,27 20-6,-12-13-2,23 21-6,-5-5-5,17 13 2</inkml:trace>
  <inkml:trace contextRef="#ctx0" brushRef="#br0" timeOffset="19659.1245">22381 12207 68,'-24'14'41,"15"10"-2,-4-12 1,18 11-12,7-16-25,8-1-1,15-9 0,5-4-2,7-8 1,1-3-1,2-5 1,-1-5-1,-8-2 1,-4-1 0,-12 0-1,-8-1 1,-11 4 0,-11 5-1,-15 8 0,-12 9 1,-13 13 0,-9 16 0,-7 14 1,-2 9 1,1 11-2,4 4 1,17-2-1,14-1-1,17-7 0,20-15-2,19-7 0,18-14-3,19-6-1,6-23-10,22 15-8,-14-25-7,16 14-3,-17-13-7,7 6 0</inkml:trace>
  <inkml:trace contextRef="#ctx0" brushRef="#br0" timeOffset="19818.1336">23279 12510 115,'-31'12'43,"15"2"-3,-3-19-3,4-14-50,24 6-11,-11-26-8,23 10-8,-12-13-7,10-4 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9T23:58:23.336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48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19T23:59:47.453"/>
    </inkml:context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3039 864 65,'0'0'38,"0"0"-1,22-56 1,-22 56-35,0 0 0,0 0 0,0 0-1,0 0-2,0 0 1,0 0 1,0 0-1,21 38 1,-34 27-1,0 10 1,-8 8 0,3 3 2,-3-1-3,4-5 1,-4-12-1,12-26 0,4-13 0,15-11 0,9-6 0,18-11 0,15-7 1,12-7-2,13-6 1,7-3 0,5-3-1,-1-5-1,3 3-4,-16-10-19,0 15-14,-18-1 0,-5 9-2,-15 2 2</inkml:trace>
  <inkml:trace contextRef="#ctx0" brushRef="#br0" timeOffset="241.0138">4111 1010 85,'0'0'39,"0"0"-2,0 0 3,6 31-39,-11 19 2,-5 11-2,0 12-1,1-2-3,8-4-4,14-7-29,-4-25 0,15-12 0,1-21-2</inkml:trace>
  <inkml:trace contextRef="#ctx0" brushRef="#br0" timeOffset="430.0246">4274 925 93,'0'0'39,"-38"-67"0,38 67-1,-41-57-40,41 57-6,0 0-15,-41-54-14,41 54 0,0 0-2,0 0 1</inkml:trace>
  <inkml:trace contextRef="#ctx0" brushRef="#br0" timeOffset="1028.0588">4527 1091 77,'14'71'37,"-10"1"-2,-6-5 1,-3-8-31,3-8 1,-7-7-1,6-2-2,-1-9-1,1-6 0,2-12-1,1-15-1,0 0 1,17-14-1,-7-10 0,-1-10 1,-1-8-1,-1-7 1,-7 49 0,10-60-1,-10 60 2,9-71-4,-9 71 3,22-72-2,-22 72 2,25-72-2,-25 72 2,41-64-2,-41 64 1,46-52 1,-46 52 1,56-37 0,-56 37-2,58-19 1,-58 19-3,29 10 3,14 21-2,-16 18 2,-15 6-4,-16 8 2,-19 0 0,-13-4 0,-13-9 1,-2-15 0,0-9 0,3-4 1,3-9 0,7-5 0,5-3-1,9-3 1,5-1 0,19-1 0,-13 8 0,13 6 0,3 13 0,-1 12-1,1 8 1,-1 12-1,-3 9 1,-2 7-3,-2 2 2,0-4-2,2-8 1,1-11-3,11-10-5,-5-26-29,26-14 0,-1-27 0,21-11-2</inkml:trace>
  <inkml:trace contextRef="#ctx0" brushRef="#br0" timeOffset="1248.0714">5294 1094 109,'0'0'42,"37"-50"1,-20 27-4,4 33-37,-15 23-1,-14 32 1,-13 13-3,9 2-1,4-1-2,9-12-4,20-16-28,-12-14-4,13-16 1,-1-19-1</inkml:trace>
  <inkml:trace contextRef="#ctx0" brushRef="#br0" timeOffset="1428.0817">5502 927 113,'-15'-49'40,"15"49"1,-28-85-2,28 85-42,-19-68-5,19 68-29,0 0-3,3-47 0,-3 47-1</inkml:trace>
  <inkml:trace contextRef="#ctx0" brushRef="#br0" timeOffset="1864.1066">6049 1016 114,'0'0'40,"0"0"2,0 0-4,0 0-33,-19 59-1,-33-33-2,-3 12 1,-3 10-3,7 2 2,7 5-2,22-1 1,15-8-1,22-22 1,17-20 0,20-21 1,-52 17-2,70-42 0,-70 42 0,81-69 0,-81 69 0,95-93 0,-53 36 0,3-9 0,-1 0 0,-2 0 0,-9 2 0,2 4 0,-8 8 0,-27 52 0,38-77 0,-38 77 0,0 0 0,0 0 0,0 0 0,-6-19 0,-6 80 0,5 37 0,6 25-6,8-2-10,28-7-24,12-29-2,23-26 0,-7-37 0</inkml:trace>
  <inkml:trace contextRef="#ctx0" brushRef="#br0" timeOffset="2224.1272">7083 891 108,'0'0'42,"0"0"1,-43-52-2,43 52-37,-48-6-1,48 6 2,-57 12-1,57-12-1,-52 27-1,52-27-2,0 0 0,-53 56 0,53-56 0,0 0 0,4 60 0,18-47 0,12 35 0,4-4 0,7 3 0,-12 4 0,-12 5 0,-28-5 0,-14 0 0,-17-10 0,-6-10 0,9-6-6,-5-20-20,40-5-14,-16-10-3,42-6 2,5-10-3</inkml:trace>
  <inkml:trace contextRef="#ctx0" brushRef="#br0" timeOffset="2397.1371">7456 1319 133,'-23'28'46,"-9"-7"-2,10 13-12,-4-22-32,5-9 0,7 4-6,-8-15-35,22 8-2,-1-13-1,1 13-2</inkml:trace>
  <inkml:trace contextRef="#ctx0" brushRef="#br1" timeOffset="6876.3933">3290 1829 70,'0'0'38,"18"0"-3,-18 0 2,17-1-32,-17 1-1,26 0 0,-9-4-1,8 4-1,-1-2-1,8 1 1,2 0-1,2 1 1,3 2-1,4-1 0,3 1-1,7 3 0,3 0 1,6-2-1,7-2 0,4-1 0,7-4 1,5-1-1,5 0 1,4 0-1,3-3 1,-1 2-1,4 2 1,-2 2-1,0 3 1,-2 0-1,2 3 1,2-2-1,-2-1 0,3-2 1,4-2-1,-1-3 0,4-1 1,3 0-1,2-2 1,2 0-1,-5 2 0,2 1 0,0 1 1,-6 2-1,1 2 0,-2 0 0,-5-1 0,-6 2-1,-4-1 1,-6 0 0,-5-1 1,-7-1-2,-11 0 1,-12 0-1,-12-1 0,-9 2 0,-8-1-3,-20 3-2,18-8-26,-27 0-5,9 8 0,-23-8 0</inkml:trace>
  <inkml:trace contextRef="#ctx0" brushRef="#br2" timeOffset="32580.8635">1387 2612 83,'5'-16'35,"-6"-2"1,3 7-1,-3-4-33,1 15 0,0-19 1,0 19 0,0-10 1,0 10 0,0 0 0,-5 22 0,-6 0-1,-3 18 0,-5 11-1,0 10 1,-9 11-3,-3 12 3,-2 1-3,1 2 1,4-7-1,5-9 1,5-11-1,13-8-1,10-18 2,14-13 0,16-14 0,10-10-1,8-8 1,9-4-1,1-6 0,2 2 1,-1-3-2,-4-3-3,-3 13-5,-18-15-26,13 12-4,-15-15 0,7 11 0</inkml:trace>
  <inkml:trace contextRef="#ctx0" brushRef="#br2" timeOffset="32805.8764">2085 2945 91,'-16'12'37,"6"14"-1,-7 2 0,10 8-32,0 7-1,7 8 0,-2 1-1,9 7-3,-3-1 0,6-10-3,2 0-10,-4-26-22,12-9 0,-5-26-1,12-11 0</inkml:trace>
  <inkml:trace contextRef="#ctx0" brushRef="#br2" timeOffset="33521.9173">2142 2582 85,'-34'-16'36,"3"4"0,8 13 3,-3 3-35,26-4-2,-1 15-3,16-12 0,22 9-5,2-11-2,17 13-1,-2-11 0,14 18 1,-13-6 3,0 10 2,-8 7 3,-12 1 4,-4 13 3,-17-2 2,0 16 0,-19-8-1,2 16 0,-10-7-2,2 3 0,-6-6-3,6-3-1,-1-8 0,2-9-1,3-9 1,6-11-2,1-18 1,0 0-1,18-13 1,-4-9 0,0-12 0,1-9 0,-1-8-1,1-6 1,-1-7-1,-1 0 0,-2 3 0,3 3 0,-1 7 0,1 9 0,5 2 1,1 14-1,2 9-1,4 11 1,-2 7 0,-1 5-1,0 9 0,0 3 0,-7 11 0,-7 4 1,-7 8-1,-12-1 1,-8 6 0,-4 4 1,-9-2-1,-4 3 0,-4-6 0,-3-4 1,4-4-1,4-3 1,3-7-2,6-1 2,5-4-1,5 4-1,6 3 2,3 6-1,2 9 0,0 6 0,0 8 1,0 3-2,-2 1 1,5-4 0,-3-5-4,4-16-3,18-3-19,-7-32-12,20-7 1,-5-28-2,23-8 0</inkml:trace>
  <inkml:trace contextRef="#ctx0" brushRef="#br2" timeOffset="33722.9288">3161 2792 108,'-14'24'40,"5"24"-1,-14-1-2,8 15-35,0 7-1,4 4 0,4 2-3,7-9-1,5 3-4,-5-29-23,17-2-9,-3-29 0,13-13 0</inkml:trace>
  <inkml:trace contextRef="#ctx0" brushRef="#br2" timeOffset="33889.9384">3167 2441 94,'-13'3'39,"-1"5"-2,12 10-3,11 11-52,8-12-20,18 6 2,7-10 0,16 11-2</inkml:trace>
  <inkml:trace contextRef="#ctx0" brushRef="#br2" timeOffset="34278.9606">3759 2781 98,'-51'12'41,"4"14"0,-6-2-2,3 16-33,7 1-1,9 10-1,6-1-1,14-3-1,19-12-1,12-15 1,14-15-2,12-21 1,12-20 0,9-16-1,4-17 1,0-11-1,-7-10 1,-3-2-2,-8-3 1,-8 5-1,-11 10 2,-11 12-2,-9 21 0,-9 26 1,-13 30-1,-12 26 2,-11 32-1,-4 16 0,1 17-3,1 5 1,14 7-5,7-22-6,36 9-12,1-39-11,35-7-4,1-25-1,22-15 1</inkml:trace>
  <inkml:trace contextRef="#ctx0" brushRef="#br2" timeOffset="34594.9787">4444 2646 90,'-56'11'40,"4"15"1,-7-5-1,19 13-18,8-6-20,13 1-1,16-7 1,20-6-1,14-4-1,15-3 1,4-2 0,5 1-1,-1 1 1,-6 5-1,-9 7 1,-17 5-1,-18 9 1,-19 6-1,-14 3 0,-11 2 0,-7-3 0,-5-7-2,4-7-2,4-22-7,26 3-11,-3-40-10,29 1-10,8-26 0,25-3-1</inkml:trace>
  <inkml:trace contextRef="#ctx0" brushRef="#br2" timeOffset="35435.0267">1676 3788 85,'37'-10'34,"12"-11"0,18 6-7,14-9-26,14 1 1,16-2 0,12 7 0,7-2-1,9 5 1,8 2 1,6 5 0,-3-5-1,4 6 1,-4-6 0,5 1-1,-6-8 1,-3 1-1,-8-5-2,-13-2 0,-8 5-8,-25-9-28,-10 14-1,-30-3 0,-17 15-4</inkml:trace>
  <inkml:trace contextRef="#ctx0" brushRef="#br2" timeOffset="36555.0908">5943 2774 87,'-25'-12'36,"-6"13"0,-13-2 1,2 16-31,-12 4-2,-2 13 0,-5 4-1,1 13 0,5 2-1,11 5 0,7-3 0,17-1-1,15-6 0,17-12 0,18-14 0,14-15 0,9-18 1,13-12-1,3-15 0,1-15 1,-2-6-1,-6-2 0,-10-1 0,-6 6 0,-12 9 0,-11 8 0,-11 13-1,-11 15 1,-1 13-1,-24 19 1,0 14-1,0 11 0,0 9-1,2 8 1,6 0 0,9-5-1,9-6 1,16-10 0,11-15 0,13-12 0,11-17-1,6-7 1,3-10 0,1-10 0,-4 1 0,-5-7 0,-9 5 1,-10 2-1,-11 7 0,-5 5 0,-19 18 0,10-9 0,-15 18 0,-6 13 0,-6 9 0,-3 6 0,2 7 0,0 1 0,1 0 0,4-4 0,4-8 0,9-9 0,4-13 1,8-13-1,8-19 1,1-9-1,6-11 1,2-6 0,4-5 0,-4-5-1,2 5 1,-7 3-1,-3 11 0,0 5 0,-5 10-1,-5 5 0,6 11-3,-3-1-2,13 19-14,-11-14-10,22 12-9,-8-10 0,18 9-1,-4-11 2</inkml:trace>
  <inkml:trace contextRef="#ctx0" brushRef="#br2" timeOffset="36912.1112">7039 2874 106,'1'25'37,"-1"-25"2,22 20-2,-3-20-32,22-6-1,4-11 0,8-8-2,-2-8 1,0-3-2,-6-5 0,-9 1 0,-15 1-1,-18 7-1,-19 7 1,-14 10 1,-14 16-1,-13 14 1,-11 17-1,-4 14 1,1 16 0,10 8 1,12 0-1,22 1-1,24-9 0,28-17-1,33-16-4,20-24-9,36 0-14,-1-32-8,22 1-5,-14-19-1,2 4 0</inkml:trace>
  <inkml:trace contextRef="#ctx0" brushRef="#br2" timeOffset="54627.1245">8648 2099 75,'0'0'36,"0"0"-2,-2 30 1,8 15-33,-10 9 0,4 16 1,-4 13 0,3 10-1,-3 7-1,-1 2 1,-3 2-2,-1-8 0,3-5-6,-9-21-26,11-10-2,-1-22-1,6-15-2</inkml:trace>
  <inkml:trace contextRef="#ctx0" brushRef="#br2" timeOffset="54832.1362">8504 2801 92,'-38'0'38,"10"13"0,2-8 1,26-5-33,0 0-2,21-2-2,24-20-1,13-11-4,17-5-3,3-23-16,18 5-15,-8-13-2,6 2 0,-18-7-1</inkml:trace>
  <inkml:trace contextRef="#ctx0" brushRef="#br2" timeOffset="55247.1599">9230 2001 80,'-18'22'39,"12"17"-1,-10 1 1,18 20-33,-14 7 0,4 15 1,-7 11-3,0 9 0,-6 0-2,1-4 1,2-5-2,-4-16 2,11-18-2,2-11-1,3-25 1,6-23-1,25-2 1,2-21-1,2-9 1,4-6-1,0-10 1,2-2-1,-1 1 0,-2 6 0,-9 11 0,-3 10 1,-3 12-2,-3 16 2,-8 14-2,-4 13 0,-4 8 0,0 9-1,3 2-1,-2-2-2,8 5-3,-7-28-18,22 11-13,-4-25 1,20 1-1,-4-23 1</inkml:trace>
  <inkml:trace contextRef="#ctx0" brushRef="#br2" timeOffset="55583.1792">9684 2768 96,'-7'10'39,"14"12"0,-7-22-2,29 8-35,5-12 1,14-7 0,5-10-1,4-4 0,0-9-1,-4 1-1,-5-6 1,-12 2-1,-18 1 1,-15 11-2,-15 6 2,-17 10-2,-14 12 2,-11 14 1,-4 15-1,-2 12 2,4 6-2,7 7 1,12-2 0,19-3-1,22-10-1,24-12-2,25-15-3,16-22-14,27 3-19,-2-20-3,19 2 1,-10-18-2</inkml:trace>
  <inkml:trace contextRef="#ctx0" brushRef="#br2" timeOffset="57249.2744">11938 1951 72,'-13'-60'35,"-4"11"2,-18 1-1,1 15-31,-16 14 0,2 16-1,-4 12 1,8 23 0,0 19-1,7 22-2,6 18 1,9 17-2,8 8 0,5 11-1,5 2-2,3-7 0,6-2-4,-5-21-1,16-7-28,-15-28-1,6-10-1,-9-30-1</inkml:trace>
  <inkml:trace contextRef="#ctx0" brushRef="#br2" timeOffset="57437.2852">11243 2635 97,'-11'-9'38,"-2"1"2,26 12-2,14-5-36,13-1 0,20-3-3,12-4-4,18 4-7,-4-18-21,17 14-3,-5-9-2,6 11 0</inkml:trace>
  <inkml:trace contextRef="#ctx0" brushRef="#br2" timeOffset="57835.308">12338 2470 90,'-30'-11'37,"-3"13"1,-14-4 0,4 18-30,-9 1-2,4 14 0,0 6-3,5 11 1,7 1-1,9 0 0,9-2-1,15-8 1,14-8-2,12-13 0,14-16-1,12-16 1,7-15 0,11-12-2,-1-9 2,-5-6-2,-4-5 2,-9 0-2,-11 6 1,-10 9-1,-12 10 2,-7 12-1,-8 24 0,0 0 0,-25 38 0,9 10 1,-2 13-2,0 5 2,3 4-2,9-4 0,10-6-2,11-17-1,21-12-7,0-37-15,29-1-14,-8-26 1,19-4 0,-5-23-1</inkml:trace>
  <inkml:trace contextRef="#ctx0" brushRef="#br2" timeOffset="58036.3195">13130 1798 97,'-21'16'40,"4"31"-1,-12 11 0,10 19-32,-5 7-4,4 13 0,2-2-2,8 2-1,5-9-4,4-8-1,13 2-22,-6-30-11,13-5 0,-15-29-1,11-3 0</inkml:trace>
  <inkml:trace contextRef="#ctx0" brushRef="#br2" timeOffset="58481.3449">12787 2259 106,'-7'-16'40,"22"19"1,9-8-2,30-2-37,5-5-1,21-2 0,8-1 0,0 0 0,-2 0-1,-10 1 1,-14 8 0,-18 3-1,-15 6 1,-29-3 0,-7 23-1,-20-1 0,-13 4 1,-7 7-1,-3-1 0,5 3 1,6-6-1,11 1 0,22-10 1,17-8-1,22-10 0,18-5 1,16-6-1,6 3 1,-1 2 0,-1 5 0,-18 9-1,-11 11 1,-22 14 0,-22 6 0,-25 14 0,-14 2 0,-9 2-1,-7-6 0,2-7-1,2-10-2,13-4-7,-1-30-13,41-2-16,-16-14-2,30-9-1,6-14-3</inkml:trace>
  <inkml:trace contextRef="#ctx0" brushRef="#br2" timeOffset="59088.3796">14694 2425 74,'-10'-13'41,"-14"3"-3,-1 19 2,-20-1-16,-7 21-20,-5 7 0,0 7 0,0 2-1,5 4 1,7 1-1,14-9 0,17-9-1,21-6 0,22-20-1,21-12-1,16-11 1,11-15-1,6-9 0,2-8 0,-6 0 0,-12-2-1,-15 5 1,-13 10 0,-16 3-1,-14 14 1,-9 19 0,-15-2 0,-7 21-1,-2 9 2,-4 9-1,5 9 1,3 2-2,6 2 1,11-1-3,11-13 1,18-5-4,9-22-4,25 9-14,-10-29-12,22 4-4,-11-24 0,12 4 3</inkml:trace>
  <inkml:trace contextRef="#ctx0" brushRef="#br2" timeOffset="59438.3997">15381 2432 80,'-8'-20'37,"8"20"1,-29 5 0,12 26-13,-12-3-19,1 9 0,3 2-2,2 7 0,4 0-2,0-5 1,10-6-1,6-7-1,6-8 0,6-8-1,10-15 1,10-11-1,3-10 1,2-11-2,3-4 2,2-6-2,-2-6 2,-1 2-2,-6 4 1,-7 9-1,-8 7 0,-1 13 1,-14 16 0,14 8-2,-14 17 1,-1 10-1,1 9-1,1 1-1,11 10-4,-6-18-11,28 13-13,-6-23-7,29 2 0,-5-24 0</inkml:trace>
  <inkml:trace contextRef="#ctx0" brushRef="#br2" timeOffset="59788.4197">16147 2486 110,'-23'-6'40,"-24"0"0,8 22-1,-12 6-35,-2 12 1,4 4-2,6 7 1,8 2-2,17-4 1,14-8-2,25-10 0,15-18 0,18-14-1,13-13 2,8-14-5,1-17 3,2-10-1,-3-15 1,-6-7-1,-16-4 0,-2-5-1,-16 11 2,-13 6 1,-9 17-1,-11 15 1,-12 27-1,-9 27 0,-14 29 0,-5 26 0,-3 14-2,3 8-3,9 17-6,3-20-10,30 14-12,3-24-7,34-6-3,10-24 0</inkml:trace>
  <inkml:trace contextRef="#ctx0" brushRef="#br2" timeOffset="60277.4476">17427 2385 92,'6'-22'40,"-17"-1"0,11 23-2,-38 4-32,5 15-2,-8 10-1,-2 9 1,-7 12-1,0 9 0,7 5 0,10-3 0,11-1-1,17-8 0,17-6-1,18-14-1,24-10 0,17-19-1,11-10 1,3-10 0,-5-13 0,0-7 1,-11-5-2,-14-2 0,-24 1 0,-17 5 0,-19 5-1,-13 7-1,-10 9 1,-7 3-3,4 11-1,-2-5-3,24 18-16,-5-20-8,28 13-6,8-17-1,24 10 1</inkml:trace>
  <inkml:trace contextRef="#ctx0" brushRef="#br2" timeOffset="60490.4598">18146 2441 97,'-25'19'40,"5"18"4,-17-6-3,14 17-34,-7-2-4,3 6 0,4-5-1,7 2-2,7-4-1,9-4-3,15-5-3,1-24-14,25 5-19,-12-25-1,19 1-2,-10-24 3</inkml:trace>
  <inkml:trace contextRef="#ctx0" brushRef="#br2" timeOffset="60640.4684">18102 2024 112,'-23'-21'40,"1"0"-2,13 11-16,26-9-50,3-12-10,20 9-2,1-16 0</inkml:trace>
  <inkml:trace contextRef="#ctx0" brushRef="#br2" timeOffset="60855.4807">18674 1569 98,'-10'11'39,"5"21"3,-17 6-1,11 16-36,-10 11-1,1 17-2,-3 14 1,2 17-2,-2 5 1,0 6-1,5-7-3,5-5-1,7-7-3,2-23-8,24-1-18,-7-41-8,21-8-1,-1-27-2</inkml:trace>
  <inkml:trace contextRef="#ctx0" brushRef="#br2" timeOffset="61201.5005">19016 2280 92,'-16'-16'40,"1"21"1,-15-5-1,16 12-33,-18 5-5,2 6 0,-1 0-1,3 8 1,3-3-1,7-2 0,16-2 0,7-5-1,11-4 1,8-3-1,9 1 1,-2-3-1,5 3 1,-5-1 0,-4 8 0,-9 4 1,-12 3-1,-12 6 1,-11 3-2,-11 1 1,-7 0-2,-4-4-1,1 1-3,-6-22-13,22 16-13,-7-32-10,18 1-1,2-22-1</inkml:trace>
  <inkml:trace contextRef="#ctx0" brushRef="#br2" timeOffset="61651.5262">20096 2259 101,'0'0'39,"0"0"0,-5 21-10,-1 0-27,-6 13 0,-7 5 0,-2 10 1,-2 6-2,-1 6 1,-1-1-3,3-11-5,20-2-30,-3-26-3,19-5-1,5-23 0</inkml:trace>
  <inkml:trace contextRef="#ctx0" brushRef="#br2" timeOffset="62093.5515">20125 2039 98,'-19'7'39,"-4"0"1,18 9-2,8-6-37,7 3-1,9 1 1,4 5 0,3 3 1,5 8-1,-3 5 0,-1 9 1,-6 3 0,-4 6 0,-6 2-1,-5 1 2,-9-5-2,-4-7 2,0-8-2,2-11 1,-1-12-1,6-13 0,7-13-1,9-10 0,11-15 0,5-6 0,5-9 0,4-3 0,4-1 1,-1 7-1,-2 7 1,-10 12 0,-3 15 0,-9 16-1,-4 18-1,-9 14-1,-3 13-2,-5 3-3,12 17-12,-14-21-12,18 14-11,-3-19 2,20 3-3,8-20 4</inkml:trace>
  <inkml:trace contextRef="#ctx0" brushRef="#br2" timeOffset="62644.583">21738 2258 62,'0'0'39,"1"-24"-1,-1 24 1,-19-25-11,5 21-23,-15 3-1,0 9 0,-8 4-1,-2 16 0,-6 7 0,4 12-1,4 3 1,5 5 0,13-2-1,9-1 1,23-4-2,13-14 2,18-12-2,14-15 1,12-13-1,7-12-2,0-10 1,-2-13 0,-12-6 0,-11-7-2,-18-2 2,-18 0-2,-17 4 1,-18-1-1,-12 12 0,-8 4-1,-5 12 0,-3 7-2,8 16-5,-4-10-15,28 25-15,0-7 1,24 12-1,10-8 1</inkml:trace>
  <inkml:trace contextRef="#ctx0" brushRef="#br2" timeOffset="63334.6225">22358 2199 112,'-17'-8'40,"-9"1"1,7 14-2,-9-1-37,0 10 0,-1 9 0,0 11-1,1 8 0,9 4 0,5 4 0,9-1 2,8-4-2,8-10 1,11-7-2,7-14 2,6-13-1,5-12-1,4-12 1,4-11-2,-1-10 1,-2-6 0,-3-6 0,-1 2-1,-9 5 1,-3 7 0,-12 9 0,-10 10-1,-7 21 1,-11 11-1,-7 18 0,-6 8 0,4 10 0,-3 2-1,14 0-1,4-5 1,15-3-2,9-20-1,17-3-2,7-19 0,10-5 0,-2-15 1,4-2 0,-10-8 2,-2 1 1,-13-2 2,-8 3 3,-8 11 2,-15 5 1,1 13 0,-21 12 0,5 14 0,-6 4 1,2 10 0,-2 2-1,3 5 0,5-6-2,7 1 0,7-14 0,2-7 0,6-10-2,6-10 0,2-10 0,6-10-2,-1-11 2,3-7-1,1-5 1,4-4-1,5-7 1,7 1-1,6-2 2,10 0-2,10 7-3,1 0-4,12 20-8,-16-13-12,12 28-8,-20-4-7,4 16-2,-21 0 1</inkml:trace>
  <inkml:trace contextRef="#ctx0" brushRef="#br2" timeOffset="64130.668">2109 4393 61,'-18'-47'40,"-2"16"-2,-13 2 1,1 26-21,-15 0-12,4 22-1,-5 9-2,5 22-1,-3 15-1,11 16 1,3 11 0,4 8-1,9 9 0,9-1-1,7-1-2,-4-14-8,21-2-25,-18-21-4,9-9 0,-6-22-1</inkml:trace>
  <inkml:trace contextRef="#ctx0" brushRef="#br2" timeOffset="64932.7139">1405 5036 100,'-23'-19'40,"23"19"-1,-2-25-1,26 15-33,15-8-3,22-2 0,15-6-2,14-4 1,17-2-3,3-2 3,2 2-2,-8 3 1,-10 9-1,-20 3 0,-16 9 0,-18 8 1,-22 11 0,-18 7-1,-17 14 2,-13 7-1,-10 8 2,-5 10-1,-4 1 1,10 2-1,5-2 2,12-6-3,15-11 2,18-9-1,16-20-1,17-15 1,15-19-1,2-14 1,11-13-2,2-9 2,-4-9-2,-11-1 1,-14 3-1,-13 4 1,-20 7-2,-17 10 2,-13 13 0,-16 15 0,-9 8 0,-4 10 0,0 7 0,6 7 1,11 3-1,12-1 0,20-3 1,19-9-1,18-7 0,17-4 0,14-6 0,6-3 0,5-6 0,-4 4 0,-10 1 0,-10 5 0,-14 9 0,-16 9 0,-17 9 0,-17 13 0,-12 13 1,-11 6 0,-7 10 0,-4 2 0,7 1 1,6-5-2,12-5 2,13-12-2,16-12 1,15-14-1,11-17 0,10-13 0,2-11-1,0-14 2,0-10-2,-8-6 2,-12-1-2,-15-2 0,-12 4 0,-15 6 0,-7 10-1,-12 11 0,-4 14-1,-2 7-1,11 17-3,4-3-8,28 23-12,-3-16-5,35 17-5,2-12-3,23 0 3</inkml:trace>
  <inkml:trace contextRef="#ctx0" brushRef="#br2" timeOffset="65309.7355">3736 4720 100,'-39'6'41,"5"13"1,-17 1-5,3 17-31,-4 5 0,8 9-2,1 4 0,15 0-2,13-8 1,15-4-2,14-18 2,16-16-3,12-20 1,12-20 0,12-19-2,4-19 1,1-14 0,-3-11 0,-4-9-1,-10-2 1,-11 0 0,-11 11 0,-12 15 1,-14 20-1,-14 20 0,-8 26 0,-11 31-1,-7 29 1,1 23-1,0 12 0,4 11-3,5 2-1,16 5-4,2-20-11,30 6-7,-5-32-5,28 5-3,-4-22-7,20-5 2</inkml:trace>
  <inkml:trace contextRef="#ctx0" brushRef="#br2" timeOffset="65816.7645">4426 5004 106,'-17'6'44,"17"-6"-2,-26 7-3,20-19-47,6 12-16,4-14-17,-4 14 0,3-23-3,-3 23 1</inkml:trace>
  <inkml:trace contextRef="#ctx0" brushRef="#br3" timeOffset="83396.77">5164 4353 70,'0'0'37,"14"1"-2,-17 13 1,5 17-33,-7 10 0,3 13 0,-6 6 0,3 14-1,0 5 1,1 4-2,1 3-1,1-7-2,4 2-5,-7-20-20,11-3-8,-1-23-1,3-12-2</inkml:trace>
  <inkml:trace contextRef="#ctx0" brushRef="#br3" timeOffset="83892.7984">4965 4486 76,'-37'-14'39,"-1"2"0,19 15 1,7 0-29,24-6-6,14-13-2,23-5 0,17-9-1,17-2 0,9-4 0,4 1 0,-3 6-1,-3 7-1,-15 13 1,-11 13 0,-19 16-1,-17 16 1,-17 16-1,-13 9 0,-7 12 0,-6 3 0,-7 2 0,-3-3 1,3-8-1,4-11-1,7-15 1,7-17 1,4-24-1,25-1 0,-2-24 1,13-16 0,2-9 0,4-9 0,-1-2 1,0 0-2,-8 10 1,-3 8 0,-6 14-1,-6 18 1,-6 15-1,-5 21 0,-7 15 0,-4 7-1,1 10 0,0-1-1,3 8 0,0-9-3,10 2-4,-7-30-22,22 3-9,-6-22 0,14-3-1</inkml:trace>
  <inkml:trace contextRef="#ctx0" brushRef="#br3">6159 4652 90,'8'30'39,"0"-12"0,20 6 1,2-12-36,15-7-1,11-12 0,6-13 1,6-6-2,-2-11 0,-2-8-1,-11-3 0,-11-2 0,-14-1 0,-18 5-1,-17 7 0,-17 12 0,-13 11 0,-10 23-1,-6 15 2,-8 16-1,5 14 0,8 12 0,5 3 0,24 1 0,12-6-1,20-11-1,21-16-3,24-5-10,3-28-22,27-2-3,-1-18 0,8-3-1</inkml:trace>
  <inkml:trace contextRef="#ctx1" brushRef="#br3">11688 9221</inkml:trace>
  <inkml:trace contextRef="#ctx0" brushRef="#br3" timeOffset="84652.8418">7176 4512 78,'-27'12'41,"7"13"-2,-12-2 2,13 10-25,-2 3-12,7 6 0,6-3 0,11-4-2,8-9 0,12-7 0,10-18-1,10-12 0,7-14 0,3-11 0,3-13 0,-2-8 0,-4-5-1,-5 1 1,-8 7-1,-10 5 0,-5 14-1,-10 10 0,-12 25 0,4 19 1,-14 33-1,-6 23 0,-10 27 2,-3 23-1,-3 12 0,-6 14 1,-5 0 0,0-6-1,0-20 1,-1-18 1,1-27-3,6-25 2,1-26-2,4-23 0,8-18-4,-1-32-12,23-2-21,-9-29-4,16-5 0,-3-22-1</inkml:trace>
  <inkml:trace contextRef="#ctx0" brushRef="#br3" timeOffset="85830.9092">8903 4375 52,'0'0'36,"0"0"0,-18 2-1,-21 3-17,7 20-7,-16-2-1,2 14-3,-4 1-1,4 6-1,1 1-2,11 1 0,5-1-2,15 3 1,10-10-2,8-4 1,15-10 0,11-9-1,8-15 0,7-13 1,10-14-1,-1-16 0,2-11 1,0-8-2,-6-5 2,-3-2-1,-5 2 0,-10 8 0,-7 11 1,-9 10-1,-5 13 1,-11 25-1,0 0 1,0 25-1,-9 13 1,0 14-1,-1 6 0,6 9 0,4 2 0,4-2 0,9-8 0,9-10 0,15-11 0,4-15 0,6-13 0,1-15 0,4-11 0,0-10 0,-6-11 1,-3-6-1,-10 1 1,-7 0-1,-10 9 0,-1 5 0,-10 11 0,-5 17-1,-10 11 1,-9 16 0,1 7 0,-4 8 0,3-1 0,-2 2 0,6-4 0,4-9 0,9-17 0,2-13 0,24-9 0,-2-16 1,3-8-1,5-11 0,1-4 1,1-1-1,-1 0 0,-4 6 1,-4 8-1,-3 10 0,0 10 1,1 12-1,4 7 0,7 4 0,11 2 0,9 1 0,7-4 0,9-6 0,5-3 1,0-9-1,-3-4 0,-8-2 0,-9-5 1,-16-3-1,-17-4 0,-15 3 0,-16 5 1,-16 1-1,-16 12 0,-9 9 0,-6 12 0,-2 11 0,-1 12 0,11 15 1,14 2-1,14 5 0,23-6-1,21-8-1,23-6-3,13-20-5,37 1-10,-1-35-16,28 0-5,0-15 0,16 1-2</inkml:trace>
  <inkml:trace contextRef="#ctx0" brushRef="#br3" timeOffset="87090.9813">11841 4352 49,'5'-24'37,"-11"-6"0,-7 9 0,-12-5-16,-4 20-13,-17-1-3,6 16 0,-10 6-1,4 17-1,-2 6 0,8 13 0,5-1-1,9 4 1,9-2-2,14-5 1,13-9-1,12-14 0,12-12 0,13-20 1,6-13-1,8-14 0,1-13 0,3-5 0,-8-2 0,-5 2 0,-9 5 0,-12 9 0,-8 13-1,-10 13 0,-13 13 0,1 21 0,-7 9-1,-2 5-1,6 10-2,3-3-4,23 16-20,0-20-11,21 0-1,3-18 0,28 0 0</inkml:trace>
  <inkml:trace contextRef="#ctx0" brushRef="#br3" timeOffset="87610.011">13386 4192 106,'-22'0'40,"-17"-3"1,-1 21-6,-8 5-31,-8 10-2,-6 9 1,6 5-1,-2 0 0,21 4-1,8-8 0,19-5 0,18-15 0,17-16-1,20-12 0,16-15 1,6-11-1,5-8 0,-2-6 1,-4-3-1,-8-1 1,-7 5 0,-10 10 0,-13 6-1,-11 13 0,-17 15 0,0 0 0,1 36 0,-16 8-1,-3 23 0,-7 17 0,0 17 1,-3 11 1,-1 9-1,0 0 1,-1-2-1,-3-10 1,2-18-1,-2-19 1,0-18-1,0-21-1,-5-22-1,10-20 0,1-24-2,12-14-3,2-30-12,28-1-21,-3-26 0,20-1-2,6-10 2</inkml:trace>
  <inkml:trace contextRef="#ctx0" brushRef="#br3" timeOffset="88272.0488">14072 4215 102,'20'1'39,"-20"-1"1,-11 8-5,-14 0-29,-4 9-2,-13 8-1,0 10 1,-2 5-2,5 3 0,3 0 0,14 1-1,13-4 0,12-5 1,16-14-2,13-12 1,12-9-1,7-12 0,4-10 0,3-13-1,-4-10 1,-6-6-1,-8-3 0,-13-4 1,-10 0-1,-8 2 0,-10 9 0,-6 7 1,-5 12-1,-4 8 1,4 11 0,1 8 1,11 1-1,3 19 1,14-5-1,11 1 1,11-2-1,12-3 1,5-5-1,2 0 1,0-5-1,-7 0 1,-10 0-1,-8 2 1,-15 3-1,-13 8 1,-16 7-1,-9 7 0,-11 8 0,-2 9 0,-4 5 0,3 2 0,8 1 0,9-4-1,17-6 2,13-9-1,20-15 0,13-13 0,11-15 1,-1-11-1,2-13 0,-8-10 0,-7-7 1,-13-5-1,-15 1 0,-14 4 0,-12 3-1,-12 10 0,-5 13-2,-6 8-2,11 18-9,-11-8-13,27 22-13,-1-5 0,22 11-1,5-7 0</inkml:trace>
  <inkml:trace contextRef="#ctx0" brushRef="#br3" timeOffset="88648.0704">15276 4163 88,'0'0'42,"-21"-17"0,-5 22-1,-20-9-17,-6 20-20,2 5-2,1 7 0,5 11 0,6 2-1,13 2 0,12-4 0,16-8-1,15-9 0,16-13 0,14-17 1,11-14-1,5-11 0,5-16 0,-3-10 1,-1-7-1,-6-8 1,-7-2-1,-9 3 0,-12 10 2,-12 12-2,-11 14 0,-14 23 0,-10 22 0,-11 23 0,-7 22 0,-5 12-2,4 9-3,-1-3-8,24 16-6,-10-30-13,30 9-10,3-22 0,25 1-2,5-17 0</inkml:trace>
  <inkml:trace contextRef="#ctx0" brushRef="#br3" timeOffset="89107.0966">16483 4203 95,'-11'-21'40,"11"21"0,-25-25-4,13 23-31,-4 1-2,3 6-1,-3 6-1,2 3 0,0 2 0,5 3-1,3 1 1,5 2-1,4 0 1,8-3-1,3 6 0,5-2 0,1 0 0,1 4 0,-6 1 1,-5 1-1,-6-3 1,-8 2-1,-4-4 0,-3-5-2,0-3-2,-1-16-4,12 0-18,14-15-14,14-5 0,5-19-1,24 2 0</inkml:trace>
  <inkml:trace contextRef="#ctx0" brushRef="#br3" timeOffset="90083.1524">17080 4159 70,'-4'17'41,"-22"-4"-2,4 17 3,-18-13-20,10 16-17,-7 2 0,4 3-2,5 2 0,9-5-1,9 1-1,11-8 0,13-5 0,12-9-2,7-9 1,7-12-1,7-8 0,4-9-1,-3-10 1,-5-3-1,-5-7 1,-14 1 1,-5-2 0,-13 0 0,-6 4 1,-6 8 0,-7 4-1,-1 8 1,0 6 0,14 15-1,-15-4 1,15 4 0,13 16-1,5-5 1,8-1 0,9 0 0,9-4-1,3-3 1,3-1-1,-5-3 1,-3-1-1,-9 1 1,-4-2 0,-11 3-1,-18 0 1,0 11-1,-14 4 0,-6 8 0,-9 7 0,-2 9-1,1 0 1,0 10 0,9-3 0,12-7-1,12-5 2,16-14-1,15-15 0,16-12 1,9-15-1,7-14 0,5-9 1,-3-3 0,-9-7 0,-2 2 0,-14 6-1,-12 4 1,-10 10 0,-12 14-1,-9 19 1,-10 3-2,-6 19 1,-2 5-1,0 11 1,0 1-1,7 5-1,3-5 0,12-1-2,11-13-1,16-3-1,3-17-5,20 4-6,-13-29-9,21 11-11,-10-18-1,2 6-1,-13-14 29,-1 6 7,-12 6 7,-17-6 7,4 26 12,-20-11 10,5 14 5,-16 16 1,8 11-28,-12-1-4,3 10-2,-3 1-2,6 2 0,0-1-1,6-7 0,3-3-1,8-9 1,-3-19-1,18 4 0,2-18 0,3-12 0,1-9 0,4-4 0,-3-7 0,2-5 1,-5-2-2,-1 2 1,-1 4-2,-5 6-2,2 11-4,-7-2-4,19 28-11,-14-12-14,19 24-5,2 1-1,16 14 2</inkml:trace>
  <inkml:trace contextRef="#ctx0" brushRef="#br3" timeOffset="90480.1751">19269 4110 94,'-19'-11'39,"-15"-6"3,2 18-8,-21-3-28,-2 9-2,-3 10 0,-2 9-2,1 7 1,6 7-2,8 4 0,14-1-1,18-3 0,17-3-2,21-8-1,17-13-3,26 5-7,-4-28-17,27 5-11,-7-17 1,14 3-1</inkml:trace>
  <inkml:trace contextRef="#ctx0" brushRef="#br3" timeOffset="90819.1945">19483 4211 82,'-35'8'41,"11"12"-2,1-10 2,22 3-29,1-13-10,28 15 0,11-14-1,8-2 0,8-7 0,6-1 0,0-10 0,-6 0 1,-5-4 0,-12-2 0,-13-6-2,-6 2 2,-12-4-2,-9 3 1,-13 5 0,-9 6 0,-9 12 0,-9 11 0,-10 15 0,0 12 0,-2 12-1,5 8 0,6 3-1,9 0-1,20-4-1,19-12-3,29 3-10,4-28-18,30 1-8,9-16 2,20-2-3</inkml:trace>
  <inkml:trace contextRef="#ctx0" brushRef="#br3" timeOffset="91315.2229">21158 3978 108,'-29'4'40,"5"15"2,-20-4-10,-5 17-28,3 3-1,2 10-1,-4 1 0,11 3 0,13-5-1,13-5 0,21-11 0,17-10 0,23-13-1,21-11 1,10-13 0,4-5 0,-3-10-1,-2-6 1,-13-2-1,-18-4 0,-19 2-1,-21 1 0,-15 6 0,-12 7-1,-13 12 1,-6 7-2,-1 13 0,2 3-2,15 15-7,3-11-15,32 14-13,4-15 1,32 5-2,13-15 1</inkml:trace>
  <inkml:trace contextRef="#ctx0" brushRef="#br3" timeOffset="91549.2363">22396 3340 103,'-29'-29'40,"-20"9"0,0 32 0,-26 18-32,4 23-6,-2 14 0,5 18 0,5 16-1,9 8 0,11 4 0,16-3-3,14-5-1,15-19-8,28 4-20,-12-34-10,11-6 0,-10-25-1</inkml:trace>
  <inkml:trace contextRef="#ctx0" brushRef="#br3" timeOffset="91732.2468">21577 4110 118,'-9'-27'43,"26"12"2,14-11-3,30 5-39,21-2-1,13-1-3,6 2-4,-6-9-10,14 23-19,-33-11-9,-6 17 0,-29-3-3</inkml:trace>
  <inkml:trace contextRef="#ctx0" brushRef="#br3" timeOffset="92922.3148">1435 6428 79,'0'0'40,"22"20"0,-1-25-1,19 2-15,9-16-21,14-7-1,5-9 0,0-6 0,-1-1 0,-6-1-1,-14 1 2,-13 6-2,-20 7 1,-17 7-1,-20 11 1,-16 11-2,-12 11 1,-11 10-1,-4 12 1,2 10-1,6 6 0,3 5 1,18 5 0,12-2 0,19-7-1,20-5 1,18-10-1,18-13 0,16-13-2,12-15-2,8-7-2,6-22-4,13 3-9,-14-25-17,10 8-2,-22-10-1,0 14 14,-27-8 16,-8 11 6,-16 12 5,-24-1 13,-4 31 16,-22-9 5,1 25 1,-20-3-13,11 25-13,-10-1-4,6 11-1,2 1-2,6 2 1,2-4-2,10-6 0,5-10-1,7-9 1,2-22-1,25 0-1,-1-22 0,13-11-1,6-13 1,6-6-1,2-6 1,0-3-2,-2 7 2,-6 9-1,-6 11 2,-8 18-2,-10 23 0,-6 17 0,-10 20-3,-6 14 1,-3 10 0,-1 3-1,5 9-2,-2-15-2,19 0-11,-7-34-14,29-6-8,2-28 3,17-11-3</inkml:trace>
  <inkml:trace contextRef="#ctx0" brushRef="#br3" timeOffset="94041.3788">3044 6271 110,'-30'23'39,"18"7"2,2-13-2,28-2-36,9-10 0,14-4-1,14-10 0,7-7 0,0-10-1,0 1 0,-8-6 0,-10-2 0,-15-4-1,-15 9 0,-15 0 0,-13 6 0,-14 7-1,-6 7 1,-8 13 0,-6 11-1,1 10 2,4 7-1,7 9 0,10 2 1,10 1 0,21-6 0,18-11 0,20-11-1,13-9 1,14-9-1,10-10 0,3-8 0,1-4 0,-10-2 0,-8 6-1,-12 1 1,-13 6-1,-14 5-1,-17 15 1,-12 9-1,-11 11 1,-9 6 1,-7 10-1,0 1 2,-2 1-1,5-4 2,5-8-1,12-13 2,9-21-2,11-10-1,9-17 1,8-14-2,6-11 1,2-9-1,-2-3 2,2 2-3,-7 6 3,-3 10-2,-11 9 2,-2 13-1,-13 24 0,13-6 0,-3 19 0,2 8 0,7 3 0,5-3 0,10 0 0,8-4 0,6-8 0,8-11 0,2-4 0,-6-8 0,0-5 0,-15 3-1,-8-1 1,-15 1 0,-14 16 0,-16-14 1,-15 21-1,-11 8 1,-6 9 0,1 6 0,-1 7 0,7 2 0,10 3 0,13-2 1,14-6-2,14-6 0,13-9 0,14-13 0,6-10 0,8-11 0,-3-11 0,5-8 0,-8-10 0,-5 1 0,-10-5 0,-6 3 0,-10 7 0,-4 7 0,-5 15 0,-5 16 0,-10 14 0,-2 24 0,-3 22 0,-5 28 0,1 15 0,-4 15 0,2 9 0,2 2 0,0-6 0,3-9 0,2-17 0,2-24 0,1-23 0,1-22 0,-1-21 0,2-23 0,2-17 0,1-20 0,2-19 0,6-15 0,6-18 0,9-14 0,10-1 0,7 3-2,7 10-1,4 9-2,7 22-3,-4 8-6,13 37-3,-23-1-13,17 22-11,-16-1 2,13 12-1,-9-8 2</inkml:trace>
  <inkml:trace contextRef="#ctx0" brushRef="#br3" timeOffset="94529.4067">5047 6077 104,'-5'-10'40,"-4"20"2,-12-5-7,8 18-24,-10 3-5,6 8-1,-1 6-1,2 2-1,9-1-1,6-4-1,9-9 1,10-8-2,7-14 0,10-12 0,10-10 0,5-11 0,5-7 0,3-7 0,-2-2 0,-4-3 0,-8 9 0,-6 5 0,-10 10 0,-14 13 0,-14 9-2,-8 35 1,-13 13-1,-13 20 3,-3 20-2,-8 17 1,0 15-1,-1 4 2,9 1-2,2-6 2,9-12-2,7-12 1,6-25-1,6-20 1,7-24 0,0-26-1,0 0 1,8-28 1,-7-14-1,2-12 0,0-13 1,6-10-1,-1-6 0,6-4-1,5 6-3,-3 1-5,15 17-4,-6-10-8,23 27-10,-2-5-12,21 15 1,2-3-1,19 2 3</inkml:trace>
  <inkml:trace contextRef="#ctx0" brushRef="#br3" timeOffset="95573.4665">7010 5951 86,'-19'-11'38,"-8"13"0,-27 0-1,6 19-27,-19 5-2,0 14-1,1 4-1,7 12-2,10 2 0,16 0-1,18-5-2,19-10 2,20-13-2,18-9 0,15-16-1,15-16 1,6-9 0,0-11-1,-4-8 1,-7-1-2,-12 1 1,-15-1 1,-10 6-1,-15 6 0,-10 5 1,-5 11-1,0 12 0,-15-7 0,3 21 0,1 9 0,-1 11-1,-3 8 1,0 6-1,1 4 1,5-1-1,8-10 1,7-6-2,7-14 1,14-16 0,11-15-1,10-14 1,4-11-1,4-12 2,-3-4-1,-6-5 2,0 0-2,-9 6 3,-9 8-1,-9 8 0,-8 12 0,-12 22 0,0 0 0,-17 18 0,-3 14-1,-3 10 1,-4 5-1,0 3 0,5-3 0,3-4 0,5-6 0,10-14 0,8-12 1,12-15-1,11-13 1,14-14-1,1-9 1,5-5-1,1-7 1,0 4-1,-6 4 0,-8 8-1,-10 14 1,-11 15-1,-13 7-1,0 29-1,-9-1-1,8 11-3,-4-4-2,20 12-6,-5-21-10,30 6-14,1-20 1,19 0-1,5-19 3</inkml:trace>
  <inkml:trace contextRef="#ctx0" brushRef="#br3" timeOffset="95923.4865">8285 6038 119,'-43'3'40,"2"18"0,-11-6-8,9 13-27,6-1-1,13 5 0,10-5-2,16-6 0,14-11-1,20-12 0,16-13 0,10-11 0,4-16-1,2-8 1,1-7 1,-7-8-2,-5-6-2,-10-3 1,-10 5 0,-12 8 0,-11 12-1,-13 11 1,-10 24-1,-8 19 1,-10 21 3,-4 24 0,-1 20-1,-4 9-2,15 7-4,-1-7-6,28 0-6,-2-29-11,34-2-14,14-26 1,28-8-2,16-24 4</inkml:trace>
  <inkml:trace contextRef="#ctx0" brushRef="#br3" timeOffset="96272.5064">9606 5667 106,'14'-21'38,"2"19"2,-16 2-9,9 29-28,-14 11 2,-4 21-3,-1 10 2,-7 10-1,-3 6-1,1 2-3,1-2 0,6-16-5,14 1-20,-2-33-12,11-9 0,-11-30-3,26 1 3</inkml:trace>
  <inkml:trace contextRef="#ctx0" brushRef="#br3" timeOffset="96458.5171">9399 6077 119,'-14'9'40,"14"-9"0,22 3-3,8-17-35,21-12-1,19-6-3,14-14 0,16-4-6,-2-15-3,17 10-26,-22-16-2,1 9-2,-19-7 1</inkml:trace>
  <inkml:trace contextRef="#ctx0" brushRef="#br3" timeOffset="96783.5357">10335 5330 94,'-26'21'39,"-11"9"1,5 31-1,-19 7-30,13 15-3,0 6 0,4 10-1,0-1 0,8 1-1,6-10-1,6-12 0,10-14-3,5-16 2,8-15-2,8-20 0,8-13 0,1-11 0,4-15 0,-1-4 0,0-9 0,-1-2 0,-2-2 0,-4 9 0,-7 7 0,-6 15 0,-9 13 0,5 22-4,-5 9 1,-6 5-2,8 14-3,-3-14-4,22 14-13,-11-23-16,18-9 2,3-20-1,17-7 2</inkml:trace>
  <inkml:trace contextRef="#ctx0" brushRef="#br3" timeOffset="97113.5546">10591 5998 106,'-15'19'39,"20"9"1,4-13 0,26-3-32,2-8-5,11-8 0,9-8-2,4-7 1,-4-5-1,-5-5 0,-9 0-1,-15-3 0,-14 1 0,-16 8 0,-13 5 0,-18 9-1,-11 11 1,-7 11 0,-7 11 1,5 12 0,3 8 0,8 7 0,15 0 0,15-7-1,21-4-4,12-19-7,31-1-16,-1-28-13,21-3-1,6-18-1,20-7 0</inkml:trace>
  <inkml:trace contextRef="#ctx0" brushRef="#br3" timeOffset="98194.6164">11329 5956 71,'0'0'38,"8"-15"-1,-8 15-1,0 0-16,0 0-13,-8 20-1,2 6-2,-8 2 0,6 9-1,-2-2-1,5 4 1,4-7 0,9-7-1,8-9-1,13-13 1,11-13-1,7-13-1,7-5 1,6-6-1,-4-3 1,-2-1-1,-1 2 0,-11 4 0,-5 7-1,-11 9 1,-6 7-1,-20 9 1,14 24-1,-18 10 1,-11 17 0,-2 12 0,-8 16 1,-4 8 1,-5 4-1,0 2 2,2-7-3,-1-11 3,5-10-3,1-15 1,4-15-2,2-18-1,5-13-2,1-20-2,13-3-12,-7-23-21,14-2-1,-1-16 0,15-1 0</inkml:trace>
  <inkml:trace contextRef="#ctx0" brushRef="#br3" timeOffset="98762.6489">13237 5435 67,'3'17'40,"-4"10"-2,3 21 3,-12 5-14,-2 20-23,-1 5 1,0 10-1,-2 1 0,0-2 0,2-14-1,2-7-1,7-17-1,4-10 1,9-19-2,12-15 1,4-15 0,4-10 0,5-14 0,3-4 0,-1-8 0,-1 0 0,-4 1-1,-4 5 1,-8 8-1,-1 13 0,-9 10 0,-9 9 0,9 23 0,-10 5-1,-4 13-1,0 1 0,2 7-4,-2-6-3,15 6-18,-5-22-13,13-2 0,2-17-1,15-6 1</inkml:trace>
  <inkml:trace contextRef="#ctx0" brushRef="#br3" timeOffset="99157.6715">13740 5984 122,'0'0'39,"0"0"1,27 23-10,-6-23-28,6 1 1,12-5-1,5-4-1,3-2 1,-3-3 0,-2-1-1,-3-2 0,-7-3 0,-8-3 0,-6 2 0,-11 2 0,-13 0-1,-7 2 1,-11 4-1,-6 5 0,-8 8 0,-8 9 0,-1 12 0,-1 12 0,0 11 1,6 6-1,10 7 0,12-1 1,15-5-1,16-11-1,22-10 0,15-17-2,21-19 0,12-18-3,21-10-1,-1-25-3,13 5-6,-17-25-17,7 10-6,-19-18 3,-5 7-3</inkml:trace>
  <inkml:trace contextRef="#ctx0" brushRef="#br3" timeOffset="99330.6814">14798 5314 102,'-26'-7'39,"5"30"2,-9 20-3,4 23-29,0 12-3,0 8-2,4 9-2,4 2 0,4-4-3,4-9-1,10-11-4,-1-24-14,21-1-19,-7-26-2,13-7 1,2-24-1</inkml:trace>
  <inkml:trace contextRef="#ctx0" brushRef="#br3" timeOffset="99914.7148">14943 5795 98,'0'0'39,"0"0"1,-9 19-1,-9 5-22,7 17-13,-1 4-1,2 8-1,-3 6 0,2 1 0,-1-3 0,5-5 0,0-8-1,2-9-1,4-15 0,1-20 1,0 0-1,13-6-1,-3-15 2,2-11-2,2-4 2,4-12-2,7-5 2,-1-4-2,4 2 2,1 5-2,-2 4 1,3 7 0,2 9 0,-3 11 0,1 11 0,-3 10 0,1 5 0,-3 7 0,2 3-1,-5 4 0,-5 3 0,-5 5 0,-9 4 0,-7 1 0,-13 6 0,-10-1 0,-12 4 0,-8 0 0,-5-1 1,-6-4 0,6-3 1,-2-6 0,9-5 0,9-3 0,10-8 0,7 3-1,5-1 2,10 5-1,-3 9-1,1 10 2,-5 15-1,-6 12 0,-4 9-1,-3 4 0,-5 0-4,-1-7-2,5 6-11,-7-32-12,17 0-11,2-27-2,21-9 0,8-18 2</inkml:trace>
  <inkml:trace contextRef="#ctx0" brushRef="#br3" timeOffset="100584.7531">16377 5837 81,'-17'-17'40,"17"17"-1,-23-17 1,23 17-16,-19 4-21,19-4 0,-18 24-1,10 4 1,-6 4 0,0 13 0,0 3-1,1 0 0,5 2 0,7-3-1,10-10 0,3-9 0,10-10-1,10-13 0,7-16 0,10-8 0,6-17 0,2-9 0,4-7 0,-3-4 0,-3-2-1,-6 3 2,-6 6-2,-11 12 1,-9 13-1,-12 15 2,-11 9-1,-7 37 0,-12 10 2,-8 14-3,-4 8 2,4 2-2,2 2 0,11-7-3,16-8-3,10-29-7,36-5-17,3-32-9,25-8 0,4-22-1,15-5 3</inkml:trace>
  <inkml:trace contextRef="#ctx0" brushRef="#br3" timeOffset="100861.7689">17433 5793 98,'-44'14'40,"-12"-1"2,8 13-3,-3-11-20,13 7-16,19-4-1,19-5 0,20-4-1,22-3-1,11-2 1,8 2 0,0 3-1,-5 4 1,-10 6 0,-16 8-1,-22 10 0,-25 3 1,-21 5-1,-13-1-1,-7-2-1,-1-9-3,9-1-6,-5-24-10,30 0-18,10-17-3,34-4 2,16-14-2</inkml:trace>
  <inkml:trace contextRef="#ctx0" brushRef="#br3" timeOffset="101357.7973">18941 5661 99,'-26'-9'39,"4"14"2,-9-2-3,9 9-35,-6 7 1,10 2-2,6 2 1,4-1-2,8-1 2,8 0-4,3-4 4,6 2-2,3-3 0,2-1 0,1 1 0,-2 2 0,-1 1 0,0 4 0,-6 1 0,-7 4-1,-6 3 0,-4 3 0,-8 0-1,-4-1 1,-3-1-1,-2-7-1,5 3-4,-4-19-7,27 3-25,-8-12-2,31-27 0,-1-10-2</inkml:trace>
  <inkml:trace contextRef="#ctx0" brushRef="#br3" timeOffset="101582.8102">19785 5168 95,'-2'18'40,"-4"29"1,-17 8-2,2 23-33,-8 3-3,-3 11 0,-8 13 0,-3-1-1,1 3-1,-1-7 0,6-9-3,0-15-5,18-4-26,-2-27-7,15-13 0,6-32-1</inkml:trace>
  <inkml:trace contextRef="#ctx0" brushRef="#br3" timeOffset="102101.8399">19289 5855 116,'-11'-9'40,"9"-2"2,25 6-3,8 3-38,30-11-1,23-2-2,10 0 3,5 6-3,0-1 2,-5 4-2,-11 5 3,-12 2 0,-19 4 0,-21 0 0,-11 2 0,-20-7 3,-1 18-3,-19-9 2,-10 2-2,-8 4 2,-6 8-2,-12 5 3,0 7-4,1 2 0,6 3 0,10-1 0,11 3 0,15-9 0,20-8 0,17-10 0,17-10 0,15-14 0,5-11 0,10-12 0,0-7 0,-1-5 0,-9-5 0,-5 4 0,-12 1 0,-12 5 0,-10 11 0,-10 10 0,-12 18 0,-12 0-2,-5 18 2,-5 10 2,-2 9-6,2 4 3,3-2-4,13 4 0,-1-16-10,36 8-11,-1-27-15,21-3 1,-1-18 0,20-4 2</inkml:trace>
  <inkml:trace contextRef="#ctx0" brushRef="#br3" timeOffset="102522.8639">20647 5804 119,'-14'24'39,"-9"3"3,16 13-6,-8 0-29,7 1-3,4-6-1,10 0 0,8-11-1,10-10-2,12-15 0,5-11 0,10-11 0,4-11 0,7-7 0,-3-4 0,-1-1 0,-6-1 0,-7 10 0,-9 6 0,-7 11 0,-15 17 0,-14 18 0,-12 23 0,-11 22 0,-15 19 0,-12 17 0,-5 10 0,-7 5 0,0 3 0,4-7 0,0-16 0,6-13 0,9-18 0,7-21 0,7-10 0,7-20 0,2-15 0,5-10-2,-3-23-11,15 4-8,-16-32-14,16-2-7,-2-19-1,13-5 1</inkml:trace>
  <inkml:trace contextRef="#ctx0" brushRef="#br3" timeOffset="103916.9437">1528 7683 104,'-19'18'38,"4"5"1,-9-7-7,9 7-28,1 5 0,9 3-2,2 6 0,6 4-1,-2 5 0,5 4 0,3-2 0,-2 0 0,5-8-1,1-8 1,3-10 0,3-15 0,6-15-1,10-18 1,5-16 0,5-12 1,4-10 0,2-5-1,-2-2 1,-4 4-1,-4 9 0,-12 13 0,-4 15 0,-10 18-1,-15 12 0,11 28 0,-11 16 0,-3 9 0,-1 8-1,2 4 0,6-1 1,3-4-1,5-16 2,10-13-2,7-24 2,7-17 0,7-22 1,-1-14 1,2-13-1,-3-8 1,-5-9-3,-8 0 0,-7 3 0,-7 7 0,-5 13-4,-9 13-2,5 18-3,-5 5-6,20 29-8,-20-12-12,39 38-5,-7-11 2,17 10 0</inkml:trace>
  <inkml:trace contextRef="#ctx0" brushRef="#br3" timeOffset="104622.9841">3064 7638 98,'-24'-6'39,"-23"-5"0,1 19 0,-19 1-29,3 16-2,-12 3-2,11 13 0,0 3-2,14 3-2,13 1 0,16-6 0,17-5-2,17-7 0,17-8 0,16-13 0,7-9 0,5-7 0,0-14 0,-2-2 0,-5-7 0,-7-3 0,-7-4 0,-13 0 0,-4-1 0,-7 3 0,-6 5 0,-6 4 0,-1 6 0,-3 6 0,2 14 0,0 0 0,-14 23 0,9 4 0,0 8 0,0 5 0,4 1 0,2 0 0,11-8 0,6-10 0,9-16 0,8-9 0,7-11 0,1-10 0,6-7 0,-2-2 0,-5-3 0,0 4 0,-10 7 0,-7 9 0,-10 2 0,-15 13 0,10 18 0,-12 7 0,-11 10 0,0 3 0,-3 5 0,1 4 0,-4-4 0,1-3 0,6-12 0,5-11 0,7-17 0,13-7 0,8-20 0,4-11 0,6-10 0,5-11 0,-1-8 0,2 0 0,-8-2 0,-5 5 0,-6 14 0,-12 9-3,3 16-8,-10 1-3,1 24-3,9-16-6,21 27-8,-11-16-4,26 5-7,5-6 5,14-5 5</inkml:trace>
  <inkml:trace contextRef="#ctx0" brushRef="#br3" timeOffset="105392.0281">3974 7677 88,'0'-17'37,"6"7"1,-11-11-4,15 14-21,-15-3-6,5 10-1,-6 10 0,-3 12-2,-6 8-2,1 11 1,-9 5-2,4 4 0,-2 1 0,4-6-1,3-7 0,8-10 0,6-13 1,0-15-1,28-26 1,1-6 0,5-13 0,4-6 1,0-6-1,4-5 0,-9 2 0,0 11-1,-15 11 1,-5 13-1,-7 11 0,-6 14 0,-9 17 0,-1 5 0,6 9 0,-1 0 0,10-4 0,7-7 0,13-10 0,8-14 1,11-14-1,6-7 1,2-11 1,1-3-2,-3 2 0,-9 6 0,-10 5 0,-6 17 0,-16 18 0,-8 20 0,-10 18 0,-6 9 0,-4 13 0,1 2-3,3 5-5,-2-12-5,19-4-2,-7-29-6,28 1-8,-13-29-4,29-3-6,-2-20-2,20-7 5</inkml:trace>
  <inkml:trace contextRef="#ctx0" brushRef="#br3" timeOffset="106156.0718">5583 7569 101,'-3'-15'38,"3"15"0,0 0-9,0 0-22,-13 22-1,8 7-1,-6 3-2,1 5-1,1 5 0,1 2-1,2-5 0,6-1 0,5-6-1,8-8 1,6-10-1,7-7 0,5-9 0,7-9 0,1-7 1,1-11-1,0 0 0,-6-6 0,-1 0 1,-9 5-1,-3 0 0,-12 9 0,0 5 0,-9 16 1,0 0-1,0 0 0,-7 17 0,4 5 1,0 8-1,0 1 0,2 3 0,6-3 1,4-7-1,4-3 0,4-10 1,5-8 0,4-12 0,3-9 0,-1-7-1,1-6 1,-3-7 0,-1 1-1,-6-4-1,-7 2-1,-3 5-1,-6 0-2,7 10-4,-10-9-7,19 19-7,-12-16-10,20 10-6,-4-5 0,15 5 1</inkml:trace>
  <inkml:trace contextRef="#ctx0" brushRef="#br3" timeOffset="106562.095">6651 7115 102,'-8'13'38,"-12"2"1,10 19-4,-15 3-27,1 17-3,-2 4 0,3 13-1,-1 3-1,6 0 0,2-4-2,1-4 1,5-8-2,5-11 1,2-11-1,6-15 1,-3-21-1,25-2 1,-3-20-1,1-6 1,4-12 0,2-5-1,-3-2 1,1 0-1,-5 5 0,-5 12 1,-4 14-1,-2 12 0,-6 19-1,-1 15 1,-3 9-1,-1 10-1,2 7 0,-2 0-1,8 2-3,-2-19-2,16 2-5,-7-32-5,27 7-8,-15-31-5,18 2-7,-8-20-1,5-2 2</inkml:trace>
  <inkml:trace contextRef="#ctx0" brushRef="#br3" timeOffset="107207.1319">6932 7649 103,'-21'8'39,"11"12"2,10-20-2,12 13-35,11-9-1,13-3-1,7-8 0,9-2-1,5-11 0,0-2 0,-5-2 0,-8-2 0,-9-4 1,-13 1-1,-13 0-1,-10 1 1,-13 9-1,-9 4 0,-10 7 0,-3 10 0,-5 13-1,0 11 1,-2 11 0,6 8 0,10 5 1,10-1-1,14-2 0,12-5 0,14-13 0,13-9 0,13-15 0,6-13-1,5-10 1,5-9-1,0-7 1,-5-8-1,-5 1 1,-7-1 0,-8 3 0,-9 9 1,-9 6 0,-10 9 0,-12 15 0,-3 10-1,-13 18 1,-3 8 0,-2 7 0,-4 6 0,6 0-1,5-4 1,4-6-1,12-15 1,9-20 0,14-13-1,7-14 1,6-10 0,5-10 2,-1-7-3,1 1 0,-6 2 0,-5 8 0,-10 11 0,-4 10 0,-9 24 0,-3 16 0,-3 11 0,-3 14 0,0 1-3,6 11-7,-3-11-2,11 13-5,-3-32-4,23 9-9,-7-25-2,24-3-5,8-10-4,9-7 8</inkml:trace>
  <inkml:trace contextRef="#ctx0" brushRef="#br3" timeOffset="110635.328">9092 7475 93,'0'0'38,"0"-16"-2,0 16 1,-5 19-35,0 7-2,-4 12 1,0 5 0,0 8-1,-5 1-1,8 2-4,-5-16-7,14 4-23,-2-21-2,12-11 1,0-17-1</inkml:trace>
  <inkml:trace contextRef="#ctx0" brushRef="#br3" timeOffset="110808.3379">9072 7147 93,'-32'-23'37,"-1"4"-1,14 14 1,-4 4-33,23 1-7,19 4-20,9-5-13,23 5 0,2-8-1,18 3 2</inkml:trace>
  <inkml:trace contextRef="#ctx0" brushRef="#br3" timeOffset="111025.3503">9801 7025 101,'-14'24'38,"-15"6"0,1 16-2,-10-3-32,6 17-2,-2 8 0,6 9-1,-1 2 0,7 0 0,4-6-1,4-10-1,7-4-4,-1-22-6,18-4-24,-10-33-4,21 11 2,-9-26-2</inkml:trace>
  <inkml:trace contextRef="#ctx0" brushRef="#br3" timeOffset="111176.3589">9568 7619 81,'-22'-29'39,"2"12"0,-10-2 1,12 16-23,-8-8-10,26 11-1,-10-5-2,25 2-3,20-6-2,11-7-9,28 4-27,1-9-2,16 2 0,-2-4-2</inkml:trace>
  <inkml:trace contextRef="#ctx0" brushRef="#br3" timeOffset="112240.4198">11118 7456 91,'10'-24'37,"4"9"0,-14-6-1,0 21-33,0 0 0,7 13-1,-14 16 1,-2 16-1,-4 4 0,-1 10-2,-1 3-1,5-5-3,9 1-33,-5-18-1,13-8 1,1-20-2</inkml:trace>
  <inkml:trace contextRef="#ctx0" brushRef="#br3" timeOffset="112404.4291">11239 7139 88,'-22'-19'34,"4"10"-3,18 9-2,0 0-52,30 10-11,13 1 0,12-4-2</inkml:trace>
  <inkml:trace contextRef="#ctx0" brushRef="#br3" timeOffset="112705.4464">11946 7214 93,'-5'15'38,"-19"-6"1,-5 11-1,-20-3-31,13 6-2,-6-3-1,10 3-1,5-1-1,14-1 0,13-4-1,19-3 0,11-2-1,12 1 0,4 1 0,2 2 0,-1 3 1,-8 2-1,-10 6 0,-14 2 0,-16 4 0,-12 0 0,-11 0-1,-5-4-1,-2 1-3,-3-18-5,17 6-28,-2-16-2,19-2 1,7-15-2</inkml:trace>
  <inkml:trace contextRef="#ctx0" brushRef="#br3" timeOffset="113106.4693">13451 7336 90,'-14'-19'39,"4"12"0,-13-5 1,4 13-32,-10 6-5,1 8 0,-3 10 0,1 7-1,3 4-1,6 6 0,9 0-1,12 0 0,16-6-1,12-7-1,19-8-3,11-22-8,24 3-25,-2-19-2,14-4 1,-8-14-1</inkml:trace>
  <inkml:trace contextRef="#ctx0" brushRef="#br3" timeOffset="113403.4863">14035 7357 89,'-13'-1'39,"-20"2"1,-6 12 1,-14-2-31,7 11-3,-1 1-2,10 6-1,4 2-2,11 5 0,10-6 0,17 2-1,12-4 0,10-7 0,10-9 0,6-6-1,4-12 0,1-9 0,-4-8 0,-5-7 0,-8-2 0,-6-4-1,-11 2 0,-10 3-1,-7 5 1,-8 7-1,-5 7-1,-4 6 0,2 10-1,-2-3-2,14 15-10,-5-18-16,25 5-8,1-11 1,21-2-1</inkml:trace>
  <inkml:trace contextRef="#ctx0" brushRef="#br3" timeOffset="113605.4978">14443 6849 112,'-29'27'40,"-11"8"1,8 18-4,-2 1-35,5 8-2,7 1 1,11 1-3,6 0-1,7-9-6,25 6-30,-6-17 0,19 1-1,1-14-1</inkml:trace>
  <inkml:trace contextRef="#ctx0" brushRef="#br3" timeOffset="114004.5207">14847 7326 106,'-27'-9'40,"-13"-4"1,6 18-6,-13 4-31,5 10 0,-1 7-1,8 12 0,3 5-1,12 4 0,9-4-1,13-5 1,17-13-2,12-12 1,14-19 0,8-17-1,10-20 1,5-13-1,5-12 1,-1-11 2,-7-2-2,-5-4 1,-8 4 0,-5 11-2,-15 11 0,-8 14 0,-14 21 0,-10 24 0,-19 21 0,-8 24 0,-4 17 0,-5 13 0,8 11-7,-2-6-5,26 15-14,-6-24-17,29-7 1,9-26-1,20-7 2</inkml:trace>
  <inkml:trace contextRef="#ctx0" brushRef="#br3" timeOffset="114140.5284">15610 7486 126,'-12'13'42,"-15"-6"-2,4 2-6,18 4-54,-19-13-21,24 0-2,-9 10-2,32-3 0</inkml:trace>
  <inkml:trace contextRef="#ctx0" brushRef="#br4" timeOffset="271895.5515">2831 8703 86,'0'0'37,"0"-16"-1,0 16 1,0 0-31,9 28-2,-4-2 0,3 14-2,1 12 0,2 9-1,1 13 0,-1 6 0,-3 1-1,1-4 0,-1-5-3,-3-13-1,4-2-8,-10-26-25,9-11 2,-8-20-3,7-10 1</inkml:trace>
  <inkml:trace contextRef="#ctx0" brushRef="#br4" timeOffset="272120.5644">2596 8799 98,'-39'-22'39,"1"2"-1,15 15 0,7-6-34,16 11 0,25-8-3,18 1 0,19-7 0,13 0-2,19-1 0,10-3-2,8 3-1,0 1-3,3 14-6,-20-6-23,0 17-1,-17-3 1,-6 16 0</inkml:trace>
  <inkml:trace contextRef="#ctx0" brushRef="#br4" timeOffset="272452.5834">3709 8871 74,'-8'11'35,"-7"-9"1,15-2 1,-28 0-27,17 4-1,-8-1-1,4 12-2,-4 4-2,3 15 0,0 10-1,0 10 0,4 5-2,4 5 1,8-5-1,11-5 0,8-12 0,11-15-1,8-20 1,6-16-1,4-17 1,-1-15-1,-5-8 1,-10-7-1,-11 2 0,-15-2-1,-16 5 1,-13 9-2,-10 10 1,-6 8-1,-2 11-1,-1 6-2,13 20-9,4-7-22,19 13-3,10-6 1,23 10-2</inkml:trace>
  <inkml:trace contextRef="#ctx0" brushRef="#br4" timeOffset="272826.6048">5349 8459 83,'0'-21'39,"-3"0"-2,3 21 1,0 0-35,9 32-1,-6 10 1,2 15 0,-6 17-1,-3 11-1,0 11 0,-2 8-2,1 0 0,-4-9-3,9 3-4,-10-25-20,14-4-9,1-24 1,10-11-1</inkml:trace>
  <inkml:trace contextRef="#ctx0" brushRef="#br4" timeOffset="273042.6171">5211 8977 101,'-16'4'39,"0"-3"1,15 9-1,1-10-36,19 5-2,17-9 0,13-4-1,17 0-3,5-7-3,23 7-30,-9-8-3,14 6 0,-11-5-1</inkml:trace>
  <inkml:trace contextRef="#ctx0" brushRef="#br4" timeOffset="273405.6379">6042 8913 100,'-19'17'36,"5"-11"2,19 8-10,9-18-26,14 2 1,10-7-1,10-5 0,7-7 0,2-2-1,0-5 0,-6-2-1,-9 0 2,-10 5-1,-10-4-2,-15 6 1,-10 3-1,-13 8 3,-15 8-1,-8 8 1,-14 13 0,-1 6-1,-7 12 3,8 6-3,1 6 2,14 2-2,15-1-2,17-4-1,26-10-3,17-16-3,30-2-29,0-22-2,22-3 0,-1-15-1</inkml:trace>
  <inkml:trace contextRef="#ctx0" brushRef="#br4" timeOffset="273713.6555">6837 8748 99,'-35'16'38,"-12"-5"3,9 10-3,-1-2-34,9 4-2,8-3 1,9 0-1,8-1-1,15-3 0,7-2-1,9-2 0,4 1 0,3 2 1,0 0-1,-1 1 0,-3-2 0,-8 9 1,-8 2-1,-12 3 0,-10 2 0,-10 0-1,-6 5 1,-8-3-2,3-1-1,-2-8-3,13 6-9,-1-25-24,20-4 2,6-13-2,21-17-1</inkml:trace>
  <inkml:trace contextRef="#ctx0" brushRef="#br4" timeOffset="273926.6677">7383 8273 98,'-22'47'39,"-10"4"1,5 27-3,-7 5-33,1 9-2,5 6 0,6-2-1,8 1-1,4-11-2,15 0-5,-8-26-29,15-1-3,-8-24 0,12-7 0</inkml:trace>
  <inkml:trace contextRef="#ctx0" brushRef="#br4" timeOffset="274104.6779">7108 8803 119,'-19'-17'41,"19"17"1,0 0-7,0 0-33,23 10-3,17-9-2,16 7-6,10-19-29,29 9-3,6-16 0,20 1-2</inkml:trace>
  <inkml:trace contextRef="#ctx0" brushRef="#br4" timeOffset="274741.7143">9133 8404 71,'-17'-41'37,"-1"6"0,-13 4 0,4 14-30,-10 3 0,6 22-1,-4 11-2,3 21 0,-2 10-2,7 15 0,-2 11 1,9 11-1,1 4 0,9 0-2,9-4 1,2-6-4,12-5-1,-2-22-8,13-4-25,-10-23 0,9-6 0,-13-24-2</inkml:trace>
  <inkml:trace contextRef="#ctx0" brushRef="#br4" timeOffset="275516.7586">8691 8882 98,'-22'-10'39,"0"-1"0,22 11-1,-13-6-33,27 5-1,13-5-2,12 0 0,12-8-1,12 4 0,11-5-1,8-2 0,1 0 0,-6-1 0,-3 4-1,-9 2 1,-10 5-1,-15-2 1,-12 5 1,-11 4 0,-17 0 1,0 17-1,-14 1 1,-5 7-1,-8 7 1,0 12 0,-2 0 0,5 8-1,7-1 0,9-6-1,12-4 1,11-11-1,14-13 0,11-14 1,8-16-1,7-11 0,-2-11 0,-1-9 0,-4-6 0,-10-5 0,-9 2-1,-15 3 1,-10 5-1,-13 7 1,-11 7-1,-6 9 1,-7 11-2,-1 9 2,-5 9 0,6 7 0,5 2 2,8 5-2,15-3 1,13-1-1,16-9 1,12-1-1,15-8 1,11-7-1,10-2-2,5-3 2,-4 1-1,-6-1 1,-8 8-1,-10 5 1,-15 10 2,-12 8-2,-14 9 2,-11 8-2,-11 5 2,-3 6-2,-6 2 1,-1-2-1,2-5 0,4-4 0,5-8 0,6-9 0,7-20 0,0 0 0,23 0 1,-6-21-1,5-6 1,0-7-1,3-3 1,-1-6-1,4-4-2,0-1 0,0 6-2,0-1-3,10 16-14,-14-8-18,19 13-3,-5-3 1,18 14 0</inkml:trace>
  <inkml:trace contextRef="#ctx0" brushRef="#br4" timeOffset="275964.7843">11737 8274 75,'22'-34'38,"-5"3"0,3 12 0,-17 3-30,9 14-3,-12 2 0,0 34-1,-8 0-1,-4 19 0,-3 12-1,-1 13 1,-3 9-1,1 9 0,0 0 0,7-4-1,5-6-1,5-13-3,14-2-8,-4-32-27,14-3-2,-4-23 1,13-11-2</inkml:trace>
  <inkml:trace contextRef="#ctx0" brushRef="#br4" timeOffset="276207.7982">12016 8710 99,'0'0'39,"0"0"1,-11-7-2,17 19-34,-6-12-1,14 24-2,-9 1 2,-1 5-2,0 10 2,-3 5-3,-1 4 1,0-3-2,1-2-1,3-11-2,11-5-6,-5-26-27,23-5-3,-4-23 2,11-4-2</inkml:trace>
  <inkml:trace contextRef="#ctx0" brushRef="#br4" timeOffset="276366.8073">12301 8352 87,'-26'-39'38,"-10"7"0,11 20 0,-6 8-33,14 11-4,15 11-6,2-18-7,26 32-26,-1-10 1,17 8-1,-3-4 0</inkml:trace>
  <inkml:trace contextRef="#ctx0" brushRef="#br4" timeOffset="276913.8385">12553 8710 89,'-5'44'37,"-11"-9"2,5 10 0,-8-10-33,8 8-2,-4-13-1,2 2 0,4-8-1,8-3-1,1-10 0,0-11-1,10 3 1,2-14-1,3-6 0,-3-7 0,3-6 0,-2-6 0,2-8-1,-2-3 1,1-5-1,-4 0 1,4 3-1,0 4 0,1 4 0,4 11 1,-1 11 0,5 12 0,-3 15 0,-1 8 0,-1 8-1,-2 8 2,2 8 0,-8 1-1,1 2 1,-6 3-1,-3-3 1,-6-1-2,-3 2 2,-4-7-2,-7-2 0,-4-5 1,-5-7 0,-1-3 0,-6-6 0,2-3 0,-1-6 0,2-1 1,5-4-1,7 6 1,2 2-1,8 7 1,0 8-1,1 9 0,3 9 0,0 9 0,-1 4 0,-1 3 1,2 0-3,-1-9-2,8 0-7,-4-24-25,17-5-2,4-27 0,14-10-2</inkml:trace>
  <inkml:trace contextRef="#ctx0" brushRef="#br4" timeOffset="277123.8506">13180 8644 99,'2'-12'41,"-1"31"0,-18 12-1,2 17-36,-12 10-1,2 9-1,2 3-1,1 1-1,10-6-1,5-12-3,13-2-5,-3-27-28,21-4-3,-5-27 1,11-4-2</inkml:trace>
  <inkml:trace contextRef="#ctx0" brushRef="#br4" timeOffset="277299.8606">13333 8291 93,'-9'-19'38,"9"19"-1,-8 19 0,4 2-37,20 10-4,3-3-4,26 10-23,0-9-6,17 4 0,2-6-1</inkml:trace>
  <inkml:trace contextRef="#ctx0" brushRef="#br4" timeOffset="277685.8827">13969 8530 87,'-33'-15'39,"4"22"1,-17-1-1,-1 15-31,-8 8 0,5 15-3,-2 2 1,6 7-3,9-1 1,14-2-2,15-11 1,16-6-2,15-14 0,14-17-1,13-13 0,5-16 0,7-11-1,0-12 1,0-12-1,-6-7 0,-1-11 0,-9-3 1,-4 2-1,-10 7 0,-8 10 2,-11 12-1,-8 19 0,-5 33 0,-20 7 0,-3 32 0,-9 20 0,-1 11 1,3 9-1,5 4 0,7-1-2,10-13-2,19-6-1,6-24-11,32-2-17,-2-23-8,18-7 0,1-28 1</inkml:trace>
  <inkml:trace contextRef="#ctx0" brushRef="#br4" timeOffset="277980.8996">14648 8448 74,'-40'-6'41,"11"30"0,-13 1 0,4 18-12,0-6-25,8 5-2,10-8 1,13 0-2,17-12 1,9-4-1,15-6 1,3-2-2,6-6 0,-7-1 1,-5 3-1,-4 1 0,-17 10 1,-10 0-1,-14 10 1,-7 2-1,-6 3 0,-1-1-1,4 0-2,5-10-2,14 6-10,5-27-22,19 3-4,5-18 1,24 7-2</inkml:trace>
  <inkml:trace contextRef="#ctx0" brushRef="#br4" timeOffset="278118.9075">14891 8983 121,'-19'31'41,"6"8"0,-12-14-11,6 2-34,16 6-33,-7-22-4,13 1 0,-3-12-2</inkml:trace>
  <inkml:trace contextRef="#ctx0" brushRef="#br4" timeOffset="278986.9571">15727 8615 67,'0'0'39,"-15"-18"-2,15 18 2,-7-21-21,7 21-14,-2-12 0,2 12-1,-5 15 0,-2 7-1,-4 7 2,-3 9-2,-1 5 1,1 3-1,0 0 0,4 1-1,5-7 1,10-9-1,3-10-1,13-10 0,3-10 0,6-9 0,6-8 0,3-11 1,3-7-1,-1-4 0,-4-4-1,-3 2 2,-6 5-2,-3 5 1,-8 7-1,-7 11 1,-10 12 0,10 11 0,-10 11 2,-3 9-2,4 6 1,2 5-1,5 1 2,6-2-2,9-9 1,11-9 0,6-14 0,6-9 0,4-10 0,-1-13 0,-2-13-2,-1-5 3,-9-8-3,-13-2 2,-5 1-2,-10-1 0,-7 4-1,-5 3 0,-4 13-2,-4 3-1,7 15-2,-6-3-7,10 16-19,10 12-7,5 5 2,-1-1-2</inkml:trace>
  <inkml:trace contextRef="#ctx0" brushRef="#br4" timeOffset="279345.9777">16817 8667 85,'3'9'39,"-3"-9"0,8 14 1,-8-14-29,30 0-6,-2-3-1,9-2 0,3-6-2,7-6 0,-6-2-1,5-8 1,-10 1 0,-5-2-1,-15-1 1,-11 4-2,-15 2 1,-8 8-1,-17 10 1,-9 13-1,-9 12 1,-5 16-1,-2 12 2,5 6-1,5 6 1,12 2-2,21-4 1,14-8-2,25-10-1,20-20-9,30 2-16,8-22-13,29-3-1,3-19 0,25-1-2</inkml:trace>
  <inkml:trace contextRef="#ctx0" brushRef="#br4" timeOffset="280310.0328">18417 8639 79,'0'0'38,"5"-11"-1,-4 21 2,-10 5-26,9 16-6,-7 3-1,0 10-3,0 1 0,0 6-1,0-2 2,5-6-4,-2-5 1,4-12 1,2-5-1,-2-21 0,13 6-1,-5-21 1,2-10 0,0-3 0,0-13 0,2-4-1,-3-4-1,1-5 1,-1 3-1,0 4 1,-2 5-1,1 5 1,1 11-1,0 8 1,2 10 0,2 8 0,5 7-1,2 1 0,13 4 0,5-3-2,12-1-1,4-5-1,14 6-4,-6-16-3,7 12-2,-13-15 1,5 10 1,-17-7 5,-8 2 4,-13 1 3,-23 4 5,18-6 4,-18 6 4,-13 2 0,-10 0-2,9 14-3,-10-4 0,5 15-2,-4 3 0,3 7-2,2 3 1,4 2-2,4-2 0,9-1-1,6-5-1,10-8 0,9-10 0,12-10-1,4-9 0,6-9 1,1-6-1,1-10 0,1-3-2,-2-7 2,-4 1-1,-9-3 1,-5 5-2,-10 3 2,-1 6-1,-8 8 0,-10 18 1,0 0 1,-8 14 0,-4 12 0,-5 10 0,5 7-1,0 3 1,1 3-3,10-3 1,7-6-4,16-5-3,-2-21-7,29 2-12,-9-27-12,22-6 0,-7-24 1,11-1-1</inkml:trace>
  <inkml:trace contextRef="#ctx0" brushRef="#br4" timeOffset="280758.0584">20085 8012 107,'0'0'40,"-28"10"1,16 32-1,-10 16-35,0 15-2,2 9-1,5 5 0,-2-1 1,5 3 0,4-5 0,1-8-2,6-10 1,1-12-1,1-11 1,4-11-2,-1-9 0,-4-23 0,14 7 0,-5-16 0,5-9 0,0-7 0,5-7-2,2-6 1,6 1 0,2-1 0,11 7 0,-4 4 0,0 9-1,3 9 3,-3 11-1,-3 12 1,-8 7 1,-9 7-2,-10 6 2,-10 4-2,-6 0 3,-13 1-5,-11-1 4,-6-2-2,-4-6-2,-6-5 1,5-4-3,1-15-6,17 5-9,-6-23-15,33 12-8,-12-36 1,28 7-2</inkml:trace>
  <inkml:trace contextRef="#ctx0" brushRef="#br4" timeOffset="281488.1002">21488 8589 87,'-15'0'38,"-8"0"-1,0 8 2,-16-4-34,12 11 0,-6 0-1,8 1-1,2 2 0,3 4-1,9-3 0,9-3-1,11 2 2,10-6-3,5 2 0,12-1 1,2 0 0,2-2-1,2 0 1,-9 0 0,0 3-1,-8-1 1,-8 3 0,-12-1-1,-10 5 0,-7 0 1,-8 0-1,-6 0-1,-1 2-1,2-7-2,7 3-3,0-15-3,18-3-22,18 0-7,11-8 2,3-13-2</inkml:trace>
  <inkml:trace contextRef="#ctx0" brushRef="#br4" timeOffset="282358.1499">22052 8677 99,'8'-16'37,"-8"16"2,-20-4-2,-8 18-31,-9 2 0,-2 9-3,-5 4 2,2 5-3,2 0 2,10 6-2,9-5 0,18-3-1,14-9 0,15-4 0,14-10 0,11-9-1,8-9 0,4-11 0,-5-3 0,-3-9 0,-8-4-2,-11-4 2,-10 0-1,-12 0 1,-8 2-2,-13 3 2,-5 9-2,-1 3 1,-7 7 1,3 9 0,1 4 0,6 8-1,10-5 2,4 20-1,11-8 1,8 3 0,7-3 0,7-2 1,2 2-1,4-3 1,-3-2-2,-7 3 2,-4-3 0,-6 4-2,-8-1 2,-7 6-2,-9 1 3,-7 5-3,-6 1 0,-4 0 0,-1 3 0,2-5 0,-1-4 0,6-2 0,12-15 0,0 0 0,15-7 0,4-12 0,7-4 0,3-7 0,5-4 0,-1-3 0,0 2 0,-4 0 0,-6 5 0,-5 3 0,-4 10-3,-6 4 2,-8 13 2,0 0-1,0 13 0,-3 2 1,0 3 1,3 3-2,6-1 0,6 0 0,7-7 0,8-1 0,7-8 0,6-4 0,5-6 0,-1-5 0,2-3 0,-3-4 0,-6 0 0,-4 0 0,-6 6 0,-9 0 0,-7 8 0,-11 4 0,1 14 0,-10 4 0,-5 9 0,-6 5 0,-1 4 0,2 6 0,1-1 0,2-2 0,11-2-4,5-16-10,23 8-4,-7-28-6,26 9-12,-6-17-5,16-1 0,-9-14 3</inkml:trace>
  <inkml:trace contextRef="#ctx0" brushRef="#br4" timeOffset="282721.1707">23339 8698 97,'-9'2'40,"-8"-3"1,12 14 0,5-13-20,6 17-19,15-6 2,12-4-3,8-3 0,9-3 1,2-3-1,4-6 0,-3-4-1,-8-4 1,-2-1-2,-14-6 2,-9-4-2,-8-1 0,-12-2 0,-9 5 1,-14 4 0,-10 7 0,-10 10 0,-7 12 1,-7 14 1,-5 13 0,2 7-2,10 6 0,13 2 0,22 0 0,20-6 0,19-8 0,34-6-5,16-19-9,33 12-6,-7-27-11,25 6-12,-13-15 0,5 2 0,-18-8 2</inkml:trace>
  <inkml:trace contextRef="#ctx0" brushRef="#br4" timeOffset="283717.2277">1374 10603 70,'-14'-9'37,"2"10"-2,-15 1 2,4 15-27,-12 8-5,1 12-1,-4 4 0,7 9-1,6 1-1,10 2-1,11-5 0,18-5-1,14-10 1,16-11-3,15-17 2,12-14 1,5-13 0,3-12 1,-2-11-1,-13-4 2,-10-8-2,-18 3 2,-16 6-2,-23 4-1,-17 11 0,-16 10-1,-9 14 0,-6 7 0,3 9-1,1 4-1,12 7-3,11-12-10,25 8-20,14-16-1,28 1-1,17-14 1</inkml:trace>
  <inkml:trace contextRef="#ctx0" brushRef="#br4" timeOffset="284012.2445">2765 10027 58,'-31'-59'40,"2"10"-2,-12-1-1,4 24-14,-8 1-16,1 27 0,-6 19-2,2 29-1,1 22-3,5 20 1,6 23-3,10 8 2,9 11-3,9-7-1,15-2-3,5-19-8,18-6-23,-7-27 0,15-12-1,-14-24-3</inkml:trace>
  <inkml:trace contextRef="#ctx0" brushRef="#br4" timeOffset="284179.2541">2184 10737 107,'-10'-18'40,"3"-8"-1,26 10-3,12-2-36,21-9-3,21 9-7,3-16-26,30 9-3,4-13 0,22 8-2</inkml:trace>
  <inkml:trace contextRef="#ctx0" brushRef="#br4" timeOffset="284514.2733">3788 10130 86,'10'-23'37,"-5"1"2,5 20 1,-10 2-34,8 39-2,-11 2-1,2 21 0,-9 14-2,2 13 1,-5 10-2,2 3 0,2 2-4,-6-11-3,17-2-30,-6-20-3,10-7 1,-1-22-3</inkml:trace>
  <inkml:trace contextRef="#ctx0" brushRef="#br4" timeOffset="284748.2866">3551 10679 105,'-18'7'40,"4"-2"0,14-5 0,14 10-39,19-22-1,21-9-1,15-8 0,17-6-2,9-15-5,17 5-20,-7-20-11,7 6 2,-11-8-2,-4 5 3</inkml:trace>
  <inkml:trace contextRef="#ctx0" brushRef="#br4" timeOffset="285115.3076">4524 9791 105,'-36'20'39,"8"21"0,-7 6 0,13 17-36,-5 9-1,6 14 2,-2 8-2,5 5 0,1 0-1,5-6 1,2-7-2,5-12 2,3-14-1,9-14 0,4-19 0,5-19 0,6-16 0,1-16-1,5-14 1,2-6 0,-1-7-1,-1-2 0,-2 4 1,-1 9-1,-7 14 0,-3 17 1,-15 8-1,12 31-1,-13 7 1,3 8-1,-2 9-2,5 1 0,6 0-3,3-15-7,27 5-21,-11-29-8,20-1 2,-4-23 0</inkml:trace>
  <inkml:trace contextRef="#ctx0" brushRef="#br4" timeOffset="285461.3274">4965 10543 106,'-5'16'40,"5"-16"0,6 29-3,12-20-34,10-3 0,10-7-1,6-4 0,6-5 0,-1-5-1,-3-6 0,-8 1 0,-13-4-1,-11-1 1,-14 2-1,-10 3 0,-13 3 0,-9 8 1,-7 5-1,-3 13 1,-2 9-1,2 11 1,4 10 0,4 6 0,11 3-1,9 1-1,14-3-1,19-7-1,20-7-4,12-17-9,35 0-22,2-19-2,29 2 0,2-20 0</inkml:trace>
  <inkml:trace contextRef="#ctx0" brushRef="#br4" timeOffset="285903.3527">7045 9854 103,'-18'-43'39,"-17"-1"1,2 20-1,-15 5-34,1 19-2,0 19 0,-1 22-1,1 18 0,3 19-1,3 11-2,8 12 2,5 4-2,8-1 2,12-5-3,6-13 1,8-5-4,4-18-1,12 0-7,-8-27-25,14-3 0,-12-23-1,8-5 0</inkml:trace>
  <inkml:trace contextRef="#ctx0" brushRef="#br4" timeOffset="286707.3987">6509 10448 106,'-13'-11'39,"8"-5"1,23 11-2,4-4-35,15 0-1,13-4 1,11 1-2,7-2 0,10-1 0,-3 1 0,-4 2 0,-3 2-1,-9 3 0,-11 0 1,-11 1-1,-14 5 1,-10 5 0,-13-4-1,-6 19 1,-11 0 0,-8 7 0,-4 8 0,-4 6 0,-2 3-1,3 4 1,5-2 0,7-1-1,13-7 0,12-8 1,17-11-1,10-8-1,12-13 1,7-12 1,6-10-1,-2-8 0,-4-8 0,-4-5 1,-9-3-1,-10-2 0,-13 4 2,-11 4-4,-8 5 3,-10 7-3,-8 9 3,-2 10-2,-3 7 1,2 9 0,3 6-1,4 6 2,9 4-2,11-2 3,11-2-3,9-1 1,12-7 0,10-4 0,6-2 0,5-5 1,1-1-1,-2 1 0,-6-3 0,-5 1 0,-12 2 0,-8 3 0,-23 0 0,9 15 0,-20-1 1,-11 10-1,-4 9 0,-5 3 0,1 7 1,-1 1-1,7-1 0,11-1 0,8-6 0,14-11 0,11-11 1,11-12-1,4-12 0,7-10-1,0-11 2,-4-8-2,-1-6 1,-12-4-1,-11 3 0,-8 1-1,-11 10-1,-9-1-1,-1 14-2,-8 0-3,23 22-6,-32-15-12,32 15-13,0 0 2,20 16-1,1-10 3</inkml:trace>
  <inkml:trace contextRef="#ctx0" brushRef="#br4" timeOffset="287105.4215">8286 10323 101,'0'0'39,"-6"-21"1,-8 17-1,-13-6-36,-2 8 0,-3 4 0,-2 15 1,1 3 0,0 11-1,10 9-1,6 1 0,8 1 0,11-1-1,11-7 0,13-8 0,11-13 0,9-13-1,6-21 0,7-8 1,0-15-1,-2-7-1,-9-12 3,-7-2-2,-4-6 1,-13 4 0,-10 7 1,-13 11-2,-11 16 0,-9 17 0,-7 20 0,-8 20 0,-1 19 0,-1 13 0,6 12-3,7 3-1,14 3-6,9-17-6,32 9-13,2-27-12,30-3 0,4-19-2,20-5 3</inkml:trace>
  <inkml:trace contextRef="#ctx0" brushRef="#br4" timeOffset="287886.4661">9830 10239 89,'-5'-12'38,"-9"-7"3,3 7-2,-15-6-29,1 13-6,-9 7 1,-1 9-1,-7 11-3,1 11 2,-3 10-2,2 10 2,9 0-3,5 1 2,13-4-2,11-5 1,15-12 0,14-10-1,14-15 1,8-12-1,5-15 0,8-9 0,1-7 0,-3-7 0,-7-3 1,-5-2-2,-11 2 3,-6 5-4,-12 4 4,-5 9-2,-5 5 1,-6 7-1,0 3 2,-1 12-2,0 0 0,17-9 2,-1 7-2,8 4 0,2 1 1,5 2-1,2 5 0,-1 3 1,-4 11-2,-7 4 2,-13 10-1,-6 3 0,-9 8-1,-10-2 2,-4 0-1,-5-4 0,2-7 0,2-11 0,11-10 0,11-15 0,4-22 0,17-8 0,11-10 0,6-6 0,5-5 1,4-1-1,-3 7 2,-1 9-2,-9 13 0,-9 14 0,-6 15 0,-12 11 0,-5 13-4,-10 5 0,6 11-6,-11-11-7,19 20-8,-16-24-12,22 9-4,1-15-1,20 2 2</inkml:trace>
  <inkml:trace contextRef="#ctx0" brushRef="#br4" timeOffset="288667.5108">11555 10366 56,'-11'-30'38,"10"5"-2,-3-6 2,13 17-18,-15-9-6,6 23-5,1-15-3,-1 15-2,-4 14 0,1 5-1,-4 8-2,-1 13 1,-3 3-1,2 8 0,-1 3 0,0 1 0,0-8 0,6-3-1,-1-11 1,4-9 0,3-13-1,-2-11 1,21-20-1,-6-6 1,4-13 0,0-5-1,1-11 1,-1-6-1,0-3 1,0-1-1,-1 3 1,-3 4-1,4 6 1,0 8-1,3 6 1,2 12-1,0 7 0,4 10 0,0 8 0,2 7 0,-2 9 0,-4 4 0,0 8 0,-5 4 0,-9 7-2,-4 5 2,-8-1-1,-11 3 1,-8 0-2,-8-2 2,-8-3-1,-3-4 0,-4-2 1,0-4 0,-2-4 0,5-1 0,0 2 0,5 2 0,1 8 1,7 7-1,-4 6 0,7 9-1,0 8 1,5 4-1,5 4 0,-2-2-1,7-5-1,3-7-1,7-5-1,0-18-5,20 1-9,-20-39-13,29 16-8,-6-30 0,9-5 1</inkml:trace>
  <inkml:trace contextRef="#ctx0" brushRef="#br4" timeOffset="289201.5414">12448 10200 83,'-6'-20'40,"6"20"-2,-21-20 3,7 23-33,-13 4-4,-4 15 3,-11 8-3,-4 14 0,-2 7-2,1 6 2,3-4-2,12 1 1,3-6-1,17-6-1,14-14 0,20-13 0,10-13-1,11-14 0,9-8 0,9-12 0,2-8 0,-3-7 0,-3-2 0,-10 0 0,-8 5 1,-10 2-1,-11 11 1,-10 9-2,-8 10 0,0 12 1,-21 15 0,6 11-1,-2 13-1,-3 8 1,5 6-2,4 3 1,7 2-2,3-10-3,17 2-8,-4-29-13,23 2-11,3-25 0,17-4-1,2-20 2</inkml:trace>
  <inkml:trace contextRef="#ctx0" brushRef="#br4" timeOffset="289809.5761">13076 10279 75,'-16'-10'40,"0"19"-1,-11 6 2,5 17-13,-8 1-25,8 8-1,-3 8 1,6 2 0,0 4-2,4-1 1,6-6 0,3-4-1,2-8 0,3-10-1,2-10 0,-1-16 0,14-1 0,-1-16 0,2-11 0,5-7-1,2-14 1,3-7 0,2-8 0,0-5-2,4-2 3,-6 1-2,4 5 2,-1 8-1,0 9 1,2 12-1,-2 12 1,0 12 0,-4 13-1,3 11 0,-7 6 0,1 4 0,-2 7-1,-5 3 1,-5 2-2,-4 2 2,-5 0-1,-8 4 0,-6 1 0,-10-2 1,-2 1 0,-5-1 0,-7-1 0,0-4 0,2 0 0,2-4 0,3-6 0,5 1 0,5-1 1,4-1-1,-1 2 0,4 8 0,3 2 0,-4 8-1,-3 4 0,-4 5 0,-1 2 1,2-1-2,-1-2 1,3-10-3,9-4-1,10-37-10,15 19-12,4-37-13,20-5-1,2-21 0,19-3 3</inkml:trace>
  <inkml:trace contextRef="#ctx0" brushRef="#br4" timeOffset="290440.6122">13565 10385 97,'-6'18'40,"-8"-8"1,14 8-1,0-18-35,10 7-2,9-9 0,13-6-1,7-6 0,3-4-1,9-8 0,-1-5 0,-5-2 0,-3-2-1,-8-1 0,-10-1 0,-9 5 0,-10 3 0,-11 5 1,-11 8-1,-4 9 0,-11 11 0,-4 9 0,-3 12 1,0 9-1,0 5 1,13 3-1,11-2 0,8-2 0,14-8 1,16-9-2,15-11 2,14-12-1,5-9 1,9-7-1,-3-1 1,-1-4-1,-9 3 0,-6 5 1,-12 8-1,-17 11 0,-11 8 1,-12 14-1,-11 9 0,-3 8 0,-9 5 0,5 3 0,-3 1 0,8-6 0,7-8 0,6-9 0,7-13 0,-2-16 1,24-8-1,-3-16 2,4-8-1,3-14 0,3-10 0,4-7 1,1-4 0,3 0-2,-3 4 0,1 7 0,-5 7-4,2 20-7,-13-3-6,15 28-7,-24-4-15,13 21-2,-5-3-2,11 15 0</inkml:trace>
  <inkml:trace contextRef="#ctx0" brushRef="#br4" timeOffset="290593.621">14793 10539 124,'-7'22'43,"-8"-19"-2,4-5-7,11 2-51,-17-23-22,24 8-5,-7-10 1,14 9-1</inkml:trace>
  <inkml:trace contextRef="#ctx0" brushRef="#br5" timeOffset="294990.8725">15613 9675 78,'0'0'37,"5"-16"-1,-5 16 1,-15 26-33,6 11 1,-7 9-2,4 17 1,-2 10-4,4 9 2,3 4-2,6 1 0,6-5-3,5-13-1,15 2-19,1-28-14,11-8 0,1-18-1,17-10 1</inkml:trace>
  <inkml:trace contextRef="#ctx0" brushRef="#br5" timeOffset="295300.8902">16524 9610 76,'-1'-54'35,"-14"-2"1,-1 14 0,-14 8-31,-3 13 0,-11 12 0,4 22-1,-7 15 0,0 22 0,2 14-2,4 19 1,1 9-1,10 15-2,4 0 0,10-1 1,9-2-4,5-11 0,11-6-5,0-25-6,15-4-24,-10-22 3,10-7-4,-12-17 2</inkml:trace>
  <inkml:trace contextRef="#ctx0" brushRef="#br5" timeOffset="295473.9001">16008 10352 87,'-36'-16'37,"-5"-7"2,11 12-1,-1-6-31,17 8-2,13-7-1,20 2-2,23-5 0,16-5-5,24 7-21,5-14-15,26 4 3,-5-5-4,12 11 2</inkml:trace>
  <inkml:trace contextRef="#ctx0" brushRef="#br5" timeOffset="295901.9246">17594 9676 95,'0'-14'36,"-5"3"1,5 11 1,0 0-35,8 23 0,-8 2-1,1 14 0,-2 11-1,1 13 1,-6 11-3,-1 6 2,-2 4-3,-3-2 1,1 0-3,-3-14-3,16 5-19,-11-22-12,14-8 2,-5-19-2,5-2 1</inkml:trace>
  <inkml:trace contextRef="#ctx0" brushRef="#br5" timeOffset="296081.9349">17524 10412 77,'-23'-38'38,"3"12"-2,-6-7 4,7 13-32,-5-5 0,10 12-5,5-2 2,9 15-3,19-16 0,9 6-2,14 1-2,10-10-2,15 5-5,-2-22-10,17 13-18,-4-18 2,4 5-3,-7-9 2</inkml:trace>
  <inkml:trace contextRef="#ctx0" brushRef="#br5" timeOffset="296470.9571">18289 9697 52,'11'-47'34,"-3"11"0,-15 0 1,2 22-16,-20-5-3,8 23-5,-12 2-3,6 18-2,-5 11-2,4 13 0,0 12-1,2 9 0,5 9-1,-2 7-1,7-1 0,0-2 0,2-5-1,5-8 1,2-11-2,4-12 2,3-12-2,6-14 3,5-11-2,7-12 1,2-9-1,4-7 0,-3-4 1,3-4-1,-1 4 1,-6 3-1,-5 5 0,-2 8 0,-14 7 1,11 10-1,-9 6 0,-2 9-1,3-1-1,-2 3 0,8 3-2,2-4-1,11 3-5,-8-20-20,19 8-9,-5-18 2,14 2-2,-9-16 1</inkml:trace>
  <inkml:trace contextRef="#ctx0" brushRef="#br5" timeOffset="296816.9769">18635 10251 106,'-23'12'38,"23"0"2,0-12-9,10 8-28,9-5-1,13-2 1,5-5-1,7-4-1,4-4 2,-2-2-2,-3-5 1,0 0-2,-15 0 2,-5-2-1,-14 1 1,-11 1-2,-13 7 0,-10 0 1,-11 10-1,-3 11 1,-8 11-2,-2 10 3,0 9-2,6 10 1,12 3-1,11-1 1,16-2-2,15-8 0,25-7-3,13-23-10,26 5-24,6-20-1,20-2-1,5-16-2</inkml:trace>
  <inkml:trace contextRef="#ctx0" brushRef="#br5" timeOffset="300479.1864">19807 10242 47,'10'-14'35,"-10"14"-1,8-18-3,-8 18-10,0 0-8,0 0-1,0 0-3,-4 24-2,0-11-4,-1 9 1,0 2-4,3 8 1,-2 5-1,3 5 0,-1 2 0,2-1 1,-2-1-1,2-5 0,-1-10 1,1-7-1,0-20 1,0 0 0,2-23 0,1-8 0,1-8-1,0-10 1,3-7 0,3-7-2,1 0 2,4 0-1,5 5 2,3 6-2,4 5 1,5 9-1,2 7 0,4 13 1,1 8-1,-1 10 0,-1 9 0,-6 6 0,-9 10-1,-9 7 1,-12 6-2,-9 3 2,-12 3-2,-7-1 2,-9 0-2,-4-3 2,-3-6-1,0-4 1,6-7 0,1-3 0,7-9 0,5 1 1,3-2-1,7 7 1,5 0 0,4 12 1,1 5-1,-2 10 1,1 10-1,-1 9 0,-3 8-1,-1 3-2,-7 5 1,-2-1-3,-2-1-1,-7-9-5,18 2-21,-13-22-8,17-8 0,0-26 0</inkml:trace>
  <inkml:trace contextRef="#ctx0" brushRef="#br5" timeOffset="301585.2497">20629 10219 85,'0'0'34,"-31"-16"4,9 23 0,-15-4-28,4 18-2,-11 3-4,0 12 2,-4 7-4,5 5 3,3 2-3,10-2 0,10-2-1,10-5 0,15-14 0,19-12-1,14-13 1,9-14-1,11-13 0,4-10 0,1-6 0,-5-3 0,-3-4 1,-15 5-1,-7 2 2,-10 9-2,-9 9 2,-13 7-2,-1 16 0,-15-4 0,3 17 0,-2 9 0,0 9-2,2 6 1,2 6-2,7-4 1,11 1 0,5-9-2,8-2-2,2-16-1,19-3-3,-7-21 0,15-1 1,-12-12 0,11-1 3,-11-5 1,-2 0 3,-8 3 3,-6-3 4,-3 12-1,-14 0 2,-5 18 0,2-11 0,-7 22-1,-9 2 0,6 16 0,-9 3 0,4 9-1,-2-1-1,1 6 0,6-7-1,3-3 0,2-6-1,4-9 0,5-11 0,-6-10-1,22-11 1,-6-9-1,0-9 1,3-5 0,-4-8 0,1-3-1,-3-3 1,-3-2-1,0 2 2,1 1-3,-2 7 3,3 2-2,2 7 1,4 4-1,3 7 2,7 7-2,1 5 0,8 6 2,-2 5-2,0 5 0,-4 6 1,-5 6-1,-12 4-2,-8 5 2,-12 4-2,-10 3 2,-10 4-1,-4-2 1,-7 4-2,-4-7 2,2-1 0,1-1 0,1-3 0,6-3 1,3-1-1,6 1 0,5-2 1,4 5 0,4 6-1,-3 8 0,2 4-1,-3 6-1,-5 3 1,2-1-2,-1-1-1,1-10-6,11 3-14,-8-28-9,21-5-5,-8-15 0,29-17-2</inkml:trace>
  <inkml:trace contextRef="#ctx0" brushRef="#br5" timeOffset="302230.2866">21460 10366 106,'14'0'38,"-14"0"2,20 7-2,-20-7-34,27 13-2,-8-11 1,9-2-1,4-7 0,2-3 0,3-7-1,1-4 1,-2-2 0,-2-2-4,-9-2 4,-7 2-2,-11 0 2,-8 6-2,-10 4 1,-11 9-1,-7 8 0,-8 8 2,-2 12-3,-2 7 2,3 9-1,9 2 1,3 4-1,15-1 1,9-5-2,14-7 2,11-9-1,17-7 1,10-13-1,10-5 0,4-9 0,0-1 0,1-3 0,-8 0 0,-8 3 0,-12 6 0,-12 11 0,-12 6 0,-13 13 0,-9 5 0,-7 9-1,-6 2 1,1 4-1,2-4 1,2-4-1,3-7 1,8-10 0,6-18 1,0 0 0,22-16 0,-6-12 0,2-6 0,1-8 0,1-5 1,0-3-2,3 2 0,-4 3 0,0 4 0,3 7 0,3 2-6,13 17-8,-12-11-14,28 22-6,-11-7-5,27 13-2,0-6-1</inkml:trace>
  <inkml:trace contextRef="#ctx0" brushRef="#br5" timeOffset="303116.3372">23154 10363 83,'-21'-25'38,"21"25"-2,-27-18 3,27 18-29,-30-9-4,12 15-1,-12 2-1,-2 12 0,-1 3-1,-4 8 0,-3 1 0,7 5-1,4-2 0,8-2-1,14-6 1,7-8-1,23-9-1,6-10 1,14-7-1,6-7 0,4-6 1,4-6-2,-4-2 2,-1-2-2,-13 4 1,-3-1-1,-8 6 1,-9 2-1,-10 7 0,-9 12 0,0 0 0,-19 15 1,2 12-1,-5 12 1,-1 14 0,-4 10 0,2 12-1,-2 7 0,4 2 0,-1 1 0,3-6 0,0-4-1,-2-10 1,-2-11 0,2-13 1,-1-13 0,1-14-1,3-16-1,4-11-1,4-16-2,12-7-2,4-18-6,17 1-14,-10-15-8,20 2-2,-2-6 0,14 5 2</inkml:trace>
  <inkml:trace contextRef="#ctx0" brushRef="#br5" timeOffset="303506.3595">23689 10408 100,'12'-11'37,"-15"-9"1,3 10-1,-10-5-31,-3 6-2,-4 4 0,-4 10-1,-5 5 0,0 13 0,-2 7 0,4 7 0,1 4-1,7 3 0,3 1-1,8-4 0,5-3-1,9-10 0,5-8 0,6-11 0,4-10 0,5-10 0,0-9 0,0-8 0,-4-7 0,-1-6 0,-7-3 0,-5 1-2,-5 1 1,-10 4-3,3 9-2,-9 1-4,9 28-17,-14-12-7,13 21-4,-9 1 0,12 15-1</inkml:trace>
  <inkml:trace contextRef="#ctx0" brushRef="#br5" timeOffset="303917.3831">23924 10449 110,'0'0'40,"0"0"1,-9-5-1,9 5-34,0 13-2,0-13-2,19 17-1,5-11 0,6-3-1,7-3 1,8-4-1,0-6 1,2-3-1,-6-5 0,-4-5 0,-5 4 0,-14-3 0,-6-1 0,-12 5 0,-5 1 0,-9 6 0,-9 7 0,-9 9 1,-5 9-1,-5 6 0,-1 11 1,4 5-1,-1 3 0,13 1 0,7-2 0,15-4-2,14-11-3,20 1-8,4-26-15,28 10-6,-6-23-6,21 4 0,-4-20-1</inkml:trace>
  <inkml:trace contextRef="#ctx0" brushRef="#br5" timeOffset="304234.4012">24766 10233 92,'-12'0'40,"-16"-1"2,6 14 0,-16-7-22,9 15-15,-4 1-2,1 4-1,7-1-1,6 3 0,7-5 0,9-5-1,9-2 1,7-3-2,9-2 1,3-2 0,-1 0-1,2-1 1,-8 3 0,-3 1 0,-9 4 0,-8 2 0,-9 2 0,-10 5 0,-2 1-1,-6-4-1,4 3-1,-8-5-4,17 7-15,-18-20-10,23 9-5,-11-16-3,22 0 0</inkml:trace>
  <inkml:trace contextRef="#ctx0" brushRef="#br5" timeOffset="305271.4605">1196 11608 58,'8'-25'38,"-3"-6"-1,4 13 1,-9-5-26,13 18-3,-13 5-1,19 20-1,-11 15-3,-1 19-2,-3 10 0,0 19-2,-3 8 0,-2 6-2,-4 3 0,-3-5-2,5-2-1,-6-17-7,15 1-24,-10-26 0,13-6-3,-8-22 2</inkml:trace>
  <inkml:trace contextRef="#ctx0" brushRef="#br5" timeOffset="306179.5124">1087 12137 80,'-29'-20'40,"13"18"-2,0-7 1,16 9-29,10-12-7,14 8-1,13-7 0,8-1-2,12-3 1,9-3-1,9-1 0,4-1-1,-4 4 1,1-1 0,-7 3-1,-12 3 1,-6 6 0,-12 3 1,-10 7-1,-11 9 0,-12 10 0,-6 10 0,-9 11 0,-1 5 0,-3 9 0,-2 3 1,-1-2-1,4-3 1,0-9-1,3-11 0,4-13 1,5-13 0,0-11-1,14-23 0,-2-7 1,0-11-2,4-7 2,-1-5 0,0-5-1,2 3-1,1 3 1,-3 7 0,-1 6 1,-1 9-1,3 8 0,2 6 0,2 9 0,3 7 0,6 3 0,4 3 0,6 3 0,4-1 0,4-1 0,2-1-1,1-4 1,-3-4 0,-3 0 0,-6-4 0,-10 0 0,-8-3 0,-8 2 0,-12 7 0,-13-6 0,-9 10 0,-7 4 0,-5 9 1,-5 6-1,-3 9 1,-1 7 0,5 3-1,4 2 1,11 2 0,8-4-1,9-8 1,14-7-1,9-9 0,12-14 0,8-9 0,9-13 0,0-9 0,2-6 0,0-5 0,-6-5 1,-5 0-1,-8 2 0,-9 3 0,-7 4 0,-6 10 0,-5 3 0,-2 21 0,0 0 1,-18 7-1,7 19 0,-2 10 0,2 11 0,0 3-1,4 5 0,7-5 1,12-2-3,6-13 0,14-8-4,-1-25-8,24 6-10,-15-31-5,21 10-1,-19-25-5,7 3 0</inkml:trace>
  <inkml:trace contextRef="#ctx0" brushRef="#br5" timeOffset="306533.5327">2937 12032 82,'-2'-19'38,"2"19"0,-22 18 0,16 4-29,-12 2-5,7 8-1,-1 2-1,5 4 0,-3-4-1,8-4-1,4-2 1,3-8-1,5-9 1,2-5-1,7-15 1,-3-5-1,8-10 1,-5-9-1,1-7 1,0-5 0,1-6 0,-5 3-1,2 3 1,-5 4-1,-2 9 0,2 7 1,-5 14-1,-8 11 0,13 20 0,-11 8 0,1 11-1,0 6 0,6 7-2,-4 0-2,14 2-4,-5-20-12,24 13-10,-10-26-3,20 3-4,-8-21-1</inkml:trace>
  <inkml:trace contextRef="#ctx0" brushRef="#br5" timeOffset="307006.5597">3710 11866 75,'-20'15'39,"-13"0"-1,1 14 1,-12-4-33,7 5 0,-1-3-2,10 3-1,3-6-1,12-7 0,13-17-1,6 13 0,16-17 0,8 0-1,4-3 1,7 3-1,-4 2 1,3 4 0,-9 9 0,-8 7 0,-9 7 0,-10 5 0,-9 6-1,-8-3 0,-1 1 0,-2-6-2,2-3-2,0-12-3,14 1-12,-3-30-11,23 4-5,-2-21-4,17-7-1</inkml:trace>
  <inkml:trace contextRef="#ctx0" brushRef="#br5" timeOffset="307233.5727">4235 11440 87,'-20'40'40,"2"21"1,-11 1 0,4 9-37,-3 4 0,4 6-1,1-4-2,3-2-2,9-3-2,4-17-5,22 7-17,-11-28-11,22 1-2,-3-24-3,14-5 2</inkml:trace>
  <inkml:trace contextRef="#ctx0" brushRef="#br5" timeOffset="307592.5933">4431 11890 90,'-11'15'40,"4"12"1,-9-1-1,7 11-35,-8 3-1,9 5 0,-1-1-2,6-3-1,4-5 0,6-11 0,5-7 0,9-12-1,7-12 0,2-12 1,6-8-1,-1-9 0,1-7 0,-1-2 0,-3 3 0,-4 2 0,-7 7 0,-4 8 1,-8 10-1,-9 14 0,10 12 0,-15 9 0,-2 9-1,-1 3-2,2 9-2,-5-7-6,17 14-12,-16-23-9,23 11-1,-13-18-6,22 1-1</inkml:trace>
  <inkml:trace contextRef="#ctx0" brushRef="#br5" timeOffset="307982.6156">5369 11807 77,'0'0'38,"-14"-7"1,-6 19 0,-23 2-32,4 11-1,-12 5-1,0 8-1,-1-1-1,8 7 0,8-2-1,12 1 0,11-5-1,21-6 0,12-4-1,12-10-2,15-4-2,0-14-4,25 5-18,-18-26-7,18 4-6,-15-17-2,2 7 1</inkml:trace>
  <inkml:trace contextRef="#ctx0" brushRef="#br5" timeOffset="308675.6552">5503 11967 74,'0'22'39,"-3"-4"-1,16 1 0,-3-12-31,14 5-2,4-14-2,6-1 1,3-12-2,4-3-1,-1-7 0,-3-1-1,-4-4 0,-5 0 0,-8 0 0,-7 5 0,-9 1-1,-6 6 2,-12 6-1,-6 9 1,-4 9 0,-5 9 0,-3 10 1,-1 11 0,0 5 0,8 6-1,2-1 1,12 1 0,7-6-1,10-7 0,11-13 0,12-16 0,12-9 0,5-14-1,7-13 1,1-3 0,2-8-1,-5 1 0,-2 2 1,-12 5-1,-8 9 0,-6 7 1,-12 13-1,-11 5 1,-1 20-1,-9 5 1,-4 3-1,3 6 1,-3-1-1,5 3 0,1-8 0,8-9 0,0-19 0,24 10 0,-6-22 0,10-5 0,-1-7 0,2-8 0,1 2 0,-1-5 0,-1 8 0,-5-1 0,-2 10 0,-4 4 0,-8 11 1,-9 3-1,14 11 0,-9 5-1,-2 7 1,-1 4-2,2 3 0,-3-2-4,9 2-2,-5-12-5,22 6-7,-17-27-9,28 3-2,-14-28-3,21 1-3,-3-18 1</inkml:trace>
  <inkml:trace contextRef="#ctx0" brushRef="#br5" timeOffset="308842.6648">6943 11395 82,'-29'65'41,"-14"3"-3,7 13 1,-8-2-35,17 0-2,6-7-6,-1-17-23,21-6-12,1-22-2,11-8 1</inkml:trace>
  <inkml:trace contextRef="#ctx0" brushRef="#br5" timeOffset="309051.6767">6721 11691 113,'-19'-11'43,"19"11"3,0 0-4,0 0-40,27 7 0,-1-10-2,8-5-2,5-7-7,15 7-5,-14-17-6,18 17-8,-20-17-12,11 13-2,-12-7-2,7 7 4</inkml:trace>
  <inkml:trace contextRef="#ctx0" brushRef="#br5" timeOffset="309628.7097">7912 11048 91,'-33'27'39,"0"24"-1,-13 12 2,5 20-35,-6 9-3,13 10 0,2 0 0,18 0-1,13-10-1,19-13-1,22-15-4,12-28-18,26-2-17,5-19 0,12-11-1,-5-14 0</inkml:trace>
  <inkml:trace contextRef="#ctx0" brushRef="#br5" timeOffset="310028.7326">8390 11402 89,'-39'19'39,"-10"-2"0,6 13 2,4-2-36,5 3-1,7-1-1,12-4 1,7-5-2,15-2 0,9-9-1,11-2 1,6-5-2,1 1 2,3-3-2,0 3 1,-3-1-1,-6 7 0,-10 3 1,-8 6-3,-12 2 2,-6 5-2,-10 4 2,-8 0-2,1-1 1,1-10-3,4 0 0,6-15-2,28 0-17,-3-30-10,33 2-7,5-19-1,18-1 1</inkml:trace>
  <inkml:trace contextRef="#ctx0" brushRef="#br5" timeOffset="310657.7686">8852 11446 81,'-28'19'41,"1"13"-1,-12-4 1,10 5-25,-1-1-12,8 9 2,4-8-3,7 2-1,11-8-1,12-5 0,10-6 0,8-10-3,6-8 2,7-11 0,3-5 0,2-8 0,-5-2 0,-3-7 0,-8-1-1,-6-1 1,-6 3 0,-9 0-2,-4 4 1,-7 3 1,-1 5 0,-7 7 0,2 3 0,6 12 1,-14 0-1,14 0 0,-4 20 0,7-6 0,4-2 1,9 1-1,5-5 1,10 0-1,4-6 1,3 1 0,4-1 0,-4 3 0,-5 0-1,-4 8 1,-8 4-1,-9 6 3,-12 4-3,-4 4 2,-8 3-2,-2-2-1,-2-2 1,2-6 0,1-5 0,6-7-2,7-12 2,0 0 0,19-23 1,-1 0 0,3-7-1,6-2 2,0-5-2,4 1 1,-1 4-1,-2 1-2,0 5 0,-1 2 0,3 7-4,-3-7-4,14 14-5,-16-18-6,25 14-9,-14-19-2,22 10-3,-10-15-5,13 0 3</inkml:trace>
  <inkml:trace contextRef="#ctx0" brushRef="#br5" timeOffset="310853.7798">10219 10975 99,'-13'20'39,"-18"6"4,6 17-3,-12 8-35,8 11-2,-5 8 0,0 3 0,2 6-3,5-2 1,6-4-4,3-14-6,14 2-9,-12-31-13,26 0-9,-10-30-1,13 9-1</inkml:trace>
  <inkml:trace contextRef="#ctx0" brushRef="#br5" timeOffset="311041.7905">9833 11349 111,'0'0'43,"-9"-11"0,21 15-1,5-4-40,11-4-2,17 0-2,5-8-5,25 10-7,-5-19-6,30 19-13,-12-13-8,18 10-2,-6-6 2</inkml:trace>
  <inkml:trace contextRef="#ctx0" brushRef="#br5" timeOffset="311543.8193">11208 11373 87,'-16'-5'40,"-9"-4"0,4 15 2,-13-4-34,4 14-4,0 6 0,3 8-1,-2 5-1,6 5 2,8 1-3,9-1 2,15 0-1,10-12-2,11-4 1,16-8 1,7-14-1,6-5-1,2-10 0,-2-10-2,-7-6 1,-14-3 2,-11-3-2,-16-3-1,-16-1 1,-10 3-2,-9 4 2,-8 6-1,6 8 0,-1 8-2,11 12-1,6-3-8,28 24-13,-9-14-7,38 18-1,-6-10-6,25 2 1</inkml:trace>
  <inkml:trace contextRef="#ctx0" brushRef="#br5" timeOffset="311793.8336">12429 10928 82,'-26'-34'41,"-8"6"-1,-3 15 1,-7 13-35,0 18-1,-5 19 0,2 20-2,-2 15-1,3 14 0,7 7-2,3 3 0,12 2-3,5-13-7,19 1-19,-4-25-10,17-5 0,-4-26-3</inkml:trace>
  <inkml:trace contextRef="#ctx0" brushRef="#br5" timeOffset="311967.8435">11891 11508 101,'-15'-21'42,"-3"-8"1,19 10-2,4-4-36,18 2-5,15 8-6,5-9-10,28 18-13,-8-10-13,22 7 1,0-4-3,14 10 3</inkml:trace>
  <inkml:trace contextRef="#ctx0" brushRef="#br5" timeOffset="312449.8711">13485 11210 88,'-28'6'39,"-16"-3"0,4 17-6,-9-11-28,5 8 0,2-1-2,8 4 1,9-1-2,16 3 1,13-4-1,18 4-1,11-2 0,8-1 1,5 4-2,3 0 1,-6-1 0,0 2 0,-20 4 0,-8-1 1,-11 0-2,-17-1 2,-4-4-3,-8-4-1,4-6-3,-4-13-10,25 1-15,-12-13-7,31-3-3,4-14-4</inkml:trace>
  <inkml:trace contextRef="#ctx0" brushRef="#br5" timeOffset="312827.8927">13799 11454 85,'-15'12'39,"-2"-12"0,17 0 1,13-8-35,10-4-2,11-5 0,10-4-1,6-3 0,4-1 0,1-3-1,-8 0-1,-8 3 1,-6 1-1,-13-1 1,-16 6-1,-10 1 1,-11 6-1,-12 4 1,-3 12 0,-8 8 0,-6 10 1,-3 12-1,3 11 1,3 4 0,8 4-1,14 0 0,8-2 1,18-9-1,15-9-2,21-9-3,7-20-6,28 7-9,-13-30-11,26 10-5,-14-16-7,7-1 0,-17-9 1</inkml:trace>
  <inkml:trace contextRef="#ctx0" brushRef="#br5" timeOffset="313188.9134">14348 11382 94,'-20'25'40,"7"-10"0,23 5 0,15-14-37,5-3-2,11-9 1,7-3 0,4-9-1,5-2 0,-6-2 0,-7-5-1,-7 3 1,-12-4-1,-8 4 0,-11 0 0,-14 6 1,-7 6-1,-13 6 1,-7 10 0,-8 8 1,-4 13-1,-3 8 1,5 7 0,5 4-1,11 2 0,14-3 0,16-2 0,19-5-3,11-12 0,20-2-4,0-14-7,26 5-7,-18-23-10,22 11-3,-17-20-6,8 7-1,-13-14 0</inkml:trace>
  <inkml:trace contextRef="#ctx0" brushRef="#br5" timeOffset="313356.923">15148 11447 98,'5'19'41,"-5"-19"0,19 24-2,-1-21-37,5 0-1,5-2-5,-5-13-10,20 14-15,-18-17-11,10 5 0,-11-12-2</inkml:trace>
  <inkml:trace contextRef="#ctx0" brushRef="#br5" timeOffset="313868.9523">16019 10848 68,'8'-15'43,"-9"0"-6,1 15 3,0 0-21,-17 14-16,3 10 0,2 15-1,-5 9 0,-2 16-1,-3 5 0,5 11 0,-1 1-1,2-3-2,6-2-2,5-13-4,19 1-19,-9-23-10,13-7-3,-2-19-1</inkml:trace>
  <inkml:trace contextRef="#ctx0" brushRef="#br5" timeOffset="314069.9638">15708 11395 95,'-28'-1'40,"9"-9"1,19 10-1,20-14-36,14-3-4,18-6-1,11-4-3,15-2-1,4-6-3,16 12-16,-15-17-12,11 13-4,-18-8 1,-5 10 1</inkml:trace>
  <inkml:trace contextRef="#ctx0" brushRef="#br5" timeOffset="315452.0428">16579 10848 81,'-9'-20'40,"-11"3"1,5 12 2,-11 4-33,7 17-5,-10 10-1,1 13-1,-1 9-1,-5 18-1,-4 4 1,4 10-1,1-3 1,5 0-2,7-8 2,8-5-1,9-13-1,13-17 1,12-11-1,10-16 0,11-11 0,5-13 0,7-10 0,1-4 0,-3-6 1,-1 0-1,-5 3 0,-9 7 0,-11 6 0,-7 7 0,-19 14 0,0 0 1,1 28-1,-15-3 0,-1 6-1,3 2 1,0 2-2,7-3 1,11-5-2,5-10-1,15-2-1,6-16-2,11-3-1,-2-14-2,14 3 0,-11-11 1,3 3 3,-11-3 3,-7 5 2,-10 4 3,-9 2 2,-10 15 3,0 0 2,-14 2-1,-5 8-2,5 7 0,-4 5-2,1 5-1,1 0 0,6 3 0,-1-1-2,7-2 2,1-5-2,6-3 2,-2-7-3,-1-12 1,13 3-1,1-12 1,1-7-1,3-7-2,1-3 2,-1-6-2,3-4 2,-2-1 0,0 2-1,-4 4 1,2-1-1,-1 8 1,0 1 0,4 8-1,1 2 1,1 8 0,3 2 0,5 2 0,1 2 0,3 1 1,-2 1-1,0 0 0,-3-1 0,-3 0 0,-4-1 0,-5 0 1,-17-1-1,0 0 0,1 13 0,-15-2 1,-8 7-1,-2 6 1,-4 5-1,-1 3 1,1 4 0,4 0-1,5 0 1,8-2 1,11-8-2,10-6 2,12-8-1,8-7-1,6-12-1,3-4 1,4-10 0,-2-5-2,-3-8 2,-9 0-2,-6-6 1,-8 3 1,-7 1 0,-3 4-1,-7 5 1,-3 6 0,0 5 0,5 16 0,-7-12 1,7 12-1,0 0 0,17 12 1,1-5-1,6-3 0,7-1 1,3-3-1,3-4 1,-1 2-1,-4-2 1,-5 0-1,-5 0 1,-7 3 0,-15 1-1,0 0 1,0 21-1,-12-4 0,-2 8 1,-2 0-1,-2 6 0,4 0 1,5 3-1,4-6 0,8-2 0,6-8 0,11-9 0,3-7 0,9-7-1,3-9 1,1-5 0,2-7 0,-2-3 0,-2-1 0,-5-1 0,-5 6 0,-8 5 0,-3 4 0,-13 16-1,0 0 1,5 9-2,-11 11 0,-1 9-4,-5-2-3,12 12-3,-9-15-3,22 13-5,-13-22-2,25 12-1,-11-23-2,24 8 1,-10-18 2,15 2 2,-5-9 2,-1-4 4</inkml:trace>
  <inkml:trace contextRef="#ctx0" brushRef="#br5" timeOffset="315983.0732">18570 11278 79,'-18'-14'35,"2"19"3,-14-5 2,5 16-27,-13-6-5,4 12-1,-4 0-2,4 6-2,2 4 0,4 4-2,9-4 0,6 1 1,11-5-2,7-4 1,10-6 0,8-8-1,6-8 0,7-6 1,4-9-1,-3-6 0,3-6 0,-4-4 0,-4-3 0,-3 0 0,-7 3 0,-8 5 0,-4 5 0,-10 19-1,0 0 1,0 0 0,-24 36 0,6 2 1,-5 12 0,-6 5 1,-1 8-2,0 0-1,1-2 1,-3 0 0,3-9 0,6-3-3,2-7 3,5-10-2,1-6 2,0-10 0,6-11 0,9-5 0,-16-12 0,11-6-1,5-7 1,0-10-3,8-5-1,-1-8-3,15 5-6,-12-12-4,24 18-7,-15-15-3,20 24-3,-11-10 0,15 21 0,-6-4 1</inkml:trace>
  <inkml:trace contextRef="#ctx0" brushRef="#br5" timeOffset="316705.1145">18761 10847 98,'0'17'39,"-2"-6"0,9 14-3,-3-6-31,13 9-2,-2-2 1,3 8-3,0 4 1,-3 7-1,-6 2 0,-4 8 1,-10 4-1,-4 6 0,-12 2 0,-6-2 2,-2-3-2,-1-6 1,4-10-2,6-7 2,5-13-2,9-14 1,6-12-2,16 0-1,6-10 1,-1-5-1,2-3 1,0-3-1,-6 0 2,0-1-2,-7-3 2,1 2 0,-3-3 1,2 2-1,3 0 0,1 4 1,6 1-1,-1 5 1,6 5-1,-1 4 1,-1 5 0,-1 2-1,-3 9 1,-3 0 0,-4 9 0,-4 1 0,-3 4 0,-2 3 1,-6 5-1,1 2 2,-7 2-3,0-3 2,-1-1-3,1-8-3,4 3-2,-4-16-9,16 3 1,-10-25-8,27 12-3,-10-29-7,30 12 1,-4-22-1,29 5 3,3-9 3</inkml:trace>
  <inkml:trace contextRef="#ctx0" brushRef="#br5" timeOffset="317285.1476">19259 10845 87,'0'0'40,"0"-18"-4,13 20 1,2-1-32,15 9-2,4 9 0,6 10-1,3 9 0,0 14-2,-6 10 1,-4 10-2,-17 7 1,-14 7 0,-16-3 1,-11-3 2,-10-6-1,-4-5 0,2-11-4,-1-15-4,21-5-16,-3-28-11,20-10-6,0 0-3,33-18 2</inkml:trace>
  <inkml:trace contextRef="#ctx0" brushRef="#br5" timeOffset="317741.1737">20406 11094 77,'0'-16'38,"0"16"-1,-11-4 2,0 19-34,-10 9-1,2 13-1,-3 7 0,-5 12-1,1 5-1,-1 6 1,2 2-2,2-5 1,8-2-6,-3-18-15,16 2-18,-2-20 0,12-2 0,-8-24-1</inkml:trace>
  <inkml:trace contextRef="#ctx0" brushRef="#br5" timeOffset="317924.1842">20111 11495 91,'0'0'38,"0"0"-1,21-3 2,1-4-36,22-2-4,14-1-4,2-18-14,17 5-18,-1-10 0,6 0-1,-9-8 0</inkml:trace>
  <inkml:trace contextRef="#ctx0" brushRef="#br5" timeOffset="318314.2065">20926 10906 80,'-30'6'41,"4"23"-1,-9 1-1,8 22-18,-9 0-16,5 15-4,-1 4 2,-1 5-2,1 2 1,2-1 2,1-6-2,4-4 1,9-10-2,2-12-1,13-18 0,8-13 3,13-15-3,11-12-3,6-9 3,6-8-2,3-4 2,0-1 1,-3 5-2,-4 6-1,-8 11 3,-10 11-1,-7 10-1,-11 12 3,-5 5-2,-4 9 0,1 4-1,0-3-4,9 2-1,0-15-7,22 6-10,-8-27-9,28 8 0,-11-26-5,18 0-1,-7-12 2</inkml:trace>
  <inkml:trace contextRef="#ctx0" brushRef="#br5" timeOffset="319003.2459">21217 11540 97,'-3'13'38,"3"-13"1,12 21 0,0-16-35,17-1-1,8-6-1,3-3 0,2-3-1,-4-2 0,-4-4 0,-7 0 0,-7-2 0,-9-1 0,-9 1-1,-6 1 0,-10 0 0,-5 4 0,-5 6 0,-7 7 0,-1 4 0,0 10 0,-3 7 1,5 5 2,7 4-2,9 0 2,9 2-2,11-2 2,10-7-2,12-3 1,9-7-1,5-7-1,4-3 0,2-6-1,-3-6 1,0-5 0,-6 1 0,-5-7-2,-4 2 2,-6 0-2,-7 1 2,-5 4-2,-3 0 2,-9 11-2,0 0 3,0 0 1,0 0-1,-13 20 1,5-5-1,1 7 1,0-4-2,0 2 3,5-4-3,2-2 0,0-14 0,13 4 0,2-9 0,6-10 0,6-4 0,3-6-2,9-2 2,2-4-1,-2 3 1,4 1-2,-5 5 2,-5 7-2,-5 9 2,-9 10 0,-6 9 0,-6 8 2,-7 8-2,-2 4 1,1 3-4,-3-5-5,9 2-5,-8-21-4,24 8-6,-21-20-9,44-9 0,-18-18-4,26 8 3,0-13-1</inkml:trace>
  <inkml:trace contextRef="#ctx0" brushRef="#br5" timeOffset="319920.2984">1283 12905 71,'6'-12'38,"-7"2"-2,8 21 1,-13 10-33,6 16 1,-4 12-2,2 14 0,-1 6-2,-1 7 0,0 0-1,5-3-1,8-6-3,0-17-6,20-4-26,-7-22-1,16-7-1,0-18 1</inkml:trace>
  <inkml:trace contextRef="#ctx0" brushRef="#br5" timeOffset="320117.3096">1748 13202 70,'-23'6'37,"11"20"-1,-9 5 1,10 14-32,-3 3-4,7 7 0,3 1-1,5-2-1,6-4-4,0-20-4,20-10-26,-9-23 0,16-11-2,-6-23 1</inkml:trace>
  <inkml:trace contextRef="#ctx0" brushRef="#br5" timeOffset="320283.3191">1773 12929 76,'-38'-14'38,"-3"4"-3,14 18 0,5 2-35,16 3-3,17 11-5,3-13-14,28 13-12,0-8-2,14 4 1,-2-5 1</inkml:trace>
  <inkml:trace contextRef="#ctx0" brushRef="#br5" timeOffset="320783.3477">2096 13162 61,'5'22'36,"-2"8"0,-13-6-1,5 8-25,-8-5-4,3 4 0,-4-3-2,5-3-1,3-4-1,2-3-1,0-7 0,4-11 0,0 0 0,18-13-1,-2-7 0,2-7 0,4-7 1,3-4 0,-2-4 0,2 0-1,-3-3 1,-3 5-1,-3 5 1,-3 7 0,2 7-1,-2 10 0,1 9 0,-1 6-1,-1 9 1,1 7 0,1 6-1,-5 4 0,0 4 1,-3 0-1,-4 0 0,-4-1 1,-5-1-1,-6 0 1,-3-2 0,-5-7 0,-3 0 0,2-1 0,-4-3 0,4 4 0,3 4 0,0 1 0,5 7 0,5 9 0,0 6 0,1 7 0,1 6 0,1 5 1,-5-1-2,3-5 0,1-7-1,3-11-3,8-11-7,-4-33-25,27-7 1,-3-34-3,23-13 3</inkml:trace>
  <inkml:trace contextRef="#ctx0" brushRef="#br5" timeOffset="320983.3592">2751 13039 90,'0'15'39,"-15"9"0,4 25 0,-11 0-36,4 9-2,-1 0-1,7 2-1,5-2-3,-3-8-2,18 3-15,-8-28-17,14 0 0,-14-25-1,29-3 1</inkml:trace>
  <inkml:trace contextRef="#ctx0" brushRef="#br5" timeOffset="321109.3664">2753 13234 69,'-14'-62'38,"2"13"-2,-8-2 2,7 11-33,-4 6-3,5 7-6,13 14-31,-1 3 0,20 12-2,2-4 0</inkml:trace>
  <inkml:trace contextRef="#ctx0" brushRef="#br5" timeOffset="321542.3911">3405 13101 79,'-33'2'39,"2"11"1,-10-4-1,6 15-33,-8-2-2,6 11 0,-1 5-1,4 10 0,9 3-1,8-2 0,7-1-1,13-9 1,11-15-1,15-17 0,9-20 0,13-24 0,7-16 1,4-20-1,4-15 0,-3-10 0,-5-5 0,-8-1-1,-12 6 1,-9 9-1,-7 11 0,-12 19 0,-8 25 0,-9 22-1,-5 31 1,-6 26 0,-2 22-1,0 16-1,2 14-1,5-2-2,8 6-6,1-23-8,30 2-13,-5-30-8,29-11-2,-5-22 2</inkml:trace>
  <inkml:trace contextRef="#ctx0" brushRef="#br5" timeOffset="321844.4084">4165 12988 85,'-24'-15'38,"3"17"1,-16 4 1,10 11-36,-6 10-1,3 7 0,5 2-1,5 3 0,8-6 0,12-3-1,10-12-1,10-8 1,8-8-1,5-6 1,1-3 0,-2-2 0,-5 2-1,-8 7 0,-19 0 0,2 24-2,-21 3 0,-11 3-2,3 14-11,-23-14-11,13 13-14,-13-14 1,12 5-2,-5-15 2</inkml:trace>
  <inkml:trace contextRef="#ctx0" brushRef="#br5" timeOffset="322361.438">2127 13355 37,'-13'-22'33,"13"22"2,-6-14 1,6 14-21,0 0-5,0 0-1,0 0-2,15 24-1,-11 3-2,1 19-1,-8 11-1,3 17 0,-7 8-1,-1 9 0,-3 0-2,-3-5-2,10-3-6,-5-26-28,17-5-1,0-24-1,17-12 0</inkml:trace>
  <inkml:trace contextRef="#ctx0" brushRef="#br5" timeOffset="324051.5347">5565 13076 46,'-15'-14'35,"-13"-2"3,-1 11-1,-15 0-26,4 16-1,-12-1-2,5 12-2,-1 3-2,3 8 1,6 1-3,9 2 1,3 0-2,12-2 0,10-4-1,10-1 1,9-9-1,11-9 0,7-6 1,6-10-1,4-3 1,3-9-1,-2-5 1,-3-3 0,-3-6 0,-7 3 0,-4-1 0,-9 4 1,-5 2-1,-5 3 0,-4 7 1,-3 13-2,0-11 1,0 11-1,-4 19 0,2 4 0,2 5 0,2 4-1,1 4 0,5-1 1,5-2-1,5-9 1,8-12 0,10-13 0,4-12 1,8-10 0,0-9 0,2-3 0,-2-4 0,-2 2 0,-10 5 0,-7 6 0,-10 14 0,-8 11-1,-11 1 0,0 32-1,-9 0 1,-3 6-1,-2 5 1,-1-1-1,3 0 1,2-5-1,4-9 1,6-15 0,0-13 0,24-12 0,-1-15 0,1-9 0,5-7 1,4-6 0,0-4 0,0 1 0,-8 4 0,-3 9 0,-7 9 0,0 5-1,-7 15 1,-8 10-1,14 5 0,-9 11 0,6 1 0,4 2 1,7-2-1,10-1 0,3-7 0,9-6 0,1-10 0,2-6 0,0-6 0,-7-4 0,-6-3 0,-10-1 0,-10 4 0,-13 6 0,-11 4 0,-10 10-1,-10 11 1,-1 8 0,-4 12 0,1 4 1,5 7-2,6 6 1,14-2-1,11-5-2,19-2-3,6-14-6,27 2-4,-5-26-6,34 12-9,-4-29-2,29 13-2,-9-22-1</inkml:trace>
  <inkml:trace contextRef="#ctx0" brushRef="#br5" timeOffset="324359.5523">7650 12944 81,'-18'-9'41,"18"9"-1,-18 1 1,12 14-38,0 7 1,-1 13-1,2 4-1,0 7-1,0 2-1,2 0-1,4-5-2,-2-16-5,22 1-17,-10-35-10,16-5-6,1-18 0,10-7 1</inkml:trace>
  <inkml:trace contextRef="#ctx0" brushRef="#br5" timeOffset="324757.575">7793 12718 87,'-8'17'41,"-6"-4"-1,16 10 2,-7-4-39,15 4-1,7 2 1,6 5-1,-1 6 0,2 2 0,-4 4 0,-6 8-1,-5 0 0,-4-4-1,-5-5 0,0-7 0,-4-8 0,4-13-1,0-13 1,19-22 0,-1-10 0,7-10 1,5-10-1,2-4 1,4-2-1,-4 6 1,-1 10-1,-8 9 1,-4 17-1,-6 16 0,-8 16 0,-3 20 0,-4 10-1,-3 8 0,3 7-4,-1-6-7,14 7-3,-6-26-8,28 5-9,-6-28-2,30-2-4,3-24-4</inkml:trace>
  <inkml:trace contextRef="#ctx0" brushRef="#br5" timeOffset="325095.5944">9645 12422 89,'-14'10'40,"4"2"-1,6 16-1,-1 5-36,5 12-1,0 11 0,-5 13-1,0 9 1,-6 5-1,-1 0-1,-1-5-3,7 2-6,-11-27-22,14-3-7,1-24-1,10-11-1</inkml:trace>
  <inkml:trace contextRef="#ctx0" brushRef="#br5" timeOffset="325277.6048">9523 12934 87,'-14'8'41,"-1"-7"-1,15-1 2,14 0-38,14-20-4,18-10-2,8-13-4,22 6-19,-8-26-13,16 8-2,-10-13 0,6 10 1</inkml:trace>
  <inkml:trace contextRef="#ctx0" brushRef="#br5" timeOffset="325651.6262">10183 12193 92,'-23'20'41,"-6"8"0,9 22 0,-7 3-37,7 17 0,-2 3-1,6 9-1,-4 5 0,7-1-1,3-3 0,1-9-1,7-10 1,4-10 0,5-15-1,4-13 0,8-19 0,4-15 0,5-15 0,4-8 1,-2-8-1,4-4 0,-2-1 1,-4 5-1,-6 7 0,-3 8 1,-8 13-1,-11 11 0,9 16 0,-9 10 0,-3 10-1,1 3 0,3 10-2,0-4-1,7 4-3,-1-17-7,18 11-10,-11-31-8,22 6-1,-15-26-4,17 0-1</inkml:trace>
  <inkml:trace contextRef="#ctx0" brushRef="#br5" timeOffset="325996.6459">10614 12875 90,'0'14'41,"0"-2"0,9 6 0,-9-18-37,24 17-1,-2-18 0,7-5-2,-2-8 1,6-4-1,-3-9-1,-2-4 0,-7-3 1,-4-5-1,-11 5 0,-6-2 0,-7 11 0,-12 7 0,-7 13 0,-5 13 1,-4 14 0,-5 15 0,4 11-1,4 6 1,6 4 0,9-5 0,12-2-2,12-14-1,15-7-5,4-26-8,31 7-10,-15-28-9,33 7-2,-5-18-6,19 1 1</inkml:trace>
  <inkml:trace contextRef="#ctx0" brushRef="#br5" timeOffset="326537.6769">12581 12295 78,'-20'-34'40,"-13"-4"1,2 14 1,-11-4-36,-1 23-2,-3 13-1,-2 15 1,0 23-1,-3 14-1,1 17-1,5 12 0,-1 6 0,8 5 0,8-1-2,10-7-1,12-9-2,11-13-2,24-1-20,-12-35-9,24-4-7,-3-25 0,6-6 2</inkml:trace>
  <inkml:trace contextRef="#ctx0" brushRef="#br5" timeOffset="327378.725">12030 12810 94,'-26'-7'41,"26"7"1,0 0-2,18-7-38,18 1 0,11 0-1,12-5 0,9 2 0,5-2 0,4-2-1,-4 4 0,-7-2 0,-8 4 1,-12 2-1,-9 2 1,-15 3-1,-14 3 0,-8-3 1,-11 15-1,-11 1 1,-6 5 0,-6 10-1,1 6 0,-4 5 1,7 3-1,2 3 1,10-5-1,14-2 1,8-9-1,15-9 1,9-16-1,13-9 0,7-12 0,4-14 0,0-6 0,0-9 0,-8-3 0,-4-5-1,-12-1 1,-11 1 0,-8 8 0,-11 1 0,-10 12 0,-3 5 0,-3 5 0,1 9 0,4 8-1,0 4 1,13-1 0,6 11 0,11-5 0,12-2-1,7 2 1,9-5 0,4-1 0,0 1 1,2-1-1,-5 1 0,-7 1 0,-5 1 0,-12 0 1,-7 4-1,-15-7 0,0 22 1,-10-4-1,-8 8 0,-5 8 1,-3 6-1,0 5 1,0 6-1,8-4 0,5 0 1,8-5-1,11-10 0,11-10 0,7-12 0,10-12 0,3-13 0,2-10 0,-2-8 0,-5-7 0,-3-5 0,-9-1 0,-10-4 0,-8 3 0,-2 4-1,-6 6 1,-6 7-2,-2 10 0,4 4-2,10 16-3,-11-12-4,26 26-6,-15-14-5,40 13-7,-13-17 0,26 14-4,-6-15 2,17 6 1</inkml:trace>
  <inkml:trace contextRef="#ctx0" brushRef="#br5" timeOffset="327748.7461">13826 12629 99,'-16'-10'35,"1"19"5,-22-7 0,1 8-34,-9 9-3,1 11 0,0 6-1,8 4 0,9 4 0,13-5-1,13-5-1,18-10 1,14-16-1,14-14 0,11-16 1,6-12-1,8-12 0,-1-7 0,-3-7 0,-9-4 1,-5 2 0,-14 3-1,-9 6 1,-11 8-1,-13 12 0,-7 13 1,-12 19 0,-8 15-1,-1 19-1,-6 16 1,-2 11-1,5 4-1,5 8-3,4-10-4,22 8-5,-8-27-4,30 14-8,-12-33-3,27 8-4,-16-24-1,18 5 2,-9-13-1</inkml:trace>
  <inkml:trace contextRef="#ctx0" brushRef="#br5" timeOffset="327884.7539">14209 12956 106,'0'0'42,"-20"2"-1,20-2-3,-14 0-41,6-21-8,20 18-7,-21-25-10,23 23-7,-15-12-6,1 17-2,9-24 2</inkml:trace>
  <inkml:trace contextRef="#ctx0" brushRef="#br1" timeOffset="331975.9879">2919 13938 64,'6'-20'39,"-6"20"1,0 10-3,-5 17-35,-4 17 0,2 16 0,0 15 0,0 14-1,2 8 0,3 4-2,3-6-2,3-9-3,5-5-6,-1-23-26,12-16-1,-5-28-1,8-13 3</inkml:trace>
  <inkml:trace contextRef="#ctx0" brushRef="#br1" timeOffset="332509.0184">2737 14005 74,'-12'-12'41,"7"-8"-1,15 9-1,16-9-35,11 1-1,8-7 1,9 4-1,6-1-1,4 4 0,0 6-1,-2 7 1,-6 7-1,-6 9 0,-8 11-1,-8 11 1,-6 11-1,-7 10-1,-6 7 1,-7 11-1,-3 3 0,-4 6 1,-5-5-1,2-5 0,-1-10 1,1-9 0,4-10 0,2-15 0,1-16 0,5-11 0,4-14 0,5-13 0,2-8 0,1-4 1,1-6-1,0 3 0,1 3 1,-5 6-1,-1 10 0,-3 8 0,-1 13 0,0 8 1,-5 14-2,1 11 1,-4 8-1,-2 8 0,3 2-1,-1 1-1,3-4-1,2-11-2,11-2-5,-5-32-12,20 1-15,0-24 0,13-5-1,-6-16 2</inkml:trace>
  <inkml:trace contextRef="#ctx0" brushRef="#br1" timeOffset="332677.028">4109 14249 60,'-2'-26'39,"2"26"-1,-15-1 1,8 24-28,-10 8-6,4 13-1,2 8-2,3 2-2,8 2-1,3-7-1,11-3-6,0-24-8,16 2-21,-3-24-2,11-8-1,-6-21 1</inkml:trace>
  <inkml:trace contextRef="#ctx0" brushRef="#br1" timeOffset="332822.0363">4261 14022 68,'-41'-41'40,"6"15"-1,-2 4-1,13 9-37,24 13-35,-14 2-2,29 8-4,10-3 3</inkml:trace>
  <inkml:trace contextRef="#ctx0" brushRef="#br1" timeOffset="333134.0542">4758 14087 70,'-26'19'40,"-19"-4"0,2 11 0,-8-5-36,7 7-1,1-2 0,14 3 0,9-5-1,17-5 0,13-4-1,11-5 0,13-6 0,12 0 0,0-4 0,2 1 0,-4-1 0,-8 10 0,-12 5 0,-14 7 0,-10 6-1,-11 1 0,-8 4-1,-4-2-1,-5 2-3,2-15-3,12 11-15,-6-26-17,20-3 0,0 0-3,24-8 2</inkml:trace>
  <inkml:trace contextRef="#ctx0" brushRef="#br1" timeOffset="333540.0774">6195 14030 71,'-13'-3'40,"7"19"-1,-10 0-1,4 16-35,0 10-2,2 11 1,-2 5-2,2 4 0,7-2-1,1-7-1,10-3-5,-4-29-13,17-1-16,-2-27-3,14-10-1,-4-27 1</inkml:trace>
  <inkml:trace contextRef="#ctx0" brushRef="#br1" timeOffset="333683.0856">6231 13766 76,'-30'-18'39,"12"14"-2,4 3-1,14 1-39,14 20-22,4-14-11,20 10-1,1-6-2</inkml:trace>
  <inkml:trace contextRef="#ctx0" brushRef="#br1" timeOffset="334028.1053">6722 13980 68,'-16'8'40,"-11"-6"0,2 14 0,-6-5-35,2 3 0,-3 5-2,5 1 0,7 1-1,6 5-1,6-5 0,13-1 0,8-6 0,10-1 0,6-5 0,7 0 0,-1-3-1,-2 3 1,1 1 0,-10 6-1,-9 5 1,-4 3-1,-10 5 0,-7 2 0,-3-1 0,-3 1-1,0-2-2,2-9 0,6 2-4,4-21-12,0 0-21,0 0 0,26-22-1,-11-2-1</inkml:trace>
  <inkml:trace contextRef="#ctx0" brushRef="#br1" timeOffset="334492.1318">8166 13993 72,'-12'-18'40,"-5"13"-2,-13-6-11,4 15-20,-13 7-3,1 8 1,-5 9-3,3 9 0,4 6 0,10-1-1,7 4 0,14-3 0,12-5-1,12-3-2,20-5-1,8-18-3,24 1-4,-5-27-18,25 6-10,-3-17-2,7-1 1</inkml:trace>
  <inkml:trace contextRef="#ctx0" brushRef="#br1" timeOffset="334852.1524">8724 14013 43,'-27'-17'38,"6"10"2,-16-2-1,6 19-18,-12-5-13,6 14-1,-5 5-3,4 13 0,5 4-1,2 5 0,8 0-2,10 0 1,9-7-1,14-5 1,9-16-2,11-11 1,8-14-1,6-11 1,6-12-1,1-5 0,-6-6 1,-3-1-1,-9 3 0,-5 2 1,-11 12-1,-6 6 0,-11 19 1,0 0-1,-15 11 0,1 13 0,0 9-1,0 4 0,8 5-1,2-3 0,14-3-4,1-16-4,27 2-24,-6-26-6,17-6 0,3-20-2</inkml:trace>
  <inkml:trace contextRef="#ctx0" brushRef="#br1" timeOffset="335080.1655">9354 13650 79,'-14'11'42,"-10"14"-2,5 21 2,-11 15-37,3 7-3,2 8 0,2 6 0,3 2-2,3-4 0,7-8-2,8-13-1,10-12-2,4-22-4,20-7-23,-2-36-7,12-10-2,1-22 1</inkml:trace>
  <inkml:trace contextRef="#ctx0" brushRef="#br1" timeOffset="335275.1766">9712 13513 73,'3'-21'40,"-6"35"1,-12 23 1,-4 32-26,-10 11-13,4 14-1,-5 5-1,4-1-1,4-3-1,7-9-2,10-4-4,-8-28-19,22 6-15,-8-22 0,14-6-1,-6-19 0</inkml:trace>
  <inkml:trace contextRef="#ctx0" brushRef="#br1" timeOffset="335635.1972">9738 14198 74,'9'21'41,"-6"-7"-1,12 1-1,1-8-35,7-6 0,6-14-2,6-7 0,7-9 0,1-4-2,1-3 0,-4-2 0,-3-3 0,-9 3 1,-9 6-1,-11 7 1,-12 7 0,-11 14 1,-9 7-1,-9 13 1,-2 11-2,-4 8 1,2 7 0,4 6 0,7-2 0,9-4-2,13-4 1,16-6-1,17-8-2,13-17-5,29 6-23,2-23-10,21-3 0,2-10-2</inkml:trace>
  <inkml:trace contextRef="#ctx0" brushRef="#br1" timeOffset="336152.2268">10825 13982 54,'-34'-8'42,"-12"-1"-2,1 10 1,-8-5-19,2 17-18,2 4-1,8 10-1,7 4 0,5 6 0,14-4 0,10 3 0,12-7 0,11-7-1,15-14 0,6-8 0,12-13 0,5-15 0,5-11 0,-3-11 0,-1-5 0,-1-7 0,-8-4 0,-11 1 0,-8 2 0,-9 8 0,-11 11 0,-4 11-1,-10 18 1,-9 18-1,-4 24 0,-3 19 0,-1 14-1,-5 17-1,6 8-1,-3 3-4,17 4-11,-10-23-19,25 3-5,-2-24-1,26-3 0</inkml:trace>
  <inkml:trace contextRef="#ctx0" brushRef="#br1" timeOffset="336573.2509">12139 13586 88,'0'0'39,"0"0"0,-12 21-12,9 23-22,-7 15-4,0 10-1,-6 12 0,-2 10 0,1 0 0,0-2-2,1-6 0,1-14-4,12-3-8,-5-27-25,15-13 1,-7-26-2,19-5 2</inkml:trace>
  <inkml:trace contextRef="#ctx0" brushRef="#br1" timeOffset="336762.2617">11949 14029 76,'-14'14'40,"-2"-2"0,13 7 0,14-8-37,9-7-1,20-7-3,12-17-2,16-5-4,2-23-5,24 3-26,-10-17 0,12 2-1,-10-12 1</inkml:trace>
  <inkml:trace contextRef="#ctx0" brushRef="#br1" timeOffset="337122.2823">12792 13371 80,'-31'47'41,"-9"8"0,9 16 0,-7-2-35,9 14-3,2 2-1,6-1-1,2-4 0,9-4 0,5-11-1,5-10-1,7-15 0,4-10 1,6-16 0,3-10 0,3-14 0,1-8 1,-1-9-1,1-5 1,-4-6 0,3 6 1,-8 0-1,3 10 0,-8 6 0,-10 16 0,15 8 0,-12 12-1,1 14 0,-4 5-1,4 8-1,-2-5-1,11 4-2,-2-16-6,20 6-18,-5-28-12,11-3 1,1-22-2</inkml:trace>
  <inkml:trace contextRef="#ctx0" brushRef="#br1" timeOffset="337468.3021">13179 14065 81,'-7'17'42,"12"6"-3,-5-23 1,22 14-38,2-16 0,6-7-1,7-8 0,6-6 0,-3-8 1,0-2-1,-7-3 0,-5 3 0,-9-5 1,-12 8-1,-12 2 1,-11 12-1,-7 12 1,-10 12-1,-7 14-1,-5 15 0,-3 12 1,8 5-1,6 6 0,10-1 0,12-6-2,15-14-1,22-7-2,13-27-11,39 1-24,6-25 0,30-7-3,13-23-1</inkml:trace>
  <inkml:trace contextRef="#ctx0" brushRef="#br1" timeOffset="339113.3962">14830 13765 51,'0'0'27,"0"0"4,0 0-1,-29-9-15,12 20-5,-13-7 0,2 14-2,-10 0-2,1 6-1,0 1-2,8 6 1,9-6-3,12-1 1,12-13-1,14-5 0,16-8-1,9-7-1,8-3 1,0 0-1,-3 3 1,-1 8 0,-12 10 0,-13 11 0,-13 12 0,-13 9 0,-13 6 0,-9 4 0,-5-1 0,0-6-1,5-8 0,8-18-2,18-18-4,2-10-30,32-15 0,7-25-5,23-9 4</inkml:trace>
  <inkml:trace contextRef="#ctx0" brushRef="#br1" timeOffset="339384.4117">15434 13191 76,'0'0'40,"15"7"-2,-10 9 1,11 16-35,-9 7-2,-2 17 0,-1 12 0,-4 15 0,-9 6-1,0 6 0,-2-4-2,-2 1 0,3-13-4,-4-17-4,19-3-29,-7-28 0,11-6-2,-9-25 0</inkml:trace>
  <inkml:trace contextRef="#ctx0" brushRef="#br1" timeOffset="339849.4383">15325 13762 79,'-10'-12'39,"10"12"0,15-15 0,16 11-35,3-8-1,10 4-1,2-1 0,3 9 0,-3 2 0,-3 10-1,-9 5 0,-4 6 0,-9 8 0,-6 7 1,-7 4-2,-5 1 0,-5 0 0,-1 0 0,-2-6 0,0 0-1,1-11 1,1-7-2,3-19 2,11 8 1,3-21-1,4-11 1,3-11 0,3-4 0,3-8 1,0-4-1,-4-2 0,-4 4 0,-3 6 0,-5 8 0,-5 6-1,0 11 0,-3 7-1,-3 11 0,12 3 0,-12-3 0,26 20-2,-6-13 0,13 6-2,-2-11-2,17 12-12,-9-20-20,13 9 1,-12-13-2,8 10 2</inkml:trace>
  <inkml:trace contextRef="#ctx0" brushRef="#br1" timeOffset="340203.4585">16312 13832 75,'-11'25'41,"-3"-8"-2,12 6 2,2-23-34,10 15-3,10-14-2,11-1 0,6-11 0,12-1-2,3-8 2,8-4-2,-2-7 0,-4 1 0,-8-1 0,-8-2 0,-13 1 0,-14 5-1,-18 7 1,-12 6 0,-11 10 0,-10 11 0,-6 11 0,-6 10 0,-2 14 1,4 6 0,5 3 0,10 0-1,13-5-1,10-6 1,22-7-2,14-11 0,19-7-4,11-17-7,24 9-17,-3-20-8,18 4-1,-3-11-3</inkml:trace>
  <inkml:trace contextRef="#ctx0" brushRef="#br1" timeOffset="340615.4821">17391 13739 47,'-19'-23'35,"-5"-10"2,9 14 0,-13-11-25,8 20-4,-12 5-1,8 21-1,-12 10 0,0 17 1,-11 8-4,6 10 1,3 0-2,4-2 1,11-7-2,12-11 0,11-11 0,13-15-2,17-16 1,8-15 0,13-10 1,5-7-1,2-7 0,-5-4 1,-3 0-1,-6 1 1,-7 9 0,-13 8-1,-10 9 0,-14 17 0,0 0 0,3 30 1,-15 5-2,-1 7-1,3 5-2,-2-6-4,19 11-9,-15-22-19,26 0-3,-8-24-2,20-5 1</inkml:trace>
  <inkml:trace contextRef="#ctx0" brushRef="#br1" timeOffset="340853.4957">17866 13267 57,'-12'-9'40,"4"25"-1,-14 15 2,12 29-16,-18 8-20,9 12-2,-5 7-2,4 4 0,3 0-3,2-5-2,14 4-12,-4-30-23,17-3 1,-3-26-2,16-6 0</inkml:trace>
  <inkml:trace contextRef="#ctx0" brushRef="#br1" timeOffset="341149.5126">18113 13561 72,'-47'14'38,"3"14"0,-4-11-10,10 16-19,-3-10-2,16 7-1,2-4-1,17-6-1,9-3-1,14 0 0,4-2 0,6-1-1,6 0-1,0 3 1,-2 1-2,-1 5 1,-6 5-3,-5-5-2,-4 6-2,-7-13-12,13 9-21,-16-14-1,13 3 0,-5-18-1</inkml:trace>
  <inkml:trace contextRef="#ctx0" brushRef="#br1" timeOffset="341675.5427">19506 13313 64,'-1'-37'37,"3"12"-5,-11-6-1,11 16-12,-16 4-12,14 11-1,-20 25-2,8 11-2,-3 13 1,0 18-2,-4 10 1,3 8-2,0 5-1,1 0-1,8-2-4,-4-18-14,14 5-18,-6-23-1,10-5-1,-2-19 1</inkml:trace>
  <inkml:trace contextRef="#ctx0" brushRef="#br1" timeOffset="341900.5556">19199 13731 68,'0'0'43,"0"0"-3,0 0 1,20-4-16,5 4-22,17-5-3,11 1 0,13 0-3,0-1 0,12 7-5,-9-14-8,13 20-22,-15-8-1,2 12-1,-15-9 1</inkml:trace>
  <inkml:trace contextRef="#ctx0" brushRef="#br1" timeOffset="342274.577">19870 13790 96,'8'18'40,"-8"-18"0,35 7-11,-8-17-26,8-3-1,3-7 0,9-3-1,-3-5 1,2-2-2,-3 1 0,-11 0 1,-6 1-1,-8 4 0,-11 3 0,-11 7 1,-12 9-1,-10 10 1,-6 10-1,-10 12 2,-6 5-1,1 13 1,2 1-1,9 4 0,8-3-1,12-3-1,15-5-2,11-10-2,19-4-4,9-19-10,27 10-22,1-15 2,18 8-1,-1-18 0</inkml:trace>
  <inkml:trace contextRef="#ctx0" brushRef="#br1" timeOffset="342723.6026">20876 13578 48,'-17'5'38,"-15"-3"-1,0 13 1,-9-14-14,9 19-16,-7-3-4,8 5 0,3-5-2,6 3 1,12-5-2,8-6 0,2-9 0,26 14 0,-2-12 0,6 1 0,-1 0 1,4 3-1,-3 4 0,-5 3 0,-4 4 0,-8 5 0,-7 6-1,-9 3 0,-5 1-1,-8-1 0,-1-2-1,-1-6-3,7-2-3,-3-24-14,14 3-17,10-21 0,17-3 1,4-19-1</inkml:trace>
  <inkml:trace contextRef="#ctx0" brushRef="#br1" timeOffset="342922.614">21417 13096 91,'4'-18'41,"-4"18"0,-19 32-3,4 13-31,-14 9-5,0 15-2,-1 15 0,-2 3-1,3 5 0,-4-2-2,9 0-4,1-21-8,14 4-25,-6-24 2,12-9-3,-1-25 1</inkml:trace>
  <inkml:trace contextRef="#ctx0" brushRef="#br1" timeOffset="343123.6255">21055 13594 94,'-15'3'41,"0"-7"0,23 15 0,3-3-35,28-12-3,13-1-2,13-5-1,6 0-2,2-4-3,9 15-12,-23-12-22,3 22-1,-22-6-1,-3 13 1</inkml:trace>
  <inkml:trace contextRef="#ctx0" brushRef="#br1" timeOffset="343276.6343">21640 13912 100,'-8'26'40,"-6"-14"0,16 5-2,-4-4-45,0-26-28,20 13-5,-6-17 0,12 9-3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20T00:07:40.45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4069 984 59,'0'0'35,"0"0"2,0 0 0,0 0-27,31-48-5,-31 48 0,0 0 1,0 0-1,0 0-1,0 0-1,15 36 0,-9 16-2,0 15 2,-2 8-2,-3 14 0,0 5-2,-1 7 1,-4-8 0,2-16-1,0-12 1,2-15-1,1-13 2,2-12-2,-3-25 2,0 0-1,13-32 0,-8-8 1,-4-9 0,1-18 1,-1-19-1,-2 36 0,-2-3 0,6-2-1,-3-3 1,3-1-1,0-1 2,4 3-2,3-3 1,3 6 0,2 1 0,6 6 1,2-1-1,-23 48-1,55-73 0,-55 73 0,68-44 0,-68 44-2,63-7 3,-63 7-1,47 32 0,-13 12 0,-34 26 0,-18 10 0,-22 4-1,-17-9 0,-9-9-7,-9-25-20,23-18-12,23-19 1,29-4-1,0 0 0</inkml:trace>
  <inkml:trace contextRef="#ctx0" brushRef="#br0" timeOffset="720.0412">4866 1047 102,'77'-8'39,"-77"8"1,27 14-4,-3 15-34,-24 14 0,-10 12 1,-13 7-2,-5 9 1,-4 7-1,3 4-1,7-14 2,1-10-2,4-7 1,4-15-2,5-13 2,8-23-1,4-14 1,8-18 0,7-14-1,4-19 2,-23 65-1,32-84 0,-13 38 1,2-4-3,2 5 2,1-2-2,-24 47 2,48-86-2,-48 86 2,51-70-1,-51 70 0,55-60 2,-55 60-2,68-38 2,-68 38-1,79-24 0,-79 24-1,85-1 1,-85 1-1,80 14 0,-80-14 1,75 19-1,-75-19 0,67 20 0,-67-20 1,50 18-1,-42-1-1,11 6 1,-29 1-1,-13 8 2,-17 7-2,-1 13 2,-4-2-2,15 10 2,11-5-1,17-3 0,18-10 0,16-11 0,18-20 0,17-10 1,8-12 0,6-17-1,-1-15 1,-7-8 0,-73 51 0,62-60-1,-62 60 1,33-68-2,-33 68 1,4-60-1,-4 60 0,-23-57-1,23 57 0,0 0-2,-61-59-2,61 59-16,0 0-17,-41-48-1,41 48 0,0 0-1</inkml:trace>
  <inkml:trace contextRef="#ctx0" brushRef="#br0" timeOffset="967.0553">6723 642 103,'0'0'40,"0"0"2,0 0-2,0 0-36,0 0 1,0 0-1,-34 53 0,-17 47-2,-3 22-1,11 9-1,7 5-4,11-17-6,17-16-31,7-30 0,18-26 0,-3-24-2</inkml:trace>
  <inkml:trace contextRef="#ctx0" brushRef="#br0" timeOffset="1184.0677">6525 1182 120,'0'0'42,"-60"-54"2,60 54-2,0 0-40,0 0 0,-10-52-1,10 52 1,0 0-6,73-19-1,-73 19-15,87 0-20,-31-3-3,2-3 2,6 3-1</inkml:trace>
  <inkml:trace contextRef="#ctx0" brushRef="#br0" timeOffset="1614.0923">7039 1169 107,'0'0'41,"0"0"0,0 0-1,0 0-37,58-7 0,-58 7 1,50-12-2,-50 12-1,68-16-1,-68 16 1,79-25-1,-79 25 0,75-31-2,-75 31 1,71-37 0,-71 37 0,52-39 1,-52 39-1,0 0 0,19-47 0,-19 47 3,0 0 0,-62-9 0,-12 21 0,-3 23 1,-11 11-1,12 15 1,14 6-2,33 4 2,30-14-5,42-17 1,25-26-2,12-14-4,25-11-24,-55-5-9,7-3 0,-2-1-1,6-5 0</inkml:trace>
  <inkml:trace contextRef="#ctx0" brushRef="#br0" timeOffset="1787.1022">7924 1014 107,'55'-53'44,"-55"53"1,0 0-2,0 0-39,-5 34-1,-22 11-1,4 17-1,0 9-4,1-6-5,11 1-31,8-13-3,19-20 1,0-15-3</inkml:trace>
  <inkml:trace contextRef="#ctx0" brushRef="#br0" timeOffset="1961.1121">8092 884 110,'-22'-74'38,"22"74"-5,-19-60-34,19 60-41,-7-48 2,7 48-2</inkml:trace>
  <inkml:trace contextRef="#ctx0" brushRef="#br0" timeOffset="2328.1331">8260 792 96,'0'0'43,"52"73"1,-40-51 0,-14 42-34,-10 8-4,-13-2-3,1 2-1,-6-9-1,16-6 0,7-14-1,18-23 0,6-17-1,8-14 2,-25 11-1,0 0 1,51-51 1,-51 51 0,40-59-2,-40 59 0,43-68 0,-43 68 0,42-68 0,-42 68 0,37-56 0,-37 56 0,0 0 0,0 0 0,34-46 0,-13 58 0,-10 22 0,-3 19 0,1 10-11,-4-10-18,14-7-14,2-16 0,9-18-1,-4-13 0</inkml:trace>
  <inkml:trace contextRef="#ctx0" brushRef="#br0" timeOffset="2954.1689">9364 891 67,'0'0'40,"21"-50"0,-21 50 1,0 0-19,0 0-15,0 0-1,-61-29-1,61 29-2,-52 8 0,52-8 1,-60 17-2,60-17 0,-49 26-1,49-26 0,0 0-1,-28 47 1,28-47-1,0 0-1,35 53 1,-35-53 0,52 36 1,10-11-1,-1 8 0,-7 5 1,-16-2-1,-25 0 1,-34-1-1,-15-5 1,-9-3-2,7-11-1,13-2-3,7-24-15,30 4-20,3-5-3,24-2 1,7-4-1</inkml:trace>
  <inkml:trace contextRef="#ctx0" brushRef="#br0" timeOffset="3102.1774">10034 1310 120,'-19'10'44,"5"1"0,-15-10-2,2-9-44,16 0-12,-9-13-26,18 5-2,-7 0-1,9 16-2</inkml:trace>
  <inkml:trace contextRef="#ctx0" brushRef="#br1" timeOffset="7566.4327">4243 1997 28,'-21'1'31,"5"-1"2,16 0-2,-16-7-10,16 7-15,0 0 1,15-12-1,-10 1 1,14 7-1,-7-7-1,7 5 1,-2-3-2,3 5 1,0-1-3,1 11 1,2 0-2,0 2-1,6-1 1,8 2-1,6-8 1,9 4 1,10-6-1,7-4 0,9-3 1,5 1 1,3-3-2,9 2 1,2 2-1,3-1 0,4 2 0,1 3 0,3-4 0,6 0-1,4-1 1,5-1 0,-1-2 0,8 1-1,-2 0 1,-1-2 0,3 4-1,2 0 1,-4 4-1,-2 2 0,-4 2 0,-3 0 0,-5 1 0,7 1 0,-7 0-1,0-3 1,-4 0 0,-1-3 0,2-1 0,-1-4 1,-1 2-1,-6-1 0,-4 1 1,-13 1-1,-3 1 1,-10 2-1,-13 2 0,-13 1 0,-8 3-1,-12-2 1,-7 0 0,-6 2 0,-4-1 0,-10-3 0,14 0 0,-1-3 0,0-1 0,3 0-1,4 0 1,3-3-1,0 2-1,-3-1-2,3 6-4,-23 0-17,22-2-14,-22 2 1,0 0-4,0 0 3</inkml:trace>
  <inkml:trace contextRef="#ctx0" brushRef="#br2" timeOffset="11733.6711">1412 2749 90,'6'-29'38,"-10"-3"1,4 16 0,-10 1-34,10 15-1,-12 13 0,5 10-1,-1 15-2,1 11 0,-1 17-1,8 16 0,-5 8 0,6 4-1,4 1 1,2-5-1,2-9 1,2-12 0,-2-19 0,1-16-1,2-20 1,0-19 1,-3-18 0,1-14 0,-2-14 0,-2-10 0,-2-12 0,-3-12 0,-1-5 1,3-4-1,2 3 0,3 3-1,5 7 1,5 12-2,10 14 0,6 15 2,9 15-1,-2 18 1,7 17-1,-5 8 0,-3 13 1,-6 8 1,-11 8-2,-15 3 0,-15 7 0,-16 4 0,-11-3-1,-9-7 0,-3-6-2,-2-12-3,10 4-12,0-32-21,29 3 1,4-19-1,27-1 0</inkml:trace>
  <inkml:trace contextRef="#ctx0" brushRef="#br2" timeOffset="12388.7086">2155 2996 88,'13'28'37,"-12"-5"0,-1 12 1,-8-4-32,2 9-2,-4 2 0,-2 4-2,-3 1 0,0-4-1,0 0 2,1-9-3,2-8 3,5-6-3,7-20 1,0 0 1,10-27-1,5-7 0,5-9-1,0-8 1,3-7-1,-1 0 1,-1-1 0,1 5-1,-6 9 0,6 3 0,-4 13 1,1 6-1,8 8 0,3 4 0,8 7 0,2 2 1,8 2-1,1-2 0,3 2 0,-1 1 0,-8-1 0,-5 0-1,-8 2 1,-8 3 0,-22-5-1,6 24 1,-19-2 0,-9 10 1,-7 10-1,-3 7 1,-3 8-1,0 2 0,8-1 1,9 1-1,11-8 1,12-10 0,13-14 0,12-14-1,13-17 0,5-13 1,4-14-2,-1-12 2,-7-11-1,-3-6-1,-12-2 0,-10-1 1,-11 7 0,-10 5-1,-9 12 1,-7 8-1,-4 14 0,0 7-1,3 11-1,3 3-2,18 14-8,-2-18-24,28 8-3,4-17 2,26-2-3</inkml:trace>
  <inkml:trace contextRef="#ctx0" brushRef="#br2" timeOffset="12588.72">3534 2246 102,'-9'-10'40,"-14"10"0,6 45-8,-9 8-28,3 21 1,2 16-3,1 11 1,4 12-2,2 5 0,7-3-3,1-10-1,12 5-23,-6-31-13,9-4 1,-5-28-3,10-12 1</inkml:trace>
  <inkml:trace contextRef="#ctx0" brushRef="#br2" timeOffset="12800.7321">3302 2893 107,'-18'-11'41,"18"11"1,-19 10-1,28 5-38,10-10-1,15-3-1,11-2-1,8-5-1,13 1-2,5-8-2,13 12-18,-12-16-17,6 14 0,-18-11 0,-6 12-1</inkml:trace>
  <inkml:trace contextRef="#ctx0" brushRef="#br2" timeOffset="13153.7523">3828 2883 102,'-14'14'39,"-1"-6"2,18 10-4,-3-18-33,19 18 0,4-13-2,8-1 1,4-7-2,5-3 0,3-8 0,-2-6 0,-1-3-1,-4-4 1,-11-4-1,-7 0 1,-11-1-1,-10 4 1,-11 3-1,-14 8 1,-6 7-1,-10 13 0,-4 11 0,0 11 0,0 8 1,6 12-1,10 6 0,11 2 0,18 1-1,12-6 0,18-8-2,10-9 0,15-4-6,0-27-21,22 6-10,-8-23 0,10 1 0,-13-21 0</inkml:trace>
  <inkml:trace contextRef="#ctx0" brushRef="#br2" timeOffset="13323.762">4520 2715 92,'-18'8'39,"4"22"0,-8 3-1,6 14-33,-3 5-1,1 8-2,3-3-3,9-9-3,16 4-31,-6-23-4,15-4 0,0-21-1</inkml:trace>
  <inkml:trace contextRef="#ctx0" brushRef="#br2" timeOffset="13761.7871">4702 2555 95,'-15'10'36,"20"10"4,-5-20-5,22 27-32,-4-12 0,6 2 1,-2-4 0,5 6 0,-4-5 0,-2 5-2,-7 3 2,-6 5-2,-5 4 0,-5 6-1,-4 7 0,-1-5 0,-1 3-1,-1-1 1,1-3-1,3-5 0,7-11 0,-2-22 1,21 3-1,-1-19 0,3-12 0,5-7 1,3-9 0,-1-6-1,3 1 0,-5 2 1,-4 9-1,-4 11 1,-4 12-1,-16 15-1,16 2 0,-13 16-1,0 15-2,0-4-4,13 22-19,-5-21-13,21 5-1,0-18-1,20-2 2</inkml:trace>
  <inkml:trace contextRef="#ctx0" brushRef="#br2" timeOffset="14077.8052">5679 2589 109,'-26'29'43,"-14"-4"-1,13 11 0,-7-7-38,11 1-1,3-7 0,10-3-2,12-6 0,13-6-2,7-4 1,5-2 0,4-1 0,4 5 1,-6-1-1,-7 4 0,-8 7-1,-11 6 1,-11 3 0,-6-1-1,-6 5-1,-7-6-3,5 12-9,-12-24-25,21 4-2,-4-20 0,17 5-1</inkml:trace>
  <inkml:trace contextRef="#ctx0" brushRef="#br2" timeOffset="15339.8774">7302 2573 85,'-19'-19'38,"-6"15"-2,-21-4 3,-2 21-27,-15-2-6,-1 15 0,-3 5-1,3 12-1,6 2-1,7 3 0,12 4-1,13 0-1,15-6 0,13-4 0,12-10 0,13-9 0,9-11-1,11-12 1,6-14 0,3-10 0,3-7 0,-2-10-1,-7-6 0,-2-5 1,-1-1-1,-12 7-1,-2 1 1,-9 10-1,-4 9 1,-9 9 0,-11 17 1,10 12-1,-17 16 0,-4 12 2,-3 5-2,9 5 1,0 2 0,12-2-1,6-9 0,19-14 0,16-12 0,8-13 0,14-14 0,1-9 0,2-11 0,-4-4 0,-8-4 1,-11-2-1,-8 6 0,-11 4 0,-15 7 2,-5 11-2,-11 14 0,0 0 0,-26 32 0,4 1 0,-2 7 0,-4 7 0,5 2-2,1-4 2,7-3 0,7-13 0,9-8 0,11-12 0,7-16 0,6-10 2,4-12-2,4-7 0,2-11 0,-1-4 0,-3 0 0,-2 1 0,-6 6 0,-2 10-2,1 7 2,-6 12 0,5 10 0,3 9 0,-1 4 0,6 2 2,6 3-2,5-4 0,5-3 0,2-9 0,1-7 0,-8-5 0,2-9 0,-10-2 0,-12-7 0,-11 0-2,-16 4 2,-9 6-1,-14 11 1,-8 14 0,-8 13 0,-1 12 1,4 14-1,6 9 2,12 7-4,11-4 1,17-1-5,12-19-8,29 9-11,-2-26-16,23 0-1,1-19-1,15 1 0</inkml:trace>
  <inkml:trace contextRef="#ctx0" brushRef="#br2" timeOffset="15827.9053">9715 2046 71,'26'-15'38,"-14"0"-1,2 14 1,-14 1-32,-2 24 0,-10 7-2,0 25 1,-9 11-3,1 15 1,-4 12-2,3 5 1,1 0-2,3-3 1,8-6-4,-1-24-2,22-3-30,-9-28-3,15-9 0,-4-24 0</inkml:trace>
  <inkml:trace contextRef="#ctx0" brushRef="#br2" timeOffset="16029.9168">9553 2612 98,'-34'-6'39,"17"14"3,2-6-5,15-2-31,27 3-3,16-15-3,19-11-1,18-13-3,14-4-3,3-26-16,16 9-15,-9-15-2,5 9 1,-21-12 0</inkml:trace>
  <inkml:trace contextRef="#ctx0" brushRef="#br2" timeOffset="16406.9384">10433 1791 103,'-30'45'38,"-13"1"2,12 22-3,-2 6-36,1 12 1,1 8-1,4 13 2,-3-2-2,5 1 1,0-7-1,3-7 1,9-16-1,1-13 1,5-18-2,6-15 0,10-20 0,12-15 0,3-14 1,12-15-1,0-7 1,2-5-1,-1-4 1,-1 1-1,-4 6 0,-5 9 0,-8 14 1,-5 15 0,-14 5 0,11 34-1,-8 1 0,-3 8 0,2 7-2,2-3 0,9 2-2,6-14-5,19 7-18,-2-34-13,16-1 1,-7-25 0,16 1 0</inkml:trace>
  <inkml:trace contextRef="#ctx0" brushRef="#br2" timeOffset="16743.9577">10783 2542 96,'-12'16'40,"0"-5"0,17 11 1,-1-2-38,21-12 1,12-4-2,8-4 0,5-7 0,3-6-2,-1-8 1,-2-4-2,-10-5 2,-7-3-2,-13-1 2,-14-1-2,-10-1 2,-12 7-1,-13 10 1,-11 11-1,-7 12 1,-7 16-1,-3 16 1,3 12 1,6 14-2,11 2 2,15 0-3,17-7 0,27-5-5,10-29-20,31 5-14,12-25 0,29-6-2,4-19 2</inkml:trace>
  <inkml:trace contextRef="#ctx0" brushRef="#br2" timeOffset="17442.9976">12505 1943 88,'15'-38'38,"0"9"0,-11 0 2,8 11-34,-12 18-3,-14 0 0,-1 21-1,-5 16-1,-4 12 1,0 20-2,-2 16 1,5 10 1,4 2-1,7 3 0,5-7 0,8-6 1,7-9-1,0-22 0,5-13-1,7-21 1,-3-14-2,0-18 2,0-7-2,-4-16 1,-3-8 0,-1-8-1,-4-9 1,-2-3-1,2 5 1,-2 1-1,5 7 2,1 9-1,6 9 0,3 10 0,5 18 0,4 14 1,1 10-1,-4 12 0,-4 5 0,2 4 0,-9 4 0,-12-3 1,-10 2 0,-10-6 0,-11-4-1,-6-7 1,-4-6-2,-3-7 0,7-8-2,0-10-5,24 4-21,-2-20-10,24 0 0,3-15-2,24 6 3</inkml:trace>
  <inkml:trace contextRef="#ctx0" brushRef="#br2" timeOffset="17856.0213">13218 2271 92,'0'0'39,"0"0"1,-17 12-1,-10-3-31,9 21-4,-8 5 0,2 11 1,-3 1-2,8 5 0,3-3 0,8-1-1,13-10 0,14-10 0,8-12-1,14-11 0,9-12 0,10-11-1,1-10 0,2-10 0,-4-6 1,-5 0-2,-10-2 2,-11 4-2,-6 7 1,-14 7 0,-8 13-1,-5 15 1,-18 16 0,-1 9-1,-3 15 0,-2 2 2,4 7-3,5-3 1,9 0-2,7-14 0,19-4-5,3-25-8,29 2-18,-7-25-7,17 2 3,-10-21-2</inkml:trace>
  <inkml:trace contextRef="#ctx0" brushRef="#br2" timeOffset="18036.0316">13977 2227 114,'-6'10'39,"-13"5"1,5 29-11,-10 1-26,5 7 1,0 5-2,4 1 0,1 0-2,5-8 0,9-10-3,0-17-2,22 2-27,-12-31-9,19-3 3,-4-24-4</inkml:trace>
  <inkml:trace contextRef="#ctx0" brushRef="#br2" timeOffset="18183.04">14036 1948 107,'-28'-29'39,"-5"2"0,8 15-5,13 0-66,6-3-7,20 5 0,8-8-1</inkml:trace>
  <inkml:trace contextRef="#ctx0" brushRef="#br2" timeOffset="18389.0518">14424 1667 91,'-11'12'41,"-2"16"1,-14 5-2,6 19-22,-6 3-15,2 16-2,0 6 1,3 11-1,4 0-2,7 3 0,5-3-2,6-11-3,17 12-23,-3-29-9,18 1-2,-7-27 0,17-2-1</inkml:trace>
  <inkml:trace contextRef="#ctx0" brushRef="#br2" timeOffset="18801.0753">14776 2169 110,'-38'-2'41,"0"28"2,-18 3-2,3 21-37,0 4-2,5 5 2,15-5-2,12-3 0,18-9 0,14-17-2,19-14 1,11-19 0,15-17-1,6-19 0,4-12 2,3-13-4,-3-13 4,-1-8-2,-6-6 0,-2-7 0,-12 8 0,-5 11 0,-15 14 0,-11 16 0,-14 26 0,-13 26 0,-12 28 0,-10 31 0,-3 18 0,-4 18 0,8 7 0,7 6-4,10-6-1,10-9-2,21-8-3,0-29-9,27 0-15,-10-32-7,19-9 2,-11-29-1</inkml:trace>
  <inkml:trace contextRef="#ctx0" brushRef="#br2" timeOffset="18976.0853">15359 2129 97,'0'0'38,"-19"31"1,-6 5-1,8 18-32,-12 3-3,2 7 0,1-3-3,7-2 0,11-4-9,-2-21-25,23-7-5,-1-21 0,16-4-1</inkml:trace>
  <inkml:trace contextRef="#ctx0" brushRef="#br2" timeOffset="19441.1119">15492 1936 99,'0'0'36,"-10"-2"1,13 19-5,7-2-33,3 1-1,6 2 0,4 0 1,6-3 1,4 2 1,-8-4 3,-1 7 0,-5-4 1,-5 8 0,-8-2 0,-5 11 0,-9 1 0,-4 8-2,-4 2-1,-2 1 0,0 0 0,6-3-1,0-5 0,5-10-1,4-8 1,3-19 0,19-5-1,4-16 1,5-11 0,2-11-1,8-6 1,3-4 0,-1 3-1,-3 5 0,-7 11 0,-4 7 0,-11 16-1,-15 11 0,6 21 0,-16 11-2,-1 8 0,-4 4-1,6 9-2,-1-9-3,21 12-8,-7-26-16,29 6-5,-2-22 0,21 0-1</inkml:trace>
  <inkml:trace contextRef="#ctx0" brushRef="#br2" timeOffset="19862.136">16426 2152 76,'-4'-30'40,"-19"-2"0,0 23 1,-19 4-15,4 23-21,-4 11 1,3 19-2,0 7-1,10 3 0,6 4-2,13-4 1,15-9-1,9-8-1,10-14-1,9-18 1,5-16-1,7-13 0,4-14 0,-2-10-1,1-6 1,-2-4 0,-8 1 1,-1 11-1,-11 5 0,-8 15 0,-7 18 0,-12 25 0,-10 22 1,-11 19 1,-9 20-1,-10 11 1,-6 12-1,-2 4 1,-4 1-1,0-8 1,-2-9-2,2-9 0,4-17 1,-2-14-2,5-11-2,0-18-4,12-3-9,-15-33-15,21 1-7,-5-28 0,17-6-3</inkml:trace>
  <inkml:trace contextRef="#ctx0" brushRef="#br2" timeOffset="20703.1841">17512 1578 85,'3'-14'37,"-3"14"0,-9 9 1,4 13-36,-4 11 2,1 11-1,-1 8 2,4 15-2,-4 5 0,6 6-2,1-1 2,-3-2-2,0-5-1,4-4 0,-1-13 0,0-8 0,2-13 0,0-5 0,1-12 0,-1-15 1,14-4-1,-5-13 0,1-13 1,4-7 0,4-4-1,6-4 1,-1 1-1,3 2 0,3 11 0,0 8 0,0 14 0,1 11 0,-5 10 0,-3 7 0,-7 6 0,-3 6 1,-10 1-1,-7 3 0,-11-2 0,-6 1 1,-13-3-1,-4-3 1,-11-4-1,5-7 0,6-4-2,3-16-3,22-1-9,1-32-21,33 4-5,8-23-1,26 6 0</inkml:trace>
  <inkml:trace contextRef="#ctx0" brushRef="#br2" timeOffset="20938.1976">18296 1474 101,'0'0'40,"-24"15"1,13 19-1,-11 8-38,-6 11-1,-6 8 0,4 14-1,-1 2 1,1 7-2,10-4-1,6-6-2,17 1-6,-3-23-27,29 3-2,-2-27-2,22-2 1</inkml:trace>
  <inkml:trace contextRef="#ctx0" brushRef="#br2" timeOffset="21266.2163">18625 1934 95,'-7'-15'41,"-13"-1"1,4 25 0,-17-2-36,7 19-3,-5 7 0,4 10-2,2 4 1,8 7-2,5-7 1,12 3-1,12-12 1,7-4 0,6-13-1,7-11 1,7-12-1,1-13 1,-2-10-1,1-11-1,-7-5 1,-3-10-2,-3 2 0,-9-4 0,-6 8-2,-6 4 1,-5 11-2,-7 4-1,4 16-6,-15-6-10,21 26-17,-3-10 1,7 20-1,4-12 0</inkml:trace>
  <inkml:trace contextRef="#ctx0" brushRef="#br2" timeOffset="21522.231">19288 1900 99,'0'0'41,"-8"-13"-1,-10 23-4,-17-7-30,-1 14-1,-10 4-1,-2 12-2,-3 1 0,5 12 0,9 1-1,9 3-1,14-1 1,16-8-3,18-6 0,14-13-1,18-11-2,3-18-4,20-1-4,-13-30-12,18 7-15,-14-25 2,6 3-2,-12-18 4</inkml:trace>
  <inkml:trace contextRef="#ctx0" brushRef="#br2" timeOffset="21708.2416">19723 1492 87,'-10'-23'40,"5"36"0,-15 16 2,7 24-24,-11 10-14,1 17-1,-6 5-1,1 10-1,5-2-1,4-1-2,9-6-2,1-18-5,21 4-15,-6-34-18,23-5 2,-1-33-2,19-4 1</inkml:trace>
  <inkml:trace contextRef="#ctx0" brushRef="#br2" timeOffset="21942.255">19864 1828 121,'-39'23'42,"-16"6"1,10 19-13,-2-4-27,11 2-1,8-2 0,15-4-1,15-9 0,17-6-1,12-9 0,10-5-1,10-6 0,7-6-3,2-3-2,-3-14-10,18 11-19,-17-17-7,13 9 1,-7-12-1</inkml:trace>
  <inkml:trace contextRef="#ctx0" brushRef="#br2" timeOffset="22241.2721">20488 1843 113,'-44'3'41,"2"13"1,-11-5-10,7 13-27,6 2-2,7 3 0,10-2-1,21-3-1,12-2 0,17-4-1,7-5 0,14-3 0,1-3 0,-1 1 1,-1 1-1,-9 2 1,-13 6-1,-7 5 1,-18 4-1,-10 9 0,-13 0-1,-6 4-1,-4 3-4,-13-13-9,19 15-17,-14-25-10,21 3 0,-5-22-2</inkml:trace>
  <inkml:trace contextRef="#ctx0" brushRef="#br2" timeOffset="22829.3057">22256 1445 104,'-20'-67'40,"20"67"2,-26-63-7,26 63-28,-48-45-2,-7 28-1,-10 19-1,-8 16-1,-1 35-1,-7 21 1,3 27-1,4 22 0,18 3-1,12-10 0,14-3-2,14-9 0,8-10-2,14-13-2,5-17 0,17-11-4,-6-27-6,20-1-23,-18-29 1,8-4 1,-14-24-2</inkml:trace>
  <inkml:trace contextRef="#ctx0" brushRef="#br2" timeOffset="23565.3478">21559 1974 105,'-38'-39'40,"14"16"1,2 2-1,22 21-32,0 0-4,30 6-1,8 0-2,18 4 1,14 2-1,11 1 0,8-3 0,-1 2 1,0-7-2,-8 3 2,-12-5-1,-14 1 0,-18-4 1,-11 0-2,-12-1 0,-13 1 0,0 0 0,-28 12 0,0 2 0,-5 5 0,-6 6 0,-3 5 0,3 6 0,2 3-2,12 5 2,12-3-1,15-5 1,18-6 0,14-10 0,14-11 0,8-10 1,6-16 1,5-10-2,-3-6 0,-10-8 0,-7-5 0,-10-4 0,-12-3 0,-12 4 0,-8 0 0,-10 4 0,-5 6 0,-3 6 0,2 4 0,-3 12 0,6 6 0,8 11 0,0 0 0,26 12 0,4 3 0,9 2 0,0 6 0,6 5 0,-2 9 0,-3 0 0,-9 5 0,-14 2 0,-11 5 0,-15-3 0,-6 4 0,-9-5 0,1-7 0,-3-6 0,4-8 0,8-14 0,14-10 0,1-16 0,15-9 0,11-9 0,6-6 0,7-3 0,0-3 0,4 3 0,-3 5 0,-4 5 0,1 5 0,0 7 0,4 3 0,3 5 0,-4-4-14,19 17-4,-15-15-7,24 21-13,-16-13-6,7 5-1,-16-6 4</inkml:trace>
  <inkml:trace contextRef="#ctx0" brushRef="#br2" timeOffset="24499.4013">1602 4385 93,'0'0'39,"0"0"1,0 0-2,-13 21-36,6 5 0,-2 9 0,0 10-1,-5 9 0,1 6-1,-1 7 1,2-2-1,1-6 2,4-7-2,2-13 3,6-12-2,-1-27 0,20 4 1,4-28 0,9-17-1,10-15 0,3-8 1,2-9-1,1-5 1,0 2-1,-5 5 0,-3 10 0,-11 10 0,-6 14 0,-2 16-1,-6 15 0,2 20 0,-8 16 0,-2 16 0,-2 14 0,1 11-1,-1 8-1,-1 3 0,8 0-1,-7-12-4,17 0-7,-9-31-19,28-5-7,-6-23 0,18-12 0</inkml:trace>
  <inkml:trace contextRef="#ctx0" brushRef="#br2" timeOffset="25302.4472">2421 4478 99,'-23'8'40,"13"13"0,10-21 0,8 16-37,20-14 0,13-4 0,11-12 0,12-3-2,4-10 1,5-5-2,-4-4 1,-6-2 0,-14 0-1,-12 4 1,-13 1 0,-16 9 0,-12 5 0,-19 10 0,-10 9 0,-8 9-1,-10 11 1,-5 14 0,-5 14-1,5 6 0,-1 7 0,15 3 0,9-2 1,15-1-1,19-9 0,20-14 1,21-13-1,16-14-1,14-17 1,10-14 0,7-12 0,1-10 0,-4-6 0,-7-4-1,-13-1 1,-14 3 1,-13 7-1,-14 6 0,-11 8 0,-13 10 0,-1 19-1,-24 5 1,-1 17 0,-1 13-1,-1 8 0,3 7 1,5 3-1,6 1 1,9-6 0,13-12 0,14-11 0,8-17 0,9-13 0,6-16 0,7-10 0,0-9 0,-4-6 0,-3-5-1,-7 6 0,-8 2 0,-4 13-1,-11 12 0,-3 14 0,-9 16 0,1 14 1,-5 11-1,0 11 1,1-1 0,6 3 0,5-5 1,3-11 0,8-12 0,5-14 0,3-13 1,3-15 0,-1-11 0,-4-12 0,-3-6 0,-7-4 1,-7-5-3,-2 1 0,-5-4-5,0 14-7,-15-11-7,20 27-13,-15-5-7,14 17 0,-3 0 0</inkml:trace>
  <inkml:trace contextRef="#ctx0" brushRef="#br2" timeOffset="26707.5276">5472 4090 83,'-5'-11'38,"5"11"0,-27 22 0,15 4-34,-10 6 0,8 11-1,-4 3 0,8 5-1,8-3 0,11-2-1,16-14 0,13-10 0,8-14 1,13-18-2,5-14 1,5-9 0,1-11 0,-6-8 1,-6-2-1,-8 1 0,-10 1 1,-9 8-1,-11 5 0,-6 9 1,-6 8-2,-8 22 0,0 0 0,-8 26 0,-3 26 0,-1 21-1,-3 24 0,-1 16 0,-1 16 1,1 7-2,3 2 2,-1-5-1,1-12 2,-3-17-2,-1-20 3,0-18-2,-4-20 0,-3-18 0,-2-21-1,0-24-1,6-14-1,2-23-5,23-2-14,-5-27-16,21 1-1,4-17-2,24 7 1</inkml:trace>
  <inkml:trace contextRef="#ctx0" brushRef="#br2" timeOffset="27433.5691">6721 4080 97,'-30'-4'38,"3"19"2,-19 0-3,7 13-33,-6 5-1,2 12 0,4 2 1,8 3-3,8 0 1,14-4-2,16-6 1,15-11 0,13-11 0,10-15-1,10-11-1,3-20 0,5-9 0,-1-13 1,-5-7-1,-11-6 1,-10-1-1,-14 1 2,-12 4-1,-12 7 0,-12 11 1,-8 11-1,-2 10 1,-3 14-1,6 9 0,3 9 1,12 7 0,12 1 0,12 2 0,16-7 0,11-1-1,12-7 1,5-5 0,4-3 0,2-2-1,-6-2 1,-11 2-1,-9 0 1,-13 3 0,-11 7 0,-10 6 0,-11 8-1,-11 8 0,-3 3 0,-2 6 0,4 3-1,2-2 1,12-5 0,9-5 0,8-12-1,17-16 2,10-11 0,5-10 0,7-10 1,0-8-1,-2-5 1,-7-1-1,-2 2 0,-9 4 0,-10 9 2,-6 9-3,-19 20 0,0 0 0,5 20-2,-18 10 1,0 6-1,0 8-2,3-5-2,8 10-6,-1-24-7,26 11-7,-11-29-14,26-5-2,-1-19 1,19-4 2</inkml:trace>
  <inkml:trace contextRef="#ctx0" brushRef="#br2" timeOffset="27774.5886">8398 3321 108,'-22'36'40,"-13"-5"0,11 14-2,1-5-36,8 1-3,7-4 0,8-11-3,21-2-4,1-27-21,19 3-9,4-22 0,8 0-1,-9-20 23,3 8 10,-11-3 6,-13 0 5,-2 22 22,-23-2 9,2 17 0,-26 14 3,8 18-24,-9 1-8,5 7-6,0 11-5,-1-7-29,15 7-4,-4-13-1,11 2-2</inkml:trace>
  <inkml:trace contextRef="#ctx0" brushRef="#br2" timeOffset="28232.6148">5168 3361 95,'-12'4'38,"-2"12"-1,3 14-4,-1 0-33,2 2-1,3-1 1,6-4-2,9-1-3,5-21-16,20 3-15,-3-15 1,21-4-2,-4-14 0</inkml:trace>
  <inkml:trace contextRef="#ctx0" brushRef="#br2" timeOffset="28351.6216">5532 3382 97,'-13'17'36,"-2"17"1,-7-4-3,11 2-60,5 13-10,5-6-1,14 5-1</inkml:trace>
  <inkml:trace contextRef="#ctx0" brushRef="#br2" timeOffset="28930.6547">9753 3169 85,'-27'-12'38,"-12"26"0,-22 12 1,0 28-35,-15 17 1,-1 26 0,-2 14-1,9 12 0,8 2-1,23-2-3,16-9 0,26-17-3,29-10-5,11-32-30,43-15-2,7-26-1,29-9 0</inkml:trace>
  <inkml:trace contextRef="#ctx0" brushRef="#br2" timeOffset="29442.684">10206 3741 96,'-46'-9'40,"-18"-2"1,8 20-2,-13 6-35,8 14-1,-1 8 0,7 10 0,7 3 0,11 0-1,19-4-1,13-8 0,18-9 0,18-14-1,13-14 0,14-10 0,8-13 0,8-10 0,2-6 0,-6-8 0,-3 0-1,-10-2 1,-6 2-1,-16 3 0,-8 10 1,-12 7-1,-15 26 1,0 0 0,-14 29-1,0 19 1,-9 25 0,2 19-1,-1 18 0,2 16 0,4 5 1,0 3-1,-1-6 2,2-7-1,-2-15 1,-7-12 0,-9-16 1,-2-22-2,-7-20 1,-6-22-2,3-15-2,0-24 2,10-11-5,1-31-5,30-1-19,-6-33-9,32-1-2,4-17 1,30 5 1</inkml:trace>
  <inkml:trace contextRef="#ctx0" brushRef="#br2" timeOffset="30572.7486">10812 3813 94,'-4'36'39,"-14"-1"0,2 7 0,-6 2-36,-2 1 1,-1-3-2,9-2-1,-1-5 1,7-8-2,5-7 1,8-8-2,8-15 2,7-9-1,8-12 0,5-7 1,4-10-1,-3-4 1,2-8-1,-5-1 1,-3 1-1,-4-2 0,-8 10 0,2 5 0,-2 8 0,0 9 0,1 5 0,3 13 0,2 6 0,5 6 0,7 2 1,5 1-1,6 1 0,5-1 1,4-4-1,0 0 0,-1-3 0,-6-1 0,-8-2 0,-10 3 0,-13 1 0,-14-4 1,-17 19-1,-8-2 1,-13 7 0,-3 7 0,-4 5-1,5 4 2,1 4-1,11 1-1,13-3 1,11-2 0,15-8 0,11-8-1,13-12 0,9-10 0,7-10 0,1-9 0,2-12-1,-9-12 0,-1-5 1,-10-5-1,-3-3 1,-9 2-1,-7 1 1,-4 5-1,-6 10 1,-2 6 0,-3 13 0,-2 7 0,2 10 0,0 0 1,2 20-1,9-5 1,3 1-1,5-3 1,7-2 0,6-5 0,2-2-1,3-5 1,0-5 0,-5-2 0,-3 1 0,-4-1-1,-8 1 1,-5 6-1,-12 1 1,0 15-1,-11 3 1,-4 9-1,0 5 0,0 5 0,2 3 0,4-2 1,6-2-1,7-7 0,11-8 0,12-13 0,5-10 0,8-11 0,3-11 0,3-6 0,0-6 0,-4-1-1,-4-2 1,-8 5 0,-6 7 0,-6 5 0,-9 10 0,-9 12-1,0 0 1,-3 27 0,-3 2 0,1 5 0,1 7-1,4 2 1,4-3 0,1-4 0,9-7 0,7-10 1,2-15-1,8-9 1,1-16 0,-1-9 0,5-12-1,-3-3 1,-3-7-1,2-1-1,-3 0-2,-6 1-3,6 16-7,-14-11-5,14 29-8,-16-14-11,16 18-3,-7-9 0,13 10 1</inkml:trace>
  <inkml:trace contextRef="#ctx0" brushRef="#br2" timeOffset="30756.7592">13179 3228 106,'-12'10'40,"-13"10"0,4 26 0,-24 8-35,16 6-3,-6 7 2,6 3-3,-2 6-1,6-2-2,10 1-4,-8-21-8,28 8-20,-14-23-6,18-5 0,-9-22-1</inkml:trace>
  <inkml:trace contextRef="#ctx0" brushRef="#br2" timeOffset="30940.7697">12946 3665 117,'-20'-22'41,"20"22"0,0 0-4,0 0-36,20 6-2,8-13-3,19 3-7,-8-21-15,27 9-14,-9-21 1,16 3-1,-10-13 0</inkml:trace>
  <inkml:trace contextRef="#ctx0" brushRef="#br2" timeOffset="31251.7875">13581 3190 114,'-21'34'41,"-20"3"1,8 22-1,-1 2-37,-9 11-1,-3-1 0,9 1-1,6-7-1,9-6 1,7-14-2,10-9 0,10-17 0,9-11 0,10-13 0,4-13 0,4-2 2,1-7-2,4-2 0,-6 3 0,2 5 0,-6 6 0,-7 7 0,-2 10 0,-5 9 0,-4 4-2,-2 10-3,-4-3-5,9 16-6,-14-20-9,19 17-16,-11-20 0,8 5-2,-14-20 1</inkml:trace>
  <inkml:trace contextRef="#ctx0" brushRef="#br2" timeOffset="32371.8515">15161 3577 85,'-14'-15'38,"-1"8"-2,-22 0 2,-1 11-31,-11 3-2,-2 11 0,-9 5 0,6 7 0,4 1-2,2 8 1,10 1-2,15 0 1,11-3-2,14-4 1,17-5-2,13-8 1,12-9-1,10-10 0,6-8 1,5-11-1,-2-6 0,-3-9 0,-4-2 0,-9-3 0,-9-2 0,-9 4 0,-11 6 0,-4 2 0,-4 9 0,-10 19 0,0 0 0,-17 15 0,3 14 0,1 13 0,-1 4 0,1 7 0,8 0-2,8-6 0,14-5-1,8-13-1,19-7-3,2-24-4,20 5-9,-14-29-14,16 7-2,-15-18 0,5 8-1,-18-14 23,-4 8 10,-10 5 7,-16-7 11,3 23 16,-17-8 5,4 22-1,-20-8 4,12 25-22,-16-2-8,9 14-1,-4 1-3,2 8 0,2-2-1,2-2 0,4-4-1,4-5 0,8-14 0,8-11 0,11-14-1,11-11 0,7-14 1,7-4-2,7-4 1,1-4 0,-1 3-1,-8 6 1,-9 11-1,-9 10 0,-11 14-1,-17 7 1,5 29-1,-10 2 0,-1 11-1,1 3-1,10 8-2,5-11-5,22 13-10,-3-30-12,28 5-8,1-27 0,20 1 0</inkml:trace>
  <inkml:trace contextRef="#ctx0" brushRef="#br2" timeOffset="32747.873">16835 3508 88,'-45'3'40,"-19"3"2,5 22-2,-12 5-22,10 9-14,9 0-1,13 8 1,20-3-2,20-5 0,22-11-1,21-15-1,12-10 0,12-17 1,6-15-1,6-13-1,-2-11 1,-6-13 0,-8-4-1,-9-6 2,-5-2-2,-11 4 2,-9 4-1,-11 10 1,-8 14-1,-8 16 1,-3 27-1,-28 13 0,6 28 0,-6 17 0,-1 14-1,2 8-4,13 13-8,-4-21-6,27 12-10,-6-25-14,22-6 1,7-23-1,22-7 0</inkml:trace>
  <inkml:trace contextRef="#ctx0" brushRef="#br2" timeOffset="36573.0918">18414 3441 86,'0'0'39,"-14"13"0,-6-6-8,11 17-25,-7 6-2,4 11 0,-3 5-1,5 5-1,0-4-1,2-2 0,8-4 1,4-12 0,3-16-1,7-14 1,-1-16 0,6-10-1,-2-11 1,4-5-1,-3-8 0,-1 1 0,-5-2-1,3 7 1,-6 4-2,0 5 3,0 7-2,1 6 0,9 4-1,2 3-1,20 7-6,-4-9-19,28 19-12,-7-11-1,13 13-2,-5-7 1</inkml:trace>
  <inkml:trace contextRef="#ctx0" brushRef="#br2" timeOffset="36927.1121">18947 3524 83,'-31'20'39,"20"5"-1,2-11 2,21-1-34,10-9-2,20-3 0,11-10-1,8-6-1,-1-8 1,0-4-1,-7-5-1,-6 0 2,-14-4-2,-12 4 0,-19 1 0,-11 3 0,-14 7-1,-11 7 1,-12 12-1,-11 13-1,-11 12 2,0 11-1,-4 11 1,8 8 0,12 3 0,16 0-1,19-6 0,21-8-1,32-9-3,12-20-6,33 6-18,-2-29-11,20 1-1,-4-19-1,12 1 0</inkml:trace>
  <inkml:trace contextRef="#ctx0" brushRef="#br2" timeOffset="37474.1434">19821 3301 92,'-15'27'38,"-8"1"2,7 17-1,-9 2-33,9 12-2,-2 0 0,4 3-2,2-5 0,5-3 0,4-11-1,0-6 0,6-14-1,0-11 0,8-14 0,1-12 0,2-12 0,2-8 0,2-7 0,0-7 0,1-9 0,3 0 0,-1-6 0,0 5 1,-2 3-1,3 6 1,0 7-1,3 9 1,-2 13 0,-1 11-1,-1 11 0,-3 10 0,0 6 0,-8 5-1,-1 6 0,-9 1 0,-1 1 1,-7-1 0,-10 0 0,-4-3 0,-9-3 0,-2-2 1,-5 1-1,-2-2 0,1 2 0,-1 2 0,2 4 0,6 7 1,-2 10-1,4 8 1,2 7-1,4 5 1,0 6-1,0-1-1,0 2-1,6-9-2,5 1-5,-7-31-17,28 9-9,-8-29-5,25-6-2,-1-22 2</inkml:trace>
  <inkml:trace contextRef="#ctx0" brushRef="#br2" timeOffset="37941.1701">20697 3381 104,'-12'-9'42,"-18"-6"0,0 19 0,-21 8-37,4 5-2,-8 9 0,0 9-1,-2 7 0,6 5-1,11-1 1,14-1-1,15-3-1,18-11 1,15-10-1,19-14 1,12-13-1,5-10 0,8-11 0,-2-10 1,-3-7-1,-7-3 1,-9 1-1,-11 6 0,-12 4 0,-10 11 0,-12 11 0,-13 15-1,-8 14 1,-3 13-1,-4 11 1,3 6-1,3 5-1,6 0-2,18 0-1,5-22-7,26 6-4,-7-32-12,32 11-5,-11-34-3,22 2-5,-8-16 2</inkml:trace>
  <inkml:trace contextRef="#ctx0" brushRef="#br2" timeOffset="38122.1804">21255 3397 109,'-12'8'42,"-13"10"-1,6 21 0,-17 3-37,5 8-3,1 3 1,3 1-1,6 2-2,7-13-1,13-2-5,-4-27-15,29 5-11,-6-33-8,15-1 0,-4-23-1</inkml:trace>
  <inkml:trace contextRef="#ctx0" brushRef="#br2" timeOffset="38521.2033">21358 3128 112,'-14'-9'41,"11"32"1,-4-1-3,19 8-38,-5 4-2,5 4 1,5 3 0,-5 4-1,2 0 2,-5 2-2,-4 1 2,-5-1-1,-7-1 1,-4 0 0,-2-7 0,-1-6 0,2-7 0,3-5 1,9-21-1,0 0 0,0 0 0,29-28 0,-7 1 1,5-8-1,3-8 1,2-4-1,1 0 0,-2 7 2,-4 0-3,-4 8 0,-4 7 0,0 6 0,1 10-4,1 2 0,7 15-9,-6-19-9,26 22-9,-13-21-6,21 11-4,-5-17-2,13 4 3</inkml:trace>
  <inkml:trace contextRef="#ctx0" brushRef="#br2" timeOffset="38834.2212">22225 2700 113,'0'0'42,"11"4"0,8 26-1,3 5-36,1 21-1,0 13 0,0 16 0,-3 11-4,-6 7 0,-3 3 0,-5 3 0,-3-5 0,-11-4 0,-5-10 0,-11-9 0,-3-11 0,-2-13 0,0-8-2,-5-17-9,15-2-5,-10-30-6,29 12-8,-12-34-8,26 2-4,-3-17-1,13-6 3</inkml:trace>
  <inkml:trace contextRef="#ctx0" brushRef="#br3" timeOffset="221287.6569">1358 6069 39,'0'0'28,"0"0"3,0 0-1,0 0-19,0 0-2,11-7-1,-1-8 1,16 7-1,-3-10-2,15 6-1,3-6 0,7 1-2,3-1-1,5 4 0,-5 0-1,0 3 0,-6 0-1,-2 6 1,-8 4-1,-9 7 0,-5 14 0,-6 15 1,-10 13-1,-5 17 0,-11 15 0,-2 11 1,-7 11-1,-3-3-1,4 0-5,-4-18-26,17-8-3,2-21 1,13-18-2</inkml:trace>
  <inkml:trace contextRef="#ctx0" brushRef="#br3" timeOffset="221865.69">2737 6232 71,'-23'2'35,"3"13"0,-11 3 0,10 18-28,-11 0-2,7 8 2,2-3-2,9 3 0,5-8-1,12-7 0,8-14-1,12-14 0,6-21-2,13-16-1,2-14 2,7-14-3,-4-10 2,1-5-1,-6-2 1,-4 8-1,-10 9 1,-8 11 0,-8 14 0,-8 14 0,-4 25 0,-16 11-1,2 23 0,-2 15 0,-4 12 0,4 7-1,6 9-1,3-3 1,11-1-3,7-20-2,19-4-5,0-30-17,23-4-8,-3-24 0,13-4-1,-5-16 1</inkml:trace>
  <inkml:trace contextRef="#ctx0" brushRef="#br3" timeOffset="222977.7536">3432 6213 40,'9'-21'31,"-9"21"2,3-11-1,-7 30-8,-14-5-7,8 23-6,-9 0-4,5 9 0,-5-2-2,6 7 0,1-9-2,4-3 1,3-10-1,5-9 0,0-20-1,14 6 0,-1-21-2,4-13 1,3-8-1,-1-5 0,5-10 0,-4-1-1,0 3 1,1 3-1,-8 8 2,3 5-2,-5 10 1,2 6 0,0 5 0,3 3-1,3 1 1,4 0 1,5 1-1,2-3 0,6 2 0,-2 0 0,0-2 0,-1 5 1,-6 1-1,-5 8 0,-9 5 0,-5 10 0,-12 6 0,-7 12 1,-6 7-1,-3 12-1,-3 7 2,-1 2 0,5 1-1,5-4 2,9-8-2,9-10 2,9-15-1,10-14 1,7-19-1,8-17-2,0-12 1,4-10-1,-5-10 1,-4-4-1,-8-4 1,-6 2-1,-10 5 1,-8 9-1,-7 6 1,-1 12 0,-3 4 1,-3 9-1,13 14 0,-16-9 0,16 9 1,0 0-1,12 7 1,5-4-1,6-4 0,7 0 1,5-2-1,3 2 0,0 0 0,1 2 0,-7 7 0,2 6 0,-11 10 0,-3 4-1,-9 14 1,-7 5-1,-7 8 2,-3 8 0,-7-1 0,2 0 0,-2-4-1,4-8 2,1-9-2,6-10 2,2-20-2,0-11 0,12-18 0,-2-10 0,1-11 0,3-10 0,0-9-1,-1-6 0,0 1 1,-1 2-2,-1 4 2,-1 6-1,2 6 1,-1 7-1,1 8 1,5 6 0,0 12 1,7 5-1,1 6 0,3 5 0,2 8 0,0 5 0,1 6 0,-8 11 0,-6 3-1,-11 6 1,-10 8 0,-7 2 0,-12 5 0,-11 3 1,-4 2-1,-5 0 1,0-3-1,1-3 2,2-5-2,5-2 0,8-3 0,8-4 0,4-4-1,5 7 1,7 1-1,3-1-1,5 4-2,-1-4-5,12 12-21,-12-18-9,10 9 1,-10-21-3</inkml:trace>
  <inkml:trace contextRef="#ctx0" brushRef="#br3" timeOffset="223520.7846">5144 6111 94,'-20'10'38,"7"10"0,-11-10-3,6 11-32,-2 1-1,5 3 1,2-3-1,9 0 0,1-3 0,10-4-1,10-4 0,6-1 0,5-4 0,6 3-1,1-1 2,0 5-1,-5 5 0,-7 3 1,-9 7-1,-6 5 2,-11 8-2,-10 1 0,-7 2 0,-5 0 0,0-4-2,-1-6-3,6-3-5,-4-20-27,20 2-3,3-25 0,15-5-2</inkml:trace>
  <inkml:trace contextRef="#ctx0" brushRef="#br3" timeOffset="224036.8141">6516 6191 80,'-14'-19'39,"-5"-2"-2,5 11 1,-6 3-32,3 11-1,-4 8 0,4 11-1,-4 10-2,5 10 0,-1 5 0,7 2 1,6-3-2,4-3 2,14-7-2,5-8 1,9-14-1,9-14 2,3-11-3,1-9 0,-2-11 1,-5-6-1,-6-5 0,-9 0-1,-8 0 1,-13-1-2,-9 4 1,-6 3-1,-1 6 0,-2 6-1,2 4 0,5 4-3,13 15-8,0 0-24,31 4 0,-1-5 0,15 8-2</inkml:trace>
  <inkml:trace contextRef="#ctx0" brushRef="#br3" timeOffset="224322.8305">7403 5443 74,'-28'-50'38,"6"24"-2,-14 6 2,12 27-31,-12 17-1,6 32 0,-5 19-1,6 21-2,3 14 0,7 8-1,6-2-2,9-6-1,9-8-4,0-28-19,17-6-13,-2-30-1,11-14-1,-10-24 0</inkml:trace>
  <inkml:trace contextRef="#ctx0" brushRef="#br3" timeOffset="224479.8395">7068 6037 113,'-10'0'42,"20"8"0,10-16-2,19-4-39,20-9-3,12-15-17,24 7-19,-2-15-3,14 9 0,-5-10-1</inkml:trace>
  <inkml:trace contextRef="#ctx0" brushRef="#br3" timeOffset="225921.922">8799 5836 64,'0'0'33,"-28"-1"1,6 21-8,-11-7-17,0 16 1,-10-3-1,12 9-2,-6-5-1,10 3-2,8-6-1,9-3-1,11-7-1,13-5 0,10-2 0,6-7-1,6 2 1,1-1-1,1 3 1,-5 1 0,-6 5-1,-10 5 1,-10 7-1,-7 1-1,-4 2 0,-10-4-2,5 1-4,-2-20-6,11-5-24,0 0 1,24-31-1,0-10 0</inkml:trace>
  <inkml:trace contextRef="#ctx0" brushRef="#br3" timeOffset="226225.9394">9195 5846 89,'-14'22'36,"-7"15"1,-11 0 0,1 14-30,-3-4-2,11 5 0,4-6-1,14-5-1,9-10-1,14-9-1,13-14 1,8-7-1,5-14 0,3-6 0,-5-10-1,1-7 1,-9-7-1,-10-1 0,-8 2 0,-12 0 0,-10 8-1,-9 1-1,-2 10 1,-4 5-2,2 13-2,0-2-4,19 7-27,0 0-2,15 8 0,4-13-1</inkml:trace>
  <inkml:trace contextRef="#ctx0" brushRef="#br3" timeOffset="226442.9518">9930 5409 80,'-28'48'38,"-15"9"0,9 23-1,-4 4-32,4 11 0,7 0-3,6-6-2,13-2-6,0-23-28,25-6-2,8-26-1,16-9-1</inkml:trace>
  <inkml:trace contextRef="#ctx0" brushRef="#br3" timeOffset="226793.9718">10213 5889 101,'-18'32'38,"-8"1"1,8 14-2,3-4-33,3-2-1,6-2-1,11-6-1,8-14 0,11-8 0,7-17 0,9-11-1,5-12 1,2-10 0,2-4 0,-4-6-1,-7 1 1,-4 2 0,-10 6-3,-3 5 3,-9 12-1,-6 10 0,-6 13 0,-6 12 0,1 8-2,-3 13 1,5 3 1,0 3-5,13 3-4,-6-14-27,26-1-3,3-25 1,14-10-2</inkml:trace>
  <inkml:trace contextRef="#ctx0" brushRef="#br3" timeOffset="226993.9833">11112 5249 91,'-31'62'38,"2"24"1,-12 1 1,7 17-36,4 1-1,2 0-1,7-8-2,2-15-11,18-6-23,-5-17-5,15-9 0,-5-20-1</inkml:trace>
  <inkml:trace contextRef="#ctx0" brushRef="#br3" timeOffset="227194.9948">10793 5776 116,'0'0'39,"17"5"-1,10-13-5,8-14-35,8-9 1,16-3-8,-10-10-28,18 7-4,-10-3 1,4 9 0</inkml:trace>
  <inkml:trace contextRef="#ctx0" brushRef="#br3" timeOffset="227429.0082">11403 5673 102,'-12'12'39,"9"11"1,-10 0 1,9 13-38,-8 7 2,0 8-4,-1 1 1,0 0-4,6-3 0,2-17-7,17-3-29,-12-29-1,31-7-1,-8-29 0</inkml:trace>
  <inkml:trace contextRef="#ctx0" brushRef="#br3" timeOffset="227583.017">11514 5328 97,'-18'18'37,"8"10"-4,10-2-19,4-9-52,16 7 1,4-13-2,13 4 2</inkml:trace>
  <inkml:trace contextRef="#ctx0" brushRef="#br3" timeOffset="228138.0487">11855 5669 100,'-28'39'41,"11"6"1,-8-7-3,8 6-36,2-3 2,10 1-4,8-6 1,3-3-2,10-10-1,2-10-1,10-13 0,0-10 0,1-12 0,-2-11 0,-3-1 0,-5-9 2,-2-1-2,-8 2 3,-3 1-2,-3 8 4,-3 4-3,0 9 4,1 4-4,-1 16 3,9-14-1,5 14 0,1 4 0,7 2 0,-1 0-1,7 4 0,0 0 0,1 3-1,-4-1 0,-3 1-1,-3 3 3,-8 2-3,-6 1 3,-10 3-4,-6 0 4,-3-4-2,-2 2 2,0-4-3,2-8 1,14-8 0,0 0 0,17-19 0,5-1-2,6-2 3,3 0-3,3-1 4,-1 5-4,-5 9 3,-5 9 0,-3 11-1,-7 11 1,-9 8-6,3 18-13,-12-8-21,8 10 1,-5-10-3,9 1-1</inkml:trace>
  <inkml:trace contextRef="#ctx0" brushRef="#br3" timeOffset="228898.0922">13296 5397 92,'0'0'36,"14"12"0,-19 15-1,2 13-31,-4 12-1,2 13 1,-4 6 0,0 12 0,-4-1 0,7 3-1,-3-10 1,3-5-3,4-13 0,3-9 1,-1-16-1,6-17 1,-6-15 0,17-26-1,-5-10 1,1-17 0,1-13-2,3-11 3,-1-16-3,-1-8 0,0 2 0,1 4 0,-2 11 0,0 12-1,1 11 3,0 17-4,5 20 3,3 21 0,1 20-1,7 11 1,2 13-1,5 13 0,2 12 1,0 8 0,-1 9 0,-3-1-1,-4 2 0,-9-7-1,-2-2-1,-10-15-2,-1-2-5,-15-30-13,12 3-18,-7-31 0,0 0 1,-16-16-1</inkml:trace>
  <inkml:trace contextRef="#ctx0" brushRef="#br3" timeOffset="229065.1017">13437 5835 121,'-43'-1'42,"26"10"-1,17-9 0,30-8-38,25-8-4,19-10-3,25 3-25,-3-19-9,12 2-4,-7-7 0,2 10-3</inkml:trace>
  <inkml:trace contextRef="#ctx0" brushRef="#br3" timeOffset="236772.5426">14772 4916 59,'-28'14'35,"-9"4"0,-5 20 0,-9 9-17,-2 31-14,-2 14 1,9 23 0,-3 11 2,15 11-2,6 0-1,22-2-3,19-14-2,11-17-6,25-14-23,1-23-6,13-16-1,3-24-1</inkml:trace>
  <inkml:trace contextRef="#ctx0" brushRef="#br3" timeOffset="237186.5663">15395 5183 92,'-26'-3'37,"-3"18"0,-18 7 0,6 12-35,-8 9 0,-1 6 0,0 2 0,5 8 1,4-5-2,11-3 2,14-4-2,10-7 2,12-8-2,12-6 1,11-8-2,10-9 2,4-3-1,-1-3-1,0-2 0,-3 1-1,-6 2 2,-9 8-2,-11 4 2,-17 6-1,-11 7 1,-11 3-2,-8 4 2,-1-1-1,0-2-3,0-9-3,14 4-9,7-26-20,23-3-4,16-18 1,13-4-1</inkml:trace>
  <inkml:trace contextRef="#ctx0" brushRef="#br3" timeOffset="237514.585">15614 5582 93,'-14'-10'36,"0"19"-1,-11-2 2,-1 19-33,-6 4 1,4 8 0,-5 4 0,7 6-1,6-5-1,10-2 0,7-7 0,11-6-1,13-11-2,9-11 1,10-13-1,3-10 1,2-10-2,3-5 2,-9-4-3,-9-2 3,-12-4-3,-11 6-1,-11 3-1,-10 7 0,-6 9 1,-9 5-2,6 11-1,-1-1-4,16 16-25,8-14 1,0 20-2,15-12 1</inkml:trace>
  <inkml:trace contextRef="#ctx0" brushRef="#br3" timeOffset="238098.6184">16142 5584 97,'-23'8'36,"-20"-5"3,-3 13 0,-16-2-32,3 17-3,-1 1 1,7 12 0,4 0-1,12 1 0,16-6-1,12-1-3,22-12 3,14-14-3,16-16 1,15-17 1,8-17-3,10-20 3,0-10-3,-1-12 0,-9-9 1,-4-5-2,-15 2 1,-11 7-1,-14 11 2,-11 16-3,-11 20 4,-12 26-1,-10 29 0,-6 24 0,-7 24 0,3 18 0,2 12 0,4 3 0,14-2-2,8-9-1,22-10-1,5-20-4,21-8 0,0-29-5,22-1-18,-14-27-5,12-2 6,-22-21 18,6-1 4,-11-15 9,-14-6 1,1 7 6,-24-8 19,5 18 6,-16-3-3,8 25-17,-20 2-4,8 29-5,-13 8 2,9 16-1,-6 7-2,8 9-2,2 1-1,9-3-3,12 1-5,1-22-26,22-3-5,-3-23 1,19-6-2</inkml:trace>
  <inkml:trace contextRef="#ctx0" brushRef="#br3" timeOffset="238248.627">16771 5366 100,'-29'-22'37,"12"14"-1,-3 5-5,-1-5-51,24 21-17,-3-13 0,19 24-2,-1-13 2</inkml:trace>
  <inkml:trace contextRef="#ctx0" brushRef="#br3" timeOffset="238616.6481">16948 5557 89,'-8'20'38,"2"7"3,-11-2-1,8 4-32,-9 4-3,6 4 0,-2-3 0,7 0-1,2-5-1,10-4-2,6-5 1,7-11-1,10-9-1,3-9 0,6-11-2,-2-9 2,1-9-2,-2-6 0,-5-3 0,-6 1 0,-3 2 0,-5 7 1,-6 7 1,-4 12-2,-5 18 2,0 0 0,-15 28 1,5 7 0,-5 4 1,4 5-2,3 3-1,5-5-1,7 1-4,1-26-18,24 5-13,-3-20-1,18-4-2,-2-16 2</inkml:trace>
  <inkml:trace contextRef="#ctx0" brushRef="#br3" timeOffset="239050.6729">17545 5594 99,'-13'24'40,"-10"-1"1,6 20-8,-3-7-27,4 2-1,1 0-1,7-8 0,4-3-1,6-7-2,-2-20 0,24 8-1,-7-21-2,4-9 3,2-6-2,-1-7 2,-2-6-3,-4-2 1,-3 5 0,-4 6 0,-3 5 2,-5 10-3,-1 5 3,0 12-3,0 0 2,7 22 3,-1-8-2,9 1 2,7-6-3,2 4 1,5-11 0,3-1-1,1-6 1,-1 2-2,-3-4 1,-4 6-2,-8 5 3,1-3 1,-5 8-1,-13-9 1,16 20-3,-11-11 1,0 12-1,-4-8-3,10 12-12,-15-15-22,14 6-1,-10-16-1,9 12 0</inkml:trace>
  <inkml:trace contextRef="#ctx0" brushRef="#br3" timeOffset="239559.702">18578 5076 78,'0'0'38,"0"0"-1,-13 27 0,3 14-32,-9 15-3,3 13 1,-5 11-2,4 8 3,-1 4-2,1-10 0,12-3-3,1-16-1,17-3-5,-6-24-27,18-12 0,1-22-2,6-9-2</inkml:trace>
  <inkml:trace contextRef="#ctx0" brushRef="#br3" timeOffset="239762.7136">18518 5488 94,'-26'10'39,"-1"-2"0,16 8-1,11-16-35,11 13-1,16-18-1,21-9-2,16-12-2,11-14-1,13-2-4,-3-20-5,14 9-21,-22-17-2,-1 11-3,-24-10 3</inkml:trace>
  <inkml:trace contextRef="#ctx0" brushRef="#br3" timeOffset="239935.7235">19142 4905 85,'-36'45'37,"-13"12"2,10 25 1,-8 2-33,12 12-3,7 3-1,10-5 0,12-4-2,9-13-2,17-9-2,1-21-4,21-3-4,-11-31-24,19-3 0,-8-21-2,2-5-2</inkml:trace>
  <inkml:trace contextRef="#ctx0" brushRef="#br3" timeOffset="240348.7471">19279 5516 86,'-13'-28'37,"3"19"0,-9 4 1,5 19-29,-6 2-2,6 14-3,1 3-2,6 1 2,7-1-2,10-3 1,9-9-2,8-9 2,7-11-2,5-11-1,6-9 1,0-6-3,0-9 2,-2-5-2,-7-2 2,-4-1-3,-7 7 2,-8 2 1,-8 12-1,-8 11 0,-1 10 1,-18 26-1,1 20 1,-9 15 2,-2 20 0,-3 14 0,1 11 1,-1-1-1,3-3 1,1-6-1,0-16 1,7-11-2,-4-18-1,4-21 0,-2-18-2,1-15 1,5-13-2,-1-17-1,14-9-5,-10-30-20,28 2-10,-4-17 0,19 7-2,1-8 2</inkml:trace>
  <inkml:trace contextRef="#ctx0" brushRef="#br3" timeOffset="240806.7733">20257 5406 93,'-18'-9'40,"-16"-6"0,0 15-1,-12 1-33,2 8-3,-6 10 0,2 8 0,1 15-1,4 5 2,8 3-3,11 2 2,11-4 0,14-5 0,12-13 0,13-11-1,13-18-2,7-13 1,9-18-1,6-13-2,-2-10 0,1-12 0,-4-7 0,-7-6 0,-5 1 2,-11 5-2,-12 14 2,-12 14 0,-11 16 0,-8 23 1,-11 20-1,-5 19 0,3 15 0,2 8 0,7 2-2,10-4-1,20-4-2,7-15-3,27-1-14,-4-30-17,20 0 0,-9-21-1,9-1 2</inkml:trace>
  <inkml:trace contextRef="#ctx0" brushRef="#br3" timeOffset="241377.806">20749 5333 86,'-20'26'38,"-5"0"1,2 19 1,-6 2-27,10 5-6,1-1-4,7-1 1,2-8 0,8-5-1,5-9-3,3-12 2,3-11-1,4-12-1,-1-12 0,1-7-1,1-11-2,4-3 2,0-9 2,-2-1-2,0 1 1,-1 4-1,1 5 1,-3 8 0,5 5 1,-4 9-1,2 7 0,0 7 0,-1 4 0,3 4 0,-3 1 0,1-1 1,0 1-2,-1-1 1,-5-1 0,2 0 0,-13-3 0,15 7 0,-15-7 0,4 19 0,-6-3 0,-6 1 0,0 6 0,-2 6 0,-2 1 0,-1 7 1,4 1-1,3-5 2,3 1-2,8-8 3,8-4-4,6-10 3,5-10-2,4-11-1,5-9 1,-6-7-2,-1-4 2,-3-8-2,-9-1 3,-6 0-3,-7 1 1,-5 2-1,-1 7-1,-9-1-5,14 29-15,-23-17-17,23 17 1,-23 7-1,25 12 0</inkml:trace>
  <inkml:trace contextRef="#ctx0" brushRef="#br3" timeOffset="241829.8318">21644 5319 94,'0'0'38,"0"0"0,-15 19-2,-2 7-33,-8 7-1,-7 14 0,-7 4-2,1 4 2,-4 2 0,4-6-2,6-4 0,6-13-5,17-1-5,-4-27-25,13-6-2,21-15 0,0-5-2</inkml:trace>
  <inkml:trace contextRef="#ctx0" brushRef="#br3" timeOffset="242008.8421">21430 5517 88,'-4'-23'36,"-10"0"2,3 14 0,-11 0-30,22 9-1,-18 13-1,18 7-3,8-1-1,14 8-1,9-4-1,11 2-2,15-2-1,2-14-2,15 11-7,-9-20-23,10 1-4,-14-17 1,4 4-1</inkml:trace>
  <inkml:trace contextRef="#ctx0" brushRef="#br3" timeOffset="242196.8528">22092 5367 73,'-34'-13'39,"14"29"-1,-11 4 1,8 26-14,-12-5-19,10 9 0,-1 0-4,8-2 0,7-4-2,10-10 0,11-6-3,6-23-6,19-2-27,-4-21-3,9-3 1,-6-14-3</inkml:trace>
  <inkml:trace contextRef="#ctx0" brushRef="#br3" timeOffset="242339.861">22086 5055 98,'-13'-13'37,"-1"9"0,8 14-7,15 14-58,-3-3-10,23 14 0,5-2 0</inkml:trace>
  <inkml:trace contextRef="#ctx0" brushRef="#br3" timeOffset="242699.8816">22508 5435 81,'-28'-8'40,"2"8"-1,-14-3 1,6 18-17,-5-2-20,3 8 0,3 7-1,9 7 1,5 2-1,18-2 2,7-5-3,16-11 2,12-14-1,11-11-1,6-15 0,11-13 0,-2-15 0,1-5-3,-4-12 2,-5-7-2,-7-1 2,-6-3 1,-10 6-3,-8 9 1,-12 12-1,-11 18 2,-12 19-1,-9 25 1,-11 21 0,-6 20-2,4 15 2,-6 5-4,19 18-9,-8-18-24,29 4-3,0-19 1,26-4-2</inkml:trace>
  <inkml:trace contextRef="#ctx0" brushRef="#br3" timeOffset="243060.9023">22847 5490 101,'-9'20'39,"1"-6"0,14 5 0,5-8-35,13-1-1,9-9 0,6-6-1,5-7 0,2-6 0,0-5 0,-8-5-1,-5-2 1,-8-3-1,-11 2 0,-9 5 0,-8 4 0,-11 9 0,-8 11-1,-9 11 1,-5 16-1,-2 9 0,1 10 0,3 3-1,5 6 0,10-7 1,17-1-3,9-14-2,29-1-17,-5-25-15,28-8-2,-2-18-1,21-5-1</inkml:trace>
  <inkml:trace contextRef="#ctx0" brushRef="#br3" timeOffset="243341.9183">23554 4867 109,'-16'18'39,"-2"-1"4,17 20-3,3-2-36,11 9-2,5 5 2,6 2-2,6 3 1,1 4-1,0-1-2,-8 2 1,-4-1-1,-10 0 1,-13 0-2,-10-3 1,-8-3-1,-13-7-2,-1 1-5,-14-19-21,17 5-11,-8-20 2,19-2-2,-3-14-2</inkml:trace>
  <inkml:trace contextRef="#ctx0" brushRef="#br3" timeOffset="244396.9787">431 6467 111,'0'0'40,"2"-19"1,19 12-3,4-3-37,13 0-2,8 6-4,5-6-31,9 20-4,4-4 1,6 14-2</inkml:trace>
  <inkml:trace contextRef="#ctx0" brushRef="#br3" timeOffset="244828.0033">646 7808 104,'-10'9'39,"10"-9"1,14 7-2,3-2-35,10-4-1,8-1-1,16 0-6,-3-9-31,21 2-2,-1-8 0,7 7-2</inkml:trace>
  <inkml:trace contextRef="#ctx0" brushRef="#br3" timeOffset="245597.0473">2043 8126 79,'-18'1'35,"-14"-5"-1,-1-2 0,-11-11-31,-6-3 0,-5-16 0,0-3 0,-8-13 0,6-9 0,4-9 0,7-7 0,6-8 0,13 2 0,9 1-1,10 4-2,12 5 1,8 9 0,8 10-1,4 12 1,4 14 0,6 15 0,-6 13 0,1 13 1,-11 17-1,-6 17-1,-11 14 1,-9 12 0,-10 9 0,-7 7 0,-5 6-1,-1 0 0,2-7 1,5-6-1,14-12 0,11-13 0,13-15-1,17-17-3,25-12-6,5-21-26,24-4-2,5-19 0,18-2-1</inkml:trace>
  <inkml:trace contextRef="#ctx0" brushRef="#br3" timeOffset="246004.0706">2315 7475 104,'0'0'38,"21"-26"2,10 14-3,8-10-35,9-2 0,8-3 1,5 4-1,5 0 0,0 2-1,-4 6 0,-9 7 0,-9 8 0,-8 8 0,-15 14 0,-7 13-1,-14 17 0,-12 13 0,-8 14 1,-4 9-1,-4 9-2,-2-4-2,9 1-4,-5-18-29,26-7-2,4-22 0,23-16-3</inkml:trace>
  <inkml:trace contextRef="#ctx0" brushRef="#br3" timeOffset="246598.1046">3822 7664 80,'-13'-1'38,"-15"0"-1,1 13 2,-11 2-24,3 10-9,-3 5-1,7 13-2,0-3-1,9 2 0,11-4-1,11-4 0,9-12 0,14-14 0,12-14 0,13-17 0,8-13 0,8-13 1,2-15-1,-1-8 0,-5-6 1,-8 3-1,-10 1-1,-13 7 0,-13 10 1,-9 13-1,-16 17 0,-5 19 0,-10 21 0,-4 22 0,-6 18 0,3 15 0,5 10-1,8 3 0,10 2-2,14-7 0,16-7-3,12-24-6,25-5-25,3-28-3,11-4 3,-5-17-3</inkml:trace>
  <inkml:trace contextRef="#ctx0" brushRef="#br3" timeOffset="247750.1705">4512 7677 87,'-28'1'36,"5"14"1,-11 2 1,11 5-28,-5 6-6,8 3 0,5-3-1,6 4-1,4-8 0,9-3 0,2-11-1,9-7 1,3-8-1,1-9 0,5-8 0,-1-12-1,3-2 1,-3-12-1,0 2 0,0 2 0,-4 5 0,-5 3 0,1 11 0,-1 5-1,0 11 1,1 7 0,3 8 0,5 2 0,5 1-1,6-1 2,3-3-1,6-3 0,-3-4 0,0-5 0,-2-4 0,-8 1 1,-8-3-1,-8 5 0,-14 8 1,0 0-1,-28-3 1,4 13-1,-7 12 1,-4 7-1,0 8 1,1 4 0,5 3-1,9 1 1,8 1-1,12-3 1,10-13-1,10-7 0,15-12 0,4-11-1,9-13 1,0-13-1,0-10 0,-3-12 0,-6-2 0,-5-5 0,-13 3 0,-9 0 1,-7 9 0,-10 7 0,-6 9 1,-3 12-1,-6 12 1,3 7 0,2 8 0,5 5 0,7 1-1,8-1 0,9-3 0,10-4 1,12-8-1,8-4 0,6-4 0,3-2 1,-3 1-1,0 0 0,-10 4 1,-6 4-1,-11 8 0,-11 9 1,-12 9-1,-6 4 0,-7 6 0,-2 6 0,0 1 0,-2 1 0,2 0 0,2-7-1,4-7 1,4-6-1,4-9 1,1-16 0,0 0-1,20-13 1,-9-10 0,4-10 0,-1-7 1,1-9-1,0-2 0,-2-5 0,1 2 1,-5 2-1,2 4 1,-3 6-1,2 9 0,3 9 0,-2 9 1,3 12-1,3 7 0,0 10 0,-1 5-1,0 5 1,-5 5 0,-2 5 0,-6-1 0,-5 3 0,-5-4 0,-6-1 0,-2-1-1,-4-2 1,-3-3 0,-3-1 0,2 3-1,-1 5 1,-4 6-1,3 7 0,-3 8 0,1 10 1,2 6-1,-2 7-1,5 3 0,0-7-1,14-2-4,-1-20-11,29-5-15,-2-30-7,26-14 1,-1-31-2</inkml:trace>
  <inkml:trace contextRef="#ctx0" brushRef="#br3" timeOffset="248108.1909">6023 7369 103,'-27'19'40,"-10"-4"1,10 11-2,-2-7-36,8 5 0,6-2 0,7-1-1,8-4-1,11 0 0,7-4 0,6 0 0,4-1-1,2-3 1,-3 3-1,-3 1 0,-4 3 0,-10 0 1,-5 5-1,-10 1 0,-9 6 0,-5-3 0,-6 6-1,-6-2 0,4 0-3,-4-7-4,14 9-17,-9-22-16,16 2 3,-2-16-4,12 5 2</inkml:trace>
  <inkml:trace contextRef="#ctx0" brushRef="#br3" timeOffset="248671.2231">7067 7356 87,'-5'-15'38,"5"15"0,-31-7 2,12 15-32,-13 5-3,6 12-1,-6 4-1,6 9 0,2 2-2,9 3 1,8-1-1,14-4 0,10-7 0,13-9 0,7-10 0,10-12-1,3-12 1,0-8 0,0-11-1,-9-7 1,-7-1-1,-11-3 0,-11 3 0,-13 3 0,-10 9 0,-10 6-1,-3 9 1,-5 9-1,2 9-1,3 2 0,10 5-3,14-13-6,13 18-25,7-19-2,27-1-2,5-13 0</inkml:trace>
  <inkml:trace contextRef="#ctx0" brushRef="#br3" timeOffset="248889.2356">7766 6742 99,'-34'9'38,"-12"12"0,7 24-1,-3 17-34,3 15-2,5 8 1,6 11-1,6 4-1,8-5-2,16-1-7,-3-18-28,14-8-1,-2-21 1,6-12-2</inkml:trace>
  <inkml:trace contextRef="#ctx0" brushRef="#br3" timeOffset="249053.245">7435 7372 110,'-17'-17'40,"17"17"2,0 0-2,17-6-37,16 5-4,14-10-9,25 7-27,-2-9-3,20 0 0,4-8-2</inkml:trace>
  <inkml:trace contextRef="#ctx0" brushRef="#br3" timeOffset="254894.5791">8772 7144 75,'-15'18'35,"-13"4"0,1 14-7,-21-5-19,11 9-2,-7-6 1,15 4-1,1-14-2,19-3-1,14-10-2,13-5 0,17-7-1,11 0 0,5-4-1,1 2 1,0 2-1,-4 4 0,-11 7 0,-13 8 0,-11 4 0,-12 8 0,-12 1-1,-8 2 0,-3-1-2,-1-6-2,8 0-3,-8-20-17,23-6-12,0 0 0,18-23 0,2-9 0</inkml:trace>
  <inkml:trace contextRef="#ctx0" brushRef="#br3" timeOffset="255202.5967">9158 7249 85,'-14'9'35,"-14"4"2,4 14 1,-14 2-31,13 9-2,-1 1 1,15 5-2,4-3 0,16-5-2,9-8 1,19-7-2,5-12 1,6-10-1,5-13 1,-1-9-1,-7-8 0,-6-7-1,-10-4 1,-10 0-2,-11-2-1,-12-1 1,-1 6-3,-8 1 1,2 8-2,-5 0-3,13 16-17,-10-6-12,13 20 1,0-10-2,13 10 3</inkml:trace>
  <inkml:trace contextRef="#ctx0" brushRef="#br3" timeOffset="255434.61">9731 6867 97,'-10'17'37,"-10"4"1,3 21-1,-3 5-33,1 16-2,0 4 1,9 8-2,0-1-1,6-4-3,9-1-1,4-17-6,21-4-27,-6-21 0,14-5 0,2-23-1</inkml:trace>
  <inkml:trace contextRef="#ctx0" brushRef="#br3" timeOffset="255773.6294">10037 7305 92,'-19'-15'37,"0"23"0,-8 3 1,2 13-32,3 1-2,5 9 0,3-4-1,10 1 0,9-6-1,10-6-1,10-10-1,9-9 1,4-7-1,4-12 1,2-6-1,-2-5 1,0-4-1,-8-5 1,-3 4-1,-6 0-1,-5 3 2,-6 9-2,-4 8 1,-10 15 0,0 0-1,0 15 1,-7 14 0,2 5 1,3 10-4,-4-1 0,16 11-14,-4-18-20,18-3-2,2-19 0,18-9-2</inkml:trace>
  <inkml:trace contextRef="#ctx0" brushRef="#br3" timeOffset="255989.6417">10854 6754 87,'-27'36'37,"-12"9"0,5 18 2,-4-1-18,4 11-19,2 1-1,9-3-3,6 0-2,0-19-18,17 3-16,-5-15-1,10-6-1,-4-18 2</inkml:trace>
  <inkml:trace contextRef="#ctx0" brushRef="#br3" timeOffset="256306.6599">10555 7174 107,'0'0'38,"4"22"1,-4-22-3,30 12-33,1-7 0,9-2 1,2-5-1,6-3-2,-4-1 0,2 0-1,-5-3 1,-4 4-1,-11 3 0,-3 6 0,-10 8 0,-7 6 1,-7 6-1,-5 5 1,-2 10-2,-4 1 0,2 2-1,0-7-2,10 1-4,0-36-19,11 20-13,6-29 1,14-7-1,-5-18 1</inkml:trace>
  <inkml:trace contextRef="#ctx0" brushRef="#br3" timeOffset="256466.669">11141 6887 114,'-15'-7'38,"-7"4"1,11 17-3,-7 5-37,12-6-10,16 11-26,-1-4-2,15 5 2,1-8-3</inkml:trace>
  <inkml:trace contextRef="#ctx0" brushRef="#br3" timeOffset="257050.7024">11495 7186 101,'-16'22'37,"-9"-3"1,5 6 0,-2-5-35,7 1 1,0-2-2,11 1-1,5-3-1,8-2 0,7-3-1,7-6-1,4-2 1,2-8-1,0-4 0,-1-8 0,-4-2 0,-2-5 1,-6-6 1,-2-2 0,-5 1 0,-2 2 2,-2 3 0,0 4 0,-2 3 0,6 6 2,-9 12-1,19-7 0,-10 8-1,5 7-1,-3 0 2,2 9-3,-1-2 1,-3 5-1,-4 0 1,-4 2-2,-4 3 2,-4-3 0,-3 5-1,1-6 1,0-2-1,-3-3 0,12-16 0,0 14 0,12-19 0,5-7-1,10-9 2,4-6-1,7-4 1,4-3 1,-1 1-1,-1 7 2,-5 4-1,-4 10 1,-5 9-2,-8 9 0,-5 8-1,-6 7-2,-2 7-2,-7-3-5,9 16-9,-16-23-12,18 9-12,-6-12 1,15 0-2,1-14 2</inkml:trace>
  <inkml:trace contextRef="#ctx0" brushRef="#br3" timeOffset="257952.754">13035 7084 81,'9'-43'38,"1"6"-1,-9-4 0,4 11-30,-9 0-1,8 11-1,-10 8 0,6 11-1,-7 14 0,4 12 0,0 9-1,4 12-3,-2 8 1,1 6-1,3 4 0,0-2-1,1-6 1,2-4-2,1-9 1,1-11 2,-1-10-1,1-11 0,-8-12 0,19-11 0,-10-9 1,-3-8-1,-3-9 2,1-10-1,-8-8 0,1-8 1,-3-5 0,2-2 0,-5 1-1,8 4 1,-1 5-2,7 12 1,4 10 0,4 11-1,5 11 1,6 13-1,2 6 1,2 6-1,0 9 1,-2 1-1,-3 4 0,-5 5 1,-7 4-1,-11-1 0,-4 2 0,-9-1 0,-2-3 1,-1-4-1,-2-2 0,6-6-1,5-5 1,7-12 0,23 13 0,2-12 0,12 1-1,7 0 2,1 5-1,-3 8-2,-8 7 1,-15 6-1,-14 9 1,-19 7 0,-10 2 0,-13 4-1,-10 0 1,-1-5 2,3-6-2,5-10-1,14-5-4,2-24-10,24 0-10,12-14-10,16-11-5,4-15-1,17-3 0</inkml:trace>
  <inkml:trace contextRef="#ctx0" brushRef="#br3" timeOffset="258470.7837">14669 6469 81,'-24'-17'36,"-16"5"2,-3 19 0,-18 5-28,7 27-1,-12 12-1,7 24-1,1 9-3,8 14-1,10 1-2,13 3-1,16-7-2,15-9-1,21-10-2,12-22-4,23-2-12,3-31-19,16-4 1,1-21-2,7-7 2</inkml:trace>
  <inkml:trace contextRef="#ctx0" brushRef="#br3" timeOffset="258754.7999">15065 6712 104,'-13'-11'39,"-1"13"0,-10 1 0,-5 14-34,-5 5-1,-1 18 0,-9 7 0,-1 12-1,0 6-2,5 3-1,5-1 0,7-2-1,12-6-1,11-11-2,18-9-1,12-19-3,23-5-4,-2-25-13,26 4-14,-1-17 0,5-2 0,-5-11 2</inkml:trace>
  <inkml:trace contextRef="#ctx0" brushRef="#br3" timeOffset="259648.851">15274 7045 100,'-20'-2'39,"-12"-1"1,4 14-2,-11 0-29,6 12-5,1 1-1,8 6-2,5 2 0,10 0-1,8 0 0,7-3-1,10-4 0,11-10 2,3-5-1,4-7 0,2-8-1,1-6 1,-3-8 0,-3-5 0,-5-7 1,-5-3 0,-7-5 0,-4 3 0,-2 2 0,-4 1 0,-3 6 0,-2 5 0,-4 8-1,5 14 1,-10-3-1,10 3 1,-14 18-1,9-4 0,4-1 0,4 0 1,5-2-1,6-4 0,7-5 0,3-3 0,5-4 1,2 1 0,-6-2-1,1 2 1,-6 3 0,-5 5-1,-4 5 1,-9 8-1,-4 6 1,-4 7-3,-1 3 2,-2 1-2,-3 3 1,3-1-1,-1-4 1,5-4 0,-2-10-1,5-3 2,2-15 0,0 0 0,0 0 0,15-10-1,-7-7 1,-2-7 0,5-4 1,-4-7 1,7-5-1,-5-2 1,3-2-1,5 2 1,-3 1-1,4 6 1,0 3-2,3 9 0,-1 8 0,-1 6 0,0 8 0,1 4 0,-2 8 0,-2 3 0,-3 2 0,0 6 0,-4 0 0,-2 3 0,-3-1-1,-7 4-1,-4 0 2,0-1-2,-7 1 1,-5 1-1,-4 0 2,-4-3-2,-1 2 1,0-4 1,2-1-1,-1-1 2,5-1-2,3 2 1,3 1 0,6 7 0,-1 4 0,2 10 0,-1 7 0,-4 5 0,-4 7-1,-6 4-2,3 6-5,-11-17-8,14 11-7,-16-27-9,19 0-8,-3-21-3,18-20 2</inkml:trace>
  <inkml:trace contextRef="#ctx0" brushRef="#br3" timeOffset="260507.9002">15971 7060 94,'1'-12'37,"-1"-1"-1,0 13-1,3-11-30,-3 11-1,0 0 0,11 11 0,-10 8-1,2 10-1,-4 5 1,1 7-2,-1 5 0,0 2-1,-3-1 1,4 1-2,-2-13 1,2-2 0,1-9 1,0-8-1,-1-16 0,0 0 0,17-10 0,-12-10 1,3-5-1,-3-6 0,2-6 1,1-8 0,-3-3 0,3-1 1,-1 2-1,2 2 1,2 3-2,0 8 2,4 4-2,1 11 2,3 10-2,1 7 0,-2 6 0,7 3 0,-3 8 0,-2 1 0,-1 6-1,-6 3 1,-6 3 0,-9 3-2,-5 0 2,-6 1-2,-9 0 1,-4 1 0,-5-2 0,1-3-1,-2 1 1,2 2 2,1 4-2,0 4 1,0 8 0,-1 6 0,-3 8-1,-1 5 2,-3 6-2,1 0 1,6-4-1,0-10-3,14-6 0,4-22-7,25-1-11,-2-35-11,29-9-7,-1-19 0,17-8 0</inkml:trace>
  <inkml:trace contextRef="#ctx0" brushRef="#br3" timeOffset="261189.9392">16370 7143 104,'-10'23'37,"10"-23"2,1 15-2,-1-15-34,30-2 0,-3-7-1,9-1 1,3-5-2,7-2 2,-2-4-2,4-3 0,-8 2 0,-6-4-1,-10 3 1,-9 0-1,-10 2 1,-11 3-1,-9 6 1,-9 7-1,-9 7 1,-1 8 0,-7 10 0,3 11 0,1 6 0,6 2-1,6 3 0,14-2-1,11-3 1,10-7-2,17-7 2,10-11-2,10-10 2,7-8 1,2-8 0,2-6 1,-6-5-1,-4 1 0,-9 0 0,-7 2 1,-9 4-1,-9 4 0,-14 14 0,0 0-1,-3 24 0,-6 1-2,-5 8 2,1 3-2,-3 3 1,6-1 0,2-3 0,3-9 0,4-7 1,1-19 0,14 7 1,-1-21-1,4-8 1,3-9 0,2-6 0,1-5 2,2-7-2,0 1 1,2 1-1,-1 3 1,-1 5-2,-5 4 0,6 11-5,-9-2-7,16 22-7,-7-13-8,31 18-7,-3-8-7,23 6-1,7-11 2</inkml:trace>
  <inkml:trace contextRef="#ctx0" brushRef="#br3" timeOffset="261797.974">18362 6392 91,'-34'6'38,"-12"-1"-2,2 16 4,-9 1-34,6 12 0,-4 2-2,7 13 0,9-4-1,11 2 0,12-5-1,12-4-1,17-7 0,13-7 0,14-10-1,8-1 0,2-4 1,2 0-1,-4 0 1,-4 6-1,-16 3 0,-8 8 1,-17 5-1,-11 5 1,-14 5-1,-3 2-1,-5-3 0,-3-3-1,3-4-1,5-9-2,13-5-1,8-19-4,18 9-9,-3-29-12,24 5-6,2-12 0,6 1 0</inkml:trace>
  <inkml:trace contextRef="#ctx0" brushRef="#br3" timeOffset="262187.9963">18626 6957 65,'15'-14'36,"-12"-1"1,-3 15 1,-13-13-16,8 26-10,-15-6-3,6 13-2,-2-2-3,3 7 0,0 5-2,5 3 0,1-3 0,6 0-2,5-5 2,7-4-2,8-7 1,7-10-2,6-8 2,5-8 0,4-9 0,2-3 1,0-6-1,1-2 1,-10-2-2,-2 4 2,-9 3-1,-4 1-1,-6 9 0,-8 4 0,-5 13 2,0 0-2,-15 28 0,2-1 0,0 7 0,-1 4-3,5 5 2,0-4-3,14-5 0,6-13-3,14-4-3,-2-28-13,29 2-5,-15-26-10,20-4-1,-7-18 1,6 0 2</inkml:trace>
  <inkml:trace contextRef="#ctx0" brushRef="#br3" timeOffset="262369.0066">19420 6428 101,'-12'-11'38,"-3"25"3,-10 15-4,2 25-28,-6 5-6,4 15 0,-2 2-3,8 0 0,9-1-4,5-11-4,20 7-18,-2-25-14,21-2 2,2-23-3,18-6 3</inkml:trace>
  <inkml:trace contextRef="#ctx0" brushRef="#br3" timeOffset="262678.0243">20156 6311 105,'-37'-15'40,"-14"3"1,5 14-1,-12 5-33,7 12-4,-3 12-1,8 12 1,2 14-2,1 10 2,6 10-2,7 6 1,6 3-2,7-6 2,9-3-4,5-7 0,10-6-3,0-19-4,16 1-14,-14-32-11,16-1-7,-12-19 1,8-3 0</inkml:trace>
  <inkml:trace contextRef="#ctx0" brushRef="#br3" timeOffset="263196.0539">19603 6865 114,'-18'0'39,"12"11"1,6-11-1,13 16-35,12-6-3,14-3-1,8-1-1,13-6-2,4 3-2,1-12-4,15 11-7,-22-19-6,15 15 1,-26-16 7,1 13 6,-17-5 4,-10 1 4,-11 8 7,-20-11 7,1 24 8,-27-14-1,9 23-6,-21-7-5,6 16-1,-8-1-3,5 7-1,3-1-1,8 2-2,10-2 0,11-5-1,16-9-1,15-9 0,11-8 1,8-9-1,8-8-1,0-6 1,3-5 1,-6-6-1,-4 2 0,-8 4 0,-10 2 2,-6 4-2,-14 18 0,2-10 0,-2 10-2,-19 15 2,9 2 0,-2 1-1,8 1 0,4-3-1,11-2-2,6-11-4,20 2-10,-7-24-8,27 5-7,-9-18-7,16-3 0,-3-10 1</inkml:trace>
  <inkml:trace contextRef="#ctx0" brushRef="#br3" timeOffset="263383.0646">20912 6340 107,'-23'23'39,"-5"20"2,-11 7-3,-4 13-33,1 8-3,4 4 1,3 0-3,5-5 0,8 1-5,-2-22-14,23 3-16,-5-19-5,13-7 1,-7-26-2</inkml:trace>
  <inkml:trace contextRef="#ctx0" brushRef="#br3" timeOffset="263579.0758">20574 6774 123,'0'0'42,"0"0"0,16-5-2,10 0-37,-1-2-3,12 4-2,2-5-2,12 9-9,-17-18-14,21 13-13,-15-7-1,6 10-1,-12-6 2</inkml:trace>
  <inkml:trace contextRef="#ctx0" brushRef="#br3" timeOffset="263930.0959">20974 6930 109,'-4'28'38,"7"-14"1,11 1 0,9-13-37,7-3 1,3-10-1,6-3-1,2-8 1,-2-2-1,-7-3 0,-2-1 0,-7 2-1,-10 0 1,-8 7 0,-8 6-1,-11 9 2,-5 7-1,-13 9 0,-2 11 1,-7 5 0,5 6-1,4 3 0,6 0 0,9-5 0,16-7-1,16-5-1,12-13-3,15-4-3,1-16-12,24 7-9,-11-16-14,11 0 2,-5-10-2,2 1 1</inkml:trace>
  <inkml:trace contextRef="#ctx0" brushRef="#br3" timeOffset="264320.1182">21540 6157 96,'-14'-23'40,"13"11"0,1 12 0,14 2-32,-2 15-2,11 9 0,-1 11-1,10 8-1,1 6-1,1 5 2,0 3-3,-6 4-2,-4 0 0,-6-1 0,-6-1 0,-7-2 0,-7-4 0,-9-3 0,-5-2 0,-10-9 0,1 3-6,-11-17-12,18 8-9,-11-22-10,15 3-5,0-12-1,14-4 2</inkml:trace>
  <inkml:trace contextRef="#ctx0" brushRef="#br3" timeOffset="264480.1274">21817 7012 130,'-10'1'42,"-2"-7"-3,12 6-2,0 0-45,-21-25-16,21 25-17,0-15-1,0 15 1,-3-17-1</inkml:trace>
  <inkml:trace contextRef="#ctx0" brushRef="#br3" timeOffset="265727.1987">1418 9221 78,'1'-20'38,"-7"-3"-2,6 23 2,-21-6-31,11 26-1,-5 11-1,0 17-1,-6 12-1,3 14-1,1 9 1,4 4-1,7-3-1,12-2-1,8-14 1,9-12 0,10-17-1,10-13 1,9-23-1,4-12 0,5-20 0,-5-15 1,0-11 0,-5-13-1,-6-2 1,-5-1-1,-11 3 0,-6 9 1,-9 9-1,-4 13 0,-8 19 0,-2 18 0,-2 26 0,-5 15 0,0 17 0,-1 11 0,3 7 0,5 4 1,6-3-1,7-12 1,8-17 0,9-14 0,10-25 0,4-17 0,4-23 0,2-18 0,-4-14-1,-1-12 2,-4-11-2,-9-2 1,-7-5-1,-5 2-1,-8 12-1,-7 6-2,0 18-1,-9 2-4,13 27-6,-15-1-11,17 29-12,-11-2 0,28 23 0,-9-5 2</inkml:trace>
  <inkml:trace contextRef="#ctx0" brushRef="#br3" timeOffset="266072.2184">2740 9552 96,'-1'28'36,"7"2"2,-6-30-2,20 18-32,2-26 0,7-9 0,3-15-1,4-4 0,-1-9-1,0-8 0,-9 0-1,-6 4 1,-12 3-1,-8 9 1,-12 12-1,-7 17 0,-10 19 0,-6 18-1,-4 13 1,0 17 0,2 8-1,8 4 1,10 0-1,9-5 0,16-11-2,12-18-1,19-7-9,6-33-12,27-1-15,6-25 0,19-2-3,1-22 1</inkml:trace>
  <inkml:trace contextRef="#ctx0" brushRef="#br3" timeOffset="266703.2545">4451 9229 94,'-7'-17'39,"-5"-1"0,12 18-1,-25 7-33,13 16-2,1 10 0,-2 15-1,3 4 0,1 5 0,4 2-1,5-4 1,5-8 0,8-9 0,3-14-1,7-13 0,9-13 0,5-15-1,2-12 0,6-10 0,-1-10 0,1-1 0,-6-2 0,-4 3 0,-7 7-1,-5 9 1,-8 14 0,-15 19 0,12 0 0,-15 20 1,-1 15-1,-1 7 1,5 5-1,3 4 1,3-2 0,8-3 0,5-11 0,4-10-1,5-16 1,4-14 0,2-15-1,1-14 0,-2-16 0,3-10 0,-7-8-1,-1-4-1,-4 2-2,-4 0-2,0 20-6,-16-10-11,15 27-17,-16 3 1,8 21-2,-4-3 2</inkml:trace>
  <inkml:trace contextRef="#ctx0" brushRef="#br3" timeOffset="266906.2661">5457 9132 103,'-8'16'39,"3"12"1,-11-9-3,6 12-33,-2 5-1,4 4-1,1 5 0,1-2-3,8-3-1,4-8-2,13-1-8,-8-24-22,19-5-5,-2-23-1,10-6 0</inkml:trace>
  <inkml:trace contextRef="#ctx0" brushRef="#br3" timeOffset="267072.2756">5545 8764 98,'-22'-20'38,"-2"2"0,11 16-1,2 2-36,11 0-3,13 0-16,2-10-20,14 2 0,0-10-1,18 1 1</inkml:trace>
  <inkml:trace contextRef="#ctx0" brushRef="#br3" timeOffset="267296.2884">5943 8455 91,'-9'31'39,"-5"-6"2,8 23-3,-3 2-32,5 15-2,4 11 1,3 14-2,-2 7 0,7 3-2,-1-1 0,6-10-3,0-5 0,3-21-3,12-8-12,-9-42-21,16-17-1,-1-29-1,11-15 0</inkml:trace>
  <inkml:trace contextRef="#ctx0" brushRef="#br3" timeOffset="267491.2996">6446 8436 102,'-7'25'41,"-10"27"2,5 29-3,-11 8-35,6 17-2,-1 3 0,7-1-2,3-3-1,-2-16-6,22 1-18,-11-29-13,10-8-5,-4-25 2,6-11-2</inkml:trace>
  <inkml:trace contextRef="#ctx0" brushRef="#br3" timeOffset="268138.3366">7413 8943 95,'-2'-19'39,"2"19"0,0 0-1,-7 27-35,3 8 0,2 14 0,-2 11-1,-2 6 0,3 2-1,1 0 0,6-8 1,-1-11 0,7-18-1,6-13 0,3-19 0,7-14-1,4-15 1,4-13 0,-4-9-1,1-3 0,-2-3 1,-1 0 0,-7 9 0,-3 5-1,-5 13 0,-3 11 1,-10 20-1,18 7 0,-11 18-1,0 14 1,1 9-1,1 6 0,3 5-2,6-5-2,6-1-3,-3-25-12,25 0-19,-9-28 1,17-7-2,-1-28 1</inkml:trace>
  <inkml:trace contextRef="#ctx0" brushRef="#br3" timeOffset="268472.3557">8242 8910 107,'-27'18'40,"-7"2"1,7 21-2,-3 0-36,10 13 1,3 3-2,11 3 0,7-7-1,10-3 1,11-11-1,10-14 0,7-16 0,6-13 0,2-16 0,-3-12-1,-4-11 1,-4-6-1,-13-4 1,-9-3-1,-13 6 0,-10 2-1,-11 12 0,-3 8 0,-6 12-1,1 7-2,5 14-1,4-1-2,19 16-10,0-20-9,23 16-14,5-18 2,25 1-3,0-16 3</inkml:trace>
  <inkml:trace contextRef="#ctx0" brushRef="#br3" timeOffset="268679.3675">8933 8472 92,'-4'-46'38,"-6"18"2,-8 12-2,3 30-32,-7 14-2,3 22-1,-2 15 1,8 16-2,-3 12 0,8 8-1,0 1 0,5-3-1,7-6-2,-1-17-5,15 3-18,-12-31-15,11-10 1,-7-27-1,7-10 0</inkml:trace>
  <inkml:trace contextRef="#ctx0" brushRef="#br3" timeOffset="268990.3853">8736 8942 107,'-18'-12'40,"29"13"-1,-1-11 0,17 1-36,12-5-1,9 0 0,2-3 0,7-1-1,0 4 1,-10-1-1,-4 9 0,-4 6 1,-12 8-1,-10 11 1,-11 4-1,-5 11 0,-5 6-1,-4 8 1,-3 4-2,2 0 0,3-1-2,0-8-3,19 2-12,-9-29-11,20 0-12,-2-26 1,14-8-2,-4-15 1</inkml:trace>
  <inkml:trace contextRef="#ctx0" brushRef="#br3" timeOffset="269122.3929">9353 8703 93,'-26'-31'37,"9"17"1,-2 5-2,15-3-33,4 12-31,16 12-10,8-3 0,4-5-1</inkml:trace>
  <inkml:trace contextRef="#ctx0" brushRef="#br3" timeOffset="269377.4075">9933 8705 83,'-29'20'41,"-18"-2"-1,-2 16 2,-16-3-32,15 15-2,-2-3 0,15 5-3,6-4-1,18 0-1,16-10-2,15-8 1,17-14-2,10-12 0,15-10-2,1-13-3,14 0-5,-18-26-14,18 9-17,-21-7 0,2 6-1,-17-4 0</inkml:trace>
  <inkml:trace contextRef="#ctx0" brushRef="#br3" timeOffset="269774.4302">10186 8883 74,'-18'10'41,"14"2"-2,4-12 1,15-3-18,9-9-19,7-5-1,5-6 0,6-3-1,2-4-1,-1-1 1,-6-2-2,-8 3 2,-10 2-1,-9 3 0,-11 9-1,-12 6 2,-8 9 0,-9 9 0,-8 15 2,-1 7-2,-4 10 2,6 11-1,4 0 1,11 3-1,8-4 1,13-7-2,11-8-2,15-12-1,13-5-5,-5-24-13,24 2-18,-9-17-3,13 2-1,-2-14-1</inkml:trace>
  <inkml:trace contextRef="#ctx0" brushRef="#br3" timeOffset="270060.4465">11351 8944 110,'18'17'39,"8"-8"-4,4-8-32,19-4-45,-1-10 1,14 6-2</inkml:trace>
  <inkml:trace contextRef="#ctx0" brushRef="#br3" timeOffset="270219.4556">12431 8932 100,'41'10'44,"4"1"-2,-8-8-3,5-15-37,7 11-40,-10-11-3,12 2-1,-3-8-1</inkml:trace>
  <inkml:trace contextRef="#ctx0" brushRef="#br3" timeOffset="270376.4646">13713 8839 101,'86'4'42,"0"8"0,-14-6-2,2 12-39,-12-2-9,-15-9-30,9 5-3,-16-8 1,10 7-3</inkml:trace>
  <inkml:trace contextRef="#ctx0" brushRef="#br3" timeOffset="270526.4732">15075 8962 83,'84'6'42,"6"8"-2,-14-6 0,4 3-25,-4 3-20,-14-8-30,16 7-5,-4-12 0,8 6-1</inkml:trace>
  <inkml:trace contextRef="#ctx0" brushRef="#br3" timeOffset="270676.4818">16989 9061 107,'88'14'41,"-9"-7"0,3 2-5,8 2-61,-10-16-14,9 2-1,5-15-1,9 1-1</inkml:trace>
  <inkml:trace contextRef="#ctx0" brushRef="#br3" timeOffset="270827.4904">19316 8860 113,'82'7'40,"1"-3"-4,-6-4-33,11 2-42,7-14-2,15 5-1</inkml:trace>
  <inkml:trace contextRef="#ctx0" brushRef="#br3" timeOffset="270994.5">21540 8890 121,'96'17'41,"-4"-7"0,6 2-7,12-6-72,-4-12-2,17 4-2,-6-10-1</inkml:trace>
  <inkml:trace contextRef="#ctx0" brushRef="#br3" timeOffset="271129.5077">23599 8910 110,'56'7'40,"-3"1"-2,-12 0-14,-14-13-62,-2 2-2,-25 3-1,5-12-2</inkml:trace>
  <inkml:trace contextRef="#ctx0" brushRef="#br3" timeOffset="271644.5371">2037 11764 63,'0'0'41,"-4"-17"-5,16 7-3,14 12-54,2-20-17,28 4 1,9-8 1</inkml:trace>
  <inkml:trace contextRef="#ctx0" brushRef="#br3" timeOffset="271788.5454">3492 11505 78,'121'8'38,"-7"-7"-2,1 0-2,3 6-52,5-18-17,14-2-1,-1-11-2,10-2 1</inkml:trace>
  <inkml:trace contextRef="#ctx0" brushRef="#br3" timeOffset="271930.5535">6499 11372 96,'115'15'39,"-2"-2"-3,7-12-32,-4-12-43,21-4-1,9-16-1</inkml:trace>
  <inkml:trace contextRef="#ctx0" brushRef="#br3" timeOffset="272096.563">9767 11162 97,'143'27'41,"3"-2"0,-1-8-4,6-34-58,20 19-19,11-19-1,19-3-1,9-15 1</inkml:trace>
  <inkml:trace contextRef="#ctx0" brushRef="#br3" timeOffset="272247.5716">14114 10958 72,'184'21'38,"-6"-4"-1,1-9-10,-3 3-47,6-17-20,19 1-1,-2-7 0</inkml:trace>
  <inkml:trace contextRef="#ctx0" brushRef="#br3" timeOffset="272396.5802">17989 10886 101,'173'3'39,"3"4"0,-12-7-3,1-13-44,5 12-29,-3-7-2,10-1 1,-3-6-2</inkml:trace>
  <inkml:trace contextRef="#ctx0" brushRef="#br3" timeOffset="272547.5888">21386 10895 114,'103'23'40,"-1"-11"-1,5-8-5,19-3-70,0-10-6,21 4 2,4-11-3</inkml:trace>
  <inkml:trace contextRef="#ctx0" brushRef="#br3" timeOffset="347027.8488">2600 10916 64,'-4'-18'38,"-15"-5"-2,-3 14 3,-17 3-33,1 12-1,-10 10 0,1 17-2,-9 8 0,8 17-2,1 4 2,14 7-3,5-4 2,15-2-2,13-19 2,18-11 0,17-22-1,18-24 0,13-19-1,10-15 1,-1-15 1,-1-6 0,-7 0 0,-10 6 0,-14 9 0,-14 17 0,-16 12-1,-13 24 1,0 0-4,-8 37 0,1 1 1,0 7-3,10 8 0,5-5-5,22 4-29,2-12 0,26-5 0,11-19-1</inkml:trace>
  <inkml:trace contextRef="#ctx0" brushRef="#br3" timeOffset="347343.8669">4644 10648 90,'-37'13'38,"-11"4"0,2 21 1,-7 3-36,4 13 0,4-1-2,6 7-1,12-4 0,9-6-2,18-5 1,14-12-4,23-7 1,12-23-10,32 3-23,2-21 2,26-2-2,3-16 0</inkml:trace>
  <inkml:trace contextRef="#ctx0" brushRef="#br3" timeOffset="347651.8845">5323 10758 91,'-47'14'38,"-13"4"-1,9 18 0,-7-1-31,15 13-2,2-1 0,14 3-4,11-4 2,20-2-2,17-10 1,14-13-1,12-10 1,9-12 0,7-13-1,-1-9 1,-1-9 0,-7-7 1,-14-6-1,-6-3-1,-16 0-1,-13 1 1,-10 3-3,-10 3 0,-3 5-2,-10 4-4,13 18-17,-8-6-12,23 20 1,-14-22 0,31 14 1</inkml:trace>
  <inkml:trace contextRef="#ctx0" brushRef="#br3" timeOffset="347889.8981">6147 10137 96,'-17'7'39,"-5"24"4,-15 6-6,4 17-26,-6 13-10,9 11 2,2 6-3,6 2 0,9-3-2,10-5-3,23-2-14,2-24-21,23-9 1,2-21-3,18-8 4</inkml:trace>
  <inkml:trace contextRef="#ctx0" brushRef="#br3" timeOffset="348199.9159">6527 10564 101,'-28'2'39,"4"20"1,-7 2-1,5 13-34,0 3-2,7 4 0,5 1-1,6 2-1,9-4 0,10-6-2,8-9 1,12-10-2,6-12 3,3-10-1,4-10 0,0-10 0,-2-13 1,-1-4 0,-7-4 0,-11-1-1,-8 1-1,-9 1-1,-7 7-1,-8 4 0,-4 11-2,-5 1-2,18 21-28,-26-9-3,26 9 0,0 0 1</inkml:trace>
  <inkml:trace contextRef="#ctx0" brushRef="#br3" timeOffset="348623.9401">7240 10519 91,'-36'23'38,"-12"-2"0,8 15-1,-8-5-31,9 11 0,3 0-1,10 2-1,9-2-1,14-4-1,14-9-1,12-10 0,16-12-1,7-13 1,12-10-1,-1-11 1,4-6-1,-7-6 1,-4-3-1,-8 1 0,-10 4 1,-7 3-1,-10 8 0,-8 7 1,-7 19-1,0 0 0,-7 12 1,1 12-1,-3 9 0,-2 4 0,3 6-1,2 0 0,6-2-2,5-10 0,7-4-2,5-18-5,20 1-27,-3-20-2,15-2 1,-4-16-1</inkml:trace>
  <inkml:trace contextRef="#ctx0" brushRef="#br3" timeOffset="348898.9558">7906 10580 81,'0'0'36,"0"0"0,-8 24 1,1 12-25,-9-1-6,6 9-2,-2 2-2,5-1 0,1-3-1,5-6-1,1-11 2,5-6-2,-5-19 2,21 1 0,-8-17 1,1-8-1,1-8 1,-1-4 0,3-8-1,-2-4 0,0 0-2,2-2-2,0 9-2,-3-4-3,14 21-22,-8-10-10,13 20 0,-2-3-1,18 14 0</inkml:trace>
  <inkml:trace contextRef="#ctx0" brushRef="#br3" timeOffset="349342.9812">9580 10452 93,'-12'-17'39,"3"10"1,-17 5-2,4 12-33,-10 8-1,-3 15-1,-5 6 0,5 9 0,1 3-1,11 1 0,14-5 0,12-5 0,17-13-1,21-12-1,18-15-2,15-16-2,21-8-4,2-27-19,13 3-13,-10-20 2,7 3-2,-16-15-1</inkml:trace>
  <inkml:trace contextRef="#ctx0" brushRef="#br3" timeOffset="349687.0009">10212 9930 108,'-26'54'40,"-7"9"0,8 22 0,1 2-37,-2 9 0,1-4-1,9 0 0,-2-6-1,11-11 1,2-12-1,5-10-1,6-17 1,6-13-1,4-14 1,3-15-1,6-14 0,3-13 1,2-7-1,2-10 1,-2 0-1,-1 1 0,-4 7 0,-5 10 0,-2 16 0,-6 12-1,-2 16 0,-4 13 0,-1 10-2,3 3 0,8 9-4,-3-13-8,21 8-24,1-18-1,19-2 0,-1-19 0</inkml:trace>
  <inkml:trace contextRef="#ctx0" brushRef="#br3" timeOffset="350079.0233">10897 10445 101,'-37'-9'40,"2"22"1,-14 4 0,6 22-33,-6 2-3,6 4-1,3 5-2,13 0 0,6-4 0,17-5-1,16-11 0,13-11-1,15-12 1,7-8-1,10-13 0,4-9-1,2-11 1,-5-5-1,-3-5 1,-11-1-1,-6 0 1,-12 5-1,-6 3 1,-12 13 0,-9 12 0,1 12 0,-26 12-1,9 12 1,-4 11 0,3 4-1,1 6 0,5-2-2,12-3-1,2-8-1,19-3-5,-3-24-13,22 5-18,1-20 2,16-2 0,-4-16 1</inkml:trace>
  <inkml:trace contextRef="#ctx0" brushRef="#br3" timeOffset="350401.0418">11543 10471 89,'0'0'37,"-24"16"1,4 17 1,-15 3-29,11 11-3,-4 2-2,4 0-1,3-4-1,10-6-1,5-9 0,10-10 0,9-13-1,10-11-1,6-13 1,5-11-2,4-10 1,1-3 0,2-6-1,-4-3 1,-6 4 0,-1 8 1,-10 6-1,-4 13 1,-16 19 0,0 0-1,0 29 0,-10 1-1,3 10-3,-1 1-1,17 11-10,-5-18-25,23 5-1,5-13 1,26-3 0</inkml:trace>
  <inkml:trace contextRef="#ctx0" brushRef="#br3" timeOffset="350949.0731">12180 10466 91,'-19'-16'39,"5"12"2,-14 3-1,8 15-32,-17 9-2,-2 17-1,-6 8-1,4 8 0,4 4-1,10 1 0,16-5-2,14-9 0,20-15 0,20-10-1,16-16 0,13-12 0,6-11 0,7-11 1,-2-8 0,-7-7-1,-13-1 0,-11-3 0,-13-1 0,-12 3-1,-13 11 1,-11 8 0,-11 15-1,-3 14 1,-11 20-1,-2 14 1,-1 22-1,-3 15-1,0 12 0,2 11 0,0 2 0,2 5-1,1-1 1,-2-9 1,2-5 1,0-6 1,-6-13 0,-2-13-1,-3-13 1,-2-14-2,0-16 1,-1-18-4,8-13-3,-5-34-16,20-12-17,-3-32 1,20-10-2,1-22 3</inkml:trace>
  <inkml:trace contextRef="#ctx0" brushRef="#br3" timeOffset="351396.0987">13236 10669 89,'16'-15'38,"6"-10"0,15 1 1,-1-5-34,10 1-3,-2-2 0,3 2 1,-14 3-1,-2-1 0,-14 3 0,-9 0 0,-16 4 0,-11-2-1,-10 1 1,-9 5-1,-4 4 0,-6 11 1,-8 9 0,0 18 0,4 11 0,6 14 0,6 10 0,7 7 0,19 1-2,14-6 1,25-10-3,19-16-2,31-8-10,7-28-26,31-6-1,9-25 0,19-8-2</inkml:trace>
  <inkml:trace contextRef="#ctx0" brushRef="#br3" timeOffset="351716.117">15112 9759 100,'20'-14'40,"-7"-5"1,3 12-2,-16 7-36,0 0 0,9 26-1,-13 13 0,-5 15 0,1 15-1,-2 9-1,-5 7 1,2 11-2,-2-5-1,3 0-4,-4-18-10,12 3-23,-7-18 0,15-6-1,-8-25 0</inkml:trace>
  <inkml:trace contextRef="#ctx0" brushRef="#br3" timeOffset="352135.1409">15021 10299 80,'-21'9'42,"12"18"-2,-1-6 2,21 15-17,6-14-23,19-2 0,15-8 0,9-7-1,12-7-1,7-8 1,-2-7 0,-1-8-1,-8-4 1,-11-1-1,-12-3 2,-14-1-2,-16 3 2,-11 6-2,-13 7 1,-10 11-1,-9 14 0,-3 11 0,0 14-1,-1 9 1,3 12-1,14 2 2,10-1-2,10-5 2,9-7-1,9-11 1,6-11-1,4-11 0,-4-11-1,-3-8 1,-6-7 0,-9-6-2,-8-5-1,-12-11-7,5 9-21,-15-17-9,5 5 1,-8-12-3</inkml:trace>
  <inkml:trace contextRef="#ctx0" brushRef="#br3" timeOffset="352799.1789">17711 9768 97,'-5'-24'39,"5"24"0,0 0-1,-9 12-35,-5 19 0,1 22 0,-3 17-2,0 14 1,2 14-2,0 8 1,3-2-1,4-3 2,7-14-2,0-11 1,6-17 0,3-20 0,4-20 0,7-20 0,-2-22 0,1-18-1,1-15 1,-5-16-3,3-14 4,-3-15-3,-3-10 3,-4-7-3,0 5 3,3 4-3,0 11 3,3 13-2,6 15 1,4 19-2,8 23 1,6 18 0,0 17 1,3 11-1,-3 12 0,-4 8 2,-11 12-3,-9 7 2,-18 8-2,-14 3 1,-13 1-1,-14-1-2,-4-3-1,-4-10 0,8-3-13,0-29-22,21-8 0,15-25 1,27-11-2</inkml:trace>
  <inkml:trace contextRef="#ctx0" brushRef="#br3" timeOffset="353202.202">18448 9646 108,'-27'22'39,"2"14"1,-7-1-1,5 19-34,-1 3-1,9 11 0,3 4-2,5 3 1,11-4-2,11-3 1,14-10-2,11-11 1,16-12-1,9-17 0,11-13 0,6-17 1,2-13 0,0-10-1,-8-11 2,-6-10-2,-8-7 3,-11-5-3,-8-1 0,-8 5 0,-11 8 0,-6 10 0,-8 17 0,-6 29 0,-12 5 0,-1 31 0,-5 20 0,-3 12 0,3 9-3,-2 3-1,11 4-5,-5-19-12,28 4-20,-4-23 0,24 3-1,-1-28 2</inkml:trace>
  <inkml:trace contextRef="#ctx0" brushRef="#br3" timeOffset="353848.2389">19506 9954 100,'9'40'38,"-5"-2"1,7 11-1,-11 0-35,10 7 1,-6 1-2,-3 9 0,-9-2-1,-1 1 1,-1-6-2,-5-4 1,3-7-1,2-9 1,1-13-1,7-12 0,2-14 0,11-16 0,1-12 0,6-12-1,3-14 2,4-12-3,1-15 4,-1-13-2,4-9 2,-1-5-2,0 5 2,-3 5-2,-1 12 3,-2 14-1,0 18-1,2 22 0,0 21 0,-3 16 0,2 15 0,4 8-1,-2 8 0,-2 9 0,-3 2 0,-6 5 0,-6-1-1,-8-1 1,-8-4 0,-13-2 0,-6-9-1,-9-1 1,-3-7 0,1-5 1,2-4-1,5-7 0,6-3 1,11 0-1,14-8 0,2 14 1,14-3-1,7 4 1,4 0-2,10 6 3,-4 4-4,4-2 1,-3 4-3,-6-10-10,11 11-20,-20-14-6,5 7 0,-12-14-1</inkml:trace>
  <inkml:trace contextRef="#ctx0" brushRef="#br3" timeOffset="354495.2759">20623 9925 100,'-22'5'38,"2"-1"1,15 17 0,1 0-32,10 13-3,-2 11-2,6 10 1,-5 7-2,1 7 1,-4 1-2,0 2 2,-4-4-3,-2-6 2,-2-9 0,1-9 0,1-10-1,1-16 1,3-18-1,0 0 1,6-29-1,2-3 0,0-15 0,6-12 0,0-16 2,2-9-2,4-13 2,1-10-3,2 0 3,0 5-2,2 8 2,-2 14-2,3 15 0,-2 17 0,1 25 0,-1 18 0,2 18-1,1 11 1,-4 11 0,3 7 0,-5 7 1,-5 3-1,-9 1 0,-9-2 0,-11 0 1,-13-2-1,-10-10-1,-9-5 1,-4-7-3,-1-7-1,8-3-5,0-22-17,31 5-12,7-18-1,26 3 1,12-17-2</inkml:trace>
  <inkml:trace contextRef="#ctx0" brushRef="#br3" timeOffset="354826.2949">21407 9720 113,'3'-14'40,"-3"14"0,0 0 0,3 15-32,-15 1-4,3 14-1,-11 6 0,1 12 1,-8 9-4,0 9 0,-4 2 0,1 2 0,1-2 0,7-6 0,6-8 0,5-5 0,12-10 0,10-12 0,13-12 0,11-8 0,8-10 0,5-8 0,8-3 0,0-8 0,3 1-2,0-5-5,9 12-9,-17-17-11,16 16-15,-12-7-1,8 8 3,-6-9-2</inkml:trace>
  <inkml:trace contextRef="#ctx0" brushRef="#br3" timeOffset="355052.3078">22243 9914 91,'-12'-10'40,"-16"5"1,8 20-1,-12-6-8,9 22-28,-4 9-1,0 11-1,3 1-2,8 3 0,3 0-2,4-4 0,12-3-4,-2-18-8,24 2-25,-13-18-1,17-3 0,-7-20-1</inkml:trace>
  <inkml:trace contextRef="#ctx0" brushRef="#br3" timeOffset="355254.3194">22210 9871 125,'7'-16'40,"-3"0"2,22 10-2,-2 0-36,21-8-3,12 0-2,8-2 0,9 4-2,-2-3-1,0 12-8,-21-5-26,2 15-2,-23-2 0,-9 11 0</inkml:trace>
  <inkml:trace contextRef="#ctx0" brushRef="#br3" timeOffset="355449.3305">22187 10198 123,'-13'33'40,"12"-22"1,29-2-3,11-18-35,22-3-2,13-9 1,1 0-3,-2 0-1,-12-2-3,-5 16-8,-31-5-26,-8 17 0,-17-5-3,-27 25 1</inkml:trace>
  <inkml:trace contextRef="#ctx0" brushRef="#br3" timeOffset="355607.3395">22138 10486 112,'-22'40'39,"18"-19"1,39-3-1,20-26-31,32 0-4,28-9-2,17-9-2,16 2-5,-2-12-15,5 16-19,-13-6-1,-6 18 0,-25-6-1</inkml:trace>
  <inkml:trace contextRef="#ctx0" brushRef="#br3" timeOffset="355750.3477">23498 10471 121,'-32'6'42,"14"6"1,-6-17-2,24 5-35,-9-13-4,14-6-7,19 11-17,-9-18-19,16 7-2,-2-6 0,14 6-1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5.xml"/><Relationship Id="rId4" Type="http://schemas.openxmlformats.org/officeDocument/2006/relationships/image" Target="../media/image5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5013256"/>
              </p:ext>
            </p:extLst>
          </p:nvPr>
        </p:nvGraphicFramePr>
        <p:xfrm>
          <a:off x="214283" y="685800"/>
          <a:ext cx="8750332" cy="46329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one of the food groups: starch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starch is, how to test for it and what to look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one of the food groups: glucose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glucose is, how to test for it and what to look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one of the food groups: lipids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lipids are, how to test for them and what to look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It time, introduce one of the food groups: proteins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proteins are, how to test for them and what to look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91400" y="1146960"/>
              <a:ext cx="2985120" cy="4098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79520" y="1143000"/>
                <a:ext cx="3001680" cy="411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err="1" smtClean="0">
                <a:solidFill>
                  <a:srgbClr val="FFFF00"/>
                </a:solidFill>
              </a:rPr>
              <a:t>Raewyn’s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46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28600" y="228600"/>
          <a:ext cx="8686800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Ecology Project Due 9 August 2013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Presenting </a:t>
                      </a:r>
                      <a:r>
                        <a:rPr lang="en-NZ" sz="2800" smtClean="0"/>
                        <a:t>researched information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End of Topic</a:t>
                      </a:r>
                      <a:r>
                        <a:rPr lang="en-NZ" sz="2800" baseline="0" dirty="0" smtClean="0"/>
                        <a:t> Test on Matter</a:t>
                      </a:r>
                    </a:p>
                    <a:p>
                      <a:r>
                        <a:rPr lang="en-NZ" sz="2800" baseline="0" dirty="0" err="1" smtClean="0"/>
                        <a:t>Pd</a:t>
                      </a:r>
                      <a:r>
                        <a:rPr lang="en-NZ" sz="2800" baseline="0" dirty="0" smtClean="0"/>
                        <a:t> 2 Thurs 19 Sept 2013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79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3520" y="324360"/>
              <a:ext cx="8560080" cy="2961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8760" y="309960"/>
                <a:ext cx="8579520" cy="356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85280" y="3285720"/>
              <a:ext cx="7500960" cy="11797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1240" y="3279600"/>
                <a:ext cx="7527960" cy="119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862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27360" y="498600"/>
              <a:ext cx="1611000" cy="150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6840" y="232560"/>
                <a:ext cx="8787240" cy="467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92320" y="247320"/>
              <a:ext cx="8767080" cy="40683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6840" y="232560"/>
                <a:ext cx="8787240" cy="409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681840" y="3716280"/>
              <a:ext cx="7698960" cy="1319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67800" y="3701880"/>
                <a:ext cx="7722000" cy="1348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344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69360" y="241920"/>
              <a:ext cx="8546760" cy="5085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5320" y="225360"/>
                <a:ext cx="8568360" cy="510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62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55160" y="231120"/>
              <a:ext cx="8415360" cy="4004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2920" y="215280"/>
                <a:ext cx="8435520" cy="402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732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74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2194</TotalTime>
  <Words>173</Words>
  <Application>Microsoft Office PowerPoint</Application>
  <PresentationFormat>On-screen Show (4:3)</PresentationFormat>
  <Paragraphs>27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202</cp:revision>
  <dcterms:created xsi:type="dcterms:W3CDTF">2006-08-16T00:00:00Z</dcterms:created>
  <dcterms:modified xsi:type="dcterms:W3CDTF">2013-09-20T00:46:12Z</dcterms:modified>
</cp:coreProperties>
</file>