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683359"/>
              </p:ext>
            </p:extLst>
          </p:nvPr>
        </p:nvGraphicFramePr>
        <p:xfrm>
          <a:off x="214283" y="685800"/>
          <a:ext cx="8750332" cy="3779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End of Topic Test on Matter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see how much we remember from what we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pretest quiz on Food and Digestion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 on the new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5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9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11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0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92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1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33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83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54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2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7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7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1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22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77087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End of Topic</a:t>
                      </a:r>
                      <a:r>
                        <a:rPr lang="en-NZ" sz="2800" baseline="0" dirty="0" smtClean="0"/>
                        <a:t> Test on Matter</a:t>
                      </a:r>
                    </a:p>
                    <a:p>
                      <a:r>
                        <a:rPr lang="en-NZ" sz="2800" baseline="0" dirty="0" err="1" smtClean="0"/>
                        <a:t>Pd</a:t>
                      </a:r>
                      <a:r>
                        <a:rPr lang="en-NZ" sz="2800" baseline="0" dirty="0" smtClean="0"/>
                        <a:t> 2 Thurs 19 Sept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62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17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7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0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95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9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34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4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7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7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58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3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1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1680</TotalTime>
  <Words>108</Words>
  <Application>Microsoft Office PowerPoint</Application>
  <PresentationFormat>On-screen Show (4:3)</PresentationFormat>
  <Paragraphs>21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177</cp:revision>
  <dcterms:created xsi:type="dcterms:W3CDTF">2006-08-16T00:00:00Z</dcterms:created>
  <dcterms:modified xsi:type="dcterms:W3CDTF">2013-09-18T04:25:48Z</dcterms:modified>
</cp:coreProperties>
</file>