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12" r:id="rId3"/>
    <p:sldId id="317" r:id="rId4"/>
    <p:sldId id="319" r:id="rId5"/>
    <p:sldId id="320" r:id="rId6"/>
    <p:sldId id="321" r:id="rId7"/>
    <p:sldId id="322" r:id="rId8"/>
    <p:sldId id="323" r:id="rId9"/>
    <p:sldId id="324" r:id="rId10"/>
    <p:sldId id="325" r:id="rId11"/>
    <p:sldId id="326" r:id="rId12"/>
    <p:sldId id="327" r:id="rId13"/>
    <p:sldId id="328" r:id="rId14"/>
    <p:sldId id="329" r:id="rId15"/>
    <p:sldId id="330" r:id="rId16"/>
    <p:sldId id="331" r:id="rId17"/>
    <p:sldId id="332" r:id="rId18"/>
    <p:sldId id="333" r:id="rId19"/>
    <p:sldId id="334" r:id="rId20"/>
    <p:sldId id="335" r:id="rId21"/>
    <p:sldId id="336" r:id="rId22"/>
    <p:sldId id="337" r:id="rId23"/>
    <p:sldId id="338" r:id="rId24"/>
    <p:sldId id="339" r:id="rId25"/>
    <p:sldId id="340" r:id="rId26"/>
    <p:sldId id="341" r:id="rId27"/>
    <p:sldId id="342" r:id="rId28"/>
    <p:sldId id="343" r:id="rId29"/>
    <p:sldId id="344" r:id="rId30"/>
    <p:sldId id="345" r:id="rId31"/>
    <p:sldId id="346" r:id="rId32"/>
    <p:sldId id="347" r:id="rId33"/>
    <p:sldId id="348" r:id="rId34"/>
    <p:sldId id="349" r:id="rId35"/>
    <p:sldId id="350" r:id="rId36"/>
    <p:sldId id="351" r:id="rId37"/>
    <p:sldId id="352" r:id="rId38"/>
    <p:sldId id="353" r:id="rId39"/>
    <p:sldId id="354" r:id="rId40"/>
    <p:sldId id="355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66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16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34097759"/>
              </p:ext>
            </p:extLst>
          </p:nvPr>
        </p:nvGraphicFramePr>
        <p:xfrm>
          <a:off x="214283" y="685800"/>
          <a:ext cx="8750332" cy="420624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Preliminaries, roll and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More Book marking,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marking, HRT, HDSDRM and preparation of the new title page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Whether we are ready for the quiz so we can stay up to date with the other classes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qu’s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1, 2 and 3 on page 70 of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do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exam-style questions on this topic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0925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8341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2079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2709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0282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0678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1999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3917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5034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8638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9252" y="76200"/>
            <a:ext cx="9049651" cy="6065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7578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87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690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1419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4183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4198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2683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1976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986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9976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0177087"/>
              </p:ext>
            </p:extLst>
          </p:nvPr>
        </p:nvGraphicFramePr>
        <p:xfrm>
          <a:off x="228600" y="228600"/>
          <a:ext cx="8686800" cy="472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43400"/>
                <a:gridCol w="4343400"/>
              </a:tblGrid>
              <a:tr h="8077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Homework Item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and/or Knowledge Practised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 196 – 206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Food Chains, Food Webs, Adaptations and Habitats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Ecology Project Due 9 August 2013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Presenting </a:t>
                      </a:r>
                      <a:r>
                        <a:rPr lang="en-NZ" sz="2800" smtClean="0"/>
                        <a:t>researched information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</a:t>
                      </a:r>
                      <a:r>
                        <a:rPr lang="en-NZ" sz="2800" baseline="0" dirty="0" smtClean="0"/>
                        <a:t> 49 – 53</a:t>
                      </a:r>
                    </a:p>
                    <a:p>
                      <a:r>
                        <a:rPr lang="en-NZ" sz="2800" baseline="0" dirty="0" smtClean="0"/>
                        <a:t>Due: Monday 26 August 13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Matter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End of Topic</a:t>
                      </a:r>
                      <a:r>
                        <a:rPr lang="en-NZ" sz="2800" baseline="0" dirty="0" smtClean="0"/>
                        <a:t> Test on Matter</a:t>
                      </a:r>
                    </a:p>
                    <a:p>
                      <a:r>
                        <a:rPr lang="en-NZ" sz="2800" baseline="0" dirty="0" err="1" smtClean="0"/>
                        <a:t>Pd</a:t>
                      </a:r>
                      <a:r>
                        <a:rPr lang="en-NZ" sz="2800" baseline="0" dirty="0" smtClean="0"/>
                        <a:t> 2 Thurs 19 Sept 2013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Matter</a:t>
                      </a:r>
                      <a:endParaRPr lang="en-NZ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897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080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3038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217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5321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2870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3830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6689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8736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7260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7062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852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7517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5714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689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451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068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581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1679</TotalTime>
  <Words>133</Words>
  <Application>Microsoft Office PowerPoint</Application>
  <PresentationFormat>On-screen Show (4:3)</PresentationFormat>
  <Paragraphs>21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5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176</cp:revision>
  <dcterms:created xsi:type="dcterms:W3CDTF">2006-08-16T00:00:00Z</dcterms:created>
  <dcterms:modified xsi:type="dcterms:W3CDTF">2013-09-13T02:44:17Z</dcterms:modified>
</cp:coreProperties>
</file>