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0" r:id="rId3"/>
    <p:sldId id="312" r:id="rId4"/>
    <p:sldId id="317" r:id="rId5"/>
    <p:sldId id="31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634928"/>
              </p:ext>
            </p:extLst>
          </p:nvPr>
        </p:nvGraphicFramePr>
        <p:xfrm>
          <a:off x="214283" y="685800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marking, HRT,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and preparation of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Michaela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77087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End of Topic</a:t>
                      </a:r>
                      <a:r>
                        <a:rPr lang="en-NZ" sz="2800" baseline="0" dirty="0" smtClean="0"/>
                        <a:t> Test on Matter</a:t>
                      </a:r>
                    </a:p>
                    <a:p>
                      <a:r>
                        <a:rPr lang="en-NZ" sz="2800" baseline="0" dirty="0" err="1" smtClean="0"/>
                        <a:t>Pd</a:t>
                      </a:r>
                      <a:r>
                        <a:rPr lang="en-NZ" sz="2800" baseline="0" dirty="0" smtClean="0"/>
                        <a:t> 2 Thurs 19 Sept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1674</TotalTime>
  <Words>118</Words>
  <Application>Microsoft Office PowerPoint</Application>
  <PresentationFormat>On-screen Show (4:3)</PresentationFormat>
  <Paragraphs>21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174</cp:revision>
  <dcterms:created xsi:type="dcterms:W3CDTF">2006-08-16T00:00:00Z</dcterms:created>
  <dcterms:modified xsi:type="dcterms:W3CDTF">2013-09-12T02:03:49Z</dcterms:modified>
</cp:coreProperties>
</file>