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312" r:id="rId3"/>
    <p:sldId id="317" r:id="rId4"/>
    <p:sldId id="31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11T23:46:49.003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952 11597 63,'0'0'37,"14"27"-4,-7 4 0,-12 17-34,3 10-1,-2 12 2,0 10-1,-2 5 0,0-5-6,11-3-22,-5-10-3,10-12-2,-1-22 1</inkml:trace>
  <inkml:trace contextRef="#ctx0" brushRef="#br0" timeOffset="236.0135">1006 11703 80,'-11'5'40,"0"-6"-1,23 2 0,3-13-37,22-5-1,15-4 0,12-3-2,9-4-2,-2-4-6,12 11-26,-19-3-3,-1 15 0,-20 0 0</inkml:trace>
  <inkml:trace contextRef="#ctx0" brushRef="#br0" timeOffset="426.0243">1064 11973 73,'-12'14'38,"12"-14"-2,13-7 1,23-8-36,3-6 0,9 1 0,3-6-4,8 9-6,-12-4-27,5 10 0,-15-1 0,-5 12-2</inkml:trace>
  <inkml:trace contextRef="#ctx0" brushRef="#br0" timeOffset="609.0348">1137 12241 71,'-10'23'37,"10"-23"-2,0 0 1,19-5-35,13-16-3,16 1-17,0-14-15,13 0 0,0-13-2,9 9 0</inkml:trace>
  <inkml:trace contextRef="#ctx0" brushRef="#br0" timeOffset="954.0545">1864 11867 69,'-20'33'38,"-13"1"-1,8 13 0,-12-2-33,8 6-2,0 1 0,7-3 1,3-5-2,5-5 0,6-10 1,8-9-2,0-20 1,25-6 0,-2-19 0,8-11 0,4-11 0,4-8 0,1 0 0,1-1-1,-5 7 1,-6 4-1,-3 16 0,-6 12 0,-6 11 0,-6 17 0,-2 11-1,-3 9 0,3 9-2,-5 3-2,13 13-8,-8-13-24,17 3 0,-4-17-2,15-5 2</inkml:trace>
  <inkml:trace contextRef="#ctx0" brushRef="#br0" timeOffset="1292.0739">2422 11960 77,'-38'32'40,"-10"-6"-2,15 18 1,-3-6-34,13 2-2,13-7 0,13-5-1,12-13 0,14-10-1,9-18 0,9-17-1,5-17 1,4-12 0,-2-13-1,-3-10 2,-7-5-2,-6 0 2,-12 5-2,-10 10 1,-9 12 0,-8 18 0,-7 20-1,-6 21 0,-6 21 1,0 20-1,-1 16-2,3 5-5,16 15-29,-5-11-5,22 5 2,1-18-2</inkml:trace>
  <inkml:trace contextRef="#ctx0" brushRef="#br0" timeOffset="1705.0975">3271 11906 64,'-24'1'38,"-3"-8"-1,6 10 0,-1-6-30,6 10-1,-5-1 1,10 11-2,-3 5 0,3 10-2,0-1 0,4 4-1,4 0 0,10-2 0,4-8-2,12-9 1,8-12-1,5-9 1,5-13 0,-2-9-1,-1-8 1,-3-5-1,-10-2 0,-11 1 0,-14 5-1,-9 8 0,-11 12-1,-7 10 0,-6 16-2,2 5-2,16 19-16,-5-10-17,25 11 0,4-11-1,23 4 1</inkml:trace>
  <inkml:trace contextRef="#ctx0" brushRef="#br0" timeOffset="1953.1117">4169 11495 77,'-26'-25'41,"-19"5"-3,1 20 1,-12 15-35,3 12 1,2 16-2,4 16-2,5 13 2,7 10-3,11 4 1,7-1-2,12-1-2,5-16-12,18 0-22,-4-18-1,10-8-2,-9-20 1</inkml:trace>
  <inkml:trace contextRef="#ctx0" brushRef="#br0" timeOffset="2111.1207">3634 12040 90,'-21'-8'41,"0"-7"0,21 15-2,2-14-37,19-2-3,27 7-12,6-15-26,24 6-1,6-5-1,19 7 0</inkml:trace>
  <inkml:trace contextRef="#ctx0" brushRef="#br0" timeOffset="2456.1405">4872 11805 71,'-14'-6'39,"-1"-6"0,15 12 0,-19-9-35,19 9 0,0 0 0,0 23 0,-2 5-2,1 11 0,-6 8 0,2 11-1,-2 4 0,2 1-2,2-2-2,0-10-2,12-4-7,-9-24-26,16-9-1,-4-21-1,9-9 1</inkml:trace>
  <inkml:trace contextRef="#ctx0" brushRef="#br0" timeOffset="2644.1512">4677 11807 80,'-43'-15'40,"-1"4"0,13 13 0,3 2-34,28-4-2,-3 20-2,25-13-1,18 1-1,13-6-2,17 3-4,3-12-5,21 11-28,-8-10 0,9 6-1,-14-5 1</inkml:trace>
  <inkml:trace contextRef="#ctx0" brushRef="#br0" timeOffset="3461.1979">5346 11921 79,'-29'35'40,"-13"-3"-1,11 10 2,-12-5-36,15 2 0,5-5-1,8 1 0,8-6-2,8-6 0,11-9-1,11-7 0,6-12-1,3-9 0,5-7 0,0-6 0,-3-6-1,-9-2 1,-6 0-1,-11-1 1,-8 4-1,-8 7 1,-4 5 0,-8 6 0,1 5 1,0 6-1,3 4 0,16-1 1,-11 15-1,11-15 1,21 11-1,2-11 0,9-4 1,6-2-2,5-3 2,1-2-1,-2 2 0,-5 4 0,-7 5 0,-8 8 0,-8 9 0,-13 9 0,-5 8 1,-6 8-1,-4 6 0,-1 1 0,-1 2 0,-1-4 0,7-4 0,2-9 0,3-6-1,5-12 1,0-16 0,0 0 0,12-11 0,-5-9 1,-3-11-1,3-4 0,-3-10 1,3-1-1,-2-5 0,1 1-1,-2 5 1,4-1 0,-1 6 0,5 6 0,3 3 0,1 11 0,4 6 0,2 6 0,-1 8 0,1 9 1,-2 4-1,-3 8 0,-7 9 0,-3 1 1,-7 8-1,-8 3 0,-3 2 0,-11-1 0,-2 0 0,-2 0-1,-4-5 1,1-4 0,-1-4-1,2-2 1,0-5 0,6-1 0,0 3-1,5 0 0,3 5 0,1 3 1,6 7-1,1-2-2,7 4-1,4-13-4,22 6-12,-12-25-15,22-3-5,-3-26-1,20-4 1</inkml:trace>
  <inkml:trace contextRef="#ctx0" brushRef="#br0" timeOffset="3673.2101">6065 11965 100,'-18'17'41,"2"23"1,-11-1-4,7 15-35,1 5-2,7-2 1,4 0-3,4-5-1,11-8-3,2-21-4,16 2-19,-10-28-13,11-8 2,-7-18-2,10-7 1</inkml:trace>
  <inkml:trace contextRef="#ctx0" brushRef="#br0" timeOffset="3826.2188">6066 11711 80,'-14'-16'40,"-2"7"-3,13 23-4,1 5-34,7-1-22,24 9-13,5-8-3,14 4 0,7-10 0</inkml:trace>
  <inkml:trace contextRef="#ctx0" brushRef="#br0" timeOffset="4034.2307">6542 11892 82,'-23'17'43,"1"9"-2,-13 1 2,8 13-34,-7-5-3,5 3-2,6-3 0,9-4-2,9-3-1,11-6 0,15-12-2,8-11-3,14 1-9,-6-29-7,18 17-10,-16-22-11,12 3-1,-12-11-1,0 2 1</inkml:trace>
  <inkml:trace contextRef="#ctx0" brushRef="#br0" timeOffset="4438.2538">7374 11570 65,'-10'-2'37,"-3"15"2,-7 12-1,4 19-31,-11 6-3,9 14 0,-4 3 0,6 12-2,-1-2 0,10-1-2,5-7 0,4-9-2,10-6-9,-5-22-28,13-14 1,-5-20-2,7-12 1</inkml:trace>
  <inkml:trace contextRef="#ctx0" brushRef="#br0" timeOffset="4644.2656">7023 11648 93,'-40'-10'42,"18"14"3,5 0-4,17-4-36,29 5-2,13-6-1,24-7-2,9-1-2,20 0-1,5-10-7,19 15-27,-18-9-6,-3 11 3,-18-1-3</inkml:trace>
  <inkml:trace contextRef="#ctx0" brushRef="#br0" timeOffset="4978.2847">7555 11956 67,'-36'43'39,"17"-1"0,4-11 1,21 6-32,9-21-4,21-5 0,8-14-1,13-5-1,1-10 0,7-9 0,-7-5-1,-6-4 0,-7 2 1,-16-2-2,-9 8 1,-17 1 0,-16 8-1,-6 10 1,-14 9 0,-9 13 0,-6 11 0,0 9 0,-3 10 0,10 2 0,7 3-1,14-1 1,17-8-3,17-12 0,26-6-7,0-23-30,34-3-2,1-19 0,19-3-1</inkml:trace>
  <inkml:trace contextRef="#ctx0" brushRef="#br0" timeOffset="5303.3033">8418 11785 88,'-38'5'41,"-1"12"1,-7-5-4,4 14-35,6-2-1,5 6 1,9-4-1,11-2-1,14-7 0,13-3-1,12-10 1,9-4-1,5-5 0,2-2 0,1 0 0,-6 1 0,-4 3 1,-8 6-1,-12 8 0,-11 5 1,-8 7-1,-10 8 0,-5-1 0,-1 5 0,-4-4 0,4-4-2,7-5-1,13-22-4,15 10-26,2-34-8,23-3 0,-1-20 0</inkml:trace>
  <inkml:trace contextRef="#ctx0" brushRef="#br0" timeOffset="5498.3145">8994 11467 92,'-3'22'42,"-13"19"2,-14 5-3,3 17-36,-6 4-2,0 4-2,2 1-1,5-2-3,11-3-3,-3-25-16,21 9-13,-6-22-7,11-8 0,-8-21 2</inkml:trace>
  <inkml:trace contextRef="#ctx0" brushRef="#br0" timeOffset="5663.3239">8724 11711 105,'-10'-11'43,"10"11"2,15-6-6,4 3-38,22 12-26,-3-17-19,18 8 3,1-8-1,14 4 0</inkml:trace>
  <inkml:trace contextRef="#ctx0" brushRef="#br0" timeOffset="5863.3353">9313 11843 90,'-30'-2'42,"15"2"1,5-12-2,21-3-38,15 2-7,4-10-8,22 14-28,-1-8 0,20 3-2,0-2 4</inkml:trace>
  <inkml:trace contextRef="#ctx0" brushRef="#br0" timeOffset="6685.3824">10022 11544 66,'0'0'38,"0"0"-1,-9 7 1,3 10-31,-10 5-3,4 9 0,-5 2 0,2 8-3,-1 0 2,2 1-3,-1-1 2,3-6-4,4-5 2,1-7-2,2-11 3,5-12-1,0 0 1,12-31 0,-2 0 0,3-6 3,-1-7-3,1-4 1,-1-2-2,0 1 2,-4 3-2,0 8 2,-2 7-1,0 7-2,-3 14 2,-3 10-1,0 0 2,13 24-1,-7 1 0,1 3 1,3-2 0,6 1 0,10-8-1,5-8-1,8-9 1,8-9-1,5-8 1,0-8-3,1-2 2,-2-4-1,-8 1 2,-7 4-1,-10 7 1,-13 6-1,-13 11 1,3 17-1,-17 10 0,-5 10 2,-2 10-1,-3 6-2,2 7 1,4 2-1,7-1 0,8-8-3,12-4-2,6-22-9,27 4-26,-9-19 1,19-4-1,-3-18 0</inkml:trace>
  <inkml:trace contextRef="#ctx0" brushRef="#br0" timeOffset="7065.4041">10810 11787 60,'-13'-8'41,"-10"-2"-2,3 11 3,-7-5-17,0 14-20,-2 4-1,8 10-1,-2 4 0,9 5 0,0-1-1,6 0 0,7-5-1,10-4 0,8-11 0,8-11 0,11-11-1,4-12 0,2-8 0,3-6 0,0-8 0,-3-2 3,-8 4-3,-7 3 2,-12 9-2,-3 8 2,-11 11-2,-1 11 3,-17 15-3,3 7-2,1 4 2,2 7-3,4-1 3,4 1-5,16-6 2,6-14-6,19 3-7,-6-28-9,30 9-13,-10-22-3,15 0 0,-6-15 2</inkml:trace>
  <inkml:trace contextRef="#ctx0" brushRef="#br0" timeOffset="7249.4146">11539 11454 82,'-16'-12'40,"-2"20"0,-17 10 1,10 22-30,-19 9-5,2 12-3,-1 6 0,10 5-2,1 0 0,11-6-3,12-7 0,0-18-9,26 6-13,-12-28-17,15-7 1,-5-22-2,9-6 1</inkml:trace>
  <inkml:trace contextRef="#ctx0" brushRef="#br0" timeOffset="7434.4252">11197 11728 107,'-8'18'42,"-2"-8"2,23 9-12,3-15-30,21-5-1,11-6-3,9-8 1,13 2-9,-8-23-14,22 8-17,-13-10 1,4 0-2,-14-8 2</inkml:trace>
  <inkml:trace contextRef="#ctx0" brushRef="#br0" timeOffset="7602.4348">11919 11424 87,'-38'39'40,"-1"25"3,-10 2-2,4 12-36,0 3-1,7 3-1,3-7-2,11-5-2,13-10-5,0-29-18,23 3-17,-12-36 1,29 10-2,-10-31 1</inkml:trace>
  <inkml:trace contextRef="#ctx0" brushRef="#br0" timeOffset="7782.4451">11602 11754 98,'-17'6'42,"-3"-2"2,17 8-2,3-12-38,14 13-3,17-12-1,12-4-2,15 3-6,0-16-12,25 15-11,-15-16-10,8 8-2,-16-9 0</inkml:trace>
  <inkml:trace contextRef="#ctx0" brushRef="#br0" timeOffset="8323.476">12011 11836 90,'-16'22'40,"4"-9"2,22 6-7,8-19-31,10-5-2,11-4 0,3-8 0,2-3-1,-2-5-1,-9-2 0,-4 0 2,-7 3-2,-12 3 2,-9 2-2,-1 19 3,-26-11-3,4 15 2,-6 7-2,-2 7-1,1 5 1,2 5-2,7 0 3,6-2-3,12-2 2,10-3-2,12-5 2,7-8 1,7-2-1,3-7 0,1-2 0,-1-3 0,-4 2 0,-9 3 0,-4 1 0,-4 7-1,-10 2 1,-6 7 0,-5 4-1,-4 2 0,-3 3 1,-2-2-1,0-3 2,2 0 0,2-8 0,10-12 1,0 0-1,0-12 2,9-9-1,4-4 0,0-5 0,2-6-2,0-2 0,-3 0-3,2 8-2,-6-8-7,19 20-22,-11-9-8,17 12 0,4-4 2</inkml:trace>
  <inkml:trace contextRef="#ctx0" brushRef="#br0" timeOffset="9156.5237">14168 11575 73,'0'0'40,"0"0"0,-6 14 0,6 3-30,-14 9-7,-3 12-1,-6 8 1,-3 10-2,-5 8 2,2 3-2,1-6 1,8-3-3,-1-15 2,10-8 0,11-20 0,0-15 0,26-24-1,-3-12 1,4-15-1,2-9 0,3-7 0,2-6 1,-2-1-1,-3 2 1,-2 11-1,-5 8 1,-5 10-2,-4 17 2,-6 11-1,-7 15 1,1 15-1,-5 9 2,-1 10-1,2 0 1,7 3-1,7 0 2,6-9-2,13-5 1,9-13 0,9-10-1,4-9-1,4-8 0,-1-5 0,-5-6-1,-4 3 1,-12-1-1,-5 7 0,-11 7 0,-18 12 1,12 5 1,-17 14 0,-7 14 1,-4 7-2,-3 7-1,1 6 1,3 6-2,5 1 0,5-9-4,14 1-1,6-21-9,28 8-13,-6-25-12,22-1 1,-4-21 0,15-2 1</inkml:trace>
  <inkml:trace contextRef="#ctx0" brushRef="#br0" timeOffset="9524.5447">15221 11815 88,'-10'-10'39,"-19"-5"0,2 15 1,-11 2-34,0 11-2,-3 6-1,3 9 0,4 8-1,6 1 1,5 3-2,13 0 1,8-5-1,14-7 0,9-12-1,14-10 1,7-13-1,5-9 0,6-8 0,-2-10 0,-1-1 1,-6-6-1,-6 3 0,-6 1 0,-10 5 0,-6 6 3,-9 7-3,-7 19 2,0 0-2,0 0 0,-17 23 0,7 2 0,1 5-1,1-1-3,7 2 0,3-14-4,17 5-8,-6-28-11,29 5-13,-4-21 0,20-1-2,-6-17 3</inkml:trace>
  <inkml:trace contextRef="#ctx0" brushRef="#br0" timeOffset="9711.5554">15942 11424 90,'-26'-7'39,"3"32"2,-15 9-1,9 17-32,-11 5-3,5 8-3,-1 3 0,9 1-2,10-1-2,2-10-5,17 8-13,-8-28-23,16 2 3,-6-22-2,12-6 2</inkml:trace>
  <inkml:trace contextRef="#ctx0" brushRef="#br0" timeOffset="9915.5671">15623 11665 107,'0'0'45,"0"0"-1,0 0 0,23-3-42,7-1-2,12 0-1,6-2-4,10 5-4,-6-15-20,16 12-12,-9-10-3,9 5 2,-11-9-2</inkml:trace>
  <inkml:trace contextRef="#ctx0" brushRef="#br0" timeOffset="10132.5795">16456 11355 78,'-29'1'40,"8"18"-1,-11-4 2,10 17-32,-8 1-3,3 12 0,-3 7-1,4 4-3,-1 4 0,1 1-2,3 1-1,3-4-2,9 2-8,-9-20-28,20 1-2,-2-20 1,11-5-2</inkml:trace>
  <inkml:trace contextRef="#ctx0" brushRef="#br0" timeOffset="10338.5913">16115 11743 104,'-15'-10'42,"15"10"4,-15 4-4,15-4-36,23 0-4,2-1-1,6-3-2,4-3-2,12 5-3,-4-18-16,15 19-19,-9-12 0,4 11-1,-14-11 1</inkml:trace>
  <inkml:trace contextRef="#ctx0" brushRef="#br0" timeOffset="10876.6221">16492 11805 88,'-14'12'41,"15"6"0,-1-18 0,35-3-36,-3-3-3,12-3 0,5-6-1,5 2 3,0-7-4,-7-1 3,-4-2-3,-12 2 1,-6-3-1,-14 2 1,-7 2-1,-13 1-2,-11 6 1,-6 5-1,-8 7 2,-5 8 2,-1 7-2,4 8 2,3 4-1,8 2-2,15 1 2,10 0-1,13-6 1,13-6-4,10-5 4,7-9-3,2-4 2,6-4 0,-6-2 0,-4-1 0,-8 3 0,-7 3 0,-9 9 0,-11 7-1,-12 7 1,-9 4-1,-7 8 0,-2 2 0,-1 1 1,1 2-1,2-7 1,7-3 1,10-12-1,5-16 1,19 4 0,1-17 0,7-11 0,6-9-1,0-4 0,1-8-1,3 1-4,-14-14-12,13 22-16,-22-7-8,5 12 1,-15 1-2</inkml:trace>
  <inkml:trace contextRef="#ctx0" brushRef="#br0" timeOffset="12993.7432">840 13812 35,'13'-1'29,"5"0"1,1 2-7,-7-7-18,7 8-1,-3-7 1,4 6-1,-4-4 0,7 5 0,-5-2 0,7 2-1,-2-3 1,6 3-1,-2-4-1,5 1 0,0-2 0,8-3 0,-1-1-2,3 0 0,2 1 0,1 0 0,4 2 0,-1 3-1,5 2 1,3 1 0,-1 3 0,4-2 0,2 0 0,1 0 1,0-1-1,2-1 0,0 1 0,2-2 0,-2 0 0,2 2 0,1-1 0,3 2 0,-3 0 0,4 3 1,-3 0-1,3 1 0,-1 1 0,-2-1 1,-2 3-1,5-2 0,-1-5 0,4 2 1,5-1-1,-2-1 2,5-2-2,1-1 1,2 0-1,-4 0 1,3 0-1,3 1 0,-1-1 0,0 0 0,2 0 0,-1 0 1,4-2-1,1 1 0,-2-3 0,5 2 0,-1-3 1,2 2-1,1-2 0,1-1 0,2 3 1,0 1-1,1 0 0,0 1 0,2 0 0,-1 0 1,1 0-1,1-2 1,0 1-1,1 0 0,3-5 1,0 3-1,-4-2 1,1 0-1,-1 0 1,3 0-1,-7 2 0,3-2 0,-4 5 0,-2-5 1,-2 1-1,0 1 0,-1-2 0,-4 0 1,-3-2-1,2 2 0,-2-2 1,2 1-1,-3-1 0,-2 4 1,0-2-1,-3 4 1,2-1-1,-8 2 0,-1 3 1,2 2-1,0 2 0,-3-3 0,-1 4 0,3-2 1,0-1-1,0-1 1,1-1-1,0 1 1,3-1-1,3 0 1,0-1-1,2 4 0,-3-2 1,3 2-1,0 2 0,-2 0 0,2 2 1,-3-1-1,-1 2 0,4 1 0,-3-2 1,4 0-1,-2 1 0,1-3 1,-2 1-1,4-4 1,-1-1-1,2 1 1,1-4 0,1-1-1,-2-2 1,-1-2 0,-3 2-1,1-4 0,-7 3 0,1-3 0,-4 2 0,-3 1 0,-5-1 0,-2 0-1,-7-2 1,-2 3 0,-6 0 0,-7 1 0,-4 2-1,-10-6-3,1 18-12,-17-13-23,-12 2 1,0 0-3,1 9 1</inkml:trace>
  <inkml:trace contextRef="#ctx0" brushRef="#br1" timeOffset="112986.4624">1237 12890 38,'0'0'33,"7"-15"2,-7 15-2,0 0-24,2 18-3,-4 2-2,5 13 0,-4 7-1,3 15-1,-2 6-1,-4 11 1,1 0-2,-5 3-2,5-1-5,-8-16-10,9 0-17,-4-20-1,9-9 0,-3-29 1</inkml:trace>
  <inkml:trace contextRef="#ctx0" brushRef="#br1" timeOffset="113199.4746">895 13073 71,'-9'-10'38,"23"-2"0,17-14-1,18-5-35,12-11 0,14-1-2,9-3-2,-1-1-3,10 18-19,-21-5-12,-5 22 0,-17 1-2</inkml:trace>
  <inkml:trace contextRef="#ctx0" brushRef="#br1" timeOffset="113564.4955">1668 12929 56,'3'28'36,"-3"-6"-2,7 11 0,-6-3-28,5 8 0,-2 3-2,-3 7 0,-5-1-1,7 3-1,-7-8-1,3-2 1,0-11-1,5-8 0,5-9-1,8-12 1,5-10-1,3-9 0,4-6 1,5-3-1,1-4 1,-6 2-1,-4 3 1,-6 5-1,-2 9 1,-17 13-1,12-3 0,-15 16 1,1 5-2,-3 4 1,0 7-1,3-1-1,4-1-1,1-5-3,12 6-9,-2-21-20,15 2-2,-4-11 0,10-2 0</inkml:trace>
  <inkml:trace contextRef="#ctx0" brushRef="#br1" timeOffset="114184.531">2262 13193 60,'0'0'37,"-21"12"-1,15 8 1,-6 0-31,5 10-2,-1-2-2,4 4 1,4-4-2,5-2 0,4-6 0,5-6 0,2-10-1,5-5 0,7-7 1,-4-8-1,2-4 1,-2-3-1,-1-1 0,-7 0 1,-2 3-1,-6 1 1,-1 8-1,-7 12 0,5-15 1,-5 15 0,0 15-1,0 1 1,2 5 0,-1 3 0,1 4 0,4 0-1,5 1 1,-1-8-1,9-3 0,4-11 0,5-4-1,2-8 1,4-8-1,1-2 1,-4-4-1,-1 0 1,-5 2 0,-6 5 0,-7 8 0,-12 4 0,7 13 0,-9 3 0,-4 7 0,1 2 0,-4 2 0,4 3 0,1-4 0,3-3 1,1-3-1,5-10 0,-5-10 1,14 1 0,-8-12 0,4-8 0,-2-5 0,-1-5-1,-1-2 0,-1-5-2,3 5-1,-2-6-2,8 14-11,-5-8-21,10 12-2,1-6 0,6 14 1</inkml:trace>
  <inkml:trace contextRef="#ctx0" brushRef="#br1" timeOffset="114556.5522">3313 13205 55,'-14'-5'37,"-2"3"1,3 6-2,-9-1-25,4 8-6,-2 0-1,2 8-1,0 0 0,4 3-1,3-3-1,7 1 0,1-5-1,12-4 0,7-6 1,3-5-1,6-1 0,1-2 0,1 0 0,-1 1 0,-4 3 1,-6 6 0,-7 4-1,-7 8 1,-3 1-1,-6 7 1,-3 0-1,-4-1 0,2 2-1,-2-8-3,10 10-17,-9-24-17,13 7 0,0-13-2,0 0 1</inkml:trace>
  <inkml:trace contextRef="#ctx0" brushRef="#br1" timeOffset="114975.5762">4812 12983 66,'-7'-19'40,"1"-3"-2,6 22 2,-5-13-34,5 25-2,-3 14-2,3 19 1,-5 15-2,1 10 0,-3 10-2,1 2 0,6-3-3,2-11-1,16-3-7,-5-28-26,22-8 0,6-25-2,13-7 2</inkml:trace>
  <inkml:trace contextRef="#ctx0" brushRef="#br1" timeOffset="115353.5978">5352 13008 91,'-34'-10'39,"6"16"3,-9-7-15,9 19-21,0 3-2,6 6 0,7 0-3,6 3 1,8-3-1,9-8 0,8-6-1,14-9 1,5-15 0,8-7-1,4-12 2,4-7-1,-3-4 0,-3 0-1,-8 3 2,-6 6-2,-11 7 0,-7 12 1,-13 13-1,-1 19 1,-13 17-2,-4 15 1,-9 13-1,-1 9 0,-2 12-2,-3-1-1,10 3-4,-9-17-29,24 6-4,-2-23 0,20 2 0</inkml:trace>
  <inkml:trace contextRef="#ctx0" brushRef="#br1" timeOffset="115854.6265">6402 12861 66,'-6'13'40,"-17"-2"-1,5 13 1,-14-3-35,10 7-2,-1-3 1,5 2-1,-1-6-1,13 0 1,5-4-1,12-1-1,5-6 0,7 3 0,5-2-1,4 1 1,0 2-1,-2 4 1,-6 4-1,-4 2 0,-12 7 0,-8 3 0,-9 4 1,-7 2-1,-7 1 0,-5-4-1,2-4-1,-1-9-2,13 3-5,-5-21-30,19-6-1,15-11-1,11-3 0</inkml:trace>
  <inkml:trace contextRef="#ctx0" brushRef="#br1" timeOffset="116705.6752">6687 13310 70,'0'0'41,"26"11"-2,-8-21-3,11 2-33,4-10 0,2 0 0,0-6-1,-2-3 0,-9 3-1,-10 1 0,-8 1 0,-11 2 1,-10 10-1,-13 4 0,-5 7 1,-6 8-1,-2 7 1,0 9-1,6 4 0,5 7 0,9-2 0,14 1-1,13-3 0,15-4-1,13-11 0,11-8-1,13-6-1,2-11-3,11-2-3,-11-19-17,11 12-14,-16-12 1,-2 10-1,-21-12 26,-2 11 10,-14 2 3,-11 1 6,-5 17 18,0 0 15,-18 10-1,-3-2 1,13 21-24,-15-4-8,12 13-2,-3 0-1,2 4-2,3-2 1,3 1-1,3-5 0,1-4 0,1-6-1,2-10 1,-1-16 0,0 0-1,12-6 0,-6-13 1,1-9-1,-3-4 1,5-8-1,2-1 0,1-5 0,5-2 1,2 7-1,4 3 0,1 3 0,-1 5 1,6 7-1,-1 6 1,1 7 0,-4 6-2,0 4 1,-3 5 1,-5 3-1,-3 6 0,-5 5 1,-5 4-2,-8 6 1,-5 3-1,-5 4 1,-4 6 0,-6 2 0,0-2-1,-8 4 1,-1 3 0,2-2 0,-3 3 1,4-3-1,-1-1 0,3-3 1,4-2-1,3 0-1,3-1 0,6-2-3,-4-5-4,11 9-32,-11-11-1,7 6-1,-10-9 0</inkml:trace>
  <inkml:trace contextRef="#ctx0" brushRef="#br1" timeOffset="117087.697">7849 12659 57,'10'-2'39,"0"16"-1,-10 9 2,-3 22-33,-12 8-3,-1 17 1,-6 12-3,-2 9 0,-3 5 0,-1 2-2,3-2 0,5-9-1,6-6-3,2-29-16,15 2-19,-3-19 0,12-12-2,-12-23 2</inkml:trace>
  <inkml:trace contextRef="#ctx0" brushRef="#br1" timeOffset="117256.7067">7636 13351 75,'-22'-25'42,"13"13"0,-3-7 1,12 19-37,21-22-2,8 10-2,16-4-3,3-5-4,22 12-30,-5-14-6,14 8 0,-7-6-2</inkml:trace>
  <inkml:trace contextRef="#ctx0" brushRef="#br1" timeOffset="118509.7783">8537 12961 16,'4'18'33,"-8"5"0,-2 6 2,1 2-22,5 18-6,-6-5-2,7 3-4,4 3-8,-4-9-24,9-5-3,4-9 1,3-12-1</inkml:trace>
  <inkml:trace contextRef="#ctx0" brushRef="#br1" timeOffset="118942.8031">8748 12946 46,'-5'-10'39,"5"-2"-2,0 12 2,19-26-25,5 12-11,9-7 0,6 2-1,4 0 1,2 5-2,-2 2 0,-6 7 0,-8 7 0,-11 10 0,-9 5 0,-14 8 0,-12 5 1,-4-1-1,-4 1 1,2-2-1,6-4-1,3-3 1,14-5 0,9-9 0,12-2-1,7-3 0,5-2 1,2 4 0,-4 2 0,-4 5 0,-13 7 1,-8 9-1,-17 4 0,-6 8 0,-10 0 0,-5 4-2,5-3 0,2-6-2,16-4-4,9-30-33,16 19 0,19-25-1,18-5-1</inkml:trace>
  <inkml:trace contextRef="#ctx0" brushRef="#br1" timeOffset="119711.8471">9909 12892 42,'3'-12'36,"-3"12"1,0-15 0,0 15-28,0 0-3,-3 27 0,-8-1-1,7 14 0,-7 10-2,2 9-1,0 6 0,-1 4 0,0-3 0,4-4-2,2-8 2,2-7-2,-2-17 1,3-9 0,1-21 0,0 0 0,5-20 0,-1-11 0,3-12 0,2-7 0,2-9 0,4-5-1,1-8 1,6-3-1,3 1 0,2 4 1,7 6-1,4 4 0,0 9 0,8 10 0,-2 15 0,-2 15 0,-4 12 0,-3 11 1,-8 12-1,-10 10 0,-9 8 0,-11 5 1,-10 3-1,-10-1 0,-7 0 0,-6-9 1,1-7-2,-1-6 0,5-5-2,2-12-1,15 2-3,-2-22-13,16 10-19,16-1-1,11 2-1,0-5 2</inkml:trace>
  <inkml:trace contextRef="#ctx0" brushRef="#br1" timeOffset="120128.8709">10691 13118 68,'0'0'41,"-33"8"-1,8 7 2,-10-2-36,5 9-1,-10 1 0,11 8-2,-1-1 0,8 1-1,6-2-1,14-6 0,10-10 0,16-10 0,13-14-1,12-16 1,11-14-1,7-11 1,-1-12-1,5-4 1,-10-2-1,-4 1 1,-14 1 0,-12 11 0,-14 10-1,-8 15 1,-10 19-1,-13 20 1,-6 21 0,-7 18 0,2 16-1,-3 14 1,6 5-1,5-2-1,10-3 0,7-13-4,21-9-3,-4-26-19,25 3-16,-3-23 1,13 1-1,-2-16 2</inkml:trace>
  <inkml:trace contextRef="#ctx0" brushRef="#br1" timeOffset="120250.8779">11352 13336 93,'14'0'42,"-26"-1"1,12 1-2,-25 10-38,10-13-4,15 3-7,-24-7-32,24 7-3,0-20 1,5 11-2</inkml:trace>
  <inkml:trace contextRef="#ctx0" brushRef="#br1" timeOffset="136476.806">11855 12709 70,'21'-9'40,"-9"-4"0,14 1 0,-4-7-36,11-2-3,6 0 1,8 2 0,-2 3-1,2 6 0,-4 5-1,-6 5 0,-11 6 0,-5 11 0,-12 6 0,-9 7 0,-15 8 0,-9 8 1,-13 5-1,-7 7 0,-9 2 0,-8 3 1,-3 3 0,1 0-1,2-5 1,6-2 0,6-6 1,16-4-1,13-12 0,21-5 1,20-17-1,20-8 0,20-12 1,19-9-2,9-6 1,10-6 0,-2 1 0,-2-2-1,-10 3-1,-15 7 0,-11 13-5,-26-8-32,0 21-3,-19-9 0,4 9-1</inkml:trace>
  <inkml:trace contextRef="#ctx0" brushRef="#br1" timeOffset="136663.8167">12939 13311 89,'-9'10'42,"5"6"0,-15-16-2,19 0-39,-10-4-3,6-10-6,4 14-33,6-27 2,6 18-4,-6-12 3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11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45444930"/>
              </p:ext>
            </p:extLst>
          </p:nvPr>
        </p:nvGraphicFramePr>
        <p:xfrm>
          <a:off x="214283" y="685800"/>
          <a:ext cx="8750332" cy="455676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3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Preliminaries, roll and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3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3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name of the next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3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be learning next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3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objectives of the next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3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be learning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3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a due date for the End of Topic Test on Matter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3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influence our </a:t>
                      </a:r>
                      <a:r>
                        <a:rPr kumimoji="0" lang="en-US" sz="235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endParaRPr kumimoji="0" lang="en-US" sz="23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3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Book marking, </a:t>
                      </a:r>
                      <a:r>
                        <a:rPr kumimoji="0" lang="en-US" sz="235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3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marking, HRT, </a:t>
                      </a:r>
                      <a:r>
                        <a:rPr kumimoji="0" lang="en-US" sz="235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3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H’s HDSDRM and preparation of the new title page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3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Whether we are ready for the quiz so we can stay up to date with the other classes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abl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9252" y="76200"/>
            <a:ext cx="9049651" cy="6065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895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0627387"/>
              </p:ext>
            </p:extLst>
          </p:nvPr>
        </p:nvGraphicFramePr>
        <p:xfrm>
          <a:off x="228600" y="228600"/>
          <a:ext cx="8686800" cy="3779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43400"/>
                <a:gridCol w="4343400"/>
              </a:tblGrid>
              <a:tr h="8077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Homework Item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and/or Knowledge Practised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err="1" smtClean="0"/>
                        <a:t>Scipad</a:t>
                      </a:r>
                      <a:r>
                        <a:rPr lang="en-NZ" sz="2800" dirty="0" smtClean="0"/>
                        <a:t> pages 196 – 206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Food Chains, Food Webs, Adaptations and Habitats</a:t>
                      </a:r>
                      <a:endParaRPr lang="en-NZ" sz="2800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Ecology Project Due 9 August 2013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Presenting </a:t>
                      </a:r>
                      <a:r>
                        <a:rPr lang="en-NZ" sz="2800" smtClean="0"/>
                        <a:t>researched information</a:t>
                      </a:r>
                      <a:endParaRPr lang="en-NZ" sz="2800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NZ" sz="2800" dirty="0" err="1" smtClean="0"/>
                        <a:t>Scipad</a:t>
                      </a:r>
                      <a:r>
                        <a:rPr lang="en-NZ" sz="2800" dirty="0" smtClean="0"/>
                        <a:t> pages</a:t>
                      </a:r>
                      <a:r>
                        <a:rPr lang="en-NZ" sz="2800" baseline="0" dirty="0" smtClean="0"/>
                        <a:t> 49 – 53</a:t>
                      </a:r>
                    </a:p>
                    <a:p>
                      <a:r>
                        <a:rPr lang="en-NZ" sz="2800" baseline="0" dirty="0" smtClean="0"/>
                        <a:t>Due: Monday 26 August 13</a:t>
                      </a:r>
                      <a:endParaRPr lang="en-N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dirty="0" smtClean="0"/>
                        <a:t>Matter</a:t>
                      </a:r>
                      <a:endParaRPr lang="en-NZ" sz="2800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302400" y="4087800"/>
              <a:ext cx="5875200" cy="97524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8080" y="4079160"/>
                <a:ext cx="5885640" cy="988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78975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8525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1723</TotalTime>
  <Words>141</Words>
  <Application>Microsoft Office PowerPoint</Application>
  <PresentationFormat>On-screen Show (4:3)</PresentationFormat>
  <Paragraphs>22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173</cp:revision>
  <dcterms:created xsi:type="dcterms:W3CDTF">2006-08-16T00:00:00Z</dcterms:created>
  <dcterms:modified xsi:type="dcterms:W3CDTF">2013-09-11T23:50:34Z</dcterms:modified>
</cp:coreProperties>
</file>