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56" r:id="rId3"/>
    <p:sldId id="312" r:id="rId4"/>
    <p:sldId id="317" r:id="rId5"/>
    <p:sldId id="319" r:id="rId6"/>
    <p:sldId id="32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6T03:13:41.18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1526 1032 28,'0'0'33,"0"0"2,0 0 0,21-53-13,-21 53-12,0 0-1,0 0 0,0 0-1,0 0-4,-4-17 0,3 55-2,4 18 1,-2 17-2,-4 15 0,-1 13 0,-2 9-2,-1-1 2,0-11-3,1-10 2,-1-14-6,10-8-4,-6-31-27,14-15 1,-11-20-1,25-13-1</inkml:trace>
  <inkml:trace contextRef="#ctx0" brushRef="#br0" timeOffset="241.0138">1345 1155 87,'-68'-61'39,"68"61"0,-55-49 2,55 49-33,0 0-7,-31-61 1,31 61-2,0 0 2,69-45-3,-21 33-1,9-2-4,11-3-21,7 2-12,6 1-1,-1 4 0,2 4-2</inkml:trace>
  <inkml:trace contextRef="#ctx0" brushRef="#br0" timeOffset="662.0379">2081 1436 86,'25'5'37,"-1"-1"0,6 3 2,6-6-37,7-1 1,4-9-1,4-6 1,1-6-1,1-7 0,-4-6 0,-5-5-1,-44 39 1,0 0-1,42-65 1,-42 65-1,0 0 0,0-65 0,0 65 1,0 0-1,-81-35 2,21 42-2,-7 14-1,-8 15 1,5 11-1,10 13 0,17 8-1,23 3-1,26-10-2,15-13-1,25-8-5,10-25-29,22-7 0,10-20-1,17-10 0</inkml:trace>
  <inkml:trace contextRef="#ctx0" brushRef="#br0" timeOffset="1012.0579">3085 1119 107,'-34'-11'41,"-14"19"1,-8 15-3,-7 11-38,3 14 1,5 4-1,21-3 0,29-21-1,14-7 0,17-11-1,14-10 1,12-5 0,5-5 0,5-1 0,-1 1 0,-9 0 0,-3 9 1,-13 7-1,-10 9 1,-15 6-1,-12 11 0,-11 8 1,-8 6-2,-6 8 1,-2-6-2,-1-3 0,1-8-4,15-6-3,-2-26-31,29-9-1,1-24 1,22-8-1</inkml:trace>
  <inkml:trace contextRef="#ctx0" brushRef="#br0" timeOffset="1233.0705">3556 684 96,'0'0'41,"9"-44"0,-9 44 2,0 0-42,1 53 2,-16 50-2,0 27 0,-6 7-3,8-5 2,10-12-9,-4-26-30,14-17-2,-7-28 1,6-13-1</inkml:trace>
  <inkml:trace contextRef="#ctx0" brushRef="#br0" timeOffset="1563.0894">3292 1208 104,'0'0'41,"28"13"0,-9-9 0,21-23-39,-40 19 0,52-14 0,-52 14 0,71-20 0,-71 20 0,85-23-1,-85 23 0,89-26 0,-89 26 0,86-15 0,-35 8-1,19 15 1,-19 11-2,-6 13 0,-31 14 0,-14 11 0,-14 0-4,-1 0 1,7-8-9,-7-17-27,20-6 0,-2-13-1,12-10 0</inkml:trace>
  <inkml:trace contextRef="#ctx0" brushRef="#br0" timeOffset="1744.0998">4036 949 100,'-21'-78'40,"21"78"1,-19-68-3,19 68-42,-11-53-2,11 53-22,0 0-12,0 0 2,0 0-3</inkml:trace>
  <inkml:trace contextRef="#ctx0" brushRef="#br0" timeOffset="2111.1208">4270 896 99,'29'67'41,"-13"4"2,-15 3-4,-5 1-33,-11-6-3,6-4 1,-5-14-4,10-13 1,1-8 0,8-13-1,6-15 0,3-11 0,7-13 1,4-10-1,-25 32 2,31-47-2,-31 47 2,32-59-2,-32 59 0,44-65-2,-44 65 2,48-66-1,-48 66 1,52-51 0,-52 51 0,52-41-1,-52 41 2,53-17 0,-33 12-2,27 21 1,-5 18-3,-11 17-1,-3 5-4,-16-6-20,10-2-13,-5-11 2,9-16-2,-1-11 2</inkml:trace>
  <inkml:trace contextRef="#ctx0" brushRef="#br0" timeOffset="2577.1474">5217 1094 74,'0'0'42,"0"0"0,-27-47 1,-1 57-13,-19 7-24,3 21-1,-2 8-3,13 4 1,9-1-1,22-11-1,16-21-1,8-9 1,8-11 0,3-11 0,-33 14 1,0 0-2,61-45 0,-61 45 0,44-46 0,-44 46 0,41-52 0,-41 52 0,33-47 0,-33 47 0,0 0 0,36-46 0,-36 46-3,2 22 4,-2 23-2,-3 32 0,-13 25-1,0 20 1,-9 12-1,10 1 1,-8-22 0,1-8 0,-9-16 1,1-10 0,-6-24 0,-6-11 0,-6-18-1,-5-12 0,-5-12-2,-5-21-6,18-1-30,-19-32-3,17 0 1,-1-27-1</inkml:trace>
  <inkml:trace contextRef="#ctx0" brushRef="#br0" timeOffset="3208.1835">6648 743 94,'32'-78'39,"-32"78"2,8-78 0,-8 78-38,-15-68 2,15 68-1,0 0-1,-65-49 0,65 49-2,-61 18 1,61-18 0,-71 60-1,38 10 1,-25 50-3,15 28 2,13 7-3,17 1 2,11-20-5,9-32-7,16-28-26,-6-36-3,12-12 2,-11-25-2</inkml:trace>
  <inkml:trace contextRef="#ctx0" brushRef="#br0" timeOffset="3960.2265">6137 1207 107,'0'0'41,"-48"-32"1,48 32-2,0 0-36,0 0-1,-18-54 0,18 54-1,0 0 1,73-29-2,-73 29 0,83-17 0,-32 13 0,-1-5-1,6 0 0,-4-3 0,1 5 0,-4-1 0,-49 8 0,88-8 0,-88 8 1,48 16-1,-23 13 0,-30 8-1,-11 13 1,-8 0-1,4 8 1,2-6-1,21-5 1,12-12-1,9-13 1,7-11 0,11-13 1,3-10-1,5-12 0,-4-13 0,-46 37 1,42-45 0,-42 45-1,35-54 1,-35 54-2,18-62 1,-18 62 0,9-58 0,-9 58 0,-7-49 0,7 49 1,0 0-1,-20-58 0,20 58 2,0 0-1,0 0 1,0 0-2,0 0 0,0 0 0,0 0 0,0 0 0,59-21 0,-59 21 0,59 22 0,4 16 0,-2-2-2,4 8 1,-16 0 0,-15 4 1,-24-2-1,-14 1 1,-10-14-1,0-7 1,-4-5 0,5-9 0,1-9 1,12-3-1,0-23 0,9-4 1,6-8-1,-15 35 1,19-48 0,-19 48-1,36-52 2,-36 52-4,42-59-1,-42 59-10,60-59-27,-60 59-3,56-52 0,-56 52 1</inkml:trace>
  <inkml:trace contextRef="#ctx0" brushRef="#br0" timeOffset="4602.2633">8836 864 59,'0'0'41,"14"-60"-1,-14 60 1,0 0-13,13-54-23,-13 54 0,0 0-1,0 0-1,0 0-1,-48-15 1,48 15 0,-53 42 0,41-15-2,-44 53 1,-5 12-1,17 8 0,14 1 0,26-5-1,22-22-1,31-25 1,32-47 0,11-28 1,-43 5 0,8-5 1,-7-10-2,3-4 1,-53 40 1,90-92-2,-61 37 1,-2 0-2,-11-1 2,-7-1-2,-16 5 1,-3 3 0,10 49 0,-42-82-2,42 82-1,-62-63-1,62 63-1,-66-40-6,66 40-19,0 0-11,-47-32-1,47 32 1,0 0 1</inkml:trace>
  <inkml:trace contextRef="#ctx0" brushRef="#br0" timeOffset="4803.2748">9640 676 105,'76'37'41,"-76"-37"2,32 54-2,-17-3-38,-55 27-2,-20 8 1,-18 1-3,16-5 0,6-10-4,15-17-6,19-21-28,8-21-1,14-13 2,-5-18-3</inkml:trace>
  <inkml:trace contextRef="#ctx0" brushRef="#br0" timeOffset="5003.2862">9389 1077 106,'-5'-50'41,"5"50"2,0 0-1,-2-53-36,2 53-2,0 0 0,0 0-2,46-18 0,-46 18-1,60 15-3,-60-15-1,88 28-2,-34-16-7,-4-2-28,14-1-2,-5-3 1,10-4-2</inkml:trace>
  <inkml:trace contextRef="#ctx0" brushRef="#br0" timeOffset="10225.5849">10282 969 73,'0'0'39,"27"-49"0,-27 49 1,0 0-32,0 0-2,0 0 0,0 0-1,0 0-1,0 0 0,0 0 0,0 0-2,-46 21 1,35 20-1,-3 3-1,13 8 1,-1-2-3,16-3 2,4-12-2,12-13 2,1-17-2,5-12 2,-36 7-1,0 0 1,68-34 0,-68 34 0,54-43-1,-54 43-1,53-55 1,-53 55-1,53-61 1,-53 61-2,49-56 1,-49 56 0,0 0 0,61-53 3,-61 53-2,0 0 1,28 44-1,-16 17 1,-14 26-1,1 25 0,-11 12 1,2 9-2,-8-8 1,3-25 0,-4-17 0,-5-10 0,-1-15 0,-3-7 0,-4-13 1,-1-10-2,-4-13 1,-2-13-1,2-10 0,-6-11 0,10-8-2,-3-11 0,10-3-1,6-10-4,22 5-19,-4-15-11,22 8 0,5-3-2,15 10 1</inkml:trace>
  <inkml:trace contextRef="#ctx0" brushRef="#br0" timeOffset="10902.6236">11445 1007 90,'0'0'40,"41"-48"0,-41 48 1,0 0-36,0 0-1,0 0-1,-48-38 2,48 38-2,-49 6 0,49-6 0,-42 27-1,-10 12 0,-9 8 0,10 10 1,8 1-3,20 4 1,12-9-1,23-13 0,26-24 1,5-16-1,9-15 0,7-10 1,-59 25 0,63-38-1,-63 38 1,57-51-2,-57 51 2,55-60-2,-55 60 1,40-63-1,-40 63 1,37-57-2,-37 57 1,18-47 1,-18 47 0,0 0 1,0 0 0,0 0-1,14 37 0,-6 30 1,-1 23-2,4 25 1,-3 7-1,3 16-1,-5-7 1,-4-26-1,-7-14 3,-6-5-3,-7-13 3,-8-6-1,-6-14 1,-6-6-1,-6-13 0,-5-11 1,-1-13-1,-2-12 0,4-13 0,3-14-1,7-2-1,7-12-2,11 3-1,6-16-8,27 16-11,-10-13-13,25 11-4,2-4 1,19 7 0</inkml:trace>
  <inkml:trace contextRef="#ctx0" brushRef="#br0" timeOffset="11397.6519">12041 1129 81,'0'0'41,"0"0"-3,0 0 3,0 0-23,0 0-15,0 0-1,0 0 1,25-49-1,-25 49 1,46-5-2,-46 5 0,59-9 0,-59 9 0,65-19-1,-65 19-1,67-24 1,-67 24 0,52-30 0,-52 30-1,0 0 1,42-52 0,-42 52 1,0 0 0,0 0 1,0 0 1,-71-39-1,71 39 1,-67 18-1,-6 12 0,6 16 0,3 7 1,21 13-3,18-4 0,32-3 0,24-17-2,24-27 0,13-11-2,9-16-3,-31 4-11,-46 8-15,92-34-7,-45 13-1,4 1-2</inkml:trace>
  <inkml:trace contextRef="#ctx0" brushRef="#br0" timeOffset="11803.6752">12800 985 99,'0'0'42,"0"0"1,20 3 0,-43 23-33,-5 16-5,-13 7-1,4 11-1,-1-14-1,17 3 0,7-14-2,18-21 0,8-13 2,7-13-2,-19 12 0,0 0 0,0 0 0,61-64 0,-61 64 0,47-49 0,-47 49 0,46-61 0,-46 61 0,57-55-3,-57 55 3,54-52 0,-54 52 0,62-31 3,-62 31-3,58-19 0,-58 19 0,30 9 0,23 12 0,-4 24 0,-13 10 0,-1 5 0,-9-3 0,-3-5 0,-7-13-8,-16-26-9,23-4-9,-23-9-13,32-9-3,-11-6-1,14-2 2</inkml:trace>
  <inkml:trace contextRef="#ctx0" brushRef="#br0" timeOffset="11970.6847">13741 1248 127,'-15'12'45,"9"5"-2,-13-12-3,7 0-40,12-5 0,-11-10-15,22 1-9,-17-9-12,6 18-8,4-17 0,-4 17-2</inkml:trace>
  <inkml:trace contextRef="#ctx0" brushRef="#br1" timeOffset="17185.983">1690 1937 55,'14'-8'33,"1"-6"-1,3 5 0,1-7-28,4 10 1,-3-3-1,7 6 1,-7-3-1,7 6-1,-5 0 0,4 1-1,1 0 0,6 1 0,0-3-1,5 1 0,4-1 0,2-1 0,4-3-1,8 2 1,-1-4 0,4 4-1,1 0 1,3 1-1,-2 2 1,3 1-1,-1 0-1,2 1 1,1-2 0,4-1 0,3-2 0,3-3 0,7-1-1,-2-2 1,3 2 0,-2-2 0,2 3 0,-2 1 0,-2 4 0,2 2 0,-1 5 0,2 0 0,0 3 0,0-1 1,3-1-1,0 1 1,3-1-1,1-2 0,4-1 1,1-3-1,4-1 0,2 0 1,2-1 0,1 1-1,4-1 1,-2 2-1,0-1 1,-1 1-1,3 2 1,-4-2-1,3 1 1,3-2-1,2-1 0,-2-1 0,-1-2 1,7-2-1,-5 1 0,6 0 0,0-3 0,-2 5 1,-2-3-1,0 2-1,0 0 1,-1 0 0,2 1 0,1-1 0,-2 1 0,-2-4-1,1 1 1,1-3 0,1 1-2,3-2 3,0 0-3,-4 0 2,1 1-1,-1 1 1,-5-2-1,4 6 1,-1-2 0,-2 3 0,-1-1 0,1 1 0,-2-1 0,-1 0 0,3 0 0,3 1 1,-3-2-1,-1 0 0,-3 2 1,3 1-1,-4-2 0,3 2 0,0 0 0,-4-1 0,0 0 0,1-1 0,-4 2 0,2-1 0,-3-2 0,1-2 0,-2 1 1,-3 1-1,-1-2 0,-7 0 0,3-4 0,-3 4 0,-5-2 1,-3 3-1,-7 1 0,1 1 0,-2 2 1,-2 1-1,-4 0 0,-2 1 0,-3 1 0,-2 0 1,-5 0-1,-2-2 0,-3 1 1,-6 0-1,4-1 1,-4 0-1,-3-2 1,4 2-1,-10 1 1,4 0-1,4 0 0,-2 2 0,-2-2 0,0 0 0,1 0 1,-3 0-1,2-2 0,-1 0 1,-2-4-1,-1 1 1,-2 0-1,1-5 1,0 8-1,-7-4 1,1 4-1,-6-3 1,-5 5-1,-1-2 1,-14 2-1,12 2-1,-12-2-1,0 0-2,0 0-4,-17 0-23,17 0-5,-15-1-1,15 1-1</inkml:trace>
  <inkml:trace contextRef="#ctx0" brushRef="#br2" timeOffset="22837.3062">1333 2635 62,'0'0'33,"-23"-20"1,7 19-1,-16-6-23,14 19-3,-18 0 0,1 16-2,-7 3 0,-4 19-2,-3 8 0,2 13-1,1 9 0,3 8-2,9 0 1,16 4-1,11-1 0,22-5 0,17-10 0,16-12 0,13-15 0,12-21 2,12-20-1,4-20 0,1-24 0,-1-20 1,-9-25 0,-8-12 0,-14-10-1,-13-2 1,-22-2-1,-17 5 0,-15 8-1,-21 12-1,-14 17 0,-14 15 0,-9 15 0,-2 11 1,8 17-2,3 7-1,16 23-6,4-8-24,30 20-4,10-4 1,25 9-4</inkml:trace>
  <inkml:trace contextRef="#ctx0" brushRef="#br2" timeOffset="23638.3521">2340 2939 69,'-12'-9'33,"-2"1"0,3 8-2,-4-3-26,15 3-2,-19 2 0,19-2 0,-16 10-1,16-10 0,0 0-1,-12 13 2,12-13-1,0 0 1,0 0 0,0 0 0,0 0 0,0 0 0,0 0 0,0 0-1,0 0-1,0 0 1,0 0-2,0 0 1,-10-5-1,10 5 0,0 0 0,0 0 0,0 0 0,0 0 0,0 0 0,0 0 0,0 0 1,0 0-1,0 0 1,0 0-1,0 0 1,0 0-1,0 0 1,0 0-1,0 0 0,0 0 0,0 0 0,0-11 0,0 11 0,0 0 0,0 0 0,0 0 0,0 0 0,10-11 0,-10 11 0,0 0 0,0 0 0,0 0 0,0 0 0,0 0 1,0 0-1,0 0 0,0 0 0,0 0 0,0 0 0,0 0 0,0 0 0,0 0 0,0 0 0,0 0 0,0 0 0,0 17 0,-6 0 1,-8 3-1,-1 12 1,-8 9-1,-8 9 1,-4 10-1,-8 3 1,1 3-1,0 0-1,4-10-1,9-5-2,5-21-5,26-5-26,-2-25-3,23-17 1,-1-20-2</inkml:trace>
  <inkml:trace contextRef="#ctx0" brushRef="#br2" timeOffset="23855.3645">2060 2982 92,'-16'-5'38,"-5"-1"0,21 6 1,-17 11-33,16 3-1,3-3-2,12 10-1,1 1-1,7 8 0,5-3-1,6 4 0,6-1-2,3-3-1,7 5-4,-9-21-27,16 9-4,-8-18 0,10 3-1</inkml:trace>
  <inkml:trace contextRef="#ctx0" brushRef="#br2" timeOffset="24340.3922">2783 2944 85,'-21'10'37,"5"20"1,-12 0 1,18 13-32,-13 2-1,11 10-1,-4-5-1,11-2-2,5-5 0,9-8-1,7-16 0,9-13 0,8-16-1,5-15 1,2-14-1,4-10 1,-2-9 0,0-3-1,-7-1 1,-3 4-1,-9 12 1,-7 7-1,-3 17-1,-13 22 1,0 0 0,2 46-1,-7 17 1,-3 21-2,-2 16 2,1 16 0,-1 13 0,-1 5 0,0-1 0,-3-12 0,0-10 1,1-15-1,-4-16 0,0-18-1,0-17 0,-3-20-1,3-15-2,-1-28-1,12-2-11,-9-32-22,13-5 0,-2-22-1,11-2-1</inkml:trace>
  <inkml:trace contextRef="#ctx0" brushRef="#br2" timeOffset="24893.4238">3571 3042 86,'-29'-10'38,"2"10"1,-12-3 0,7 16-33,-9 4 0,7 9-1,0 2-2,8 6 0,4 2-1,8-1-1,13-3 0,7-4 0,10-8-1,6-7 0,7-10 1,6-9-2,2-10 1,-1-7 0,-1-13 0,-8-5 0,-1-4 0,-9-1 0,-4-1 1,-7 6-1,-2 5 1,-8 12-1,-1 14 0,5 10 0,-19 30 0,8 16 1,-1 17-1,2 20 0,1 12 1,2 10-1,2 8 1,-1-1-1,2-5 1,-2-12-1,1-10 0,-4-14 1,-1-13-1,-8-15 1,-3-19-2,-3-16 0,-3-14 0,3-17-2,4-14-3,-2-23-5,22 1-26,-9-21-3,18 3 0,2-15-1</inkml:trace>
  <inkml:trace contextRef="#ctx0" brushRef="#br2" timeOffset="25599.4642">3817 3051 87,'-5'19'38,"5"-19"-1,-1 14 2,1-14-35,20-14-1,6-1 0,4-1-1,7-6 0,4-3-1,-2-2 0,1 1-1,-9 0 1,-6 3 0,-11 0 0,-7 1 0,-8 6 0,-12 6 0,-9 7 0,-5 6 0,-11 12 0,0 11 0,-3 4 0,2 11 1,5 4-1,6 7 0,13-3 0,11-3 0,14-7 0,13-9-1,16-8 1,7-14 0,12-14-1,4-10 1,3-8-1,-2-7 1,-4-6-1,-4 1 1,-11-1-1,-9 5 0,-8 5 1,-8 9 0,-9 5-1,-10 13 0,0 0 0,-19 30 1,4-2-2,1 4 1,0 6 0,1 0 0,4-1-1,6-8 1,6-6 0,6-11 0,5-14 0,7-11 0,1-13 0,4-4 1,2-8 0,1-5-1,-3 0 1,0 0-1,-5 6 0,-3 8 1,-7 10-1,-3 6 0,-8 13 0,6 16 0,-5 9 0,0 11-1,2 6-1,1 2-2,13 11-5,-4-19-14,27 10-17,-7-19 0,20 3-1,2-24-1</inkml:trace>
  <inkml:trace contextRef="#ctx0" brushRef="#br2" timeOffset="26627.523">5795 2824 85,'-2'-15'37,"2"15"-2,0 0 2,0 0-34,-18 9 1,9 13 0,-5 6-1,2 4 0,2 4-1,-1 5 1,5-3-1,5 2 0,5-8-1,10-7 0,5-11 1,10-9-1,4-11 0,9-11 0,2-10 1,7-9-1,-3-2 0,0-5 0,-6 1 0,-4 4-1,-9 1 1,-6 9-1,-6 9 0,-6 6 0,-11 13 0,0 0 0,-13 28 0,-1-2 0,1 12 0,-3 0 0,7 5 0,-1 2 0,7-5 0,6-4 1,10-10 0,3-9-1,5-10 1,4-11 1,3-6-1,0-8 0,-3-9 0,1-4 0,-7-3-1,-1 0 0,-6 2-1,-2 3 0,-3 6-2,-5 0-1,6 12-3,-8-5-4,19 21-20,-19-5-8,22-1 1,-10-2-2</inkml:trace>
  <inkml:trace contextRef="#ctx0" brushRef="#br2" timeOffset="26853.536">6898 2741 90,'5'10'36,"-7"12"1,-15-6 0,11 12-30,-11 3-3,5 8 0,0 3-1,1 4-1,2-2 0,1-3-2,7-4-2,-1-12-2,14-2-9,-12-23-23,31-13-1,-10-19 0,12-3-1</inkml:trace>
  <inkml:trace contextRef="#ctx0" brushRef="#br2" timeOffset="27011.545">6910 2399 96,'-29'-29'36,"11"16"2,-4 0-4,11 12-32,11 1-6,0 0-30,30-4-1,-2-10-1,18 5-2</inkml:trace>
  <inkml:trace contextRef="#ctx0" brushRef="#br2" timeOffset="27265.5595">7468 2152 97,'-17'9'38,"6"15"2,-10-3-2,13 17-33,-6 9-1,5 10 0,1 11-2,3 11 1,-1 6-2,3 2 1,4-3-2,-1-5 0,5-10-2,1-10-2,7-12-2,-1-27-5,19-4-26,-6-31-2,14-5 1,-5-22-1</inkml:trace>
  <inkml:trace contextRef="#ctx0" brushRef="#br2" timeOffset="27479.5718">7862 2106 89,'13'-18'40,"-13"18"-1,4 34 2,-13 19-26,4 16-9,-5 11-3,3 12 0,-4 4-2,7 2 0,-2-5-3,3-10-1,4-2-6,-12-20-29,16 1-2,-7-24 0,6-1-1</inkml:trace>
  <inkml:trace contextRef="#ctx0" brushRef="#br2" timeOffset="28280.6176">9149 2657 86,'4'-15'38,"-8"-6"0,4 21 0,-19-6-34,19 6-1,-11 13 0,5 7-1,0 3 1,0 9-2,3 5 0,-2 6 0,5 2 0,0 1 0,0-4 0,4-5-1,-2-7 0,1-7 1,2-9-1,-5-14 1,14-6-1,-2-16 1,1-12 0,4-8-1,-3-8 2,1-7-3,1-4 2,-2 1-1,0 5 1,-5 10-1,-3 4 0,-3 11-1,-1 8 1,-2 22 0,12-10 0,-1 13 0,8 6-2,4 1 0,11 1-2,5-2-2,17 7-11,-6-15-21,12 9-1,-7-11-1,4 7 1</inkml:trace>
  <inkml:trace contextRef="#ctx0" brushRef="#br2" timeOffset="28640.6382">9633 2756 65,'-26'27'39,"14"1"-2,2-13 2,22-2-16,4-9-20,17-7 0,8-7 1,12-5-1,4-11-1,4-1 1,-6-7-2,-5 2 0,-9-3 0,-12 2-1,-19 2 1,-11 4-2,-16 7 2,-12 8-2,-10 10 2,-5 6 0,-5 13 0,-1 9 0,2 7 0,6 8 0,10 5-1,10-1 1,13 0-2,13-5 0,21-2-3,12-15-3,28 6-8,1-21-23,24 0-1,-1-15 1,18 2-3</inkml:trace>
  <inkml:trace contextRef="#ctx0" brushRef="#br2" timeOffset="29132.6663">10607 2587 86,'0'0'40,"1"-12"-1,6 27-6,-7-15-24,4 20-1,-5-3-2,1 13-1,-3 0-2,-1 6-2,3-2 0,-5 3-2,1-2-2,0-7-3,17 9-19,-12-37-14,20 22-1,-9-25-1,16-1 1</inkml:trace>
  <inkml:trace contextRef="#ctx0" brushRef="#br2" timeOffset="29324.6773">10636 2098 99,'-32'-21'41,"3"15"0,-1-1-2,13 9-38,5 2-3,12-4-4,17 14-25,-3-11-8,18 9 0,2-3-2</inkml:trace>
  <inkml:trace contextRef="#ctx0" brushRef="#br2" timeOffset="29933.7121">11134 2525 71,'0'-11'40,"-11"-11"-1,11 22 1,-28-21-24,11 17-11,-9 4-1,1 8 0,-3 7-1,1 9 0,-2 4-1,2 6 0,4 1 0,8 2 0,6-3-2,8-6 2,7-5-2,11-7 0,7-11 0,6-10 0,2-6 0,2-8 0,2-9 1,-5-2-2,-3-2 2,-4 2-2,-6 6 1,-4 2-1,-3 8 0,-11 14 0,0 0 0,8 14 2,-10 17-2,-1 11 2,0 12-2,0 10 2,-4 13-2,0 6 2,3 2-1,-2 0 0,-3-7 0,0-6 0,-1-10 0,0-8 0,-4-13 0,-2-14 0,-3-10-1,-3-13 0,2-9 0,-3-14-1,2-6-2,-1-18-1,12 1-11,-11-24-21,26 6-2,-3-14 1,16 9-2</inkml:trace>
  <inkml:trace contextRef="#ctx0" brushRef="#br2" timeOffset="30361.7366">11552 2517 97,'0'0'39,"-2"22"2,-11-11-4,5 9-32,-2 3 0,1 10-2,-1 0-1,2 2 1,4 1-1,-1-7-1,5-2-1,2-6 1,4-6 0,-6-15-1,24-6 1,-6-7-1,0-11 1,3-2-1,2-9 1,-1-1-2,-1 0 2,-2 4-2,-3 7 2,-4 3-2,-3 12 2,-9 10-1,10 8 0,-5 10 2,-4 6-3,4 7 2,2 5-3,0-1 1,5 2-1,1-9-3,8 4-2,-3-22-8,18 7-23,-14-22-1,19 2 1,-11-18-1</inkml:trace>
  <inkml:trace contextRef="#ctx0" brushRef="#br2" timeOffset="30556.7478">12154 2512 102,'-11'-13'40,"1"32"2,-12-4-5,-1 24-31,3 2-3,5 7 1,1 7-3,5-2 0,6-1-1,3-12-4,11-2-2,-1-28-18,17 7-16,-6-28 2,12 0-3,-7-25 1</inkml:trace>
  <inkml:trace contextRef="#ctx0" brushRef="#br2" timeOffset="30714.7568">12190 2060 101,'-26'-28'39,"12"17"-1,0 3-2,14 8-41,17-1-22,5-9-12,17 6 1,4-12-1,16 4 1</inkml:trace>
  <inkml:trace contextRef="#ctx0" brushRef="#br2" timeOffset="30909.768">12614 1822 96,'0'0'39,"-14"39"1,-8-3-1,16 16-34,-13 12-1,10 17-1,-5 9-1,7 6 1,1-1-2,6 0 0,7-6-3,-5-12 0,7-8-6,-9-27-26,15-3-5,-11-23 0,14-5-2</inkml:trace>
  <inkml:trace contextRef="#ctx0" brushRef="#br2" timeOffset="31089.7783">12436 2379 103,'-12'-12'40,"-3"-4"1,15 16-1,10 3-36,10-1-2,12-4-3,4-2-3,16 12-7,-2-18-26,16 13-3,-8-8-1,8 6 0</inkml:trace>
  <inkml:trace contextRef="#ctx0" brushRef="#br2" timeOffset="31435.798">12865 2535 97,'-23'19'39,"18"7"3,5-26-3,24 20-33,7-23-3,9-6-1,6-11 1,5-3-2,-2-8-1,-1-5 0,-15-4 1,-10-3-2,-12 3 1,-12 4 0,-17 7 1,-7 11-1,-12 14 1,-11 13 0,-2 20 0,-3 8 0,2 13-1,8 4 2,10 4-2,7-2 0,18-7-1,21-10 1,17-9-3,15-16 0,18-4-7,-11-20-27,23 2-3,-10-21-2,-2 6 2</inkml:trace>
  <inkml:trace contextRef="#ctx0" brushRef="#br2" timeOffset="32037.8325">10155 2612 88,'-3'16'42,"3"-16"0,29 5 0,-4-10-32,16-2-10,13-2-3,8-13-11,14 9-23,-4-7-5,8 6 2,-11-5-3</inkml:trace>
  <inkml:trace contextRef="#ctx0" brushRef="#br2" timeOffset="32884.8809">14466 1656 79,'-44'1'39,"-6"18"-2,-14 9 2,1 35-34,-10 5 1,4 26-1,-3 17 1,10 11-1,5 0-1,12 9-1,16-8-2,19-10-1,15-13-3,17-23-3,27-11-30,3-23-4,20-3 0,2-23-1</inkml:trace>
  <inkml:trace contextRef="#ctx0" brushRef="#br2" timeOffset="33707.928">14685 2259 75,'-19'1'37,"1"1"-1,-1 16 2,-12-1-31,1 7-2,-10 2 0,7 5-1,-4-2-1,11-4 0,4-1-1,16-4-1,11-6-1,12-2 1,14-5-1,2 1 0,9-2 0,0 2 1,-4 1-1,-8 3 2,-7 4-1,-9 4 0,-14-1 0,-6 3 1,-12 1-1,-2 1 0,-1-3-2,-1-2-3,7-2-2,-3-20-11,18 3-22,5-13 1,17 2-3,-1-17 1</inkml:trace>
  <inkml:trace contextRef="#ctx0" brushRef="#br2" timeOffset="34094.9501">14952 2477 85,'-12'5'36,"8"11"2,4-16-1,-7 11-31,7-11-3,15 9 0,4-11 0,11-1 0,1-8-1,7 0 0,2-8-1,-4 0 1,-4-5-1,-4-1 0,-10-1 0,-12-1-1,-10 3 1,-11 3 0,-10 2 0,-5 8-1,-8 7 1,-4 12-1,-1 11 0,1 11 1,3 8-1,6 6 1,8 5 0,9-2 0,13 0-1,13-9 1,14-10-1,23-12 0,14-9-3,13-20-4,18 5-15,-3-32-18,13 3 2,-12-23-3,6 6 2</inkml:trace>
  <inkml:trace contextRef="#ctx0" brushRef="#br2" timeOffset="34304.9622">15722 1734 98,'-32'22'39,"8"26"0,-5 3 0,5 17-37,-1 10 0,2 12-1,3 3 0,3 2-1,3-3-2,4-11-1,5 3-9,-5-27-25,17-4-1,-5-28 1,10-10-3</inkml:trace>
  <inkml:trace contextRef="#ctx0" brushRef="#br2" timeOffset="34470.9716">15420 2386 103,'0'0'40,"-17"-16"-1,17 16 0,16-5-36,11-8-4,18 3-4,1-18-28,27 12-6,6-15 0,11 7-2</inkml:trace>
  <inkml:trace contextRef="#ctx0" brushRef="#br2" timeOffset="34981.0008">16977 1760 73,'1'-45'39,"-11"1"-3,-3 13 2,-16 8-32,10 9 0,-9 5-1,2 12 0,-5 6-2,2 7 0,-3 5 0,0 7 0,1 7-1,1 11 0,-1 8 0,4 12-2,0 9 2,2 12-2,5 7 0,6 5 1,0-5-2,10-4 0,5-9-2,2-11 0,15-6-5,-7-33-26,22-6-5,-10-22 1,8-3-3</inkml:trace>
  <inkml:trace contextRef="#ctx0" brushRef="#br2" timeOffset="35194.013">16404 2262 100,'-16'0'41,"2"-9"0,14 9-1,14-9-37,16-4-2,16-4 0,14 0-1,11-1-2,5-3-3,11 14-10,-4-13-24,3 18-1,-14-6 0,-2 10-2</inkml:trace>
  <inkml:trace contextRef="#ctx0" brushRef="#br2" timeOffset="35470.0288">17226 2116 68,'0'0'40,"-17"9"0,12 10 0,-11-5-18,6 19-17,-3 6-2,1 8 0,0 8-1,1-1 0,4 2-2,4-6 0,5-3-4,4-21-3,21 4-31,-10-29-3,20-4 2,-8-21-4</inkml:trace>
  <inkml:trace contextRef="#ctx0" brushRef="#br2" timeOffset="35958.0567">17268 1725 99,'-25'-15'40,"11"16"-1,-4 0 0,18 12-39,7 0-1,9 1-2,10 2-3,2 0-1,16 10-5,-8-6 0,13 16-2,-14-6 2,3 10 6,-11-1 2,-6 4 5,-6 4 3,-17-4 5,5 15 2,-17-18 2,14 14-2,-14-13-3,10 4-1,-1-9-3,5-1-1,0-7 0,6-9-2,2-7 1,1-10-1,3-11 0,-1-6 0,2-10 0,-1-3 0,-2-8 1,-2-3-2,-3-5 1,0 0 0,-4 5 0,0 0-1,1 9 1,2 1-1,0 8 0,6 5 0,2 9-1,6 4-2,5 7 0,1-1-5,19 15-19,-11-13-13,18 11 0,-7-10-1,10 5 0</inkml:trace>
  <inkml:trace contextRef="#ctx0" brushRef="#br2" timeOffset="36318.0773">17996 2196 79,'-17'24'39,"0"-9"0,18 9 0,7-11-34,18-1-1,10-7 0,9-6-1,7-10 0,5-2-2,-3-7 1,-2-6-1,-10-2 1,-8-3-1,-11-5 0,-9 5 1,-14-1-1,-11 4 1,-11 6-1,-8 14 2,-13 9-3,-3 11 2,-6 15-2,0 9 0,2 11 1,12 9-1,10 2 0,14-7-2,20 0 0,13-8-2,23-2-7,-4-21-27,29 4-3,-6-22 0,13 2-2</inkml:trace>
  <inkml:trace contextRef="#ctx0" brushRef="#br2" timeOffset="39961.2857">19455 2161 72,'22'-23'37,"-8"-9"0,5 10-1,-16-8-30,-2 6 1,-10-5-2,0 8 1,-12 4-2,-1 3 1,-7 6-3,-5 12 2,-4 10-3,-6 13 0,-4 4 0,4 10-1,2 2 1,1 8-2,9-4 1,11-1 0,12-10 0,13-3 1,15-13-1,10-8 0,12-14 0,7-9 1,2-9 0,4-11-1,-2 0 1,-3-9 0,-7 4 0,-10-1-1,-6 1 0,-6 9 2,-9 1-2,-3 10 1,-8 16-1,0-14-1,0 14 1,-9 24-1,4 4 0,0 4-2,8 14-1,-3-1-3,12 12-3,-12-18-23,29 14-6,-5-19 0,17 3-1</inkml:trace>
  <inkml:trace contextRef="#ctx0" brushRef="#br2" timeOffset="40503.3167">20172 2066 81,'-21'-26'40,"-3"13"0,-15 1 1,5 10-29,-5 9-8,-4 12 0,0 7-2,1 9-1,0 8 1,12 6-2,5-2 1,8 2 0,10-6-1,14-7 0,8-9 0,14-10 0,8-13 1,5-12-1,6-12 0,-1-9 0,0-2 1,-8-7-1,1 1 1,-9-2-1,-5 4 0,-5 5 0,-4 8 0,-5 9 0,-12 13 0,11 8 0,-10 19 0,-5 21 0,0 15-1,-1 14 2,-2 14-1,0 6 1,-1 6-1,-1-2 2,-2-7-2,2-9 1,-2-10 0,-3-10-1,-5-16 1,-1-7-1,-7-17 1,-1-10-1,-5-14-1,2-12 0,0-8 0,3-17-2,8-6-2,4-17-3,24 8-12,-3-24-21,24 14 2,2-13-3,19 13 3</inkml:trace>
  <inkml:trace contextRef="#ctx0" brushRef="#br2" timeOffset="40968.3433">20927 2088 65,'5'-19'38,"-5"19"0,-14-20 1,-4 21-19,-12-5-14,1 7 1,-9 2-2,1 9-1,-1 4 0,0 10-1,1 3-1,6 12 1,1 0-2,11 7 0,7-4 0,10 0 0,10-10-1,11-6 0,9-13 0,6-11 0,7-16 1,4-9-1,0-11 0,-2-7 0,-4-2 1,-4-4-1,-9 1 0,-7 4 0,-2 7 1,-10 3-1,-7 14 0,0 14 0,-14 0 0,0 17 0,-1 10 0,1 9 0,3 5-1,1 4 0,6-1-1,9-6-1,16-5-1,6-14-1,19-2-6,-3-31-21,20 10-7,-8-24 1,11 5 0</inkml:trace>
  <inkml:trace contextRef="#ctx0" brushRef="#br2" timeOffset="41155.354">21437 2091 98,'1'-13'37,"-12"3"2,3 19-1,-11 5-32,5 13-2,-6 9-1,1 14-1,0 0-2,8 5 0,1-4-1,2-3-2,13-2-4,-4-26-29,21-2-3,-6-25 0,16-3-1</inkml:trace>
  <inkml:trace contextRef="#ctx0" brushRef="#br2" timeOffset="41599.3794">21650 1930 82,'0'0'43,"-17"11"-2,15 10 1,2-21-15,-7 19-24,10-3 0,5 4-1,1 2 1,1 0-2,-1 4 0,0 2-1,-4 2 1,-4 4-1,-2 1 1,-4 7-1,-2-8 0,-1 0 0,-1-9 0,2-2 0,2-8 0,5-15 0,0 0 0,15-24 0,2 1 0,1-10 0,5 1 0,2-5 1,2 5-1,-2 1 0,-5 9 1,-4 6-1,-5 10 0,-11 6 0,17 13 0,-15 7 0,-4 7 0,-1 5-1,3 5-1,0 5-1,5 0-2,-4-6-3,16 10-12,-14-24-20,20 5-1,-6-25 0,15 3-1</inkml:trace>
  <inkml:trace contextRef="#ctx0" brushRef="#br2" timeOffset="44584.5501">22893 1559 81,'0'0'39,"10"-15"-3,-10 15 3,-3 20-35,-1 2 0,-6 11 2,5 13-1,-8 6 1,0 16-3,-3 1 1,-2 9-2,2-4 0,1 7-2,2-8 0,4-2-3,8-6-2,0-20-5,18 4-24,-11-25-5,15-6 1,-8-21-3</inkml:trace>
  <inkml:trace contextRef="#ctx0" brushRef="#br2" timeOffset="45081.5785">22532 2081 104,'-28'-4'39,"28"4"1,-15 4-3,25 0-35,18-4 0,14 2 0,11-3 0,13-1 0,8-1 0,4 0-1,1-3 0,-3 2-1,-6-2 1,-10 1 0,-15 1-1,-8 0 1,-10 1-1,-12 2 1,-15 1-1,0 0 1,-5 17 0,-12-1 0,-7 6-1,3 4 1,-2 4-1,-1 7 1,7 0-1,7 1 1,7-4-1,13-4 0,12-10 0,10-3 0,6-14 1,7-9-1,3-9 1,-2-10 0,-5-6-1,-7-6 0,-13 1 1,-10-2-1,-12 2-1,-13 4 0,-5 2-1,-9 5 1,5 4-3,-2-1-2,12 17-10,-7-15-9,32 15-15,-3-9 2,22 7-3,3-11 3</inkml:trace>
  <inkml:trace contextRef="#ctx0" brushRef="#br2" timeOffset="45380.5956">23783 1467 106,'-14'-8'40,"14"8"1,1 11-1,12 5-37,5 10-1,10 7 1,1 11 2,4 10-3,-2 5 1,-4 10-1,-10 3 0,-7 5-2,-13-2 2,-8 6-2,-13-6 0,-8 2-1,-2-6-1,-4-10-2,5 1-5,-4-23-12,22 9-13,-8-28-8,16-3 0,-4-17-2</inkml:trace>
  <inkml:trace contextRef="#ctx0" brushRef="#br2" timeOffset="49430.8273">3835 4087 85,'-16'-7'37,"-4"6"-1,11 11 1,7 6-37,4-4-5,25 10-8,-3-11-23,19 10 0,2-5-1,9 5 1</inkml:trace>
  <inkml:trace contextRef="#ctx0" brushRef="#br2" timeOffset="54274.1043">1603 4714 78,'0'0'38,"-15"-11"-2,2 20-1,-16-2-30,1 9-1,-9-1 2,-1 12-2,-5 7 1,0 10-2,-1 2 1,5 5-1,5-5-1,11-1 0,10-7-1,13-13 0,14-14 0,16-18-1,13-20-1,18-13 2,6-11-1,5-9 1,1-5-1,-3 2 0,-6 7 0,-12 9 1,-14 10 0,-8 13-1,-12 14 1,-18 10-1,9 24 0,-11 7 0,-2 13 1,0 7-2,0 8 1,8 1-3,5 4-2,2-20-21,24 4-12,-2-22-1,20-8-3,1-18 1</inkml:trace>
  <inkml:trace contextRef="#ctx0" brushRef="#br2" timeOffset="54807.1348">3190 4731 56,'-14'-12'38,"-15"1"-2,-2 17 1,-18-1-17,10 17-13,-18 3-2,6 12 0,-5 0 0,9 1-1,8-5-1,10-3-1,9-7 1,15-7-3,5-16 2,29 9-3,0-14 0,6-1 1,5-2-2,0 0 2,-2 2 0,-5 4 1,-9 3-1,-1 6 1,-13 8 1,-5 3-2,-7 4 2,-9 5-2,-1 1 0,-6 3 0,2 0-1,-4-2-1,5-3-2,0-10-3,15 9-16,0-25-16,0 0 1,14-18-2,9-1 2</inkml:trace>
  <inkml:trace contextRef="#ctx0" brushRef="#br2" timeOffset="55401.1688">3387 4752 51,'0'0'37,"0"0"-1,-13 17 1,0-13-12,10 17-17,-10-1-4,7 13 0,-1 0 1,6 6-3,-3 2 1,4 1-1,0 1 1,-2 0-2,2-6 1,0-6-1,-2-8 0,1-6 0,1-17-1,0 0 0,0 0 1,3-24-1,3-5 0,2-6 0,0-8-1,3-5 1,-1-6-1,1 1 1,1 2-1,1 3 1,-1 8-1,1 5 1,3 10 0,2 8 0,1 9-1,3 8 0,-1 8 1,-2 4-1,1 3 1,-1 5-1,-3 1 1,-9 7 0,-4 0 0,-7 3-1,-9 2 3,-4 0-2,-8 0 2,-4-1-2,-1 2 2,-2-2-1,-1 3 0,5 1 0,3 6-2,3 4 1,0 12 0,2 4 0,2 11 1,3 1-1,2-1 0,1-4-2,12-4-3,-2-23-7,16-5-23,-3-27-3,18-17-2,-2-25 0</inkml:trace>
  <inkml:trace contextRef="#ctx0" brushRef="#br2" timeOffset="55979.2018">3959 4125 54,'0'0'27,"-9"-19"3,9 19-1,-13-18-14,13 18-2,-10-12-2,10 12-3,-5-11-1,5 11-2,0-16 0,0 16-1,5-22-1,0 9 0,0-1 0,2 4-1,-2-2 1,-5 12-1,0 0 0,15-2-1,-9 19 1,-3 14-1,-2 11 0,1 13 0,1 12-1,-4 10 0,-2 11 0,-1 1 0,-3 0 0,1-3-1,-3-4 2,1-9-1,2-8 0,1-10-2,5-13 1,0-11-2,6-7-1,-6-24-4,25 16-17,-16-29-14,14-1-1,-14-15 0,12-1 1</inkml:trace>
  <inkml:trace contextRef="#ctx0" brushRef="#br2" timeOffset="56284.2193">4273 4659 65,'1'-19'40,"-1"19"-1,8-18 0,-8 18-20,3 9-13,-7 9-2,-3 6 0,1 8-2,-1 7-1,-1 4-1,3 5 1,-2-5-3,3-1-2,-2-18-9,14 1-25,-8-25 0,17 3-1,-7-22-2</inkml:trace>
  <inkml:trace contextRef="#ctx0" brushRef="#br2" timeOffset="56738.2453">4296 4315 94,'-15'0'39,"9"15"0,-3-3-3,9 4-34,5-2-1,9 3 0,2 0 0,6 5-1,3 0 1,4 1 0,0 6-1,-3 3 2,-7 4-1,-1 4 1,-8 3 0,-5 0 0,-6-1 0,-4-3 0,-1-6 0,-1-7-1,2-6 0,5-20 0,0 0-1,0 0 0,17-24 0,3-2 0,0-8 1,5-5-1,1-4 0,2 4 0,-3 4 1,-2 10-1,-5 4 0,-3 14 0,-3 13 0,-2 9 0,-4 12 0,-5 9-1,0 8-1,-1 1 0,4 3-1,1-6-2,6-2-3,-3-21-13,18 0-18,-3-24 0,14-8-1,-1-19 1</inkml:trace>
  <inkml:trace contextRef="#ctx0" brushRef="#br2" timeOffset="57452.2861">5159 4158 98,'-7'19'38,"7"-19"1,1 16-8,-1-16-25,0 0-1,0 13-1,0-13-1,0 0 0,4 12-1,-4-12-1,0 0 1,0 0-2,0 0 1,0 0-1,11-4 0,-11 4 1,14-21-1,-4 9 0,-10 12 1,15-22 0,-7 12-1,-8 10 0,9-14 1,-9 14-1,0 0 1,0 0-1,0 0-1,0 0 2,0 0-1,0 0 0,0 0 1,0 0-1,-13 19 0,11 5 0,-6 14 0,3 8 0,-2 16 0,-3 9 0,-1 7-1,-5 3 2,2 0-1,4-8-1,1-7 0,5-12-1,2-15-2,7-12-2,-5-27-8,30 3-21,-21-23-5,12-2 1,-13-16-2</inkml:trace>
  <inkml:trace contextRef="#ctx0" brushRef="#br2" timeOffset="57624.2959">5116 4470 71,'-19'-6'40,"19"6"-1,-15 13 0,18 3-14,-3-16-22,27-6-1,-3-6-1,12-5-1,6-1-4,2-17-18,16 10-16,-16-10-1,3 10-2,-14-8 1</inkml:trace>
  <inkml:trace contextRef="#ctx0" brushRef="#br2" timeOffset="58888.3682">6415 3614 36,'-5'-10'30,"-13"14"2,-15 23 0,-15 10-15,-3 28-6,-16 14-3,5 22 0,-4 3 0,14 14-2,3-5 0,19 2-3,14-11-2,19-11-3,19-13-3,13-25-6,25-4-25,5-20 0,13-7-1,-5-18 0</inkml:trace>
  <inkml:trace contextRef="#ctx0" brushRef="#br2" timeOffset="59104.3806">6743 4298 85,'-16'6'37,"-12"6"0,7 21 0,-10 9-35,3 14 0,3 5-1,3 3 0,4 3-2,6-10-3,12-2-3,-3-24-25,21-4-4,0-26 0,12-13-2</inkml:trace>
  <inkml:trace contextRef="#ctx0" brushRef="#br2" timeOffset="59262.3896">6651 3943 93,'-46'-34'35,"9"20"0,4 13-5,3 3-47,27 23-17,10-6-1,24 9-1,13-12 0</inkml:trace>
  <inkml:trace contextRef="#ctx0" brushRef="#br2" timeOffset="59517.4042">7570 4120 70,'-28'12'38,"-6"8"0,-17-5 0,3 14-19,-12-6-13,4 9-2,3 0 0,8 10-2,6 0 0,12 2-2,13-2 1,14-2-1,10-5-1,13-8-1,13-4-3,3-21-5,19 3-28,-7-20 1,10 3-2,-9-16 0</inkml:trace>
  <inkml:trace contextRef="#ctx0" brushRef="#br2" timeOffset="59877.4248">7594 4307 77,'-4'22'38,"-6"-7"-1,14 8 1,-5-11-25,23-7-10,8-7 0,15-5 0,1-8-1,4-3 0,0-5 0,-1-4 0,-14-1-1,-4 1 1,-15 2-1,-14 5 1,-12 7-1,-10 10 1,-17 5-1,-6 11 0,-6 10 0,1 8-1,-1 9 1,7 4-2,6 2 2,17-2-2,15-5 1,17-7-1,21-6-1,7-11-3,25-4-6,2-26-12,23 8-17,-4-16 1,17 1-2,-4-10 1</inkml:trace>
  <inkml:trace contextRef="#ctx0" brushRef="#br2" timeOffset="60524.4618">8938 3703 55,'6'-41'38,"3"18"0,-8-2 1,-1 25-13,0 0-19,0 0-2,-7 24 0,6 8-2,-4 11-1,2 12 0,-1 9-1,4 9 0,0 4 0,-1 1 0,5-2-1,-2-5 0,0-10 1,3-8-2,-3-10 2,4-11-2,-4-11 2,2-11-1,-4-10 1,0 0-1,15-25 0,-7 2 1,-2-4-1,3-4 1,0-1-1,2-2 1,3 5-1,3 2 1,-2 7-1,4 8 1,4 7-2,-1 9 3,3 7-2,0 5-1,-4 6 1,2 3-1,-7 5 1,-6-1-1,-7 3 1,-14-1-1,-10 3 1,-10-4 0,-12 1 0,-4-2 0,-5-7-2,0-7 0,8-5-1,2-20-6,28-1-23,-1-26-8,25-2 1,9-20-2</inkml:trace>
  <inkml:trace contextRef="#ctx0" brushRef="#br2" timeOffset="60801.4777">9577 3538 66,'-3'-20'40,"3"20"-3,0 0 2,-6 15-18,-4 9-16,2 13-1,-2 12 0,0 14-2,-3 10 0,3 10 0,-2 3-2,2 0 0,5-3 0,4-8-3,6-6 0,4-16-5,16 0-16,2-30-16,11-3 1,-2-24 0,10-3 1</inkml:trace>
  <inkml:trace contextRef="#ctx0" brushRef="#br2" timeOffset="61110.4953">9872 4095 87,'-18'3'40,"-12"5"-1,8 19 0,-16 1-29,9 12-7,0 3 1,7 6-2,7 1 1,7-4-2,11-3 0,11-11 1,13-10-2,11-12 1,6-17 0,7-12-1,1-11 0,0-11 0,-4-8 0,-10-4 0,-10-4-1,-14 1 1,-13 5-2,-9 6 1,-8 10-2,-11 10 0,1 15-3,-5 3-4,20 25-22,-10-5-7,20 17 0,1-9-1</inkml:trace>
  <inkml:trace contextRef="#ctx0" brushRef="#br2" timeOffset="61364.5099">10533 4068 71,'-16'-3'42,"-17"-5"-2,1 17 2,-10-9-14,-3 21-23,5 5-2,2 12-1,10 6 0,6 3-1,13 0-1,12-1 0,15-8-1,12-12-2,20-7-1,7-20-5,24-2-24,-9-24-6,11-5-2,-17-19-1</inkml:trace>
  <inkml:trace contextRef="#ctx0" brushRef="#br2" timeOffset="61582.5223">11017 3601 80,'-28'-8'40,"16"34"0,-14 5 1,11 24-18,1 5-20,2 9 0,3 10-1,5 4-1,6 3-1,3-3-3,10-2-1,0-18-5,18 4-20,-14-29-11,12-5-1,-9-24 0,8-7 2</inkml:trace>
  <inkml:trace contextRef="#ctx0" brushRef="#br2" timeOffset="61853.5378">11133 4072 111,'-23'14'41,"-20"-2"0,14 18-5,-9-7-32,5 4-2,5-2 1,8 1-2,7-2 0,15-6 0,15-2 0,10-3 0,12-3 0,8-1 0,8-5-1,2-2 0,6 0-1,-3-4-2,-2 2-1,-7-8-7,6 18-12,-23-18-18,3 9-1,-14-8-1,-1 7 1</inkml:trace>
  <inkml:trace contextRef="#ctx0" brushRef="#br2" timeOffset="62578.5793">12436 3965 95,'0'0'39,"-15"-6"1,-2 21-3,-22 2-32,4 5-2,-10 4 0,2 9 0,1-3-2,7 1 0,7-6 0,19-5-1,15-8 0,16-5-1,17-6 1,8-2 0,4 0 0,2 1 1,-1 5-1,-9 7 1,-11 7-1,-14 11 0,-15 7 1,-9 0-2,-12 6 1,-5-2 0,-2-3-1,0-10-2,8-10-2,4-23-7,28 0-11,-2-34-15,27-5 0,4-25-2,22-4 3</inkml:trace>
  <inkml:trace contextRef="#ctx0" brushRef="#br2" timeOffset="62795.5917">13107 3349 108,'-21'37'40,"-22"16"-1,3 34-7,-7 6-30,7 10-1,4 8 0,11 3-1,7-1-1,7-9-2,13-5 0,5-22-4,10-6-3,-14-25-28,14-5 1,-16-22-1,-1-19-1</inkml:trace>
  <inkml:trace contextRef="#ctx0" brushRef="#br2" timeOffset="63100.6092">12665 4056 98,'-9'-18'39,"1"3"-1,22 22-2,2-6-30,13 6-2,11-3 0,11 3-1,2-6 0,8 2 0,1-2-1,-1 3 0,-9-2 0,-5 3-1,-11 5 0,-10 3-1,-12 8 1,-9 5-1,-6 5 0,-9 9-1,-4 3 1,-1 6-2,1-1 0,-3-5-1,11-2-2,1-14-4,21 1-12,-16-28-20,33-8 1,-9-19-1,9-2 1</inkml:trace>
  <inkml:trace contextRef="#ctx0" brushRef="#br2" timeOffset="63258.6182">13231 3613 108,'-21'-13'39,"-8"6"0,13 21-3,11 0-37,5-3-6,28 14-22,1-12-8,16 15-1,3-6-1</inkml:trace>
  <inkml:trace contextRef="#ctx0" brushRef="#br2" timeOffset="63513.6328">13809 4020 107,'-28'22'41,"-17"-8"-1,13 19-1,-14-6-34,4 4-2,6 4 0,7 2-1,10 3 0,15-6-2,19-5 0,15-9-1,18-9-1,14-12-1,12-6-2,0-18-5,20 4-16,-18-26-14,7 4 1,-22-19-1,0 1 1</inkml:trace>
  <inkml:trace contextRef="#ctx0" brushRef="#br2" timeOffset="63701.6435">14315 3447 99,'-12'22'39,"-9"12"2,4 25-1,-10 7-31,8 12-4,1 10-2,6 3 0,0 1-3,3-3 0,8-4-3,1-11-2,12-5-5,-8-29-21,21-4-10,-10-23 0,17-6 0</inkml:trace>
  <inkml:trace contextRef="#ctx0" brushRef="#br2" timeOffset="63971.659">14468 3968 116,'-45'10'40,"6"18"2,-16-10-4,17 8-34,5-4-1,14 1-1,5-5 0,13-3-1,15-2 0,11-6 0,6 0-1,9 1 0,-1-2 1,5-1-1,-1 2-1,-1-1-1,-4 4-2,-4-7-7,7 15-11,-16-18-18,9 11-2,-9-14 0,13 13-1</inkml:trace>
  <inkml:trace contextRef="#ctx0" brushRef="#br2" timeOffset="64422.6848">14977 3510 80,'18'-15'38,"-5"-8"0,12 15 1,-5-6-26,10 21-9,-4 9-1,7 20 1,-5 16 0,-4 19-1,-6 18 0,-5 12-1,-11 6-1,-9 5 0,-12-3 0,-6-6 0,-9-10-1,0-14-1,1-14-1,0-20-4,14-2-14,-1-33-19,20-10-1,-4-28 0,19-5-3</inkml:trace>
  <inkml:trace contextRef="#ctx0" brushRef="#br2" timeOffset="64933.714">16191 3744 71,'2'-31'40,"-7"-3"-2,9 13 1,-11-8-19,7 29-16,2-14-1,1 26 0,-8 11 0,4 18-1,-7 17-1,-2 11 1,-2 13-2,-1 7 1,-1 5-1,-1 2-1,5-6 0,3-15-2,7-7-2,1-21-4,17-3-26,-8-26-3,13-4-1,-13-23 0</inkml:trace>
  <inkml:trace contextRef="#ctx0" brushRef="#br2" timeOffset="65106.7239">15927 4164 106,'-31'-14'39,"15"19"0,5-12-7,11 7-29,34-6-2,13-7-2,14-4-2,9-13-4,24 5-25,-8-24-5,16 7-1,-12-15-1</inkml:trace>
  <inkml:trace contextRef="#ctx0" brushRef="#br2" timeOffset="65502.7466">16780 3440 99,'-24'33'40,"-12"6"0,6 25-1,-7 4-34,0 12-2,3 7 0,4 8 0,3 2-1,4-2-1,6-7 0,7-7 0,7-13-1,4-12 0,6-15 0,4-13 0,4-15 0,7-14 0,3-12 1,3-12-1,0-4 1,0-6-1,-2-1 0,-4 4 1,-3 5-1,-4 7 1,-5 11-1,-10 9 1,10 10-2,-12 11 1,6 8-2,3 3-1,6 4-1,5-4-1,13 3-4,1-18-5,22 5-7,-10-25-18,18 1 0,-10-17 0,7-1 0</inkml:trace>
  <inkml:trace contextRef="#ctx0" brushRef="#br2" timeOffset="65895.769">17256 4206 75,'-13'-14'41,"-14"-4"-1,3 15 1,-11-9-19,2 26-17,0 4-1,-1 10-2,1 9 1,2 7-2,6 1 0,6 3 0,6-4 0,11-4-1,8-8 1,10-7-1,9-12 0,6-14-1,7-12 1,4-9 0,5-10 0,-5-5 0,0-2 0,-5-4 0,-8 2 0,-5 6 1,-6 7-1,-8 10 1,-10 18-1,0 0-1,0 0 1,-14 32 0,5 2-1,3 2-1,1 7 0,7-5-1,9 1 0,9-16-2,18-3-6,0-27-2,25 3-9,-11-31-16,19-1-1,-5-19-1,3-2 3</inkml:trace>
  <inkml:trace contextRef="#ctx0" brushRef="#br2" timeOffset="66085.7799">18036 3673 102,'-27'24'40,"-2"32"1,-13 6-3,10 16-35,-4 4-1,6 8-2,8-3 0,7-2-3,11-8-2,4-17-7,17 0-18,-7-29-11,8-3 0,-8-25 0</inkml:trace>
  <inkml:trace contextRef="#ctx0" brushRef="#br2" timeOffset="66263.7901">17768 4124 74,'-9'-20'43,"-5"-4"-1,14 24 0,0-22-16,18 17-23,12-4-4,13-4-4,18 12-8,-7-20-10,28 15-18,-2-15 0,16 14-1,-4-8 1</inkml:trace>
  <inkml:trace contextRef="#ctx0" brushRef="#br2" timeOffset="66946.8292">19081 4065 100,'-20'-13'39,"20"13"1,-14-7-11,14 7-25,-18 22-1,13 4 0,-9 5 0,0 11-2,-2 4 1,6 4-1,-3-2 1,10-3-2,5-7 1,2-11-1,13-14 0,6-13 1,9-13-1,7-10 0,1-10 1,2-8 0,-2-4 0,-3 0 0,-3 1 0,-6 7 0,-9 9-1,-5 7 1,-4 8 0,-10 13-1,0 13 0,-5 13-1,-1 9 1,2 8-1,2 4 1,4 3-1,2-2 1,8-2 0,4-11 0,8-13-1,6-11 2,4-13 0,1-12-1,4-14 1,-2-9 0,-3-10 0,-5-7 0,-6 0 0,-4-3-2,-6 1 1,-3 8-2,-6 5 0,0 12-1,-4 7-2,0 24-2,6-18-6,13 36-10,-19-18-16,33 27 1,-11-13-2,18 4 2</inkml:trace>
  <inkml:trace contextRef="#ctx0" brushRef="#br2" timeOffset="67337.8515">20190 4007 90,'-14'-12'38,"-3"14"2,-14-2-2,9 14-27,-17 1-7,5 13 0,-5 5 0,1 7-2,2 5 1,8-1-2,4 0 1,10-2-2,10-6 1,12-9-1,8-11 1,12-7-1,8-10 0,4-9 1,0-5-1,1-9 0,-5-2 1,-3-4 0,-6 1 0,-9 5 0,-5 3-1,-6 5 1,-7 16-1,0 0 0,0 0-1,-14 27-1,5 1 0,0 1-2,5 9-1,3-5-3,17 7-4,-1-25-6,29 8-19,-3-22-3,20-1-1,-2-17 2</inkml:trace>
  <inkml:trace contextRef="#ctx0" brushRef="#br2" timeOffset="67674.8708">20822 3918 98,'-23'-20'40,"-1"20"2,-10 1-2,11 15-30,-7 4-8,8 7 1,5 4-2,8 4 0,11-5 1,12-2-1,15-4-1,4-8 1,5-2 0,4-4 0,-5-1 0,-1-3-1,-9-1 1,-5 3 0,-9 0 0,-8 5-1,-9 4 1,-8 4-2,-8 5 0,-4 4-1,-3 6 0,-3-3-3,0 12-5,-5-16-3,11 13-3,-11-25-11,16 14-15,-7-15 1,8 6-1,-7-13 3</inkml:trace>
  <inkml:trace contextRef="#ctx0" brushRef="#br2" timeOffset="67945.8863">19761 4812 73,'-9'19'44,"9"-19"-1,39 2 0,4-21-18,25 4-21,21-4 0,15-1-1,4 1-1,2 0 0,-2 1-1,-5 2-1,-13 4-1,-18 3-1,-15 4-3,-16-6-4,-11 13-5,-25-22-7,-5 20-10,-6-16-11,-5 7-1,-11-7 2</inkml:trace>
  <inkml:trace contextRef="#ctx0" brushRef="#br2" timeOffset="68923.9422">22309 4044 83,'0'0'36,"-3"-17"0,3 17-3,-19-3-26,4 13 0,-11 0-1,-1 12-1,-15 9 0,-2 13-2,-4 4 1,0 9-2,2-1 1,12 0-2,5-3 1,15-6-2,17-13 1,12-11-1,14-14 1,11-12-1,12-13 1,3-8-1,2-10 1,-2-9-1,-4-3 0,-8 0 1,-9-2-1,-8 2 2,-13 7-2,-8 3 1,-6 10 0,-8 4 0,-1 6-1,0 9 1,10 7-1,-16-1 0,16 1 0,11 8 1,10-3-1,10 0 1,6 0-1,9-1 1,2 2 0,1 1-1,-7 1 1,-1 2-1,-14 8 1,-8 5 0,-12 0-1,-9 7 0,-7 2 0,-9 4 0,0 0 0,-5-3 0,-1-1 0,5-9 0,6-8 0,13-15 0,0 0 0,31-18 1,5-11-1,5-5 1,5-7 1,6 0-2,2-2 0,-7 7 0,-6 7 0,-10 11 0,-7 12 0,-8 12 0,-5 15 0,-10 9 0,-1 10 0,-1 10 0,5 4-2,1-3-9,10 4-2,-8-20-2,22 14-7,-21-27-12,16 6-8,-12-14 0,-2-1 3</inkml:trace>
  <inkml:trace contextRef="#ctx0" brushRef="#br2" timeOffset="69740.989">1930 6089 89,'-5'-52'38,"-1"11"0,-14-4 0,1 19-26,-23 4-6,-1 15-1,-9 11-1,-2 16-2,-5 14 0,2 19 0,3 14-2,5 17 1,10 12-1,10 14 2,5 11-2,14 4 1,9 2-2,3-6 0,12-8-3,-1-18-1,6-3-11,-11-35-19,13-7-4,-14-29-1,4-12 1</inkml:trace>
  <inkml:trace contextRef="#ctx0" brushRef="#br2" timeOffset="70093.0091">1159 6875 114,'-15'9'40,"1"-4"0,17 12-3,5-5-32,10-5-2,11-5 0,8-3-1,8-8 0,11-6 0,8-7 0,3-4 0,1-5-1,3 1 1,-5 3-2,-8 3 0,-9 8 0,-7 12 0,-9 8 0,-13 12 0,-7 16 0,-13 8 0,0 10 0,-4 6 0,-5 3 0,2-3 0,-2 2-3,3-15-4,8-2-7,-2-41-16,16 13-8,-3-34-3,13-4 0,-2-23 2</inkml:trace>
  <inkml:trace contextRef="#ctx0" brushRef="#br2" timeOffset="70252.0182">1865 6338 113,'-36'-14'39,"-4"5"1,11 19-2,4 8-37,25-18-4,6 20-4,10-23-22,27 13-10,1-9 0,20 8 0</inkml:trace>
  <inkml:trace contextRef="#ctx0" brushRef="#br2" timeOffset="70594.0378">2392 6619 103,'-15'42'39,"2"11"0,-11-5 0,9 13-31,-5-8-3,7 5-1,-1-5-1,7-3-1,5-8-1,2-6 0,1-11 1,5-10-2,-6-15 1,16-12 0,-7-14 1,5-7 0,-3-11-1,0-6 1,1-7-2,-2-6 0,2 0 0,-2 5 0,-3 9 0,3 6 0,-1 10 0,4 7 0,6 14-3,1 5-3,16 18-10,-12-12-13,25 13-11,-7-12 1,19 7-3,-7-11 3</inkml:trace>
  <inkml:trace contextRef="#ctx0" brushRef="#br2" timeOffset="70958.0586">2944 6809 111,'-18'37'40,"13"-1"0,-1-19-2,31-5-31,0-17-3,18-9 0,11-14-1,10-11 0,3-9 0,1-6-1,-7-2-2,-5 1 0,-18 3 0,-15 6 0,-20 8 0,-16 13 0,-23 17 0,-14 15 0,-14 20 0,-11 15 0,-3 18 0,1 8 0,5 9 0,16 1 0,20-5 0,18-12 0,26-14 0,23-19 0,33-11-7,9-28-13,39 2-11,-2-28-9,29 1-2,5-17 0,12 3 0</inkml:trace>
  <inkml:trace contextRef="#ctx0" brushRef="#br2" timeOffset="71880.1113">4909 6516 110,'-2'-27'38,"-13"-3"1,4 19-5,-21 3-30,-5 13 0,-10 10 1,-5 16-1,-6 14-1,-2 10 1,-1 9-1,6-1 1,9-2-1,11-4-3,18-10 0,14-16 0,19-17 0,22-19 0,16-14 0,13-16 0,5-10 0,2-8 0,-2-3 0,-5-1 0,-12 4 0,-14 9 0,-13 8 0,-13 11 0,-9 11 0,-6 14 0,-13 14 0,-3 15 0,-2 14 0,-1 8 0,-1 5 0,3 4 0,8 3 0,4-8 0,12-8 0,9-16 0,11-15 0,9-11 0,10-18 0,3-10 0,4-13-2,0-4 1,-3-11 0,-3 0 1,-10 2 0,-5-1 0,-9 10 0,-5 9 1,-11 5 0,-5 11 1,-2 15-2,-15 7 0,0 16 0,-7 10 0,1 8 0,-3 9 0,0 2 0,4-2 0,3-5 0,9-8 0,6-12 0,2-25 0,27 0 0,3-26 0,6-13 0,9-9 0,-1-9 0,1-3 0,-1 0 0,-6 8 0,-5 8 0,-9 11 0,-10 13 0,-14 20 0,13 6 0,-15 21 0,2 10 0,0 7-3,6 6-1,4 3-2,9 5-3,1-18-6,25 6-10,-12-33-5,19 4-1,-8-26-5,10-3-1,-10-19 3</inkml:trace>
  <inkml:trace contextRef="#ctx0" brushRef="#br2" timeOffset="72264.1333">6066 6460 110,'-9'-29'37,"-17"-2"2,7 25-6,-21 7-25,0 19-1,-4 10-2,4 13 0,5 3-1,7 8-1,7-3-1,14-8 0,14-7-2,13-12 0,10-14 0,9-15 0,9-17 0,6-14 0,0-13 0,6-11 0,-6-14 0,-3-6 0,-4-9 0,-4-5 0,-11 4 0,-7 9 0,-11 15 0,-7 14 0,-14 24 0,-9 26 0,-7 28 0,-9 23 0,1 21 0,-4 12 0,6 10-5,2-2-2,14 3-5,1-20-5,37 4-9,-8-27-4,32 4-4,-3-28-2,30-9-4,9-15 5</inkml:trace>
  <inkml:trace contextRef="#ctx0" brushRef="#br2" timeOffset="72915.1705">7434 6055 73,'11'-56'39,"-1"-8"-3,8 10 4,-11-7-25,6 21-8,-6 5-4,4 20 2,-11 15-1,0 16 0,-8 21 1,1 16-3,-7 13 3,0 11-4,-2 13 2,-2 5 0,0 1-1,-1 0 0,-3-7-1,8-13 1,2-9-1,6-16 1,3-20-2,13-12 0,4-22 0,10-18 0,8-13 0,9-16 0,1-9 0,-2-1 0,3 1 0,-5 3 0,-4 10 0,-6 11 0,-11 13 0,-5 21 0,-9 16 0,-6 19 0,-8 12 0,2 9 0,0 11 0,1 0 0,8 2 0,5-10-3,16-9-1,12-20 1,15-10-6,6-28-7,23 2-9,-13-31-5,17 2-2,-14-18-5,3 1 0,-16-7 0</inkml:trace>
  <inkml:trace contextRef="#ctx0" brushRef="#br2" timeOffset="73271.1909">8294 6280 119,'-35'-11'38,"-1"15"2,-12 0-7,7 16-28,-6 8-1,7 12 1,0 5-3,9 7 2,5 1-2,10 3 1,10-9-3,12-6 0,7-12 0,12-10 0,7-16 0,8-14 0,7-14 0,5-8 0,0-12 0,-2-3 0,-9-3 0,-1 0 0,-11 4 0,-4 8 0,-14 7 0,-6 12 0,-5 20 0,-12 1 0,2 22 0,-9 12 0,1 12 0,-1 6 0,9 6-5,6-2 2,12-1-3,9-19-1,22-1-10,-3-31-8,26 3-5,-11-30-2,18 0-4,-9-18-2,3-4 4</inkml:trace>
  <inkml:trace contextRef="#ctx0" brushRef="#br2" timeOffset="73580.2086">8860 6296 118,'-23'-27'38,"7"20"1,-20-5-6,8 19-28,0 3-1,4 13-1,6 0-1,5 7 1,11-1-2,6-4 2,10-2-2,10-6 1,9-6-1,2-4 1,2-1-2,-1 1 0,-9 1 0,-4 2 0,-9 5 0,-10 4 0,-11 5 0,-7 5 0,-9 2 0,-5 1 0,-2 1 0,-2-1 0,5-3-7,-3-10-7,17 7-11,-12-30-5,25 4-5,-9-11-5,23-8-1,0-13 2</inkml:trace>
  <inkml:trace contextRef="#ctx0" brushRef="#br2" timeOffset="74301.2498">10240 5860 86,'0'-47'40,"-9"2"-3,5 20 4,-13 2-27,5 17-9,-3 5-2,2 15-1,-4 14 3,2 21-3,-2 12 3,3 15-4,0 7 3,2 10-3,2 2 3,3-3-1,2-9-1,3-9-2,2-15 0,5-11 0,0-15 0,5-15 0,1-13 0,2-11 0,1-13 0,0-7 0,-1-9 0,-1-4 0,3-7 0,-2 2 0,2 2 0,5 5 0,0 9 0,0 8 0,8 12 0,1 9 0,-1 12 0,2 9 0,-3 10 0,-4 4 0,-9 7 0,-5 1 0,-14-1 0,-10 5 0,-14-5 0,-9-2 0,-9-8 0,-7-4 0,-5-9 0,6-9 0,5-11-2,13-15-4,20-2-6,4-21-8,35 10-7,-3-23-5,31 15-1,1-11-5,15 8 0,-2 2 1</inkml:trace>
  <inkml:trace contextRef="#ctx0" brushRef="#br2" timeOffset="74676.2713">10662 6425 88,'3'22'40,"-8"-8"-1,11 3 3,-6-17-17,19 3-20,7-11 0,14-5-4,12-6 2,11-5-3,0-6 1,3-1-1,-7-3 1,-4-1-2,-16 3 2,-12 3-1,-21 5 0,-14 3 1,-17 8-1,-10 9 0,-11 5 0,-6 10 0,-5 12 1,-2 13-1,0 7 1,5 6 1,11 3-2,11 5 0,15-5 0,17-4 0,22-8 0,12-12 0,26-9 0,8-16 0,23-3-6,-3-23-12,18 9-9,-20-26-6,9 7-6,-20-12-3,-8 5 1,-18-4 1</inkml:trace>
  <inkml:trace contextRef="#ctx0" brushRef="#br2" timeOffset="75352.3099">11393 6383 114,'-29'25'39,"16"4"4,7-16-4,28-3-34,6-10-2,16-9-1,12-9 1,10-5-3,1-5 2,-1-2-3,-11-5 2,-9 2-1,-14 0 1,-13 3-1,-14 1 1,-19 9-1,-10 5 0,-5 9 0,-11 7 0,-9 11 0,-7 12 0,4 7 1,1 10-1,11 7-1,7 1 2,15-1 1,17-6-2,20-8 0,18-10 0,15-9 0,14-9-4,10-19 0,10-2-5,-11-20-10,15 11-6,-24-17-4,5 12 14,-24-5 8,-11 6 5,-15 9 3,-16 3 5,-5 16 10,-28-3 9,13 22 0,-23-4-10,10 15-8,-5 4-2,10 5 1,4-1-4,6 1 2,6-6-2,11-6-2,8-9 0,5-12 0,8-13 0,7-10 0,1-11 0,3-6 0,-2-7 0,1 0 0,-4 0 0,-6 6 0,-2 7 0,-9 10 0,-14 18 0,16 2 0,-14 16 0,-3 13 0,-1 11 0,1-2 0,5 8 0,0-7-9,14 2-7,-8-25-6,23 9-7,-6-32-2,25 5-5,1-19-5,21-9 4,11-4 3</inkml:trace>
  <inkml:trace contextRef="#ctx0" brushRef="#br2" timeOffset="76066.3508">13579 5772 89,'-5'-33'37,"3"18"3,-10 6-1,12 9-20,-10 21-13,0 2-4,1 11 3,8 14-4,-3 7 3,4 13-3,-1 7 3,2 9-2,-5 2-1,4 0 2,-4-5-1,2-9-2,2-10 0,5-13 0,2-14 0,3-15 0,7-15 0,2-14 0,4-12 0,1-9 0,-2-8 0,-1-3 0,-2-4 0,-3 3 0,-1 4 0,-3 3 0,-2 15 0,0 5 0,3 15 0,1 10 0,2 10 0,2 12 0,1 3 0,-1 8 0,0 0 0,-1 2 0,-8-2 0,-5-2 0,-8-2 0,-8-6 0,-12-6 0,-6-5 0,-11-4 0,-4-12 0,6-9-2,2-13-4,15-7-5,0-27-12,32 6-4,-1-29-7,34 3-3,0-15-3,18-3 3</inkml:trace>
  <inkml:trace contextRef="#ctx0" brushRef="#br2" timeOffset="76283.3632">14338 5607 114,'-10'18'41,"-2"27"-1,-17 6 0,7 8-36,-3 14-1,1 6 0,-1 6 0,7 4-3,6-1-1,9-5 0,10-8-3,4-12-1,16 3-14,-3-31-9,19-1-13,-2-20 3,13-7-3,-9-17 2</inkml:trace>
  <inkml:trace contextRef="#ctx0" brushRef="#br2" timeOffset="77133.4118">14714 6191 105,'-15'-2'40,"-14"5"0,2 22 0,-19 6-27,13 10-10,0 4 0,6 7 2,5 5-3,8 0 2,12-6-4,12-6 0,12-10 0,7-15 0,14-13 0,5-12 0,4-13 0,-1-13 0,2-9 0,-4-10 0,-5-5-2,-8 1 0,-7-3 1,-11 1-1,-4 6 2,-12 10-1,-4 5 2,-6 13-1,-5 8 1,3 10 0,10 4 0,-15 11 0,12 0 0,9 1 1,8 0-2,7-2 0,6-3 0,6-2 0,3-5 0,1-1 0,0-3 0,-6 1 0,-4-3 0,-5 2 0,-5 1 0,-17 3 0,0 0 0,5 15 0,-17 5 0,-3 1 0,-3 9 0,-3 8 0,1 4 0,3 0 0,5-2 0,7-4 0,7-8 0,14-9 0,8-10 0,10-12 0,9-12 0,0-6 0,7-11 0,1-4 0,-4-6 0,-5-1 0,-6 1 0,-7 2 0,-9 9 0,-6 4 0,-7 10 0,-7 17 0,0 0 0,-14 22 0,5 6 0,-1 12 0,0 3 0,6 5 0,4-2 0,4-3 0,10-8 0,1-10 0,9-8 0,1-15 0,2-11 0,2-11 0,-2-10 0,1-9 0,-2-8 0,-3-2 0,1-2 0,-5-1 0,-4 8-4,0 0-5,2 14-2,-12-3-6,15 24-6,-19-12-5,24 25 0,-15-12-2,17 17-4,-6-6 2,8 5 3</inkml:trace>
  <inkml:trace contextRef="#ctx0" brushRef="#br2" timeOffset="77524.4342">16126 6063 122,'22'3'38,"-22"-3"2,4 20-7,-14-6-25,1 10-3,-4 3 0,0 6-1,-2 8-4,0 0 0,0 3 0,5-5 0,0-4 0,3-5 0,6-12 0,1-18 0,19 0 0,-1-18 0,11-11 0,5-8 0,4-10 0,9-7 0,-5 2 0,1 4 0,0 3 0,-7 13 0,-9 6 0,-6 14 0,-10 18 0,-9 13 0,-4 13 0,-8 8 0,-2 7 0,0 1 0,8 1 0,6-4 0,14-1 0,11-19-8,23 3-4,4-28-4,30 7-6,-7-21-5,30 13-3,-16-26-1,26 11-1,-12-11 0,1-5 0</inkml:trace>
  <inkml:trace contextRef="#ctx0" brushRef="#br2" timeOffset="78493.4896">17858 5948 91,'-25'-16'39,"7"18"1,-7 2 0,2 14-23,-9 4-13,2 9-1,-3 7 0,6 9 0,-1 4-1,10 2 1,7-3-2,14-5 1,10-10 0,14-7-1,11-12 0,8-11 0,11-13-1,0-13 0,5-10 0,-3-5 0,-3-9 0,-12-2-1,-12-5 1,-12 2-1,-11 4 0,-12 8 1,-13 5 0,-9 10 0,-7 9 0,-2 7 0,2 9 0,1 6 0,7 5 1,6 0-1,13 1 1,12-4-1,14-3 0,16-8 1,9-7 1,11-3-2,5-4 0,-1 0 0,-3 0 0,-6 3 0,-10 1 0,-11 10 0,-14 5 0,-7 11 0,-8 10 0,-9 8 0,-6 7 0,1 6 0,0 3 0,0 2 0,5 0 0,7-6 0,5-8 0,9-10 0,9-12 0,11-9 0,5-13 0,7-9 0,4-8 0,1-7 0,0-9 0,-6-5 0,-3 1 0,-9-3 0,-7 6 0,-10 5 0,-2 7 0,-11 7 0,-3 22 0,0 0 0,-22 27 0,8 10 0,-4 10 0,3 5 0,0 4 0,9 0 0,9-4 0,11-15 0,19-13 0,10-14-2,21-10-8,2-23-2,21 0-7,-14-29-6,18 8-3,-24-28-1,14 7 0,-25-25-1,5 0-1,-14-7 2</inkml:trace>
  <inkml:trace contextRef="#ctx0" brushRef="#br2" timeOffset="78665.4994">19686 5315 78,'-6'16'38,"-28"22"1,6 32 1,-13 1-10,-1 16-25,6 7-1,4 5 0,10-3-2,5-10-1,14-5-4,0-26-13,21 4-13,-14-29-9,13-5-2,-4-21 0,7-8 0</inkml:trace>
  <inkml:trace contextRef="#ctx0" brushRef="#br2" timeOffset="78861.5106">19335 5806 129,'0'0'43,"0"0"0,40 6-3,11-14-40,23 4 0,22 5-7,1-12-12,24 14-11,-15-8-11,7 9-1,-20-1 0,-5 8-1</inkml:trace>
  <inkml:trace contextRef="#ctx0" brushRef="#br2" timeOffset="79026.5201">20251 6160 131,'-38'37'45,"-4"-17"-1,15-3-9,0-12-35,12-14 0,15 9-3,4-34-16,18 19-10,-16-19-8,15 8-7,-7-3 0,7-2 0</inkml:trace>
  <inkml:trace contextRef="#ctx0" brushRef="#br3" timeOffset="83053.7504">21276 5465 56,'0'-35'38,"5"7"-1,-5 2 2,6 14-15,-8-4-16,2 16-3,2 15-1,-6 14-1,-1 11-1,-3 15 0,1 9 1,-2 9 0,3 6 0,3 4-2,2-3 1,3-3-3,6-6-2,0-18-11,15 1-23,-8-18-3,16-6 2,-6-17-2</inkml:trace>
  <inkml:trace contextRef="#ctx0" brushRef="#br3" timeOffset="83375.7688">22179 5262 93,'0'-37'38,"-14"2"1,-5 16-2,-13 0-33,-4 15-1,-9 6 1,-4 15-1,-6 12-1,-2 16 0,0 9 0,2 15 0,4 10-1,10 6 2,4 7 0,8 2-1,9-2 0,8-2-2,10-5-2,3-15-2,13 0-12,-3-25-22,11-4-2,-6-22 1,6-9 0</inkml:trace>
  <inkml:trace contextRef="#ctx0" brushRef="#br3" timeOffset="83557.7793">21497 5918 114,'-23'-13'38,"1"-4"1,22 17-2,1-12-33,24 7-1,13-3-3,16-2-3,23 6-9,5-12-25,20 6-2,-4-2 1,11 7-3</inkml:trace>
  <inkml:trace contextRef="#ctx0" brushRef="#br3" timeOffset="84121.8115">23161 5857 101,'-15'-9'39,"-19"-4"1,3 13-2,-13 1-27,3 13-5,-8 2-1,2 14-1,-4 5-1,8 6 0,9 2-1,6-2 1,14-3-3,14-4 0,14-11 0,14-12 0,13-8 0,7-11 0,5-12 0,-1-5 0,0-10 0,-3-3 0,-5-1 0,-9 1 0,-9 3 0,-4 5 0,-5 8 0,-8 11 0,-9 11 0,2 15 0,-8 10 0,-3 12 0,3 8 0,-3 1 0,9 6 0,6-5 0,4-2-2,3-17-12,25 7-8,-13-30-9,16 5-12,-5-19 2,8 1-2,-12-12 3</inkml:trace>
  <inkml:trace contextRef="#ctx0" brushRef="#br3" timeOffset="85358.8823">1458 8160 93,'-23'-27'39,"-1"11"1,-12-4-2,0 13-34,-7 5 0,5 8-1,-6 7 0,5 10 0,1 6-2,8 7 1,6 4 0,8 0-1,7-3 0,13-4 0,12-7 0,8-8 0,12-11-1,6-7 0,4-11 0,3-7 0,0-7 0,-3-3 0,-3-4 0,-5-3 0,-4 3 0,-10-3 0,-1 3 1,-5 4-1,-8 5 0,-2 5 0,-3 8 0,-5 10 0,1 11 0,-3 16 0,0 18-1,-2 13 2,3 14-2,-3 11 2,2 11 0,-3 2-1,2 0 0,-4-6 1,-5-6 0,3-7-1,-8-13 1,-7-9-1,0-15 1,-6-10 0,-2-12-1,-1-13-1,1-14-1,-1-9-1,8-8-1,-1-17-4,17 6-11,-10-20-18,24 6-2,-5-8 1,19 7-2</inkml:trace>
  <inkml:trace contextRef="#ctx0" brushRef="#br3" timeOffset="85846.9102">2296 8042 95,'-34'-2'37,"-12"-1"3,-1 15-2,-8 2-33,-1 12 0,-2 5 0,7 12 0,1 4-2,11 3 0,9 1-1,14-4-1,11-7 0,17-6 0,10-13 0,12-12-1,12-14 1,6-11-1,3-9 1,-1-9-1,-2-5 0,-6-4 1,-7 2-1,-5 2 1,-13 4-1,-6 6 1,-6 10-1,-6 4 0,-3 15 0,-13 5 0,1 17-1,1 7 0,-1 11 0,3 3-2,5 7-1,7-2-2,9-1-3,5-18-12,21 2-18,-1-21 1,16-5 0,4-22 0</inkml:trace>
  <inkml:trace contextRef="#ctx0" brushRef="#br3" timeOffset="86172.9288">2852 8072 106,'-14'-2'38,"-11"-2"3,5 11-2,-12 5-35,9-1 0,7 3-2,3 2 1,7 2-2,9-3 1,8-3-2,10 2 1,6-2 0,5 1 0,2-1-1,-1 5 1,-4 3 0,-5 4-1,-8 3 1,-9 5-1,-11-1 1,-6 4-1,-13-2 0,-3-3 0,-5-3-2,-2-11-1,3-1-3,-6-18-8,17 10-17,-9-23-9,17 3 0,-2-18-2</inkml:trace>
  <inkml:trace contextRef="#ctx0" brushRef="#br3" timeOffset="90370.1689">4264 8125 74,'-19'-11'38,"1"4"-3,-11-5 2,6 7-28,-9-1-3,4 7-1,-6 2 0,5 13-1,-3 6-2,5 11 1,2 6-1,9 3 0,5 1-1,9-4 0,12-4 0,11-14 1,11-17-2,11-16 1,9-18 0,4-15 0,3-17 0,-3-9 0,1-9 0,-8-1 0,-10 2 0,-8 3 0,-10 7 0,-9 10 0,-10 12 0,-6 16-1,-7 16 0,-4 16 0,-3 21 0,-2 13-1,3 21 0,-2 10-2,10 8 0,-1 3-2,10 6-1,5-14-6,19 7-26,-4-20-1,17-1 1,0-23-1</inkml:trace>
  <inkml:trace contextRef="#ctx0" brushRef="#br3" timeOffset="90716.1887">4833 8031 90,'-25'-18'38,"3"15"0,-11 0 1,8 21-33,-4-1-2,4 11 0,4 4-1,8 8 0,7-3-2,10 5 1,6-4-1,9-1 0,5-14 0,4-6 0,4-12-1,0-10 1,-1-11-1,-3-9 1,-5-12-1,-4-6 1,-7-3-1,-5-1 0,-6-3 0,-4 3 0,-4 4-2,-2 7 0,-1 11-2,-5 3-3,15 22-23,-17-6-9,19 20 0,-5-2-1</inkml:trace>
  <inkml:trace contextRef="#ctx0" brushRef="#br3" timeOffset="91133.2125">5203 8064 92,'-13'16'38,"0"-8"2,11 6-2,2-14-33,14 13-2,8-12 0,10-6-1,6-4 0,4-4 0,2-5-1,-2-4 0,-3-3 0,-7-1 1,-9-3-1,-8 7 1,-14-1-1,-9 5 1,-10 5-2,-6 6 1,-9 10 0,-3 11-2,-4 7 1,-2 11-1,5 6 0,3 5 0,11 4-1,10 0 0,13-2-3,8-13-3,31-1-23,-1-19-8,21-5 1,0-20-1</inkml:trace>
  <inkml:trace contextRef="#ctx0" brushRef="#br3" timeOffset="91450.2307">5921 7808 104,'-25'15'40,"-17"5"0,6 13-1,-1-1-36,7 4-1,6-3 0,10-3-1,13-5 0,15-7-1,13-12 1,9-1-1,6-7 0,3-1 1,-7-1-1,0 3 1,-14 2 0,-9 6 0,-14 7 0,-10 7-1,-7 4 1,-11 5-1,-3 5-1,-4 1-1,3-3-2,1-8-4,18 9-17,-6-21-15,15-2 0,3-11-1,10-15 1</inkml:trace>
  <inkml:trace contextRef="#ctx0" brushRef="#br3" timeOffset="92210.2741">7093 7454 82,'-6'-22'37,"6"22"-1,-14-13 2,14 29-34,-8 13 0,2 22 0,-3 10 0,3 18-1,-2 9-1,0 7-1,-2-2 0,4-5-1,3-10-2,0-11-2,12-8-4,-9-27-29,21-7 0,-5-22-1,4-8-1</inkml:trace>
  <inkml:trace contextRef="#ctx0" brushRef="#br3" timeOffset="92405.2853">6848 7959 93,'-31'-1'39,"15"11"-1,16-10 0,0 0-34,21 8-2,14-16-1,14-2-2,9-14-1,13-1-5,-2-16-26,15 1-4,-7-13 0,4 3-1</inkml:trace>
  <inkml:trace contextRef="#ctx0" brushRef="#br3" timeOffset="92789.3073">7606 7303 99,'-27'26'38,"-9"14"1,8 15-3,-4 8-32,4 12 0,3 3-1,4 9 0,3 0 0,6-3-2,5-7 1,4-9-1,5-9-1,3-9 0,2-12 1,7-14-1,0-14 0,4-10 1,-2-9-1,2-11 1,4-5-1,-1-7 1,-2-1-1,-2 2 0,-1 0 0,-3 9 1,-3 8-1,3 11 0,-13 3-1,11 16 1,-7 5-2,4 5 1,-1 7-2,3-2-1,5 1-2,0-13-4,17 7-28,-6-20-1,11 0 1,-6-18-1</inkml:trace>
  <inkml:trace contextRef="#ctx0" brushRef="#br3" timeOffset="93003.3195">8058 7849 107,'-28'2'39,"9"22"1,-6 1-2,6 9-34,-3 6-2,8 4 0,5 3-2,7-2-1,6 0-1,6-9-3,10 3-4,-7-12-28,17-2-3,-7-16 0,8-2 0</inkml:trace>
  <inkml:trace contextRef="#ctx0" brushRef="#br3" timeOffset="93179.3296">7997 7373 107,'-19'-17'38,"19"17"0,-19-6-2,19 6-39,14 4-31,6-7-4,11 8 0,-1-3-1</inkml:trace>
  <inkml:trace contextRef="#ctx0" brushRef="#br3" timeOffset="93570.3519">8596 7682 96,'-16'-7'38,"16"7"2,-28 0-2,14 13-32,-12 0-2,0 11 1,-5 0-1,4 6-2,-2 2 0,10 4 0,5-9-1,13-7-1,12-10 1,15-8-1,8-8 1,3-3-1,5-4 1,0-1-1,-7 9 1,-8 5-1,-12 12 0,-11 9-1,-11 10 1,-13 6 0,-10 5 0,-6 2-1,-5-2 0,0 0-1,6-12-2,-1-11-5,22 4-27,-3-23-3,17 0-2,5-18 0</inkml:trace>
  <inkml:trace contextRef="#ctx0" brushRef="#br3" timeOffset="94038.3787">9755 7282 95,'-25'2'37,"10"11"-1,-6 2 2,5 6-35,1 3-3,2 3 1,8 1-2,5 0-1,9 0-4,0-18-21,19 2-10,2-16 2,9-4-2</inkml:trace>
  <inkml:trace contextRef="#ctx0" brushRef="#br3" timeOffset="94194.3876">10006 7253 98,'-12'10'36,"-11"0"1,8 13-1,-7 1-33,9 5 0,5 1-3,11-1-2,9 1-4,-2-11-28,22 3-4,-2-12 2,11-5-2</inkml:trace>
  <inkml:trace contextRef="#ctx0" brushRef="#br3" timeOffset="94434.4014">10472 7303 106,'-26'22'40,"6"17"0,-8 0 0,12 12-36,-4 5-1,6 9-1,2 2-1,5 6 0,3-3-3,0-6 0,9-2-3,-2-15-1,8 6-16,-8-24-19,6-4 1,-9-25 0,11 6 1</inkml:trace>
  <inkml:trace contextRef="#ctx0" brushRef="#br3" timeOffset="94908.4285">10241 7738 89,'-13'-2'40,"-5"2"1,18 0-1,0 0-16,2 14-21,16-16-1,8-5 0,10-2 0,8-7-1,4-3-1,1 0 1,1 1-1,-5 1 1,-5 7-1,-7 5 0,-7 11 0,-11 5 0,-6 14 1,-8 5-1,-5 5 0,-6 9 0,-1 5-1,0-2 0,0-1 1,2-3-1,4-6 0,-1-10 0,6-5 0,5-10 1,-5-12 0,14-11 1,0-8 0,1-9 0,1-10 0,0-4 1,-1-6-1,1 2 0,-2 1 0,-4 2 0,-1 10 0,-6 5-2,3 10 1,-1 6-2,6 12-1,0 1-2,8 10-3,-1-11-7,21 14-23,-8-12-3,15 7 2,-7-15 0</inkml:trace>
  <inkml:trace contextRef="#ctx0" brushRef="#br3" timeOffset="95095.4392">11190 7644 100,'-11'22'39,"-4"-5"2,4 13-2,-9-1-32,10 14-2,-4-2-1,5 6-3,3-7 0,2-2-3,9-6-1,0-10-3,13-2-13,-9-28-21,16-2 2,-4-16-1,6-2-1</inkml:trace>
  <inkml:trace contextRef="#ctx0" brushRef="#br3" timeOffset="95257.4484">11241 7374 109,'-21'-11'40,"9"18"-1,0 3-2,11 10-37,14 9-17,2-14-20,21 6-3,3-4 1,13 2-2</inkml:trace>
  <inkml:trace contextRef="#ctx0" brushRef="#br3" timeOffset="95501.4624">11780 7627 105,'-27'5'41,"5"12"1,-16-7-1,6 10-33,-6 1-3,6 6-1,-2 3-1,10 4-2,6-1 1,11 3-2,9-10-1,11 0 0,12-9 0,6-11-2,11-4-2,-2-18-8,18 8-12,-10-24-16,10 5 2,-11-17-3,6 2 1</inkml:trace>
  <inkml:trace contextRef="#ctx0" brushRef="#br3" timeOffset="95718.4748">12119 7298 110,'-6'14'41,"-10"2"1,7 17-2,-2 3-35,2 12-2,2 4-1,2 5 0,4 3-2,-1-1 0,7 2-3,-3-9-2,6 1-3,-5-26-15,11 1-18,-4-16 1,13-6 0,-4-15-2</inkml:trace>
  <inkml:trace contextRef="#ctx0" brushRef="#br3" timeOffset="95996.4907">12282 7651 106,'-26'4'41,"6"9"1,-11-2-1,10 6-36,-1 2 0,3 1-2,7-1 0,5 0-1,5-1 0,8-2-1,5-4 0,3 1 0,9-4 1,1-3-2,8-1 0,2-4 0,0 0 0,-1-2-5,4 4-3,-10-11-7,11 15-9,-16-13-18,6 9 1,-13-9-2,5 5 2</inkml:trace>
  <inkml:trace contextRef="#ctx0" brushRef="#br3" timeOffset="96442.5162">12830 6971 101,'0'0'37,"0"0"1,-16 25-3,6 4-31,-9 4-4,2 2-2,3 4 0,2-5-3,12 0-4,-2-14-21,18-3-6,3-15-2,13-2 3</inkml:trace>
  <inkml:trace contextRef="#ctx0" brushRef="#br3" timeOffset="96567.5234">13007 7102 112,'-27'14'36,"13"9"2,-6-3-4,1 6-34,15 5-9,-2-9-27,20 3-4,1-16 0,13 3-1</inkml:trace>
  <inkml:trace contextRef="#ctx0" brushRef="#br3" timeOffset="97100.5539">13774 7268 83,'1'-11'39,"-1"11"-1,0 0 0,-17 0-32,16 18-1,-3 6-2,4 12 1,-4 10-2,1 11 0,-3 6-1,-1 6 1,1 3-2,-3-2 0,-1-3-2,6-7 0,2-3-3,1-26-8,15 3-25,-6-21-2,12-6 0,-6-14 2</inkml:trace>
  <inkml:trace contextRef="#ctx0" brushRef="#br3" timeOffset="97295.565">13624 7658 91,'-26'-9'39,"-4"-4"1,19 13-1,0 0-32,11 0-3,30-4-1,5-8-2,15-2-1,8-9-2,14-6-2,0-10-5,18 6-28,-14-12-3,4 8 1,-15-7-1</inkml:trace>
  <inkml:trace contextRef="#ctx0" brushRef="#br3" timeOffset="97678.5869">14331 7040 107,'-32'24'38,"5"19"0,-7 2 0,10 14-34,-6 4-1,7 10-1,-1 1 1,4 0-2,3-2 1,5-4 0,4-7 0,3-7-1,4-9-1,2-12 1,6-10-1,0-10 0,7-10 0,1-9 0,3-9 0,0-5 0,3-5 0,-2 0 1,3-3-1,-2 4 0,-4 3 0,-3 9 0,-1 9 0,0 9-1,-4 9 0,-4 4-1,6 9-1,-2 1-1,7 5-3,3-9-4,16 12-19,-11-21-11,19 0 2,-7-14-1</inkml:trace>
  <inkml:trace contextRef="#ctx0" brushRef="#br3" timeOffset="98348.6252">14627 7740 93,'-19'8'39,"9"9"2,-4-7-3,14-10-32,5 18-3,10-10 1,3-8-2,17-5 0,2-6 0,7-8-1,1-6-1,0-3 0,-5-4 1,-8 0-1,-7-2 0,-15 3-1,-7 2 1,-12 5 0,-9 10 1,-10 9-2,-6 7 2,-2 13-1,-4 10 0,0 9 1,1 7 0,10 3 0,6 3-1,13-5 1,10-4 0,17-7 0,8-10-1,16-10 1,8-11-1,3-8 0,7-7 0,-1-4 0,-6-6 1,-6 1-1,-5 1 1,-9 4-1,-12 1 1,-7 9-1,-13 9 1,0 0-1,-13 12 1,-2 6-1,-5 9 0,-1 3 0,4 3 0,-2 4 1,10-4-1,4-2 0,7-9 0,6-6 1,7-13-1,8-11 0,7-11 1,2-7-1,4-7 0,-2-7 0,2 1 1,-1-3-1,-9 10 0,-5 6 0,-7 8 0,-14 18 0,13 0 0,-17 15-2,3 9-1,-4 2-2,7 13-7,-7-16-6,21 20-16,-8-21-8,16 9 0,-1-17 0</inkml:trace>
  <inkml:trace contextRef="#ctx0" brushRef="#br3" timeOffset="98708.6458">16290 7540 88,'0'0'38,"14"9"1,-6 9 0,-6 0-31,2 12-2,-7 6-2,0 6 0,-4 5-2,-1 7 0,0-4-2,2-5-2,4-6-2,2-18-4,17 1-29,-5-22-4,15-6 2,-4-18-2</inkml:trace>
  <inkml:trace contextRef="#ctx0" brushRef="#br3" timeOffset="98880.6557">16384 7231 104,'-24'-22'40,"-4"3"-2,13 10-2,15 9-39,0 0-6,20-3-21,3-4-9,19 6 2,0-10-1</inkml:trace>
  <inkml:trace contextRef="#ctx0" brushRef="#br3" timeOffset="99098.6681">16853 6996 105,'0'0'37,"-14"11"2,7 16-1,-10 4-33,6 15-3,-3 10 1,0 13-1,-1 7 0,1 11-1,1-2 0,3-3-2,1-3 0,4-9-1,5-7-4,-6-23-9,19-4-23,-9-21-2,12-7 0,-6-18 0</inkml:trace>
  <inkml:trace contextRef="#ctx0" brushRef="#br3" timeOffset="99264.6776">16653 7532 110,'-28'-24'41,"17"14"1,-3-2-2,29 10-34,-1-4-3,19-2-4,10 3-2,8-13-10,21 12-25,-6-10-3,10 7 0,-7-4-1</inkml:trace>
  <inkml:trace contextRef="#ctx0" brushRef="#br3" timeOffset="99595.6966">17824 7507 92,'0'0'39,"13"-23"1,-3 30-2,-10-7-29,12 32-2,-10-1-3,-2 8 0,-3 6-2,-1 3 0,-2-1-3,1-7 0,5-4-4,0-19-9,14 2-24,-4-20-2,14-6 0,-1-14-1</inkml:trace>
  <inkml:trace contextRef="#ctx0" brushRef="#br3" timeOffset="99744.7051">17895 7302 94,'-27'-26'39,"-3"3"1,13 16-4,5 5-24,12 2-22,19 12-26,5-3-2,16 9-1,7-5-1</inkml:trace>
  <inkml:trace contextRef="#ctx0" brushRef="#br3" timeOffset="100098.7253">18443 7382 107,'-15'2'39,"-11"-7"2,10 11-2,-18-4-35,13 10-1,3 0 0,1 9 0,3 0-1,7 2 0,7 0-1,7 0 0,4-2 0,11-5 0,1-5-1,8 2 0,0-7 1,-2 1-1,-1 1 0,-4 3 0,-9 2 1,-2 3-1,-13 5 0,-8 1 0,-7 4 0,-9 1 0,0-2 0,-5 1-2,6-4-3,-1-10-4,14 8-16,-8-19-16,18-1 1,0 0-2,3-20 0</inkml:trace>
  <inkml:trace contextRef="#ctx0" brushRef="#br3" timeOffset="100646.7567">19365 7326 103,'0'0'39,"-3"-12"2,3 12-2,-17 20-35,2 3 1,-5 8-1,1 12 0,-7 3-2,9 8 1,2-2-1,12-1 0,7-7-1,12-10 1,12-12-2,9-13 1,10-16 0,7-10-1,2-13 0,-3-7 2,-7-10-2,-8-1 0,-15-3 0,-13 1-2,-16 5 2,-13 6-1,-9 9 0,-7 8-1,4 12 0,-1 3-1,13 10-1,19-3-2,5 26-4,14-21-10,28 17-20,3-10 2,17 8-1,3-11 0</inkml:trace>
  <inkml:trace contextRef="#ctx0" brushRef="#br3" timeOffset="101051.7799">20308 7325 100,'0'0'37,"-22"-18"3,1 22-2,-19 7-32,6 10-1,-10 7-1,-4 15-1,0 4-1,-2 7 0,5 1-2,4-4 1,9-4-2,3-9-2,17-9-1,4-15-1,8-14-3,15-7-1,5-7 1,-4-14 0,5-2 3,-3-7 1,-4-3 4,-5 6 3,-7-2 3,2 14 3,-13-4 0,9 26-1,-9-15 0,9 15-1,-1 20-2,11 2-1,8 0-2,11 6-1,9 2-1,9-4-3,12 2-2,4-14-3,18 9-16,-14-19-16,7 0 1,-8-17-1,0-2 0</inkml:trace>
  <inkml:trace contextRef="#ctx0" brushRef="#br3" timeOffset="101479.8043">20685 7409 111,'-29'0'39,"4"21"1,-11 2 0,13 11-35,0 7-1,8 5-1,4-2 0,11 0-1,6-8-1,12-8 1,10-12-1,7-10 0,7-13-1,1-9 1,1-13-1,2-8 2,-2-4-2,0-4 0,-5-4 0,-6 4 0,-2 6 0,-7 7 0,-5 13 0,-9 14 0,-5 21 0,-10 17 0,-3 21 0,-7 17 0,-3 20 0,-7 11 0,-1 9-2,-3 3 2,0 0 0,6-6-1,-1-11 1,4-11-1,2-18 2,3-14-1,6-14 0,-3-17-1,2-15-2,-4-13-1,-2-9-2,-7-24-9,10 5-10,-17-28-17,9-5 1,-5-18-1,11-3 3</inkml:trace>
  <inkml:trace contextRef="#ctx0" brushRef="#br3" timeOffset="102269.8495">21720 7512 53,'6'-19'36,"2"3"-1,-9-7 2,1 23-9,-21-29-17,9 23-1,-16 1-2,2 12-1,-13 3-2,4 13 0,-7 6-1,2 9-1,6 3 0,5 5-2,3-1 1,13-1-1,9-3 0,12-8 0,8-9 0,12-5 0,6-12-1,5-10 2,2-10-2,5-12 0,0-7 0,-6-7 0,-1-5 0,-3-4 0,-6-2 0,-2 4 0,-9 5 0,-5 9 0,-8 8 0,-1 14 0,-5 10 0,-5 27 0,1 12 0,-3 19 0,-4 17 0,-2 16 0,-2 12 0,1 11 0,-2 4 0,-2-4 0,-3-4 0,-2-7 0,-6-15 0,0-10 0,-1-16 0,-6-17 0,-2-19 0,-1-15 0,-2-14 0,2-14 0,1-15 0,6-15-5,5-5-3,7-20-2,19 9-8,-6-15-8,27 12-15,0-6 1,19 13 0,-1-4 1</inkml:trace>
  <inkml:trace contextRef="#ctx0" brushRef="#br3" timeOffset="103200.9028">22135 7678 109,'-19'-13'40,"19"13"1,-19-14-1,19 14-36,9-19 0,7 9-1,8-2-1,7-1-1,6-3 1,3 0-2,3-2 1,-2 1 0,-2-3-1,-7-1 1,-9-1-1,-8-4 1,-10 0-1,-9-2 1,-9 4-1,-9 4 1,-9 8 0,-5 12-1,-5 12 2,-2 16-2,1 13 0,4 10 0,9 7 0,11 3 0,13-3 0,14-7 0,18-9 0,12-12 0,16-15 0,8-10 0,14-16 0,3-7 0,0-12 0,-5-6 0,-3-5 0,-9-3 0,-10-4 0,-12 6 0,-13 4 0,-9 7 0,-15 12 0,-4 19 0,-23 5 0,-2 20 0,-9 13 0,-3 9 0,2 3 0,4 3 0,8-3 0,9-8 0,12-8 0,12-13 0,13-17 0,5-7 0,7-15 0,5-8 0,1-8 0,-3-5 0,1-2 0,-4-2 0,-6 7 0,-1 6 0,-10 8 0,-3 11 0,-3 14 0,-5 15 0,0 8 0,-5 10 0,2 10 0,-1 1 0,5 5 0,5-2 0,7-2 0,4-11 0,16 0-6,-6-21-8,21 6-1,-12-24-4,25 12-1,-21-32-7,21 16-1,-22-12-7,0 4 3,-8 6 3,-18-7 42,3 30 5,-31-25 2,14 24 8,-31-18 3,25 4 12,-34 4-1,22-3-12,0-12-30,5-7 0,10 4 0,1-8 0,12 9-11,-8-14-4,14 16-4,-22-20-9,17 14-16,-12-10 1,2 1 1,-4-6 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5691411"/>
              </p:ext>
            </p:extLst>
          </p:nvPr>
        </p:nvGraphicFramePr>
        <p:xfrm>
          <a:off x="214283" y="685800"/>
          <a:ext cx="8750332" cy="50444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write up how to make and test for 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Oxygen is, what it is used for, how to make it and how to test for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</a:t>
                      </a:r>
                      <a:r>
                        <a:rPr kumimoji="0" lang="en-US" sz="3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HRT and review of the relief work set on Wednesday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Alyssa’s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20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27387"/>
              </p:ext>
            </p:extLst>
          </p:nvPr>
        </p:nvGraphicFramePr>
        <p:xfrm>
          <a:off x="228600" y="228600"/>
          <a:ext cx="86868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2760" y="169200"/>
              <a:ext cx="8328960" cy="3112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720" y="153720"/>
                <a:ext cx="8359560" cy="314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8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1771</TotalTime>
  <Words>123</Words>
  <Application>Microsoft Office PowerPoint</Application>
  <PresentationFormat>On-screen Show (4:3)</PresentationFormat>
  <Paragraphs>20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172</cp:revision>
  <dcterms:created xsi:type="dcterms:W3CDTF">2006-08-16T00:00:00Z</dcterms:created>
  <dcterms:modified xsi:type="dcterms:W3CDTF">2013-09-06T03:26:13Z</dcterms:modified>
</cp:coreProperties>
</file>