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  <p:sldId id="32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4T22:25:24.3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04T22:25:45.325"/>
    </inkml:context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1821 996 61,'0'0'38,"0"0"-2,23-46 2,-23 46-28,0 0-3,0 0 0,0 0-2,13 14-1,-15 37-3,-1 23 2,-6 14-3,-4 15 1,-4 9-1,2 5-2,-3-2 1,8-20-3,10-9-5,-7-24-25,20-11-1,-1-26-2,10-16 0</inkml:trace>
  <inkml:trace contextRef="#ctx0" brushRef="#br0" timeOffset="197.0112">1877 1464 89,'0'0'38,"-16"0"-2,16 0 2,0 0-33,26 10-3,2-15-2,7-6-2,18-4-8,-1-14-25,21-1-2,2-13 0,-75 43-1</inkml:trace>
  <inkml:trace contextRef="#ctx0" brushRef="#br0" timeOffset="428.0244">2650 876 85,'0'0'38,"0"0"1,0 0 2,-28-15-37,-12 70 0,-5 24-2,-1 20 2,1 5-4,13 10-1,10-4-2,10-12-4,27-12-7,-11-22-23,27-8 0,-1-15-2,15-13 3</inkml:trace>
  <inkml:trace contextRef="#ctx0" brushRef="#br0" timeOffset="895.0512">2867 1354 88,'-20'10'38,"4"17"1,-10 4 0,10 10-33,-2 1 1,12 5-4,2-5 1,10-8-3,8-7 1,14-13-2,8-13 1,9-15 1,5-14-2,6-8 2,-1-8-1,1-10 0,-6-2 0,-2 3 0,-9 8 0,-7 8-1,-9 6 0,-8 14-1,-15 17 0,9 12 1,-17 19 0,-1 20-2,-6 16 2,-3 11-1,-1 22 1,-1 2-1,1 1 1,0 1-2,2-7 3,0-9-2,2-14 1,1-9 0,-4-20-1,-6-12 1,4-18-1,-7-16-1,3-11-2,-4-22-3,12 3-12,-13-32-14,19 6-5,-1-12 0,15 7-2</inkml:trace>
  <inkml:trace contextRef="#ctx0" brushRef="#br0" timeOffset="2000.1144">4003 1240 72,'-31'-13'41,"-2"12"0,-13 5 1,4 24-12,-12-7-25,6 12 0,-3 3-1,5 7-1,6 1-2,8 2 0,13-1-1,12-7 0,14-11 0,16-12 0,13-14 0,12-13 1,10-16-1,11-11 2,2-16-1,-71 55 1,72-70 0,-72 70-2,79-80 2,-79 80-5,64-87 3,-64 87-1,60-75 2,-60 75-1,38-61 1,-38 61-1,30-22 2,-30 22-2,-10 12 0,-7 25 0,-14 20 0,8 17 0,4 1-5,12-2 1,31-29-3,11-21-2,24-6-10,-13-21-8,24-1-9,-17-13-3,8-2 1,-17-17 16,0 6 17,-15 4 5,-15 1 14,5 11 9,-22-2 11,3 17 3,0 0 2,-16 20-15,-8 3-14,8 7-3,-6 3-3,2 8-1,-2-1-2,6 5 0,2-8 0,6-7-1,3-8 1,7-9-1,-2-13 1,17-14-1,-4-8 1,1-12 0,6-5 0,-5-8 1,3-1-2,-3-1 1,-2 3-1,-1 7 0,1 2 1,0 9-1,-13 28 0,27-22 0,-3 3 0,10 12 0,-1 0 0,11 7 0,-5-4 0,14 6 0,-10-6 0,-2 3 1,-41 1-1,39 0 1,-13-1 1,-3 8-2,-23-7 0,9 27 0,-25-5 0,0 12 0,-16-2 0,5 12 0,-2-4 0,1 5 0,9-7 0,10-2 0,10-10 0,10-6 0,12-12 0,9-10 0,5-13 0,4-15 0,-1-6 0,-1-7 0,-8-5 0,-6-3 0,-25 51 0,19-47 0,-19 47 0,0-47 0,0 47 0,0 0 0,-23-57-3,23 57-8,0 0-10,-39-25-6,39 25-6,-9 14-5,23 2-5,7 2 3,22-2 2</inkml:trace>
  <inkml:trace contextRef="#ctx0" brushRef="#br0" timeOffset="2622.1499">5603 1166 113,'-29'3'40,"-8"8"2,-6 7-2,4 1-35,0 9 0,-2 2-2,7 6 0,2 0-1,10 0 0,9-4-2,12-1 0,7-7 0,14-4 0,13-7 0,5-9 0,6-5 0,6-12 0,-1-4 0,-2-11 0,-4 1 0,-8-7 0,-9-6 0,-8 2 0,-18 38 0,16-38 0,-17 5 0,7 9 0,-18 8 0,12 16 0,-20 15 0,13 17 0,-14 8 0,6 21 0,-3 10 0,2 9 0,-4 4 0,1 5 0,1-5 0,-1-6 0,-4-5-2,-1-11 2,-9-12 0,0-10-1,-10-10 1,-3-15-2,3-9 0,-5-13-1,10-7-2,1-23-7,25 4-8,-4-27-3,35 9-9,-5-18-6,28 6-2,6-4 1</inkml:trace>
  <inkml:trace contextRef="#ctx0" brushRef="#br0" timeOffset="3350.1916">5870 1381 119,'-9'13'41,"9"-13"1,0 0-4,14 4-35,9-11 0,6-3-1,4-3 0,5-6-1,2 0 0,0-3 0,-5-5-1,-6 2 2,-29 25-2,0 0 0,0 0 0,18-53 0,-18 53 0,-14-14 0,-22 6 0,4 17 0,-18 3 0,7 15 0,-15 8 0,19 10 0,2 2 0,21 0 0,6-11 0,15-2 0,13-13 0,13-10 0,15-9 0,7-11 0,9-8 0,4-9 0,3-4 0,-2-8 0,-4 4 0,-10-1 0,-8-1 0,-6 6 0,-14 5 0,-3 9 0,-10 5 0,-12 11 0,4 14 0,-10 6 0,-4 6 0,-4 6 0,3 1 0,-4 0 0,2 0 0,2-6 0,8-7 0,5-7 0,-2-13 0,29-4 0,-1-8 0,1-10 0,5-5 0,-1-5 0,2-3 0,0-1 0,-5 6 0,-7 4 0,-5 6 0,-5 10 0,-13 10 0,13 7 0,-13 12 0,-6 10 0,-2 2 0,-1 4 0,5 3 0,-3-8-6,22 0-13,-12-15-4,35 1-6,-10-17-6,30-2-6,-2-10-1,24-7 2</inkml:trace>
  <inkml:trace contextRef="#ctx0" brushRef="#br0" timeOffset="4049.2316">8248 838 89,'42'-49'41,"-42"49"1,0 0 0,22-63-31,-22 63-5,0 0-1,0 0-1,-62-12 0,62 12-1,-71 36 0,23 7 2,-42 29-5,10 17 0,3 9 0,15 7 0,13-9 0,28-13 0,17-26 0,31-19 0,11-16 0,10-13 0,5-11 0,6-8 0,-2-10 0,0-8 0,-5-3 0,-8 1 0,-7 4 0,-11 0 0,-5 7 0,-7 5 0,-14 14 0,0 0 0,0 0 0,0 24 0,-3-4-2,3 0-3,9 3-1,0-3-5,24 0-7,-9-17-6,27 4-9,-9-14-6,14-2-1,-5-11 2</inkml:trace>
  <inkml:trace contextRef="#ctx0" brushRef="#br0" timeOffset="4425.2531">8755 1180 104,'0'0'40,"7"-50"3,-7 50-2,-23-29-31,-10 32-4,-7 10-1,-5 13-2,-12 18 0,15 3-3,2 2 0,20-1 0,11-10 0,9-8 0,13-9 0,13-12 0,9-10 0,6-12 0,3-9 0,3-7 0,-3-8 0,-44 37 0,0 0 0,58-65 0,-58 65 0,0 0 0,44-66 0,-44 66 0,24-21 0,-17 6 0,-7 15 0,-5 13 0,1 13 0,-3 7-5,-1 10-4,2-1-6,26-11-8,-7-14-3,31-1-10,-4-14-4,21-8-1,2-14 2</inkml:trace>
  <inkml:trace contextRef="#ctx0" brushRef="#br0" timeOffset="4779.2733">9412 1076 117,'0'0'44,"2"-52"2,-2 52-2,0 0-40,0 0-4,-63-17 0,63 17 0,-48 26 0,6 7 0,13 1 0,9-2 0,24-2 0,12-9 0,22-9 0,4-9 0,1 2 0,-5-1 0,-8 3 0,-8 4 0,-9-1 0,-11 6 0,-6 1 0,-8 2 0,-4-1 0,-4 0 0,-1-3 0,5-2-2,-1-8-9,17-5-7,0 0-6,17 1-5,-5-9-8,25 4-5,-1-3-1,17 3 3</inkml:trace>
  <inkml:trace contextRef="#ctx0" brushRef="#br0" timeOffset="4991.2855">9788 1378 125,'-25'9'43,"-4"-2"2,6-1-6,-4 4-48,27-10-13,-1-17-5,19 16-7,-18 1-6,39 3-5,-7 5 0</inkml:trace>
  <inkml:trace contextRef="#ctx0" brushRef="#br1" timeOffset="11255.6438">2092 1910 63,'0'0'35,"8"-15"-1,-8 15 0,6-11-25,-6 11-4,0 0-1,14-2-1,-14 2-1,17-2-1,-5-1 1,1 2-1,6-1 1,3 1-1,1-2 0,6 2 0,-3 1 0,1 3 0,5 0-1,-2 2 1,6-1-1,-2 4 0,5-2 1,1 1-1,7 0 0,2-2 0,3-1 0,3-2 0,6 0-1,2 0 1,2-2 0,3 1 0,3-2 0,2 2 0,-1-1 1,3 0-1,1 1 0,0 3 0,2-2 0,-1-1 0,6-1 0,-1-2 0,4 1 0,-1-2 0,0 2 0,4-6 1,-4 4-1,1 1 1,1-2-1,-1-1 0,-1 0 1,1 1-1,-1 1 0,0-1 1,0 2-1,-2-1 1,0-2-1,-4 1 1,5 3-1,-2-3 1,3-1 0,-2 3-1,3-4 1,0 1-1,-2 1 1,2-1-1,0-1 1,3 3-1,0-3 0,0 3 0,-3 0 1,3 1-1,-3 1 0,2-1 0,-4 1 0,-1-2 0,1 1 0,2 1 0,-4 0 1,-3 1-1,3 0 0,-4 0 0,-3 1 0,-3 2 0,-6 1-1,0-2 1,-1 3 0,0-4 0,-3 1-1,-4-1 1,4 0 1,-2 1-1,-2-2 0,-2-2 0,-1 2 0,-3-1 0,0-1 0,-2 1 1,0-2-1,-2 1 0,-1 0 1,0 0-1,0-2 0,-5 3 0,-1 0 0,-2-2 0,-5 2 0,2 0 0,-2-2 0,-4 2 1,1 1-1,1-3 0,2 0 0,-4 0 0,2-1 0,2-1 0,0 1 0,2 2 0,-3 0 0,1 1 0,-1 0 0,3 1 0,-3 0 0,0 1 0,-3 0 0,-1-1 0,-2 0 1,-3 0-1,-2 0 0,-1 0 0,-2-2 0,-4 1 1,2-2-1,-2 1 0,1 0 0,1 1 0,-2-2 0,-1 1 0,2 1 0,-5 1 0,0 0 0,-11 0 0,14 0 1,-14 0-1,0 0-1,0 0 0,0 0-1,0 0-2,11 1-9,-11-1-23,0 0-1,-7-14 1,7 14-5</inkml:trace>
  <inkml:trace contextRef="#ctx0" brushRef="#br2" timeOffset="20199.1553">1596 2486 82,'6'-16'38,"-11"-2"-1,5 18 1,0 0-34,0 0 0,6 16-1,-4 16 1,-1 15-2,1 12 0,-2 17 0,0 18 0,-3 13-2,-5 4 0,-1-1-1,-2-4-2,2-10-2,-1-20-4,16-2-26,-11-31-2,14-13 1,-9-30-1</inkml:trace>
  <inkml:trace contextRef="#ctx0" brushRef="#br2" timeOffset="20374.1653">1626 3277 83,'-8'-17'38,"-8"-2"-2,16 19 2,-20-21-30,20 21-1,14-18-3,13 6-1,13-7-2,9-7-2,17 0-3,1-15-9,16 7-23,-1-11-1,6 6-1,-14-10 0</inkml:trace>
  <inkml:trace contextRef="#ctx0" brushRef="#br2" timeOffset="20583.1773">2414 2318 85,'-22'29'38,"-7"10"-1,6 24 3,-4 10-32,6 9-5,3 7-1,3 12 1,1 1-3,1-2 1,11-3-5,0-18-5,22-3-27,-4-19-1,16-9 0,4-25-2</inkml:trace>
  <inkml:trace contextRef="#ctx0" brushRef="#br2">2713 2864 98,'-14'17'38,"-8"-1"1,10 21-1,-6 0-34,3 9-1,5-6 0,10 3 0,5-6-2,7-7 0,13-12 0,6-12-1,8-12-1,6-10 1,1-10 0,3-6 0,-4-5 0,-2-3 0,-6 1 0,-7 2 0,-7 7 0,-3 3 0,-7 9-1,-8 7 0,-5 11 1,5 17 0,-7 15-1,-5 16 1,-4 19 0,-2 19-1,2 14 1,-2 12 0,-1 9 0,-2 1 0,0-3 0,-2-12 0,2-11 1,-2-17-1,-3-20 0,-5-21 1,1-20-1,-5-23-2,4-20-1,-2-20-3,18-5-24,-6-33-8,18 1 0,0-18-3</inkml:trace>
  <inkml:trace contextRef="#ctx1" brushRef="#br2">7578 8367,'-46'-47</inkml:trace>
  <inkml:trace contextRef="#ctx0" brushRef="#br2" timeOffset="22139.2663">3893 2864 91,'-43'-9'38,"2"13"1,-13-3-1,3 14-31,-1 2-1,7 15-1,1 4-1,9 8-1,7-3-2,13 3 1,14-8-2,14-6 1,9-13-1,13-12 0,9-17 0,10-13 0,5-18 0,7-10 0,-2-11 1,-3-7-1,-4-2 1,-6-2-2,-9 2 0,-7 8 1,-11 12 0,-10 11-1,-8 15 1,-6 27 0,-13 4 1,-5 27 1,-6 20-2,-4 10 1,0 9-1,8 7 1,6 0-2,10-4-2,17-9 0,12-16-1,17-9-1,8-18-2,13-4 0,-7-24-2,10-2-1,-14-16 3,3-2 1,-12-9 1,-10 2 4,-6 0 3,-12-1 2,-2 13 3,-13-1 1,0 23-1,-13-16 0,13 16-1,-24 21-1,10 1-1,-1 7-1,-1 7-1,-2 1-1,5 3 1,2-2-2,4-4 1,1-9 0,5-5-1,1-20 1,12 2-1,-2-18 1,4-8-1,3-10 0,3-4 1,-2-6-1,3-3 0,1 3 0,-1 2-1,0 6 1,2 6-1,-1 7 1,4 5-1,0 12 1,3 1 0,0 6 0,5 0 0,1 4 0,1 1 0,2-2 0,1 0 0,1-3 0,-7 0 0,1-2 1,-9 1-1,-5-1 1,-4 0-1,-16 1 1,0 0-1,-2 11 0,-12 4 1,-3 1-1,-4 11 1,-2 2-1,2 4 1,3 3 0,4 1-1,9-2 1,10-5 0,9-7-1,8-10 1,3-9-1,4-10 1,4-10-1,-2-12 1,1-5-1,-6-7-1,-5-1 0,-1-5-1,-6 2-2,-6-2-4,10 18-15,-18-8-16,13 17 1,-13-3 0,12 21-1</inkml:trace>
  <inkml:trace contextRef="#ctx0" brushRef="#br2" timeOffset="22670.2966">5722 2721 107,'-25'5'39,"-14"-7"2,7 19-4,-12-7-31,3 11-1,-4 7-2,7 2 0,0 3-1,10-2-1,10 2 0,12-6 0,13-5-1,11-7 1,9-7-1,10-10 0,1-7 1,5-8-1,-1-7 0,-4-4 0,-3-5 0,-2 2 0,-7-5 0,-3 8 1,-6 0-2,-2 11 1,-7 4-1,-8 13 1,10 11 0,-17 10-1,0 18 1,-4 9-1,-1 13 1,-2 8 0,-2 11 0,-3-3-1,0 1 1,2-6 0,-4-6 0,0-11-1,-3-11 2,1-12-2,0-10-1,1-12-1,6-7-2,-3-18-4,19 15-17,-5-44-13,19 15 0,-4-22-1,14 5 2</inkml:trace>
  <inkml:trace contextRef="#ctx0" brushRef="#br2" timeOffset="23070.3195">6014 2831 98,'-5'16'38,"5"-16"2,0 0-3,12 5-32,11-6-2,4-5 0,9-1 0,3-2-2,2-3 1,0-4-1,-2 0 0,-7-4 0,-8-1 0,-7 0 0,-9 1 0,-12 0 0,-5 7 0,-12 2 0,-2 5-1,-7 11 0,-7 10 1,-1 6 0,-3 10 0,5 5-1,3 3 1,9-1-1,10-1 0,13-5 0,15-10-3,20-8 0,9-18-3,20 3-8,-8-25-21,27 7-4,-9-25 2,6 12-2</inkml:trace>
  <inkml:trace contextRef="#ctx0" brushRef="#br2" timeOffset="23378.3371">6705 2676 118,'-16'36'37,"-19"-5"3,9 22-3,-9-10-32,10 3-1,-1-2-1,8-11-1,5-5 0,13-13-1,12-9-1,9-12 0,6-10 0,5-11 0,7-5 1,-2-6-2,5-7 2,-8 7-1,-1 1 1,-6 7 0,-5 6-1,-2 11 1,-6 11 1,-1 10-2,-2 12 0,-3 3 0,0 10 0,3 3-3,8 8-3,-5-17-12,25 21-15,-13-24-8,21 6 0,-5-20-1</inkml:trace>
  <inkml:trace contextRef="#ctx0" brushRef="#br2" timeOffset="24189.3835">8264 2659 73,'24'2'36,"-12"-10"1,-1 8 0,-11 0-27,-10-4-1,-11 1-1,-1 15-1,-12-5-2,1 11-1,-14 7 0,3 6-1,-2 2 0,8 4 0,4-2-1,9-2-1,10-4 0,10-7 1,13-8-2,8-10 1,11-7-1,3-10 0,6-6 1,1-6-1,1-6 0,1 1 0,-7-2 0,-1 1-1,-8 7 1,-1 6-1,-8 6 1,-2 16-1,-3 12 1,-4 9-1,-4 22 1,-1 14 0,0 14-1,-5 11 1,2 12 0,-4-1-1,-6 1 1,-1-3 0,-5-10 0,-5-10 0,-3-14 0,-1-13 1,-9-14-1,2-13 0,1-14-1,2-15-2,8-11-1,5-20-3,18 3-15,-1-27-16,24 4 0,-3-18-1,29 9 0</inkml:trace>
  <inkml:trace contextRef="#ctx0" brushRef="#br2" timeOffset="24617.408">9065 2641 100,'-24'3'39,"-22"-6"2,2 20-2,-20 1-32,7 6-2,2 2 0,2 9-1,3 0-1,10 6 0,9-1-1,15-6-1,14-2 0,12-8-1,12-6 1,14-9-1,10-12 0,5-12 0,6-5 0,1-7 0,1-6 0,-7-4 0,-8-5 0,-2 2 0,-13 6 0,-5 6 1,-9 7-2,-15 21 1,0 0 0,0 0 0,-7 36-1,-6-4 0,4 8-2,0 1-1,11 3-1,5-11-4,27 6-13,-7-29-10,32 8-8,-6-25 0,18 0 0</inkml:trace>
  <inkml:trace contextRef="#ctx0" brushRef="#br2" timeOffset="24985.4291">9774 2503 105,'-12'-6'40,"-17"-6"1,5 26 1,-2 2-37,-5 8 0,-2 3-2,9 9 1,1-2-3,6 0 2,9-3-2,11-4-1,8-4 0,12-4 0,9-3 0,4-7 0,6-1 0,0 0 0,-4 0 0,-4 3 0,-9 4 1,-11 2-1,-14 4 1,-14 3-1,-9 4 0,-10-1 1,-7 1-1,-5 1-1,0-6 0,1 0-2,6-4-1,-1-10-5,21 11-12,-18-26-6,24 17-9,-11-19-5,23 8-1,-23-17 2</inkml:trace>
  <inkml:trace contextRef="#ctx0" brushRef="#br2" timeOffset="44356.537">10827 2651 86,'-4'10'36,"4"-10"0,0 0-3,-6 17-28,6-17-2,1 19 1,-1-3-1,4 7-1,-8 5-1,2 9 0,-6 3 0,-2 3-1,3-1-1,-3-9-6,12 3-28,-8-19 0,16-4-2,-4-25-1</inkml:trace>
  <inkml:trace contextRef="#ctx0" brushRef="#br2" timeOffset="44538.5474">10825 2267 93,'-37'-26'37,"13"16"-1,-4 1 0,17 6-37,11 3-3,0 0-4,42 11-20,-13-14-7,19 10-1,-1-10 0</inkml:trace>
  <inkml:trace contextRef="#ctx0" brushRef="#br2" timeOffset="44878.5669">11303 2332 75,'10'26'38,"-10"-26"-3,-18 31 3,-4-16-29,5 11-3,-7-2-1,-3 5 1,1-3-3,3 2 1,4-4-3,7 2 1,10-9-1,9-2 0,11-5 0,9-3-1,6 1 0,2-2 0,1 1 0,-1 4 1,-9 0-1,-7 6 1,-13 5-1,-11 6 1,-13 0 0,-8 6-1,-4-3 1,-5-3-2,6-1-2,-1-13-4,22 4-29,-6-22-2,14 4 0,15-18-2</inkml:trace>
  <inkml:trace contextRef="#ctx0" brushRef="#br2" timeOffset="45346.5936">12494 1989 76,'6'-17'36,"-6"17"0,0 0 0,-1 17-30,-11 13-4,8 15 1,-7 15-1,2 15 0,-3 10 0,-2 11-1,1 1 1,-1 3-1,1-4-2,0-14-1,9-5-7,-11-26-24,17-6-3,-4-27 1,11-7-2</inkml:trace>
  <inkml:trace contextRef="#ctx0" brushRef="#br2" timeOffset="45530.6042">12329 2613 85,'-24'-30'37,"11"13"-2,-5 1 2,18 16-34,-4-15 1,4 15-2,26 1-1,-3-2-3,20 2-4,-1-19-9,19 8-19,2-20-1,14 2-1,-6-15 0</inkml:trace>
  <inkml:trace contextRef="#ctx0" brushRef="#br2" timeOffset="45930.627">13105 1926 75,'-18'-9'38,"4"21"-1,-10 3 1,6 17-24,-11 5-8,5 20 0,-7 6-1,3 13-2,-4 4 0,6 2 0,2-4-1,3 0 1,5-13-1,4-5-1,6-15 0,6-9 1,4-18-2,5-8 1,10-13-1,3-11 1,2-4-1,5-10 1,-1-2-1,1-1-1,-5 8 1,0-2-1,-6 12 1,-4 6-1,-14 7 2,17 15-2,-12 4 1,-3 0-1,10 8-3,-3-1 0,12 4-5,-6-19-19,23 11-11,-5-22 2,18 3-2,-10-16 2</inkml:trace>
  <inkml:trace contextRef="#ctx0" brushRef="#br2" timeOffset="46281.6471">13509 2469 99,'-14'10'36,"14"14"3,-7-14-4,13 9-31,8-6-1,15-1 0,3-7-1,5-4 0,5-9 0,0-1-1,-3-5 1,-6-4-2,-7-5 1,-10 1 0,-10-3 0,-14 0-1,-7 5 1,-7 3 0,-7 8-1,-7 8 0,-3 11 1,-4 10 0,4 11-1,0 6 2,6 7-1,6-3 0,15 6-2,10-7 0,21 0-4,14-24-13,29 12-20,7-23-1,26 7-1,2-17 0</inkml:trace>
  <inkml:trace contextRef="#ctx0" brushRef="#br2" timeOffset="47098.6939">14898 2324 83,'-16'5'38,"-6"14"0,-13-2 1,-3 19-29,-6-3-4,3 11 0,2-2-2,6 1 0,7 1-1,14-3-1,13-10 0,13-6 0,14-12-1,11-9-1,7-9 0,6-11 1,-1-8-1,1-14-2,-7 4 2,-5-10-2,-12 1 2,-8 2-2,-11 0 2,-6 6-1,-7 5 1,-5 8 0,-2 6 0,-2 4 0,13 12 1,-14-3-1,14 3 0,12 15 1,3-7-1,10 1 0,6 2 1,4 3 0,-2-1 0,2 2-1,-5 3 1,-3 3-1,-7 5 1,-11 1 0,-9 8-1,-5-2 2,-9 5-2,0 0 1,-5-1-1,5-9 1,0-6-1,8-8 0,6-14 0,15-13-1,8-11 1,6-8-1,5-8 1,3 1 0,1-5 0,-1 2 0,-4 8 0,-9 8-1,-5 8 2,-4 11 0,-15 7-1,14 21 0,-12 6 0,-2 2 1,0 5-3,1 0 1,8 0-3,2-11 0,15 4-10,-3-28-17,22 5-9,-4-23 1,17 2 0</inkml:trace>
  <inkml:trace contextRef="#ctx0" brushRef="#br2" timeOffset="47315.7063">16151 1927 116,'-37'1'40,"11"34"0,-16 2-3,3 19-35,0 10 0,3 11-1,3 4-1,7-3 0,8 2-3,13-10 0,14 3-6,1-32-18,24 4-11,-2-26 1,16-7-2,-6-22-1</inkml:trace>
  <inkml:trace contextRef="#ctx0" brushRef="#br2" timeOffset="47820.7352">16317 2296 78,'-12'-23'40,"12"23"-1,-29 8 0,16 24-14,-6-1-21,3 7-1,2 2 0,5 2 0,4-4-2,12-3 2,7-10-3,6-6 2,7-12-2,8-6 0,6-12 0,5-6 0,-1-6 0,4-7-2,-3-8 2,2 0-2,-7 1 1,-2 1 0,-9 9-1,-8 6 0,-7 14 0,-15 7 0,-6 37 0,-15 9 2,-6 20-1,-7 11 1,-3 13 0,-5 10 0,3-1 0,-2 1 1,7-8-1,3-10-1,6-14 1,-2-11 1,4-15-1,2-13 1,0-13 0,6-15 0,3-11 0,8-12 0,0-11 1,10-9-2,8-15 1,6-6-1,9-10 1,3-2-1,3 4 0,1 0-2,7 14-9,-13-12-20,24 28-7,-9-4-2,13 20 0</inkml:trace>
  <inkml:trace contextRef="#ctx0" brushRef="#br2" timeOffset="48752.7885">17872 2341 51,'23'-23'35,"-8"-9"-1,-1 12 2,-10-10-26,2 16 1,-17-7-1,11 21-2,-33-9-1,5 20-1,-6 6-2,-4 15 0,-4 4-1,3 11 0,0 2-2,8 4 3,5-2-3,14-3 2,10-6-3,13-8 3,15-15-3,9-6 2,9-11-2,6-12-1,4-10 1,0-8-2,-2-9 2,-7-6-3,-7-4 3,-10 0-2,-4-1 2,-10 4 0,-7 5 0,-4 8 0,-5 7 1,0 5-1,-3 9 0,5 10 1,0 0-1,0 0 0,19 4 0,1 0 1,6 3-1,2 2 0,6 2 1,-2 1-1,1 0 0,-6 5 0,-6 4 1,-7 5-1,-3 3 0,-8 5 0,-9 1 0,-4 4 2,-8 0-2,0-5 2,1-1-2,0-7 2,3-4-2,5-8 1,9-14-1,14-6-2,6-12 2,10-8-2,6-8 2,3-2-1,6-8 2,-4 3-3,-1 3 3,-8 6 0,-8 8 0,-5 12-1,-8 10 1,-11 2-1,4 34 0,-11-2 0,-6 10 0,4 3 0,-1 3-2,3-2-1,9 3-2,3-22-7,23 10-12,-10-32-8,24 5-7,-7-20-3,17-1 4</inkml:trace>
  <inkml:trace contextRef="#ctx0" brushRef="#br2" timeOffset="49105.8087">18901 2326 95,'-26'-14'39,"14"24"2,-2-6-1,14-4-36,5 22-1,9-10-1,8 1 0,8-5-1,6-8 1,6-2-1,-3-10 0,-1-1-1,-1-8 1,-8-2 0,-10-5-1,-5 0 1,-12 3-1,-7-1 0,-11 7 1,-11 8-1,-10 9 0,-8 13 0,-6 15 1,-1 13 0,0 9-1,6 6 1,11 4-1,12-4 1,23-1-2,19-12-2,28-3-10,4-31-13,38 12-14,-2-25-1,25 3 0,2-19-2</inkml:trace>
  <inkml:trace contextRef="#ctx0" brushRef="#br2" timeOffset="49554.8343">20488 1767 90,'14'-5'36,"-14"5"3,-5 22-1,-16 9-33,3 12-1,-3 9-2,1 13 0,-7 9 0,1 11-1,2 1 0,1 3 0,4-2-2,4-9 0,7-1-2,1-16-4,17 0-24,-8-29-5,16-2-3,-7-25 0</inkml:trace>
  <inkml:trace contextRef="#ctx0" brushRef="#br2" timeOffset="49757.846">20190 2265 97,'-19'-4'40,"-2"0"1,14 18-1,7-14-36,9 9-2,17-8-1,17-6-1,16-5-2,12-12-3,22 6-18,-3-23-15,15 6 0,-10-16-1,7 5 0</inkml:trace>
  <inkml:trace contextRef="#ctx0" brushRef="#br2" timeOffset="50133.8675">21152 1580 104,'-30'36'41,"-15"3"1,11 18-2,-13 7-36,12 6-2,-2 4 1,3 9-1,3 4 0,3 2-1,0-1-1,11-4 1,0-12-1,9-3 1,-2-13-1,10-14 1,5-13 0,7-15 0,6-14-1,3-10-1,8-10 1,-1-8-1,6-8 2,-1-2-2,-1-2 1,-4 3-1,-2 5 1,-7 10 0,-4 8 0,-15 14-1,19 7 0,-17 9-2,8 10-1,-2 0-3,15 18-10,-9-25-15,24 19-8,-6-22 0,17 3 0</inkml:trace>
  <inkml:trace contextRef="#ctx0" brushRef="#br2" timeOffset="50547.8911">21611 2271 112,'-20'-17'40,"-17"-1"0,4 28-8,-15-3-27,-1 17 0,0 5-1,0 11-1,4 3-1,10 3 1,10-1-2,12-2 1,13-4-2,14-10 2,11-7-2,10-12 2,11-7-2,4-11-1,1-10 2,0-7-2,0-8 1,-7-8-1,-3-1 2,-11 1-3,-5 2 3,-10 7-1,-2 6 0,-8 10-1,-5 16 1,-13 12 0,4 11-1,-5 9 1,-1 8-1,3-2 1,7 7-1,2-9-1,17-5-3,9-17-5,24 6-12,-4-38-6,28 8-9,-10-25-4,19-1 2,-9-24 0</inkml:trace>
  <inkml:trace contextRef="#ctx0" brushRef="#br2" timeOffset="50755.903">22498 1695 109,'-30'43'42,"-15"11"0,4 21-3,-8 2-35,8 14-2,3-2 1,9 0-4,7-3-2,6-7-3,19-3-14,-13-27-18,18 0-2,-8-29 0,11-5 1</inkml:trace>
  <inkml:trace contextRef="#ctx0" brushRef="#br2" timeOffset="50915.9122">22116 2154 117,'0'0'42,"5"-16"1,19 22-3,5-5-39,22-1-6,37 7-25,1-12-10,32 6 0,6-10-2,28 8-2</inkml:trace>
  <inkml:trace contextRef="#ctx0" brushRef="#br2" timeOffset="52225.9871">1364 4111 81,'1'-14'39,"-5"-11"-2,8 7 1,-4-6-34,7 6 0,-4 1 1,-3 17-1,0 0-1,14 9 0,-14 22-1,2 14-1,-6 15 1,3 11-1,1 12-1,0 7 0,0 3 1,0-2-2,5-5 1,-2-7 0,3-10 1,-1-14-1,3-10 1,-3-12-1,-4-11 2,3-11-2,-4-11 0,0-15 1,4-8-1,-2-7 1,3-8-1,2-10 1,4-5-2,8-2 2,5 1-1,7 5 1,4 6-1,8 8 0,3 8 0,4 14 0,0 9 1,-4 12-1,-3 10 0,-9 5 0,-6 10 0,-13 5 0,-12 5 1,-11 4-1,-17 3 1,-16 1-1,-9 1 1,-9-3-2,-2-5 1,-1-11-1,6-4 0,6-12-2,14-9-2,8-14 0,23-7-4,3-22-6,31 5-23,-3-17 2,25 2-1,2-13 0</inkml:trace>
  <inkml:trace contextRef="#ctx0" brushRef="#br2" timeOffset="52659.0119">2321 4433 96,'0'0'39,"-24"5"1,13 12-2,-5-8-33,0 12-1,-6 5 0,2 8-1,-1 8-1,1 3 0,0 4-1,9-1 0,1-4 0,8-3-1,6-12 1,13-11-1,8-14 1,17-14-1,6-13 1,8-17-1,3-7 1,1-8-1,1-9 1,-8 3 0,-8 5-1,-11 7 0,-10 10 1,-10 11-1,-10 17 0,-4 11 0,-15 22-1,-2 12 1,-3 10-1,-1 7 1,5 9-2,2-6 0,14-2-2,5-10-1,22-4-3,2-29-10,30 4-13,-7-25-9,15-1 3,-4-19-2</inkml:trace>
  <inkml:trace contextRef="#ctx0" brushRef="#br2" timeOffset="53328.0502">3141 4523 92,'-23'16'36,"5"17"1,-10-4-1,15 10-31,-8-1-1,7 8 0,0-6-2,10-3 1,0-9-2,5-2 1,2-14 0,8-7-1,1-13 0,8-7 0,-2-10 0,1-10 0,4-6 0,-3-6-1,-3 1 2,-2 2-2,-5 4 1,2 3 0,-5 5 0,2 3-1,4 6 0,5 0 0,3 4-2,7-1-1,10 4-1,1-4-3,10 7-1,-8-6-4,13 16-2,-17-7 1,6 11 3,-14 0 5,-4 7 3,-12 5 3,-8 1 3,-3 14 6,-14-7 1,6 15 0,-13-2-3,8 8-1,-9-2-2,6 2-1,0-4 0,6 1-1,0-9-1,6-4 0,4-9 0,-2-17 0,16 6-1,-2-19 0,6-11-1,2-4 1,1-9 0,0-4-1,0-5 1,1 1-1,-2 1 1,-2 5-1,-3 9 0,1 6 0,-3 7 0,-4 13 1,3 11-1,-7 12 0,-3 8-1,0 10 0,-2 8-1,-2-1-2,6 7-3,-6-10-8,21 11-10,-11-28-7,24 7-4,-5-24-4,20-5 2</inkml:trace>
  <inkml:trace contextRef="#ctx0" brushRef="#br2" timeOffset="53658.069">4339 4265 94,'-35'19'40,"6"13"0,-5-6 0,6 5-34,5-4-2,4 3-1,12-8-1,9-4 0,12-8-1,8-3 0,6 0-1,1-3 0,1 3 1,-1 3-1,-7 8 1,-8 3-1,-6 9 1,-12 0-1,-8 5 1,-7 1 0,-3-1-2,-3-5 0,3-3-3,-4-14-9,16 11-13,-12-24-9,22 0-5,0 0-2,0 0 1</inkml:trace>
  <inkml:trace contextRef="#ctx0" brushRef="#br2" timeOffset="54417.1124">5617 4200 82,'0'0'36,"-6"-12"1,1 25 0,-10 2-33,3 11 1,-5 8 0,2 13-1,-3 4-1,2 8 1,4-3-2,4 3 0,8-8 0,6-9 0,8-9-1,8-13 0,8-16-1,3-11 1,4-13 0,6-12-1,0-6 1,-4-7 0,1-2-1,-8 3 0,-2 5 1,-8 4-1,-2 10 0,-7 12 0,-13 13 0,10 8 0,-10 15 0,-1 7-1,0 8 1,2 6 1,0 2-1,9-1 0,-1-2-1,6-7 2,7-13-1,4-7 1,5-14-1,3-10 1,0-13 0,0-8 0,-3-7 0,-6-8-1,1-4 0,-8-1-1,-3 3 0,-3 1-2,0 7-2,-4-1-1,8 18-7,-14-15-11,24 26-8,-12-13-5,15 11-1,-7-9 2</inkml:trace>
  <inkml:trace contextRef="#ctx0" brushRef="#br2" timeOffset="54627.1245">6688 4093 98,'-4'13'36,"0"17"2,-12 0-2,9 15-30,-15 6-1,9 6-2,-2-1-1,5 3-1,3-5-1,5-8 0,5-8-2,6-14-1,13-12-5,-7-25-18,22-1-11,-11-25 0,14-1-1,-11-19 0</inkml:trace>
  <inkml:trace contextRef="#ctx0" brushRef="#br2" timeOffset="54764.1323">6797 3762 109,'-32'-41'37,"11"23"-1,1 3-7,4 0-56,26 14-10,3-10 0,21 10-1</inkml:trace>
  <inkml:trace contextRef="#ctx0" brushRef="#br2" timeOffset="54988.1451">7320 3609 111,'-18'34'39,"-5"-2"2,6 19-2,-9 3-36,12 8 0,5 7-1,-1 8-2,2 1 1,3 3-2,3-5 0,0-5-2,1-1-1,-5-20-6,12 9-20,-12-24-10,9-1 1,-10-22-2</inkml:trace>
  <inkml:trace contextRef="#ctx0" brushRef="#br2" timeOffset="55165.1552">7129 4278 107,'0'0'38,"13"-15"2,14 12-6,3-8-36,8-11-6,23 6-26,-5-13-4,16 4 1,-3-14-2</inkml:trace>
  <inkml:trace contextRef="#ctx0" brushRef="#br2" timeOffset="55549.1772">7937 3500 113,'-30'15'41,"-12"3"1,4 25-2,-9 8-37,8 13-1,1 8 0,6 10 0,2 3-1,5 3-1,8-5 0,9-4-1,7-12 1,6-10-1,2-17 0,5-12 0,8-17 1,-1-13 0,4-14 0,1-9 1,-5-8 0,4-7 0,-3-3 0,-1 4 0,-4 3-1,0 11 1,-2 9 0,-3 13 0,-10 3-1,15 30-2,-11 2 1,-3 4-3,3 12-4,-3-12-8,15 19-10,-18-25-8,24 11-6,-5-20-1,15 3 1</inkml:trace>
  <inkml:trace contextRef="#ctx0" brushRef="#br2" timeOffset="56228.216">9560 4036 81,'-8'-13'39,"-12"-6"-2,2 16 0,-12 0-29,-1 11-2,-9 9-1,0 16 0,-4 6-1,3 9-2,-1 3 1,8 3-1,7-5 0,14-2-2,9-11 1,17-12-1,10-14 1,10-10-1,10-12 1,1-14 0,7-5-1,-4-7 2,-4-2-1,-2-1-1,-9 7 0,-5 4 1,-8 9-1,-5 9 1,-14 12-1,13 18-2,-12 8 2,-4 10-1,0 10 0,-1 3-1,5 6-2,1-14-7,23 15-14,-10-32-8,27 0-7,5-23-1,19-3 0</inkml:trace>
  <inkml:trace contextRef="#ctx0" brushRef="#br2" timeOffset="56852.2517">11242 4079 86,'-12'-21'37,"0"14"1,-16-6-2,-6 14-31,-4 3 0,-1 7-1,-7 7-1,4 7 0,0 2 0,6 0-1,6 0-1,9-2 0,12-1 0,10-4-1,12-6 0,14-7-1,8-5 1,9-1 0,6-1 0,1-2 0,-2 0 1,-2 4-1,-5 1 0,-9 8 0,-9 5 0,-14 9 1,-11 4-1,-12 7 0,-9 4 0,-9 3 1,-4 1-1,-5-3 0,0-5 0,1-8 0,10-9-2,9-11-2,20-8-7,2-20-17,33 1-11,3-22 0,28 4-1,4-15 0</inkml:trace>
  <inkml:trace contextRef="#ctx0" brushRef="#br2" timeOffset="57435.2851">11996 4051 104,'-28'-14'39,"10"15"2,-16-8-4,-4 13-33,-1 5-1,-2 8 0,-1 7-1,3 4-2,2 3 1,9 0-1,8-1 1,13-5-2,13-5 2,14-9-2,9-9 2,13-7-1,2-7 1,7-7 0,1-6 0,-5-1 0,1-5 0,-9 3 0,-8 2 0,-5 4 0,-9 4-1,-8 4 0,-9 12 0,0 0 0,-10 27 0,-10 2-1,-2 12 1,-8 11-1,-2 7 1,-5 11-1,-3 4 0,2 1 0,1-2 1,2-3-1,4-7 1,4-7-1,5-10 1,6-9 1,7-14-2,4-9 1,5-14 1,25-10-1,0-11 1,10-8-1,5-7-1,8-4-3,6-1-2,-5-12-11,18 20-6,-22-17-7,18 24-4,-17-14-7,13 16 2,-11-8 1</inkml:trace>
  <inkml:trace contextRef="#ctx0" brushRef="#br2" timeOffset="57963.3153">12661 3944 94,'0'0'37,"0"0"0,-13 36 0,-13-10-31,2 18-1,-3 0-1,0 8-1,3-3-1,5 1 0,5-9 0,14-3-1,10-8 1,10-12-2,12-13 1,7-6 0,6-11 0,7-9 0,2-8 0,0-6 1,-5-3-2,-4 0 1,-9 0 0,-4 6 0,-9 2-1,-6 7 0,-8 7 0,-9 16 0,0 0 0,-12 18 0,-2 11 0,-3 7-2,-3 10 1,-2 5-3,6 4-1,0-4-4,18 7-11,-6-25-7,26 8-6,-6-23-5,20-3-2,-3-23 3</inkml:trace>
  <inkml:trace contextRef="#ctx0" brushRef="#br2" timeOffset="58370.3386">13219 4143 103,'-4'20'38,"-5"-9"1,20 10-3,1-8-32,13-2-1,10-6 0,9-4 0,6-9-1,8-3 0,-2-8 0,-1-1-1,-6-4 0,-8-3 1,-12-3-2,-13 0 1,-16 2-1,-10 4 1,-14 8-1,-12 5 1,-9 11-1,-8 9 0,-3 13 1,0 11 0,5 6-1,6 6-1,14 2 1,13-3 0,15-1-1,17-9-2,22-6 0,17-14-2,20-6-3,6-20-9,26 9-9,-13-30-6,18 9-5,-13-16-1,5 6 2</inkml:trace>
  <inkml:trace contextRef="#ctx0" brushRef="#br2" timeOffset="58729.3591">14216 3960 115,'-34'8'39,"-22"-3"1,8 25-4,-7-5-32,4 11 0,4 1-1,9 4-2,9-2 0,11-1 0,16-5-1,8-7 0,12-7 0,14-11 0,5-9 0,6-9 0,3-10 0,3-5 1,-2-9-1,-1-4 1,-4-4-2,-5 3 1,-6 0 0,-6 6 1,-7 7-2,-7 9 1,-11 17 0,0 0 0,-5 15 0,-7 12 0,-4 13-1,0 2-1,1 7-1,6-2-2,9 4-3,1-23-11,28 16-6,-9-33-6,27 1-5,-5-19-3,12-4 1,-3-19 1</inkml:trace>
  <inkml:trace contextRef="#ctx0" brushRef="#br2" timeOffset="58961.3724">14900 3568 110,'-32'2'41,"13"32"0,-18 1 0,18 16-36,-12 11-2,6 11-1,3 3-1,5 0-1,4 3-2,7-10-2,6 1-3,-2-21-13,21 7-11,-14-27-9,17 1 1,-9-23-2,12-3 1</inkml:trace>
  <inkml:trace contextRef="#ctx0" brushRef="#br2" timeOffset="59239.3883">14947 3986 82,'-26'-9'40,"4"15"1,-15-7 0,13 22-12,-8-10-25,6 9 0,1-2-2,6 4 0,5-1 0,8 0-1,7-3 0,8-1 0,9-4-1,6 0 0,6-3-2,9-3 0,6 1-2,-1-7-5,18 12-9,-20-23-8,23 21-7,-19-20-6,16 9-2,-16-14 2</inkml:trace>
  <inkml:trace contextRef="#ctx0" brushRef="#br2" timeOffset="59676.4133">15387 4028 101,'-33'6'40,"9"14"1,-12-6-2,13 15-30,-6-2-4,9 0-2,3 2 0,10-6-1,10-3-1,10-5-1,13-11 1,6-4-1,7-9 1,7-5-1,5-8 0,-2-3 1,1-4-1,-1-2 1,-7 3-1,-4 3-1,-3 5 1,-13 7 0,-6 10 0,-16 3 0,9 28 0,-20 11-1,-9 10 1,-6 13-1,-7 8 1,-5 8 0,-5-1 0,1 2 0,-1-5 0,1-9 0,3-10-1,1-12 1,2-10-2,2-16-2,2 0-3,-6-25-8,17 9-7,-20-30-5,27 12-2,-19-30-5,22 6-5,0-21 1</inkml:trace>
  <inkml:trace contextRef="#ctx0" brushRef="#br2" timeOffset="60608.4666">16991 3931 79,'-6'-11'37,"6"11"0,-16 1 1,14 13-33,-12 2-1,5 11 1,-4 6-1,4 12 0,-5 3-1,3 6-1,-3 4 0,2 2-1,0-6 1,4-1-2,-2-11 1,4-10 0,2-10-1,7-11 1,-3-11-1,12-26 0,6-3 1,-2-14-1,5-9 0,1-8 1,4-6-1,-1-7 0,0 3 0,2 5 1,-5 6-1,-2 11 0,-1 6 0,-1 11 0,-2 12 1,2 10-1,0 12 0,0 7 0,3 7 0,1 7 0,4 2 0,-2 9 0,-3 2 0,-6 1 0,-3 3-1,-8-1 1,-4 1 0,-7-7-1,-8 0 0,-7-3 1,-6-4 0,-4-6-1,-4 0 1,0-7 0,-1 0 0,2 0 0,-1 0 0,6 2 1,-2 9-1,5 7 0,2 14 0,-1 10 1,0 11-1,-2 8 0,2 5 1,1 0-2,3 1-1,2-16-4,15 3-9,-4-39-9,31 1-6,-3-36-5,27-9-7,2-21 3</inkml:trace>
  <inkml:trace contextRef="#ctx0" brushRef="#br2" timeOffset="61035.491">17669 3982 101,'-20'1'40,"20"-1"1,-29 9-3,12 3-36,-3 5 0,-3 8 1,-6 8-1,2 6-1,-2 2 0,10 3 0,2-1-1,11-4 0,14-4 1,11-13-2,14-9 1,14-9 0,5-11 0,3-10 0,0-10 0,-2-7 0,-7-6 0,-9-3 0,-10-2-1,-15 0 1,-7 2-2,-10 3 2,-9 8-1,-5 6 0,-9 13 0,0 7 0,-1 10-1,6 4-2,9 13-4,-1-13-10,30 21-8,-15-29-4,44 18-6,-10-20-3,20 4 2</inkml:trace>
  <inkml:trace contextRef="#ctx0" brushRef="#br2" timeOffset="61660.5267">18253 3923 99,'-22'0'39,"9"20"2,-14-9-4,5 18-34,-1 4 0,3 11 0,2 4-2,4 2 0,0 1 0,4-1-2,-1-7 2,7-3-2,1-9 1,3-9 0,3-11 0,-3-11 0,15-13-1,-1-11 1,-1-7 0,6-9 1,0-9-2,1-7 2,1-8-2,-1 1 2,-2 1-1,0 4 0,0 6 0,-3 7-1,5 9 2,0 11-1,4 14 0,-1 9 0,6 8 1,3 8 0,-1 4-1,4 6 1,-4 2-1,-5 3 0,-2 1 1,-13 0-1,-7 1 0,-14-3 0,-9-1 0,-13-1 0,-7-4 1,-8 0-1,-10-3 0,-3 3 1,2 1-1,0 0 0,3 6 1,4 4-1,6 10 1,3 7-1,4 8 0,6 9 0,-2 7 0,6 7 0,-2 1 1,2 1 0,3-4 0,2-5-1,7-6-1,2-16-5,15 1-8,-2-36-8,25 8-6,-10-38-3,33-1-5,-1-25-4,24-10-3</inkml:trace>
  <inkml:trace contextRef="#ctx0" brushRef="#br2" timeOffset="61854.5378">18923 4239 111,'-61'10'45,"18"4"-2,-3-16-2,17-2-45,29 4-5,-14-17-13,39 19-10,-16-15-10,18 8-1,-6-10 0</inkml:trace>
  <inkml:trace contextRef="#ctx0" brushRef="#br2" timeOffset="63409.6268">10877 3352 83,'-1'-14'39,"-5"-6"-2,6 20 3,-7-17-35,7 17-2,-13 7 1,5 12-2,-2 7 0,0 9-2,0 4 0,1 2-3,5 5 0,4-9-3,13-2-2,-2-21-7,25 0-21,-5-20 1,12 0-1,-6-18 2,7 7 23,-8-12 9,-12-4 6,2 13 8,-26-5 21,0 25 3,-16-21 0,0 29 1,-15-6-23,11 17-7,-6-1-4,9 4-3,15 9-8,2-15-28,23 5-1,6-16-1,16 1-2</inkml:trace>
  <inkml:trace contextRef="#ctx0" brushRef="#br2" timeOffset="64316.6787">18919 3156 71,'1'-10'37,"-1"10"-1,-11 2 1,-1 13-25,-6 1-12,1 6 0,3 2-1,0-2-2,10 2-1,4-13-3,23 7-8,-4-21-18,18-1-1,2-14-2,11 5 16,-11-14 13,4 2 7,-2 6 5,-20-9 9,6 19 21,-24-2 0,-3 11 1,-12 9-12,2 16-13,-13-5-5,7 6-4,2 5-4,-1-12-21,17 9-13,3-9-1,21 1-2,-1-9 0</inkml:trace>
  <inkml:trace contextRef="#ctx0" brushRef="#br3" timeOffset="68742.9318">2227 5492 72,'8'-12'36,"-5"29"0,-6 10 1,1 24-27,-6 3-5,2 18-1,-3 10 0,2 11-2,1 4 0,4 4-1,3-8-4,4-13-7,15-4-27,1-19 4,12-15-3,2-20-1</inkml:trace>
  <inkml:trace contextRef="#ctx0" brushRef="#br3" timeOffset="69095.952">3081 5424 76,'-10'-34'37,"-10"-1"-1,-1 10 1,-13-3-29,4 13-2,-9 2-2,4 17 0,-3 12 0,3 16-1,0 16-1,4 14 0,0 13 1,3 14-1,5 12 0,3 5-1,4 1 0,8-6-2,6-8-1,5-17-3,12-1-8,-7-31-22,17-9-3,-6-26 1,8-8-1</inkml:trace>
  <inkml:trace contextRef="#ctx0" brushRef="#br3" timeOffset="69274.9623">2611 5992 105,'-30'-20'38,"8"12"1,2-2-2,20 10-33,1-14-2,21 3-2,16 2-3,6-17-23,22 11-13,5-8 2,22 3-3,-4-3 2</inkml:trace>
  <inkml:trace contextRef="#ctx0" brushRef="#br3" timeOffset="69937.0001">3856 6041 71,'-5'-37'37,"-4"-1"-1,8 11 0,-8-3-26,8 19-2,-12-1-1,13 12-1,-15 18-2,7 9 0,-4 6-2,0 11 1,3 3-2,3 6 1,3-1-1,5-5 0,5-7-1,6-7 1,11-11-1,4-14 0,10-13 1,3-10-1,1-13 0,-2-7 1,2-9-1,-5-5 1,-5 0-1,-6 0 0,-5 7 0,-6 3 0,-4 11 0,-4 9 0,-7 19 0,0 0 0,11 16 0,-13 13 0,0 7 0,2 6 0,0 4 1,0 0-1,4-5 1,-1-5 0,4-11-1,2-13 1,6-13 0,4-10 0,-1-14 0,2-9-1,-1-9 1,-1-6-1,-4-4-1,0 1 0,-4 6-1,-5-2-2,2 17 0,-7-2-3,6 21-6,-11-5-18,5 17-7,11 3 1,-2 11-2</inkml:trace>
  <inkml:trace contextRef="#ctx0" brushRef="#br3" timeOffset="70327.0224">4711 6018 95,'0'11'37,"7"4"2,-7-15-2,15-2-33,0-4 0,8-5-1,4-6 0,3-5-1,4-3-1,-2-3 0,-3-1-1,-6 0 1,-4 0-1,-14 4 1,-9 3-1,-11 5 0,-6 4 1,-10 11 0,-9 9 1,-3 9-1,-4 13 1,4 13-1,2 7 1,9 9-1,8-1 0,13 5 0,16-8-2,11-10 0,21-7-3,11-22-4,28 0-22,-3-28-9,24-4-1,4-22-2,15-1 1</inkml:trace>
  <inkml:trace contextRef="#ctx0" brushRef="#br3" timeOffset="71348.0808">6340 5234 59,'0'0'36,"14"7"-2,-16 6-1,8 22-21,-7 2-4,4 18-2,-5 8-3,6 11 0,-8 8 1,3 9-2,-4 2 0,0 2 0,1-4-2,-1-6-3,7-1-5,-7-20-26,15-9-2,-4-23 0,10-9-1</inkml:trace>
  <inkml:trace contextRef="#ctx0" brushRef="#br3" timeOffset="71567.0934">6234 5972 97,'-19'-4'38,"19"4"1,-11 2-3,23-2-32,11-7-1,14-2-1,6-3 0,10-4-3,11 1-2,-2-13-12,16 19-23,-12-8 0,6 10 0,-11-1-1</inkml:trace>
  <inkml:trace contextRef="#ctx0" brushRef="#br3" timeOffset="71919.1135">6857 5983 91,'0'9'36,"0"-9"0,21-1-1,2-10-32,12-1-1,5-7 1,4-3-1,0-3 0,2-5-1,-4 0-1,-8-1 2,-9 1-4,-8 3 4,-10-3-3,-9 9 0,-12 3 0,-7 9 0,-9 9 2,-7 11-1,-7 10 3,-4 9-4,3 12 4,2 1 0,11 8-1,5-5-2,23-1 0,9-15-5,29 5-15,6-27-18,27-4 1,3-18-1,17-7 0</inkml:trace>
  <inkml:trace contextRef="#ctx0" brushRef="#br3" timeOffset="72247.1323">7725 5601 90,'-38'-8'38,"-3"18"-2,-14 2 2,11 3-32,-6 8-3,7 1 1,13 1 1,7 2-2,12-5 0,18-8 0,14-3 0,13-3-3,7-3 3,9-2-3,-2 1 1,-4 4-1,-7 2 1,-8 9-1,-15 6 0,-13 5 1,-12 6-1,-9 2 0,-11 2 0,1-4-1,4-4-1,0-10-1,17-8-2,9-14-5,21-9-22,7-24-8,21-3 1,1-18 0</inkml:trace>
  <inkml:trace contextRef="#ctx0" brushRef="#br3" timeOffset="72453.1441">8191 5173 86,'-11'-3'38,"4"27"-1,-13 9 2,2 23-33,-8 8-3,2 12 2,0 5-2,5 4 0,2 3-2,6-6-2,13-4-4,-8-19-18,21-1-14,-6-23-1,10-5-2,-9-21 2</inkml:trace>
  <inkml:trace contextRef="#ctx0" brushRef="#br3" timeOffset="72631.1542">7958 5712 104,'-17'-14'40,"-3"-8"0,20 22-3,-1-32-31,22 13-8,16 1 1,15-12-7,29 8-25,5-12-9,21 7 3,4-9-2</inkml:trace>
  <inkml:trace contextRef="#ctx0" brushRef="#br3" timeOffset="73182.1857">9508 5580 87,'-14'-11'35,"-13"-1"2,0 20-1,-14 1-30,3 14 2,-12 6-1,2 14-1,-3 3-1,5 8 0,6-3-1,14-1 0,9-10-1,17-7-2,21-17-1,17-14 1,15-15 0,13-16 0,5-9-2,4-9 2,-1-7-2,-9-3-1,-8 5 1,-14 7-1,-12 9 1,-15 9-2,-11 12 4,-5 15-4,-16 22 3,-3 7 1,-3 14 0,1 5-1,4 10-2,2-2-5,25 11-21,-5-22-10,20 1 0,8-16-3,21-6 0</inkml:trace>
  <inkml:trace contextRef="#ctx0" brushRef="#br3" timeOffset="73850.224">10967 5608 83,'-15'-16'36,"-12"-4"1,7 11-1,-13-3-27,8 19-5,-9 5 1,2 11 2,-4 2-4,8 15 1,-1 3 1,7 4-2,7 2 1,12-2-2,9-10 2,10-2-4,12-13 3,6-10-3,10-14 1,4-11-1,3-9 1,0-8-1,-5-3-2,-4-5 3,-7 1-3,-6-1 3,-9 1-4,-9 7 1,-2 5-1,-9 7 1,0 18 2,0 0-1,-14 19 4,5 14-4,-4 21 3,-1 16 0,-2 17 0,2 10 0,0 10 1,-1 3-2,1 1-1,0-3 2,0-11-2,-1-11 2,-2-16-2,-4-13 3,-7-15-3,1-13 0,-7-14 0,-3-17-2,3-10-1,-3-15-3,15-2-6,-8-24-18,29 4-9,-6-18-2,26 2 1,1-7-2</inkml:trace>
  <inkml:trace contextRef="#ctx0" brushRef="#br3" timeOffset="74437.2575">11791 5757 81,'-1'-17'38,"-3"-6"-4,3 6 4,-10-6-32,4 13 1,-13-4 0,2 9-2,-10 3 0,-2 10-1,-13 5 0,0 8-2,-3 8 3,2 8-4,-3 5 4,11 4-5,6-2 3,13 1-3,10-6 3,15-2-2,19-14-1,11-9 1,10-13-1,12-14 1,7-11-1,3-12 1,-2-7-3,-4-5 4,-7 1-4,-12 1 4,-10 6-4,-12 8 3,-13 10-3,-12 12 3,-8 11-2,-7 11 0,-7 12 3,-1 9-4,1 10 2,2 2-3,7 4 2,4-2-5,20 2-1,1-23-14,30 6-13,-4-22-5,23-2 0,-4-19 1</inkml:trace>
  <inkml:trace contextRef="#ctx0" brushRef="#br3" timeOffset="74782.2773">12461 5620 93,'0'0'37,"-28"-5"0,14 15 2,-14 3-32,8 7-3,0 5 3,7 4-3,2-4 2,8 0-5,6-4 3,9-3-4,9-7 4,9-2-3,4-5-1,4-3 1,2-2-1,-5 2 0,0 1 1,-11 6-1,-5 7 0,-17 6 1,-8 7-1,-9 6 0,-11 4 0,-9 4 0,0-1-2,-2-4 0,5-1-5,-1-20-14,24 2-15,-5-20-4,27-5-1,-2-20 0</inkml:trace>
  <inkml:trace contextRef="#ctx0" brushRef="#br3" timeOffset="76359.3675">13606 5157 53,'0'-15'34,"-4"-4"0,4 19-1,-11-12-22,15 28-1,-11 1-2,9 20-2,-5 7-1,4 11-1,-4 11-2,6 10 3,-3 4-1,1 2-1,-2-2 1,1-1-1,0-8 0,0-3 0,0-11 1,4-10-4,-4-11 1,5-10 0,4-12-1,-9-14 1,20 2 0,-11-17 0,4-6-1,-3-6 1,0-6 0,0-3-1,-1-1-1,6 0 2,-2 1-2,1 10 2,6 4-3,-1 6 2,5 9 1,2 9-1,2 8 2,-1 11-3,-4 5 2,-1 7-1,-8 5 1,-4 1 0,-7 3-1,-10-2 0,-13-2 1,-6-1-1,-14-7 1,-3-6-1,-6-8 0,1-9 0,6-7-3,5-13-1,21-4-3,5-18-8,36 7-18,-2-12-5,27 4-1,4-7 0</inkml:trace>
  <inkml:trace contextRef="#ctx0" brushRef="#br3" timeOffset="76892.398">14334 5755 100,'9'13'38,"-9"1"0,0-14 0,-12 19-32,3-5-2,5 7 0,-5 1 0,6 6-1,-2-1-1,3 2 0,1-5 0,4 1-1,2-8 0,7-4 0,3-10 0,7-9-1,4-8 1,4-9-1,4-9 1,1-5-1,2-4-2,-6-2 4,0 5-4,-4 2 4,-6 10-4,-6 11 3,-2 14-1,-9 16 0,-4 18 1,-4 20-2,-9 19 2,-1 14-2,-3 14 2,-7 9-1,-2 7-1,-1-4 2,-3-6-1,0-9 1,-1-14-1,6-14 1,-2-15-1,7-14 0,1-18 0,4-16 0,3-12 0,2-16 0,3-15 1,6-11-1,5-10 1,3-15-3,10-7 2,5-3-3,10-1 1,0-2-8,16 21-14,-15-9-14,14 20-1,-7 5-1,16 15 0</inkml:trace>
  <inkml:trace contextRef="#ctx0" brushRef="#br3" timeOffset="77590.4379">15712 5264 76,'7'-16'36,"-8"2"0,1 14 0,-20 6-31,12 11 0,-6 9 0,9 15 0,-9 12-1,4 12 3,5 2-2,0 10-1,0-5 0,5 6-1,-1-9 0,0-4 0,2-14-1,-1-6-2,3-9 0,0-9 1,3-12-1,-6-15 0,15-4 0,-4-13 0,-1-8 1,2-10-1,1-4-2,1-3 2,1-2-1,0 5 2,-1 6-2,-2 7 2,3 8-2,-3 10 1,2 10 1,0 9-1,-1 8 1,-3 8-2,0 5 2,0 5-2,-10 3 2,-4 1 0,-3-3-1,-11 0 0,-4-6 0,-4-4-1,-5-6 1,0-10-3,5-9 0,0-13-3,16 3-4,-4-27-17,31 11-11,-4-14-1,20 6 0,3-6 2</inkml:trace>
  <inkml:trace contextRef="#ctx0" brushRef="#br3" timeOffset="78024.4627">16171 5785 105,'0'0'38,"0"0"0,7-20-9,-7 20-23,0 0-1,0 0-1,-13 16 0,5 1-1,-3 3-1,-1 12 1,-2 0 0,2 5-1,3-2 0,5 0-1,2-6 0,12-5 0,6-9 0,12-10-1,5-12 0,6-10 0,2-6 0,3-9 0,-3-4 0,-4-3 0,-4-1-1,-6 5 1,-10 5-2,-4 3 2,-8 9-2,-5 18 2,0 0 0,-20 12 0,5 13 1,0 6-1,1 8 1,0-1-2,10 2 0,1-7-2,17-6-2,4-17-6,28 6-14,-10-28-11,23-1-3,-5-14 1,12 1-1</inkml:trace>
  <inkml:trace contextRef="#ctx0" brushRef="#br3" timeOffset="78703.5016">16930 5781 103,'-23'1'38,"12"15"0,-7-2 1,8 8-33,-8 7-3,5 5 1,-2 3-2,3 1 0,3 3 0,5-7 0,1-2-1,3-7 0,1-7-1,5-8 0,-6-10 1,18-4-1,-6-13 0,0-5 0,2-8 1,0-4-1,1-5 0,-1-1 0,-2-2 0,1 4 0,-4 3-1,2 5 2,-1 6-3,2 2 3,2 7-4,-3 5 3,7 5-5,-2 1 3,7 7-3,-3-2-1,9 5 2,-6 0-2,5 3 3,-4 0-1,-1 3 3,-4-1-1,-4 1 4,-2 1 0,-6-2 0,-3 4 1,-5 0 1,0 5 0,-6-4-1,1 10 1,-3-3-1,1 3 0,-2-3 0,3 0-1,3-5 0,4-5 0,0-13 0,18-6-2,1-9 1,5-8 0,2-7 0,2-2-1,5-4-1,-3-1 1,-1 5-2,-4 4 3,-3 8-2,-5 4 1,-5 10 0,-1 8 1,-11-2 1,7 28-2,-7-5 2,1 4-4,-1 7 3,0-4-4,8 4-1,2-10-2,13 7-8,-7-23-9,26 8-11,-10-21-3,12 4-1,-2-17 0</inkml:trace>
  <inkml:trace contextRef="#ctx0" brushRef="#br3" timeOffset="78898.5127">17919 5760 96,'-10'-15'37,"10"15"2,-25 16-1,21 9-33,-13 2 3,7 9-5,-4 2 1,5 4-3,4-1-2,5-5-1,6-1-6,-4-21-17,17 1-13,-5-19 0,14-2-2,-9-21 2</inkml:trace>
  <inkml:trace contextRef="#ctx0" brushRef="#br3" timeOffset="79313.5364">18206 5584 101,'-11'13'40,"3"13"3,-6-5-6,4 8-31,-6 4 0,7 4-1,-4 2 0,4-2-1,0-1-1,-1-3-2,6-4 1,0-5 0,8-8-2,-4-16 0,20 6 0,2-15 0,1-9 0,2-9 0,4-2-2,1-3 4,2-3-5,-6 2 3,0 5-2,-4 6 3,-4 7-3,-4 8 1,-3 9 1,-6 10-1,-1 5 3,-4 9-3,0 2 2,0 5-4,6 2 1,-4-2-4,13 4-3,-2-19-12,25 14-8,-9-25-7,18 6-4,1-19 1,12 2 1</inkml:trace>
  <inkml:trace contextRef="#ctx0" brushRef="#br3" timeOffset="79770.5626">18911 5754 105,'-25'-6'39,"-15"-2"0,5 14 1,-12-1-32,9 10-6,6 1 4,7 6-4,6 1 2,10 2-2,9-4 1,7-5-2,8-3 0,9-7-1,0-5 1,11-6-1,1-8 2,6-2-2,-4-4-3,1-7 4,0 2-4,-3-2 4,-4 2-4,-5 4 3,-7 6-3,-2 6 3,-7 11 1,-6 15-1,-6 14 1,-7 18-1,-11 15 2,0 10-2,-9 11 2,-2 8-2,-3 1 0,1-3 2,0-5-2,2-13 2,-2-10-2,3-11 0,0-10 0,-2-18 0,6-11 0,-5-14 0,5-9-2,-3-20-9,16 1-8,-12-33-10,23 6-6,-9-20-7,13 0 0,5-11-1</inkml:trace>
  <inkml:trace contextRef="#ctx0" brushRef="#br3" timeOffset="80168.5853">19910 5744 104,'0'0'38,"13"-7"3,-13 7-3,0 0-34,-8 14 2,3 9-4,-5 6 3,-3 9-3,-2 3 1,1 5-2,1 0 1,2-3-4,10-3-3,0-19-5,23 1-19,-10-26-11,18-6 0,1-19-1,9-6 1</inkml:trace>
  <inkml:trace contextRef="#ctx0" brushRef="#br3" timeOffset="80318.5939">19990 5306 93,'-15'-20'34,"15"20"-2,0 0-19,19-17-49,10 14-1,2-5 0,13 3 1</inkml:trace>
  <inkml:trace contextRef="#ctx0" brushRef="#br3" timeOffset="80536.6064">20418 5113 100,'0'0'39,"-14"30"1,-4-12-8,9 25-27,-6 11 0,5 16-1,-4 9-2,3 6 2,4 3 0,2-1-2,5-6-1,0-7-2,4-5-3,-5-26-15,17 3-15,-12-23-7,7-5 1,-11-18-1</inkml:trace>
  <inkml:trace contextRef="#ctx0" brushRef="#br3" timeOffset="80702.6159">20213 5668 114,'-10'-12'39,"1"-6"3,18 13-4,5-5-35,15 1-6,19 6-3,-5-15-18,27 17-15,3-13-2,14 13 0,-1-9-1</inkml:trace>
  <inkml:trace contextRef="#ctx0" brushRef="#br3" timeOffset="81347.6528">21676 5697 81,'-3'-19'37,"1"6"-2,-15-6 3,1 14-27,-18-11-4,3 16-3,-8 1 0,-2 13 0,-4 8 2,-2 7-1,1 7 0,4 5 0,7 3-1,9-3 0,10-4-1,11-2-1,14-7-2,13-12 0,15-7 0,8-14 0,11-6 0,1-9 0,4-6 0,-4-9 0,-4-1-2,-10-1 2,-6-1-2,-11 7 1,-10 2-1,-7 7 0,-9 7 2,0 15-1,-16-2 1,2 15 0,-3 13 1,0 6 1,-1 8-1,3 1 0,9 4-1,3-4-3,13-1-1,4-15-6,24 7-15,-9-27-8,19 1-8,-2-20 2,5 2-1</inkml:trace>
  <inkml:trace contextRef="#ctx0" brushRef="#br3" timeOffset="81708.6734">22121 5717 100,'-2'-18'36,"2"18"3,0 0-1,-13 3-30,-3 15-1,4 9-2,-7 4 1,1 11-3,-2-2 3,4 3-4,2-4 3,5-3-5,3-8 0,8-8 0,9-10 0,7-14 0,8-11 0,5-8 0,0-8 0,6-6 0,-1-6 0,-3-2 0,-5 5 0,-4 2 0,-7 9 0,-4 7 0,-4 11 0,-9 11 0,0 0 0,4 27 0,-3 3-3,-1 4-1,8 7-1,1-4-7,20 13-9,-9-24-8,31 10-8,-7-17-2,19-4 0,0-17 2</inkml:trace>
  <inkml:trace contextRef="#ctx0" brushRef="#br3" timeOffset="82098.6957">22931 5671 89,'-23'-13'38,"-16"2"0,1 17 4,-12-9-17,8 25-20,0 6 1,10 8-1,7 0-1,13-1-1,14-6-3,16-5 0,14-8 0,7-11 0,10-10 0,2-11 0,4-10 0,-6-12 0,-1-10 0,-8-2 0,-3-8 0,-5-2 0,-6 0 0,-6 4 0,-8 5 0,-4 16 0,-9 13 0,1 22 0,-22 7 0,3 21 0,-4 20 0,-4 9 0,8 9 0,0-1-4,11 7-3,-1-20-11,26 15-8,-12-27-9,21-5-5,-4-16-3,8-5 2</inkml:trace>
  <inkml:trace contextRef="#ctx0" brushRef="#br3" timeOffset="85059.8651">1224 7392 67,'0'-18'35,"0"18"-1,1-23 2,-1 23-27,0 0-1,0 0-2,-6 22 0,9 13-1,-4 7-1,2 14-1,-1 13-1,-1 8-1,3 6 0,-1 3-2,3-4 0,-3-10-2,7-4-3,-4-21-8,12 0-22,-11-27 0,10-9-1,-15-11 1</inkml:trace>
  <inkml:trace contextRef="#ctx0" brushRef="#br3" timeOffset="85287.8782">1034 7851 103,'-21'4'39,"5"-4"-2,16 0 0,10 4-33,10-10-1,15-10-1,10-3 0,7-8-1,12-9-2,8-7-1,3-10-4,12 2-6,-8-13-23,11 5-3,-15-7-1,0 9 3</inkml:trace>
  <inkml:trace contextRef="#ctx0" brushRef="#br3" timeOffset="85652.899">1924 7135 100,'-16'15'37,"-16"0"0,9 17 1,-13 1-32,10 12-2,-2 4-1,5 9 1,-2 8-1,8 6 0,3-1-2,2 3 1,7-1-1,2-8-1,6-6 0,2-13-1,4-7 1,1-10-1,3-9 1,5-17-2,3-11 3,-2-9 0,3-6 0,-3-5 1,-1-4-2,-1 1 1,-2 0 0,-4 7 0,-6 11-1,-5 13 1,12-2-2,-9 17 1,2 6 0,1 8-2,3 4-1,5-2-1,5 1 0,0-10-5,17 6-11,-8-27-15,15 2-2,-7-20 0,7 0-1</inkml:trace>
  <inkml:trace contextRef="#ctx0" brushRef="#br3" timeOffset="86343.9386">2219 7705 90,'-11'16'37,"-3"-4"-1,8 11 2,-2-3-25,12-1-8,5-6-2,9-3 1,4-6-2,8-5 0,3-10 0,1-5-1,2-6 0,-2-3-1,-7-4 1,-7-3-1,-7 1 1,-9 1-1,-9 3 1,-9 5-1,-7 6 0,-5 11 1,-5 9 0,-2 10-1,0 11 1,3 5 0,4 8 0,4 4-1,8 0 1,7 2 0,14-12 0,7 1-1,10-15 0,11-7 1,4-9 0,6-7-1,5-7 1,0-8 0,-4-3-1,-4-5 1,-6 4-1,-5 0 1,-5 1-1,-9 5 1,-5 5-1,-12 13 0,0 0 1,0 0-1,-3 15 0,-6 5 0,0 8 0,-2 5 0,4 0-1,3-1 0,4-5 1,7-8-1,4-13 1,8-8 0,0-12 1,7-8-1,1-8 0,0-5 2,-2-4-2,-2 1 2,-3 6-2,-5 5 0,-3 6 0,-6 8 0,-6 13 0,0 0 0,8 26-2,-7-1 0,4 9-2,2 1-1,9 10-7,-5-17-10,27 14-8,-10-20-8,22 3-1,-2-11-2,14-5 4</inkml:trace>
  <inkml:trace contextRef="#ctx0" brushRef="#br3" timeOffset="86707.9594">3975 7598 86,'-11'-18'37,"11"5"1,-8-3 0,8 16-27,0-11-4,0 11-1,0 22-2,-2 6-1,-4 5-1,1 7-1,-1 5-1,0 3-2,2 1-1,-3-13-3,14 1-8,-11-25-17,25-4-6,-6-18-1,14-5-1</inkml:trace>
  <inkml:trace contextRef="#ctx0" brushRef="#br3" timeOffset="86874.9689">4027 7220 110,'-19'-22'36,"-6"3"1,13 17-3,12 2-34,0 0-5,23 8-20,-1-5-13,18 8 1,2-4-2,14 2 2</inkml:trace>
  <inkml:trace contextRef="#ctx0" brushRef="#br3" timeOffset="87141.9842">4743 7015 87,'-22'-35'35,"6"12"2,-11-4 1,5 17-29,-6 5-2,0 17-1,-1 11-1,2 21-3,-2 12 1,5 16-1,2 11 0,-1 6-1,5 3-1,7-3-1,6-3-3,4-17-2,18 1-20,-10-28-12,14-7-1,-7-21-1,9-9 1</inkml:trace>
  <inkml:trace contextRef="#ctx0" brushRef="#br3" timeOffset="87308.9938">4419 7430 116,'0'0'40,"-22"-12"1,22 12-3,12 3-37,5-8-5,22 7-18,2-16-15,18 6-3,2-9 0,18 5-1</inkml:trace>
  <inkml:trace contextRef="#ctx0" brushRef="#br3" timeOffset="87960.031">5421 7416 86,'2'-15'37,"-6"-4"1,4 19 0,0 0-31,-11 14-2,1 7 0,3 10 0,-5 3-2,4 6-1,-1 0 0,7 0 0,3-6 0,8-5-1,6-12 0,12-9-1,6-10 1,7-9-1,1-8 0,3-4 0,-1-9 1,-6 1-1,-4-3 0,-10 3 0,-3 6 0,-10 3 0,-3 9 0,-7 13 0,0 0 0,-3 13 1,-2 11-1,-1 7 1,3 4-1,-1 3 1,8 0-1,0-4 1,3-4 0,11-9 1,-1-11-1,5-8 0,0-16 1,1-7-1,0-9 0,1-8-1,-5-4 1,-3-4-1,1 3-1,-6 0 0,0 7-1,-3 2-1,1 12-2,-1 0-2,8 18-10,-12-10-8,19 21-10,-23-7-2,31 15-3,-16-4 3</inkml:trace>
  <inkml:trace contextRef="#ctx0" brushRef="#br3" timeOffset="88311.0511">6174 7493 87,'0'0'36,"0"0"1,10-1 2,14-1-32,-6-6-1,10 2-1,0-7 0,3 0-2,0-4-1,-3 0 1,-4-4-2,-5 2 0,-7-3 0,-8 2 0,-8 2 0,-8 5-1,-9 7 1,-6 7 0,-13 10 1,1 8-1,-6 11 1,4 9-1,1 6 1,10 3-1,9-1-1,13-1 1,21-9-2,13-8-1,15-7-3,11-25-8,31 8-11,-12-29-10,31 3-5,-4-15-1,13 3-1</inkml:trace>
  <inkml:trace contextRef="#ctx0" brushRef="#br3" timeOffset="88958.0881">7606 6791 94,'0'0'37,"-20"29"0,6 8 1,-4 4-32,-1 17-3,-1 2 1,2 12 0,-2 0-1,6 3 0,0-5-1,5-2 0,3-6-1,4-10 1,2-10-1,3-11 0,7-10-1,1-17 1,8-14-1,3-10 1,2-7-1,4-11 1,-3-2-1,3 0 1,-1 2-1,-6 6 0,0 10 0,-6 6 1,-4 12-1,-11 4 0,14 28-1,-9 2 1,2 9-1,0 6 0,4 2-1,3 4-1,9-5-3,2-11-3,19 4-13,-15-26-10,22-2-4,-13-22-1,9-4-1</inkml:trace>
  <inkml:trace contextRef="#ctx0" brushRef="#br3" timeOffset="89327.1092">8088 7341 107,'-20'14'38,"11"8"2,-1-10-2,6 3-35,18-3 0,10-6-1,8-6 1,7-6-2,6-8 1,5-6-1,-4-1 0,2-6 0,-8-4-1,-11 4-1,-9-1 1,-12 2 1,-12 7-1,-11 6-1,-11 9 2,-8 7-1,-6 12 1,0 2 1,2 12-1,1 7-1,11 2 1,7 0 0,12-1-1,11-3-3,19 0-1,10-12-5,27 8-12,-7-27-10,24 7-8,-8-17 0,17 3-1,-6-16 2</inkml:trace>
  <inkml:trace contextRef="#ctx0" brushRef="#br3" timeOffset="90010.1483">8961 7212 102,'-32'-1'37,"-12"1"3,2 17-4,-6 1-30,4 17 0,-3 3 0,5 10-1,10 2-2,9-2 1,12-4-2,10-4-1,15-12 0,14-12 0,10-12-1,9-13 0,4-13 0,2-9 0,-1-7-1,-5-9 1,-7 3-1,-11-3 1,-11 2-1,-9 9 0,-5 4 0,-12 12 0,-3 9 1,-6 10 0,-3 11 1,2 11-1,1 8 1,9 6 0,3 3-1,9-3 2,8-2-2,11-6 1,11-10-1,10-9 0,5-11 0,3-9 0,4-7 1,-3-5-1,-5-1 0,-6-1 0,-9 4 1,-10 3-1,-4 7 0,-19 12 0,13 1 0,-16 14 0,-4 8 0,-1 6 0,-1 5 0,4 3 0,-4-4 0,4-1 0,3-6 1,3-10-1,-1-16 2,14 0-2,-3-17 0,1-10 0,1-5 0,0-8 0,1-1 0,3 1 0,-1-3 0,-2 8 0,5 3 0,-2 6 0,6 6-3,3 6-2,17 8-1,0-4-8,27 23-6,-6-20-3,32 25-7,-7-13-3,25 9-3,-4-9-1,13 5 1</inkml:trace>
  <inkml:trace contextRef="#ctx0" brushRef="#br3" timeOffset="90611.1826">11185 7159 97,'-17'-1'38,"-16"-2"2,4 15-2,-13 3-31,6 15-3,-7 3 1,5 13-1,2 0 0,4 5-2,13-4 1,9-2 0,12-11-1,14-13-1,12-18 0,11-13 0,10-13 0,3-12-1,5-9 1,-3-3-1,-3-1 1,-7 4 1,-12 5-2,-4 11 0,-12 6 0,-16 22 0,0 0-2,-5 25 4,-10 13-4,-3 10 0,3 9 0,5 0-1,16 10-11,-2-26-7,34 10-8,1-33-6,29 2-6,10-26-2,20-10 2</inkml:trace>
  <inkml:trace contextRef="#ctx0" brushRef="#br3" timeOffset="91249.2191">12932 7148 90,'0'-13'38,"-14"1"-1,-4 13 3,-21 7-35,6 7-2,-7 5 1,2 5-2,-1-1 1,9 3-1,5-2 0,13-4-1,8-6 0,13-5 0,13-5 1,7-3-2,11-1 1,3 1 0,0 1-1,-1 3 1,-7 5 0,-7 7-1,-15 5 1,-11 3 0,-11 4-1,-11 1 1,-9 2 0,-3-4 0,-2-4-2,2-7 0,8-4-2,5-9-2,19-5-12,3-13-12,26 3-7,-3-16-3,24 4-3,-3-10 3</inkml:trace>
  <inkml:trace contextRef="#ctx0" brushRef="#br3" timeOffset="91783.2497">13427 7193 99,'-10'3'38,"-14"-3"2,-1 10-1,-15 2-34,7 9-1,-7 5-1,2 5 1,-2 5-2,4 3 1,7-3-1,10-2 0,11-8-1,12-7 1,12-11-2,14-9 1,8-12-1,6-7 1,6-8-1,0-4 0,-4-2 0,-1 1-1,-11 3 2,-6 1-1,-9 8-1,-5 7 1,-14 14-1,0 0 1,-3 11-1,-9 17 1,-10 10-1,-2 17 1,-9 8 0,3 12 0,-6 3 0,3 0 0,4-1 0,3-3 1,7-12-1,5-12 0,9-13 0,10-16 0,6-18 0,9-12 0,9-14 0,3-13-1,8-8 0,3-9-1,11-3-3,-3-8-1,13 15-12,-13-15-6,16 22-5,-18-12-5,12 18-3,-9-4-2,-1 14 2</inkml:trace>
  <inkml:trace contextRef="#ctx0" brushRef="#br3" timeOffset="92211.2742">14015 7211 94,'-16'-12'41,"16"12"0,-25-7 0,25 7-29,-22 20-8,16 1 0,-6 3-1,5 9-2,-2 2 0,3 3 1,6-4-1,2 0 0,5-6 0,6-5-1,6-13 1,6-9-1,5-9 0,4-12 0,1-5 1,3-7-1,-3-3 0,-3-3 0,-6 4 1,-4 4-1,-7 7 1,-6 4-1,-9 19 0,0 0 0,0 0 0,-14 22 0,5 3-1,-1 8 0,5 2-2,2 5 1,9-1-2,3-7-2,15 5-7,-6-25-7,28 11-4,-14-30-6,20 9-2,-13-22-5,8 2-1,-10-13 3</inkml:trace>
  <inkml:trace contextRef="#ctx0" brushRef="#br3" timeOffset="92579.2952">14557 7313 100,'-17'8'38,"11"10"1,6-18-2,-7 17-33,18-10 0,8-3-2,6-4 0,8-6 0,7-6-1,0-5 0,1-1 0,-5-5-1,-4-2 2,-8 0-1,0-3 0,-14-1 1,-6 4 0,-8 2 0,-9 4 0,-8 9 1,-4 5-2,-6 11 0,-6 10-1,1 10-1,2 3 2,3 8-2,9 1 1,7 3-2,12-3 0,12-7 1,15-3-3,5-9-2,19 2-9,-5-26-8,30 12-6,-14-25-5,19 3-5,-11-10 0,7-1 1</inkml:trace>
  <inkml:trace contextRef="#ctx0" brushRef="#br3" timeOffset="92917.3145">15293 7152 111,'-37'0'39,"3"16"2,-13-6-2,3 15-35,-3 3-1,6 5 0,5-1-1,10-1-1,11-4-1,8-3 2,12-6-2,12-4 1,7-12-1,9-4-1,6-9 1,2-4 0,2-7-1,-1-6 1,-4 1 0,-3 1 0,-9 3 1,-5 2-2,-5 10 1,-16 11 0,13-2-1,-13 15 1,-1 7-2,-3 3 0,4 7-3,-3-6-5,13 13-8,-13-22-6,24 10-7,-21-25-5,29 8-5,-8-17 1</inkml:trace>
  <inkml:trace contextRef="#ctx0" brushRef="#br3" timeOffset="93420.3433">15826 6740 80,'2'-24'37,"-4"0"1,2 12-1,-7 2-27,5 20-1,-10 7-1,5 17-1,-6 10-2,3 12-1,-3 7-1,-2 7-3,3 4 1,0 1-2,2-2 0,0-5-1,7-8 0,1-5-2,8-8-1,6-19-3,18 4-14,-12-31-11,24-2-5,-7-19 0,10-5-1</inkml:trace>
  <inkml:trace contextRef="#ctx0" brushRef="#br3" timeOffset="93684.3584">16009 7033 104,'-33'4'38,"3"20"2,-11-5 0,10 11-35,-8-2-1,11 2-1,5-4 1,8 0-3,7-4 1,13-5-1,13-7 0,11 0 0,13-7-1,6-1 0,7 0-1,6-5-1,4 4-2,-6-5-4,7 12-12,-23-15-8,14 13-9,-24-12-1,8 6-3,-16-9 2</inkml:trace>
  <inkml:trace contextRef="#ctx0" brushRef="#br3" timeOffset="94171.3863">16444 7133 118,'-26'0'39,"11"14"1,-13-8-7,13 15-29,-3-1 0,6 8-2,2 1 1,8 2-3,4-2 1,5-4 1,7-5-1,9-5-1,4-9 1,7-5-1,0-9 0,4-5 0,0-8 0,-1-5 0,1-8 1,-4-1 0,-2-1-1,-4-2 1,-7 4-1,-4 7 1,-3 6-2,-8 11 2,-6 10-1,-6 23-3,-8 10 3,-3 14-2,-9 18 2,-2 16-1,1 7 0,-3 7 0,-3 2 1,-2-3 1,3-2-1,-1-11 0,-1-10 0,4-14 0,-3-12-1,1-12 0,4-11-1,-1-17-3,7-4-2,-4-24-10,22 12-6,-15-32-6,24 9-5,-11-21-4,14-3-3,2-12 2</inkml:trace>
  <inkml:trace contextRef="#ctx0" brushRef="#br3" timeOffset="95023.435">17458 7243 79,'5'-19'37,"0"9"0,-6-6 1,1 16-30,-7-13-2,7 13 0,0 0 0,-11 16-1,3 3-1,4 6-2,1 9 1,0 5-2,0 2 0,4 4 1,-1-2-2,4-4 1,-2-4 0,2-7-1,1-11 0,-5-17 1,19-3-1,-10-14 0,1-8 0,0-10 0,-1-3 0,1-7 0,1-4 1,-2-1 0,-1 2 0,1 4 0,1 3 0,-1 6 0,2 6-1,2 7 2,1 7-2,1 9 0,0 8 0,4 7 0,-3 6 0,0 8-1,3 2 0,-5 6 0,-5 0 1,-3 4-1,-7-2 0,-6 1 0,-5-4 1,-11-4 0,-1-3 0,-4-5 0,0-2 0,-2 0 0,2-1 0,4 0 0,1 7 0,2 7 0,3 4 0,4 9 0,-2 6 0,3 5 0,2 2 0,-2 2 0,6-5-1,4-7-3,8-6 0,8-23-8,20 4-10,-9-31-4,33 3-5,-7-26-5,17-4-3,-5-14 4</inkml:trace>
  <inkml:trace contextRef="#ctx0" brushRef="#br3" timeOffset="95975.4895">18166 7105 116,'0'0'41,"-28"19"-1,9 8-1,-7 0-36,1 10-2,-2 4 2,4 4-2,2 0 0,9-3 0,6-3 0,10-5 0,7-11 0,10-7 0,12-15-1,5-11 1,6-12-1,2-10 0,-4-6 1,1-6-2,-8-5 1,-10-1 1,-8 2-2,-11 6 1,-10 8-1,-7 5 0,-3 11-1,-5 5 0,5 11-2,-1 3-1,11 11-2,4-12-1,12 26-2,2-18-4,22 12-1,-12-18-3,22 13 5,-12-15 2,7 1 8,-7-1 4,-7-9 5,3 9 5,-20-14 4,12 17 2,-21-17-1,-1 14-2,0 0-5,4 18-4,-11-2 0,3 10-2,-4 5 0,1 9-1,2 4 0,-2 6-1,2-2 0,3 0 0,1-5 0,1-3 0,0-10-1,3-5 0,3-14 0,-6-11 0,10-9 0,0-10 0,-1-9 0,0-9 0,1-4 0,1-10-1,2-1 1,-3-4 0,0 2 0,2 4 1,-1 6-1,2 5 0,0 8 1,1 9 0,1 13-1,1 7 0,-2 9 0,0 7 0,1 3 0,-6 9-1,3 1 1,-4 3-1,-3 1 1,-9-2-1,-3 3 0,-3-3 0,-6 1 1,-5-2 0,-3 1 0,-4-1 0,0 2-1,-1 1 1,0 5 0,4 2 0,-3 5 0,5 1 0,-1 5 0,1 1 1,1 8-1,3-1-1,-2 1 1,3-4 0,7-3-2,-1-8-1,9-2-3,-1-20-9,22 1-4,-18-22-4,29-4-4,-16-23-3,16 9-5,-10-20-1,6 0 1</inkml:trace>
  <inkml:trace contextRef="#ctx0" brushRef="#br3" timeOffset="96673.5294">17452 7807 88,'0'0'36,"0"0"2,0 0-10,-6 22-19,-5-5-2,4 14 0,-12 4-3,5 6-1,-5 5 0,1 4-2,2-3 1,2 1-1,4-8-2,6-11-3,17-3-7,-13-26-16,35 1-11,-13-17-1,15-3-2,-2-11 1</inkml:trace>
  <inkml:trace contextRef="#ctx0" brushRef="#br3" timeOffset="97163.5574">19164 7572 105,'-24'24'39,"4"9"0,-7-5-3,7 2-37,7 6-8,-2-13-27,19 0-2,4-12 0,15-3-1</inkml:trace>
  <inkml:trace contextRef="#ctx0" brushRef="#br3" timeOffset="97795.5936">19923 7062 111,'-13'6'38,"5"11"3,-16 1-3,3 9-36,-4 5 1,0 13 0,-4-1-1,6 4 0,1 0 0,11-3-1,9-8 0,12-9 1,8-9-1,12-12 0,9-14-1,8-8 1,4-8-1,0-9 1,-2-3-1,-5-2-1,-4 2 1,-7 4 0,-8 5 0,-3 7 0,-8 7 0,-14 12 0,10 2-1,-13 12 2,-2 7-2,0 7 2,0 5-1,1 1-2,3 0 2,8-1 1,5-8-1,6-6 0,11-12 1,7-9 0,4-11-1,-2-9 1,1-7 0,-1-9-1,-4-3 1,-5-4 1,-9 2-2,-5-1 0,-6 5-3,-4 4 1,0 9-3,-6 0-1,1 26-9,5-20-9,9 30-6,-14-10-8,11 22 1,-6-7-4,8 8 5</inkml:trace>
  <inkml:trace contextRef="#ctx0" brushRef="#br3" timeOffset="98162.6145">20787 7264 110,'25'5'39,"-25"-5"2,27-2-5,-15-9-31,10 1-2,-2-7 0,4-3-1,-1 0 0,-4-3 0,-4 1-2,-6 0 2,-9-1-1,-5 5 2,-13 7-1,-8 4-1,-6 7 2,-6 12-3,-7 7 0,2 10 0,1 8 0,6 6 0,5 2 0,16 0 0,10-3 0,19-6 0,15-8-2,12-12-4,22 1-7,0-24-11,29 11-5,-12-25-7,23 6-4,-8-13-1,14 2 0</inkml:trace>
  <inkml:trace contextRef="#ctx0" brushRef="#br3" timeOffset="99038.6647">21998 7196 96,'-9'-25'38,"9"25"2,-10-17-3,10 17-31,-12 4-2,6 13 1,-6 5-2,3 9 0,-3 5 0,4 5-1,0 1 0,5-1-1,4-3 0,8-7 1,6-6-1,8-12 0,5-10 0,8-12-1,2-8 1,3-9-1,2-6 0,-4-6 0,-2 1 1,-8-3-1,-3 4 0,-8 4 1,-3 9 0,-8 7 0,-7 16-1,0 0 0,0 0 0,-10 32 0,3 1 0,1 4-1,2 4 1,3 0-1,4-3 1,6-3 1,7-10 0,4-8 0,3-13-1,7-7 1,1-12 1,-2-9-2,0-7 0,-2-6 0,-5-6 0,-6-3 0,-2 6-2,-5-3-1,1 9-3,-8 0-2,14 20-11,-17-12-7,25 24-5,-17-9-4,19 15-2,-7-4-1,10 9 3</inkml:trace>
  <inkml:trace contextRef="#ctx0" brushRef="#br3" timeOffset="99257.6772">22886 7125 110,'0'0'38,"0"0"3,-14 15-2,12 5-33,-13 5-1,1 11-2,-3 4-1,4 5-1,0 1 0,6-1-1,7-7-1,1-6-1,13-9-2,4-21-4,18 4-14,-11-30-9,15 2-9,-9-19 1,6 1 0,-12-15 1</inkml:trace>
  <inkml:trace contextRef="#ctx0" brushRef="#br3" timeOffset="99401.6854">23008 6919 101,'-23'-40'41,"-5"0"-2,8 17 0,-4-3-23,9 12-13,15 14-4,-11-21-6,29 25-19,-9-10-12,17 6-1,-4-11-1,10 10 0</inkml:trace>
  <inkml:trace contextRef="#ctx0" brushRef="#br3" timeOffset="99648.6995">23256 6636 111,'0'15'41,"-15"3"1,8 16-1,-11 5-28,9 11-8,-1 7-3,5 9-2,-2 5 0,5 0 0,2 1 0,2-2 0,2-6 0,5-10 0,1-5-2,3-18-7,17 5-11,-14-31-8,23 2-8,-10-23-5,13-1-1,-4-16 1</inkml:trace>
  <inkml:trace contextRef="#ctx0" brushRef="#br3" timeOffset="99895.7137">23665 6588 136,'-10'24'43,"-13"10"-1,8 20-8,-8 7-34,3 12 0,1 5 0,0 5 0,5-2 0,4-6 0,9-7 0,1-14 0,11 0-14,-8-26-10,19 4-9,-22-32-7,26 13-2,-14-20-1,2-2 1</inkml:trace>
  <inkml:trace contextRef="#ctx0" brushRef="#br3" timeOffset="100775.764">1226 8722 97,'0'0'37,"3"19"0,-3 12-1,0 15-33,6 16-1,3 17 0,1 12-1,1 10 0,-2 5-1,0 2 1,0-3 0,1-10-1,1-13-2,1-19-4,8-7-12,-7-36-18,14-13 0,-4-31-2,10-12 0</inkml:trace>
  <inkml:trace contextRef="#ctx0" brushRef="#br3" timeOffset="101181.7872">1639 8902 102,'-16'21'37,"-16"0"1,8 18-2,-11-1-32,2 8-1,-3 3 1,2 1 0,5 0-1,4 1-1,4-10 1,7 3-1,13-13-1,2-3 0,12-10 0,4-8-1,9-10 0,6-6 1,2-2-1,4-7 1,-1 0 0,1-3 0,-9 7-1,3 2 1,-8 5-1,0 5 0,-4 6 0,1 9 0,-5 9 0,0 5-1,3 6 0,-3 4-1,5 4-1,1-6-2,5-2-4,-3-22-10,18 7-10,-9-31-5,14-1-4,-5-23-1,7-4 2</inkml:trace>
  <inkml:trace contextRef="#ctx0" brushRef="#br3" timeOffset="101595.8109">2307 9139 109,'-24'-6'38,"10"22"2,-9 0-2,7 14-34,-4 7-1,6 9 0,-2 6 0,3 7-2,-3 0 1,9 2-1,-1-6 1,2-4-1,4-10-1,6-11 1,3-15 0,9-17 0,5-16-1,2-17 0,9-10 0,-2-11 1,5-6-1,-3-6 1,-2 2-1,-1 7 1,-10 6-1,0 14 1,-8 6-1,-3 16-1,-8 17 1,11 1-1,-8 22 0,-1 12 0,2 12-2,0 0 0,8 12-2,-2-7 0,13 0-2,2-15-3,16 1-10,-10-31-4,24 4-7,-9-30-2,10-2-2,-10-17 1</inkml:trace>
  <inkml:trace contextRef="#ctx0" brushRef="#br3" timeOffset="102391.8564">2935 9181 109,'-29'-13'36,"7"21"3,-13 0-3,5 17-30,-1 5-1,3 14-1,3 4 0,7 4-2,8 1 0,6-2 0,10-5-1,13-8 0,4-8-1,6-16 1,4-11-1,5-13-1,-1-12 1,-3-10 0,0-12-1,-6-8 0,-6-4 0,-5-3 0,-4 1 0,-6 2 1,-4 7-1,-4 4 1,0 9 0,-6 10 0,1 5 0,3 11 0,3 10 0,0 0 0,0 0 1,18 8-1,-2 1 1,9-1 0,3-1 0,4-3-1,4-1 1,-1-2 0,-2 0 0,-1 0-1,-6 2 1,-6 3-1,-5 4 0,-7 5 1,-7 6-1,-5 8 1,-6 5-1,-1 8 0,-4 3 0,1 3 0,2-3 0,1-2 0,8-6-1,3-7 1,10-13 0,6-10 0,6-12 1,4-9-1,3-10 0,3-8 1,-2-6-1,-1-4 0,-4 1 1,-2 5-1,-5 3-1,-4 6 1,-4 11 0,-10 16 0,15-2-1,-8 18 1,0 10 0,0 9-1,2 4 1,4 1 0,3 1 0,-2-7 0,8-5 1,-2-13-1,0-13 1,6-13 0,-1-16 1,-1-10-2,3-9 0,-4-6 0,-2-2-2,-6-3 0,1 6-3,-13-2-6,10 25-6,-22-12-4,17 25-5,-19-12-4,24 21-3,-8-13-2,24 7-3,8 0 7</inkml:trace>
  <inkml:trace contextRef="#ctx0" brushRef="#br3" timeOffset="102870.8838">5115 8361 88,'0'0'36,"-3"42"0,-5 1 2,2 19-34,-2 13-1,2 15 0,-5 7 0,2 6-1,1-1 0,2-4-1,1-8-3,0-13-1,13-8-5,-10-26-18,13-4-11,-4-23 0,6-8-1,-6-19 1</inkml:trace>
  <inkml:trace contextRef="#ctx0" brushRef="#br3" timeOffset="103074.8955">4998 9076 99,'-10'-3'39,"-6"-5"0,16 8-1,0 0-32,0 0-3,23-20 0,7 2-3,13-4-1,9-9-1,18-3-3,3-16-4,17 9-16,-14-16-12,8 8-2,-14-7 0,2 5 1</inkml:trace>
  <inkml:trace contextRef="#ctx0" brushRef="#br3" timeOffset="103442.9166">5744 8267 94,'-23'-7'37,"5"21"3,-7 8-2,11 17-33,-5 11-1,5 13 1,-1 11-1,3 11 0,2 5-1,5 5 0,-3-3 0,7 0-1,2-8 1,1-5-3,4-15 1,4-8 0,4-19-1,6-16 0,5-16 0,7-19 0,3-15 0,-2-8 0,4-9 0,-1-4 0,-5 0 0,-2 5-1,-6 8 1,-5 8-2,-8 14 0,-10 15 0,20-1-3,-20 1 0,17 35-1,-11-17-5,20 24-10,-14-22-6,25 20-3,-11-23-4,17 1-2,-4-12 1</inkml:trace>
  <inkml:trace contextRef="#ctx0" brushRef="#br3" timeOffset="104057.9517">6344 8887 105,'-47'21'40,"4"15"2,-12 2-2,13 9-35,-1 4-1,9 4-1,11-4-1,14-3 0,16-10-1,17-10 0,13-14-1,11-13 0,4-16 0,6-9 0,1-10-1,-5-8 1,-6-4 0,-12-4 0,-8 5 0,-8 0 0,-12 9 0,-7 6 0,-3 10 0,-7 5 0,-2 15 0,-1 12 0,-1 10 0,-1 12-1,5 7 1,4 7-1,3-1 0,5-2-1,11-1-2,5-20 0,14-6-3,3-28-4,21-1-8,-9-32-5,21 5-6,-17-26-3,11 1-3,-12-14 2,-3 3 27,-12 1 9,-15-7 9,2 22 8,-26-9 7,7 23 5,-17 1 4,2 27 3,-13 9-29,6 25-1,-5 13-1,5 22-2,-3 12 0,3 13-2,3 8-1,3 6-1,6 0-1,4-9-3,7-2-4,-5-24-11,19 3-10,-15-30-8,9-5-2,-13-25-2,16-8 2</inkml:trace>
  <inkml:trace contextRef="#ctx0" brushRef="#br3" timeOffset="104201.96">6786 8950 113,'-5'-18'39,"-3"-5"1,8 23-5,22-22-35,0 6-6,21 14-17,-7-14-11,19 9-5,2-7 0,15 4-2</inkml:trace>
  <inkml:trace contextRef="#ctx0" brushRef="#br3" timeOffset="104560.9805">8047 8842 99,'0'0'39,"9"-17"1,-9 17-1,-7 22-34,2 3-1,-5 8-2,2 8 1,-1 3-3,2 6 0,4-4-1,-1-8-2,12-6-1,-8-32-12,37 14-13,-18-33-10,13-3 0,-6-19 0,6-4 1</inkml:trace>
  <inkml:trace contextRef="#ctx0" brushRef="#br3" timeOffset="104705.9888">8074 8540 102,'-25'-18'38,"-1"-1"0,14 10-3,12 9-36,0-21-15,30 22-17,-2-10-5,15 10 0,2-6-1</inkml:trace>
  <inkml:trace contextRef="#ctx0" brushRef="#br3" timeOffset="104937.002">8647 8296 102,'0'0'39,"0"0"1,-15 14-4,4 10-33,1 16 1,-2 12-1,0 16 0,-1 12 0,3 5-1,-3 5-1,1 0-1,3-6-1,0-8-4,11 1-12,-11-34-13,17 0-9,-8-26-2,13-7 0</inkml:trace>
  <inkml:trace contextRef="#ctx0" brushRef="#br3" timeOffset="105112.012">8440 8880 107,'-28'-16'41,"14"13"1,-1-6-1,15 9-30,15-14-11,8 3-2,17 9-8,-2-19-14,27 17-14,-3-16-1,17 10-3,-8-9 0</inkml:trace>
  <inkml:trace contextRef="#ctx0" brushRef="#br3" timeOffset="105443.031">9612 8756 102,'0'0'40,"0"0"1,7 19-1,-9 1-36,-3 12 0,4 9-2,-3 5 1,3 6-2,0 0 0,5-2-2,3-7-1,8-6-4,-4-28-13,26 4-12,-12-26-9,16-8 0,-6-19-1</inkml:trace>
  <inkml:trace contextRef="#ctx0" brushRef="#br3" timeOffset="105599.0399">9734 8413 101,'-27'-4'38,"3"4"0,15 9-4,4 16-42,5-25-21,42 15-9,-4-5 0,19 6 0</inkml:trace>
  <inkml:trace contextRef="#ctx0" brushRef="#br3" timeOffset="105907.0575">10205 8629 86,'-4'10'38,"-3"7"1,-13-9 1,0 5-26,-6-2-9,0 4-2,-1-6 1,9 7-1,-1-3 0,10 4-2,6 0 1,7 3-1,8 0 0,8 0 0,0 3 0,5 1-1,-2 0 0,-1 5 0,-4-5 1,-2 1-1,-10 1 0,-1-2 0,-8-3 0,-7-2-1,-2-3-2,-6-4-1,0 4-6,-15-20-14,22 15-7,-15-22-9,16 3 0,-1-10-1</inkml:trace>
  <inkml:trace contextRef="#ctx0" brushRef="#br3" timeOffset="106409.0862">11462 8231 85,'5'-16'37,"-5"16"0,-14 10 1,-1 16-34,-1 18-1,0 6-1,3 14 1,-2 6 0,2 9-1,2-5 1,3 0-2,7-9 0,0-10-2,7-6-1,2-18-6,17 0-16,-11-22-13,14-5-1,-9-16-1,6-1 2</inkml:trace>
  <inkml:trace contextRef="#ctx0" brushRef="#br3" timeOffset="106569.0954">11482 8706 74,'-9'-14'39,"-5"-4"-2,14 18 3,-6-25-19,16 15-17,8-2-2,5-1-2,13-2-3,1-10-7,21 12-20,-4-16-9,6 5 1,-5-12-2</inkml:trace>
  <inkml:trace contextRef="#ctx0" brushRef="#br3" timeOffset="106795.1083">12076 8061 75,'-22'19'39,"-8"8"-1,6 25 2,-9 5-23,7 15-13,-1 4 0,6 9-1,2-1 0,10-1-2,8-5 0,6-14-4,12-4-1,4-20-8,25 3-16,-8-26-12,15-6 1,-6-18 0</inkml:trace>
  <inkml:trace contextRef="#ctx0" brushRef="#br3" timeOffset="107252.1344">12340 8526 86,'0'0'38,"-26"-4"-1,14 20 3,-10 5-33,6 14-2,-2 3 1,9 7-2,0-2 1,9-1-2,3-9 0,10-5-1,4-11 1,8-15-3,5-13 1,0-8 0,4-8-2,-1-9 1,-2-4-2,-2-1 2,-2 2-2,-7 2 1,-3 13-1,-5 5 1,-12 19 0,0 0 1,7 35 0,-10 8 0,-7 14 1,-3 14-1,-1 13 1,0 9 0,-3 5 0,0 0 0,-1-9-1,1-5 2,1-11-2,-1-11 2,1-16-1,-5-12 0,0-15-1,1-14-1,0-10-2,-1-15-1,12-3-5,-9-25-12,28 10-7,-15-25-7,26 3-4,-1-11-2,16 5 3</inkml:trace>
  <inkml:trace contextRef="#ctx0" brushRef="#br3" timeOffset="108348.1971">13156 8579 95,'-21'-5'40,"-14"-5"0,6 16-1,-10 1-34,3 13-1,-4 11 2,3 5-3,5 7 1,8 2-2,6-1 1,11-1-1,13-11 0,13-9-1,10-12-1,9-14 0,9-13 0,1-13 0,4-10-1,0-9 0,-4-8-1,-3-7 1,-9-3-1,-5 0 1,-7 4-2,-4 7 2,-11 11 0,-4 8 1,-10 20-1,5 16 1,-23 15 0,3 21 1,2 9-1,4 9 1,-2 4 0,13-1-1,8-2-1,9-14-4,15-6 0,7-23-5,25 4-11,-14-31-8,24 9-4,-19-24-5,14 5 0,-15-6 2,-2 4 35,-10 10 7,-27-7 10,12 24 8,-24 0 7,-9 12 5,-11 4 4,7 18-1,-20 1-31,11 4-4,-2 2 1,4 2-1,3-4 0,6-4-2,2-9-1,7-9 0,2-17 0,9 3 0,3-15-1,4-10 0,-1-12-1,1-4 1,3-6-2,-2-2 1,-1-1 0,-3 2 0,-4 4 0,0 5 0,0 9 1,-4 5 0,7 10 0,-3 5 0,5 7 0,0 4-1,1 6 1,4 1 0,0-2 0,3 3 0,3-3 0,-6-1 0,1-1 0,-3-2 1,-2-1-1,-3-1 0,-12-3 0,10 11 1,-10-11-1,-4 22 1,-5-2 0,0 7 0,-3 6 1,-2 5-2,3-1 2,2 4-2,4-4 2,8-2-2,6-10 0,6-11 0,9-10 0,9-7 0,3-9 0,4-12-1,1-8-1,-3-3 2,-7-5-2,-6-3 1,-10 0 0,-8 3 0,-12 5 0,-12 10 1,-4 9-2,-9 7-1,3 16-5,-9-6-9,21 27-5,-14-18-7,28 22-2,0-13-5,27 3-3,15-8 2</inkml:trace>
  <inkml:trace contextRef="#ctx0" brushRef="#br3" timeOffset="109159.2435">14933 8564 63,'-12'-16'37,"-11"4"-1,-1 8 2,-18 0-27,9 19-2,-9 0-1,6 12-1,-5 5 0,10 7-2,1-1 0,10 1-1,6-2 0,13-5-2,7-7 1,8-3-2,9-11-1,5-7 1,5-5-1,1-6 0,-2-4 0,1-10 0,-4-3-2,-4-3 2,-3-5-1,-6 1 1,1-2-2,-8 5 2,0 2-1,-4 7 0,-5 19 1,0 0 0,0 0 1,-11 40-1,3 5 1,-2 15-1,-1 13 2,0 11-2,2 8 2,-2 0-1,2-1-1,3-4 1,-3-10-1,-2-9 2,0-13-1,-4-15 0,-1-10 0,-5-14 0,-1-14-1,-4-11 0,1-12-2,3-10-2,9-7-2,-3-19-6,19 10-9,-11-27-4,30 19-5,-14-20-2,25 19-3,-8-10 1,15 14-2</inkml:trace>
  <inkml:trace contextRef="#ctx0" brushRef="#br3" timeOffset="109911.2865">15287 8667 92,'0'0'39,"-21"6"1,21-6 0,-7 9-33,19-3-3,5-5-1,9 1 0,0-4-3,12 0 2,-1-5-2,-4 0 1,1-6-2,-8-2 1,-5-1-1,-5-4 2,-9 1-1,-7-1 0,-4-3 0,-10 6 0,-6 4 0,-3 7 0,-7 6 0,-5 12 0,-1 9 2,-4 11-1,6 6 1,9 6-1,5 3 1,12-5-2,12-1 2,15-9-2,16-7-1,11-14-1,11-9 0,5-10-1,4-5 0,-2-14-1,-2-3 0,-7-5 1,-9 2 0,-8 0 3,-12 0-2,-8 4 4,-16 6-1,-4 13 2,2 10-1,-24 1 1,4 13 1,-1 13-1,-2 5 0,1 6-1,3 1 1,5 0-2,1-4 1,9-5-1,6-8 0,10-14 0,4-12-1,10-8 1,8-14-2,0-6 2,3-7-1,0-5 0,1-2-1,-2 2 2,-4 3-2,-4 9 1,-8 9 0,-2 12 0,-4 14 0,-6 12 1,-6 14 0,-6 8-1,2 10-1,-6 1-3,10 6-4,-9-14-9,24 12-3,-14-30-5,30 15-4,-6-30-2,25 7-4,-3-20 2,17-1 0</inkml:trace>
  <inkml:trace contextRef="#ctx0" brushRef="#br3" timeOffset="110653.329">17120 8696 80,'7'-29'36,"-1"6"2,-15-6-1,2 12-27,-12-5-4,-1 12-1,-5 0-1,0 10 0,-5 7 0,3 15-1,-1 6 2,2 10-3,1 3 2,8 4-2,3 2 1,11-5-2,5-5 2,8-9-2,5-9-1,11-7 1,4-11-1,4-10 0,2-6 0,3-11 0,-2-5 0,0-6 0,-3-1-2,-6 1 2,-4 3-2,-8 6 2,-3 5-2,-5 12 2,-8 11 0,-3 12 0,-3 17 1,-6 14-1,1 13 1,-7 15-1,2 8 2,-4 9-2,1 5 1,-3-2-1,2-2 0,-1-8 2,-2-7-2,3-11 2,1-11-2,1-15 1,0-9-1,2-19 0,-2-8 0,4-14-2,4-11 0,-1-9-2,7-9-1,-4-13-4,15 4-6,-11-23-6,23 15-2,-15-17-4,25 22-2,-11-12-1,18 19-2,-4-1 2</inkml:trace>
  <inkml:trace contextRef="#ctx0" brushRef="#br3" timeOffset="111120.3557">17858 8552 96,'-4'-19'39,"-14"-4"1,-4 17-2,-13 2-31,1 12-2,-7 9 0,-3 16 0,-7 3-1,7 12-1,-2 0 1,12 3-2,9-2 1,13-4-2,12-9 2,12-10-3,16-14 0,15-9 0,7-14 0,3-8 0,0-11 0,0-10 0,-4 0 0,-9-4 0,-7 2-2,-8 1 2,-9 5-1,-6 10 1,-10 7 0,0 19 0,0 0-1,-18 8 1,8 13 1,-2 12-1,5 2-1,1 2-3,7 4-1,4-11-8,21 6-5,-9-23-5,25 9-4,-9-29-2,28 7-3,-9-23-1,12 0-2,-5-6 7</inkml:trace>
  <inkml:trace contextRef="#ctx0" brushRef="#br3" timeOffset="111481.3763">18502 8374 103,'-27'9'41,"-17"3"0,4 16-1,-16-4-33,15 9-2,2-3-1,12 3-1,9-6-1,11-6-1,16-7 0,10-7-1,13-5 0,5-3 0,4-5 0,2 3 0,-4 0 0,-5 4 0,-8 4 1,-10 8 0,-11 5 1,-10 8-1,-7 4 1,-9 2-2,-7 2 0,-1-1 0,1-4 0,3-5 0,11-5-2,14-19-10,5 15-4,3-26-6,31 11-4,-9-23-4,30 14-3,-8-19-3,19 9-1,-1 1 7</inkml:trace>
  <inkml:trace contextRef="#ctx0" brushRef="#br3" timeOffset="111647.3858">18985 8832 136,'-27'23'44,"-13"-15"-2,9 4-9,5-11-33,6-7 0,20 6-6,-7-18-9,28 16-8,-11-17-5,25 13-7,-12-12-4,16 5-5,-6-4 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5648200"/>
              </p:ext>
            </p:extLst>
          </p:nvPr>
        </p:nvGraphicFramePr>
        <p:xfrm>
          <a:off x="214283" y="685800"/>
          <a:ext cx="8750332" cy="4541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make and test for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Hydrogen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8920" y="257040"/>
              <a:ext cx="8160840" cy="3268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20" y="240840"/>
                <a:ext cx="8185320" cy="329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5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1730</TotalTime>
  <Words>137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170</cp:revision>
  <dcterms:created xsi:type="dcterms:W3CDTF">2006-08-16T00:00:00Z</dcterms:created>
  <dcterms:modified xsi:type="dcterms:W3CDTF">2013-09-04T23:14:36Z</dcterms:modified>
</cp:coreProperties>
</file>