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2T23:03:01.51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11320 4703 70,'7'-17'37,"-7"17"-1,0 0 1,1 21-32,-6 6-1,3 15 1,-3 9 1,2 11-2,-4-1 1,8-2-1,9-24 1,23-33-1,28-47 0,36-49-1,46-48-1,47-45 3,35-30-5,19-20 0,12 9-23,-28-4-14,-22 42-2,-42 22 1,-36 45-3</inkml:trace>
  <inkml:trace contextRef="#ctx0" brushRef="#br0" timeOffset="1506.0862">10830 6589 80,'0'0'35,"0"-10"1,0 10 0,0 0-25,-4 24-8,8 1 0,3 17 1,-2 6 0,2 15 1,0 1-1,4 3 0,-3-12 0,10-14 0,16-40 1,25-38-1,36-47-1,35-47-1,41-40-1,35-36 0,21-22-2,13-15-5,3 18-9,-25 6-25,-16 37-2,-42 21 0,-31 41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2T22:48:50.01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16916 759 60,'0'0'38,"0"0"-2,0 0 1,0 0-21,0 0-14,0 0 0,0 0 0,0 0 0,0 0 0,0 0-1,0 59 0,-5-35 1,1 55 1,-1 7-3,3 6 3,-3 6-3,0-5 1,0-10-1,1-15 1,2-35-2,3-15 2,-1-18 0,8-18 0,-3-19 1,-5 37-1,4-54 2,-4 54-1,4-74-1,-4 74 0,1-97 0,-1 45-1,1-4 1,0-1-1,2-3-1,1 4 1,2-2 0,3 1-1,-1 0 1,6 8-1,1 0 1,-15 49-1,39-76 1,-39 76 0,47-49 0,-47 49 1,52-12-1,-52 12 1,48 20-2,-48-20 2,32 48 0,-32-48 0,11 68 0,-11-68 1,-11 83 0,11-83-1,-31 87-1,31-87-1,-46 84-3,46-84-5,-50 63-22,50-63-8,0 0 0,-64 60 0</inkml:trace>
  <inkml:trace contextRef="#ctx0" brushRef="#br0" timeOffset="491.0281">17743 934 88,'0'0'41,"0"0"2,-71 24-1,19 3-34,-23 14-3,0 11 1,-4 9-4,21-1-1,5-2-1,27-7 1,24-20-1,28-19 0,17-17 1,-43 5-1,58-29 2,-58 29-1,77-46 1,-77 46-3,78-63 2,-78 63-2,73-66 1,-73 66-2,63-68 1,-63 68-1,56-55 1,-56 55 2,0 0 1,0 0-2,54-32-1,-50 47 3,-21 23-4,1 19 2,0 10-4,15 1-2,9-5-6,7-23-23,36-24-5,-1-16 1,15-9-1</inkml:trace>
  <inkml:trace contextRef="#ctx0" brushRef="#br0" timeOffset="975.0558">18226 1129 92,'21'-49'38,"-21"49"2,0 0-2,5-58-31,-5 58-1,0 0-1,0 0 1,-67-21-3,50 32 1,-33 23-1,-2 7-1,8 11-1,1 3-2,18 1 1,12-8 0,22-11 0,20-30 0,13-14 0,-42 7 0,49-22 0,-49 22 2,52-41-1,-52 41 0,58-51 0,-58 51 0,47-56-2,-47 56 0,48-56-2,-48 56 3,0 0 0,47-57-1,-47 57 1,0 0-2,27 34 2,-27 24 0,-1 27 2,-12 14-4,7 16 1,-11 0-1,1-7 2,-12-22 0,-1-6 0,-6-13 0,-2-10-1,-4-16 1,3-13-2,5-18 0,0-18-2,15-11-4,-4-34-12,29-4-16,-6-20-2,22 0-3,0-15 2</inkml:trace>
  <inkml:trace contextRef="#ctx0" brushRef="#br0" timeOffset="1405.0804">18492 1132 108,'0'0'41,"0"0"0,54-8-1,-54 8-37,0 0 0,51-3-1,-51 3-1,0 0 1,70-19-1,-70 19-2,51-20 0,-51 20 0,52-34 0,-52 34 1,48-41-2,-48 41 1,0 0-1,41-63 3,-41 63-1,0 0 2,0 0 0,0 0 1,-65-15 1,-5 37-1,4 23 1,-3 10-3,12 10 1,14 2-2,31-2 0,24-18 0,35-23 0,17-21 0,14-16-2,-78 13-2,88-22-10,-41 5-7,-47 17-13,91-42-7,-91 42-2,81-45 1</inkml:trace>
  <inkml:trace contextRef="#ctx0" brushRef="#br0" timeOffset="8268.4729">19829 639 76,'0'0'40,"0"0"-1,0 0-2,0 0-34,0 0 0,0 0 1,0 0 0,0 0-1,0 0-2,0 0 0,-32 58 0,32-58 0,0 0-1,-16 51 1,16-51-1,0 0 0,7 63 2,-7-63-1,0 0 1,39 68 1,-39-68-2,38 49 1,-38-49 0,45 48 0,-24-8-3,22 12 2,-14-4-2,-10 3 1,-21-1 0,-13-2 0,-11-8-2,0-10-1,3-12-5,-6-24-26,29 6-5,0 0 1,0 0-2</inkml:trace>
  <inkml:trace contextRef="#ctx0" brushRef="#br0" timeOffset="8506.4866">19958 763 92,'0'0'41,"-5"-48"1,5 48-1,0 0-40,-14-54 1,14 54 0,0 0 0,0 0 0,0 0-3,23-56-1,-23 56-4,0 0-27,76-35-6,-76 35 0,76-21-2</inkml:trace>
  <inkml:trace contextRef="#ctx0" brushRef="#br0" timeOffset="8989.5142">20721 506 56,'0'0'37,"0"0"0,0 0-1,0 0-22,0 0-8,0 0 1,0 0-1,0 0 0,0 0-2,0 0 1,0 0-2,0 0 0,0 0 0,0 0-1,0 0-1,-59 73 0,59-73 1,-42 70 1,42-70-2,-39 74 2,1 29-2,10 12 0,5-2 0,17-2 0,12-16-2,26-25 1,16-32 0,7-38 0,-55 0 0,58-21 1,-58 21 0,49-40 0,-49 40 1,35-50-2,-35 50 0,3-59-2,-3 59 1,-23-54 1,23 54-1,-53-50-3,53 50-6,-57-39-21,57 39-9,-49-38-1,49 38-1</inkml:trace>
  <inkml:trace contextRef="#ctx0" brushRef="#br0" timeOffset="9607.5495">21816 883 89,'0'0'38,"0"0"1,0 0-6,0 0-28,0 0 0,0 0 0,0 0 0,-48 28-1,48-28-2,0 0 2,-44 73-1,35-28 0,9-45-2,0 0 0,15 60-1,-15-60 1,0 0 1,70 26-2,-70-26 0,63-9-1,-63 9 1,69-28-1,-69 28 0,60-46 0,-60 46 0,39-52-2,-39 52 3,19-52-1,-19 52 0,0 0-1,-9-59-1,9 59-4,0 0-5,0 0-24,0 0-4,-34-51 2,34 51-2</inkml:trace>
  <inkml:trace contextRef="#ctx0" brushRef="#br0" timeOffset="9958.5696">22854 607 87,'33'-59'39,"-33"59"1,5-68 0,-5 68-33,-21-68-2,21 68 1,-37-46-1,37 46-2,-47 0 0,47 0-1,-58-2 0,58 2-1,-64 0-1,64 0 1,-67 0 0,67 0-2,-63 80 1,36-27 1,3 6-1,6 3-1,3 3-2,1-30 0,9 98-4,9-76-5,1-3-24,-5-54-5,18 91 3,-18-91-1</inkml:trace>
  <inkml:trace contextRef="#ctx0" brushRef="#br0" timeOffset="10161.5812">22430 1053 107,'0'0'39,"-71"-60"2,71 60 0,0 0-36,-36-58-3,36 58 0,0 0-1,29-47 0,-29 47-1,62-23-1,-62 23-3,89-16-3,-39 8-27,9 0-7,-7 2 1,3 4-1</inkml:trace>
  <inkml:trace contextRef="#ctx0" brushRef="#br0" timeOffset="10822.619">20339 1866 93,'-13'-12'38,"-17"-2"2,3 11-2,-20 5-34,-1 4-1,-5 4 0,0 11-1,-2 3 0,4 9 0,6-1-1,9 1-2,16-1 2,14-4-1,16-5 0,21-2-1,17-5 2,13-5-2,11-1 2,3 2-1,0-4 1,-8 4-1,-12 5 1,-15 6 0,-23 7-1,-21 8 0,-18 4 1,-18 4 0,-12-1-1,-5-1 1,-4-5-2,-1-6 1,9-14-1,9-9-1,19-9-2,7-17-3,31 12-19,-3-27-14,24 10 2,3-16-2,22 12 2</inkml:trace>
  <inkml:trace contextRef="#ctx0" brushRef="#br0" timeOffset="11328.648">20713 2159 87,'9'-21'38,"-9"21"1,-12-12 1,12 12-31,-25 4-5,7 0 1,-7 2-2,0 10 0,-5 4-1,4 11 0,-5 3-1,7 7 0,1 3 0,8 3-1,5-3 0,6-2 1,13-7-2,11-8 1,9-12 0,11-15-2,13-11 1,6-14-1,9-10-2,2-12 0,2 1-1,-5-9-1,-2 6-1,-17 0 1,-5 11 1,-18 5 0,-9 13 3,-13 6 2,-3 14 2,-21 1 1,-4 9 2,7 12 1,-9 1-1,9 16 0,-3-2 0,7 15-2,2-3-1,8 3 0,4-3-1,7-4-2,8-6-2,1-19-4,22 1-26,-9-34-5,12 0 0,-7-26-2</inkml:trace>
  <inkml:trace contextRef="#ctx0" brushRef="#br0" timeOffset="11495.6575">21163 1880 107,'-34'-15'39,"13"15"-1,-4-5 0,25 5-36,-12 5-7,12-5-25,26-5-8,-8 0 1,19 9-3</inkml:trace>
  <inkml:trace contextRef="#ctx0" brushRef="#br0" timeOffset="12099.6921">21474 2160 96,'-11'51'40,"-8"-13"-1,13 14 0,-1-11-34,3 5-1,-1-5-1,4-2-1,1-6 0,1-5-2,3-7 1,-3-5-2,-1-16 1,0 0 0,0 0-1,10-18 1,-10-9 0,-1-14-1,-1-5 1,2-11 0,0-4 0,1-5-1,3 5 1,6 1 1,4 8-1,-2 9 1,6 11 0,4 9 0,1 8 0,1 7 0,1 7 0,-3 10-1,1 5 0,-1 4-1,-4 5 1,-4 4-1,-6 4 0,-4 5 0,-8 2 1,-6 3-1,-6 1 0,-4 3 1,-7-5 0,-2 1 0,2-5 0,-2-5 0,1-4 0,3-9 0,3-4 0,7-3 0,3 0 0,0-1 0,6 8 0,-1 3 2,4 9-2,-1 10 2,-1 6-1,-2 9 0,-4 4 0,2 2 0,-3-1-1,0-6-1,4-5-2,-2-17-3,15 5-14,-5-37-18,18 6-1,-1-32 0,21-5-1</inkml:trace>
  <inkml:trace contextRef="#ctx0" brushRef="#br0" timeOffset="12624.7221">22174 2090 95,'0'0'40,"-1"-26"1,1 26 0,-19-11-31,5 11-5,-5 0-2,-6 8 0,-7 6-1,-5 9 0,-1 8-1,-3 8-1,0 6 1,4 1-1,5 0 1,9 0 0,14-9 0,12-5-1,16-11 0,9-13 1,15-12-1,7-12 0,3-11 0,3-5 0,-3-9 0,-3-4 0,-9 3 1,-9 0-1,-12 8 0,-4 1 0,-9 13 1,-7 9-1,0 11-1,-28 11 1,6 9-1,-1 13 1,1 5-1,-1 5-1,8 4 0,6-2 0,13 0-1,16-13-2,16 0-1,8-18-2,26 8-14,-4-32-16,22 6 1,-8-22-2,7 5 3</inkml:trace>
  <inkml:trace contextRef="#ctx0" brushRef="#br0" timeOffset="13064.7473">22918 2130 111,'-11'-22'40,"-19"-10"1,1 18-1,-15 5-34,-5 5-2,-4 12 0,2 11-2,-2 11 0,5 7-1,6 5 0,11 5-1,13-4 1,18-1 1,14-10-2,19-8 0,10-16 0,14-11 0,6-16 0,7-16 0,2-8 0,-2-16 0,-9-5 0,-5-9 0,-10-6 0,-7-7 0,-7 6 0,-12 3 0,-5 8 0,-9 15 0,-8 16 0,-11 19 0,-7 27 0,-7 26 0,-7 19 0,0 22 0,2 4 0,4 12 0,6 1 0,13 0 0,10-11 0,10-7 0,14-7-7,3-22-6,18 1-7,-13-36-7,20 9-12,-10-31-3,12 1 0,-7-16 2</inkml:trace>
  <inkml:trace contextRef="#ctx0" brushRef="#br0" timeOffset="13198.7549">23476 2297 126,'0'0'44,"-28"-1"-1,13 10-1,-13-12-42,10-3 0,8 11-9,-5-20-6,17 25-10,-17-19-14,13 19-4,-13-4-2,3 12 1</inkml:trace>
  <inkml:trace contextRef="#ctx0" brushRef="#br0" timeOffset="33313.9055">14802 3433 14,'0'0'23,"0"0"0,0 0-7,0 0-1,-6-13 1,6 13-5,0 0-4,0 0 1,0 0-2,0 0 0,0 0-1,10-7 0,-10 7-2,0 0 2,0 0-1,0 0 0,0 0-1,0 0 0,0 0 0,0 0-1,0 0 0,0 0 0,0 0 0,0 0 0,-9 15 0,9 4 0,-1 4 0,0 8 0,-3 1 1,4 2-2,3-9 3,11-15-1,16-31 0,30-41 1,33-41-1,39-36-1,38-34-3,18-30-32,28-2-4,-7-4-1,-9 28-3</inkml:trace>
  <inkml:trace contextRef="#ctx0" brushRef="#br0" timeOffset="38645.2104">10261 10897 43,'8'-9'39,"-7"-4"-1,-1 13 0,0 0-14,4 13-12,-11 8-3,7 17-4,-10 1 1,7 8-4,-4-4 0,9-6 0,12-21 1,23-31-2,33-40 2,37-44 1,45-42-1,34-32-5,42-16-16,-6-29-12,11 10-10,-27 10-1,-27 27-2</inkml:trace>
  <inkml:trace contextRef="#ctx0" brushRef="#br0" timeOffset="55390.1682">16856 5005 23,'0'0'26,"0"0"0,0-13-8,0 13 3,0 0-9,0 0-4,0-10-2,0 10 0,0 0-1,4 12-1,-5 0 1,6 13-1,-9 3 2,12 11-2,-9-1 1,8 8-2,-6-10 1,10-3 2,2-27-1,15-20-1,15-38-2,29-34 2,27-32-4,22-27-1,29-11-33,-6-21-3,12 11-2,-17 4 0</inkml:trace>
  <inkml:trace contextRef="#ctx0" brushRef="#br0" timeOffset="63946.6576">15137 7204 10,'0'0'29,"0"0"2,0 0 3,0 0-14,4 23-6,-4-23 0,4 41-2,-8-16-1,10 15-3,-8-3-2,10 2-1,-5-10 0,13-8-1,9-25-1,18-25 1,22-28-1,23-29-1,29-21-2,13-24-8,23-2-26,-2-7-4,1 12 2,-14 7-4</inkml:trace>
  <inkml:trace contextRef="#ctx0" brushRef="#br0" timeOffset="64946.7148">10051 9455 37,'2'-15'30,"-3"-1"3,-1 1 0,2 15-17,-5-19-3,5 19-1,3 12 0,4 16-2,-11 0-2,10 17-1,-4-2-1,6 2-1,0-8-1,13-17 0,14-35-2,21-34-1,24-41 0,30-35-2,31-23-7,12-35-27,30-2-6,-6-6 0,-5 15-2</inkml:trace>
  <inkml:trace contextRef="#ctx0" brushRef="#br0" timeOffset="83609.7822">8257 14644 37,'14'-13'36,"2"5"3,-16 8-3,20-3-16,-20 3-14,-7 19-3,-1 2-1,1 9 0,-6 3-1,4 9-1,-1 3-1,5 0-1,5 8-4,-7-15-22,17 7-9,-7-8-2,6-1 1</inkml:trace>
  <inkml:trace contextRef="#ctx0" brushRef="#br0" timeOffset="84104.8105">8099 14668 60,'-18'-8'41,"-2"0"-2,20 8 1,-12 0-36,23-8-1,11-8-1,16-3-1,10-6 1,7-1-1,8-2 0,2 2 0,-4 6-1,-4 8 1,-10 10 0,-13 11 0,-11 11 0,-13 12 0,-14 10 0,-7 12-1,-2 0 1,-7 5-1,-2-3 1,4-3-2,2-9 1,7-8 0,5-11 0,9-8 0,9-13 0,5-9 0,4-8 1,5-2-1,-3-3 0,-1-2 1,-2 3-1,-3 1 1,-4 7-1,-5 6 1,-10 3-1,12 20 0,-12-1 0,1 7 0,3 3-1,0 1 0,7-1-2,-2-6-2,11 6-10,-3-21-25,15-4 1,-4-16-2,8-2 0</inkml:trace>
  <inkml:trace contextRef="#ctx0" brushRef="#br0" timeOffset="84449.8303">9029 14841 66,'-8'13'41,"9"7"-2,2-9 2,1 3-37,17-5-1,15-7-1,5-9 1,6-3-2,0-5 1,-2-1-1,-8-3 0,-4 1 0,-12-2 0,-14 4-1,-14 7 0,-12 1 1,-14 3-1,-5 9 0,-6 3 0,-5 6 0,5 9 0,1 6 1,9 5-1,10 6 1,11-3-1,17 1 0,15-12 0,17-8-1,15-10-2,15-13-3,21 4-15,3-26-19,21 4 0,0-14-2,9 9 1</inkml:trace>
  <inkml:trace contextRef="#ctx0" brushRef="#br0" timeOffset="84884.8552">10334 14796 61,'0'0'39,"0"0"1,0 0 0,-28-1-34,11 11-2,-5 4 0,0 9-1,2 0-1,-1 11 0,5-3-1,5 3 0,8-5-1,8-3 0,7-6-2,7-10 0,10-7-1,1-13-3,13 4-7,-10-17-26,15 4 1,-11-5-2,7 3 1</inkml:trace>
  <inkml:trace contextRef="#ctx0" brushRef="#br0" timeOffset="85234.8752">10626 14812 75,'0'0'39,"-22"13"1,11 8-14,-8-6-21,5 10 0,-4 4-1,3 7 0,1-2-2,9 4 1,1-4-2,9-2 1,4-10-2,7-6 1,4-13 0,4-7-1,4-11 0,2-11 0,-2-5 1,-5-8-2,-2-1 1,-2-5 0,-7 7-1,-11-3 0,-2 14-1,-8 2-1,-4 13 0,-6 6 0,5 15-5,-14-4-22,21 13-9,-6-5-1,18 1 0</inkml:trace>
  <inkml:trace contextRef="#ctx0" brushRef="#br0" timeOffset="85464.8883">11178 14450 66,'-15'30'41,"-13"2"-1,5 20 1,-16 2-34,11 9-5,3 4 1,0 4-2,9-1-2,8-4-1,10-4-2,6-19-4,20 1-31,-8-24-1,16-8-1,-3-16 2</inkml:trace>
  <inkml:trace contextRef="#ctx0" brushRef="#br0" timeOffset="86418.9429">11303 14858 64,'-4'-15'39,"-11"3"1,1 14 0,-9 4-35,12 6-1,-4 9-1,7 6-1,3 3 0,5 1-1,5 0 0,4-2 0,4-4 0,3-8-1,4-4 1,2-7-1,-2-7 0,2-4-1,-3-10 1,-4-3-1,2-5 0,-5-5 0,-4-2 1,-3 0-2,0 3 2,-5-1-1,1 7 1,-2 4 0,1 2 0,1 3 0,-1 12 0,9-12 1,-9 12-1,23-6 1,-5 4 0,-2 2-1,2 0 1,1 3 1,-4 0-1,-1 4 0,-14-7 0,14 19 0,-12-9 1,-4 4-1,-3 1 0,-1 1 0,-2 4-1,-1-2 1,2 3-1,0-1 1,4 0-1,3-1 1,3-3-1,5-1 0,4-7 0,3-4 0,3-6 0,3-5 0,2-7 0,2-6 0,-2-2 1,0-6-1,0 4 0,-3 2 0,-10 2 0,4 4 0,-14 16 0,14-9 0,-14 9 0,0 19 0,0 2 0,-4 5 0,0 4 0,-3 3 0,5 0 0,0 0 0,2-8 0,1-2 0,7-10 0,-8-13 0,26-5 0,-5-11 0,8-9 0,-3-5 0,5-4 0,-3 0 0,1 3 1,-5 4-2,-2 12 1,-7 9 0,-15 6 0,9 23 0,-9 4-1,-3 3 1,-3 6-1,-1 2 0,1-4 1,2-1 0,3-9 0,2-8 0,-1-16 1,0 0-1,16-6 1,-4-12 0,-1-8 0,2-3 0,-3-6 0,1-2-1,2-1 0,-1-1-1,6 5 0,0 1-1,9 8-2,3-1-3,17 16-14,-4-9-20,20 13 0,-3-5-1,15 6 0</inkml:trace>
  <inkml:trace contextRef="#ctx0" brushRef="#br0" timeOffset="86937.9726">12900 14853 65,'0'0'38,"-11"8"0,7 7-6,-14-8-27,8 4-1,-5-1-2,2 5 1,3-1-1,4 2-1,2-1 1,9-2-1,0-3-1,10-3 1,7-3 0,2-5 0,10-3-1,-2 0 1,2-6 0,-2 6 0,-4-1 0,-6 5 1,-11 6-1,-5 5 0,-9 8 0,-9 5-1,-2 3 0,-4 0-2,0 4 0,0-9-3,10 1-4,-6-24-26,14 1-3,21-19-2,5-1 1</inkml:trace>
  <inkml:trace contextRef="#ctx0" brushRef="#br0" timeOffset="87455.0022">13267 14870 59,'14'-5'38,"-14"5"1,0 0-3,-12 11-26,5 5-4,-3 1-2,-2 8 0,2 3-2,1 7 1,-1 2-1,1 2 0,1 2-1,3-3 1,-1-2-1,2-7 0,2-3-1,4-9 0,-2-17 0,0 0 0,16-6 0,-4-14 0,-3-9 0,4-3 0,-4-9 0,3-2 0,-4-3 0,6 1-1,-5 4 1,0 1-1,6 8 1,0-2 0,6 10-1,-1 1 1,9 8 0,-4 4 0,2 4 0,-2 6 0,-3 5 1,-5 8-1,-11 7 0,-8 8 0,-13 6 0,-6 6 0,-11 8 1,-5 3-1,-7 6 1,0-1 0,3 0-1,2-2 1,3-1-1,8 0 2,4-5-2,3-4-1,6 0 0,3-2-1,0 3 0,-4-5-4,7 12-7,-14-19-28,17 10 1,-11-14-2,12-2 1</inkml:trace>
  <inkml:trace contextRef="#ctx0" brushRef="#br0" timeOffset="87990.0328">13814 14884 63,'19'-11'38,"-19"11"-1,19-2-12,-19 2-17,-14 20-3,0-2-1,1 11 0,-5 8-2,-3 7 0,-2 1 0,3 0 0,4-6-1,4-2 1,4-11-1,5-5 0,3-21 0,10-4 0,3-15 0,2-9 0,3-10 1,0-5-1,-2-7 0,-1-3 0,-1 2 0,-4 5 0,0 5-1,-3 7 1,0 11 0,1 6-1,-8 17 0,21-6-1,-6 14-1,3 2-2,10 6-2,-5-6-6,21 9-25,-10-11-1,12 5-2,-7-12 1</inkml:trace>
  <inkml:trace contextRef="#ctx0" brushRef="#br0" timeOffset="88374.0547">14233 14923 63,'-24'22'41,"14"10"-2,-1-15 3,20 1-29,5-7-10,14-5 1,8-11-1,11-5-1,3-8 0,2-8-1,0-5 0,-4-5 0,-8-2-1,-8 0 1,-12 1-1,-11 2 0,-11 3 0,-12 9 0,-11 9 0,-12 14 1,-9 14-1,-4 14-2,-5 12 2,2 12-1,7 9 0,5-1 0,19-3 0,15-9-3,20-9 1,16-17-2,22-9-1,7-19-5,29 5-21,-6-25-6,14 5-1,-8-15 1</inkml:trace>
  <inkml:trace contextRef="#ctx0" brushRef="#br0" timeOffset="88725.0748">15181 14779 56,'-34'-4'39,"0"11"-1,-12-6 1,9 14-28,-8-2-6,7 4-1,4 1-1,2 8 0,7 3-1,8 4 1,5 0-2,4-2 1,6-1-1,6-6 0,6-3 0,5-11 0,6-10-1,3-9 1,5-10-1,0-7 0,1-9 1,0-3-1,-3-3 0,-5 7 0,-3 0 0,-7 10 0,-7 9 0,-5 15-1,0 12 1,-8 11-1,2 15-2,-5 2 0,9 9-3,-3-8-8,25 9-24,-12-16 0,22-7-1,2-22 0</inkml:trace>
  <inkml:trace contextRef="#ctx0" brushRef="#br0" timeOffset="89145.0988">15698 14751 24,'-32'9'38,"15"6"0,-9-8 1,11 14-15,-13-14-4,10 10-14,-4-4-2,2 9 0,0 1 0,3 6-1,0 3-1,3 1 0,1-1-1,9-4 1,7-6-1,7-7-1,9-15 0,9-17 0,9-14 0,11-19 0,4-7 1,5-14 0,2-8-1,0-4 1,-7-2 0,-5 5 0,-11 13-1,-12 14 2,-11 18-3,-13 35 1,-19 7 0,-6 33 0,-7 25 0,-3 19-2,-3 11 0,7 2-2,14-5-2,5-19-9,34 2-18,1-34-7,28-5-1,7-25 1</inkml:trace>
  <inkml:trace contextRef="#ctx0" brushRef="#br0" timeOffset="89972.1461">17141 14707 40,'-21'-10'37,"7"9"1,-6-12-15,6 21 12,-12-6-28,6 12-3,-4 4 1,5 9-2,-6 7 0,7 6-2,3-3 1,6 2-2,9-2 1,6-7 0,10-8-1,5-8 1,7-14-1,6-9 0,3-10-1,2-6 1,-2-9 0,-1-3-1,-5-3 0,-8 0 2,-6 2-1,-6 3 1,-10 6-1,-4 7 1,-7 5 0,1 7 1,-3 7-1,0 6 0,12-3-1,-14 19 1,14-7-1,8 0 1,2-1 0,9-2 0,5-2 0,4-1 0,1-4 0,2-2 0,-3 0 0,-4-2 0,-4 2-1,-3 0 0,-6 1 1,-11-1-1,8 10 0,-9 2-1,-3 2 2,0 6-2,-4 3 1,2 4-1,-1 1 1,2-2-1,3-5 1,4 0 0,4-9 0,7-6 0,4-9 1,6-7-1,4-8 0,3-4 0,1-4 0,-1-3 0,-2 0 1,-1 4 0,-6 3-1,-6 7 2,-1 2-2,-14 13 2,9 6-2,-9 8 0,0 5 0,0 4-1,0 6 1,0 0-1,5 1 0,3-7-3,7-2 1,-1-10-2,13-3-4,-9-23-11,25 7-19,-18-19 1,13 0-2,-9-17 0</inkml:trace>
  <inkml:trace contextRef="#ctx0" brushRef="#br0" timeOffset="90152.1564">18182 14245 86,'-19'63'39,"1"20"-1,-16-4-5,7 5-33,-2-2-2,3-10-5,17 1-23,-9-27-7,15-4-2,-4-25 0</inkml:trace>
  <inkml:trace contextRef="#ctx0" brushRef="#br0" timeOffset="90311.1655">17993 14582 90,'-2'-20'40,"17"8"1,1-6-3,22 2-37,8 0-11,-9-12-29,19 13 0,-12-8-3,4 16 1</inkml:trace>
  <inkml:trace contextRef="#ctx0" brushRef="#br0" timeOffset="91265.2201">8110 15586 67,'0'0'39,"0"0"-1,0 0-14,10 13-19,-15 15-3,4 15 1,-4 8-1,0 9 0,-3 8-2,2-2 0,0-4-2,2-15-2,11-4-26,-7-31-7,11-13-2,-2-26 0</inkml:trace>
  <inkml:trace contextRef="#ctx0" brushRef="#br0" timeOffset="91736.247">7943 15595 63,'-7'14'40,"7"-14"-1,17 23-1,8-26-33,14-8-2,12-11 0,8-1 1,7-4-2,2-1 1,-3 1-1,-8 9 0,-8 6 0,-15 11 0,-12 12-1,-10 6-1,-14 12 0,-8 7 0,-7 7 1,-3 8-1,-2 4 0,0 5-1,2-4 1,3-6 1,3-6-1,10-6 0,7-12 0,9-9 1,4-11-1,8-14 0,3-7 0,3-5 0,0-5 1,-1 1-1,-7-3 0,-1 6 1,-7 2-1,-4 6 0,-10 13 1,0 0-1,10 15-1,-14 3-1,4 10 0,0-3-2,9 9-1,-4-12-4,24 12-14,-14-21-17,18 2 0,-8-21-1,9 2 1</inkml:trace>
  <inkml:trace contextRef="#ctx0" brushRef="#br0" timeOffset="92067.266">8896 15848 70,'0'0'41,"11"10"0,-11-10-1,16-2-36,0-4-1,8 0 0,2-9 0,6-5-1,1-7-1,-4 0 0,-3-1 0,-5 0 0,-12 3-1,-9 3 0,-11 6 0,-9 11 0,-12 8 0,-2 16 0,-5 7 1,1 8-1,4 7 0,5 7 0,10 0 1,11 3-1,13-9 0,14-9 0,19-13-2,12-15-2,26-3-11,-4-28-24,32-6-2,-1-20-2,23-3 0</inkml:trace>
  <inkml:trace contextRef="#ctx0" brushRef="#br0" timeOffset="94769.4205">10431 15731 37,'0'0'37,"-6"-14"-2,6 14-2,-24-1-17,24 1-6,-27 7-3,16 0-2,-2 0-2,3 6-1,0 3 0,5 6-1,2 1-1,6 1 0,1 0-1,7-4 0,6-3-1,3-9 0,9-1-2,0-16-4,17 12-13,-9-20-15,8 4-3,-7-7 2,4 3 0</inkml:trace>
  <inkml:trace contextRef="#ctx0" brushRef="#br0" timeOffset="95065.4374">10721 15749 41,'-28'-14'37,"13"14"1,-4-11-3,19 11-22,-30 10-4,22 3-4,-2 1-1,5 9-1,4 2-1,2 4 0,4 4-1,4-1-1,0-2 1,3-5-1,2-6 1,1-11-1,2-9 0,2-7 0,0-13 1,1-6-2,-4-7 2,0-1-2,-5-3 1,-4 5 0,-6 4 0,-4 6-1,-3 11-1,-5 8 0,11 4-3,-17 2-4,22 16-17,-5-18-12,12 6-1,0-16 1</inkml:trace>
  <inkml:trace contextRef="#ctx0" brushRef="#br0" timeOffset="95274.4494">11101 15429 65,'2'-14'39,"-2"14"-1,-13 5-3,9 16-32,-7 2 1,4 12-2,-2 13-1,1 5-2,1 7 1,3 0-2,6 1-3,-2-14-7,12 5-25,2-21-2,11-2 0,1-20 1</inkml:trace>
  <inkml:trace contextRef="#ctx0" brushRef="#br0" timeOffset="96244.5049">11360 15712 50,'-13'-21'39,"2"13"-2,-13-1 2,12 16-30,-9 1-4,6 11-1,1 7-1,4 5-1,3 3 0,4 3 0,6-1-1,5-3 0,6-6 0,2-10-1,6-6 0,2-9 1,4-9-1,0-10-1,0-6 1,-3-4 0,-3-5 0,1-5-1,-2 0 1,-3 4 0,-5 3 0,-2 3 0,-2 7 1,-2 8-1,-7 12 1,0 0-1,12-3 1,-12 3-1,14 12 1,-4-5-1,4-4 1,3 2 0,2-3-1,2 2 1,-2-2 0,3 1 0,-7 0 0,-1 1-1,-14-4 1,11 26-1,-12-10 1,-4 4-1,-1 6 0,-3 2 1,1 1-2,1 1 2,5-5-1,2-3-1,2-6 1,-2-16 0,22 9-1,-7-17 1,5-7-1,1-7 1,1-3 0,-3-5 0,1 0 0,-5 0 0,-5 3 1,-3 7-1,0 1 1,-3 6-1,-4 13 0,0 0 0,-6 15-1,1 5 1,1 2 0,4 6-1,0 2 1,2-3-1,5-1 1,6-9-1,6-8 0,10-11 0,6-7 0,9-11 0,6-5 0,2-5 0,-1-1 1,-1-1-1,-7 6 2,-11 7-1,-10 9 1,-9 11 0,-12 10 0,-6 9 0,-4 8-1,-6 6 1,4 5-1,-1-1 0,5-1-1,1-5 1,5-7 0,3-6 0,2-7 0,-4-12 0,15-5 1,-7-9 0,-1-8 1,3-2-1,0-6 1,-2-1 0,2-6 0,1 1-1,1 0 0,5 3 0,0 3 0,-1 2-2,3 10-1,3-1-5,10 23-17,-11-10-17,8 16 0,-1-5-1,17 10 0</inkml:trace>
  <inkml:trace contextRef="#ctx0" brushRef="#br0" timeOffset="97319.5664">13168 15760 34,'0'0'28,"13"-5"0,-13 5-2,0 0-15,9 21-3,-9-21-1,3 16-3,-3-16-1,3 18-1,-3-18 0,7 12 1,-7-12 0,0 0 0,0 0 1,14 1 0,-14-1-1,0 0 0,-2-12-1,2 12 0,-5-11-1,5 11 0,0 0 0,-14-15 0,14 15-1,-8-10 1,8 10-1,-8-13 1,8 13 0,-12-7-1,2 7 1,-3 7 0,-2 1 0,-2 7 0,-2 4 0,3 4 0,0 3-1,4 2 1,6-1-1,8-5 1,7-5-1,8-3 0,8-7 0,1-5 1,6-6-1,2 1 0,0-4 0,-3 2 0,-5 2 0,-6 3 0,-7 3 0,-7 7 0,-8 4 1,-9 5 0,-4 3 0,-2-1-1,-3 1 0,3-3-2,3-1-1,-2-10-3,24 10-23,-8-18-9,13-8-2,0-7 2</inkml:trace>
  <inkml:trace contextRef="#ctx0" brushRef="#br0" timeOffset="97943.6021">13573 15833 75,'0'0'39,"0"0"-2,-8-15-10,8 15-23,0 0-1,0 0 0,0 0-2,-6 16 0,4 0 0,0 7 0,1 6 0,-3 4 0,4 3 0,-5 2-1,1-3 1,3 2 0,-3-13-1,5-1 0,-1-13 0,0-10 0,0 0 0,16-12 0,-9-8 1,2-8-1,2-5 1,1-7-1,-2-2 1,-1-1-1,1 0 0,1 0 0,2 6 1,-3 4-2,5 6 1,4 7 0,-1 7 0,2 4 0,2 12-1,-4 3 1,1 7 0,-4 4 0,-2 2-1,-11 7 1,-2 4-1,-10 3 1,-7 2 0,-5-1 0,-5-2 0,-4-2 0,0-2 0,2-8 0,0-4 0,7-7 1,6 0-1,3 0 0,5 5 0,6 7 0,0 9 0,-3 10-1,1 11 1,-4 11 0,-1 6-1,-4 4 0,2-2-2,-4-10-2,11-1-11,-3-24-22,14-9-2,-7-26 1,43-21 0</inkml:trace>
  <inkml:trace contextRef="#ctx0" brushRef="#br0" timeOffset="98509.6344">14089 15794 60,'0'-12'37,"-4"-12"-11,4 24 5,-4-16-21,4 16-2,0 0-3,3 12-2,-5 7-1,-1 12 0,-2 2 0,1 8 0,-6 0-1,1 1 0,3-5 0,1-7 1,-4-8-1,9-6-1,0-16 1,0 0 0,14-23 0,1 0-1,-1-10 1,0 0 0,1-5 0,1 1-1,-4-1 1,-3 8-1,-3 3 0,0 4 0,-3 9 0,2 2-1,-5 12-1,20-12-1,-1 14-2,0-7-6,21 15-27,-12-12 0,13 13-1,-9-10 1</inkml:trace>
  <inkml:trace contextRef="#ctx0" brushRef="#br0" timeOffset="98843.6535">14479 15895 60,'0'0'39,"-3"22"-1,3-22 1,33-4-33,-10-6-3,10 1 0,3-6-1,3-1-1,-3-4 0,1 0 0,-8 1-1,-6-1 0,-8 1 0,-6 3 0,-10-1 0,-7 6 1,-7 4-1,-7 8 1,-4 7-1,-2 5 0,-2 9 0,3 4 1,2 4-1,7 0 0,7 0 0,8-8-1,11 1-2,6-12-1,15 4-6,-5-22-23,24 11-4,-6-18-2,17 11 2</inkml:trace>
  <inkml:trace contextRef="#ctx0" brushRef="#br0" timeOffset="99263.6776">15250 15770 53,'-24'11'38,"-11"-10"-2,8 12 0,-9-9-29,12 3-2,-5 0-1,3 0-1,2 3 0,4 7 0,-2-1-1,5 6 0,1 1 0,4 3 0,7 3-1,5 0 0,5-4-1,9-3 1,8-7-1,4-6 0,5-9 1,3-8-1,1-9 1,-2-5-1,-2-10 1,-5-4-1,-4 0 1,-7 2-1,-5 1 0,-4 6 0,-1 7-1,-5 6 0,0 14 0,-3 12-2,0 7 0,0 6-1,5 12-2,-4-11-5,13 19-6,-9-20-20,20 9 0,-3-19 0,18 0 2</inkml:trace>
  <inkml:trace contextRef="#ctx0" brushRef="#br0" timeOffset="99695.7023">15784 15897 52,'-18'8'37,"-10"-16"0,3 11 0,-7-10-29,12 2-4,1-2 0,5 5-1,-2 3-1,5 7 1,0 7-1,1 8-1,1 4 1,2 6-1,2 1 0,3-1 0,2-9-1,6-7 1,5-10 0,5-12 0,8-14 0,4-15-1,5-9 1,1-11-1,2-4 1,-5 0-1,-2 0 1,-6 3-1,-4 9 0,-11 11 0,-6 15 0,-2 20 0,-10 2 0,0 22-1,-1 16 0,-1 8-2,5 9-1,0-6-3,21 13-17,-7-23-14,22 1-1,-1-22 0,21-3 0</inkml:trace>
  <inkml:trace contextRef="#ctx0" brushRef="#br0" timeOffset="100565.752">16960 15797 71,'0'0'36,"-22"-24"-10,22 24 3,-26 1-25,11 2 1,-3 7-2,2 9-1,-2 5 1,3 8-1,4 2-1,4 2 1,5-4-1,8-1 0,7-5-1,6-10 1,5-8-1,9-9 1,2-11 0,1-5-1,2-10 0,-3-3 1,-2-3-1,-7-2 0,-5 1 1,-7 1-2,-6 6 2,-7 4-1,-1 7 0,0 16 0,-14-14 0,14 14 0,-14 9 1,14-9-1,-2 17 0,2-17 0,12 18 0,0-13 1,5-1 0,1-3 0,5-3 0,-3 1 0,-1-4 0,-6 3 0,3-4 0,-16 6 0,13-4 0,-13 4-1,0 0 1,0 15-1,-5 2 1,0 0-1,-4 8 0,3 1 0,-2-1-1,4 3 1,3-5 0,2-5 0,10-5 0,5-9-1,8-9 2,9-9-1,3-6 0,5-4 0,6-7 0,-2 2 0,-3-6 0,-4 7 0,-8 2 1,-7 5-1,-8 8 0,-15 13 0,0 0 0,0 0 1,0 0-1,-2 23 0,-4-1 0,3 1 0,0 5-1,4-1 1,4 0-1,2-4-1,8-2 0,1-9-1,9-3-3,-5-23-10,23 9-18,-15-28-3,14 6-1,-11-23 2</inkml:trace>
  <inkml:trace contextRef="#ctx0" brushRef="#br0" timeOffset="100730.7615">17982 15519 74,'-15'35'37,"9"20"-3,-14-3-5,5 6-29,7 6-8,-6-12-26,14 5 0,-5-19-3,10-2 0</inkml:trace>
  <inkml:trace contextRef="#ctx0" brushRef="#br0" timeOffset="100917.7722">17904 15675 77,'0'0'40,"-20"-27"0,20 27-1,0 0-36,14-9-4,8 3-3,11-6-3,21 14-14,-2-16-16,21 9-2,-2-7 0,18 7 0</inkml:trace>
  <inkml:trace contextRef="#ctx0" brushRef="#br0" timeOffset="101653.8143">18965 15903 42,'-13'6'36,"15"3"1,-2-9-2,20 2-13,-1-12-19,11-3 0,4-5-1,7-4 0,4-5 0,1 0-1,-5-3 1,-5 4-1,-6 2 0,-8 3 0,-11 2 0,-11 7 0,0 12 0,-24-9 0,0 14-1,0 5 1,-7 5 0,3 5 0,-2 3 0,5 3 0,3 4 0,9-1 0,4-2 0,12-1-1,6-4 0,7-2-1,13-4-1,4-9-2,13 3-5,-4-18-27,19 9-1,-8-19-2,15 7 1</inkml:trace>
  <inkml:trace contextRef="#ctx0" brushRef="#br0" timeOffset="101949.8312">19730 15719 64,'-26'-9'39,"26"9"-1,-26 4 1,24 6-32,-9 0-3,7 5-2,-4 8 0,4 5 0,-1 5-1,0 2 0,1 0 0,1-2 0,2-5 0,4-7 0,1-7 0,-4-14 0,24-9 0,-3-10 0,1-9-1,1-6 0,5-3-1,-5-7-1,2 4-2,-6-4-3,7 23-21,-21-12-10,6 20 0,-12-4-1</inkml:trace>
  <inkml:trace contextRef="#ctx0" brushRef="#br0" timeOffset="102644.871">19837 15878 64,'0'0'38,"-2"24"-1,2-24 0,28 1-32,-8-9-2,7-1-1,7-6 1,4-5 0,0-5 0,4-2-1,-7-4-1,-5 2 0,-8 2 1,-8 0-2,-8 4 1,-10 3-1,-7 7 0,-9 2 0,-4 8 0,-5 6 0,-3 9 0,-1 10 0,-2 7 0,4 10 1,3 1 0,8 5 0,8-1 0,9-6-1,12-7 1,12-13-1,13-12 0,11-13 0,7-13 1,12-9-1,2-8 0,2-3 0,-4-3 0,-1 6 0,-15 6 1,-6 8-1,-15 8 0,-11 14 0,-16 1 0,-5 31 0,-15-2 0,-4 5 1,-5 8-1,1-5 0,4-1 0,3-4 0,6-8 0,10-13 0,5-11 0,18-3 0,6-13 0,4-5 0,6-3 0,-2-3 0,-1 3 1,-1 3-1,-4 6 1,-4 7-1,-8 7 0,-3 8 1,-6 8-1,0 2-1,-4 6 0,0 2-1,4 2-1,-1-6-3,15 9-11,-12-20-13,18 13-9,-5-17-2,14 7 2</inkml:trace>
  <inkml:trace contextRef="#ctx0" brushRef="#br0" timeOffset="103350.9114">21598 15745 68,'-1'-18'39,"1"18"-1,0 0-6,0 0-26,-5 11-2,0 12-1,-4 7 0,3 5 0,-7 5-2,-1 3 1,-1-3-1,2-4 0,4-5 0,3-10-1,5-10 0,1-11 0,11-9-1,2-8 1,6-7-1,-1-9 1,1 1 0,-2-3 0,1 2 0,-1 3 0,-4 6 1,-1 7-1,-5 5 0,-7 12 1,0 0-1,0 0 0,8 17 0,-8-2 1,2-1-1,1 2 0,3 0 0,5-4 1,6-7-1,5-4 1,4-5 0,6-6-1,-1-9 1,1-5 0,2-3-1,-3-7 1,-2 2-1,-5 1 0,-4 4 1,-6 5-1,-1 6 0,-13 16 0,11 5-1,-11 14 1,-5 10-2,-5 7 1,0 4-2,-3 3-1,4 4-1,-5-11-3,19 8-13,-11-28-11,21 9-5,-6-22-1,22 1 1</inkml:trace>
  <inkml:trace contextRef="#ctx0" brushRef="#br0" timeOffset="104088.9536">22587 15727 58,'0'0'36,"-16"4"-2,-5-8-4,11 19-21,-9-10-5,4 5 0,3-1-1,0 2 0,-1 4 1,2 4-1,-1 0 0,1 2 0,-1 1-1,2 1 0,3-1-1,3-5-1,5-1 0,-1-16 0,23 15 0,2-16-1,4-7 0,8-9 0,3-4 0,1-3 1,-4-6-1,1 2 0,-14-2 1,-5 2-1,-10 0 1,-12 6 0,-16 2 0,-4 8 0,-7 7 0,-7 4 1,3 7-1,5 4 0,5 5 0,7-1 1,16 1-1,14-2 0,12-9 0,13-3 1,13-4-1,6-4 1,3-1-1,1 0 1,1 1 0,-12 5 0,-6 5 0,-14 6 0,-8 10-1,-13 7 1,-11 6-1,-12 5 0,-2 7-1,-5 1 1,1-4-1,0-1 0,3-11 1,4-6-1,13-23 1,0 0 0,12-8 0,3-20 1,3-4 0,1-13 0,-1-2 0,1-10 0,1 4 0,-3-1 0,0 6 0,-3 7-1,-1 5 1,-1 10-1,0 8 0,-1 7-1,2 6-1,-3 5-2,5 8-1,-2-7-3,15 16-11,-15-20-15,21 16-4,-10-14 1,15 8-1</inkml:trace>
  <inkml:trace contextRef="#ctx0" brushRef="#br0" timeOffset="104499.9771">23446 15713 52,'-19'10'38,"13"7"-2,6-17-15,0 12 10,0-12-26,33-7-2,-4-4 0,11-4 0,2-5 0,10-2 0,2-4-1,3-3-1,-3-1 0,-1-1 1,-12 3-2,-10 0 1,-11 4-1,-12 4 2,-15 4-2,-14 7 1,-14 9 0,-11 12 0,-9 8 0,-4 13-1,-2 10 1,-1 12-1,3 5 1,13 3-1,15-2 0,16-10-1,21-11 1,21-13 1,23-16-3,20-20-1,22-7-4,2-24-10,25 11-15,-15-21-7,9 12-1,-13-10 0</inkml:trace>
  <inkml:trace contextRef="#ctx0" brushRef="#br0" timeOffset="104671.9869">24531 15834 61,'-28'28'42,"18"0"-1,-3-22-1,13-6-17,21-6-26,-6-28-12,21 13-25,-9-18 1,10 10-4,-7-11 1</inkml:trace>
  <inkml:trace contextRef="#ctx0" brushRef="#br1" timeOffset="423555.226">4331 16526 42,'0'0'37,"14"-1"-1,-14 1-14,0 0-19,-4 24 0,4 3 0,-1 8 0,1 8-1,-1 17-1,-1 5 1,-3 9-1,-2 6 0,0 2-2,-3-6-4,11 3-28,-14-18-2,13-11 0,-1-22-1</inkml:trace>
  <inkml:trace contextRef="#ctx0" brushRef="#br1" timeOffset="423958.249">4567 16892 36,'-12'4'37,"12"-4"1,0 0-2,-17 8-33,18 4 0,-1-1 0,5 9 0,-5 6-2,1 5 1,4 5-1,-5 1 2,2 1-2,-2-8 2,3-3-3,1-8 2,-4-19-1,19 4 0,-4-22 1,6-7-1,2-10 0,7 0-1,0-7 2,-2 5-2,0 6 0,1 15 0,-7 11 0,-7 14 0,-5 17 0,-4 4 1,-2 13-3,0 0 0,8 3-5,-9-12-29,25-8-1,2-18-4,20-11 3</inkml:trace>
  <inkml:trace contextRef="#ctx0" brushRef="#br1" timeOffset="424609.2863">5830 16514 36,'0'0'35,"0"0"2,-5 20-2,-10 10-31,6 14 0,-5 6-1,-1 15-1,-5 5 1,1 3 0,-3 1-1,-2-9 1,9-7-2,1-7 3,2-13-3,7-14 1,5-24-1,14 7 0,3-27 0,8-7-1,4-11 1,1-3-1,6-1 1,-6 2 0,-2 9-1,-2 13 0,-5 13 0,-10 11 0,-2 15-1,-8 6 0,-1 8-2,-4 1 1,4 3-2,0-6-2,9-1-1,-2-12-2,17 3-6,-10-20-16,18-4-4,-3-14-1</inkml:trace>
  <inkml:trace contextRef="#ctx0" brushRef="#br1" timeOffset="424908.3034">6226 16941 12,'-9'-23'34,"0"12"1,-11-4 1,8 27-18,-13-10-7,11 16-3,-8 4-3,6 5 0,1 1-2,7 2 1,3 0-3,7-9 1,4-5-1,9-5-1,6-5 1,8-9-1,1-6 0,2-4 0,-1-5 0,-3 1 0,-4-3-1,-8 0 1,-10-3-2,-10 8 1,-5-3-1,-6 6-3,-4 1 1,-5 0-2,15 14-14,-10-13-16,19 10-1,-4-16 1</inkml:trace>
  <inkml:trace contextRef="#ctx0" brushRef="#br1" timeOffset="425140.3167">6570 16521 47,'12'-9'40,"-13"-6"-2,1 15-1,-5 14-29,0 8-3,-5 8-3,2 10-1,0 10-1,-3 10-1,3 5 0,-1 2 0,0 2-2,0-8-4,11 8-7,-12-21-23,14-3-2,-9-23 1,14-5 2</inkml:trace>
  <inkml:trace contextRef="#ctx0" brushRef="#br1" timeOffset="425327.3273">6466 16842 54,'-27'-8'41,"12"20"-1,-7-8 0,16 15-31,2-8-6,10 0-1,13-6-1,13-9-3,16-5-3,10-25-25,28 12-8,1-20-2,20 15 0</inkml:trace>
  <inkml:trace contextRef="#ctx0" brushRef="#br1" timeOffset="426028.3674">7405 16801 39,'-17'-8'38,"17"8"2,-16-1-2,16 1-21,-9 13-12,4 0-1,-1 3-2,0 9 0,0 6 0,2 5-2,-2 1 1,1 0 0,3-5 0,3-2-2,4-6 2,4-11-2,7-9 1,4-6 0,1-7 0,7-6 0,0-6 0,1 2 0,-4-9 0,-3 4 1,-3 2-2,-3 3 2,-8 4-1,-4 4 0,-4 11 0,0 0 0,3 21 0,-6-2-1,3 5 1,0 2 0,5 6-1,1-3 1,1 0 0,3-9 1,4-2-1,1-8 0,6-4 0,2-6 1,-3-12 0,1-3-1,2-8 1,-6-3-2,0-8 1,-6-1 0,-3 0-2,-5-3 0,2 9-4,-7-3-4,17 13-28,-11 0 0,11 16-3,-15 3 2</inkml:trace>
  <inkml:trace contextRef="#ctx0" brushRef="#br1" timeOffset="426492.394">8438 16827 11,'-12'-6'33,"-7"-3"1,1 8-3,-15-13-14,15 16-5,-16-8-1,9 16-2,-11-6-2,8 13 0,-9 5-2,6 11-2,-1 1 0,6 8 0,1-4-2,12 1 0,3-9 1,10-2-2,11-11 1,7-11 0,10-11 0,7-11-1,5-9 2,-4-3-1,1-6-1,-4 1 1,-8-2-1,-3 7 1,-8 2-1,-11 9 2,-3 17-2,0 0 0,-16 9 0,10 13-1,-1 6 1,2 4-2,4 4 1,3-4-2,10-2 0,3-8-2,15-7-4,-8-20-26,25-4-4,-5-24-2,14-5 2</inkml:trace>
  <inkml:trace contextRef="#ctx0" brushRef="#br1" timeOffset="426673.4043">8929 16287 54,'-6'-17'40,"-3"31"-2,-10 14 2,4 32-32,-8 10-4,0 9-3,1 12-1,0 0-3,8 2-5,-8-17-31,21-8 2,-4-21-4,14-10 3</inkml:trace>
  <inkml:trace contextRef="#ctx0" brushRef="#br1" timeOffset="426876.416">8687 16758 66,'-14'-5'42,"-4"-4"-3,18 9 2,-4 11-37,4-11-2,24 7-1,-3-7-3,9 0-3,1-17-11,21 17-23,-5-12-1,9 10-1,-8-7 1</inkml:trace>
  <inkml:trace contextRef="#ctx0" brushRef="#br1" timeOffset="427531.4534">9026 16962 38,'5'17'37,"-5"-6"1,16 1 0,-2-19-29,9 1-4,0-8 1,6 1 0,-6-7-2,2 2 0,-3-7-2,-7 3 0,-4 1 0,-7 3 0,-8 1-1,-6 4-1,-4 4 1,-2 3-1,-5 6 0,0 6 0,-1 7 0,3 10 0,3 6 0,2 5 1,7 0-1,4 0 0,7-4 0,10-6 1,6-4 0,11-18-1,9-12 1,3-7 0,6-4 0,5-3 0,-1-4 0,-6 4 0,-5 4-1,-9 5 0,-9 13 0,-10 11 0,-8 8-1,-10 8 0,-9 3 0,0 5-1,-6 0 1,4 0 2,-2-8-2,11-6 1,6-19 1,0 0 0,0 0 1,18-13 0,-3-13 1,4 6-2,-1-10 2,-3 1-1,4 1 0,-3 3-1,2 3 0,1 3-2,8 3 0,5-5-2,15 11-6,-10-16-29,25 14-3,-4-12-3,19 6 1</inkml:trace>
  <inkml:trace contextRef="#ctx0" brushRef="#br1" timeOffset="430673.6331">10475 16544 42,'2'-12'36,"0"-2"2,-2 14-2,0 0-35,-3 23 1,3 4 0,1 14 1,-3 7-1,-1 13-1,-4 5 0,0 6 0,-3-4-2,1-5 0,5-3-3,-9-14-12,16-4-20,-4-19-2,9-7 2</inkml:trace>
  <inkml:trace contextRef="#ctx0" brushRef="#br1" timeOffset="430869.6444">10374 16881 63,'-22'-1'39,"11"8"-1,-2-14-7,13 7-28,0 0-1,28 2-1,-3-9-2,12-10-4,16 6-10,-6-17-22,11 2-1,-2-8 0,-2 6 1</inkml:trace>
  <inkml:trace contextRef="#ctx0" brushRef="#br1" timeOffset="431255.6664">10874 16442 46,'-4'15'37,"-5"1"2,4 17-2,-10-3-30,9 14 0,-3 0-3,2 10 0,-2-3-2,1 8 1,0-8-1,3-2-1,2-8 0,1-7 0,5-9-1,3-10 1,4-7-1,2-18 0,5-9 1,0-3-1,2-5 1,-1 1-1,-3 1 1,-1 4 0,-2 5-1,-12 16 1,12 1-1,-9 19 0,-3 4 0,-2 3-1,3 5-2,-3-1-2,14 6-10,-5-15-26,11 1 2,-3-17-3,11-3 3</inkml:trace>
  <inkml:trace contextRef="#ctx0" brushRef="#br1" timeOffset="431622.6874">11188 16902 42,'2'17'36,"1"-7"0,10 2 1,1-11-32,10 3-1,-1-13 0,9 5 0,-3-11 1,2 1-2,-6-6 0,-3 4-1,-8 1 1,-4 5-2,-15-1 1,-5 5-1,-10 1 0,-4 5 0,-7 3-1,3 7 1,-5 1-1,4 11 1,6 5-1,4-1 0,8 4 1,6-2-1,9-3 0,10-4 0,9-3-2,6-15-2,19 5-15,-1-22-20,15 6 0,-7-16-2,12-1 1</inkml:trace>
  <inkml:trace contextRef="#ctx0" brushRef="#br1" timeOffset="432544.7402">12077 16836 32,'0'-13'36,"0"13"1,0 0 0,-4 24-26,4-24-5,-6 32-1,-3-12-1,4 6-1,-2 1-1,2 1 0,-2-1 0,2-3-1,-1-2 0,1-7-1,3-5 1,2-10-1,-5 10 1,5-10-1,0 0 1,0 0-1,-3-20 1,4 6 0,-1-7 0,2-3 0,2-6 0,1-1 0,4 0 0,-4 2 0,9 1-1,0 5 1,2 5-1,2 7 0,0 6 0,1 3 1,-1 6-1,-1 4 0,-1 2 0,-2 12 0,-3 1-1,-5 0 1,-2 3 0,-4 0-1,-6 0 1,-2-5 0,-4 0 0,-2-8-1,1-5 1,-5-3 0,3-3 0,-1-2 0,-1-1 0,2 0 0,-1-2 0,0 6 0,2 4 1,-1 8 0,2 9 0,-2 10 0,2 9 0,2 9 0,2 4 0,0 2-1,5 5-2,-2-11-5,20 1-32,-13-10 0,13-8-2,-5-15 1</inkml:trace>
  <inkml:trace contextRef="#ctx0" brushRef="#br1" timeOffset="433498.7947">12592 16979 16,'4'-19'34,"-4"19"2,-3-18-1,3 18-22,-10-17-5,10 17-1,-19-11 0,8 18-1,-7-1-1,0 7 0,-2 1-2,0 6 1,-6 2-1,6 5 0,1 3-2,4-6 1,2 0-1,6-3 0,7-6 0,0-15-1,21 10 0,5-19 0,4-8-1,3-7 0,3-10 0,-1 0 0,-1 0 2,-5 5-1,-6 4-1,-9 8 2,-14 17 0,0 0-1,4 11 0,-13 10 0,0 7 0,-1 2 0,1 3-1,6 0 1,0-7 0,9-5 0,8-9 0,6-7 0,6-10 1,8-6-2,1-7 2,5-2-1,-3-2 0,-2 0 0,-6 5 1,-1 4-1,-12 7 0,-16 6 0,12 6 0,-17 8 0,-4 5 0,-5 6 0,3 0 0,-4 3 0,5 0 0,1-7 1,3-6-1,6-15 1,0 0 0,24-9-1,-8-12 1,3-5 0,-1-8 1,6 3-1,-9-7 0,0 11 0,-6 0 1,-1 9-1,-6 4 0,-2 14-1,13-12 0,-4 12 0,11-1-2,3-5-1,17 5-6,-8-19-31,28 13 0,-7-18-1,18 8 0</inkml:trace>
  <inkml:trace contextRef="#ctx0" brushRef="#br1" timeOffset="433880.8166">13545 16579 44,'0'0'36,"0"-19"2,0 19-1,0 0-31,17 18-2,-17-1 1,3 12-2,-7 8-1,-2 15 0,-2 8-1,-5 3-1,0 6-1,-7 0 0,7 2-2,-4-13-4,16 2-29,-13-25 0,17-5-3,-3-30 1</inkml:trace>
  <inkml:trace contextRef="#ctx0" brushRef="#br1" timeOffset="434092.8287">13414 16841 59,'-16'2'40,"-2"-2"-2,15 10 2,3-10-36,0 0-1,18 12-2,6-13-1,6-1-3,2-3 0,8 2-2,1-7-5,14 8-26,-15-9-2,8 11 0,-12-9 0</inkml:trace>
  <inkml:trace contextRef="#ctx0" brushRef="#br1" timeOffset="434296.8404">13825 16841 55,'-4'10'40,"-9"-5"-3,11 16 2,-9-1-33,8 7-4,-3 5 0,1 2-2,1 6-1,-1-3-3,10 10-15,-10-22-17,14-1-3,-9-24 0,20 6 2</inkml:trace>
  <inkml:trace contextRef="#ctx0" brushRef="#br1" timeOffset="434460.8498">13859 16721 58,'-30'-28'39,"11"16"-1,-6-1 0,12 10-34,13 3-5,0 0-2,3 15-4,10-22-12,23 19-18,1-10-2,14 10 2</inkml:trace>
  <inkml:trace contextRef="#ctx0" brushRef="#br1" timeOffset="434790.8686">14264 16845 37,'-7'-11'36,"-4"5"1,11 6-2,-25 3-26,15 5-3,-12 4 0,6 10-1,-6 0-2,3 7 0,0 1-1,2 3-1,5 0 0,6-3 0,5-5-1,6-6 0,8-6 0,9-6 0,11-7-2,5-8-1,10-1-6,-2-12-28,13-1 0,-9-13-2,7 2 1</inkml:trace>
  <inkml:trace contextRef="#ctx0" brushRef="#br1" timeOffset="435008.8811">14547 16536 58,'-5'20'38,"-7"-2"-1,9 21 0,-6 3-33,4 10-1,-4 3-1,2 4-1,-2-1-1,3-1 1,3-1-4,-3-8-3,19 2-31,-13-22 0,15-2-3,-5-16 2</inkml:trace>
  <inkml:trace contextRef="#ctx0" brushRef="#br1" timeOffset="435379.9023">14608 16993 58,'0'0'38,"18"6"-1,5 3-14,-1-14-18,9 2 0,2-9 0,4 4 0,-4-10-2,1 7-2,-5-6 0,-8-1 0,-10 1 0,-6 2-1,-10 3 1,-9 1-2,-4 3 2,-7 4-1,-2 5 0,-2 6 0,1 5 0,5 7 0,3 6 1,6 2-1,5 6 0,9-3 0,10 2 0,8-7-1,11-8 0,4-7-2,15-3-4,-1-15-26,20 4-4,-5-15-2,7 3 2</inkml:trace>
  <inkml:trace contextRef="#ctx0" brushRef="#br1" timeOffset="435772.9248">15298 16816 40,'0'0'35,"0"0"2,-15 7-2,11 12-26,-18-4-3,4 8-1,-9-1 0,3 5-2,-2-1 0,3-1-1,2 0-1,8-10 0,8-4-1,5-11 0,18 11 0,3-13 0,4-3 1,4 0-1,-1-1 1,1 2 0,-6 2 0,-3 3-1,-8 4 1,-6 6 0,-3 6-1,-6 0 0,-3 4-1,-4-1-1,3 5-3,-9-10-17,15 5-15,-11-9-3,12-11 2,0 0-1</inkml:trace>
  <inkml:trace contextRef="#ctx0" brushRef="#br1" timeOffset="436720.979">15921 16954 36,'0'0'34,"0"0"2,0 0-1,0 0-28,-14 6-4,9 7 1,-9 6-1,4 3 0,-4 2-1,7 1-1,-3-2 1,3-1-1,3-5 2,7-7-2,-3-10 1,16-8-1,-2-11 0,9-5 0,-3-12 0,5 0 0,2-3 0,-5 2-1,-3 6 0,-1 6 0,-7 7 1,-11 18-1,0 0 1,8 19 0,-11 3-1,-1 1 1,3 2 0,-1 1 0,5-3-1,7-8 1,7-11 0,6-5 0,5-5-1,7-7 1,3-11 0,0 1 0,-2-1 0,-4 3-1,-7 1 1,-5 6-1,-6 6 1,-14 8-1,9 14 0,-11 3 0,-4 5-1,-2 1-1,3 7-2,-4-5-4,16 11-28,-13-16-2,16 5-1,-10-25 1</inkml:trace>
  <inkml:trace contextRef="#ctx0" brushRef="#br1" timeOffset="437337.0143">16652 16876 61,'-27'6'37,"18"9"-1,-14-9 0,0 13-34,7 5-1,4 3 0,5 2 0,-3-1 0,10-2 0,3-3 0,0-4-1,8-2 1,0-9 0,7-9 0,1-5-1,1-8 0,1-5 1,-3-3-1,-2-2 1,-5-2-1,-6-3 1,-3 6-1,-7 1 0,-2 7 0,-4-1 0,0 9 0,0-2 0,11 9-1,-12 0 1,12 0-1,0 0 1,23 5-1,-4-4 1,3-1 0,3-2 0,0 2 0,0-2 1,-2 4-1,-4 5 1,-4-5 1,0 5-1,-15-7 0,14 17-1,-14-17 1,6 24-1,-6-10 1,-1 6-1,1-1 1,-3 3-1,3 2 0,0-2 0,0-3 0,3-1 0,-3-18 1,8 12-1,-8-12 0,19-20 1,-3 2-1,0-6 0,2-4 1,-2-4-2,1 5 0,0-1-2,-7 3-4,7 16-21,-15-11-9,-2 20-2,7-17 0</inkml:trace>
  <inkml:trace contextRef="#ctx0" brushRef="#br1" timeOffset="437841.0431">17137 16958 56,'9'14'38,"-9"-14"-3,15 6 1,-5-11-31,7 2-3,2-9 0,0 2-2,2-7 1,1-1-1,-2-3 1,-3 3-1,-6 0 1,-7 0 0,-3 8 0,-1 10 1,-18-10 0,4 14 0,-7 5 0,-2 12 0,0 6 0,1 4 0,0 6 0,2 4 0,5-2-1,7 1 0,7-7 0,10-10 0,14-11-1,11-11-2,17-7-6,-3-15-30,22-1-1,-6-17-3,10 3 1</inkml:trace>
  <inkml:trace contextRef="#ctx0" brushRef="#br1" timeOffset="442927.334">18287 16603 31,'9'-24'32,"-12"-11"2,8 9-1,-12-11-25,7 10-2,-8-4 1,2 12-1,-8 2-1,0 16-1,-8 8 1,-1 16-3,-6 6 0,1 16 0,-2 3-1,7 11 0,-1 7-1,5 8 1,4 0-3,5-5 1,10 0-4,0-8-2,11 1-4,-10-17-24,17-5-2,-10-25 0,7-5 3</inkml:trace>
  <inkml:trace contextRef="#ctx0" brushRef="#br1" timeOffset="443148.3467">17985 16879 42,'-24'-5'35,"-5"-5"0,8 15-1,-1-5-28,22 0-1,-9 8-1,18-4-2,9-6-1,8-2 0,11-3-2,7 0 0,6 3-1,0-4-1,4 6-1,-6-1-3,4 13 0,-15-11-10,8 19-4,-18-14-12,4 7 2,-11-10 2</inkml:trace>
  <inkml:trace contextRef="#ctx0" brushRef="#br1" timeOffset="443493.3664">18494 16864 34,'9'-20'31,"-9"20"1,-19-14-10,19 14-7,-23 11-5,7 8-2,-11-2-3,4 9 0,-6-1-2,10 1 2,-7 0-3,10-4 0,4-4 0,9-7 0,3-11-1,15 7 0,8-15 0,6-3 0,3-1 0,7-5 0,-6-4 0,0-2-1,-4 1 1,-9 1-1,-2 2 1,-9 3-1,-5 5 0,-4 11 0,0 0 0,0 0-1,-17 11 1,10 9-1,3 8-2,-3-3-2,9 12-4,-8-11-8,19 11-17,-7-19-3,15 1 2,-5-17-1</inkml:trace>
  <inkml:trace contextRef="#ctx0" brushRef="#br1" timeOffset="443832.3858">18849 16853 43,'-4'-10'34,"-11"-7"0,15 17-2,-31-10-24,20 12-1,-3-5-2,14 3-1,-17 9 0,11 3-2,6-12 0,-5 23-1,7-13 0,4 5 0,2 0 0,5 2 0,2-4-1,4 0 0,4 1 1,-2-6-1,2 6 0,-1-5 1,-2 0-1,-4-1 0,-2 2 0,-14-10 1,12 17-1,-12-17 0,-3 17 0,3-17-2,-9 14-3,-5-16-23,14 2-7,-6-15-3,15 1 2</inkml:trace>
  <inkml:trace contextRef="#ctx0" brushRef="#br1" timeOffset="444065.3991">19225 16525 63,'-15'8'39,"4"19"-3,-7-7 1,9 9-34,-3 4-1,4 4 0,-1 7-2,4 6 0,4 0-1,-3 1-1,8 7-2,-8-10-15,12 5-17,-8-11-2,9-2 1,-9-22 0</inkml:trace>
  <inkml:trace contextRef="#ctx0" brushRef="#br1" timeOffset="444280.4114">19127 16891 69,'-18'10'38,"15"5"0,3-15-2,0 0-34,-2 12-1,16-14-1,9-5-2,2-3-2,12 15-7,-10-20-25,15 19 1,-12-13-3,11 16 1</inkml:trace>
  <inkml:trace contextRef="#ctx0" brushRef="#br1" timeOffset="444866.4449">19444 16937 58,'-10'15'37,"10"-15"-2,5 12 1,-5-12-30,20-1-2,2-11-1,8-3 0,1-2-1,4-5 0,-6-3 0,2 2 0,-10-5-1,-7 7 0,-10 7 0,-8 3-1,-8 5 1,-10 7-1,-2 5 0,-5 4 0,-2 4 0,0 7-1,5 2 1,0 0 1,11 1-1,6-5 1,7-1-1,10-9 1,9-4 0,9-7-1,5-7 1,6-1-2,4-5 2,-2 3-2,-3 0 1,-4 9-1,-6 0 1,-7 8 0,-7 8 0,-5 3 0,-7 5 0,-1 3 0,-3 2 0,-3-4 0,3 4 0,0-7 0,0-2 0,3-5 0,1-12 1,0 0-1,0 0 1,0 0 0,8-21 1,-3 4-1,0-4 1,4 2 0,1-8-1,0 9 0,3-7 0,2 5-1,1-1 0,5-1-3,6 8-6,-7-14-26,21 17-5,-5-16-1,10 11 0</inkml:trace>
  <inkml:trace contextRef="#ctx0" brushRef="#br1" timeOffset="446438.5348">20781 17140 22,'-2'12'29,"2"-12"2,0 0-1,0 0-24,-14-13-2,14 13 2,-17-16-1,17 16 1,-23-28-2,16 11 0,-9-4 0,2-4-1,-5-8 0,3 0-2,-3-6 2,1 0-3,-2 0 2,-1 1-1,3 0 1,-1 1-2,4 4 2,1 5 0,2-1-1,5 1 0,2 0 0,7 0 0,3 0-1,4 1 0,5 4 1,3 1-1,-2 3 0,4 8 0,-4 3 0,-1 12 1,-4 4-1,-1 11 0,-8 10 0,-6 6 1,-3 8-1,-4 4 1,-6 7-1,-2 6 1,-4 1-1,2-4 2,1-4-1,4-4 1,3-6-2,7-9 2,9-7-1,5-11 0,7-9 0,9-7-1,5-6-1,4-5 0,9-4-1,-2-5-1,8 2-3,-7-15-13,11 12-17,-9-8-2,9 8 2,-11-6-1</inkml:trace>
  <inkml:trace contextRef="#ctx0" brushRef="#br1" timeOffset="449585.7148">21414 16849 34,'0'0'34,"-12"-18"2,12 18-2,-24-9-25,12 14-2,-7-3-1,1 10-1,-2 1-2,1 5 0,2 2-1,3 2 0,3-1-1,6-1-1,2-2-1,6-7-1,6 0-3,1-7-2,12 4-3,-6-12-11,18 6-12,-8-11-3,11 6 2</inkml:trace>
  <inkml:trace contextRef="#ctx0" brushRef="#br1" timeOffset="449931.7346">21642 16867 26,'1'-13'32,"-1"13"1,-4-17-5,4 17-14,-14-2-4,14 2-3,-20 8-1,12 5-2,-7 0 0,6 8 0,-1 1-1,5 3 0,-1 0-2,6 1 0,1-4 0,4-6 0,5-2 0,4-8-1,1-4 1,4-6-1,0-5 0,2-4 0,-1-5 0,-3 0 0,-5-5 0,-2 1-1,-5 2 1,-4 1-1,-2 3 0,-5 4-1,6 12-1,-19-12-3,22 22-3,-19-9-25,25 9-1,-9-10-2,9-3 2</inkml:trace>
  <inkml:trace contextRef="#ctx0" brushRef="#br1" timeOffset="450186.7492">22036 16468 64,'0'0'37,"-24"14"-1,12 16-5,-4-2-27,2 5-1,0 11-1,5 10-1,-2 5 0,2 2 1,3 2-2,2 1 0,5-5-4,1-11-1,12-1-6,-9-22-25,18-8 1,-3-25-3,13-7 2</inkml:trace>
  <inkml:trace contextRef="#ctx0" brushRef="#br1" timeOffset="450397.7613">22296 16529 62,'-9'43'38,"-9"-3"-1,4 19 0,-2-1-33,2 1-1,0-5-2,7-6 0,4-2-3,-2-10 0,14-7-5,-1-14-21,13-4-8,-7-14-2,13 1 1</inkml:trace>
  <inkml:trace contextRef="#ctx0" brushRef="#br1" timeOffset="450585.772">22400 16844 57,'-5'15'38,"-5"-3"-3,6 11 1,-2 0-31,3 2-4,3 6-2,-1-1 0,8 5-6,-7-16-13,10 4-15,-10-23-2,18 17 2,-18-17-1</inkml:trace>
  <inkml:trace contextRef="#ctx0" brushRef="#br1" timeOffset="450725.7801">22457 16743 48,'-20'-30'35,"7"11"1,-5 0-2,11 6-33,7 13-31,0 0-2,0 0-4,0 0 0</inkml:trace>
  <inkml:trace contextRef="#ctx0" brushRef="#br1" timeOffset="451292.8125">22972 16904 32,'-16'-18'34,"3"11"1,-10-12-3,9 15-21,-16-8-1,8 12-3,-8 0-1,3 12 0,-2 1-3,0 8 0,0 6-1,1 2 1,5 5-2,5 0 1,4-1-1,9-6 0,8-9 0,7-8 0,14-11 0,9-14 0,5-14 0,5-10 0,3-10 0,2-3-1,-6-5 1,-7 4-1,-2 1 1,-11 8-1,-6 9 0,-6 7 1,-5 11-1,-5 5 0,0 12 0,-7 13 0,0 13-1,2 10 1,-3 14-2,4 2 2,0 11-3,0-4-1,11 5-5,-10-7-29,18-6 1,-7-18-1,16-8 0</inkml:trace>
  <inkml:trace contextRef="#ctx0" brushRef="#br1" timeOffset="451666.8339">23157 16948 51,'-2'16'37,"2"-16"-2,5 17 1,-5-17-30,23-1-1,-3-5-1,9-2-1,-1-7-1,5 0 0,-4-2 1,-2 1-2,-7-1 0,-7-1 0,-7 4-1,-7 5 1,-12 2-1,-3 5 1,-7 2-1,-6 8 1,1 5 0,-1 4 1,2 6-1,6 5 0,3 2 0,5 3 0,10-3 0,6-3-1,11-4-1,7-7 0,12-6-3,7-12-7,24 0-26,-9-16-2,22 0 1,-8-18-2</inkml:trace>
  <inkml:trace contextRef="#ctx0" brushRef="#br1" timeOffset="453221.9228">4129 17767 30,'0'0'35,"0"0"-1,0 0 0,0 0-25,0 0-5,-14 65-1,14-65 0,0 0-1,-11 57-3,11-57-3,0 0-15,-4 63-13,4-63-1,0 0 1</inkml:trace>
  <inkml:trace contextRef="#ctx0" brushRef="#br1" timeOffset="453416.934">4113 17579 44,'-14'-6'36,"-5"-1"0,19 7-1,-26 0-31,26 0 0,0 0-3,0 0-2,0 0-4,0 0-10,27 6-19,-13-3-2,9 5 1</inkml:trace>
  <inkml:trace contextRef="#ctx0" brushRef="#br1" timeOffset="453784.955">4304 17771 30,'11'13'34,"-11"-13"0,0 0 3,0 0-28,0 0-4,0 0 2,0 0-5,7 60 3,-7-60-4,0 0 2,0 0-3,0 0-1,0 0 7,0 0-4,0 0 3,11 32-3,3-40-1,-1-4 0,0-8 0,3-1 0,-1-1-4,-15 22 4,0 0-4,0 0 3,0 0 0,0 0-1,0 0 1,0 0-1,44 48 0,-44-48 1,0 0-2,14 58-7,-14-58-25,0 0-4,29 60 1,-29-60 2</inkml:trace>
  <inkml:trace contextRef="#ctx0" brushRef="#br1" timeOffset="454198.9787">4799 17446 41,'13'13'34,"-16"-1"3,9 9-3,-7 3-28,4 12-3,-3-36-1,0 0 0,3 76-1,-3-76 2,4 64-1,-4-64-2,6 71-9,-6-71-19,5 69-6,-5-69 0,8 52 1</inkml:trace>
  <inkml:trace contextRef="#ctx0" brushRef="#br1" timeOffset="454679.0062">4791 17763 44,'-31'-21'33,"2"13"2,3 6-1,26 2-24,-22 8-3,22-8-2,19 7 0,4-6-3,2 0 0,11-5 0,1-3 0,4-3-1,-3 6 1,-3-3-2,-2 0 1,-5 0-1,-7 3 0,-1-2 1,-10 5-1,-10 1 0,14-5 1,-14 5-1,0 0 0,5 20 1,-5-20-1,0 0 0,0 0 0,0 0 0,-8 66 0,8-66 0,0 0-1,5 52 1,-5-52 0,0 0 0,0 0 0,0 0 1,40 60-1,-15-62 1,4-12-1,-1-12 1,-1-11 0,-11-4-1,-11 1-1,-11 15 1,-8 6-2,-11 13 0,-1 6-1,-3 4-3,29-4-10,0 0-18,0 0-2,-44 54-1,44-54 1</inkml:trace>
  <inkml:trace contextRef="#ctx0" brushRef="#br1" timeOffset="455618.0599">6169 17498 35,'5'-13'35,"-10"-1"3,5 14-3,-4-17-26,4 17-2,0 0-1,-7 13-1,3 4-3,4 11 0,-2 7-1,2-35 0,-2 52-1,2-52 0,-4 70 0,4-70 0,-4 76-1,4-76-4,1 77-1,-1-77-1,1 66-5,-1-66-6,9 54-5,-9-54 1,0 0 11,0 0 7,0 0 4,0 0 4,0 0 5,0 0 8,0 0 4,0 0-2,0 0-6,0 0-5,0 0-2,-27-62-3,27 62 1,0 0 0,0 0-2,-24-56-1,33 40 0,12 5-3,14 0-3,2-10-14,19-1-17,-5-11-1,5-5 0,-13 0 0</inkml:trace>
  <inkml:trace contextRef="#ctx0" brushRef="#br1" timeOffset="456039.084">6537 17423 51,'-9'15'37,"-3"-5"-1,4 8 0,-3 1-30,9 4 1,-3 8-3,5 4 0,0-35-1,0 0-1,-4 73-1,4-73 0,-5 62 1,5-62-1,-1 68 1,1-68-3,1 63 1,-1-63 1,3 51-1,-3-51 0,0 0-1,0 0 1,25 44-1,0-52 2,1-20-1,7-11 0,-6-9 1,2 3-1,-11 12 1,-1 19 0,-17 14-1,0 0 1,0 0-1,0 0 0,15 53-1,-15-53 1,0 0 0,16 59-3,-16-59-3,0 0-17,39 65-15,-39-65 0,0 0 0,62 46 0</inkml:trace>
  <inkml:trace contextRef="#ctx0" brushRef="#br1" timeOffset="456406.105">7066 17795 48,'0'0'38,"0"0"-2,-9-8 1,9 8-29,14-2-3,-14 2-1,29-16-2,-11 5 0,6-1 0,-4-2-1,-5 4 0,-3-4 0,-4-2 0,-8 5 0,-7-1-1,-6 0 1,-5 9 0,-8-1 0,-2 10 0,-2 4 0,30-10 0,0 0 0,0 0 1,-60 57-1,60-57 0,0 0-1,-24 63 0,24-63 2,0 0-3,15 53-4,-15-53-25,0 0-8,60 49 0,-60-49-2</inkml:trace>
  <inkml:trace contextRef="#ctx0" brushRef="#br1" timeOffset="456987.1382">8115 17722 56,'-17'-13'39,"6"6"0,-13-7 1,14 5-33,-14 5-2,2 10-1,-2 5-1,24-11-2,0 0 1,0 0-2,0 0 1,-54 55-1,54-55 1,0 0-2,-17 54 2,17-54-1,0 0-1,0 0 1,16 60-2,-16-60-3,0 0-3,46 28-20,-46-28-11,50 4 0,-29-8 3</inkml:trace>
  <inkml:trace contextRef="#ctx0" brushRef="#br1" timeOffset="457278.1548">8287 17778 63,'11'-17'35,"-11"17"2,0 0-14,0 0-14,0 0-5,0 0 0,0 0 0,-23 53-4,23-53 3,0 0-4,0 0 4,1 62-2,-1-62 3,0 0-3,0 0 0,0 0 3,0 0-2,7 39 1,4-53-2,-1-7 2,-3-13-4,5-2 2,-3-4 0,4 7-1,-3 4-3,-10 29 2,25-15-3,-8 9-1,12 8-6,-9-2-26,21 4-2,-7-10-1,13 6 2</inkml:trace>
  <inkml:trace contextRef="#ctx0" brushRef="#br1" timeOffset="457856.1879">8776 17701 51,'0'0'40,"-14"9"-3,9 1 3,5-10-30,0 0-2,0 0-3,0 0-1,0 0-1,-23 60-2,23-60 1,0 0-2,0 0 3,0 0-3,0 0 1,22 44 0,1-45-1,5-5 1,2-9 0,5-9 0,-6-5-1,-2 3 0,-9-2 0,-11 14 0,0 0 0,-7 14 0,12-7 0,-12 7 0,0 0-1,0 0 0,10 51 1,-10-51-1,2 60 1,-2-60-2,-1 85 2,1-85 0,-9 105 1,5-47 1,-5-1 0,-1 0-1,-1 0 0,1-1-1,-8-5 1,18-51-2,-27 86 0,27-86-1,0 0-1,-50 59-2,50-59-6,0 0-24,0 0-5,-56-52-1,56 52 0</inkml:trace>
  <inkml:trace contextRef="#ctx0" brushRef="#br1" timeOffset="458435.221">9416 17666 49,'-12'-10'40,"12"10"-1,-24-7 0,15 6-25,-9-2-8,3 6-2,-4 3-1,4 4 0,0 4-1,2-2-1,4 0 0,7 3-1,3-1 1,5-4-1,4-3 0,4-3 0,4-7 0,3 2 0,1 1 0,1-5 1,-2 2-1,-21 3 1,0 0 0,0 0 0,0 0-1,0 0 0,36 50 2,-36-50-3,0 0 2,-10 61-3,10-61 2,0 0-2,-25 60 2,25-60-3,0 0-6,0 0-25,0 0-4,-12 40-1,23-66-1</inkml:trace>
  <inkml:trace contextRef="#ctx0" brushRef="#br1" timeOffset="458674.2347">9674 17406 65,'-9'-13'40,"9"13"0,0 0 1,0 0-35,0 0-1,13 25-2,-6 0-1,-2 9 0,-1 12-2,-4-46 2,2 60-2,-2-60-1,0 76 1,0-76-3,-4 79-2,4-79-34,-5 78 0,5-78-4,-2 58 4</inkml:trace>
  <inkml:trace contextRef="#ctx0" brushRef="#br1" timeOffset="458864.2455">9598 17752 79,'-21'-33'41,"6"18"0,15 15-1,0 0-34,12-11-3,8 3-2,6 1-1,10-4-2,9 1-2,3-8-5,18 7-31,-13-3 0,10 9-1,-13 0 1</inkml:trace>
  <inkml:trace contextRef="#ctx0" brushRef="#br1" timeOffset="459336.2725">10206 17708 55,'-14'-3'40,"-8"-5"-1,7 7 2,-16-3-32,15 7-1,-7 2-2,4 3-3,19-8 0,0 0-1,0 0-1,0 0 1,0 0-1,-48 63-1,48-63 1,0 0-1,0 0 1,0 0-1,0 0 1,0 0-2,33 53 1,-33-53 1,35-9-1,5-3 0,-2-6 1,0-6 0,-9-6-1,-5 3 0,-9 7 1,-13 6-1,-2 14 0,0 0-1,0 0 1,0 0-1,0 0 0,0 0-2,6 58 0,-6-58-4,0 0-11,11 58-24,-11-58 3,0 0-2,26 28 2</inkml:trace>
  <inkml:trace contextRef="#ctx0" brushRef="#br1" timeOffset="459525.2834">10684 17383 70,'-24'42'41,"9"14"-1,15-56 0,-20 60-36,20-60-2,-19 73-8,19-73-33,-5 72-1,5-72-1,3 59 1</inkml:trace>
  <inkml:trace contextRef="#ctx0" brushRef="#br1" timeOffset="459952.3078">10845 17632 49,'-25'1'40,"25"-1"0,-24 2-1,24-2-24,-23 10-9,23-10-2,-15 22-2,10-9 0,4 2-1,4 0 0,3-1-1,7-3 1,-13-11-1,19 8 1,-3-4-1,-16-4 0,21 7 1,-21-7 0,0 0-1,0 0 0,0 0 1,48 21-1,-48-21 1,0 0-1,0 0 2,0 0-2,0 0 2,15 58-1,-15-58 0,0 0-4,0 0-7,0 0-30,0 0-1,0 0-1,-11 40 0</inkml:trace>
  <inkml:trace contextRef="#ctx0" brushRef="#br1" timeOffset="460779.3551">11718 17704 56,'0'0'40,"0"0"-1,-1-15 1,1 15-32,0 0-2,0 0-2,0 0-1,0 0-1,-9 53 1,9-53-3,0 0 2,0 0-1,-14 65 1,14-65-1,0 0-1,0 0 1,0 0-1,-6 43 1,6-43-2,22-10 0,-6-14 0,5-6 1,0-6-1,1 3 0,-7 5-1,-5 20 2,-10 8 0,0 0 0,11 15 1,-11-15-1,0 0 1,0 0-1,0 0 0,10 56 0,-10-56 0,0 0 0,0 0 0,0 0 0,52 30 1,-15-32 0,-2-11 0,8 2 0,-10-5 0,4-8 0,-11 1 1,-3 4-1,-23 19 0,0 0-1,0 0 1,0 0-1,0 0-1,0 0 0,0 0 0,-3 64-2,3-64-1,0 0-6,5 57-15,-5-57-17,0 0 2,0 0 0,40 61 1</inkml:trace>
  <inkml:trace contextRef="#ctx0" brushRef="#br1" timeOffset="461477.395">12470 17655 57,'-19'-15'39,"9"16"-1,-11 0 1,21-1-31,-31 15-3,16-1-1,15-14 0,0 0-1,0 0-1,0 0 0,-23 62-1,23-62 0,0 0 1,0 0-2,18 58 3,-18-58-3,0 0 1,0 0-2,52 31 3,-16-36-2,-2-10-2,4-9 1,-9-12-1,-6-4 1,-11 1-1,-8 8 2,-6 6-1,-5 9 1,1 4 0,6 12 0,-12-8 0,12 8 0,-2 16-1,2-16 2,6 19-2,3-7 1,1-3 1,4 1 0,0-4-1,4-4 1,1 0 0,0-2-1,1 1 1,2 0 0,-7 4-1,1 5 0,-5 4 0,-11-14 0,0 0 0,0 0 0,0 0 0,7 65 0,-7-65 1,0 0-2,-3 51 2,3-51-1,0 0 0,0 0-1,0 0 0,19 39 1,-19-39-1,20-26 2,-11-5-2,9-8 2,-6-6-1,4 3 1,-14 12 0,7 12-1,-7 3-1,-2 15 0,5-11-1,-5 11-1,13 6 1,0 0-1,13-2 0,0-1-2,13-1-2,-2-5-9,19 4-12,-13-10-9,10-1-2,-10-2 1</inkml:trace>
  <inkml:trace contextRef="#ctx0" brushRef="#br1" timeOffset="461913.42">13206 17720 66,'9'12'41,"1"-9"-1,4-6 1,6-10-37,-1-4 0,13 1-2,-7-11 0,11 3-2,-6-6 1,2-1-1,-8 3 0,-7 2 1,-6 5-1,-10 3 0,-7 7 1,-10 4-1,-6 2 1,-5 5 0,-4 5-1,-2 9 1,1 5 0,3 4 0,4 9 0,25-32 0,0 0 0,-25 62-1,25-62 0,0 0 0,5 67 0,-5-67-1,0 0 1,69 55-2,-11-41-3,4-11-8,23 1-16,-19-21-8,10-6-4,-13-8 0</inkml:trace>
  <inkml:trace contextRef="#ctx0" brushRef="#br1" timeOffset="462380.4467">13989 17678 87,'0'0'45,"-21"62"0,13-52-10,8-10-41,0 0-26,0 0-9,-8 21 0,8-21-3</inkml:trace>
  <inkml:trace contextRef="#ctx0" brushRef="#br1" timeOffset="470390.9048">14476 17576 9,'-1'12'27,"-2"2"0,3-14-12,-2 31 0,2-31-3,0 0-1,0 0 0,3 59-1,-3-59-2,0 0-2,-3 65 1,3-65-3,0 0 0,-1 63-2,1-63 1,0 0-1,0 0-1,1 51-1,-1-51 2,0 0-2,-11-12 0,6-18 0,1-19 0,4-7-2,-3-8 3,7 3-1,-1 5-1,7 18 1,1 8 0,2 6 0,4 9 0,1 10 0,0 7 0,1 9 0,-2 6 0,2 4 0,-2 4 0,4 0 1,-5 0-1,-1-1 0,-6-6 0,2-3 0,-5-2 1,-6-13-1,-4 13 0,-7-11 1,-9 1-1,-7 2 1,-6 0-1,-6 5 1,-1-3-2,-2 8 1,42-15-3,-28 10-4,28-10-27,-10 11-1,24-7-3,5-11 1</inkml:trace>
  <inkml:trace contextRef="#ctx0" brushRef="#br1" timeOffset="471414.9634">15046 17854 15,'0'0'29,"-7"-49"2,23 31 0,-34 7-13,-5-1-7,0 3-3,-9 2-3,32 7 0,0 0 1,-54-1-2,54 1 0,0 0 0,-53 20-2,53-20 0,0 0 0,0 0-1,-50 45 1,50-45-1,0 0-1,0 0 0,0 0 1,0 0-1,0 0-1,36 40 1,-7-53 0,9-5 1,0-11 0,4-2-1,-9-4 1,-8 6-1,-11 10 1,-14 19-1,4-13 1,-4 13-2,0 0 1,0 0 2,0 0-3,0 0 1,-14 55-1,14-55 0,0 0-1,0 0 2,12 55-1,-12-55-2,0 0 0,25 19-1,13-11-3,-5-16 2,10 4 0,0-15-1,-4-2 2,-8 1 2,-9 8 0,-22 12 2,0 0 5,0 0 0,0 0-1,0 0-1,0 0 0,-3 55-1,3-55 0,0 0 0,0 0-1,-14 55-1,14-55 1,0 0 2,0 0-1,0 0-1,0 0 1,0 0 1,0 0-3,0 0 1,0 0 0,0 0 1,26 20-2,-14-39 0,2-5-1,2-1-3,1 8 0,-3 0-4,-14 17-13,19-7-14,9-1-1,1-5 1,3-1 1</inkml:trace>
  <inkml:trace contextRef="#ctx0" brushRef="#br1" timeOffset="471631.9758">15792 17404 53,'0'0'35,"0"0"-1,-17 5-4,16 12-26,-2 8-1,6 8-1,-1 6-1,-2-39-1,2 53-1,-2-53 2,1 63-4,-1-63-1,5 69-19,-5-69-10,5 65-2,-5-65-1</inkml:trace>
  <inkml:trace contextRef="#ctx0" brushRef="#br1" timeOffset="471998.9968">15713 17699 55,'-19'-21'37,"6"12"-1,-8-1 1,21 10-29,-14 0-3,14 0-1,0 0-2,21 6-1,-2-4 0,2-6 0,4 0-1,4-1 0,2-2 1,2 1-2,-4-1 1,0 5 0,-6-3 0,-4 5-1,-2-1 1,-6 2-1,-11-1 1,15 6 0,-15-6 0,10 12 0,-6 1-1,-4-13 1,0 0 0,0 0 0,0 0-1,18 66 1,-18-66 0,0 0-2,8 61-2,-8-61-10,0 0-22,9 58 1,-9-58-1,0 0 0</inkml:trace>
  <inkml:trace contextRef="#ctx0" brushRef="#br1" timeOffset="472164.0063">16158 17325 69,'-10'6'39,"-11"3"0,9 8-1,-6 9-38,7-13-3,14 8-25,-3-21-8,9 20-3,-9-20 1</inkml:trace>
  <inkml:trace contextRef="#ctx0" brushRef="#br1" timeOffset="472684.036">16508 17761 18,'0'0'32,"2"-16"-1,-2 16 4,-2-17-15,2 17-10,-14-18-3,14 18-1,-18-24 1,11 12-1,-8 4-1,1 1-2,-5 4 0,-3 6 0,-1 8-1,23-11 0,0 0 0,0 0-1,-52 46 0,52-46 0,0 0 0,0 0-1,-34 59 1,34-59-2,0 0 2,0 0-1,0 0-2,51 53-10,-51-53-24,55 10-1,-55-10-1,66 1 0</inkml:trace>
  <inkml:trace contextRef="#ctx0" brushRef="#br1" timeOffset="473087.059">16791 17550 20,'2'-22'33,"4"8"2,-7 1 0,1 13-18,-4-19-6,4 19-3,0 0-3,0 0 1,0 0-2,0 0 0,0 0-2,-6 24 1,4-1 0,-1 10-1,3-33-1,0 0 0,-11 68 0,11-68 0,-9 60 0,9-60-3,-5 59 2,5-59-3,3 58-4,-3-58-27,5 49-2,-5-49-2,0 0 1</inkml:trace>
  <inkml:trace contextRef="#ctx0" brushRef="#br1" timeOffset="473516.0836">16901 17792 56,'0'0'35,"0"0"0,0 0 0,0 0-29,0 0-2,0 0 0,0 0-2,0 0 1,0 0 0,0 0-1,0 0 0,48 11-1,-48-11 0,0 0 0,46-12 2,3-10-2,2 1-1,-7-2 1,-2-2-1,-14-4 0,-5 1 1,-16-1-1,-15 13-1,-9 9 1,-7 0 1,-1 10 0,-4 10-1,29-13 1,0 0 0,-50 49 0,50-49 1,-33 50-1,33-50 0,-25 54 0,25-54 0,-8 53-1,8-53-1,0 0-1,24 60-5,-24-60-23,57 27-8,-57-27 0,73 8-2</inkml:trace>
  <inkml:trace contextRef="#ctx0" brushRef="#br1" timeOffset="474093.1166">17648 17678 50,'0'0'36,"-19"-3"1,19 3-3,-12-4-28,1 0 2,11 4-3,-15 4-1,15-4-1,-17 11 1,17-11-2,0 0 0,0 0-1,0 0 0,0 0 1,0 0-1,0 0-1,-11 50 0,11-50 0,0 0 0,0 0 0,0 0 0,0 0-1,47 43 1,-47-43 1,0 0-1,0 0 1,47 20 0,-47-20 0,0 0 0,0 0-1,0 0 1,0 0-1,0 0 1,0 0-1,6 57 0,-6-57-1,0 0-1,0 0-1,0 0-4,0 0-21,-39 49-10,39-49-2,0 0 3</inkml:trace>
  <inkml:trace contextRef="#ctx0" brushRef="#br1" timeOffset="474688.1506">18490 17693 53,'-10'-1'37,"-8"-1"-1,18 2 1,0 0-33,0 0 1,0 0-1,0 0-1,0 0-1,-49 51 0,49-51 0,0 0-1,0 0 1,-9 54 0,9-54-2,0 0 1,0 0 2,0 0-2,0 0 2,57 49-2,-57-49-1,52-8 2,-29-7-1,5-6 0,-13-10-3,-10 7 2,-15-3-2,-9 10 2,-9 5-1,5 12-1,0 1 0,23-1-1,0 0 0,0 0-5,0 0-26,0 0-2,0 0-1,0 0 0</inkml:trace>
  <inkml:trace contextRef="#ctx0" brushRef="#br1" timeOffset="475191.1794">19288 17528 13,'1'-19'30,"-4"2"2,1 2-10,-13-7-7,10 6-1,-16-5 1,11 5-5,-13-3-3,9 6-1,-7 1 0,6 7-1,-3 2-1,4 8-1,-2 4-1,2 11 1,-4 3-1,-2 6 0,-3 12 0,4 4 0,19-45-1,-18 52 0,18-52 0,-20 58-1,20-58 3,-8 60-4,8-60 1,-1 58-3,1-58 0,13 60-2,-13-60-3,15 53-2,-15-53-10,0 0-19,33 60 1,-33-60 0,0 0 3</inkml:trace>
  <inkml:trace contextRef="#ctx0" brushRef="#br1" timeOffset="475416.1923">18897 17696 48,'-21'-3'38,"21"3"1,-24-3 0,24 3-13,11 0-22,11-9 0,4-1-2,11-2 0,2 2 0,4 0-1,4-1-3,0 2-1,4 10-6,-14-2-26,11 3-3,-7-3-3,9 0 2</inkml:trace>
  <inkml:trace contextRef="#ctx0" brushRef="#br1" timeOffset="476376.2472">20119 17697 36,'-9'-10'33,"9"10"5,-14-21-2,4 7-21,-3 5-7,13 9 0,-24-7-2,12 11-2,-7 3-1,19-7 0,0 0 2,0 0-4,0 0 1,-52 55-1,52-55-1,0 0 0,0 0 0,-19 60 1,19-60-3,0 0 1,0 0-2,35 60-2,-35-60 0,0 0-1,72 29 0,-72-29-2,61 4 2,-61-4 1,70-5 3,-70 5 3,64-15-1,-64 15 1,56-19 1,-56 19 1,0 0 0,53-28 1,-53 28-1,0 0 2,0 0-1,0 0 3,0 0-3,0 0-1,0 0 0,0 0 0,0 0-1,-51 32 0,51-32 0,0 0-3,0 0 3,-11 60-1,11-60 0,0 0-1,0 0 0,0 0 0,58 28-1,-58-28 1,0 0 0,0 0 1,56-33 0,-56 33-2,0 0 1,0 0-2,24-57-1,-24 57-3,0 0-11,0 0-22,0 0 2,0 0 0,-8-50-1</inkml:trace>
  <inkml:trace contextRef="#ctx0" brushRef="#br1" timeOffset="476775.27">20786 17460 65,'0'0'38,"-17"-1"-1,17 1-3,-8 15-28,6 2-1,-1 5-2,3 12 0,0-34-1,0 0-1,-5 68 0,5-68 0,-5 57-1,5-57-2,-4 56-2,4-56-2,7 58-22,-7-58-7,0 0-1,24 62-1</inkml:trace>
  <inkml:trace contextRef="#ctx0" brushRef="#br1" timeOffset="477211.2949">21049 17801 52,'0'0'33,"0"0"0,0 0 0,0 0-23,0 0-4,0 0-2,0 0 2,0 0-1,0 0-1,0 0 2,0 0-3,0 0-3,0 0 2,0 0-1,0 0 0,0 0 1,0 0 0,0 0-4,-42 60 0,42-60 4,0 0-2,0 0 1,13 59-2,-13-59-1,0 0 1,0 0 1,0 0 1,60 23-2,-60-23 0,0 0 3,0 0 2,56-40-2,-69 33-3,26-36-1,-5 3 0,-9 4-1,-8 5-1,9 31-7,0 0-17,0 0-9,0 0 0,0 0 2,0 0 0</inkml:trace>
  <inkml:trace contextRef="#ctx0" brushRef="#br1" timeOffset="478136.3479">21516 17776 76,'0'0'36,"-46"-1"-2,46 1-7,0 0-20,0 0-3,0 0-3,0 0 0,-39 55 1,39-55 0,0 0 0,0 0-1,0 0 1,0 0-2,0 0 4,0 0-1,0 0 0,52 32-3,-52-32 3,0 0-3,0 0 0,48-31 0,-48 31 0,0 0-2,0 0-1,0 0 3,53-52-3,-53 52 3,0 0 0,0 0 0,0 0-3,0 0 2,0 0 2,0 0-1,40 58 0,-40-58-2,0 0 2,0 0-1,47 54 0,-47-54 0,0 0-1,58 21 1,-58-21 0,0 0 2,66-1-2,-66 1 2,0 0 2,59-22-2,-59 22 2,0 0-2,0 0-1,55-26 3,-55 26-3,0 0-2,0 0 0,0 0 1,0 0-1,0 0 3,0 0 0,0 0-3,18 56 3,-18-56 0,0 0-1,0 0 2,0 0-1,0 0-1,0 0 1,0 0 0,0 0 0,0 0 2,0 0 0,0 0 0,0 0-2,27-52 0,-27 52-1,16-38 0,-16 38-1,0 0 1,0 0-1,42-61-1,-42 61 1,0 0-1,63-42-11,-24 29-15,15 8-9,-10-4-2,16-3-3</inkml:trace>
  <inkml:trace contextRef="#ctx0" brushRef="#br1" timeOffset="479141.4053">23106 17855 50,'48'-28'31,"-48"28"3,0 0-3,0 0-22,0 0-2,0 0-2,0 0-1,-23-55-1,23 55 4,0 0-4,0 0 0,-54-14-1,54 14 0,0 0-1,-46 13-1,46-13 2,0 0-6,-53 44 6,53-44 0,0 0-1,-35 55-2,35-55 3,0 0-1,0 0-1,14 49 5,-14-49-6,0 0 3,71-13 0,-12-13 0,4-13-2,6-11 2,-7-6-2,-4 2-2,-18 7 3,-15 22-3,-25 25 0,0 0 3,0 0-1,0 0 0,0 0 0,-25 58 0,25-58 0,0 0 1,-18 65-2,18-65 1,0 0-1,-2 70-1,2-70-4,0 0-2,29 58-18,-29-58-11,0 0 0,0 0-1,67 51 3</inkml:trace>
  <inkml:trace contextRef="#ctx0" brushRef="#br1" timeOffset="479570.4299">23577 17885 43,'50'-41'32,"-50"41"6,0 0-4,0 0-17,0 0-9,0 0-3,0 0-1,0 0-1,0 0 1,0 0-5,0 0 3,0 0 0,0 0 0,0 0-1,15 51 0,-15-51-2,0 0 2,-3 56-1,3-56 0,0 0 0,0 0 1,0 0 0,0 0 2,0 0-1,0 0-2,0 0 4,0 0-3,41-31 3,-38-18-3,4 0-1,-7-3-1,6 9 2,-11 15 0,8 13-3,-3 15 3,0 0-3,0 0 3,32 1-1,-11-4 1,15 5-2,-2-6-1,12-1-1,-4 4-6,3-4-12,-45 5-12,50 2-5,-50-2-1,0 0 2</inkml:trace>
  <inkml:trace contextRef="#ctx0" brushRef="#br1" timeOffset="480064.4581">24130 17801 49,'0'0'36,"0"0"-1,0 0 0,0 0-13,0 0-16,0 0 1,0 0-5,0 0 3,0 0-2,44-9-1,-5-12 0,12 0-2,-4-6 1,2 3-3,-13-6 3,-11 1-3,-20 4 3,-16 17 0,-6-1 0,-7 3-1,-9 3 0,-3 6 1,-4 4 0,40-7 1,0 0-1,-62 34 0,62-34 1,0 0-1,-58 61 1,58-61-3,0 0 2,-12 70-2,12-70 1,0 0 0,31 66 0,-31-66-2,0 0-1,72 37-6,-72-37-16,68 14-6,-25-33-7,35 0-3,12-22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2T22:57:20.53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5740 12939 35,'0'0'33,"7"-10"2,-7 10-3,0 0-20,0 0-3,11 0-2,-11 0-2,5 22-1,-5 0-2,3 8 0,-2 4-1,-2 11 0,0 3 0,0 2-1,-7 1 1,3 0 0,2-8-1,0-3 0,2-10 0,1-5 0,5-9 1,-5-16-1,17 11 1,-4-17-1,0-3 1,4-7 0,-4-3 0,3 1-1,-1-1 1,-2 3 0,-2 2-1,-11 14 1,17-11 0,-17 11-1,11 4 1,-11-4-1,9 20 0,-3-6 0,2 1-1,-3 2 0,3 2-1,-1-2 0,2 1-3,-9-18-2,22 30-15,-22-30-12,25 2-3,-13-13 1,9 0 1</inkml:trace>
  <inkml:trace contextRef="#ctx0" brushRef="#br0" timeOffset="195.0111">6160 13253 55,'0'0'36,"0"0"0,-13 16-1,3-8-27,5 8-4,-1-4-1,6 5 0,-3 1-2,6-1-1,0 0-1,-1-1-1,11 6-8,-15-11-23,15 4-3,-13-15-1,19 5 1</inkml:trace>
  <inkml:trace contextRef="#ctx0" brushRef="#br0" timeOffset="352.0201">6204 13050 69,'-16'-19'38,"-6"1"-3,6 14-1,1-1-32,15 5-6,0 0-27,0 0-4,19 4-2,0-11 1</inkml:trace>
  <inkml:trace contextRef="#ctx0" brushRef="#br0" timeOffset="591.0338">6455 12828 50,'-2'31'35,"0"3"0,3 12 0,-7 4-29,7 13-1,-2 0 0,1 4-2,-1-6-2,2-2-2,4-5-3,-9-20-11,14 3-19,-8-19-1,7-7-1,-9-11 1</inkml:trace>
  <inkml:trace contextRef="#ctx0" brushRef="#br0" timeOffset="742.0424">6413 13257 67,'-15'-13'38,"15"13"-1,-6-16 0,6 16-30,25-9-5,2-4-4,10 7-32,1-9-3,10 7 0,-3-5-2</inkml:trace>
  <inkml:trace contextRef="#ctx0" brushRef="#br0" timeOffset="1645.0941">7175 12851 57,'0'0'37,"1"-11"-2,-1 11-4,0 0-25,0 0 0,-5 14-1,4 1-1,-8 6-1,4 5-1,-3 8-1,0 7 1,-1 5-1,1 9 1,0-2-2,3 0 1,4-2-1,-2-7 0,7-4 0,2-10 0,2-8 0,1-12 0,5-11 1,1-8 0,2-8 0,4-4 0,2-7 1,-4 0 0,1-1-2,-3 5 2,-3 5-2,-2 9 1,0 7 0,-12 3-1,10 19-1,-6 0-1,2 7 0,-1 0-1,5 6-2,-3-9-6,13 9-26,-11-12 0,14 5-1,-5-13 1</inkml:trace>
  <inkml:trace contextRef="#ctx0" brushRef="#br0" timeOffset="2396.137">7700 13159 39,'-14'2'36,"-7"-4"2,5 6-1,-9-5-20,8 13-8,-6-4-3,7 10-1,-6 1 0,8 8-2,-6 1 1,8 5-3,1-2 1,4-1-1,-1-6 0,10-1 0,4-10-1,8-7 1,3-10-1,9-9 0,5-6 0,4-8 0,-2-4 0,0-4 1,-4 4-1,-6 2 0,-4 7 0,-9 11 1,-10 11-1,0 0 1,-5 18-1,-4 4-2,1 3 2,1 2-2,2 4 0,5-6-1,4-2 0,3-8-1,11-5 0,1-13-5,13 4-1,-12-15-2,17 5 2,-12-12 0,7 7 3,-13-7 2,0 7 3,-5 4 5,-12-2 4,-2 12-1,0 0 2,0 0-1,0 0 0,0 26-2,-6-10 0,5 7-2,-4-2-1,5 2 2,-1-2-2,2-1 1,-1-7 0,0-13 0,0 0 0,13-3-1,-6-14 0,7-6-1,-1-5 1,2-5-1,-1-4-1,-2-3 0,0 6 0,-5 4 0,0 6-1,-5 3 0,1 10-3,-3 11 1,0 0-2,12-6-6,10 22-26,-11-14 0,14 13 0,-3-10 0</inkml:trace>
  <inkml:trace contextRef="#ctx0" brushRef="#br0" timeOffset="2812.1608">8427 13159 57,'-24'-6'39,"3"15"-1,-9-7 2,8 18-29,-12-5-3,10 11-3,-3 0 0,6 7-3,4-2 1,9-1-2,4-3 1,17-7-2,7-12 1,12-7 0,6-13 0,10-11-1,-1-13 1,4-6 0,-2-10 0,-6-6 0,-6-1-1,-9 2 1,-8 0-1,-7 4 1,-7 14-1,-7 11 0,-5 14-1,-6 19 1,-8 18 0,0 12 0,-4 15-1,-2 9-2,7 8 0,0-2-2,14 4-4,-7-22-24,29 5-6,-4-18-1,17-2 0</inkml:trace>
  <inkml:trace contextRef="#ctx0" brushRef="#br0" timeOffset="3462.198">8687 13268 71,'-4'21'39,"4"-21"0,4 22-1,7-20-33,11 0 0,2-7-2,9-6 0,2-6 0,2-3-1,-1-4-1,-6-1 1,-7-1-2,-3 2 1,-9 1-1,-7 1 0,-8 7-1,-10 4 1,-4 5-1,-5 6 0,-2 6 1,-3 10 0,-2 7 0,4 6 0,5 3 1,6 4-1,3-2 1,9-1 0,9-6 0,7-7 0,11-10 0,3-5 0,7-9-1,3-5 1,0-3 0,-2-2-1,-3 0 1,-4 0-1,-5 7 0,-6 4 0,-7 7 0,-10-4-1,10 23 0,-12-3 1,2 5-1,-2 1 0,-1-1 0,0-1 1,-1-4 0,1-4 1,3-16-1,0 0 1,0 0 1,8-22-1,-2-2 0,3-7 0,4-2 1,2-3-2,1 2 1,3 4 0,-2 6-1,4 4 1,4 8-3,0-1-2,13 13-5,-8-17-16,26 15-15,2-11-1,20 6 0,2-15-1</inkml:trace>
  <inkml:trace contextRef="#ctx0" brushRef="#br0" timeOffset="4548.2601">10063 12802 50,'-1'-14'36,"2"4"0,-5-4 0,4 14-28,-2-11-1,2 11-1,-5 18-1,5 6-1,-2 6-1,3 8 0,-3 8-2,4 4 1,-1 2-1,2 3 1,2 1-1,0-4-1,-1-5 1,0-6-2,4-4 2,-2-7-2,2-6 1,-3-10 0,-5-14 1,14 5-1,-14-5 1,16-22 0,-11 2-1,3 1 1,-3-5 0,4 1 0,0 1-1,4 3 0,-2 4 0,5 4 1,1 5-1,-1 8 1,-2 5-1,0 5 0,-2 4 0,-6 5 0,-2 0 0,-9 4 0,-8 1 0,-1 0 0,-9-3-1,-2-4 1,0 1-2,0-9-2,6-1-4,-4-16-25,23 6-4,-3-23-1,18 7-1</inkml:trace>
  <inkml:trace contextRef="#ctx0" brushRef="#br0" timeOffset="5010.2865">10467 13220 64,'0'0'39,"12"3"-1,-12-3 1,0 0-32,-3 11-1,3-1-1,-8 3 0,4 4-2,-3 2 0,3 5-2,-2-4 1,5 2 0,2-1-2,9-6 1,5-6 0,6-8-1,4-6 0,4-9 0,5-9 1,-2-5-1,-1-5 0,-4-2 1,-6 4-1,-5 3 1,-4 5-2,-8 12 2,-4 11-2,0 0 1,-14 33 0,5 4-1,-3 12 0,1 10 1,-5 12 0,1 2-1,4 1 2,-4-1-1,4-9 0,-1-6 1,-1-12 0,0-10-1,1-12-1,-3-16-1,3-7-3,-6-22-16,15 4-18,-8-18 0,15-1-2,-5-18 0</inkml:trace>
  <inkml:trace contextRef="#ctx0" brushRef="#br0" timeOffset="28342.6211">11620 12884 24,'1'-24'33,"2"0"2,-4-7 0,3 7-17,-12-16-7,11 11-2,-12-8-1,1 7-2,-6 2-2,1 6 0,-6 2-1,-2 12 0,-2 5 0,1 8-1,-2 8 0,3 11 0,-1 11-2,5 7 2,1 12-2,6 8 1,2 6 0,2 3 0,8 4-1,-1-3-1,3-7 0,6-7-2,5-7-3,-4-19-3,17-1-24,-12-21-5,4-8-2,-7-16 3</inkml:trace>
  <inkml:trace contextRef="#ctx0" brushRef="#br0" timeOffset="28537.6322">11248 13074 66,'-21'-7'39,"11"7"-1,-2-6 1,12 6-30,15-2-4,1 2-1,6-1-1,7 1-1,5 3-3,3-3-3,9 13-18,-9-10-17,8 6 1,-6-4-2,2 4 1</inkml:trace>
  <inkml:trace contextRef="#ctx0" brushRef="#br0" timeOffset="29060.6621">11856 13116 49,'-1'-14'34,"1"14"3,-12-21-3,12 21-23,-18-9 0,18 9-4,-28 6-2,13 7-1,-5-2 0,2 8-2,-2-1 0,4 7 0,-1 0-1,6 1-1,4-5 2,5 1-2,3-6 1,6-2 0,7-6 0,6-7-1,2-8 1,7-5 1,3-4-2,0-3 2,-1-7-2,1 2 2,-8 1-2,-3 3 0,-4 7 0,-4 5 0,-13 8 0,10 8-1,-10 10 0,-5 9 0,0 6-1,-3 1 0,4 4-1,0-6-3,11 4-2,-7-19-22,22-4-8,-1-17 1,17-3-2</inkml:trace>
  <inkml:trace contextRef="#ctx0" brushRef="#br0" timeOffset="29395.6813">12355 13025 71,'-16'8'38,"-11"-2"-2,7 10 3,-6-6-34,5 9 0,1-6-1,7 4-1,3-5-1,8 1-1,2-13 0,14 21 0,0-16 0,6 0 0,2-1 0,0 1 0,0 0 0,-2 1 0,-3 2 0,-2 4 0,-7 5-1,-4 0 0,-4 3 0,-3 1 0,-1 0 0,-4-2-1,4-2-1,4-17-2,-6 13-3,-1-30-26,19 5-5,-4-22 0,16 0-2</inkml:trace>
  <inkml:trace contextRef="#ctx0" brushRef="#br0" timeOffset="29623.6944">12666 12693 78,'-5'18'39,"-8"2"-1,4 14 1,1 0-36,2 11 1,-3 1-1,3 6-1,-2 2-1,2 0-1,4 5-1,-4-9-2,5-2-1,-5-17-9,11 3-25,-9-18 0,10-2-1,-6-14 1</inkml:trace>
  <inkml:trace contextRef="#ctx0" brushRef="#br0" timeOffset="29811.7051">12564 13107 81,'-21'-19'40,"21"19"0,-12-6 0,12 6-32,13 7-4,1-7-1,9-5-1,6-2-2,10-3-2,3-7-5,18 8-28,-13-11-4,10 11 0,-11-7-2</inkml:trace>
  <inkml:trace contextRef="#ctx0" brushRef="#br0" timeOffset="32118.8371">13317 13080 54,'0'0'36,"-4"-22"-1,4 22 1,-1-16-29,1 16 0,0 0-3,0 0 0,5 16-2,-5 4 0,-3 2 0,2 10-1,-2 0 1,0 4-2,0-2 1,3-2 0,1-5-1,5-2 1,1-9-1,7-6 0,1-9 1,3-6-1,3-7 0,2-4 0,-1-4 1,-1-2 0,-2 1-1,-3-1 1,-6 2-1,1 5 2,-4 3-1,-7 12-1,6-12 1,-6 12-1,0 0 1,1 19-1,-2-1 1,5 1-2,2 4 1,1 2 0,2-1 0,5-3-1,2-2 1,4-7 0,-1-4 1,1-7 0,-1-6 0,0-4 0,-4-8 1,-2-4-1,-3-6 0,-2 1 0,0-3-2,-3 0 0,3 3-2,-4-1-1,7 15-4,-11-13-14,14 22-15,-14 3-1,18 0-1,-18 0 2</inkml:trace>
  <inkml:trace contextRef="#ctx0" brushRef="#br0" timeOffset="32568.8628">14045 13126 48,'-15'-20'37,"5"15"-1,-10-3 0,5 11-15,-9-3-15,6 11 0,-7-1 0,6 12-2,1 0 0,5 9-1,-3-2-1,8 1-1,3-3 1,9-2-2,3-7 1,8-7-1,4-8 1,6-8-2,2-8 1,1-5 2,0-5-2,-1-1 1,-4-3 0,-3 2 0,-3 1-1,-8 5 1,-4 4 0,-5 15-1,8-11 0,-8 11 1,0 17-2,-1 3 1,2 3-1,-5 5-1,7 2 0,-2-3-2,6 2-2,-2-16-5,18 3-25,-9-29-2,16 2-1,-2-25 1</inkml:trace>
  <inkml:trace contextRef="#ctx0" brushRef="#br0" timeOffset="32772.8745">14527 12685 64,'-14'26'38,"-11"11"0,5 16 1,-9-3-18,10 13-19,0 1 0,6-3-2,5 1-2,2-11-2,14 1-8,-13-20-25,16 0 1,-12-17-3,12-1 1</inkml:trace>
  <inkml:trace contextRef="#ctx0" brushRef="#br0" timeOffset="32951.8847">14363 13040 66,'0'0'39,"-11"-9"-3,11 9 3,0 0-25,14 15-10,0-9-3,7-4-3,7 8-12,-2-15-22,10 7-1,-4-9-1,4 7 1</inkml:trace>
  <inkml:trace contextRef="#ctx0" brushRef="#br0" timeOffset="33599.9218">14615 13179 77,'-12'12'38,"9"6"1,3-18 0,4 16-33,-4-16-2,18-3-2,-4-6 0,9-2-1,-6-5 1,5-2-2,-5-1 1,-2 1-1,-8 2 1,1 1-1,-10 2 1,-5 2 0,7 11-1,-25-13 1,12 13-1,-3 3 1,0 7-1,0 5 0,2 3 1,0 4-1,5 0 0,4 5 1,2-5-1,6-1 0,4-7 0,5-4 1,6-7-1,7-7-1,3-5 1,-1-5 0,7-2 0,-6-1 0,1 3 0,-4 0-1,-3 5 1,-7 4 0,-2 7 0,-13-2 0,14 21-1,-12 0 2,-2 1-2,-2 2 0,1 2 1,-3-2-1,2-5 2,0-1-2,0-9 2,2-9-1,0 0 1,10-13 1,-4-5 0,3-5 0,1-2 0,3-3 0,-3 0 0,7 0-1,-2 4 0,2 1 0,4 3-1,0 2-1,7 4-3,-1-8-6,15 19-13,-16-18-13,16 13-3,-9-13-3,11 13 1</inkml:trace>
  <inkml:trace contextRef="#ctx0" brushRef="#br0" timeOffset="34754.9878">15751 13140 53,'0'-18'36,"0"18"0,2-15 0,-2 15-26,0 0-3,0 0-2,0 0 0,0 0-1,-16 14-1,11-1 0,-4 8 0,2 4-1,-1 2-1,2 4 0,1-2-1,5 0 0,0-4 0,1-4-1,4-5 2,-5-16-2,14 8 1,-14-8 1,17-22 0,-9 4 1,1-6-2,-1-5 2,-3-5-1,5-4 0,-1 0-1,0 0 1,2 4 0,3-1-2,1 5 1,3 2 0,2 10 0,0 3 0,2 9 0,1 7-1,-2 7 1,1 6 0,-3 7-1,-5 2 1,0 6-1,-6 2 1,-4 0-1,-6 4 1,-3-4 0,-7-1-1,-3-6 1,-1-3-1,-3-5 1,-2-7-1,1-3 1,0-8-1,0-7 1,6 1 1,-1-3 0,-2-1 0,2 1 0,4 3 1,-1 4-2,-2 10 3,3 9-3,2 7 0,0 8 1,0 9-1,-1 6 0,4 8 0,0-1 0,0 2-1,3-2-2,-2-8-1,9 3-10,-11-26-16,19 2-8,-12-23-1,27-3-1</inkml:trace>
  <inkml:trace contextRef="#ctx0" brushRef="#br0" timeOffset="35807.048">16426 13094 60,'-9'-15'36,"-1"3"-2,10 12-2,-19-6-26,6 8 0,-3 1-1,2 9-1,-9 2 0,3 8 0,-3-2 0,0 10-1,3-2 0,4 1-1,2-4 0,7 2-1,7-3 0,4-3-2,10-4 1,5-7-1,4-3 1,3-7 1,1-8 0,3-3-1,2-10 1,-3-6 1,-5-4-1,-2-1 1,-1-3-2,-4 4 2,-4 0-2,-3 7 1,-4 5 0,-1 7-1,-5 12 0,0 0 1,-7 14-1,2 4 0,-2 6 0,3 4 0,3 1-1,1-2 0,4-1-1,5-9-2,11-2 0,-1-13-3,11-3-1,-4-9 0,9 3-1,-10-10 0,3 3 3,-7-5 2,-3 8 2,-3-2 3,-12 3 1,-3 10 3,0 0 1,0 0 1,0 0-1,-3 12-1,-3 1-1,2 9-2,2 1 0,-1 3-1,2 1 0,1 0 0,-2-7 0,5-1 0,-2-9 1,-1-10 0,0 0 0,17-11 0,-11-10 1,3-3 0,1-7-2,-2-2 2,0-1-2,0-3 0,0 6 0,-2 4 0,0 6-1,2 4-2,-8 17 0,18-18-3,-3 20-5,-5-11-10,19 15-10,-9-15-9,16 5 1,-7-13-1</inkml:trace>
  <inkml:trace contextRef="#ctx0" brushRef="#br0" timeOffset="36026.0605">17241 12750 81,'0'0'39,"-15"16"-2,13 10 1,-7 4-34,1 8-1,1 9-1,-3 6 0,3 5-2,-3 1 0,4 2-2,-3-8-1,6-4-3,-6-16-6,18 5-21,-14-23-4,11-3-1,-6-12 1</inkml:trace>
  <inkml:trace contextRef="#ctx0" brushRef="#br0" timeOffset="36341.0786">17130 13116 74,'-11'-15'39,"11"15"0,0 0-1,0 0-27,0 0-5,11-8-3,2 3-1,5 1-1,3-3 0,5 0 0,-1-1 0,4 1-1,-3 3 1,-2 3-1,-4 2 0,-5 5 1,-2 4-1,-4 4 0,-7 5 0,0 3 0,-5 0 0,2 3 1,-4 0-1,2-2-2,2-1 1,-1-4-2,7-3-2,-5-15-13,19 4-11,-15-20-9,18 5-2,-8-18 3</inkml:trace>
  <inkml:trace contextRef="#ctx0" brushRef="#br0" timeOffset="36492.0872">17501 12892 98,'-14'-16'38,"14"16"2,-17-8-7,17 8-35,1 12-16,-1-12-20,10 0 0,-10 0-3,26-7 2</inkml:trace>
  <inkml:trace contextRef="#ctx0" brushRef="#br0" timeOffset="36892.1101">17743 13061 67,'9'-12'37,"-9"12"0,3-10 1,-3 10-30,-5-14-2,5 14-1,0 0-1,-16 0-1,16 0 0,-22 23 0,7-2-1,-4 3-1,3 6 0,-4 1 0,6 4 0,2-7 0,3-1-1,9-5 0,4-11-1,14-4-1,2-17-5,17 6-17,-6-23-15,15 4 1,-8-17-1,14 5 1</inkml:trace>
  <inkml:trace contextRef="#ctx0" brushRef="#br0" timeOffset="37126.1235">18058 12731 87,'-2'18'39,"-11"1"0,10 16 0,-6-1-34,1 9-2,-4 0 0,1 7 0,0-3-2,0 0-1,3 1-2,2-8-1,7-2-6,-6-17-20,15 4-10,-10-25 0,23 18-2</inkml:trace>
  <inkml:trace contextRef="#ctx0" brushRef="#br0" timeOffset="37544.1474">18163 13102 81,'-4'14'39,"4"-14"-2,0 0 1,15 7-33,-1-7-2,2-5 0,6-2-1,1-1 0,0-3 0,4-2-1,-3-2-1,-2 2 1,-1 1-1,-6-2 1,-4 1-1,-3 0 0,-8 1 0,-1 1 0,-7 0 0,-5-2 0,1 6 0,-5 3 1,-2 5-1,-4 5 2,1 6-1,-3 8 0,1 6 1,0 7-1,4 1 0,5 1 0,6-2 0,6-2-2,7-4 0,14-6-1,1-12-4,18 6-11,-8-25-8,30 11-11,-10-21-4,14 7 1,-7-11 0</inkml:trace>
  <inkml:trace contextRef="#ctx0" brushRef="#br0" timeOffset="38055.1766">18743 12920 50,'1'-11'38,"-1"11"-1,0 0 0,0 0-14,-14-1-17,2 8-1,1 7 0,-8 0-2,-3 3 0,3-2-1,0 4 0,4-3 0,5-1-1,3-3 0,7-12 0,12 15-1,7-8 1,4-2-1,5 3 0,-2-1 0,0 5 1,-6-1-1,-2 6 1,-13 2-1,-10 6 1,-10 1 0,-5 1-1,-6 0 1,-2-5-2,4 1 0,-4-8-2,13-3-4,-4-20-13,19 8-12,11-19-6,7-1-3,5-13 1</inkml:trace>
  <inkml:trace contextRef="#ctx0" brushRef="#br0" timeOffset="39068.2345">19486 12984 53,'0'0'36,"-19"-9"-2,19 9 1,-33-3-22,22 10-4,-14-6-3,7 9 0,-10 1-1,3 8-1,-3 1-1,7 5 0,-1 2-2,7 0 1,1-5-1,9 2-1,5-6 1,10-8-1,8-6 1,5-9 0,10-5 0,1-8 0,2-5 0,-1 0 0,2 0 0,-8 1 0,-2 1-1,-11 10 1,-3 5-1,-13 6 0,0 0 0,2 21-1,-8 0 0,-1 1 0,3 2 0,0 5-1,7-1-1,-2-7-1,9 2-2,-1-18-3,23 10-14,-15-24-14,20 4 1,-9-17-1,9 6 3</inkml:trace>
  <inkml:trace contextRef="#ctx0" brushRef="#br0" timeOffset="39407.2539">19798 13074 75,'0'0'37,"-5"-12"-2,5 12 2,-14 1-24,14-1-8,-9 16-1,7-1-2,-4 2-1,4 6 0,-1 2 0,1 2 0,0 1 0,0-4 0,-3-3-1,5-4 1,0-17-1,0 0 1,11 0-1,2-18 0,5-8 1,1-4 0,4-2-1,3-1 1,-1 2 0,0 5-1,-6 4 1,0 13-1,-7 8-1,-12 1-1,16 24 0,-14-4-1,5 7-2,-7 1-2,8 8-4,-8-15-11,20 12-11,-10-18-3,18 5 0,-8-17 1</inkml:trace>
  <inkml:trace contextRef="#ctx0" brushRef="#br0" timeOffset="39781.2753">20256 13153 63,'4'-17'36,"-8"-3"1,4 10 0,-14-7-22,14 17-7,-18-2-2,18 2-1,-21 23-2,9-1 1,-2 3-2,2 4 0,3-1 0,4-3-1,5-5 0,8-9 0,4-9 0,11-14-1,5-5 1,9-12 0,4-10-1,0-7 1,1-4 0,-1-1-1,-4-2 1,-8 2-1,-4 4 0,-8 9 0,-5 8 0,-5 11-1,-7 19 1,0 0 0,-12 28 0,1 9-1,-2 12-1,-1 1-2,5 10-8,-10-17-9,24 16-9,-8-26-8,15 2-2,4-18 0</inkml:trace>
  <inkml:trace contextRef="#ctx0" brushRef="#br0" timeOffset="40780.3325">21032 13095 36,'0'0'31,"0"0"1,0 0 1,-10-11-18,10 11-5,0 0-1,3 11 0,-3-11-3,-13 20-1,3-9-1,1 7-1,-1-2-1,1 1 0,0-4 0,5-3-1,4-10 1,0 0-1,19-6 0,-1-5 0,4-9 0,4 1 0,-2-4 0,1 2-1,-5 2 1,-4 4-1,-6 7 1,-10 8-1,0 0 0,0 0 1,-5 18-1,-2-6 0,-1 2 0,3 0 1,5-1-1,5-3 0,8-3 1,3-7 0,6-5 0,6-2 0,1-3 0,0 0 1,-2-3-1,-2 1 1,-7 2-1,-3 4 0,-15 6 0,14-9-1,-14 9 1,0 0-1,4 12 0,-4-12-1,1 19-1,-1-6 0,3 4-2,-2-1-1,8 8-3,-9-11-6,16 14-11,-16-27-9,17 23-2,-17-23-1,25 6 3</inkml:trace>
  <inkml:trace contextRef="#ctx0" brushRef="#br0" timeOffset="41127.3523">21594 13087 60,'9'-18'33,"2"7"1,-8-5-6,-3 16-18,0 0-2,0 0 0,0 0-1,-3 17 0,-8-2-1,4 6-2,-5 1 0,5 5-1,-1-2 0,4-2-2,2-1-1,5-6 0,-3-16 1,21 14-1,-6-18 0,3-5 0,3-7 0,-2-2 1,-1-3-1,-3-2 1,-6 2-1,-4-2 0,-3 2-1,-6 3 1,-3 4-2,-2 1 0,9 13-2,-17-12-3,17 12-11,0 0-13,0 11-5,0-11-1,19 15 2</inkml:trace>
  <inkml:trace contextRef="#ctx0" brushRef="#br0" timeOffset="41451.3709">21847 13084 90,'5'-13'36,"-5"13"1,0 0 0,6-12-31,-6 12-3,0 0-1,9 14 0,-3 0-1,-3 5 0,2 7 1,-2 1-1,-2 0 0,1 0-1,1-4 1,1-5 0,3-4-1,-7-14 1,20-3 0,-5-9 1,2-9-1,0-3 0,0-1 0,1-5-2,-4-4 0,2 8-4,-9-13-9,14 21-9,-17-17-10,14 16-5,-10-7-1,13 13 1</inkml:trace>
  <inkml:trace contextRef="#ctx0" brushRef="#br0" timeOffset="41930.3983">22225 13112 95,'0'0'38,"0"0"0,13 3-6,-13-3-27,10 6-2,-10-6-2,23 10 0,-8-5 0,5-4 0,2-1-1,-2-1 1,-2-6 0,2-6-1,-3-2 1,-2-5 0,-5-3-1,-2 2 1,-6 0 0,-1 0-1,-3 6 1,-3 3-1,5 12 0,-21 3 1,7 9 0,-1 9-1,-1 7 1,-1 1 0,3 2-1,3-1 0,6-3-1,5-6 0,9-6-3,6-10-2,19 3-12,-7-23-10,26 8-8,-7-13-2,16 6 0,-5-7 0</inkml:trace>
  <inkml:trace contextRef="#ctx0" brushRef="#br0" timeOffset="42454.4282">22856 13051 60,'-14'-5'36,"14"5"0,-25-4 0,13 14-16,-6-12-12,5 9-1,-3-2-3,2 5 0,-1 5-1,-1 2-1,2 3-1,4 8 1,1-3-1,4 0-1,3-4 1,4-5-1,-2-16 0,26 3 1,-5-17 1,5-13-2,5-12 2,2-5-1,3-11 1,-3 0-1,-1-3 1,-7 1-2,-3 4 0,-4 9 1,-7 8-1,-6 14 0,-5 22 0,0 0 0,-16 27 0,2 16-1,-1 12 1,-1 6-1,2 6-3,0-2-1,14 2-13,-6-21-5,26 2-9,-5-23-7,17-3-2,2-20 2</inkml:trace>
  <inkml:trace contextRef="#ctx0" brushRef="#br0" timeOffset="43104.4654">23638 13134 36,'-6'-18'35,"6"18"1,-11-16 0,11 16-12,-22-9-11,22 9-3,-26-4-3,11 10-2,-6-2-1,3 7 0,-9 4-1,6 8-1,-2 0 0,5 1-1,3 0 0,5 1-1,6-7 0,8-3 0,6-3 1,8-12-1,5-11 0,2-3 2,4-2-1,-2-5 0,-3-3 1,-1 2-1,-6-1 0,-2 4 0,-7 6 0,-8 13-1,6-14 0,-6 14-1,0 0 0,2 20 1,-1 0-2,-1 4-1,4 7-1,-3-4-1,7 7-4,-8-13-9,19 7-8,-19-28-8,29 14-3,-12-29 0,12-3 1</inkml:trace>
  <inkml:trace contextRef="#ctx0" brushRef="#br0" timeOffset="43306.477">24038 12754 82,'0'0'40,"-11"-1"-2,7 26 1,-15 5-26,5 13-9,-1 5-2,1 6 0,0 2-2,-1-1 0,8 0-3,0-7-3,12 1-11,-10-19-15,18 1-6,-6-12 0,12-1-2</inkml:trace>
  <inkml:trace contextRef="#ctx0" brushRef="#br0" timeOffset="43763.5031">24281 13056 89,'0'0'38,"-14"-17"-1,14 17-6,-16 1-24,16-1-3,-26 17 0,11 0 0,-3 6-2,-1 7 1,2 4-2,3-1 0,5 0 0,5-3-1,10-3 0,7-8 0,4-7-1,9-10 0,3-9 0,0-4 2,1-10-2,-4-3 2,-4-1-1,-7-5 0,-4 0 1,-7 0-1,-4 6 0,-4 1-1,-4 8 0,-2 0-2,10 15 0,-17-8-3,17 20-11,-11-16-10,22 19-8,-11-15-2,20 12 1,-6-9 0</inkml:trace>
  <inkml:trace contextRef="#ctx0" brushRef="#br0" timeOffset="44184.5272">24508 13094 60,'0'0'35,"19"-5"0,-19 5 0,18-3-12,-18 3-16,18-6-2,-18 6-1,15 6 0,-15-6-1,4 24 0,-7-5 0,-2 6 0,-5 1-1,-1 4-1,1-4 0,-2-2 0,5-6-1,0-1 0,7-17 1,0 0-2,0 0 1,17-19 1,-5-2-1,6-2 1,-1-8 0,4 2-1,-3-2 1,0 0 0,-3 6 0,-1 5-1,-4 4 0,-2 4 0,-8 12 0,11-1 0,-11 1-1,6 21 1,-4 1-2,-2-1 1,2 3-2,-2 2-1,5 4-3,-6-9-6,12 13-8,-13-20-9,18 7-7,-16-21-2,35 22 2,-13-22 1</inkml:trace>
  <inkml:trace contextRef="#ctx0" brushRef="#br0" timeOffset="44836.5645">25174 13118 75,'0'0'39,"0"0"-3,0 0 4,-14-11-31,14 11-3,-17-7 0,17 7-2,-23-9-1,9 6-1,1 1 1,-3 2-2,3 3 0,-1 8 1,1 3-2,1 6 1,0 2 0,5 4-1,0 1 0,5-1 0,2-3-1,5-6 1,0-4 0,-5-13-1,22 10 1,-8-15-1,-1-6 2,-1-1 0,1-4-1,3 0 2,-3-1-2,3-2 2,1 4-1,-1 3 1,1 6-2,-1 5 1,-4 8-1,-4 7 0,-1 9 0,-6 5-1,-1 6 0,-4 6 1,-10 5-1,-2-1-1,-4 3 2,-2-4-1,-2-3 1,-4 1 0,-1-9 0,0-1 1,2-11-1,4-8 1,5-8-2,1-10-1,8-5-2,3-16-4,16 11-11,-14-21-3,23 19-4,-15-18-4,20 19-8,-11-10-1,7 11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426581"/>
              </p:ext>
            </p:extLst>
          </p:nvPr>
        </p:nvGraphicFramePr>
        <p:xfrm>
          <a:off x="214283" y="685800"/>
          <a:ext cx="8750332" cy="53644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diffusion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diffusion is, what it can do and why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make and test for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Hydrogen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97360" y="1145880"/>
              <a:ext cx="888120" cy="137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3680" y="1140120"/>
                <a:ext cx="907560" cy="139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8750" t="12000" r="17500" b="11001"/>
          <a:stretch/>
        </p:blipFill>
        <p:spPr>
          <a:xfrm>
            <a:off x="0" y="-44823"/>
            <a:ext cx="9144000" cy="69028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459440" y="131040"/>
              <a:ext cx="7413480" cy="6508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47920" y="115200"/>
                <a:ext cx="7428960" cy="653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905000" y="6460080"/>
              <a:ext cx="7013160" cy="474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93840" y="6446760"/>
                <a:ext cx="7040160" cy="50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8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1801</TotalTime>
  <Words>153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2013-09-03T00:41:36Z</dcterms:modified>
</cp:coreProperties>
</file>