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9" r:id="rId5"/>
    <p:sldId id="32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9T02:43:40.73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9511 4563 77,'6'28'37,"6"7"0,-15 1 1,6 9-36,-6-4 1,8-3-2,2-7 3,13-11-1,10-22 0,18-22 1,25-27-3,26-24 2,20-30-3,28-23 1,25-24-4,8-23-3,20 1-23,-15-17-10,-1 18 2,-24 4-1</inkml:trace>
  <inkml:trace contextRef="#ctx0" brushRef="#br0" timeOffset="943.054">11023 7883 77,'13'-1'38,"1"18"-2,-14 11 2,0 25-33,-11 3 0,1 13 0,-3 1-2,5-2 1,0-12 0,17-14 0,20-32-1,30-35 0,36-42 0,38-40-2,46-36-4,25-38-33,47-26-2,2-28 1,11 0-1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9T03:20:37.44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2629 656 51,'0'0'36,"0"0"-2,0 0 2,0 0-26,0 0 0,13-51-2,-13 51 0,-51-8 1,51 8-3,-76 13 0,-2 20-2,-36 22 1,-8 15-3,6 16 3,7 15-3,30 8-1,26-6-1,33 0 0,31-32 1,21-11-3,25-18 2,19-16-3,26-18 1,12-17-2,14-11-5,-5-21-6,11 3-25,-17-7 2,-2 8-2,-22-2 1</inkml:trace>
  <inkml:trace contextRef="#ctx0" brushRef="#br0" timeOffset="452.0259">3122 1114 66,'-17'-24'38,"12"11"0,-8-4 1,5 1-21,-10-4-11,3 8 0,-11 3-1,0 7-1,-12 9 0,-4 8-2,-5 10-1,-4 13 0,-8 8 0,4 13-1,2 5 0,12 1-1,9-4 1,16-2-2,19-11 2,20-13-1,25-17-1,12-17 2,15-17-1,11-13 1,3-15-1,-1-9 1,-5-2-1,-14-5 1,-11 4 0,-15 1 0,-14 12 0,-11 9-1,-13 13 1,-5 21-1,-27-5 0,3 23-1,-1 8 0,-2 12 0,6 6 0,6 7-1,12-2-1,10-7-2,19-8-1,3-15-7,27-4-25,-5-19-2,14-3 0,-11-17 0</inkml:trace>
  <inkml:trace contextRef="#ctx0" brushRef="#br0" timeOffset="789.0452">3729 1112 100,'-25'-2'38,"11"16"2,-9 6-2,3 9-35,2 11 1,4 5-2,0 4 0,5-1-1,2 0 1,5-3-2,2-9 1,3-8-1,2-10 1,-5-18 0,15 3-1,-4-20 1,4-14-1,2-13 1,2-5 1,3-9 0,2-5-1,0-3 1,-1 5-1,1 6 1,0 5 0,2 12-1,0 0-1,6 7-2,4 5-1,-36 26-4,0 0-23,69-37-12,-69 37 3,63-21-3,-63 21 2</inkml:trace>
  <inkml:trace contextRef="#ctx0" brushRef="#br0" timeOffset="1488.0851">4545 526 95,'0'0'40,"0"0"1,0 0 0,0 0-36,0 0-1,-29 55 1,15 10-3,-1 17 2,1 5-2,3 16 0,-2 1-3,6-2 1,-1-11-1,6-13 1,2-15 0,0-13-1,0-13 2,2-14-1,-2-23 0,0 0 1,12-33 1,-3-2-1,2-10 0,2-11 1,1-5-1,4-5 0,2 9 0,0 3 0,0 10 0,2 6-1,3 10 0,3 13 0,3 10 0,1 12-1,0 8 1,6 5-1,-2 6 1,0 6-1,-6-2 0,-3-2 1,-10 2-1,-6 3 0,-13-2 0,-10-1 1,-16-1 0,-7-3-1,-10-3 1,-7-3-1,1-6 2,-2-10-1,4-11-1,7-6 0,10-8-2,5-9 0,21 0-4,-2-17-22,22 17-11,0-5 1,16 11-3,4 2 2</inkml:trace>
  <inkml:trace contextRef="#ctx0" brushRef="#br0" timeOffset="2277.1303">5336 905 116,'-17'-7'41,"-12"0"1,6 12-4,-9-2-34,1 11-1,-5 8-1,8 8 0,-3 9-1,6 4 0,5 4-1,11 3 1,4 2-2,10-6 0,12-8 2,5-8-3,12-8 2,1-12-1,8-11 1,2-13-1,2-11 1,1-10 0,-4-6 0,-6-10 0,-6 0 1,-7-2-1,-7 3 0,-8 3 1,-13 7-1,-3 8 1,-5 11-1,-4 11 1,-1 10-1,0 8 1,5 9-1,4 7 0,6 2 0,7-2 0,7 1-1,7-4 2,8-5-2,1-4 1,6-7 0,-1-3 1,0-6-1,-3-2 1,-1-2-1,-2 0 1,-8 2 1,-3 1-2,-6 6 0,0 5 0,-10 6 0,-4 10 0,-3 3 0,-9 10 0,4 1 0,-2 9 0,2-4 0,-1-4-2,7-6 2,4-11-1,1-20 1,24-1 0,-1-18 1,4-14 1,4-11-2,3-9 0,-2 1 0,2-1 0,-4 7 0,-9 14 0,-6 7 0,-3 17 0,-12 8 0,10 30 0,-9 4 0,-1 9 0,2 0 0,5 5 0,11 3-15,-14-17-23,24-3-5,-3-17 0,12-4 0</inkml:trace>
  <inkml:trace contextRef="#ctx0" brushRef="#br0" timeOffset="2945.1685">7283 687 78,'0'0'37,"0"0"-1,0 0 2,0 0-30,18-46-1,-18 46 1,0 0-2,-9 20-2,10 17 0,-8 13-3,0 16 1,-3 8-2,-2 9 0,2 3-1,7-4-1,15-22-3,-11-17-9,16-2-22,-11-19-3,12-7 1,-18-15-2</inkml:trace>
  <inkml:trace contextRef="#ctx0" brushRef="#br0" timeOffset="3306.1891">7258 751 104,'0'0'38,"-17"-78"2,17 78 0,0-69-38,0 69 0,15-63 0,-15 63 0,0 0-1,75-50 1,-75 50-1,76-4-1,-76 4 2,86 13-1,-86-13 0,87 30 0,-64-9 0,46 37 0,-23 11 0,-24 7 0,-30 4-1,-28 2 0,-23-12 0,-9-5 0,10-27-1,1-10 1,6-7-3,11-10 0,15-6-3,5-15-7,24 0-25,1-10-2,20 0 1,2-4-1</inkml:trace>
  <inkml:trace contextRef="#ctx0" brushRef="#br0" timeOffset="3569.2042">7931 846 89,'0'0'38,"67"-33"0,-67 33 1,0 0-31,51-24-3,-51 24 1,0 0-2,38 1-1,-38 16-1,-3 14 0,-18 11-1,-2 9 0,-6 3-1,4 9 0,-2-4-2,13-8-2,14-5-7,-4-20-27,21-5-2,0-17-1,15-6 0</inkml:trace>
  <inkml:trace contextRef="#ctx0" brushRef="#br0" timeOffset="3750.2145">8199 739 91,'-16'-86'40,"16"86"1,-24-79-1,24 79-28,-20-62-13,20 62-4,-14-48-17,14 48-18,0 0 1,0 0-2,0 0 0</inkml:trace>
  <inkml:trace contextRef="#ctx0" brushRef="#br0" timeOffset="4133.2364">8636 665 100,'-14'19'41,"17"21"1,-27 2-1,-6 7-35,-15 5-2,2 10 1,-1-10-2,9 13-1,19-11-1,8 1-1,18-5 1,13-12-1,17-11 0,14-17 1,9-12-1,7-18 1,2-15-1,1-13 1,-10-12 0,-63 58 0,51-70 0,-51 70 0,35-80 1,-35 80-2,5-85 0,-5 85-2,-14-74 1,14 74 0,-36-65 1,36 65-3,0 0-1,-62-62-7,62 62-24,0 0-5,0 0 1,-56-30-4</inkml:trace>
  <inkml:trace contextRef="#ctx0" brushRef="#br0" timeOffset="4416.2526">9464 783 107,'54'-22'42,"-54"22"1,0 0-3,0 0-35,13 0-2,-42 22-1,-5 14-1,-15 16-1,-6 5 0,-11 7-1,2 11 1,3-6-3,16-10 0,9-6 0,5-14-5,26-10-28,-3-17-5,18-7 1,-3-19-2</inkml:trace>
  <inkml:trace contextRef="#ctx0" brushRef="#br0" timeOffset="4643.2656">9179 933 85,'0'0'41,"-6"-51"3,6 51-3,0 0-15,6-51-21,-6 51 0,23-15-1,-6 17-3,18 18 2,-2 8-3,9 7 0,7-1-2,6 2-1,-3-11-2,0-9-4,14-4-28,-20-11-4,14-3-1,-12-12-1</inkml:trace>
  <inkml:trace contextRef="#ctx0" brushRef="#br0" timeOffset="4869.2785">10045 776 87,'0'0'43,"36"-47"0,-36 47 0,0 0-18,0 0-22,-22 29 1,-10 12-3,3 21 1,-7 4-3,14 6 2,0-4-4,12-13 1,14-10-4,3-17-5,20-9-28,-10-16-3,17-7 1,-8-17-2</inkml:trace>
  <inkml:trace contextRef="#ctx0" brushRef="#br0" timeOffset="5018.2871">10150 643 111,'-14'-49'42,"14"49"-1,-33-89-1,33 89-65,-34-75-13,34 75-4,-35-55 0,35 55-2</inkml:trace>
  <inkml:trace contextRef="#ctx0" brushRef="#br0" timeOffset="5735.3281">10674 771 74,'0'0'39,"0"0"-1,0 0 1,-15-58-27,15 58-4,0 0-1,0 0-2,0 0-1,-53-37-1,53 37 0,-57 18-1,5 10-1,1 11 1,-1 8-2,16 12 1,11 2 0,19-1 0,15-16-1,26-10 1,12-20-1,10-11 1,11-16 0,4-19 0,-72 32 0,83-49 0,-83 49 0,81-75-2,-81 75 2,83-96-2,-53 40 2,7-4-1,-8 3 0,0 0 0,-7 2 1,0 4-1,-22 51 0,29-74 0,-29 74 0,0 0 1,0 0 0,0 0-1,-49-10 1,24 81 0,-9 33-3,11 18 2,0 4-3,17-13-1,21-20-7,6-26-27,27-24-4,-5-18 0,18-11 1</inkml:trace>
  <inkml:trace contextRef="#ctx0" brushRef="#br0" timeOffset="6191.3541">11419 827 91,'-14'12'41,"0"2"1,17 2-2,14-11-30,16-6-6,-33 1-1,47-6 0,-47 6-1,58-17-1,-58 17 1,66-25-1,-66 25 0,63-37-1,-63 37 1,61-42-1,-61 42 1,42-53 0,-42 53 0,22-47-1,-22 47 1,0 0-1,-32-51 3,32 51-1,-58-7 2,58 7-4,-121 25 0,42 16 0,0 13 0,16 15 0,17 6 0,37-2 0,28-16 0,34-13 0,7-18 0,10-8 0,5-11 0,3-9-2,2-6-4,-7-21-10,15 0-17,-88 29-9,70-39 1,-70 39-2</inkml:trace>
  <inkml:trace contextRef="#ctx0" brushRef="#br0" timeOffset="6656.3807">12362 1046 121,'0'0'45,"-26"6"0,12-5-1,-19-9-47,15-3-2,15 0-31,-13-4-5,16 15-3,-14-16 1</inkml:trace>
  <inkml:trace contextRef="#ctx0" brushRef="#br1" timeOffset="33222.9003">1713 2676 40,'12'-15'33,"-11"-8"2,3 3 0,-13-20-14,9 17-5,-21-14-5,7 12-3,-15-4-2,-1 9-2,-9 3 0,-3 15-2,-11 14 1,-5 13 0,-13 12-1,-4 18 0,-8 12-1,-1 16 2,3 4-2,8 0 0,12 1-1,19-5 1,20-8-1,27-8 0,28-13 0,23-14-1,25-11-1,10-12 0,18-6-2,6-16-4,16 8-21,-18-22-9,2 8 0,-19-10-2,-1 6 1</inkml:trace>
  <inkml:trace contextRef="#ctx0" brushRef="#br1" timeOffset="33704.9278">2283 2893 80,'-16'-15'38,"-12"-6"-1,5 17 2,-17-8-29,3 23-5,-10 0 1,2 18-1,-9 8-1,2 14-1,-1 5-1,4 3 0,11-1-1,13-3 0,13-8-1,17-5 0,18-12 0,11-12 1,19-10-1,8-12-1,6-15 1,2-8 0,0-14-1,-5-4 2,-10-10-1,-5 0 0,-12-3 0,-8 6 1,-13 4-1,-4 8 1,-8 9 0,-7 14-1,3 17 0,-18 8 0,7 19 0,-5 11-1,2 10 1,2 6-1,6 3 0,6-7-2,17-6 0,9-16-3,19-5-5,-1-29-22,24 2-5,-6-23 1,11 1-1</inkml:trace>
  <inkml:trace contextRef="#ctx0" brushRef="#br1" timeOffset="34010.9453">2951 2974 81,'-10'21'36,"-1"10"-1,-8-2 2,9 10-30,-5-1-2,6 3-1,0-5 1,4-1-2,2-10 1,4-6-1,-1-19-1,13 8 0,-2-20-1,2-7 0,1-9-1,2-4 2,-1-9-2,0-1 1,-1-5-1,1 0 1,-2-1-1,0 0 1,-2 5 0,3 1-1,2 3-1,-2 3-1,6 8-3,1-4-5,12 26-26,-5-10-3,10 14 0,-7-10-1</inkml:trace>
  <inkml:trace contextRef="#ctx0" brushRef="#br1" timeOffset="34582.9781">3672 2182 82,'-5'-23'41,"-10"1"-3,15 22 2,-24 6-32,15 17-2,-4 14 0,6 17-1,-6 13-3,6 13 1,-3 9-1,4 7 0,-1 2-1,2-5-1,0-5 1,2-10-2,1-11 2,1-13-1,0-12 0,-2-14 0,6-17 0,-3-11 0,2-9 1,5-17 0,-1-8-1,4-10 0,-1-7 0,4-5 0,3-5 0,6 1 0,0 7-1,4 4 1,2 11 0,1 9 0,1 16 0,2 10-1,-2 12 1,2 9 0,-6 8 0,-5 9 0,-5 6 0,-3 4 0,-11 2 0,-6 0 1,-10-2-1,-12 1 0,-6-6 0,-5-7 1,-4-10-1,1-6 0,4-12-1,0-10 0,9-9-2,9-11-1,13-1-3,-2-20-16,30 16-14,-4-15-2,18 12 0,0-8-1</inkml:trace>
  <inkml:trace contextRef="#ctx0" brushRef="#br1" timeOffset="35267.0172">4361 2656 89,'2'-13'41,"-2"13"0,-24-12 0,10 11-23,-7 4-15,-2 6 0,-1 8-1,1 11-1,-3 6 1,4 8-2,8 4 1,4 2-1,6-1 0,10-5 0,7-8 0,11-8-1,4-12 0,8-13 1,0-11-1,2-12 0,-2-9 0,0-7 0,-6-7 0,-1-5 1,-9 4-1,-4 1 1,-5 11 0,-1 2 0,-7 9 1,-2 8-1,-1 15 1,6-12 0,-6 12 0,19 2-1,0-2 1,9 0 0,8-1 0,7 0 0,1-2 0,-1 2 0,-1 3 0,-5 4 0,-5 6 0,-12 9 1,-9 6-2,-11 10 1,-7 5 0,-8 5 0,-3 0-1,-2-2 0,-1-4 0,2-6 1,8-11-1,11-24 0,0 0 0,27-18 0,2-13 0,8-8 0,6-7 2,3-3-2,-3 3 0,-4 6 0,-5 12 0,-11 13 0,-4 14 0,-11 16 0,-10 11 0,-4 14 0,-1 7-3,-6 2-4,8 15-6,-10-19-8,22 19-10,-12-26-9,23 7-1,-1-19-2,24 0 4</inkml:trace>
  <inkml:trace contextRef="#ctx0" brushRef="#br1" timeOffset="35815.0485">6423 2200 81,'0'0'38,"0"0"-2,-5 30 3,-4-6-30,4 20-3,0 7-2,0 16 0,-5 7-1,2 13 0,-4 2-2,5 0 0,-1-5-2,3-8 0,2-8-3,0-19-4,16-2-22,-10-32-7,13-5 0,-6-24-2</inkml:trace>
  <inkml:trace contextRef="#ctx0" brushRef="#br1" timeOffset="36175.0691">6335 2145 103,'-2'-22'39,"-1"0"0,21 19 0,13 1-36,8 6 0,15 6-1,11 5 0,5 7 0,9 10 1,1 4-2,0 9 1,-11 6-1,-8 2 1,-14 1-1,-14 6 1,-18 0-1,-14 1-1,-21 1 0,-19 1 0,-16-2 0,-8 1 0,-10-7 0,-5-6-1,5-5 0,7-13 0,13-9-3,11-16 0,23-4-7,7-30-18,38 10-9,4-24 0,25 6-1,3-15 1</inkml:trace>
  <inkml:trace contextRef="#ctx0" brushRef="#br1" timeOffset="36410.0826">7433 2527 101,'0'0'38,"8"17"0,-20-2 0,2 16-33,-9 5 0,4 14-1,-11 7-1,3 4 0,0 2-2,9 1 0,6-10-2,5-8-1,13-9-5,-10-37-21,46 8-9,-14-35-2,17-2 1,-8-25-2</inkml:trace>
  <inkml:trace contextRef="#ctx0" brushRef="#br1" timeOffset="36560.0911">7569 2133 111,'-19'-29'39,"-6"4"-1,11 26-2,3 5-37,11-6-5,20 36-24,-1-22-8,22 14 1,1-10-3</inkml:trace>
  <inkml:trace contextRef="#ctx0" brushRef="#br1" timeOffset="36895.1103">8096 2390 108,'-20'33'43,"-16"-6"-1,8 17-2,-14-2-35,11 5-1,2 4-1,10 2-1,7-4 0,13 3-1,14-14 0,15-7-1,15-14 0,8-9 0,5-19 0,4-11 0,0-12 0,-4-11 0,-10-6 0,-13-3-1,-13-3 1,-14-1-1,-11 1 0,-14 4-2,-7 9 1,-5 6-2,-3 16-1,-7 3-8,17 35-10,-10-13-12,20 26-4,1-2 1,18 11-3</inkml:trace>
  <inkml:trace contextRef="#ctx0" brushRef="#br1" timeOffset="37278.1322">8864 2516 78,'22'-13'38,"-8"-8"0,2 14 1,-11-8-31,-5 15 0,0 0-2,-7 24-1,-14 4 0,-5 8-2,-8 8-1,-2 6-1,-6 9 0,-1-4-1,4-2-2,4-6-1,12-2-5,-3-22-9,22 3-20,4-26-1,0 0 0,12-29-2</inkml:trace>
  <inkml:trace contextRef="#ctx0" brushRef="#br1" timeOffset="37475.1435">8643 2562 105,'-3'-10'39,"-7"-2"2,10 12-1,0 20-34,9 0-1,6 0-3,11 3 0,10 0-1,8 2-1,10-5-1,7-3-1,11-4-2,3-6-3,15 6-16,-20-21-15,13 5-1,-14-22 0,5 6-1</inkml:trace>
  <inkml:trace contextRef="#ctx0" brushRef="#br1" timeOffset="37664.1543">9623 2341 105,'-21'-13'40,"2"32"1,-13-4-6,4 22-30,-2 9-2,2 7 0,0 9-1,7 0-2,9-2 0,5-6-2,12-5-2,1-19-5,23 4-24,-7-29-6,12-4 1,-9-25-2</inkml:trace>
  <inkml:trace contextRef="#ctx0" brushRef="#br1" timeOffset="37829.1637">9627 1964 101,'-15'-61'38,"7"23"1,-4 9-3,12 29-35,0 0-7,-9 21-24,32 19-8,-3-4-1,15 17-1</inkml:trace>
  <inkml:trace contextRef="#ctx0" brushRef="#br1" timeOffset="38271.189">10243 2351 95,'-12'-8'40,"-17"-4"1,6 13-2,-12 4-32,-2 16 0,-11 10-2,1 11-2,-4 7 0,9 7 0,4-3-1,12 1-1,15-10 0,19-14 0,20-15 0,13-19-1,22-18 1,8-12-1,6-22 1,8-10-2,1-13 2,-5-10-2,-8-10 1,-5 4-1,-11 7 2,-13 9-2,-14 16 1,-14 18 0,-18 28 1,-18 27-1,-12 32 0,-12 18 1,-6 16-1,-1 13 1,4 6-2,6 0-1,15-3-2,14-22-3,24 4-9,-2-32-7,32 8-8,-8-37-8,17 0-2,-5-24 0,10-2 2</inkml:trace>
  <inkml:trace contextRef="#ctx0" brushRef="#br1" timeOffset="38647.2105">10755 2468 96,'-32'8'40,"12"13"0,-3-10 1,20 8-28,5-6-9,17-6-1,10-7-1,12-4 0,11-14-1,6-6 1,4-5-2,-4-6 0,-2-6 0,-7-3-1,-11-2 2,-10-1-2,-13 2 1,-10 8 0,-17 8 1,-16 14 0,-15 15 0,-7 18 1,-10 12-1,0 16 2,3 10-3,8 3 3,14 4-5,14-8 2,21-6-2,17-11-4,23 0-5,6-27-8,32 13-4,-8-30-7,32 8-9,-2-18-4,16 1 3,-2-13 1</inkml:trace>
  <inkml:trace contextRef="#ctx0" brushRef="#br1" timeOffset="39435.2556">12337 2384 70,'16'-19'31,"2"-10"3,8 11-7,-9-13-19,10 12-1,-18-7 1,7 12 1,-16-6 0,0 20-2,0 0 0,-13-5-2,-5 16-2,3 9 1,-5 8-2,2 9 1,-3 7-1,4 2 0,5 4 0,4-1 0,7-5-1,12-7 0,6-7-1,10-15 1,7-10-1,4-11 1,4-10 0,4-12-1,-4-4 1,1-6-1,-7-4 0,-4 2-1,-3 2 1,-7 5-1,-7 9 0,0 9 1,-15 15 0,12 4-1,-12 17 1,-2 13 1,-3 9-1,4 5 2,4 4-2,5 2 1,9-7-1,7-7 1,11-14 0,10-15 0,2-13 0,5-15 0,3-15 1,2-12-2,-9-11 0,0-7 0,-13-5 0,-7 1 0,-7 1 0,-6 11-2,-6 10 0,-11 10-2,5 15 0,-3 19-2,0 0-2,0 0-4,26 36-10,-15-25-7,27 21-6,-7-17-3,21 7 1,-4-17 1</inkml:trace>
  <inkml:trace contextRef="#ctx0" brushRef="#br1" timeOffset="39649.2678">13801 2218 82,'14'-2'40,"-14"2"-2,-18 4 2,-7-2-14,2 21-21,-6 8 0,1 14-1,-2 1-1,1 7 0,5 2-2,7-3 0,10-4-2,9-10-2,12-6-2,4-24-8,20 5-7,-12-36-8,24 6-12,-16-27 1,14-1-2,-11-21 2</inkml:trace>
  <inkml:trace contextRef="#ctx0" brushRef="#br1" timeOffset="39783.2755">13867 1684 114,'-37'-34'39,"14"24"2,-3 2-5,13 5-45,18 21-24,-5-18-7,33 26 1,-1-12-3</inkml:trace>
  <inkml:trace contextRef="#ctx0" brushRef="#br1" timeOffset="40044.2904">14525 1692 102,'-14'16'41,"-8"-2"2,8 24-2,-15 4-34,7 22-3,-1 13-1,2 10 0,-1 4-1,4 7 0,5 1-2,5-6 0,4-9-2,10-14-1,11-10-5,-3-26-10,27 4-11,-11-37-12,15-2 1,-2-28 0,15-8 1</inkml:trace>
  <inkml:trace contextRef="#ctx0" brushRef="#br1" timeOffset="40292.3046">15148 1574 116,'-23'33'42,"-15"4"2,10 29-4,-2 4-37,6 15 0,2 9 0,5 4-1,3 1 0,7 2-2,2-8 0,3-8 0,4-11-2,-1-20-5,10 4-9,-14-33-9,23 4-13,-20-29-3,23 5-3,-15-20 2</inkml:trace>
  <inkml:trace contextRef="#ctx0" brushRef="#br1" timeOffset="41269.3605">16251 2211 59,'12'-13'36,"-11"-3"-2,-1 16 1,-4-14-22,4 14-3,-9 16 1,7 9-1,-11 2-4,1 16 0,-2 3-3,3 9 1,-7 0-2,3 2 1,-1-4-1,3-5-2,4-8 1,3-13 0,5-9-1,1-18 1,12-4 0,1-14 0,3-15-1,6-6 1,-4-7 0,3-7-2,0-3 1,-4 4-1,-3 3 1,-3 9-1,-4 10 0,-6 9 0,-1 21 2,0 0 0,-8 20 0,1 7 1,-3 9-1,9 4 0,2 5 0,5-3 0,7-6-1,10-10-1,8-10 1,12-10 0,9-16 0,5-16 1,5-8 0,-1-11-1,-2-9 1,-4-5-1,-6-6 1,-9 6-1,-10 6 0,-9 14 0,-9 2 0,-2 21 0,-10 16 1,-7 16-1,-3 21 0,-2 7 1,-1 13-1,-1 4 1,0 8-2,5-3 1,8-4-3,5-10 0,11-3-2,4-15-6,23 4-6,-9-32-8,26 11-5,-13-28-6,20 5-4,-11-20 2,12 1 1</inkml:trace>
  <inkml:trace contextRef="#ctx0" brushRef="#br1" timeOffset="41703.3853">17618 2218 97,'-9'-26'39,"9"26"2,-27-30-2,11 24-35,-16 5 1,-3 9-1,-11 10-1,-2 7 1,-6 11-1,2 6 0,0 6-1,9 0 0,10-2 0,11-2-1,15-6 0,14-6-1,15-9 0,17-13-1,7-9 2,11-8-1,1-9 0,7-10 1,-4-6-1,-2-4 1,-6-4-1,-9 3-1,-10 3 1,-6 5-1,-9 7 1,-5 7-2,-14 15 2,0 0 0,-10 26-1,-4 3 2,1 7-2,-3 1 0,6 4-1,9-2-1,9-2-3,6-14-4,22 4-4,-5-32-10,29 17-5,-13-36-2,20 9-6,-14-22-3,11-1 4</inkml:trace>
  <inkml:trace contextRef="#ctx0" brushRef="#br1" timeOffset="41936.3986">18325 1838 96,'-5'-62'38,"7"32"3,-19 3-3,5 28-32,-5 17-1,-1 24-1,-6 23-1,1 19 0,-3 13-1,4 13 0,4 5-1,4 4 1,5-9-2,6-6-1,10-13-2,3-19-4,20-8-7,-7-41-8,24 9-9,-13-42-7,18-3-2,-8-23 0,11-6 2</inkml:trace>
  <inkml:trace contextRef="#ctx0" brushRef="#br1" timeOffset="42267.4176">18628 2167 101,'-39'0'41,"0"21"1,-12-6-2,-1 12-35,7 0-2,2 2 1,5-8-1,6 5 0,6-7-1,6 3 0,9-7 0,6 3-2,5-18 1,14 19-1,9-14 1,4 5-1,3-6 0,11 3 0,3 2 0,1 0-1,-1 6 1,-3 1-1,2 6 0,-4-2-2,2 6-1,-8-7-4,7 8-5,-17-16-7,23 15-7,-26-26-7,20 13-5,-12-20-2,9 2 2</inkml:trace>
  <inkml:trace contextRef="#ctx0" brushRef="#br1" timeOffset="42665.4403">19065 2328 101,'-23'-4'41,"23"4"3,-20 10-3,20-10-38,16 18 0,12-6 0,9-3 0,6 0-1,5-6 0,7-4-1,-2-9 0,0-2-2,-4-7 1,-9-6-1,-5-6 1,-10-4-1,-7-3 1,-8 3-2,-17 2 3,-13 12-1,-16 12 0,-14 14 1,-11 15-1,-3 15 2,-2 13-1,6 12 1,5 5-2,21-2 1,16-3-1,24-9 1,24-8-2,19-12-3,28-1-8,11-29-5,31 11-5,-8-31-7,37 16-6,-7-24-6,25 4-2,-1-9 4</inkml:trace>
  <inkml:trace contextRef="#ctx0" brushRef="#br1" timeOffset="43875.5096">1061 4539 39,'4'-46'23,"14"15"3,-21-12-1,21 23 3,-26-13-2,20 26-5,-21-9-7,9 16-5,-6 14-2,3 10-2,-3 8-2,3 13-1,-2 13 1,3 13-2,1 16 2,-1 8-2,-1 9 1,1 3-2,2-4 1,-4-4-1,6-11 0,0-10-1,5-13-1,3-19-2,10-10-2,-5-28-9,23 8-8,-18-31-13,18 6-2,-8-20-3,5 4 2</inkml:trace>
  <inkml:trace contextRef="#ctx0" brushRef="#br1" timeOffset="44244.5307">1636 4927 75,'0'0'38,"4"-12"0,-4 12 0,0 0-26,1 23-4,-6 0-1,4 10-2,-3 6-2,-1 11-1,-1 3-1,2 4-1,-1-1-1,0-9-3,12 1-9,-6-31-9,23-1-16,-6-25 0,17-10-2,-5-22 0</inkml:trace>
  <inkml:trace contextRef="#ctx0" brushRef="#br1" timeOffset="44402.5397">1752 4530 95,'-37'-32'38,"-8"5"0,15 16-1,0 3-35,18 9-4,26 11-6,4-11-21,28 15-8,4-6 0,19 8-1</inkml:trace>
  <inkml:trace contextRef="#ctx0" brushRef="#br1" timeOffset="45026.5754">2354 4737 89,'-10'27'39,"1"10"-1,-10-12 2,3 10-35,1-4 0,6 7-1,-5-3 0,4 5-1,-1-2-1,4 0 0,1-5-1,5-4 0,-2-4 0,3-7-1,0-18 1,0 0 0,18-12-1,-6-14 1,4-10 0,4-7-1,0-4 1,2-7-1,-2 3 1,2 3-1,-2 6-1,0 9 1,-4 7-1,-1 11 2,1 7-1,-1 9 0,4 10 1,-4 5-1,0 8 2,-1 6-2,-3 5 2,-4 4-2,3 4 0,-7-2 0,-2-3 0,4-4 0,-2-6 0,3-10 0,7-14 0,4-14 0,7-15 0,8-14 0,2-5 0,3-10 0,-1-1-1,-1 1 2,-6 4-2,-2 12 1,-7 8-1,-6 13 2,-14 17-1,16 10 0,-12 18 1,0 14-1,-3 12 2,0 9-2,4 9 0,0 1 0,1 2-2,7-7 0,9-3-4,1-23-6,17 3-7,-11-34-5,25 6-6,-19-33-7,12-2-3,-8-20 1</inkml:trace>
  <inkml:trace contextRef="#ctx0" brushRef="#br1" timeOffset="45427.5983">3417 4795 99,'-9'16'40,"11"8"1,-1-11-1,14 9-34,6-16-3,13-4-1,5-10 0,10-6 0,2-9-3,1-7 2,-2-5-2,-6-3 0,-7-3 0,-12-3 1,-12 2 0,-13 2 0,-14 9 0,-13 6 1,-7 12-1,-5 16 1,-10 12 1,1 19-1,2 14 2,6 12-1,6 9 0,10 5-1,9-1 1,17-2-2,10-10 0,17-8-3,18-9-2,7-21-8,34 3-6,-8-37-6,31 11-10,-7-24-5,25-4-2,1-12 2</inkml:trace>
  <inkml:trace contextRef="#ctx0" brushRef="#br1" timeOffset="46211.6432">4421 4668 75,'-8'-23'38,"8"9"-1,-4-2 2,4 16-31,3-13-3,-3 13 1,-9 22-2,4 7 0,-3 10 1,1 13-3,-3 6 2,4 9-3,0 2 2,6 0-2,5-8 1,4-6-1,10-13 0,8-13-1,7-19 1,9-13 0,1-17-1,7-12 1,0-14 0,1-7 0,-1-5-1,-4 0 0,-8 5 0,-6 6 0,-5 7-1,-10 11 1,-6 14 0,-12 15 0,12 10 0,-12 18 0,-4 13 1,3 10-1,-2 7 1,3 4-2,4-1 1,5-3 0,5-9 0,11-13 1,6-16-1,8-18 0,4-18 1,6-18-1,1-15 1,2-12-1,-5-12 0,-9-4 0,-3-3 0,-12 1 0,-6 6 0,-12 7 0,-3 14-2,-9 12 1,-1 14-2,-2 9 0,10 17-4,0 0-3,20 30-5,-3-18-5,25 21-8,-7-19-2,25 16-5,0-14-2,11 5 2</inkml:trace>
  <inkml:trace contextRef="#ctx0" brushRef="#br1" timeOffset="46648.6682">6030 4663 85,'-17'-1'38,"-17"-8"0,4 16 2,-17-1-31,3 10-3,-6 5 1,1 13-2,-2 4 0,6 14-1,2 2-1,11 3-1,9-4 1,13-1-2,16-8 0,13-12-1,13-11 1,16-13-1,4-15 0,8-13 0,4-10 1,-1-11-1,-5-8 0,3-4 0,-12-1 0,-8-3 1,-10 7-2,-6 6 2,-13 7-2,-8 12 1,-8 14 0,-5 15 0,-7 15 1,0 15-1,-2 11 1,3 9-2,7 2 1,8 1-2,13-5 1,11-12-4,18-10-1,2-23-6,27-3-3,-10-34-3,23 5-5,-18-35-3,19 8-4,-22-28-2,8 1-2,-11-14 5</inkml:trace>
  <inkml:trace contextRef="#ctx0" brushRef="#br1" timeOffset="46858.6802">6969 3983 110,'-25'-12'40,"6"38"0,-23 12 0,13 25-36,-10 20-1,0 13-1,6 10 0,3 1-3,8-2 2,12-6-2,7-6 0,6-15-3,8-5-4,-5-26-8,16 1-4,-22-48-5,25 27-6,-20-42-7,5-2-2,-11-21 4</inkml:trace>
  <inkml:trace contextRef="#ctx0" brushRef="#br1" timeOffset="47067.6921">6615 4593 106,'-11'-10'40,"-10"-3"2,21 13-1,0 0-34,0 0-4,32 1-1,7-3-1,10-3 0,12-1-2,10 1-2,5-5-2,8 9-6,-12-15-7,14 20-4,-25-22-7,10 19-6,-22-10-6,-2 6 3,-18-6 1</inkml:trace>
  <inkml:trace contextRef="#ctx0" brushRef="#br1" timeOffset="47676.727">7302 4608 95,'-25'15'39,"20"9"1,5-24-1,14 16-34,16-24-2,15-1-1,5-11 1,9-4-1,4-7-1,-5-5 0,1-5 0,-9 0-1,-13 0 0,-11 2 0,-9 6-1,-17 8 0,-10 8 1,-13 12 0,-11 14 0,-10 16 1,-5 12-1,-1 10 2,0 8-1,10 6 1,8-3 0,14-3-1,15-7 2,16-12-3,17-7 2,13-13-2,12-10 0,4-8 0,4-5-1,3-3 2,-4-5-2,-5 3 2,-11 3-2,-7 7 1,-11 6 2,-11 7-2,-11 10 1,-7 6-2,-6 6 2,-8 4-2,1 4 1,-1-4-1,6-4 0,-5-4 1,9-10-1,5-19 1,0 0 0,8-12 0,3-14 1,6-13 0,-1-5-1,6-8 1,0-1-1,0 2 1,4 4-1,-1 6 0,3 9-1,-8 5 0,7 12-6,-7-5-4,17 20-4,-11-17-4,30 22-4,-10-25-6,32 21-4,0-18-6,22 3 3</inkml:trace>
  <inkml:trace contextRef="#ctx0" brushRef="#br1" timeOffset="49000.8027">12049 3506 93,'-19'-18'39,"-15"-11"1,2 12-1,-20-5-33,1 10-2,-13 9 1,-7 19-1,-16 19-1,-8 27 1,-5 20-2,0 20 1,1 9-1,11 13 0,14 2-1,22-2-1,26-17 1,29-12-2,31-20 1,26-18-1,27-16-1,15-13 0,16-12-2,-5-14-2,12 0-7,-18-18-5,3 15-4,-35-28-6,5 22-4,-30-18-7,0 6 0,-14-7 2</inkml:trace>
  <inkml:trace contextRef="#ctx0" brushRef="#br1" timeOffset="49517.8323">12417 4169 79,'0'0'39,"-25"-29"0,11 23 1,-13-7-27,2 11-9,-6 2 1,-3 13 0,-4 5-1,-2 12 0,-4 8-1,1 12 0,-4 5-1,9 5 0,9-1-1,7 0 0,15-7 0,17-9-1,16-16 1,17-12-1,13-17 0,9-16 1,5-15-1,3-11 1,-2-8-1,-7-10 1,-12 3 0,-9 0-1,-11 5 1,-8 9-1,-10 15 1,-9 11-1,-5 19 0,-13 12 0,-3 15 0,2 17 1,0 6-2,0 8 1,5 3-2,7-3 0,9-3-3,2-17-5,17 5-4,-11-30-2,21 8-4,-18-32-6,23 12-3,-21-26-3,20 3-5,1-12 3</inkml:trace>
  <inkml:trace contextRef="#ctx0" brushRef="#br1" timeOffset="50305.8774">13899 3484 83,'-5'-23'36,"-4"11"-1,-19-5-6,1 18-19,-18 0 0,-2 21-1,-14 7-2,-4 19-1,-7 13-1,-1 15-1,4 10-1,6 12 0,13 4-1,12 3-1,24-2 0,15-8 0,27-11 0,26-17-1,24-18 0,21-21 0,19-25 1,11-18-1,3-25 1,4-16-1,-7-15 1,-14-10 0,-22-5-1,-18-3 1,-25-2-1,-24 1 0,-23 1 0,-22 4 0,-19 9-1,-10 10 0,-13 13 0,-9 17-1,-3 23 0,-1 13 0,10 19-4,6 5-4,25 19-5,0-18-5,38 16-6,-5-41-3,58 29-8,-2-35-2,23 1 3</inkml:trace>
  <inkml:trace contextRef="#ctx0" brushRef="#br1" timeOffset="50569.8925">14846 3373 105,'0'0'40,"-16"14"0,11 18-1,-12 8-34,5 18-2,-4 14 0,1 13 0,-4 13-1,-3 7-1,0 0 0,2-3-1,4-6-2,4-13-1,9-11-4,0-28-8,25 0-5,-7-40-8,18 5-9,-4-30-2,8-3-1,-8-22 2</inkml:trace>
  <inkml:trace contextRef="#ctx0" brushRef="#br1" timeOffset="50763.9036">14781 3953 113,'-4'14'41,"4"-14"1,-1 21-2,18-17-38,9-7-2,12-5 0,15-10-1,10-4-3,1-14-7,22 8-10,-20-27-8,21 12-12,-14-19 2,8 0-1,-15-11 1</inkml:trace>
  <inkml:trace contextRef="#ctx0" brushRef="#br1" timeOffset="50959.9148">15684 3175 87,'-37'55'42,"-11"13"0,1 28-1,-6-6-14,7 18-23,4-1-1,10-2-1,6-4-1,11-13-1,12-9-3,7-15-2,15 0-11,-12-32-14,28 6-11,-13-21 0,9 2-2,-7-23 2</inkml:trace>
  <inkml:trace contextRef="#ctx0" brushRef="#br1" timeOffset="52131.9818">17704 3124 66,'-3'-17'39,"3"17"-1,-4-13-15,5 30 7,-14-1-22,10 15-3,-8 12 1,8 15-3,-7 16-1,1 14 0,-1 9 0,-2 9-1,-2 2-1,-2-1 0,0-1-1,-2-8-1,9-12-1,0-12-2,14-7-4,-9-32-17,21 2-13,-17-37 0,32 13-1,-21-31 0</inkml:trace>
  <inkml:trace contextRef="#ctx0" brushRef="#br1" timeOffset="52349.9943">17367 3901 97,'-29'-13'41,"16"17"1,1-6-3,28 6-35,9-2-2,14 3 0,13-3-2,9 0 0,11-2-1,5-5-2,9 4-2,-4-10-2,12 18-16,-22-21-15,12 13 0,-18-10-2,-3 9 2</inkml:trace>
  <inkml:trace contextRef="#ctx0" brushRef="#br1" timeOffset="52755.0174">18350 3781 91,'0'0'39,"-23"12"1,12 8 0,-12 4-35,2 8-2,-1 8 1,-2 9-2,-1 5 1,1 6-1,5 0-1,6-4 0,11-6 0,10-10 0,10-11-1,14-11 0,7-16 0,13-14 0,7-16 1,0-10-1,3-9 0,-2-8 2,-7-3-1,0-2 0,-13 2 0,-7 10 0,-9 8-1,-5 11 1,-9 12-1,-10 17 1,0 0-1,-18 36-1,2 4 1,-3 6-1,1 6-1,-1 4-1,12 0-1,4-12-2,17 1-5,0-28-8,29 6-8,-10-33-5,24 6-6,-7-23-1,9 0 1</inkml:trace>
  <inkml:trace contextRef="#ctx0" brushRef="#br1" timeOffset="53108.0376">19148 3952 94,'-11'25'38,"-15"-3"2,8 22-4,-9-6-32,5 8 0,0 1-1,2-3-2,7-5 1,4-2 0,5-10-2,5-9 1,-1-18-1,14 8 1,1-21-1,3-12 0,2-4 1,2-9 0,1-7 0,3-2 0,-2-5 0,5 2 1,-4-1-1,3 6 1,-1 6-1,-2 4 0,2 9-1,-2 5 0,0 12-2,-2 3-3,0 14-4,-9-9-9,20 25-10,-21-18-8,15 13-4,-7-11-1,13 7 2</inkml:trace>
  <inkml:trace contextRef="#ctx0" brushRef="#br1" timeOffset="53526.0615">19748 3940 77,'-10'8'42,"7"4"-2,-12-9 2,10 14-23,-10 0-14,1 10-1,-4 3-1,0 9-1,-3 3 0,2 1-1,2-2 0,1-1 0,3-6 0,6-6-1,4-13 0,3-15 0,22-6 0,-2-12 0,9-11 1,4-6-1,0-7 1,6-6-1,1-2 0,0 2 1,-6 7 0,0 6 0,-3 10 0,-6 11 0,-1 12 0,-6 11 1,-5 14-1,-4 8-2,-2 11 1,-7 6-1,0 4 0,0-1-3,0 2-1,-4-15-8,13 8-3,-11-29-4,18 13-9,-16-30-1,24 2-5,-15-15-5,15-5 1</inkml:trace>
  <inkml:trace contextRef="#ctx0" brushRef="#br1" timeOffset="54453.1146">21012 3971 97,'-7'15'37,"-9"-4"3,7 20-13,-12-5-22,2 14-1,1 2 0,0 10-1,-3 4 0,4 0-1,2-2 0,2-5 0,6-10-1,0-10 0,7-8 0,0-21 0,10-3 0,4-15 0,1-13 0,3-10 0,3-7 0,3-9-1,3-3 1,-3 0-1,-1 4 1,-1 5 0,-3 8-1,-4 9 1,-3 11-1,-3 11 1,-9 12-1,14 6 1,-10 10-1,2 10-1,1 0 2,4 6-2,2-2 1,7-1 0,5-5 0,5-7-1,7-9 2,4-11-1,7-7 1,1-11 0,0-6 0,1-6 0,-7 0 0,-4 0 1,-7 7-1,-9 4 0,-6 11-1,-17 11 1,9 11-1,-14 13 0,-5 10 0,-3 8-1,0 10 1,-1 1-2,2 4 1,4-4-2,7-2-2,6-18-5,19 4-5,-7-34-5,27 15-8,-13-36-1,25 9-5,-14-24-4,12 2 1</inkml:trace>
  <inkml:trace contextRef="#ctx0" brushRef="#br1" timeOffset="54662.1265">22084 3978 113,'0'0'41,"-11"4"0,-6 11-1,-4 19-37,2 9-1,1 6-1,2 5-1,2 2 0,7-3-1,1-5-1,11-8-2,0-15-1,19-6-8,-14-34-9,25 9-9,-18-37-6,18 4-1,-12-22 0,7-1 3</inkml:trace>
  <inkml:trace contextRef="#ctx0" brushRef="#br1" timeOffset="54795.1341">22175 3646 113,'-21'-64'37,"11"20"2,-10 0-12,10 23-24,10 21-8,-15-8-19,28 23-13,-13-15 0,36 19-2,-7-18 1</inkml:trace>
  <inkml:trace contextRef="#ctx0" brushRef="#br1" timeOffset="55061.1493">22652 3247 113,'-14'14'41,"5"21"0,-16 2-2,5 27-32,-4 13-3,5 17 0,1 10-1,3 9-2,4 2 1,3-1-2,3-3 0,4-14-4,7-10 1,-1-15-2,13-10-3,-5-31-7,25 2-9,-17-40-6,23 1-6,-13-25-3,13-6-1,-8-19 3</inkml:trace>
  <inkml:trace contextRef="#ctx0" brushRef="#br1" timeOffset="55362.1666">23137 3387 118,'-7'-18'40,"7"18"2,0 0-6,-15 13-29,8 13-2,0 16 0,-5 15-3,3 13-2,-6 14 0,1 8 0,-6 10 0,5-3 0,-3 0 0,6-5 0,3-10 0,3-13 0,9-12-3,2-16-3,11-6-6,-3-33-6,23 11-5,-20-39-7,27 7-3,-15-25-6,15 0-1,-9-14 3</inkml:trace>
  <inkml:trace contextRef="#ctx0" brushRef="#br1" timeOffset="55684.185">23365 3877 101,'-35'1'39,"-13"-6"0,6 13 1,-6-4-34,6 9 0,4-2 0,10 9-2,3-1 0,12 3-1,11 0 0,13 0-2,11-2 0,6 0 1,9 0-2,6-5 0,7 2 0,-1-2 0,-2-1 0,-3 0 0,-2 2 0,-6-1 0,-5 4-3,-8-4-1,-4 5-1,-10-5-5,6 8-6,-15-23-9,9 22-5,-9-22-4,13-1-4,-5-14-1,14 2 2</inkml:trace>
  <inkml:trace contextRef="#ctx0" brushRef="#br1" timeOffset="56180.2133">23835 3888 117,'-9'-19'42,"9"19"1,-23-6-2,12 16-36,-5 8-1,2 9-1,0 6-3,1 2 0,4 1 0,5 0 0,-1-4 0,10-5 0,-1-8 0,5-6 0,5-7 0,7-11 0,2-5 0,5-10 0,5-4 0,-3-4 0,6-2 0,-3 0 0,-3 5 0,-3 7 0,-6 5 0,-10 13 0,-6 11 0,-6 9 0,-10 15 0,-6 12 0,-11 9 0,-5 14 0,-9 8 0,-6 4 0,-4 4 0,-6 4 0,4-3 0,-3-9 0,4-9 0,7-8 0,3-16 0,8-13 0,8-15 0,9-16 0,18-1-2,-19-36-10,29 6-4,-10-30-2,26 12-7,-15-40-5,23 17-2,-10-28-1,17 11-1,0-3 0</inkml:trace>
  <inkml:trace contextRef="#ctx0" brushRef="#br1" timeOffset="57371.2815">1186 6559 107,'6'-14'37,"-14"-8"1,8 22-8,-17-19-24,-1 16-2,-13 6 0,2 13 0,-13 9-2,2 12 0,-4 7 0,4 8-1,-1 0 0,10 0 0,8-4-1,9-6 1,14-10-1,17-10 1,14-13-1,15-8 0,11-9 1,9-7 0,4-2-1,3-4 0,-2 3 1,-8 3-1,-11 7 0,-12 8 0,-12 10 0,-7 8 0,-10 9 0,-11 7 0,-4 8 0,-11 3 0,-10 3 1,-5 3 0,-14 0 0,-2 1 0,-12-5-1,5-8 1,-1-5-1,7-8-1,9-6-3,12-18-3,26-2-7,11-32-7,33 9-5,-1-31-10,27 5-3,4-17 0,21 5 1</inkml:trace>
  <inkml:trace contextRef="#ctx0" brushRef="#br1" timeOffset="57733.3022">1889 6666 112,'-19'8'39,"-8"-3"0,6 15-2,-13 5-33,10 13 0,-4 10 0,5 12-1,3 5-1,6 4 0,12-4 0,11-3-1,17-11 1,10-14-2,10-21 1,11-17-1,2-14 0,1-19 0,-7-14 1,-6-10 1,-15-5-2,-11-2 0,-16 3 0,-15 0 0,-9 9-2,-11 12 0,-4 11-4,-9 4-4,12 23-8,-13-8-4,26 29-7,-7-11-6,24 13-4,2-5-1,22 9 2</inkml:trace>
  <inkml:trace contextRef="#ctx0" brushRef="#br1" timeOffset="58814.364">3511 6726 92,'0'-16'35,"0"16"1,1-21 1,-1 21-30,0 0-2,0 0 0,-10 17-1,5 9 0,-8 11-1,3 13 0,-4 5-1,1 8 0,-1 4-1,7-3 0,1-8 0,11-9 0,9-15-1,8-17 0,14-19 1,7-17-1,9-16 0,7-11 1,2-10-1,1-2 1,-9 0-1,-5 6 1,-8 9-1,-9 13 1,-10 14-1,-10 15 0,-10 18 0,-6 13 0,-3 13-1,-1 9 1,1 6 0,3 2 0,6 0 0,5-6 0,10-12 1,5-10 0,7-16 0,5-13 0,2-16 1,1-12-1,-2-14 0,0-7 1,-5-12 0,-1-3-2,-7-4 0,-5 2 0,2 4-3,-9 5 1,1 15-3,-5 2-2,7 24-7,-12-10-7,16 28-6,-16-3-5,19 0-6,-6 3 0,12 11 1</inkml:trace>
  <inkml:trace contextRef="#ctx0" brushRef="#br1" timeOffset="59167.3842">4639 6845 94,'8'30'37,"-5"-16"0,15 2 2,-1-14-32,18-6-2,6-16 1,5-5-2,2-11 0,3-3-1,-12-7-1,-1-3 0,-16 2 0,-11 3 0,-15 8-1,-12 9 0,-14 11 1,-13 13-1,-5 18 0,-5 16 0,-2 16-1,4 10 2,4 10-2,17 6 2,9-2-2,20-10-2,21-9-1,16-19-5,25-2-7,5-34-5,34 7-3,-1-35-7,35 5-6,-1-18-5,16 1 3,10-7 2</inkml:trace>
  <inkml:trace contextRef="#ctx0" brushRef="#br1" timeOffset="59640.4113">6991 6486 106,'-26'-26'40,"6"13"0,-11-1-1,-4 14-34,-3 10-1,0 12-1,-3 10 0,0 14 0,-6 8-1,9 5 0,2 1-1,14-1 0,13-9-1,15-6 0,20-11-2,20-17-2,24-9-2,13-17-2,20 4-6,-5-26-6,25 14-8,-17-21-7,9 6-2,-20-7 0,-7 5 2</inkml:trace>
  <inkml:trace contextRef="#ctx0" brushRef="#br1" timeOffset="60391.4542">7676 6511 106,'-35'-18'39,"0"15"1,-13-4 0,7 20-32,-10-2-4,3 10-1,-1 9 0,2 9-1,-1 10 0,10 1 0,1 2 0,12-1-1,12-7 0,13-10-1,14-11 2,18-17-2,15-14 0,9-15 0,9-14 0,8-9 0,-1-8 0,-1-7 0,-9 4 0,-10 4 0,-10 8 0,-13 8 0,-12 14 0,-17 23 0,0 0 0,-9 20 0,-9 17 0,-2 11 0,-3 10 0,5 5 0,7 2 0,6-6-4,14-6 0,11-15-1,18-11-3,2-23-3,22-2-5,-10-27-5,19 8-6,-21-27-2,10 11 15,-16-12 9,-4 0 6,-7 6 4,-19-6 7,6 19 6,-20-10 8,10 23 2,-19-7-11,9 20-8,-11 2-4,2 11 0,-2 6-1,-1 10-1,-2 4 0,1 4-2,2-2 1,4 0-1,3-9 1,6-5 0,-2-21-2,24 3 0,-2-19 0,6-12 0,3-7 0,7-10 0,-3-5 0,3 1 0,-5 5 0,-6 5 0,-2 10 0,-6 13 0,-6 14 0,-6 15 0,-2 14 0,-3 10 0,-2 7 0,1 6 0,8 7-2,0-9-6,14 7-6,-8-19-3,21 7-4,-15-26-6,23 12-2,-14-27-4,22 3-4,-1-10 3,11-10 6</inkml:trace>
  <inkml:trace contextRef="#ctx0" brushRef="#br1" timeOffset="61006.4894">10333 6402 78,'7'-22'37,"-9"-6"1,8 9-1,-12-10-8,9 14-24,-8 5 0,5 10-3,-8 19 3,0 10 0,-3 9-2,3 13 1,-3 7-1,5 7 1,0-1-4,11-4 0,2-11 0,11-9 0,8-15 0,5-12 0,10-19 0,5-12 0,7-12 0,3-9 0,-2-5 0,-2-7 0,-2 2 0,-7 3 0,-6 9 0,-9 5 0,-6 10 0,-9 13 0,-13 9 0,6 18 0,-13 11 0,-3 9 0,1 9 0,0 4 0,8 2 0,1-7-7,17 3-7,-5-26-3,30 5-5,-9-34-6,28 2-2,-6-27-2,20-5-5,-7-12 3,4-8 7</inkml:trace>
  <inkml:trace contextRef="#ctx0" brushRef="#br1" timeOffset="61357.5095">11529 6200 103,'-32'-10'38,"3"20"3,-19-1-2,10 24-22,-4-6-12,2 5 0,10 2-2,9 2 1,12-1-4,11-5 0,15-1 0,12-6 0,10-5 0,2-3 0,7-2 0,-3-1 0,-6 1 0,-5 1 0,-11 3 0,-11 4 0,-11 3 0,-10 6 0,-12 1 0,-7 2 0,0 1 0,-1-5 0,8 2 0,3-14-8,21 5-7,-3-22-3,30-1-5,-8-23-6,32 10-3,-6-23-7,13-2 1,-1-8 4</inkml:trace>
  <inkml:trace contextRef="#ctx0" brushRef="#br1" timeOffset="61729.5307">12083 6383 91,'-19'26'40,"1"-13"0,10 4 1,8-17-24,6 13-11,8-13-1,14-1 0,10-7-2,8-5 0,0-5-1,4-8-2,-2-3 2,-7-1-4,-7-1 2,-6-1-1,-16 2 1,-10 3-1,-14 9 1,-12 9 1,-17 11 0,-10 14 1,-6 12-2,-2 10 0,1 9 0,10 9 0,9-1 0,17-2 0,22-5 0,24-11 0,23-7 0,19-17-2,30-2-12,11-24-4,37 2-4,-4-26-3,39 12-7,-8-22-3,17 6-4,-3-5 3,-7-3 8</inkml:trace>
  <inkml:trace contextRef="#ctx0" brushRef="#br1" timeOffset="62242.5601">14172 5503 102,'0'0'39,"14"4"0,-17 17 2,3 23-31,-2 10-6,-10 18-3,-2 13 3,-1 10-3,-3 10 1,-2-1 1,3-2-3,5-7 1,9-15-2,8-14-1,14-13-3,11-28-7,29-5-8,-7-34-6,29-1-11,-8-25-2,13-4 0,-9-15 0</inkml:trace>
  <inkml:trace contextRef="#ctx0" brushRef="#br1" timeOffset="62413.5699">14812 6052 113,'-32'7'39,"9"19"2,-12 6-2,2 15-33,3 4-3,3 4 0,8-2-3,5-5 0,14-4-4,5-19-8,27 2-8,-9-31-9,20 0-11,1-22-1,11-4 2,-7-16-1</inkml:trace>
  <inkml:trace contextRef="#ctx0" brushRef="#br1" timeOffset="63060.6069">14937 5845 117,'-14'-4'40,"-3"3"1,14 18-1,-6 0-36,14 6-1,3 6-1,6 2 1,-1 7-1,1 4 1,-3 0-3,0 7 0,-8-3 0,-3 1 0,-3-1 0,-5-4 0,1-4 0,-3-7 0,1-7 0,6-11 0,3-13 0,12-7 0,7-17 0,5-6 0,6-8 0,5-7 0,6-8 0,-3-3 0,-1 6 0,-7 5 0,-2 8 0,-10 13 0,-4 12 0,-14 12 0,5 16 0,-10 10 0,-3 9 0,-1 5 0,4 2 0,0 3 0,3-7 0,7-4 0,5-9 0,9-10 0,10-10 0,8-12 0,2-6 0,7-12 0,1-6 0,1-2 0,-2-3 0,-7 4 0,-6 6 0,-10 6 0,-6 14 0,-17 6 0,10 18 0,-17 6 0,-4 10 0,-3 6 0,0 3 0,2 7 0,4 0 0,4-9 0,11 3-2,2-19-9,18 4-4,-9-23-3,22 8-2,-15-30-7,23 10-1,-23-28-2,18 8 3,-15-14 0,1-2 1</inkml:trace>
  <inkml:trace contextRef="#ctx0" brushRef="#br1" timeOffset="63410.6269">15975 6156 125,'-16'9'38,"17"5"1,-1-14-7,12 9-29,9-5 0,10 0 0,6-8-1,7 0 0,3-7-1,-1-4 0,-3-4 1,-6-8-2,-7-2 1,-5-3 0,-11-4-1,-10 2 2,-8 0-2,-9 10 0,-10 6 0,-6 14 0,-8 16 0,-5 11 0,-2 14 0,3 10 0,1 7 0,10 4 0,13-2 0,11-6 0,13-5-2,12-16-6,23 3-6,0-24-4,29 8-5,-3-28-4,32 12-5,-9-20-3,26 5-3,0-6 4</inkml:trace>
  <inkml:trace contextRef="#ctx0" brushRef="#br1" timeOffset="64095.6661">17068 5985 85,'-8'-17'39,"8"17"0,-14 1 1,8 29-17,-16-10-17,2 13-2,-1 5-1,-2 11-1,-5 4 1,3 4 1,2-2-2,4-3 1,13-8-1,11-8-2,13-12 0,14-15 0,12-11 0,9-12 0,8-13 0,4-8 0,3-9 0,-6-1 0,-3-2 0,-8 2 0,-10 4 0,-10 8 0,-8 8 0,-10 11-2,-13 14 2,0 0 0,-11 33-1,-1 3 0,-3 8 1,2 5 2,1 3-2,9 1 2,6-8-2,10-4 0,10-14 0,6-11 0,8-13 0,4-14 0,-1-13 0,2-9 0,-4-12 0,-4-5 0,-3-5 0,-8-3 0,-2 2 0,-7 4 0,0 10 0,-5 5 0,4 15-8,-4 2-3,14 21-4,-8-8-2,16 28-2,-11-17-5,26 23-2,-15-18-1,21 14-2,-10-9 3,3-5-1,0 3 3</inkml:trace>
  <inkml:trace contextRef="#ctx0" brushRef="#br1" timeOffset="64493.6888">18314 6064 117,'-14'-9'38,"-14"-9"2,2 15-1,-12 0-35,-4 9 0,-10 11 0,3 8-1,-3 9 1,2 9-2,6 0-2,10 2 0,10-3 0,14-3 0,16-8 0,13-11 0,18-9 0,10-11 0,6-8 0,5-10 0,0-6 0,0-9 0,-10-1 0,-3-2 0,-13 2 0,-9 2 0,-7 11 0,-10 5 0,-6 16 0,0 0 0,-14 18 0,5 8 0,0 8 0,3 5 0,2 1 0,9-4 0,11 0-6,4-16-4,18 2-5,-4-30-1,22 7-4,-8-30-6,24 7 0,-16-29-4,20 2 1,-13-14 0,0-8 2</inkml:trace>
  <inkml:trace contextRef="#ctx0" brushRef="#br1" timeOffset="64703.7009">19098 5590 110,'-32'21'40,"-5"32"2,-12 5-1,3 16-34,-6 8-1,3 4-3,3 4-2,4-6 1,13-4-4,6-12 0,11-4-5,0-22-6,24 6-6,-14-32-2,25 3-7,-23-19-7,27-20-3,-14-10-2,0-5 7</inkml:trace>
  <inkml:trace contextRef="#ctx0" brushRef="#br1" timeOffset="64905.7124">18673 6083 102,'-15'-11'41,"-7"1"2,22 10-2,0 0-18,0 0-20,28 1-1,15-1-2,7-1 0,9-1 0,9-1-3,-1-3-2,8 8-8,-17-16-4,13 19-4,-32-19-5,12 17-7,-23-14-4,2 10-2,-10-5 3</inkml:trace>
  <inkml:trace contextRef="#ctx0" brushRef="#br1" timeOffset="65529.7481">19259 6112 97,'-24'23'39,"14"4"2,-3-13-2,19 9-22,-6-23-14,24 14 0,5-15-1,9-4-1,6-5 0,3-5-1,0-3 1,-1-5-1,-6-1 0,-2 1 0,-11-3 1,-9 0 0,-12 1 0,-7 6 1,-13-2-1,-10 12 0,-12 5 0,-3 9 0,-3 12 1,0 6-2,5 8 0,4 5 0,11 4 0,12-2 0,13-4 0,15-3 0,7-13 0,11-3 0,6-8 0,10-6 0,-1-4 0,2-5 0,-3 0 0,-4-1 0,-3 4 0,-9 4 0,-8 7 0,-10 7 0,-11 9 0,-6 5 0,-8 4 0,-3 4 0,-5-1 0,2 0 0,0-7 0,3-7 0,12-20 0,-7 11 0,7-11 0,17-28 0,-1-1 0,0-7 0,4-4 0,2-6 0,-2 2 0,0 5 0,-1 0 0,-2 11 0,3 3 0,-5 6 0,8 13-6,-4-8-5,19 17-4,-5-16-3,33 19-3,-8-24-5,38 18-2,-4-23-3,33 4 0,13-6 0,8-15 3</inkml:trace>
  <inkml:trace contextRef="#ctx0" brushRef="#br1" timeOffset="66115.7816">22125 5319 103,'-26'-34'37,"-20"7"2,4 30-8,-29 12-23,6 30-1,-10 20 0,-4 24-2,1 16 0,9 8-1,11 4-1,9 1 0,21-8 0,18-12-3,16-13-3,16-17 1,16-10-4,1-20-2,15 1-10,-18-31-6,10 8-8,-25-23-5,-3-1 0,-18-13-3,-12-8 5</inkml:trace>
  <inkml:trace contextRef="#ctx0" brushRef="#br1" timeOffset="66867.8246">21296 6071 124,'-25'-18'41,"25"18"2,12-21-2,32 13-37,14-5-2,24 0-2,23-5 0,9 3 0,9 0 0,-1 4 0,-8 4 0,-12 3 0,-16 7 0,-20 2 0,-24 9 0,-19 2 0,-21 7 0,-11 2 0,-19 5 0,-5 4 0,-11 4 0,-5 6 0,3-2 0,4-2 0,12-2 0,12-5 0,19-6 0,18-10 0,18-10 0,13-10 0,12-11 0,7-6 0,1-10 0,-4-5 0,-5-5 0,-14-6 0,-10 2 0,-12-3 0,-11 4 0,-13 5 0,-6 4 0,-4 7 0,-5 7 0,5 3 0,9 17 0,0-11 0,15 14 0,10 3 0,9 3 0,4 4 0,8 1 0,-2 7 0,-3 6 0,-8 1 0,-8 9 0,-15 3 0,-12 6 0,-7-3 0,-10 3 0,-8-8 0,1-2 0,0-10 0,4-6 0,8-13 0,14-7 0,0-16 0,14-6 0,7-7 0,7-5 0,4-5 0,7-2 0,1 2 0,3 4 0,0 1 0,4 6 0,0 4 0,6 4 0,3 3 0,10 11 0,-6-7-6,11 16-10,-11-16-1,16 22-3,-22-24-2,16 22-5,-32-27 1,4 11 2,-31-16 0,-17 2 1,-41-5-1,-43-10 0</inkml:trace>
  <inkml:trace contextRef="#ctx0" brushRef="#br1" timeOffset="67550.8637">1374 8132 100,'0'0'39,"0"0"2,9 12-3,-17 14-35,10 18-1,3 16 0,0 21 1,4 15-1,-1 24 0,1 13 0,-4 6-1,-2 0-1,1-7-1,-1-6 0,2-21-4,3-7-5,-9-40-17,20-10-12,-8-34 1,12-13-2,-8-28 2</inkml:trace>
  <inkml:trace contextRef="#ctx0" brushRef="#br1" timeOffset="67767.8761">1236 8988 113,'-39'-2'41,"1"-2"1,28 12-2,10-8-35,25 2-3,16-11 1,18-8-2,19-5-2,15-6-1,17-3-1,-1-5-5,14 11-9,-22-14-4,5 24-8,-29-13-4,-6 18-6,-27-2-1,-12 11 2</inkml:trace>
  <inkml:trace contextRef="#ctx0" brushRef="#br1" timeOffset="68121.8964">2011 8961 107,'0'19'39,"24"2"0,3-19-2,17-5-32,5-8-1,16-9 0,-1-7-1,1-5 0,-8-8-1,-9-2 1,-11 1-2,-12-2 1,-17 8-2,-16-1 1,-17 8-1,-8 7 1,-12 13-2,-5 15 1,-3 14 1,-4 14-1,2 13 0,8 12 0,10 7 0,12 4 0,16 0-1,17-9-2,25-9-2,15-21-5,37-6-6,1-32-3,26 0-4,-7-35-6,24 5-3,-17-24-6,8 0 2,-18-5 4</inkml:trace>
  <inkml:trace contextRef="#ctx0" brushRef="#br1" timeOffset="68443.9148">3249 8686 98,'-36'26'41,"-21"1"1,2 18-2,-12-13-17,12 12-21,9-1 0,13-1-2,11-5 2,17-4-2,14-12 1,19-6 0,14-6-1,14-6 0,7-3 0,-3-3 1,-1 1-1,-6 4 0,-6 9 0,-17 7 2,-13 7-2,-12 11 0,-16 5 0,-10 1 0,-5 7 0,-7-4 0,7-3-4,-4-11 0,12 1-4,2-24-5,30-1-5,-8-33-3,31 3-5,-8-40-3,27-3-5,1-26-4,12-18 3</inkml:trace>
  <inkml:trace contextRef="#ctx0" brushRef="#br1" timeOffset="68670.9278">4027 7981 91,'-34'17'42,"-3"31"0,-16 9-1,12 26-19,0 4-19,4 12 0,8 8 0,10 5-1,5-1-2,9-4-1,11-3-2,0-13-3,11 0-6,-12-30-9,14 7-8,-19-35-5,10-1-5,-10-32 0,0 0 1</inkml:trace>
  <inkml:trace contextRef="#ctx0" brushRef="#br1" timeOffset="69023.948">3734 8699 122,'0'0'42,"8"15"0,-8-15-1,24 20-39,1-14 0,13-6 0,10-6-2,6-8 2,8-2-4,4-7 2,-3 0-1,-3 2 1,-7 1-1,-11 8 2,-8 12-1,-11 11 1,-9 14 1,-10 8-2,-11 15 0,0 8 0,-5 7 0,0 6 0,-2 2 0,4-9 0,8-4-7,0-24-5,19-5-5,-17-29-4,36-15-6,-19-36-3,22 2-2,-17-32-4,15-3 0,-12-8 6</inkml:trace>
  <inkml:trace contextRef="#ctx0" brushRef="#br1" timeOffset="69121.9536">4468 8306 93,'-34'-44'34,"-3"10"-10,3 23-15,2 8-24,9 10-24,3-6-1,21 12 0</inkml:trace>
  <inkml:trace contextRef="#ctx0" brushRef="#br1" timeOffset="69706.987">5229 8652 112,'0'0'39,"0"0"1,-11-8-7,14 21-28,-16 2-1,1 12-1,-5 7 0,-3 13-1,-5 8 2,2 11-3,-3 1 0,5-4 0,3-4-1,5-6 1,6-15 0,9-19-1,10-20 1,8-21-1,7-17 1,5-16-1,5-10 0,3-10 1,2-4-1,-1 0 0,-4 7-1,1 11 0,-7 10 1,-3 13 0,-4 16-2,1 17 3,-6 14 1,2 18-1,-2 12-1,-1 10 0,3 8 0,2 1-3,7 5-1,2-15-6,15 5-8,-5-33-4,23 6-4,-12-35-5,23 2-3,-10-24-5,5-6 2</inkml:trace>
  <inkml:trace contextRef="#ctx0" brushRef="#br1" timeOffset="70195.0149">6274 8487 101,'-26'-17'39,"-21"1"1,1 23 1,-21 8-28,8 18-8,0 9 0,10 9-1,8 7 0,9 2-1,19-2-3,10-4 0,15-13 0,20-14 0,11-15 0,10-14 0,8-10 0,5-15 0,-4-11 0,2-10 0,-7-3 0,-7 0 0,-10 5 0,-10 5-2,-8 11 0,-10 13 2,-12 17-1,6 27 1,-13 14 1,-4 24-1,-5 17 1,-4 23-1,-4 14 3,2 9-3,-5 7 0,0-3 0,-5 0 0,2-14 0,2-13 0,-1-20 0,-2-23 0,-3-21 0,0-22 0,-1-24 0,3-23 0,0-22 0,3-18 0,5-23-4,17-6-8,-2-21-5,27 14-1,-1-18-4,36 30-4,-8-12-2,36 36-1,-6 1-1,22 21 2,7 19 1</inkml:trace>
  <inkml:trace contextRef="#ctx0" brushRef="#br1" timeOffset="70346.0236">7024 8975 102,'-4'21'42,"-25"-18"1,7 5-2,-11-25-21,5 0-30,28 17-8,-29-27-7,29 27-9,-1-23-7,18 14-3,1-3 0</inkml:trace>
  <inkml:trace contextRef="#ctx0" brushRef="#br1" timeOffset="160348.1714">13648 2801 44,'0'0'34,"-8"-16"1,8 16 0,-22-24-13,22 24-12,-35-12-2,17 18-1,-15 7-2,2 17 0,-14 13-3,-2 21 0,-15 12 0,-4 20-1,-9 9 2,-3 14-2,3 4 1,10-2 0,20-1-1,20 2 0,25-4 0,27-4-1,28 1-1,23-9-2,21 0-3,9-22-19,19 5-12,-13-21 0,10-7-2,-10-21 1</inkml:trace>
  <inkml:trace contextRef="#ctx0" brushRef="#br1" timeOffset="161016.2096">15701 2721 49,'-4'-21'31,"2"-1"2,5 9 0,-11-6-24,8 19 1,5-12 1,5 21-2,-10-9-2,26 36-1,-1 0-3,10 13-1,11 12-1,7 12 0,2 9-1,1 9 0,-9 6 0,-10 6 0,-14 2 0,-23 4 0,-20-1 1,-20 1-1,-12-6 0,-13-6-1,3-9-3,-8-25-26,17-3-6,10-27-1,20-13-2</inkml:trace>
  <inkml:trace contextRef="#ctx0" brushRef="#br1" timeOffset="161632.2449">16110 4082 82,'18'-7'38,"-4"-7"-1,10 9 0,-12-6-33,9 5-1,-6-2 0,3 11-1,-18-3 1,17 12-2,-19 5 1,-3 6 0,-6 1-1,-4 9 1,-6 3-1,-2 2 0,0 1 0,-4-1 0,4-4 0,6-3 0,4-5 0,10-6 0,7-8 0,10-2 0,9-9 0,7-2-1,8-4 1,-1 0-1,-3-1 0,2 1-1,-6 5-2,-9-3-2,6 18-11,-27-15-20,23 7-2,-23-7-2,25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zY5-NZSzVw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29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1707137"/>
              </p:ext>
            </p:extLst>
          </p:nvPr>
        </p:nvGraphicFramePr>
        <p:xfrm>
          <a:off x="214283" y="685800"/>
          <a:ext cx="8750332" cy="49072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http://www.youtube.com/watch?v=ZzY5-NZSzVw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then draw a summary diagram, if not already done.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buzzwords of the water cycle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learning about the three main gases for Y9 Chemistry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three main gases; how to make them and how to test for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diffusion plus some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pages from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423960" y="1230480"/>
              <a:ext cx="1067760" cy="1776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16040" y="1224720"/>
                <a:ext cx="1082520" cy="179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627387"/>
              </p:ext>
            </p:extLst>
          </p:nvPr>
        </p:nvGraphicFramePr>
        <p:xfrm>
          <a:off x="228600" y="228600"/>
          <a:ext cx="8686800" cy="3779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Ecology Project Due 9 August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Presenting </a:t>
                      </a:r>
                      <a:r>
                        <a:rPr lang="en-NZ" sz="2800" smtClean="0"/>
                        <a:t>researched information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3040" y="135000"/>
              <a:ext cx="8364240" cy="3445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7200" y="126720"/>
                <a:ext cx="8396640" cy="347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81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1818</TotalTime>
  <Words>126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167</cp:revision>
  <dcterms:created xsi:type="dcterms:W3CDTF">2006-08-16T00:00:00Z</dcterms:created>
  <dcterms:modified xsi:type="dcterms:W3CDTF">2013-08-29T03:27:59Z</dcterms:modified>
</cp:coreProperties>
</file>