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20" r:id="rId5"/>
    <p:sldId id="319" r:id="rId6"/>
    <p:sldId id="32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4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1:56:08.6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724 1298 92,'1'-16'36,"-6"1"0,5 15-1,0-15-33,0 15 1,1-10 0,-1 10 0,2 18-1,-2 4 0,0 9-1,-2 7 1,1 13-1,-2 10-2,-2 11 1,4 2-2,-3-1 0,-1-2-3,7 0-7,-9-15-25,12-11 1,-8-18-2,10-9 1</inkml:trace>
  <inkml:trace contextRef="#ctx0" brushRef="#br0" timeOffset="234.0134">448 1219 110,'-20'-9'38,"1"4"2,19 5-2,0 0-36,0 0 0,32-9-1,6 0-1,14 1 0,-52 8-2,73-9-3,-73 9-5,97-10-21,-48 5-8,0 1 1,55 3-1</inkml:trace>
  <inkml:trace contextRef="#ctx0" brushRef="#br0" timeOffset="422.0242">1254 1399 105,'-16'41'39,"-6"0"2,3 5-4,0-7-33,1 2-3,3-6 0,5-4-5,10-1-14,0-30-18,9 12-4,6-26 2,17-3-3</inkml:trace>
  <inkml:trace contextRef="#ctx0" brushRef="#br0" timeOffset="1000.0572">1514 1260 101,'-12'7'39,"12"-7"1,-2 12-2,2-12-35,14 17 0,-5 0 0,-7 6 0,1 5-1,-7 4-1,-1 8 1,-1-1-2,-5 1 0,0-5 1,2-4-2,-2-8 1,4-6-1,7-17 1,13-11 0,1-12 0,4-6 2,4-8-2,8-5 2,0-1-2,0 2 2,-2 6-2,-3 8 1,-8 6 0,-4 10-1,-13 11 0,0 0 1,7 23-1,-12-4 0,0 4-1,4 2 1,1-5 0,8-1 0,5-9 0,7-6 1,5-9 0,4-5 0,2-8 0,-2-2 0,0-1 1,-3 1-1,-6 2 0,-5 4 0,-6 4 0,-9 10-1,0 0 0,9 20 0,-12 2-2,-4 0 1,2 7-2,0 2-1,7 5-2,-8-11-6,24 4-20,-13-15-8,17-2 1,-6-14-3</inkml:trace>
  <inkml:trace contextRef="#ctx0" brushRef="#br0" timeOffset="1345.077">2123 1366 98,'-14'14'37,"19"1"3,-5-15-3,13 6-33,7-13-1,10-4 1,2-7-1,5-1 0,-4-8 0,-1 3-1,-6-7 1,-9 8-1,-12 2 0,-7 7-1,-13 7 1,-6 8-1,-6 9 0,-6 9-1,4 9 0,0 2 0,12 3 0,5 2 0,13-6-1,17-3-2,17-5-2,9-16-13,31-2-17,-8-5-5,14 0 0,-8-5-3</inkml:trace>
  <inkml:trace contextRef="#ctx0" brushRef="#br0" timeOffset="1818.104">570 2070 78,'-15'17'38,"-5"4"-1,6 17 1,-15-2-28,14 19-3,-6-1-2,9 7 0,1-1-3,6-1 0,9-7-3,8-15 0,16-6-7,-2-29-20,24 3-9,-6-20-2,12-1 2</inkml:trace>
  <inkml:trace contextRef="#ctx0" brushRef="#br0" timeOffset="2344.1341">843 2218 86,'-7'20'36,"-6"-5"0,4 16 2,-5-3-31,5 7-2,-4-3-1,5 3-1,1-7-1,2-3-1,2-8-1,3-4 1,0-13-1,10-4 0,2-9 0,2-7 0,0-9 1,0-2-1,0-4 0,-2 1 0,0 2 1,-4 5-1,-1 7 0,-4 6 1,-3 14-1,0 0 1,0 0-1,6 19 1,-6-4-1,6 1 0,2-2 1,6-2 0,3-5 0,9-7 0,2-8 0,5-4 0,3-7 1,-1-3-1,0 1 0,-4-3 0,-6 6 0,-3 4-1,-8 4 0,-4 5 0,-10 5 0,5 15-1,-5 5 0,-2 6-1,-1 7-1,-1 3-1,5 6-3,-4-11-2,18 12-20,-13-24-9,18 3 1,-3-23-1,8-3 2</inkml:trace>
  <inkml:trace contextRef="#ctx0" brushRef="#br0" timeOffset="2548.1458">1511 2189 94,'-14'38'38,"4"11"2,-5-8-3,10 1-31,-5-2-3,5-7-1,4-5-4,1-28-14,13 10-20,-4-26-2,13-3 0,1-16-3</inkml:trace>
  <inkml:trace contextRef="#ctx0" brushRef="#br0" timeOffset="2931.1677">1674 1821 94,'-2'-11'38,"-10"0"1,12 11-2,-17 3-30,17-3-3,-11 17-3,11-17-4,-6 20-8,6-20-23,9 12-5,-9-12 2,29 7-2</inkml:trace>
  <inkml:trace contextRef="#ctx0" brushRef="#br0" timeOffset="3326.1903">1813 2020 82,'0'19'38,"-10"-4"-1,9 9 1,-8-7-30,7 9-2,-7-7-1,5 3-1,-1-7-2,2 0-1,3-15 0,0 11-1,0-11 0,17-15 0,-5-2-1,2-3 1,3-3 0,-1-1 0,-3 3 1,1 1-1,-4 5 0,0 5 0,-10 10 0,0 0 1,11 5-2,-10 10 1,-1 7-1,1 4 0,4 7-2,-3-2-3,13 10-4,-13-23-17,21 13-11,-5-17 0,14 0 0,-2-21 1</inkml:trace>
  <inkml:trace contextRef="#ctx0" brushRef="#br0" timeOffset="3645.2085">2260 1900 92,'-14'8'39,"-11"-3"0,7 17-2,-3-1-32,6 2-2,-1 2 1,8 2-3,1-3 1,8-6-1,8-1-1,6-6 1,4-2-1,-1 0 1,1-2-1,-1 1 1,-3 2-1,-6 4 1,-6 2 0,-6 6 0,-10 2-1,-2 5 1,-5-1-2,0-2-1,3 5-8,-7-26-17,20 10-11,4-15-2,-1-12-1,7-10 0</inkml:trace>
  <inkml:trace contextRef="#ctx0" brushRef="#br0" timeOffset="15316.8761">2498 1509 79,'0'0'38,"-1"-20"-2,1 20-2,-10-7-24,10 7-4,0 0 0,0 0-2,3-14-1,7 12-1,7 2 0,4 3-1,5 11-1,1 11 0,2 11 1,-4 12-1,-7 9 1,-10 16-2,-6 9 2,-10 7-3,-10 6 2,-8 3 0,-3-6-1,-1-3 0,-2-8 0,4-17 0,7-11-3,-3-19-2,16-3-14,-6-36-17,14 5 1,-5-40-2,11 12 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2:10:54.76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6120 3561 33,'0'0'13,"0"0"0,4 10 0,-4-10-7,0 0-2,0 0 2,0 15-1,0-15 0,-2 12-1,2-12 0,0 0-2,-5 9 1,5-9 0,0 0-1,0 0 0,0 0 0,9-14-1,-9 14 2,7-17 0,-7 4-1,0 13 0,4-16 1,-4 16-1,-4-15 2,4 15-1,0 0 0,0 0 1,-10-10-1,10 10 0,0 0-1,0 0 0,0 0-1,0 0 0,0 0 0,-8 12-1,8-12 1,0 25-1,0-6 0,0 5 0,-1 6 0,0 5 1,-2 7-1,1 5 0,1 5 0,-3 3 0,3 5 0,2 0-1,-1 5 1,4-1-1,-1 4 0,2 0 0,0 1 1,-1 3-1,2 1 1,-4-1 0,3 3 2,-2 1-3,0 1 2,1 2-1,1 0 1,0 0-1,-1 3 1,4 0-1,-1-4 0,-1 2 0,0 4 2,0-2-1,-2 2 0,1 0 1,-5 0-1,1 4 0,-1 2 1,1-1-1,-2-3-1,0 2 2,0-2-2,1 0 2,-3 1-2,2 1 2,0-1-2,1 2 2,-1-1-2,0 2-1,1 1 1,-2 0 0,2 1 0,-2 3 0,-1 1 0,3 0 0,-5 2 0,2 4 1,-1-3-1,2 3-1,1 0 1,-3 0 0,4 1 0,0 1 0,4 3 1,-1 1-1,0-1 1,2 4 0,0 1 0,1-3-1,-2 2 2,2 3-2,-3-1 1,-2 3 0,0 0-1,0-1 2,-1-2-2,0 0 1,0-2-2,-1-2 2,2 1-2,0-3 2,-2 0-2,0-2 1,-1 1-1,-3-2 0,-2 2 1,2 3-2,-3 0 2,-1-2-1,-1 5 0,-2-1 0,3 0 1,-2 2 0,2-3 0,1 3 0,1-3 0,-1 1-1,2 1 0,4-2-1,-2 1 1,0 1 1,2 2-1,0-3 1,2 2-2,-2 0 3,1 0-2,-2 1 1,3 0 0,-1 1 0,0-2 0,1 3 0,-1-2 0,1 2-1,-2 2 0,2 1 1,-7 1-1,3 1 1,1-1-2,-3 0 0,1 3 0,1 1 1,-3-4 0,5-4 0,-3-1 0,2-4-1,3-3 3,0 0-2,5 0 1,0-4 0,-1-3 0,3 6-1,1-1 2,0 2 0,1 1 0,-2 1-1,-1-3 1,-4-6-1,3 2 1,-2-10-1,-2-5 0,1-7 1,-3-5 0,1-8 2,2-4-2,1 1 0,-4-7 0,2-4 0,1 1 0,3-6 0,-5-3-1,3-7 0,-2-6 1,2-5-1,-3-6-1,0-7 0,0-15-1,2 12 0,-2-12 0,0 0-3,6-14 0,-6 2-1,0 12-1,2-18 0,-2 18 0,3-9-2,-3 9-6,0 0-16,0 0 0,4 12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2:10:57.87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10699 279 18,'15'0'29,"-15"0"2,0 0-6,0 0-8,0 0-1,0 0-2,0 0-3,0 0-2,0 0-3,0 0-2,0 0-1,0 0-1,0 0 0,0 0-1,0 0 0,0 0 0,0 0 0,3 0 0,-3 0 0,0 0-1,0 0 1,0 0 0,0 0-1,-4 81 1,4-32-1,-5 4 1,5 0 1,0 3-1,0 1 0,0 0 0,0 1 0,0 29 0,-1 17 0,4-9-1,2-9 0,2-2-1,-2-4 1,-1-2 0,-3 0-1,3-6 0,-4 5 0,-3 3 2,1 0-3,2 0 2,-3 6-1,-1 0 1,2 6 0,-2 1 0,2 3 1,-1 1-2,0 3 3,-2 3-2,2 0 1,-1 0-1,-1-2 2,4-1-2,-2 5 0,1-6 0,2 5 0,-2 0 0,1 4 0,-4-1 1,2 4-2,-3 2 1,1 0 0,-3 5 0,2-3-1,0 3 1,1-4 0,0 1 1,2-2-2,-1 4 2,3-1-1,1-3 2,-1 2-2,1 1 1,0-3 0,-4 2 1,4-2-1,-1 3 1,0-3 0,-1-5-1,3 3 1,-2-7 0,4 0 0,-1-1-3,1-1 3,-1-4-2,3 1 2,-2-2-2,-2 4-1,3 1 1,-2 1-1,-2 5 0,2-2 0,0 3 1,-1 0-1,3 1-1,-1-1 2,1-2-1,0-1 0,3 0 0,-1-4 0,2-1 0,-4 1-1,4-3 4,-3 1-2,2-1 1,-2 4-1,-1-3 1,0 2-1,-1-1 1,2 3 0,-3-3 0,-1 3 0,2 3 0,-2-4 0,-1 2 0,2-2 0,-2-1-1,0-1 1,2-2-2,-3 0 1,1 0-1,-1-3 2,1 0-3,-2-1 3,2 0-2,0-2-1,-5-2 1,1 0 0,4-2 0,0 2 0,-4-2 0,3 2 0,0-3 1,2 2 2,-1 0-2,0 0-1,0 0 1,0-2 0,0 5 0,2 1-1,-4 2 1,3 2-1,-1 1 0,-2 4 1,2 3 0,-1 0 0,1 2 0,-3 2-1,3-1 1,-4 3-1,4 0 1,-4 0-1,2-1 1,-2-2 0,2 1-1,-1-3 0,-1 0 0,-1 2 1,1-4-1,0 0 1,-3-2-1,3 2 0,-2-3 0,-2-3 0,0 0 1,-2 0-1,1-2 1,0 1-1,0-2 1,-3 0-1,3 0 1,0 1 0,-2 4 0,2-1 0,0 3 0,-1-2 0,2 4 0,-5-1 0,5-3 0,0 1 1,-1-3-1,3-1 0,-1-2 0,0-4 1,4-8-1,-1 0 1,-4-4-1,4-4 0,2-6 0,-3-9 1,0-4-1,4-2 1,0-1 0,-3-5 0,3-4-1,1-3 1,-1-3-1,1-7 1,-2-6-2,2-5 1,-2-6-2,2-5 0,0-10-1,0 0 0,0 0-1,0 0-2,0 12-2,0-12-13,0 0-13,0 0-2,0 0-2,0 0 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2:06:08.69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3624 17580 28,'0'0'16,"12"-5"8,-12 5 1,0 0 0,-7-16-13,7 16-2,0 0-3,-1-10-1,1 10-3,0 0-1,-20 4 0,7 3-1,-5 5 0,-3 5 0,-6 4-1,0-1 2,-7 2-1,0 5 0,2-7 2,-1-2-1,1 0 0,2-6 0,0-1-1,30-11 1,0 0-1,0 0 0,-62 36 0,62-36-1,0 0 3,-51 29-3,51-29 3,0 0-3,0 0-1,-56 38-4,56-38-11,0 0-18,0 0-4,0 0 0,0 0 0</inkml:trace>
  <inkml:trace contextRef="#ctx0" brushRef="#br0" timeOffset="478.0273">3341 17602 50,'-10'-13'37,"10"13"-1,-9-12-10,9 12-19,-9-12-1,9 12 0,0-12-1,0 12-1,0 0-1,0 0-1,0 0 0,0 0 0,0 0 0,4 15-2,-1-3 1,-1 5 0,0 1-1,4-4 0,3 6 1,8-4-2,1-4 1,10 5 0,2-6 0,5 0 1,-2 0-1,4 2 0,-3-1 1,-4-2-1,-30-10 0,0 0 0,0 0-1,0 0 0,49 35-1,-49-35 3,0 0-4,0 0 2,0 0-2,0 0-3,0 0-22,0 0-6,0 0-4,0 0-2</inkml:trace>
  <inkml:trace contextRef="#ctx0" brushRef="#br0" timeOffset="6051.3461">4270 14042 19,'0'0'28,"5"-15"1,-5 15-6,0 0-7,0 0-2,0 0-5,0 0-1,0 0-2,0 0-2,0 0 0,-9 14-3,-1-2 1,-4 13-1,-7 1 0,0 13 0,-9 3-1,0 6 2,-4 5 0,-1-1-1,2-2 0,3-6 0,3-6-2,7-12 0,5-4-4,5-24-9,10 2-20,5-14-1,10-6 1,-5-11-1</inkml:trace>
  <inkml:trace contextRef="#ctx0" brushRef="#br0" timeOffset="6328.3619">4069 14132 50,'0'0'36,"-13"-16"0,13 16 0,-11-12-27,11 12-1,0 0-4,0 0 0,9 0-1,-9 0 0,20 15-2,-5-2 1,2 0-1,3 5 0,0-1 0,2 4 0,0-4-1,1-1 0,3-1 0,0-3-2,-1-4-1,-1-6-1,2 8-5,-11-17-27,11 11 1,-16-9-3,4 7 0</inkml:trace>
  <inkml:trace contextRef="#ctx0" brushRef="#br0" timeOffset="8690.497">3291 6625 37,'0'0'29,"-12"-2"3,12 2-2,-9-12-9,9 12-9,-13-3-1,13 3-3,-24 2-1,9 1-1,-7-5 0,0 7-1,-10-10 0,5 5 0,-8-5-1,2 2-1,-5-3-1,-3 4-1,-6 2 0,-4 1 0,-2 5-1,-6 2 0,-4 2 1,1 2-1,-4-2 0,3-2-1,6 1-1,1-9-4,19 8-19,-5-16-11,19 3-2,6-13 1,19 7-1</inkml:trace>
  <inkml:trace contextRef="#ctx0" brushRef="#br0" timeOffset="9290.5314">3161 6992 58,'0'0'33,"-14"-9"1,-4 4 0,4 13-16,-15-14-7,5 12-2,-13-9-3,5 8-1,-9-5-1,-1 4 0,-7-6-1,1 1 0,-5-2-1,-1-1 0,-4 1 1,-2-3-1,0 3-1,3 4 0,-1 3-1,3 6 0,8 6-1,6-2-2,11 8-5,1-10-27,23 7-3,6-19 0,14 5-1</inkml:trace>
  <inkml:trace contextRef="#ctx0" brushRef="#br0" timeOffset="10687.6113">2705 6397 12,'-7'-13'23,"7"13"3,-3-16 3,3 16-12,-8-22-1,8 22-1,0-20 0,0 20-2,2-11-1,-2 11-3,0 0-3,3 32-1,-8 1-1,2 18 0,-4 11-1,-1 13-1,-3 7 0,2 8 0,0-2-1,-2-6 0,3-6-3,4-16-5,9-4-10,-4-20-19,9-7 1,2-17-3,8-3 2</inkml:trace>
  <inkml:trace contextRef="#ctx0" brushRef="#br0" timeOffset="11515.6586">727 6779 79,'-7'-18'38,"19"11"-2,-5-9 2,12 3-25,5-4-9,6 4 0,1-1-1,7 2-1,-5 7 0,-1 4-1,-8 9 0,-5 10 0,-19 10 0,-7 12 0,-15 9 1,-12 6 0,-2 4-1,-3 1 0,3-5 0,3-5-1,11-11 0,12-15 0,18-12-1,13-12 1,18-10-3,7-15-1,13 8-13,-7-18-18,14 7-3,-13-6 1,-1 11-2</inkml:trace>
  <inkml:trace contextRef="#ctx0" brushRef="#br0" timeOffset="12016.6873">1273 6463 83,'-5'-11'35,"5"11"0,-13 3-7,-3-4-17,8 17-2,-10-6-3,7 10-2,-3 0 0,4 5-2,3-1 0,5 3 0,5-4-1,5-2 1,6-7-1,6-4 0,2-8 0,4-2 0,-1-10 0,-1-2 0,-3-8-1,-3-2 1,-6 0-1,-9 0-1,-6 2 1,-7 4-1,-8 8 0,0 2-2,-2 14-2,-3-4-6,16 13-24,-7-6-2,23 7 0,-9-18-1</inkml:trace>
  <inkml:trace contextRef="#ctx0" brushRef="#br0" timeOffset="12169.696">1598 6575 115,'0'0'39,"-14"1"0,-4-8-2,-4 4-36,6 0-4,-4-14-23,20 17-12,-14-19-1,14 19 0,6-21-3</inkml:trace>
  <inkml:trace contextRef="#ctx0" brushRef="#br0" timeOffset="15960.9129">5138 14080 40,'0'0'35,"0"0"0,5-15 0,-5 15-26,0 0-3,-2 13-2,-8 2 0,-2 9-1,-9 4-1,-4 8 1,-3 5-1,-4 4 0,1-5 0,4-2-2,2-6-2,4-13-6,21-3-26,0-16-2,0 0-2,5-28 2</inkml:trace>
  <inkml:trace contextRef="#ctx0" brushRef="#br0" timeOffset="16173.9251">4979 14140 48,'1'-14'35,"-8"-2"2,7 16-2,-5-12-24,5 12 0,5 13-4,4 4-1,-3 0-1,3 4-2,3 1 0,5 3 0,3-4-3,5-7-2,9 6-8,-5-20-28,23 2-1,-6-13-2,13 1 0</inkml:trace>
  <inkml:trace contextRef="#ctx0" brushRef="#br0" timeOffset="20713.1847">5961 13699 25,'0'0'28,"0"0"-3,11 0-5,-11 0-4,0 0 2,0 0-7,0 0-4,0 0-1,-5 14-2,-5-2-1,3 5-1,-5 8 0,-2 4 1,-2 6-1,-2 5 0,-3 2-1,0-1 0,3-2-1,2-4 0,1-6-1,3-8-4,11-2-5,1-19-23,0 0-3,0 0 1,10-19-1</inkml:trace>
  <inkml:trace contextRef="#ctx0" brushRef="#br0" timeOffset="20990.2005">5839 13839 24,'0'0'32,"-4"-21"2,4 21 0,-10-18-15,10 18-6,0 0-3,0 0-2,0 0-3,0 0 0,0-13-1,0 13 0,14 6-1,0 3 0,-1 3 0,7 5 0,-2 2-2,2 2 1,-1 3-3,2 2 0,1-1-4,-8-14-10,11 10-24,-13-16 0,11 1-2,-3-13 1</inkml:trace>
  <inkml:trace contextRef="#ctx0" brushRef="#br0" timeOffset="28542.6325">6784 12108 50,'6'-11'24,"-6"11"5,0 0-1,0 0-12,0 0-7,0 0-3,0 0-1,0 0-1,0 0-1,0 0-1,0 0 1,-12 12-1,-1-1 1,-5 6 0,-2 0-1,-4 9 1,-3-3-1,-1 4 1,0-1-1,1 0 0,2-3-1,6-2 0,1-3-1,6-4 0,6-2-2,6-12 0,-3 14-2,3-14-1,11 2-4,-8-16-8,15 14-16,-15-13-3,9 8 0,-3-9 1</inkml:trace>
  <inkml:trace contextRef="#ctx0" brushRef="#br0" timeOffset="28931.6548">6622 12234 27,'0'0'32,"0"0"3,-2-13-3,2 13-11,0 0-6,0 0-2,0 0-5,0 0-2,-12 0-1,12 0-1,0 0-1,0 0-1,0 0 0,0 0-1,0 0 0,0 0 0,14 8 0,-14-8 0,12 14-1,-12-14 1,17 20 0,-12-9-1,-5-11 1,14 19-1,-14-19 0,17 17 1,-17-17-1,20 11-1,-6-7 1,0-1-1,2 2 0,1-2 0,-1 3-1,0-4-2,1 5-2,-17-7-2,18 13-3,-18-13-10,0 0-15,0 0 1,-12 20-3,-2-20 4</inkml:trace>
  <inkml:trace contextRef="#ctx0" brushRef="#br0" timeOffset="29465.6853">6708 12263 12,'0'0'28,"-17"-21"1,10 10 1,7 11-14,-17-21-3,17 21-2,-8-19-2,8 19-1,-7-15-1,7 15 0,0 0-1,-5-10-2,5 10 1,0 0-2,-10-16 0,10 16-1,-5-15 1,5 15-2,-5-14 1,5 14 0,-5-14 0,5 14-1,0 0 1,-4-13-1,4 13 0,0 0 0,0 0 0,0 0-1,0 0 1,-3 13-1,3-13 0,13 14 0,0-3 0,2 5 1,1-1-1,7 5 0,4 2 0,0 0 0,0 3 0,1-2 0,-4-1 0,1 0 0,-2-2-1,-6-8 0,0 1 0,-4-8-1,0-1 0,-13-4-2,19-1-3,-20-13-15,1 14-15,9-12 0,-9 12 0,1-11 0</inkml:trace>
  <inkml:trace contextRef="#ctx0" brushRef="#br0" timeOffset="36902.1106">7687 9513 5,'0'0'25,"1"13"2,-1-13-1,-19 9-6,11 6-1,-12-5 1,8 14-9,-17 0-2,7 15-1,-13 0-1,9 12-1,-11-1-2,6-1 0,4-4-3,2-5-2,10-4-6,-2-22-9,15 2-16,2-16-2,0 0 0,0 0 0</inkml:trace>
  <inkml:trace contextRef="#ctx0" brushRef="#br0" timeOffset="37269.1316">7497 9643 36,'0'0'31,"-13"-18"2,13 18 0,-9-20-9,9 20-10,-9-13-2,9 13-3,0 0-1,0 0-2,-14-8-1,14 8-1,0 0-1,0 0 0,0 0 0,0 0-1,7 16-1,4-3 0,1 2-1,4 5 1,6 3-1,4 4 0,0 2 0,2 1 0,0 0-1,-5-4 0,-2 4-2,-5-11-3,6 11-19,-22-30-13,19 23 1,-19-23-1,18 7 0</inkml:trace>
  <inkml:trace contextRef="#ctx0" brushRef="#br0" timeOffset="123856.0841">8538 7242 25,'0'0'26,"10"-18"0,-10 18-7,0 0-4,-5-10-1,5 10-3,0 0-2,-11 16-2,11-16 0,-12 9-1,12-9 1,-15 15-1,3-4-1,-1 6-1,-6 4-1,-1 9-1,-8 6 0,-1 5-1,0 2-1,1 3 1,1-6-1,2-2 0,7-7-2,4-12-2,10 5-10,4-24-20,0 0 1,0 0-1,12-9 0</inkml:trace>
  <inkml:trace contextRef="#ctx0" brushRef="#br0" timeOffset="124225.1052">8314 7297 64,'0'0'33,"-19"-19"0,19 19 0,-16-17-23,16 17-2,-8-19-1,8 19 0,-8-20-3,8 20 1,-7-14-3,7 14 2,0 0-3,0 0 0,0 0 1,0 0-1,0 23 1,10-5-1,3 2 0,3 5 0,4 1 0,5-2 0,1 3-1,-3-3 0,1-1-1,1-1-1,-2-1-3,-9-11-6,10 9-24,-16-15-1,11 6-1,-19-10-1</inkml:trace>
  <inkml:trace contextRef="#ctx0" brushRef="#br0" timeOffset="133306.6247">9284 3331 9,'0'0'23,"5"-10"2,-5 10-2,0 0-4,0 0-5,0 0-2,5-13-1,-5 13-3,0 0 0,0 0-1,1-10-1,-1 10 0,0 0-3,0 0 0,4-14-1,-4 14 0,0 0 0,0 0-1,0 0 0,6-9 0,-6 9 0,0 0-1,0 0 1,0 0 0,0 0 0,0 0 0,0 0 0,0 0 0,0 0 0,-4 18 0,-6-4 0,-5 5-1,1 7 1,-9 5-1,-6 6 1,1 2-1,-6 3 1,6-3-1,0-3 0,1-1 1,7-10-1,4-6 0,6-6-1,10-13-1,-7 11-2,7-11-3,0 0-11,9-18-15,1 12-1,-6-9 0,7 6 0</inkml:trace>
  <inkml:trace contextRef="#ctx0" brushRef="#br0" timeOffset="133666.6453">9104 3388 45,'0'0'31,"-6"-20"1,6 20 0,-6-22-17,6 22-2,-5-11-3,5 11-3,0 0-1,0 0-1,0 0-2,0 0 0,0 0-1,13 8-2,-2 2 2,4 5-2,3-1 2,2 5-2,5 0 1,1 2-2,2 0 2,-5-3-2,-1 1-1,-5-8-2,5 8-6,-22-19-23,22 17-2,-22-17 0,22 7-2</inkml:trace>
  <inkml:trace contextRef="#ctx0" brushRef="#br0" timeOffset="142655.1594">10179 1187 39,'0'-36'12,"0"36"6,0 0 2,0 0 1,16-6-11,-16 6 0,0 0 0,0 0-3,0 0 0,10 0-1,-10 0-1,0 0 0,0 0-2,-10 10 0,10-10-1,-7 18-1,1-3-1,-2-1 1,-1 6 0,-5 2 0,-1 4-1,-4 2 2,-4 4-1,1-2 1,-7 2-1,4-2 1,-3 4-1,3-2 0,-1-4 0,6-2 0,4-5-1,2-4 0,6-2 0,1-4 0,7-11 0,0 0-1,0 0 0,0 0 0,0 0-1,0 0-1,0 0-5,-5-11-12,5 11-12,5-11-2,-5 11 0,7-13 1</inkml:trace>
  <inkml:trace contextRef="#ctx0" brushRef="#br0" timeOffset="143219.1916">9956 1189 48,'0'0'31,"0"0"2,0 0 0,0 0-20,-10 0-1,10 0-2,0 0-3,0 0-2,1 10-1,-1-10-1,0 0-1,0 0 0,0 0 0,5 15-1,-5-15 1,10 19-1,-1-7 0,2 7-1,1 0 0,5 6 1,2 0-1,0 2 0,-1 1 0,-1-3 0,2-1-1,-2 2 1,-2-1 0,-4-6 0,1 2-1,-3-4 1,-2-5 0,1 0-1,-8-12 0,13 13 0,-13-13 0,10 1 0,-10-1-2,0 0 0,13-4-3,-13 4-2,0 0-9,-2-13-16,2 13 0,0 0-2,0 0 2</inkml:trace>
  <inkml:trace contextRef="#ctx0" brushRef="#br0" timeOffset="151108.6429">10988 890 6,'0'0'23,"0"0"-1,0 0-1,0 0-4,0 0-2,0 0-2,0 0-2,0 0-3,0 0-2,0 0 0,0 0-1,0 0 1,0 0-1,0 0 1,0 0-2,0 0 0,0 0 0,0 0-1,0 0 0,0 0-1,0 0-1,0 0 0,0 0 1,0 0-2,0 0 1,0 0 1,0 0 0,0 0 0,0 0 0,0 0 0,-54 50 1,6-9-1,0 3 0,-4 2-1,2-2 0,7-2-1,1-7-1,14-8-1,20-16-2,8-11-2,0 0-5,0 0-24,0 0-1,0 0-1,0 0 2</inkml:trace>
  <inkml:trace contextRef="#ctx0" brushRef="#br0" timeOffset="151514.6661">10832 901 58,'0'0'34,"0"0"0,0 0 0,0 0-22,0 0-4,0 0-1,0 0-3,0 0 0,0 0 1,0 0-2,0 0-1,0 0 1,0 0-2,0 0 0,0 0 0,0 0 0,0 0 1,0 0-1,0 0 1,0 0-1,0 0 1,54 31-1,-54-31 1,0 0-2,55 48 0,-37-21 0,24 10-1,-4-4-1,-2-1-1,-3-6-2,-11-10-6,-2-9-26,-20-7 1,0 0-1,11 1 0</inkml:trace>
  <inkml:trace contextRef="#ctx0" brushRef="#br0" timeOffset="157470.0067">11782 310 20,'0'0'24,"0"0"2,0 0-11,0 0-5,0 0 1,0 0 0,30-29-2,-30 29-1,0 0 0,0 0 0,0 0-1,0 0 0,0 0-1,0 0 0,0 0-2,0 0 0,0 0-1,0 0 0,0 0 0,0 0-1,0 0 0,-28 30 1,28-30-2,0 0 1,-32 59-2,32-59-1,0 0-3,-29 60-1,29-60-4,0 0-17,0 0-9,-33 58-2,33-58 1,0 0 0</inkml:trace>
  <inkml:trace contextRef="#ctx0" brushRef="#br0" timeOffset="157800.0256">11713 281 67,'0'0'37,"0"0"-1,0 0 2,-22 0-29,22 0-2,0 0-1,0 0-1,0 0 0,0 0-2,0 0 0,0 0-1,0 0-1,0 0 0,0 0 1,0 0-2,-3 0 0,3 0 1,0 0-1,35 59-1,-35-59 0,31 47-1,-31-47-4,32 49-12,-32-49-20,0 0-1,58 60-1,-58-60 2</inkml:trace>
  <inkml:trace contextRef="#ctx0" brushRef="#br0" timeOffset="209967.0094">12592 309 2,'0'0'17,"0"0"1,34-26 2,-34 26-4,0 0 0,0 0-1,0 0-2,0 0-3,0 0-1,0 0-1,0 0-3,0 0 0,0 0-2,0 0-1,0 0-1,0 0 1,0 0 0,0 0 0,-31 26 0,31-26 0,0 0 0,-25 63 0,25-63-1,0 0-2,-26 64-1,26-64-8,0 0-12,-18 53-11,18-53-1,0 0 0,0 0 1</inkml:trace>
  <inkml:trace contextRef="#ctx0" brushRef="#br0" timeOffset="210231.0245">12512 442 28,'0'0'33,"-5"-49"1,5 49 0,0 0-15,0 0-4,0 0-2,0 0-5,0 0-2,0 0-2,-39-47 0,39 47-2,0 0 0,0 0-1,0 0 0,0 0 0,0 0-1,0 0 0,0 0-2,53 55-3,-53-55-10,0 0-23,50 42 1,-50-42-1,0 0 1</inkml:trace>
  <inkml:trace contextRef="#ctx0" brushRef="#br0" timeOffset="211665.1065">13545 284 18,'0'0'17,"0"0"0,0 0-1,0 0 1,0 0-4,0 0-2,0 0-1,0 0-1,0 0-2,0 0 0,0 0-1,0 0-1,0 0 1,0 0-2,0 0 1,0 0-1,0 0 0,0 0 0,0 0-1,0 0-1,0 0 1,0 0-1,-48 0 1,48 0-3,0 0 2,0 0-1,0 0 0,0 0 1,0 0 0,0 0-2,0 0 2,0 0 0,-51 0 0,51 0-1,0 0 1,0 0-1,0 0-1,-26 0 2,26 0-2,0 0 1,-19 0-1,19 0 0,-17 32-2,17-32-1,-17 56-3,17-56-8,-13 51-18,13-51-5,0 0-2,-8 52 3</inkml:trace>
  <inkml:trace contextRef="#ctx0" brushRef="#br0" timeOffset="212025.1271">13380 284 47,'5'0'34,"-5"0"2,0 0 1,-7 0-18,7 0-10,0 0-1,0 0-2,0 0-2,-18 0-1,18 0 0,0 0 1,0 0-1,0 0 1,0 0-2,0 0 0,0 0 0,0 0 1,0 0-2,8 0 0,-8 0 1,0 0-1,22 0 0,-22 0 0,17 0 0,-17 0-1,22 0-1,-22 0 0,27 48-3,-27-48 0,32 47-4,-32-47-6,0 0-23,48 52-2,-48-52 0,0 0-1</inkml:trace>
  <inkml:trace contextRef="#ctx0" brushRef="#br0" timeOffset="223998.812">14263 285 32,'0'0'26,"19"0"-5,-19 0 0,0 0-5,0 0-3,0 0-2,0 0-2,0 0-2,0 0-1,0 0-1,0 0 0,0 0-1,0 0-1,0 0 0,0 0-1,0 0 0,0 0 0,0 0 0,0 0 1,0 0-2,-33 0 1,33 0-1,-19 0 0,19 0 0,-24 0 0,24 0-1,-23 8-1,23-8 0,-22 60-1,22-60-2,-21 56-4,21-56-11,0 0-14,-22 55-3,22-55 0,0 0 1</inkml:trace>
  <inkml:trace contextRef="#ctx0" brushRef="#br0" timeOffset="224360.8327">14152 285 52,'0'0'36,"1"0"-1,-1 0 1,0 0-19,-6 0-9,6 0-3,0 0-1,0 0 0,0 0-1,-19 0-1,19 0 1,0 0-2,0 0 0,0 0 1,0 0-1,0 0 1,0 0 0,0 0-1,0 0 0,0 0-1,0 0 2,0 0-2,0 0 0,0 0 1,60 0-2,-60 0 0,0 0 0,61 0 0,-61 0-1,48 0-2,-48 0-2,46 0-4,-46 0-12,0 0-16,63 0 1,-63 0-1,0 0 2</inkml:trace>
  <inkml:trace contextRef="#ctx0" brushRef="#br0" timeOffset="227168.9933">15044 287 3,'0'0'5,"0"0"-1,0 0-3,0 0 0,0 0-1,0 0-4</inkml:trace>
  <inkml:trace contextRef="#ctx0" brushRef="#br0" timeOffset="228153.0496">14936 286 13,'0'0'29,"-30"0"1,30 0 2,0 0-17,0 0 1,0 0-1,0 0-2,0 0-3,0 0 0,0 0-2,0 0-2,0 0-2,15 0-1,-15 0-1,20 0-2,-20 0 3,23 0-4,-23 0 0,27 0 1,-27 0-2,25 1 2,-25-1 0,0 0 1,0 0-1,0 0 0,55 0 2,-55 0-3,0 0 4,0 0-3,0 0-2,0 0 2,0 0 0,52 0 0,-52 0 0,0 0 0,0 0 0,0 0 2,0 0-1,0 0-1,0 0 1,0 0-1,0 0 1,0 0 0,0 0-2,0 0 1,0 0 0,0 0-1,0 0-1,0 0 1,0 0 1,0 0 0,0 0 0,0 0-2,0 0 2,0 0 1,0 0 0,45 0-2,-45 0-1,0 0 2,0 0-1,0 0 0,0 0 0,0 0-1,0 0 0,0 0 1,0 0-4,0 0-3,0 0-4,0 0-4,0 0-10,0 0-8,0 0-2,0 0 2</inkml:trace>
  <inkml:trace contextRef="#ctx0" brushRef="#br0" timeOffset="229258.1128">15007 287 7,'0'0'5,"0"0"-8</inkml:trace>
  <inkml:trace contextRef="#ctx0" brushRef="#br0" timeOffset="230249.1695">15007 287 20,'0'0'24,"0"0"0,0 0-2,0 0-4,0 0-3,0 0-3,0 0-2,0 0-3,0 0-1,0 0-1,0 0-1,0 0 1,0 0-1,0 0-1,0 0 1,0 0-1,0 0 1,0 0-1,0 0-1,0 0 0,0 0 0,0 0-2,0 0 0,0 0 1,0 0 0,0 0 0,0 0 0,0 0-1,0 0 1,0 0 1,0 0-1,0 0-1,0 0 0,17 0 0,-17 0 0,1 0 0,-1 0 0,2 0 0,-2 0 0,0 0 1,0 0-1,0 0 0,2 0-1,-2 0 2,0 0 0,0 0-1,0 0 1,0 0 0,0 0 0,0 0-2,0 0 2,0 0-1,0 0-1,0 0 1,0 0-1,-7 0-1,7 0 1,0 0 0,-6 0 1,6 0-2,0 0 3,-5 0 0,5 0-2,0 0 0,-4 0 1,4 0 0,0 0-2,-1-1 3,1 1-3,0 0 2,0 0-1,0 0 1,0 0 2,0 0-2,0 0 0,0 0-1,0 0 1,0 0 0,0 0 2,0 0-1,0 0-1,0 0 0,0 0 0,0 0-1,0 0 2,0 0-1,0 0 0,0 0-2,0 0 0,0 0 0,0 0 2,0 0 1,0 0-1,0 0 0,0 0-1,0 0 2,0 0-2,0 0-4,0 0-17,0 0-14,0 0-1,0 0-1,0 0 1</inkml:trace>
  <inkml:trace contextRef="#ctx0" brushRef="#br0" timeOffset="234899.4354">15045 287 9,'0'0'4,"0"0"-9</inkml:trace>
  <inkml:trace contextRef="#ctx0" brushRef="#br0" timeOffset="235898.4926">15059 287 27,'0'0'29,"0"0"4,0 0-1,0 0-19,0 0-1,0 0-2,0 0-2,0 0-1,0 0-3,0 0-1,0 0 0,7 0 1,-7 0-1,0 0 0,0 0-1,0 0 0,0 0 0,0 0 0,0 0-1,0 0 0,0 0 0,0 0-1,0 0 1,0 0-1,0 0 0,-9 0 0,9 0 0,0 0-1,0 0 1,2 0 0,-2 0 0,0 0 0,0 0 0,2 0 0,-2 0 1,0 0 0,0 0 0,0 0-1,3 27 1,-3-27-1,0 0 0,0 0 1,0 0-1,0 0 0,0 0 0,0 0 1,0 0-1,0 0 0,0 0 1,0 0-1,0 0 1,0 0-1,0 0 0,0 0 0,0 0 1,0 0-1,0 0 0,0 0 0,0 0 0,0 0 1,0 0 0,0 0-1,0 0 0,0 0 0,-11-27 0,11 27-1,0 0 0,-1 0 1,1 0 0,-2 0 0,2 0 0,0 0 1,0 0-1,0 0 0,0 0 1,0 0-3,0 0 1,0 0 0,2 0 0,-2 0 1,0 0 0,0 0 0,0 0 0,0 0 2,0 0-2,0 0 2,0 0-1,0 0-1,0 0 0,1 0 0,-1 0 0,1 0 0,-1 0 0,0 0-2,0 0-3,0 0-3,0 0-16,0 0-13,0 0-1,0 0 0,0 0 0</inkml:trace>
  <inkml:trace contextRef="#ctx0" brushRef="#br0" timeOffset="242914.8939">20150 296 19,'0'0'12,"0"0"0,0 0 4,0 0-3,0 0 1,0 0-2,0 0-2,0 0-1,0 0-1,0 0-1,0 0-2,0 0-1,0 0-1,-48 0 0,48 0-1,0 0-1,0 0 1,0 0 0,0 0 0,0 0 0,0 0-1,0 0 1,-49 0-1,49 0 1,0 0-1,0 0 0,0 0 1,0 0-2,0 0 2,-51-1-1,51 1-1,0 0 1,0 0-1,0 0 0,0 0 1,-50 0-1,50 0 1,0 0 0,0 0-1,0 0 1,0 0 0,-52 0-1,52 0 1,0 0 0,0 0-1,0 0 1,-48 0 0,48 0-1,0 0 1,0 0 0,0 0-1,-53 0 1,53 0 0,0 0-1,0 0 1,0 0-1,-54 0 1,54 0 0,0 0-1,0 0 1,-49 0-1,49 0 1,0 0 0,0 0 0,-46-1-1,46 1 1,0 0 0,0 0-1,-48 0 1,48 0-1,0 0 0,0 0 1,-47 0-1,47 0 1,0 0-1,0 0 0,-47 0 0,47 0 1,0 0-1,0 0 0,-48 0-1,48 0 2,0 0-1,0 0 1,-50 0 0,50 0 0,0 0-1,0 0 0,-52 0 1,52 0-1,0 0 0,0 0 0,-52 0 1,52 0-3,0 0 2,0 0 1,-56 0 0,56 0-1,0 0 0,0 0 0,-61 0-1,61 0 2,0 0 0,-52 0-1,52 0 0,0 0-1,-53 0 1,53 0 0,0 0 1,-56 0-1,56 0 0,0 0 0,-62-1 0,62 1 0,0 0 1,-68 0 0,68 0-1,-48 0 1,48 0 0,-48 0-1,48 0-1,-51 0 2,51 0-1,-52 0 0,52 0-1,-55 0 1,55 0 0,-57 0 0,57 0 0,-53 0 0,53 0-1,-57 0 2,57 0 0,-55 0-1,55 0-1,-58 0 0,58 0 1,-59 0-1,59 0 1,-62-1 1,62 1-2,-61 0 1,61 0 1,-61 0 0,61 0 0,-61 0 1,61 0-2,-61 0 0,61 0 0,-60 0-1,60 0 2,-58 0-2,58 0-1,-59 0 2,59 0 0,-58 0-2,58 0 2,-56 0 1,56 0-1,-55 0 0,55 0 1,-57 0-1,57 0 0,-60-1 2,60 1-1,-62 0-1,62 0-1,-62 0 2,62 0-1,-65 0-1,65 0 0,-62 0 1,62 0-1,-66 0 1,66 0 0,-61 0-1,61 0 1,-65 0 1,65 0 0,-61 0-1,61 0 0,-61 0 0,61 0 0,-59 0 1,59 0 0,-63-2-2,63 2 2,-63 0-1,63 0 1,-62 0-1,62 0 0,-63 0 0,63 0 0,-58 0 0,58 0 0,-61 0-1,61 0 0,-61 0 1,61 0 1,-57 0 0,57 0-2,-58 0 1,58 0 0,-57 0 2,57 0-1,-56 0-1,56 0-1,-59 0 1,59 0 0,-61-1 1,61 1-2,-62 0 2,62 0-2,-64 0 1,64 0 0,-64 0 0,64 0 0,-65 0 0,65 0 0,-66 0 0,66 0 1,-64 0-2,64 0 1,-66 0-1,66 0 1,-65 0-1,65 0 2,-61 0-1,61 0 1,-61 0-1,61 0 0,-62-1 0,62 1 1,-64 0-2,64 0 1,-62 0 0,62 0-1,-66 0 1,66 0 0,-60 0 0,60 0 0,-63 0 0,63 0-1,-61 0 1,61 0 1,-59-1-2,59 1 2,-61 0-1,61 0 0,-58 0 0,58 0 0,-55 0 0,55 0 0,-57 0 1,57 0-2,-58 0 1,58 0 0,-59 0 1,59 0-1,-61 0 1,61 0-1,-65 0 1,65 0 0,-63 0-1,63 0 0,-65-1-1,65 1 1,-66 0-1,66 0 1,-62 0 0,62 0 0,-64 0-1,64 0 2,-64 0-1,64 0 0,-62 0 0,62 0 0,-59 0 0,59 0 0,-57 0 1,57 0-2,-58 0 2,58 0-1,-54 0 0,54 0 0,-56 0 0,56 0 0,-54-1-1,54 1 2,-53 0-2,53 0 1,-48 0-1,48 0 1,-48 0 0,48 0-1,-46 0 2,46 0-1,0 0 1,-66 0-1,66 0 1,0 0-1,-59 0-1,59 0 2,0 0-1,-52 0 0,52 0 0,0 0 0,-51 0-1,51 0 1,0 0 0,-52 0 0,52 0 0,0 0-1,-47 0 1,47 0-1,0 0 1,-52 0 1,52 0-1,0 0 0,-55 0-1,55 0 1,0 0 0,-60 0 0,60 0 1,0 0-1,-59-1 0,59 1-1,0 0 2,-66 0 0,66 0-2,0 0 1,-61 0 0,61 0 0,0 0 0,-61 0 0,61 0 0,0 0 0,-56 0 2,56 0-2,0 0 1,-50 0-2,50 0 1,0 0 0,0 0-1,-58 0 2,58 0-2,0 0 1,0 0-1,-48 0 2,48 0-1,0 0 1,0 0-1,0 0-1,-53 0 1,53 0 0,0 0 1,0 0-2,0 0 1,-48 0 0,48 0 1,0 0-2,0 0 2,0 0-1,-48 0-1,48 0 2,0 0-1,0 0-1,0 0 1,-56 0 0,56 0 0,0 0 0,0 0 0,-55-2 0,55 2 0,0 0 1,-46 0-2,46 0 1,0 0-1,-52 0 2,52 0-1,0 0 0,-54 0-1,54 0 1,0 0 0,-48 0 0,48 0 0,0 0 0,0 0 0,-59 0 0,59 0 0,0 0 0,0 0 0,-53 0 0,53 0 0,0 0 1,0 0-1,0 0 0,-47 2 1,47-2-1,0 0 1,0 0-1,0 0 0,0 0-1,-49 6 2,49-6-2,0 0 2,0 0-2,0 0 1,0 0-1,0 0 2,-46 15-1,46-15 0,0 0 0,0 0-1,0 0 1,0 0-1,0 0 0,0 0-1,0 0-2,0 0-3,-51 30-18,51-30-13,0 0 1,0 0-2,0 0 1</inkml:trace>
  <inkml:trace contextRef="#ctx0" brushRef="#br0" timeOffset="244093.9613">11796 361 18,'0'0'28,"44"-46"0,-44 46-6,0 0-8,0 0-2,0 0-1,0 0-3,0 0 0,0 0-2,0 0-1,0 0 0,0 0 0,0 0 0,0 0-2,0 0 0,0 0-2,0 0 1,0 0-1,0 0 0,0 0 0,0 0 0,-49 36-1,49-36 1,0 0 0,0 0-1,-46 55 0,46-55 1,0 0 0,-45 51 0,45-51-1,0 0 1,-57 57 0,57-57 0,0 0-1,-62 59 1,62-59 0,-47 42 1,47-42 0,-52 38-2,52-38 2,-49 38 0,49-38 0,-51 32-1,51-32-1,-52 32 0,52-32 0,-47 27 1,47-27-1,-47 26 1,47-26-1,0 0 0,-61 30 0,61-30 0,0 0 0,-51 23-1,51-23 2,0 0-1,0 0 1,-59 23-1,59-23-1,0 0-2,0 0-5,0 0-28,0 0-1,0 0-1,0 0-2</inkml:trace>
  <inkml:trace contextRef="#ctx0" brushRef="#br0" timeOffset="245494.0414">11784 420 24,'0'0'16,"0"0"-2,0 0-1,0 0-3,0 0-2,0 0-3,0 0-8,-57 44-11,57-44-7,0 0-3,0 0 1</inkml:trace>
  <inkml:trace contextRef="#ctx0" brushRef="#br0" timeOffset="246590.1041">11028 873 35,'0'0'32,"0"0"1,0 0 0,0 0-14,0 0-13,0 0 0,0 0-2,0 0 1,0 0-3,0 0 0,0 0 0,0 0 0,0 0-2,-49 32 1,49-32 1,0 0-1,0 0 1,0 0-1,0 0 0,0 0-1,0 0 3,0 0-2,-54 23 1,54-23-1,0 0-2,0 0 2,-62 29-1,62-29 1,0 0 0,-58 27-1,58-27 1,0 0 0,-68 23 1,68-23-1,-48 15 1,48-15-2,-48 16 1,48-16 0,-47 15 0,47-15-1,0 0 0,-56 17 1,13-3-1,5 0 0,2 2 0,4-5-1,6 2 2,1-2-1,2-2 1,9-6-1,-1 3 1,-3-1 0,2-2 1,-1 5-1,-1-2 0,-2 3 0,-3 4-1,2 1 1,-2-1-1,1 2 0,-1-1 0,1 0 0,3-1 1,2-4-2,3-1 1,2-4-1,12-4-1,-11 1-1,11-1-1,0 0-5,0-21-24,18 9-3,-5-3 0,14 3-1</inkml:trace>
  <inkml:trace contextRef="#ctx0" brushRef="#br0" timeOffset="247879.1778">10169 1205 11,'7'-11'21,"-7"2"1,0 9 1,11-15-14,-11 15-1,0 0 1,-4-12 1,4 12 0,0 0-1,0 0-1,-10 10 0,10-10-2,-8 13 0,8-3-1,0-10-2,-10 22 1,5-9-3,0 1 0,-1 1-1,2 2 1,-5 1-2,5 2 2,-3 2-2,-2 2 2,-1 1-1,0 0 0,1 0-1,-1 5 1,3 1 0,-2 0-2,1 4 2,-1-4-1,1 2 1,-2 1-3,0-1 5,0-2-5,-3-1 3,0-2 1,-1-1-2,1-1 1,-2 4 0,0-1-1,-2-1 0,1 2 0,0-4 1,2 4-2,-1 1 2,-3-1-1,2 0 0,3-3 1,-3 3 0,0-1 0,1 3 0,-2 0 0,-1 2 0,4 0 1,-4 0-1,4 1 0,-1 1 0,2 0 1,0-4-1,0 3 2,1-1-2,2 3 1,-1-2-1,-2 2 1,-1 0-1,0 1 0,-1-1 0,-2 4 0,2-5 1,0 1-1,-3-3 0,3 0 1,1-2-1,0-2 2,4-3-2,1-1 1,-1 0-1,1-5 0,5 5 0,-6-2 0,6 0 0,-2 3 0,1 0 1,-3 1-2,1 3 2,-2 0-2,-3-2 2,1 0-2,0-2 1,-1-8-5,8 0-4,-6-14-20,10-5-3,0-11-1,4-6 2</inkml:trace>
  <inkml:trace contextRef="#ctx0" brushRef="#br0" timeOffset="252666.4517">9206 3417 21,'-10'-3'20,"10"3"2,0-19 0,4 6-14,-3 3-4,-2-4 0,1 14 3,0-20-1,0 20 1,0-11-1,0 11 0,0 0-1,0 0 1,2-11-2,-2 11 0,0 0 0,0 0 1,0 0-1,0 0 1,2 14-2,-2-14-1,-1 20 0,-1-7-2,-3 5 1,1 0-1,-3 8 1,0 3-2,-4 3 2,-3 4-1,5 5 0,-6 3 0,1 1 0,0 3 0,0 0 0,4 2 0,0 1-1,0-1 2,3-1-2,0 2 1,-3 3 0,-1 3-1,0 4 1,-5 6-1,-1 4 0,0 4 0,-4 1 1,2 2 0,-3-1-1,3-1 1,-1-2 1,6-5-1,-1 2 1,0 1-1,3-2 2,-3 3-2,1 2 2,1-1-1,-2 1 0,1 1 2,1-5-1,3-2 0,0-2 1,1-1-2,3-1 1,-2-1-1,3-1 1,-2 1-3,0 2 1,-4 1 1,3 1 0,-1-1 1,0-4-1,0 0 1,2-4-1,1-2 1,-5-4-1,6 0 1,0-5-2,0 0 1,0 0-1,0 0 0,-1 1 0,-1-2 0,2-1 0,-4-3 0,2-2 0,-1 1-2,-1-6 3,-1-5-2,2-3 1,0-5-1,-1-3 2,4-4-3,2-3 0,3-13-3,1 21-16,-1-21-13,0 0-1,0 0-1,14 11 0</inkml:trace>
  <inkml:trace contextRef="#ctx0" brushRef="#br0" timeOffset="253908.5227">8484 7282 33,'0'0'24,"10"-6"1,-10 6-1,0 0-17,0 0-4,0 0 0,0 0-1,0 0 2,0 0 0,0 0 1,0 12 0,0-12 0,-1 10 2,1-10-2,-8 16 1,8-16-3,-14 23 0,7-6 0,-1 2-1,-2 5-2,-3 5 1,2 7-1,-7 3 0,3 10-1,-4 1 2,-4 6-2,3 0 0,-5 7 1,-2 2-1,4 0 0,-1 5 2,-4 2 1,1 7-1,-3 7 1,0 5 1,-2 2 0,-1 6 1,-3-2-1,3 3-1,-1-6 1,2-4-2,3-8 2,4 0-2,2-13 0,4-5 0,0-3 0,1-2 0,1-7 0,-1 2 0,-1-6 0,1-3-1,-2-7 1,3-1 0,-3-10-1,3-4 1,3-5-1,1-7-1,13-11-2,-19 0-5,19 0-27,12-16 1,0 3-2,-2-6-1</inkml:trace>
  <inkml:trace contextRef="#ctx0" brushRef="#br0" timeOffset="254929.5811">7555 9653 16,'8'10'23,"-8"-10"0,0 0 2,0 0-15,0 0 0,0 0 0,0 0-1,0 0-1,0 0-1,0 20-1,0-20-1,-5 24 0,-3-9-2,6 11 1,-7-1-2,2 11 2,-10 3-3,8 6 1,-8 2-1,1 5 0,-1 2-1,0 4 1,-2-3-1,1 3 2,-3 0-2,4 2 1,-7 1-1,1 0 1,1 1-1,-2 1 0,-1 1 1,-1 2-1,-1-3 1,1 2-1,-1 1 1,4 1 0,-3 0 1,2 4-2,-1-2 2,0 2-1,1-2-1,1 1 1,-2-2-1,0-3 2,3-3-3,-1-3 1,3-5 1,0-6-1,5-4 0,1-3 0,2-6 0,6-4-2,1-4 0,-4-11-6,16 4-27,-7-20 0,2 13-2,-2-13 1</inkml:trace>
  <inkml:trace contextRef="#ctx0" brushRef="#br0" timeOffset="255943.6391">6746 12070 35,'0'0'30,"5"-12"1,-5 12-1,0 0-22,0 0-2,0 0-1,0 0-1,-5 14-1,5-14 0,-10 19 0,2-7 0,2 8-1,-3 1-1,-1 4 1,0 6-2,-4 7 0,-1 8 0,-4 4-1,-1 7 0,-2 3 0,-5 6 1,-2 4-1,-5 7 1,2 2 0,-5 6 1,2 6 0,-4 2 0,-2 3 1,1-3-1,-1-1 2,5-11-1,0-4-1,4-10 1,3-12-1,3-12-1,6-11 1,1-11-1,5-8-1,14-13-2,-18 5-5,18-5-13,0 0-14,7-14-1,-4 0 1,7 6 1</inkml:trace>
  <inkml:trace contextRef="#ctx0" brushRef="#br0" timeOffset="257506.7285">5971 13877 5,'0'0'21,"10"-15"0,-10 15-9,0 0-4,0 0-3,0 0 0,0 0 0,0 0 4,0 0-2,0 0 1,0 0 1,-3 13-1,3-13 1,-11 1-2,-1-2-1,12 1-1,-23 9-2,8 4-1,-8-1-1,-4 6 0,-8 2-1,-1 6-1,-5-1 1,-2 3 0,-6-4 1,-3-1 0,-5-1 0,4-4-1,-7-1 2,4-2 1,-2-5-2,7 3 1,0-4-1,8 2 1,4 1-1,7 1 0,5-3-1,7 3 0,6-3-2,14-10-2,-7 20-7,7-20-23,12-8 0,2-9-2,9 2 0</inkml:trace>
  <inkml:trace contextRef="#ctx0" brushRef="#br0" timeOffset="258465.7834">5158 14223 10,'4'-10'27,"-4"10"0,0 0 0,0 0-18,0-11-3,0 11-1,0 0-1,-11 14 1,11-14-1,-14 8 1,4-7-1,10-1 0,-19 4 0,19-4 0,-23-3 0,9 2-1,-4-2-1,0 2 0,-5-2-1,1 2 0,-3 0-1,-4 1 1,-4 1-1,0 0 0,-4-1 0,-4 0 0,-1-2 1,-4-1-1,-2-2 1,2-2 0,-4 0 0,3-1 0,-1 0 0,0 4 0,0 1-1,-3 3 0,3 1 1,-5 1-2,4 3 1,0-3-1,4 0-1,2-6-2,12 8-11,-1-15-18,16 3-2,1-5 1,13 1-1</inkml:trace>
  <inkml:trace contextRef="#ctx0" brushRef="#br0" timeOffset="259577.847">4222 14203 15,'0'0'19,"0"0"-14,0 0-2,0 0 0,0 0 2,0 0-1,0 0 1,0 0 0,0 0 1,0 0 1,0 0-1,0 0 2,0 0-3,0 0-1,0 0-1,0 0-1,0 0-2,0 0 0,0 0 0,0 0-1,0 0 1,0 0-1,0 0-2,0 0 0,0 0-1,1 13 0,-1-13-2,0 0 2,0 0 0,0 0 1,0 0 1,0 0 1,0 0 0,0 0-2,0 0-2,0 0-3,0 0-5,0 0-8</inkml:trace>
  <inkml:trace contextRef="#ctx0" brushRef="#br1" timeOffset="1.13292E6">3674 5820 86,'-6'-12'36,"6"12"-1,-8-11-1,8 11-31,-7 15 0,1 7 0,0 9-1,-1 12 1,-6 3-1,7 8 0,0-3-1,5-3 0,7-8-1,7-8 1,9-16 0,9-14-1,7-17 1,10-8-1,-1-9 1,5-8-1,-4-2 0,-7-3-1,-7 6 1,-6 4-1,-8 7 0,-11 11 1,-9 17-1,0 0 1,-6 19-1,-2 9 1,0 7 0,3 6 1,4 2-1,3 0 1,4-5 0,12-7 0,-1-10 0,6-10 1,5-15 0,1-10 0,0-14-1,0-9 0,-4-5-1,-3-9-2,-3-1-1,-9-3-5,5 17-15,-14-9-13,9 22 0,-13 0-2,3 25 2</inkml:trace>
  <inkml:trace contextRef="#ctx0" brushRef="#br1" timeOffset="1.13331E6">4593 5857 79,'-37'10'37,"2"12"-2,-8 1 1,5 13-27,1-3-2,11 10 0,2-7-3,12 1-1,11-11-1,10-7 0,12-14 0,8-8-1,4-14 0,7-5 0,0-11 0,0-1-1,-4-3 1,-6 2-1,-5 9 1,-9 3-2,-8 11 1,-8 12 0,0 0-1,-15 31 1,0 4-1,0 3 0,5 5-1,2-2-2,13 1-4,3-21-27,21-5-2,6-27 1,15-9-2</inkml:trace>
  <inkml:trace contextRef="#ctx0" brushRef="#br1" timeOffset="1.13351E6">5119 5385 89,'-34'61'38,"7"21"-1,-10-5 1,7 13-35,8-3 0,6-8-6,10 2-7,2-22-24,14-12-3,-4-18 1,10-9-2</inkml:trace>
  <inkml:trace contextRef="#ctx0" brushRef="#br1" timeOffset="1.13369E6">4859 5720 103,'-9'16'38,"-3"-9"2,18 8-3,9-12-33,10-6-3,15-1-9,-1-15-25,21 4-5,-1-13-1,11 6-2</inkml:trace>
  <inkml:trace contextRef="#ctx0" brushRef="#br1" timeOffset="1.13429E6">5236 5849 100,'-11'21'38,"21"-1"-1,5-17-1,16-3-34,7-10 0,5-5-1,0-5 1,1-6-2,-7 0-2,-5-2 4,-13 0-4,-16 4 1,-11 5-1,-14 7 1,-10 10-1,-6 9 2,-6 9 2,-4 9-2,2 10 2,7 7 0,11 3 1,10-3-1,17-4 2,15-9-3,17-10 0,15-8 0,11-16 0,7-6 0,2-10 0,0-1 0,-8-2-1,-7 0 1,-15 6-1,-11 8 1,-12 9-1,-14 11-1,-11 15 1,-7 11-1,-5 10 0,-1 6 0,-1 6 0,3-3 0,11-3 0,7-10 2,10-15 0,5-14 0,5-19 1,7-12 0,1-16 0,0-7 1,-6-12-1,0 0 0,-10-3 0,1 6-1,-3 5 0,0 8-1,6 6-1,2 3-2,11 15-3,-5-4-32,27 16-2,-7-7 0,19 11-2</inkml:trace>
  <inkml:trace contextRef="#ctx0" brushRef="#br1" timeOffset="1.1349E6">4273 7069 100,'-12'-8'39,"-11"0"-1,-5 19 0,-10 2-34,-3 12-2,-1 8 1,-2 10 0,-3 9 0,7 6-1,6-5 1,9-5-1,14-5-1,14-7 1,13-15-1,11-13 0,9-19 0,9-10 0,0-11 0,1-7 0,-3-6 0,-2-6-1,-14 3 1,-1 2 0,-12 10-1,-4 5 1,-5 10-1,-5 21 1,0 0-2,-12 10 2,4 19-2,-1 8 1,2 8-1,2 5-1,3 5-1,5-5-1,8-2-3,2-18-5,16 1-26,-6-22-1,15-4 1,-7-21-1</inkml:trace>
  <inkml:trace contextRef="#ctx0" brushRef="#br1" timeOffset="1.13523E6">4644 7185 96,'-5'-10'37,"0"25"1,-15 0-2,8 14-30,-9 3-2,4 7 0,-1-2-1,3 1 0,4-8-1,6-2 0,5-12 0,0-16 0,19 2 0,0-18 0,6-13-1,0-4 0,4-8 0,1 0-1,-3-2 1,-2 8 0,-6 6-1,-6 8 0,-13 21-1,10-5 1,-9 17-1,-3 10-1,3 9-2,-2 0 0,8 9-1,2-8-4,18 9-7,-4-22-21,20-1 0,0-19 1,13-3 0</inkml:trace>
  <inkml:trace contextRef="#ctx0" brushRef="#br1" timeOffset="1.13556E6">5224 7128 101,'-27'-15'39,"1"19"1,-17 3-1,12 14-31,-11 4-2,13 10-2,2 3-1,10 1 0,15-5-2,11-7 0,16-11 0,12-12 0,10-13-1,11-16 1,4-13-1,4-14 1,-4-6-1,-7-7 1,-6-3-1,-11 1-1,-10 4 1,-15 6 0,-9 15-1,-12 14 0,-11 22 0,-12 21 0,-7 24-1,-2 19-1,-5 24-4,-8 2-22,15 24-10,-5-1 0,19 4 0,-2-13-2</inkml:trace>
  <inkml:trace contextRef="#ctx0" brushRef="#br1" timeOffset="1.13591E6">4104 8489 97,'-2'-15'38,"2"15"1,-3 15-1,-4 11-34,2 8 0,-1 18-1,-2 3 0,0 2-2,2 3-2,1-11-5,19 0-29,-11-25-2,13-4-2,-1-28-1</inkml:trace>
  <inkml:trace contextRef="#ctx0" brushRef="#br1" timeOffset="1.13604E6">4071 8093 102,'-23'-14'35,"6"10"-4,17 4-28,7 12-40,11-6 1,23 6-2</inkml:trace>
  <inkml:trace contextRef="#ctx0" brushRef="#br1" timeOffset="1.1363E6">4791 8379 101,'-36'14'40,"5"13"1,-17-4-1,6 10-33,-5 2-4,8 3 1,2 3-1,12 4 0,9-8-1,16-4-1,14-11-2,18-10-4,20 0-23,1-22-12,15 3-1,-7-21 0,15 5-2</inkml:trace>
  <inkml:trace contextRef="#ctx0" brushRef="#br1" timeOffset="1.13665E6">4958 8526 98,'-3'23'40,"2"-9"0,20-6-1,2-4-35,16-13-1,5-12-1,14-6 1,1-6-2,3-5 0,-5-6 0,-8 2-1,-13 2 0,-16 2 0,-13 7 0,-19 8 0,-15 11 0,-14 11 0,-8 15 1,-9 19 0,-3 17 0,4 13 2,5 7 0,13 7-1,16-4 1,19-7-2,18-15 0,26-21-2,27-15-7,6-28-32,29-5-2,-4-27 0,12-3-1</inkml:trace>
  <inkml:trace contextRef="#ctx0" brushRef="#br1" timeOffset="1.14106E6">6966 6213 74,'0'0'35,"0"0"-1,0 0 1,-11 17-32,7 7 1,-10 6-1,9 9 3,-7 3-3,5 3 2,0-3-2,8-1 1,3-11-2,10-5 1,6-15-1,7-9-1,6-12 0,0-9-1,3-9 1,0-1-2,-5-4 2,-2 1-2,-8 2 1,-4 8 0,-7 3 0,-10 20-1,11-8 1,-8 23 0,-6 6 0,2 8 1,2 3-1,6-1 2,4 1-1,3-6 1,8-7-1,3-9 2,3-11-2,5-11 1,1-12-1,1-5-1,-5-8 1,1-3-2,-3-2-1,-11 0-2,5 4-2,-11-2-9,4 19-22,-14-3 0,11 21 1,-12 3-2</inkml:trace>
  <inkml:trace contextRef="#ctx0" brushRef="#br1" timeOffset="1.14146E6">7917 6254 60,'0'0'34,"4"-13"1,-17 9 0,5 15-17,-22-5-6,6 13-3,-9 5-2,4 9-1,-3 0-2,3 4 1,8-4-3,9-1 1,11-6-1,8-11 1,12-11-2,8-13-1,12-10 1,1-9-1,2-5 0,2-9 0,-5 3 1,-4 0-1,-7 2 1,-8 8-1,-7 8 0,-6 11 1,-7 10-1,-10 15 0,-2 9-1,1 11 0,-1 4 0,6 5-1,4 1-1,4-10-3,19 2-9,-2-24-21,20-7-2,2-23 2,11-4-2</inkml:trace>
  <inkml:trace contextRef="#ctx0" brushRef="#br1" timeOffset="1.14167E6">8558 5777 102,'-23'6'37,"9"33"0,-12 13 0,8 14-34,-9 15 2,2 9-5,3 2 1,6-2 0,9-10-3,4-12-2,15-8-9,-3-25-21,15-7-5,-5-21 5,5-11-4</inkml:trace>
  <inkml:trace contextRef="#ctx0" brushRef="#br1" timeOffset="1.14187E6">8266 6200 110,'-20'0'40,"1"-3"-1,19 3 0,0 0-35,31-2-2,7-10-2,10-4-1,10 3-3,2-9-5,13 10-27,-12-8-2,8 16 0,-21-3-1</inkml:trace>
  <inkml:trace contextRef="#ctx0" brushRef="#br1" timeOffset="1.14247E6">8677 6289 102,'0'0'37,"0"0"2,0 0-2,28-2-32,-4-10-1,11 1-1,0-6 0,3 0-1,-3-4 0,1-1-1,-8 1 0,-9 0 0,-7 2-1,-12 2 0,-6 4 0,-9 6-1,-8 5 1,-6 9 0,-6 8-1,-1 10 1,0 3 1,3 7-1,8 1 1,9-3 0,13-4 0,12-9 0,15-12 0,15-8 0,12-13 0,10-4 0,7-9 0,3-1 0,-4-3 0,-5 2-1,-13 7 0,-7 6 1,-13 11-1,-10 9 0,-19 15-1,-6 8 1,-12 14 0,0 5 1,-3 3-1,-2-1 1,3-2-1,3-10 2,7-9-2,5-17 2,5-11 0,15-23-2,-3-8 0,4-7 0,-3-11 0,4 0 0,0-1 0,-3 2 0,-1 5 0,3 11 0,2 2 0,6 9 0,9 1 0,8 4 0,9 2-6,2-9-15,26 17-15,-9-13-5,14 9-1,-8-8 0</inkml:trace>
  <inkml:trace contextRef="#ctx0" brushRef="#br1" timeOffset="1.14442E6">12449 1616 93,'0'0'35,"-14"4"0,3 11 1,0 7-36,5 9 2,1 6-2,-5 7 3,2 9-3,2-5 3,2 3-1,4-6 0,6-7 0,3-11 0,14-10 0,4-20 0,7-12 1,3-13-1,6-8 1,5-10-2,-1-4 1,-3 1-2,-3-2 2,-8 11-3,-5 5 1,-8 14-1,-6 10 0,-14 11 1,7 22-1,-11 5 2,-4 17-2,2 1 2,-1 6-2,5-3 3,7-3-2,4-8 1,10-11 0,7-13 0,8-19 1,4-14-1,5-11 1,-1-11-1,-1-8 2,-2-7-3,-8-8 2,-3 6-3,-8 4 1,-6 9-3,-3 7 0,3 12-3,-6 7-2,10 17-10,-18 3-21,36 12 2,-15 1-1,20 7 0</inkml:trace>
  <inkml:trace contextRef="#ctx0" brushRef="#br1" timeOffset="1.14479E6">13760 1601 97,'-26'8'37,"-16"2"3,1 18-2,-13 1-29,4 7-3,-8 4 1,12 6-4,7-8 1,7 3-2,18-13 0,17-1-1,12-19 0,17-10 0,11-11 0,13-13-1,2-5 1,5-12-1,-4 0 0,-4-6 2,-9 7-2,-12 5 1,-9 9-1,-10 9 2,-15 19-4,0 0 2,-11 29 2,-3 6-5,-4 10 3,5 7-2,2 3 1,5-5-4,16-5 1,8-18-3,25-6-11,-5-30-20,32-12-2,-7-25 1,23-12 0</inkml:trace>
  <inkml:trace contextRef="#ctx0" brushRef="#br1" timeOffset="1.14498E6">14517 1222 93,'-8'-27'40,"8"27"0,-41 27-1,13 32-19,-12 18-18,-1 29 0,4-1-2,16-13-1,7-11-2,6-16-6,22-4-27,-11-27-3,12-3 1,-15-31-3</inkml:trace>
  <inkml:trace contextRef="#ctx0" brushRef="#br1" timeOffset="1.14517E6">14145 1549 104,'-23'-12'39,"23"12"3,-11 8-3,28-2-24,6 0-13,18-2 0,7-1-3,9-6-1,10 0-4,-6-13-27,17 5-6,-13-7 0,3 5-2</inkml:trace>
  <inkml:trace contextRef="#ctx0" brushRef="#br1" timeOffset="1.14575E6">14677 1590 111,'-18'36'39,"0"-6"2,18 3-2,4-13-35,10-9-3,9-8 2,6-9-1,4-7-1,0-6 1,6-11-1,-7-4 0,-5 2-1,-11-1 1,-7 3 0,-11 3-1,-10 9 0,-8 6-1,-12 12 1,-3 9 0,0 7-1,-1 11 0,6 4 1,6 5-1,14-2 1,11-2 0,16-5 0,12-9 0,10-8 0,12-7 1,3-7-1,6-4 0,-1-4 0,-4 3 1,-7 2-1,-8 5 0,-10 6 1,-10 10-1,-15 7 0,-9 4 0,-10 6 1,-5 8-1,0-6 0,0 0 0,5-11 0,5-6 0,9-16 1,9-2 0,10-17 0,4-14 0,6-5 0,1-10 2,-2-5-3,1 1 0,-3 5 0,-2 2 0,-4 9 0,5 0 0,4 11 0,4-3 0,19 13-16,-7-8-12,24 10-13,-1-2-2,23 11 1,-9 1-2</inkml:trace>
  <inkml:trace contextRef="#ctx0" brushRef="#br1" timeOffset="1.14638E6">13987 2854 101,'7'-25'37,"3"13"1,-18-3-3,8 15-31,-28 0 0,7 15 1,-13 7-2,0 11 1,-7 6-1,-1 8 0,4 1-1,8 2 0,6-5 0,12-4 0,13-10-1,17-11-1,14-16 1,11-17 0,14-10 0,6-12 0,5-9 0,-1-6-1,-1-2 1,-5 2 0,-11 3-1,-11 11 2,-7 3-2,-10 12 0,-12 9 0,-10 12 0,0 0 0,-16 26 0,1 6 0,-5 4-2,4 12 0,1 2 0,6 5-1,6-3-2,16-1-1,7-15-3,23 3-10,-8-30-14,27 3-5,-10-27 2,16-2-1</inkml:trace>
  <inkml:trace contextRef="#ctx0" brushRef="#br1" timeOffset="1.14672E6">14845 2874 108,'-11'-12'37,"3"22"1,-16 2-1,6 15-31,-7 7-1,-1 13 0,2-2-2,2 8-1,5-5 0,3-4 0,8-10-1,6-9 0,6-14 0,12-15 0,2-16 0,7-11 0,4-12 0,0-7-1,5-5 1,-2 0 1,-5 4-2,-6 6 0,-5 15 0,-4 5 0,-14 25 0,14-3 0,-14 23 0,-1 7-2,3 10 0,-2 7-1,10 6-1,2-3-2,15 1-4,0-18-9,26 4-12,-7-27-8,21-5 2,-4-23-2</inkml:trace>
  <inkml:trace contextRef="#ctx0" brushRef="#br1" timeOffset="1.14709E6">15574 2795 123,'-38'-12'39,"6"21"1,-18-5-2,1 18-34,8 6 0,7 8-2,10-2 0,12 6-1,12-8 1,14-5-2,14-9 0,11-14 0,9-15 0,7-12 0,6-13 0,-2-20 0,-1-9 0,-4-9 0,-4-12 0,-7-2 0,-5 2 0,-9 4 0,-8 10 0,-7 16 0,-12 20 0,-11 22 0,-8 33 0,-9 24 0,-8 29 0,-1 12 0,1 18-3,-2 5-2,9 18-9,-4-22-6,19 15-8,-9-32-13,17 2 0,-7-22 0,4-2 1</inkml:trace>
  <inkml:trace contextRef="#ctx0" brushRef="#br1" timeOffset="1.1476E6">13451 4244 108,'-38'10'38,"-18"-1"2,6 19-3,-5-2-34,2 9 0,5-3-1,8 2-1,11-4 0,10-4-1,19-4 1,15-8-1,13-4 1,12 0-1,10-6 1,2 4 0,4-1-1,-4 7 1,-9 3 0,-13 11-1,-15 4 1,-13 6-1,-15 4 1,-8 0-1,-8-2 0,-6-6 1,1-4-3,5-15 0,12-12-2,7-22-4,29 0-12,-4-35-13,31 4-6,-2-26 0,25 0 0</inkml:trace>
  <inkml:trace contextRef="#ctx0" brushRef="#br1" timeOffset="1.14784E6">14041 3813 100,'28'-21'39,"-22"2"0,7 31-1,-13-12-30,-14 41-2,5 3-1,-1 16-2,-9 14-1,5 12-1,-4 10 0,-1 4-1,1-1 0,3-4-2,1-7 0,3-16-1,12-12-3,-1-25-3,20-4-17,-20-31-13,29-15 2,-17-21-2,4-2 2</inkml:trace>
  <inkml:trace contextRef="#ctx0" brushRef="#br1" timeOffset="1.14802E6">13810 4314 124,'-30'-8'40,"30"8"1,-10 2-9,26-5-29,17-7-1,17-3-1,9-6-1,17 0-1,8 1-4,2-11-10,11 24-17,-20-10-8,3 18 0,-21-6 0</inkml:trace>
  <inkml:trace contextRef="#ctx0" brushRef="#br1" timeOffset="1.14836E6">14443 4398 105,'-12'27'39,"3"-16"0,18 4 0,3-11-36,17-6 0,8-6 0,11-4-1,4-8 0,6-5 0,-2-5-1,-5-3 0,-7-1 0,-8 2 1,-12-3-1,-13 6 1,-12 5-2,-16 7 1,-13 9 0,-6 11 0,-10 12-2,-4 8 1,0 13-1,6 9 1,7 4 0,8 1-1,17-2 1,12-6-2,20-7-1,14-15-3,25 1-13,-5-30-10,30 5-11,-3-21 1,13 1-2,-6-17 3</inkml:trace>
  <inkml:trace contextRef="#ctx0" brushRef="#br1" timeOffset="1.14873E6">15354 4174 97,'-33'6'39,"-22"-6"2,4 21-1,-14 1-20,5 9-17,2 6 0,7 4 0,8 3-2,11 2 1,16-5-1,12-4-1,18-11 1,13-13-1,13-10 0,10-11 0,7-10 0,1-13 0,-1-6 0,-5-7 1,-9-2-1,-7 4 1,-11-3-1,-8 7 2,-8 7-2,-7 10 0,-2 21 0,0 0 0,-11 10 0,2 15-2,1 14 0,2 7 0,6 4-2,0-5-3,17 10-8,-9-26-7,28 10-5,-12-32-12,20 0-1,-8-29 0,16-3 2</inkml:trace>
  <inkml:trace contextRef="#ctx0" brushRef="#br1" timeOffset="1.14923E6">15785 4188 115,'-30'31'39,"10"19"1,-13-4-2,4 8-34,6-3-1,11-1-1,3-10-1,7-10 1,10-15-2,6-15 1,4-17-1,3-16 1,2-8-1,5-11 1,0-8-1,-4-3 1,0 1 0,-4 11-1,-4 9 1,-4 13-1,-4 12 1,-8 17-1,0 0 0,12 21-1,-4-1 1,6 2-1,6-3 0,6-7 1,10-9 0,6-8 1,2-12-1,7-5 0,-7-5 1,1 0 0,-11 1-1,0 2 0,-11 9 1,-9 14-1,-7 17 1,-9 13 1,-3 16-2,1 11 0,-3 10 0,4 7 0,3 1-2,4-4 0,7-5-3,3-22-8,20 4-5,-15-35-5,24 4-4,-18-35-8,22-3-7,-11-23-1,8-7 4</inkml:trace>
  <inkml:trace contextRef="#ctx0" brushRef="#br2" timeOffset="1.23933E6">2811 10057 81,'6'-25'35,"1"10"0,-5-4-1,-2 19-30,9-12-1,-9 12 0,7 22 0,-7 8 0,-5 11-2,0 8 0,-4 8-1,2 5 2,-5 2-2,2 0 1,-3-8 0,4-10 0,-2-9 0,6-10 0,3-12 0,2-15 0,0 0 0,10-32 0,-2-4-1,4-11 0,-1-13 2,3-5-1,0-6 1,-2 1-2,4 6 2,-7 7-1,1 12 1,-5 11 0,2 12-1,-7 22 0,0 0 0,6 10 0,-4 14-1,-1 3 1,3 2-1,1-2 1,8-1 0,7-7 0,9-14 0,8-10 0,7-14 0,8-11 1,7-13-1,-1-2 0,0-6 0,-11 4 0,-5 9 0,-14 12-1,-12 20 1,-11 21-1,-13 27 0,-5 18 0,-8 17-2,-4 13 2,1 5-3,5 3 2,6-3-3,7-14 0,11-11-3,7-26-8,17-5-21,-3-28-2,13-3-1,-5-23 0</inkml:trace>
  <inkml:trace contextRef="#ctx0" brushRef="#br2" timeOffset="1.2397E6">3434 10407 97,'0'22'37,"-1"-9"2,14 1-3,1-13-32,9-2-1,8-11 1,4-5-1,-1-7-1,5-5 0,-8-6 1,1-2-2,-10 1 2,-11 4-2,-11 5 1,-11 5-1,-7 5 1,-7 14-1,-8 11-1,-3 7-1,0 14 0,4 8 1,7 10-2,3 5 2,9 1-1,10-3 1,10-8-2,15-8 1,14-14-1,10-18-3,21-4-17,-1-32-15,16-4-1,-6-23-2,9-2 2</inkml:trace>
  <inkml:trace contextRef="#ctx0" brushRef="#br2" timeOffset="1.23992E6">4250 9610 112,'-20'27'39,"10"25"0,-16 5-1,10 20-34,-1 9-3,2 10 2,0 3-3,-1 1 0,10-5-2,1-13-1,11-12-4,4-29-3,18-11-27,0-34-1,18-16-1,-2-33-2</inkml:trace>
  <inkml:trace contextRef="#ctx0" brushRef="#br2" timeOffset="1.2401E6">4733 9503 100,'-31'38'37,"-1"36"2,-10 10-3,0 19-29,1 4-4,9 4 0,5-6-5,10-11-1,13-4-7,-4-25-25,17-5-4,-2-26 2,7-7-2</inkml:trace>
  <inkml:trace contextRef="#ctx0" brushRef="#br2" timeOffset="1.24043E6">4394 10179 102,'-14'-13'40,"14"13"2,0 0-3,0 0-31,23-1-4,6-4-1,4-5 0,9-3-1,3-3 0,5-6-1,2 6 0,-6-1 0,-5 3-1,-6 7 0,-11 5 1,-5 8-1,-10 9 0,-6 10 0,-6 7-1,-4 9 1,0 5-2,-2 2 1,1 4-3,1-6 1,6-2-4,-2-21-8,17 0-23,-14-23-1,22-2-1,-8-28-2</inkml:trace>
  <inkml:trace contextRef="#ctx0" brushRef="#br2" timeOffset="1.241E6">4901 9806 111,'0'0'40,"0"0"0,-15 11-1,19 6-33,-2 3-5,7-1 0,2 4-2,0 2 0,3 2-2,0 2 0,1 6 0,-4-2 0,-4 1-1,1-1 2,-6 0 1,0-5 1,-3-4 1,1-5 1,-3-7 1,3-12-2,0 0 2,0 0-1,11-24 1,2 8-1,-3-5 0,5 2 0,-2 0 0,0 4 1,-2 4-2,-11 11 0,15-12 0,-15 12 0,0 0 0,13 11-1,-12 2 1,1 8-1,-3 6-1,1 8 2,-6 1-2,5 2 1,-7-2-1,6-3 1,-3-3 0,5-12 0,0-18 0,16-1 1,5-19 0,-1-12-3,8-8 2,0-9-2,3-4 1,-1-4-3,1 9 0,-8 5-1,-3 19 0,-9 11 1,-11 13-1,8 18 0,-9 13-1,-8 5 0,8 13-6,-10-11-16,20 9-7,-6-14 1,15 1-3</inkml:trace>
  <inkml:trace contextRef="#ctx0" brushRef="#br2" timeOffset="1.24186E6">5743 10036 76,'0'0'37,"-22"-11"-1,8 16 3,-18-3-26,10 21-3,-14 4-1,7 10-3,-8 1-1,7 5-1,5-2-2,9-2 1,11-8-2,12-10 0,12-13-1,10-12 0,8-15 2,6-6-1,4-14 0,-4-3 0,-3-6 0,-5 2 0,-8 2 0,-4 8-1,-8 9 1,-5 12-1,-10 15-1,4 30 1,-10 18-2,-3 24 2,-5 19-1,-5 18 1,-6 15-1,-1 4-1,-7 4 0,3-2 2,-7-13 0,-4-16-1,2-19 0,-3-21-1,5-17-1,-4-26-4,13-11-15,-9-38-18,16-10-1,-2-31-2,16-19 2</inkml:trace>
  <inkml:trace contextRef="#ctx0" brushRef="#br2" timeOffset="1.24385E6">7388 10989 66,'3'-13'36,"-6"2"-1,3 11 0,-16 8-29,5 12 0,-5 6-1,5 18 0,-10 2-3,4 16 1,0 2 0,6 5 0,0-1 0,10-2-1,1-8 0,7-8 1,7-14-1,3-12-1,10-13 0,1-15 1,3-15-1,0-7 0,3-15 0,-2-3-2,-2-8 2,-1 0-1,-4 4 1,-5 5-2,-5 9 2,-2 11-2,-13 23 1,16-4 1,-11 25-1,-1 15 0,-1 12 0,3 8 0,1 6 0,2 4 2,5-4-3,2-7 1,5-14 1,7-14-1,4-20 2,4-17-1,0-19 1,6-19-2,-2-13 2,-4-10 0,-3-5-1,-4-2 0,-7 3-1,-7 10-1,-6 12 0,-7 8-1,-2 18-1,-3 9-2,3 18-3,0 0-8,6 16-24,-3-1 2,16 13-1,-3-3-1</inkml:trace>
  <inkml:trace contextRef="#ctx0" brushRef="#br2" timeOffset="1.24528E6">8457 11211 77,'-35'0'40,"0"13"-2,-13-3 3,5 18-30,-9-3-5,13 10 0,-2 3-1,11 5-2,6 1-1,9-1 0,8-6-1,15-5 0,7-11 0,14-10-1,10-16 1,10-14-1,4-13 1,2-7-1,-1-9 1,-6-1-1,-7 2 1,-7 2-1,-12 5 0,-12 9 0,-9 15 1,-1 16-1,-18 0 0,4 16 0,-6 12 0,5 7 0,1 3 0,7 3-1,9-3 1,7-7-2,13-8 0,7-12-2,14-8-1,1-17-2,11 3-4,-12-21-12,14 10-16,-17-14 1,1 13-1,-16-6 3,-3 12 31,-22 17 6,0-16 5,-1 28 13,-22-6 18,12 17-1,-15-1 2,11 10 1,-5-3-32,11 2-2,0-3-2,9-2-1,0-4 0,4-4 0,5-7 0,-9-11-1,16 2 1,-16-2-1,18-27 0,-10 5-1,0-9 1,-1-3-1,0-4 1,0-2-1,-3 1 0,0 2 0,0 7 1,-1 2-1,2 9-1,4 1-1,2 8-1,3 2-2,9 9-2,-4-10-9,19 16-23,-14-13 1,14 14 0,-15-13 22,13 9 9,-12-3 5,-5-2 5,1 10 9,-20-9 24,0 0 1,-3 10 1,7 9-22,-20-10-7,8 11-2,-8-1-2,1 9-1,2 0-1,1 3-1,-1-1 0,3 0 0,2-5-1,3-5 0,4-10 0,1-10-1,0 0 1,20-24-1,-8-2 0,7-6 0,-2-2 1,2-2-1,-2 2 0,-4 3 0,0 8 0,-4 7 0,-9 16 0,13-10 0,-13 10 0,9 12 0,-3 1 0,-1 2 0,8-1 0,-2 2 0,3-3 0,1-5 0,1-2 1,0-9-1,6-3 0,-2-6 1,-1-6-1,5-2 1,-5-3-1,4-3 0,-3 2 0,-1 6 0,-4 0 0,-2 10 0,-13 8 0,10 7 0,-10 13 0,-6 4 0,-3 9 0,4 7 0,-4 2-1,4 0 0,3-3-2,1-9-1,11-6-1,2-16-2,17-3-4,-8-29-8,25 11-6,-19-28 4,19 7 10,-11-7 4,1-1 5,-10 7 3,-11 1 5,2 21 9,-23-8 7,6 21-2,-15 17-8,5 8-5,-7 6-2,7 6-1,-4 4-2,7 1-1,4 0-1,6-8-1,4-6-1,3-12 0,4-8-3,-5-18-4,13-1-3,-15-25-7,16 9-12,-18-19-5,8 1 0,-12-12 0</inkml:trace>
  <inkml:trace contextRef="#ctx0" brushRef="#br2" timeOffset="1.24606E6">9877 10931 80,'0'0'41,"21"11"0,-21-11-1,20 33-19,-13-16-15,6 4-3,-5 0 0,-2 5-2,-2-1 1,0 3 0,-4 2-1,-4-1 0,0-2-1,-1-1 1,4-6-1,-3-1 1,4-19-1,0 0 0,14-5 0,1-13 0,4-9 1,2-4-1,3-2 0,1-4 0,-1 5 0,0 6 0,-3 5 0,-5 10 0,-3 9 0,-13 2 0,11 22-1,-11-1 1,-2 5-1,0 5-1,-1 4-1,1-4-1,7-1-1,4-10 0,8-2-1,4-13-1,13-3 0,-1-19-1,10 1 2,-7-12 1,4 0 2,-9-3 2,-7-3 2,-6 4 3,-14 3 2,0 9 1,-18 1 0,1 12 0,-13 3-1,6 12 0,-7 4-2,4 12 0,2 0-2,4 6 0,7-3 0,5 2-1,7-5 0,8-7-1,5-9 1,6-7-1,4-10 1,2-7-1,2-8 0,-1-5 0,-2 1 0,-3-1 0,-5 4 0,-4 7 0,-14 16-1,11-4 1,-13 21 0,-6 16 0,-7 16 0,-3 18 0,-9 10 1,0 11 1,-6 5-1,-3 2-2,-1-4 2,-3-6-1,3-14 0,0-19-1,4-17 0,0-17-4,4-15 0,-2-24-9,16 2-6,-22-37-3,24 8-6,-25-32-8,17 3-5,-10-14 2</inkml:trace>
  <inkml:trace contextRef="#ctx0" brushRef="#br2" timeOffset="1.24721E6">12634 5939 99,'0'0'37,"11"-6"2,-9 27-2,-13 5-34,2 22 0,-4 13-1,0 14 1,2 11-1,0 12 2,-2-1-2,8 3 1,0-5-1,8-8 1,2-10-2,1-12 3,-2-16-3,0-18 0,0-16 0,-4-15 0,6-37 0,-5-11-1,2-12 1,1-19-2,1-11 1,2-11-2,1-9 3,6-1-3,-1 5 2,3 7-1,1 12 1,2 12 0,0 14 0,3 14 0,-1 19 1,6 15-1,-1 13 0,3 11 1,2 10-1,0 8 0,-1 6 0,-3 6 1,-8 5-1,-7 5 0,-12 3 0,-12-1 1,-10-1-1,-9 1 0,-7-9 0,-4-3 0,5-12 0,6-9 0,10-10-1,21-10 1,0 0 0,33-25 0,9 10 0,14-2 0,1 2 0,2 7 0,-5 10 0,-6 14 0,-17 11 0,-21 16 2,-18 10-2,-22 12 3,-19 9-3,-18 9 2,-13 0-2,-9-4 0,-4-5 0,8-9 0,9-13 0,15-18 0,24-13 0,21-23-6,31-8-8,10-32-7,45 6-7,0-26-12,25 2 0,8-14 1,16 7 1</inkml:trace>
  <inkml:trace contextRef="#ctx0" brushRef="#br2" timeOffset="1.24759E6">13734 6343 87,'-25'13'40,"-16"-7"0,2 14 1,-11-9-13,2 14-22,1 2-2,6 9 0,2 6-2,11 6 1,3 1-3,14 2 0,9 0 0,10-6 0,11-8 0,14-7 0,11-18 0,6-11 0,6-12 0,1-16 0,0-7 0,-6-11 0,-13-5 0,-9-3 0,-13 1 0,-12 2 0,-15 6 0,-8 8 0,-11 7 0,-4 15 0,-2 7 0,0 7-5,12 14-2,2-10-8,31 16-7,-9-20-5,52 12-9,-4-21-3,26 6-1,7-16 3</inkml:trace>
  <inkml:trace contextRef="#ctx0" brushRef="#br2" timeOffset="1.2478E6">14436 6354 132,'-32'31'43,"-17"-2"-2,12 13-2,-6 2-39,9 5 0,11 0 0,7 2 0,12-4 0,8-5 0,15-5-9,3-26-10,26 4-11,-11-31-11,15-8 1,-8-20-2,6-10 4</inkml:trace>
  <inkml:trace contextRef="#ctx0" brushRef="#br2" timeOffset="1.24795E6">14414 5743 123,'-13'-16'41,"5"1"-3,18 8-2,25 1-43,-12-14-27,28 11-3,-3-13-2,13 6-1</inkml:trace>
  <inkml:trace contextRef="#ctx0" brushRef="#br2" timeOffset="1.24819E6">15116 5541 113,'-28'45'41,"4"22"1,-11 5-2,1 22-34,-2 11-1,6 10-2,-7 2-1,8 1 1,4-5-3,4-10 0,8-10 0,7-18-2,14-14-5,7-32-4,28-1-15,-7-34-13,24-9-1,-3-24 0,10-6 2</inkml:trace>
  <inkml:trace contextRef="#ctx0" brushRef="#br2" timeOffset="1.24836E6">15374 6318 122,'-5'-13'38,"1"27"4,-17 7-3,7 21-32,-10 1-4,3 12-1,-1 4 0,3 3-2,3-1-2,4-7 0,9-4-7,-5-24-14,23 1-16,-15-27-1,30-12-1,-8-20 0</inkml:trace>
  <inkml:trace contextRef="#ctx0" brushRef="#br2" timeOffset="1.24939E6">15627 5944 82,'-12'17'31,"2"6"-3,7 6-1,9-8-33,6 8 1,-1-8 0,10-3 4,5 0 4,-3-8 1,8 1 3,-10-10 4,8 9 0,-14-10 1,8 14 0,-23-14-2,14 28-2,-18-8-2,1 10-1,-9 6 0,-6 9-3,-2 3 0,-4 5 1,-2-1 0,0-1-3,6-4 0,1-6 0,9-12 0,7-14 0,3-15 0,22-8 0,3-19 0,10-12 0,5-10 0,8-6 0,2-6 0,-1 1 0,-3 5 0,-2 8 0,-8 11 0,-9 10 0,-3 16 0,-9 11 0,-10 15 0,0 11 0,-6 8 0,-1 8 0,0 7 0,1-2 0,9-1-6,4-6 2,13-3-4,2-19-9,29 3-5,-9-30-3,32 4-11,-12-24-3,8-1 3,-9-14 0,2-4 37,-10 7 11,-27-16 6,1 22 6,-28-11 12,-1 18 2,-24-2 2,2 20-1,-23 3-32,0 17-2,-10 8-1,0 13-1,-5 7-1,4 6-2,8 6 0,10-2 0,12-3 0,14-2 0,16-12 0,15-7 0,8-14 0,10-12 0,11-15 0,1-10 0,4-9 0,0-10 0,-4-5 0,-3-2 0,-7 1 0,-5 8 0,-11 9 0,-9 12 0,-6 14 0,-11 8 0,0 33 0,-10 10 0,-4 16 0,-3 17 0,-4 15 0,-2 4 0,-1 5 0,-2 1 0,0-8 0,-6-2 0,-1-9 0,-1-15 0,-1-15 0,-1-13 0,-2-14 0,-1-11 0,2-10 0,-3-12 0,6-13 0,1-5 0,7-5 0,-1-3 0,13 5-11,-1-15-5,21 18-5,-7-21-1,28 25-8,-8-18-5,25 10-6,7-8 3,17 1 7</inkml:trace>
  <inkml:trace contextRef="#ctx0" brushRef="#br2" timeOffset="1.24952E6">17423 6851 131,'-1'23'34,"-17"-12"-16,-1-1-17,-4-18-39,5 8-4,-4-10-3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1:56:30.58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724 1298 92,'1'-16'36,"-6"1"0,5 15-1,0-15-33,0 15 1,1-10 0,-1 10 0,2 18-1,-2 4 0,0 9-1,-2 7 1,1 13-1,-2 10-2,-2 11 1,4 2-2,-3-1 0,-1-2-3,7 0-7,-9-15-25,12-11 1,-8-18-2,10-9 1</inkml:trace>
  <inkml:trace contextRef="#ctx0" brushRef="#br0" timeOffset="1">448 1219 110,'-20'-9'38,"1"4"2,19 5-2,0 0-36,0 0 0,32-9-1,6 0-1,14 1 0,-52 8-2,73-9-3,-73 9-5,97-10-21,-48 5-8,0 1 1,55 3-1</inkml:trace>
  <inkml:trace contextRef="#ctx0" brushRef="#br0" timeOffset="2">1254 1399 105,'-16'41'39,"-6"0"2,3 5-4,0-7-33,1 2-3,3-6 0,5-4-5,10-1-14,0-30-18,9 12-4,6-26 2,17-3-3</inkml:trace>
  <inkml:trace contextRef="#ctx0" brushRef="#br0" timeOffset="3">1514 1260 101,'-12'7'39,"12"-7"1,-2 12-2,2-12-35,14 17 0,-5 0 0,-7 6 0,1 5-1,-7 4-1,-1 8 1,-1-1-2,-5 1 0,0-5 1,2-4-2,-2-8 1,4-6-1,7-17 1,13-11 0,1-12 0,4-6 2,4-8-2,8-5 2,0-1-2,0 2 2,-2 6-2,-3 8 1,-8 6 0,-4 10-1,-13 11 0,0 0 1,7 23-1,-12-4 0,0 4-1,4 2 1,1-5 0,8-1 0,5-9 0,7-6 1,5-9 0,4-5 0,2-8 0,-2-2 0,0-1 1,-3 1-1,-6 2 0,-5 4 0,-6 4 0,-9 10-1,0 0 0,9 20 0,-12 2-2,-4 0 1,2 7-2,0 2-1,7 5-2,-8-11-6,24 4-20,-13-15-8,17-2 1,-6-14-3</inkml:trace>
  <inkml:trace contextRef="#ctx0" brushRef="#br0" timeOffset="4">2123 1366 98,'-14'14'37,"19"1"3,-5-15-3,13 6-33,7-13-1,10-4 1,2-7-1,5-1 0,-4-8 0,-1 3-1,-6-7 1,-9 8-1,-12 2 0,-7 7-1,-13 7 1,-6 8-1,-6 9 0,-6 9-1,4 9 0,0 2 0,12 3 0,5 2 0,13-6-1,17-3-2,17-5-2,9-16-13,31-2-17,-8-5-5,14 0 0,-8-5-3</inkml:trace>
  <inkml:trace contextRef="#ctx0" brushRef="#br0" timeOffset="5">570 2070 78,'-15'17'38,"-5"4"-1,6 17 1,-15-2-28,14 19-3,-6-1-2,9 7 0,1-1-3,6-1 0,9-7-3,8-15 0,16-6-7,-2-29-20,24 3-9,-6-20-2,12-1 2</inkml:trace>
  <inkml:trace contextRef="#ctx0" brushRef="#br0" timeOffset="6">843 2218 86,'-7'20'36,"-6"-5"0,4 16 2,-5-3-31,5 7-2,-4-3-1,5 3-1,1-7-1,2-3-1,2-8-1,3-4 1,0-13-1,10-4 0,2-9 0,2-7 0,0-9 1,0-2-1,0-4 0,-2 1 0,0 2 1,-4 5-1,-1 7 0,-4 6 1,-3 14-1,0 0 1,0 0-1,6 19 1,-6-4-1,6 1 0,2-2 1,6-2 0,3-5 0,9-7 0,2-8 0,5-4 0,3-7 1,-1-3-1,0 1 0,-4-3 0,-6 6 0,-3 4-1,-8 4 0,-4 5 0,-10 5 0,5 15-1,-5 5 0,-2 6-1,-1 7-1,-1 3-1,5 6-3,-4-11-2,18 12-20,-13-24-9,18 3 1,-3-23-1,8-3 2</inkml:trace>
  <inkml:trace contextRef="#ctx0" brushRef="#br0" timeOffset="7">1511 2189 94,'-14'38'38,"4"11"2,-5-8-3,10 1-31,-5-2-3,5-7-1,4-5-4,1-28-14,13 10-20,-4-26-2,13-3 0,1-16-3</inkml:trace>
  <inkml:trace contextRef="#ctx0" brushRef="#br0" timeOffset="8">1674 1821 94,'-2'-11'38,"-10"0"1,12 11-2,-17 3-30,17-3-3,-11 17-3,11-17-4,-6 20-8,6-20-23,9 12-5,-9-12 2,29 7-2</inkml:trace>
  <inkml:trace contextRef="#ctx0" brushRef="#br0" timeOffset="9">1813 2020 82,'0'19'38,"-10"-4"-1,9 9 1,-8-7-30,7 9-2,-7-7-1,5 3-1,-1-7-2,2 0-1,3-15 0,0 11-1,0-11 0,17-15 0,-5-2-1,2-3 1,3-3 0,-1-1 0,-3 3 1,1 1-1,-4 5 0,0 5 0,-10 10 0,0 0 1,11 5-2,-10 10 1,-1 7-1,1 4 0,4 7-2,-3-2-3,13 10-4,-13-23-17,21 13-11,-5-17 0,14 0 0,-2-21 1</inkml:trace>
  <inkml:trace contextRef="#ctx0" brushRef="#br0" timeOffset="10">2260 1900 92,'-14'8'39,"-11"-3"0,7 17-2,-3-1-32,6 2-2,-1 2 1,8 2-3,1-3 1,8-6-1,8-1-1,6-6 1,4-2-1,-1 0 1,1-2-1,-1 1 1,-3 2-1,-6 4 1,-6 2 0,-6 6 0,-10 2-1,-2 5 1,-5-1-2,0-2-1,3 5-8,-7-26-17,20 10-11,4-15-2,-1-12-1,7-10 0</inkml:trace>
  <inkml:trace contextRef="#ctx0" brushRef="#br0" timeOffset="11">2498 1509 79,'0'0'38,"-1"-20"-2,1 20-2,-10-7-24,10 7-4,0 0 0,0 0-2,3-14-1,7 12-1,7 2 0,4 3-1,5 11-1,1 11 0,2 11 1,-4 12-1,-7 9 1,-10 16-2,-6 9 2,-10 7-3,-10 6 2,-8 3 0,-3-6-1,-1-3 0,-2-8 0,4-17 0,7-11-3,-3-19-2,16-3-14,-6-36-17,14 5 1,-5-40-2,11 12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1:56:36.7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724 1298 92,'1'-16'36,"-6"1"0,5 15-1,0-15-33,0 15 1,1-10 0,-1 10 0,2 18-1,-2 4 0,0 9-1,-2 7 1,1 13-1,-2 10-2,-2 11 1,4 2-2,-3-1 0,-1-2-3,7 0-7,-9-15-25,12-11 1,-8-18-2,10-9 1</inkml:trace>
  <inkml:trace contextRef="#ctx0" brushRef="#br0" timeOffset="1.0001">448 1219 110,'-20'-9'38,"1"4"2,19 5-2,0 0-36,0 0 0,32-9-1,6 0-1,14 1 0,-52 8-2,73-9-3,-73 9-5,97-10-21,-48 5-8,0 1 1,55 3-1</inkml:trace>
  <inkml:trace contextRef="#ctx0" brushRef="#br0" timeOffset="2.0001">1254 1399 105,'-16'41'39,"-6"0"2,3 5-4,0-7-33,1 2-3,3-6 0,5-4-5,10-1-14,0-30-18,9 12-4,6-26 2,17-3-3</inkml:trace>
  <inkml:trace contextRef="#ctx0" brushRef="#br0" timeOffset="3.0001">1514 1260 101,'-12'7'39,"12"-7"1,-2 12-2,2-12-35,14 17 0,-5 0 0,-7 6 0,1 5-1,-7 4-1,-1 8 1,-1-1-2,-5 1 0,0-5 1,2-4-2,-2-8 1,4-6-1,7-17 1,13-11 0,1-12 0,4-6 2,4-8-2,8-5 2,0-1-2,0 2 2,-2 6-2,-3 8 1,-8 6 0,-4 10-1,-13 11 0,0 0 1,7 23-1,-12-4 0,0 4-1,4 2 1,1-5 0,8-1 0,5-9 0,7-6 1,5-9 0,4-5 0,2-8 0,-2-2 0,0-1 1,-3 1-1,-6 2 0,-5 4 0,-6 4 0,-9 10-1,0 0 0,9 20 0,-12 2-2,-4 0 1,2 7-2,0 2-1,7 5-2,-8-11-6,24 4-20,-13-15-8,17-2 1,-6-14-3</inkml:trace>
  <inkml:trace contextRef="#ctx0" brushRef="#br0" timeOffset="4.0001">2123 1366 98,'-14'14'37,"19"1"3,-5-15-3,13 6-33,7-13-1,10-4 1,2-7-1,5-1 0,-4-8 0,-1 3-1,-6-7 1,-9 8-1,-12 2 0,-7 7-1,-13 7 1,-6 8-1,-6 9 0,-6 9-1,4 9 0,0 2 0,12 3 0,5 2 0,13-6-1,17-3-2,17-5-2,9-16-13,31-2-17,-8-5-5,14 0 0,-8-5-3</inkml:trace>
  <inkml:trace contextRef="#ctx0" brushRef="#br0" timeOffset="5.0001">570 2070 78,'-15'17'38,"-5"4"-1,6 17 1,-15-2-28,14 19-3,-6-1-2,9 7 0,1-1-3,6-1 0,9-7-3,8-15 0,16-6-7,-2-29-20,24 3-9,-6-20-2,12-1 2</inkml:trace>
  <inkml:trace contextRef="#ctx0" brushRef="#br0" timeOffset="6.0001">843 2218 86,'-7'20'36,"-6"-5"0,4 16 2,-5-3-31,5 7-2,-4-3-1,5 3-1,1-7-1,2-3-1,2-8-1,3-4 1,0-13-1,10-4 0,2-9 0,2-7 0,0-9 1,0-2-1,0-4 0,-2 1 0,0 2 1,-4 5-1,-1 7 0,-4 6 1,-3 14-1,0 0 1,0 0-1,6 19 1,-6-4-1,6 1 0,2-2 1,6-2 0,3-5 0,9-7 0,2-8 0,5-4 0,3-7 1,-1-3-1,0 1 0,-4-3 0,-6 6 0,-3 4-1,-8 4 0,-4 5 0,-10 5 0,5 15-1,-5 5 0,-2 6-1,-1 7-1,-1 3-1,5 6-3,-4-11-2,18 12-20,-13-24-9,18 3 1,-3-23-1,8-3 2</inkml:trace>
  <inkml:trace contextRef="#ctx0" brushRef="#br0" timeOffset="7.0001">1511 2189 94,'-14'38'38,"4"11"2,-5-8-3,10 1-31,-5-2-3,5-7-1,4-5-4,1-28-14,13 10-20,-4-26-2,13-3 0,1-16-3</inkml:trace>
  <inkml:trace contextRef="#ctx0" brushRef="#br0" timeOffset="8.0001">1674 1821 94,'-2'-11'38,"-10"0"1,12 11-2,-17 3-30,17-3-3,-11 17-3,11-17-4,-6 20-8,6-20-23,9 12-5,-9-12 2,29 7-2</inkml:trace>
  <inkml:trace contextRef="#ctx0" brushRef="#br0" timeOffset="9.0001">1813 2020 82,'0'19'38,"-10"-4"-1,9 9 1,-8-7-30,7 9-2,-7-7-1,5 3-1,-1-7-2,2 0-1,3-15 0,0 11-1,0-11 0,17-15 0,-5-2-1,2-3 1,3-3 0,-1-1 0,-3 3 1,1 1-1,-4 5 0,0 5 0,-10 10 0,0 0 1,11 5-2,-10 10 1,-1 7-1,1 4 0,4 7-2,-3-2-3,13 10-4,-13-23-17,21 13-11,-5-17 0,14 0 0,-2-21 1</inkml:trace>
  <inkml:trace contextRef="#ctx0" brushRef="#br0" timeOffset="10.0001">2260 1900 92,'-14'8'39,"-11"-3"0,7 17-2,-3-1-32,6 2-2,-1 2 1,8 2-3,1-3 1,8-6-1,8-1-1,6-6 1,4-2-1,-1 0 1,1-2-1,-1 1 1,-3 2-1,-6 4 1,-6 2 0,-6 6 0,-10 2-1,-2 5 1,-5-1-2,0-2-1,3 5-8,-7-26-17,20 10-11,4-15-2,-1-12-1,7-10 0</inkml:trace>
  <inkml:trace contextRef="#ctx0" brushRef="#br0" timeOffset="11.0001">2498 1509 79,'0'0'38,"-1"-20"-2,1 20-2,-10-7-24,10 7-4,0 0 0,0 0-2,3-14-1,7 12-1,7 2 0,4 3-1,5 11-1,1 11 0,2 11 1,-4 12-1,-7 9 1,-10 16-2,-6 9 2,-10 7-3,-10 6 2,-8 3 0,-3-6-1,-1-3 0,-2-8 0,4-17 0,7-11-3,-3-19-2,16-3-14,-6-36-17,14 5 1,-5-40-2,11 12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1:56:41.31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724 1298 92,'1'-16'36,"-6"1"0,5 15-1,0-15-33,0 15 1,1-10 0,-1 10 0,2 18-1,-2 4 0,0 9-1,-2 7 1,1 13-1,-2 10-2,-2 11 1,4 2-2,-3-1 0,-1-2-3,7 0-7,-9-15-25,12-11 1,-8-18-2,10-9 1</inkml:trace>
  <inkml:trace contextRef="#ctx0" brushRef="#br0" timeOffset="1">448 1219 110,'-20'-9'38,"1"4"2,19 5-2,0 0-36,0 0 0,32-9-1,6 0-1,14 1 0,-52 8-2,73-9-3,-73 9-5,97-10-21,-48 5-8,0 1 1,55 3-1</inkml:trace>
  <inkml:trace contextRef="#ctx0" brushRef="#br0" timeOffset="2">1254 1399 105,'-16'41'39,"-6"0"2,3 5-4,0-7-33,1 2-3,3-6 0,5-4-5,10-1-14,0-30-18,9 12-4,6-26 2,17-3-3</inkml:trace>
  <inkml:trace contextRef="#ctx0" brushRef="#br0" timeOffset="3">1514 1260 101,'-12'7'39,"12"-7"1,-2 12-2,2-12-35,14 17 0,-5 0 0,-7 6 0,1 5-1,-7 4-1,-1 8 1,-1-1-2,-5 1 0,0-5 1,2-4-2,-2-8 1,4-6-1,7-17 1,13-11 0,1-12 0,4-6 2,4-8-2,8-5 2,0-1-2,0 2 2,-2 6-2,-3 8 1,-8 6 0,-4 10-1,-13 11 0,0 0 1,7 23-1,-12-4 0,0 4-1,4 2 1,1-5 0,8-1 0,5-9 0,7-6 1,5-9 0,4-5 0,2-8 0,-2-2 0,0-1 1,-3 1-1,-6 2 0,-5 4 0,-6 4 0,-9 10-1,0 0 0,9 20 0,-12 2-2,-4 0 1,2 7-2,0 2-1,7 5-2,-8-11-6,24 4-20,-13-15-8,17-2 1,-6-14-3</inkml:trace>
  <inkml:trace contextRef="#ctx0" brushRef="#br0" timeOffset="4">2123 1366 98,'-14'14'37,"19"1"3,-5-15-3,13 6-33,7-13-1,10-4 1,2-7-1,5-1 0,-4-8 0,-1 3-1,-6-7 1,-9 8-1,-12 2 0,-7 7-1,-13 7 1,-6 8-1,-6 9 0,-6 9-1,4 9 0,0 2 0,12 3 0,5 2 0,13-6-1,17-3-2,17-5-2,9-16-13,31-2-17,-8-5-5,14 0 0,-8-5-3</inkml:trace>
  <inkml:trace contextRef="#ctx0" brushRef="#br0" timeOffset="5">570 2070 78,'-15'17'38,"-5"4"-1,6 17 1,-15-2-28,14 19-3,-6-1-2,9 7 0,1-1-3,6-1 0,9-7-3,8-15 0,16-6-7,-2-29-20,24 3-9,-6-20-2,12-1 2</inkml:trace>
  <inkml:trace contextRef="#ctx0" brushRef="#br0" timeOffset="6">843 2218 86,'-7'20'36,"-6"-5"0,4 16 2,-5-3-31,5 7-2,-4-3-1,5 3-1,1-7-1,2-3-1,2-8-1,3-4 1,0-13-1,10-4 0,2-9 0,2-7 0,0-9 1,0-2-1,0-4 0,-2 1 0,0 2 1,-4 5-1,-1 7 0,-4 6 1,-3 14-1,0 0 1,0 0-1,6 19 1,-6-4-1,6 1 0,2-2 1,6-2 0,3-5 0,9-7 0,2-8 0,5-4 0,3-7 1,-1-3-1,0 1 0,-4-3 0,-6 6 0,-3 4-1,-8 4 0,-4 5 0,-10 5 0,5 15-1,-5 5 0,-2 6-1,-1 7-1,-1 3-1,5 6-3,-4-11-2,18 12-20,-13-24-9,18 3 1,-3-23-1,8-3 2</inkml:trace>
  <inkml:trace contextRef="#ctx0" brushRef="#br0" timeOffset="7">1511 2189 94,'-14'38'38,"4"11"2,-5-8-3,10 1-31,-5-2-3,5-7-1,4-5-4,1-28-14,13 10-20,-4-26-2,13-3 0,1-16-3</inkml:trace>
  <inkml:trace contextRef="#ctx0" brushRef="#br0" timeOffset="8">1674 1821 94,'-2'-11'38,"-10"0"1,12 11-2,-17 3-30,17-3-3,-11 17-3,11-17-4,-6 20-8,6-20-23,9 12-5,-9-12 2,29 7-2</inkml:trace>
  <inkml:trace contextRef="#ctx0" brushRef="#br0" timeOffset="9">1813 2020 82,'0'19'38,"-10"-4"-1,9 9 1,-8-7-30,7 9-2,-7-7-1,5 3-1,-1-7-2,2 0-1,3-15 0,0 11-1,0-11 0,17-15 0,-5-2-1,2-3 1,3-3 0,-1-1 0,-3 3 1,1 1-1,-4 5 0,0 5 0,-10 10 0,0 0 1,11 5-2,-10 10 1,-1 7-1,1 4 0,4 7-2,-3-2-3,13 10-4,-13-23-17,21 13-11,-5-17 0,14 0 0,-2-21 1</inkml:trace>
  <inkml:trace contextRef="#ctx0" brushRef="#br0" timeOffset="10">2260 1900 92,'-14'8'39,"-11"-3"0,7 17-2,-3-1-32,6 2-2,-1 2 1,8 2-3,1-3 1,8-6-1,8-1-1,6-6 1,4-2-1,-1 0 1,1-2-1,-1 1 1,-3 2-1,-6 4 1,-6 2 0,-6 6 0,-10 2-1,-2 5 1,-5-1-2,0-2-1,3 5-8,-7-26-17,20 10-11,4-15-2,-1-12-1,7-10 0</inkml:trace>
  <inkml:trace contextRef="#ctx0" brushRef="#br0" timeOffset="11">2498 1509 79,'0'0'38,"-1"-20"-2,1 20-2,-10-7-24,10 7-4,0 0 0,0 0-2,3-14-1,7 12-1,7 2 0,4 3-1,5 11-1,1 11 0,2 11 1,-4 12-1,-7 9 1,-10 16-2,-6 9 2,-10 7-3,-10 6 2,-8 3 0,-3-6-1,-1-3 0,-2-8 0,4-17 0,7-11-3,-3-19-2,16-3-14,-6-36-17,14 5 1,-5-40-2,11 12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1:56:46.5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724 1298 92,'1'-16'36,"-6"1"0,5 15-1,0-15-33,0 15 1,1-10 0,-1 10 0,2 18-1,-2 4 0,0 9-1,-2 7 1,1 13-1,-2 10-2,-2 11 1,4 2-2,-3-1 0,-1-2-3,7 0-7,-9-15-25,12-11 1,-8-18-2,10-9 1</inkml:trace>
  <inkml:trace contextRef="#ctx0" brushRef="#br0" timeOffset="1">448 1219 110,'-20'-9'38,"1"4"2,19 5-2,0 0-36,0 0 0,32-9-1,6 0-1,14 1 0,-52 8-2,73-9-3,-73 9-5,97-10-21,-48 5-8,0 1 1,55 3-1</inkml:trace>
  <inkml:trace contextRef="#ctx0" brushRef="#br0" timeOffset="2">1254 1399 105,'-16'41'39,"-6"0"2,3 5-4,0-7-33,1 2-3,3-6 0,5-4-5,10-1-14,0-30-18,9 12-4,6-26 2,17-3-3</inkml:trace>
  <inkml:trace contextRef="#ctx0" brushRef="#br0" timeOffset="3">1514 1260 101,'-12'7'39,"12"-7"1,-2 12-2,2-12-35,14 17 0,-5 0 0,-7 6 0,1 5-1,-7 4-1,-1 8 1,-1-1-2,-5 1 0,0-5 1,2-4-2,-2-8 1,4-6-1,7-17 1,13-11 0,1-12 0,4-6 2,4-8-2,8-5 2,0-1-2,0 2 2,-2 6-2,-3 8 1,-8 6 0,-4 10-1,-13 11 0,0 0 1,7 23-1,-12-4 0,0 4-1,4 2 1,1-5 0,8-1 0,5-9 0,7-6 1,5-9 0,4-5 0,2-8 0,-2-2 0,0-1 1,-3 1-1,-6 2 0,-5 4 0,-6 4 0,-9 10-1,0 0 0,9 20 0,-12 2-2,-4 0 1,2 7-2,0 2-1,7 5-2,-8-11-6,24 4-20,-13-15-8,17-2 1,-6-14-3</inkml:trace>
  <inkml:trace contextRef="#ctx0" brushRef="#br0" timeOffset="4">2123 1366 98,'-14'14'37,"19"1"3,-5-15-3,13 6-33,7-13-1,10-4 1,2-7-1,5-1 0,-4-8 0,-1 3-1,-6-7 1,-9 8-1,-12 2 0,-7 7-1,-13 7 1,-6 8-1,-6 9 0,-6 9-1,4 9 0,0 2 0,12 3 0,5 2 0,13-6-1,17-3-2,17-5-2,9-16-13,31-2-17,-8-5-5,14 0 0,-8-5-3</inkml:trace>
  <inkml:trace contextRef="#ctx0" brushRef="#br0" timeOffset="5">570 2070 78,'-15'17'38,"-5"4"-1,6 17 1,-15-2-28,14 19-3,-6-1-2,9 7 0,1-1-3,6-1 0,9-7-3,8-15 0,16-6-7,-2-29-20,24 3-9,-6-20-2,12-1 2</inkml:trace>
  <inkml:trace contextRef="#ctx0" brushRef="#br0" timeOffset="6">843 2218 86,'-7'20'36,"-6"-5"0,4 16 2,-5-3-31,5 7-2,-4-3-1,5 3-1,1-7-1,2-3-1,2-8-1,3-4 1,0-13-1,10-4 0,2-9 0,2-7 0,0-9 1,0-2-1,0-4 0,-2 1 0,0 2 1,-4 5-1,-1 7 0,-4 6 1,-3 14-1,0 0 1,0 0-1,6 19 1,-6-4-1,6 1 0,2-2 1,6-2 0,3-5 0,9-7 0,2-8 0,5-4 0,3-7 1,-1-3-1,0 1 0,-4-3 0,-6 6 0,-3 4-1,-8 4 0,-4 5 0,-10 5 0,5 15-1,-5 5 0,-2 6-1,-1 7-1,-1 3-1,5 6-3,-4-11-2,18 12-20,-13-24-9,18 3 1,-3-23-1,8-3 2</inkml:trace>
  <inkml:trace contextRef="#ctx0" brushRef="#br0" timeOffset="7">1511 2189 94,'-14'38'38,"4"11"2,-5-8-3,10 1-31,-5-2-3,5-7-1,4-5-4,1-28-14,13 10-20,-4-26-2,13-3 0,1-16-3</inkml:trace>
  <inkml:trace contextRef="#ctx0" brushRef="#br0" timeOffset="8">1674 1821 94,'-2'-11'38,"-10"0"1,12 11-2,-17 3-30,17-3-3,-11 17-3,11-17-4,-6 20-8,6-20-23,9 12-5,-9-12 2,29 7-2</inkml:trace>
  <inkml:trace contextRef="#ctx0" brushRef="#br0" timeOffset="9">1813 2020 82,'0'19'38,"-10"-4"-1,9 9 1,-8-7-30,7 9-2,-7-7-1,5 3-1,-1-7-2,2 0-1,3-15 0,0 11-1,0-11 0,17-15 0,-5-2-1,2-3 1,3-3 0,-1-1 0,-3 3 1,1 1-1,-4 5 0,0 5 0,-10 10 0,0 0 1,11 5-2,-10 10 1,-1 7-1,1 4 0,4 7-2,-3-2-3,13 10-4,-13-23-17,21 13-11,-5-17 0,14 0 0,-2-21 1</inkml:trace>
  <inkml:trace contextRef="#ctx0" brushRef="#br0" timeOffset="10">2260 1900 92,'-14'8'39,"-11"-3"0,7 17-2,-3-1-32,6 2-2,-1 2 1,8 2-3,1-3 1,8-6-1,8-1-1,6-6 1,4-2-1,-1 0 1,1-2-1,-1 1 1,-3 2-1,-6 4 1,-6 2 0,-6 6 0,-10 2-1,-2 5 1,-5-1-2,0-2-1,3 5-8,-7-26-17,20 10-11,4-15-2,-1-12-1,7-10 0</inkml:trace>
  <inkml:trace contextRef="#ctx0" brushRef="#br0" timeOffset="11">2498 1509 79,'0'0'38,"-1"-20"-2,1 20-2,-10-7-24,10 7-4,0 0 0,0 0-2,3-14-1,7 12-1,7 2 0,4 3-1,5 11-1,1 11 0,2 11 1,-4 12-1,-7 9 1,-10 16-2,-6 9 2,-10 7-3,-10 6 2,-8 3 0,-3-6-1,-1-3 0,-2-8 0,4-17 0,7-11-3,-3-19-2,16-3-14,-6-36-17,14 5 1,-5-40-2,11 12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1:57:01.5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4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27T21:57:58.002"/>
    </inkml:context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3096 667 71,'0'0'36,"0"0"0,39-49 1,-39 49-29,0 0-3,0 0-1,0 0-1,17 46-2,-17-46 2,-6 57-2,6-57 1,-13 57-1,9 29 1,-2 0-3,1-2 1,-1-2-7,-3-23-17,9-13-13,-3-24 2,3-22-4,0 0 3</inkml:trace>
  <inkml:trace contextRef="#ctx0" brushRef="#br0" timeOffset="356.0203">2974 675 90,'0'0'38,"-30"-44"1,30 44 1,0 0-38,0 0 1,-36-52 0,36 52 0,0 0-1,0 0 0,0 0 0,0 0-1,0 0 1,61-22-1,-61 22 1,67-3-1,-67 3-1,82-4 0,-82 4 0,92-2-1,-41-1-1,-4 3-1,5 0-1,-5-2-7,5 1-24,-52 1-4,84-2 0,-84 2-2</inkml:trace>
  <inkml:trace contextRef="#ctx0" brushRef="#br0" timeOffset="875.05">3499 821 70,'0'0'39,"0"0"-2,0 0 2,0 0-30,0 0-4,0 0 0,0 0 0,49 29-2,-49-29-1,0 0 0,69-7 0,-69 7-1,48-12 0,-48 12 0,49-18 0,-49 18-1,0 0-1,57-36 2,-57 36 0,0 0-1,0 0 1,24-56 0,-24 56 0,0 0 0,0 0 2,-49-20-2,49 20 0,0 0 0,-65 29 2,65-29-1,-47 37 0,47-37-1,-39 47 1,39-47 0,-23 52 0,23-52-1,0 53-2,0-53-2,0 0-2,48 58-6,-48-58-20,56 12-8,-56-12-2,73-3-1,-73 3 1</inkml:trace>
  <inkml:trace contextRef="#ctx0" brushRef="#br0" timeOffset="1542.0882">4148 792 78,'0'0'38,"0"0"0,0 0 0,0 0-33,0 0 0,0 0 0,0 0-2,0 0 1,0 0-3,0 0 3,-9 50-1,9-50 1,0 0-2,-14 57 0,14-42 0,-14 30 0,-4-2-2,3 2 0,15-45-1,0 0 1,-18 43 0,18-43 0,0 0 0,0 0-1,0 0 1,0 0-1,25-54 1,-25 54 1,21-55-2,-21 55 1,21-54 1,-21 54-1,22-52 1,-22 52 1,0 0-2,31-60-1,-31 60 1,0 0-1,0 0 1,0 0 1,0 0 0,46-19 0,-46 19 0,0 0 1,0 0-1,62 20 2,-62-20-2,0 0 1,65-4-1,-65 4 1,49-11-2,-49 11 1,46-16-1,-46 16 0,0 0 0,60-15 0,-60 15-1,0 0 1,0 0 0,0 0 1,0 0 0,47 64-2,-47-64 0,0 49-1,0-49-2,-2 50-11,2-50-16,0 0-9,19 62-1,-19-62 2,0 0-1</inkml:trace>
  <inkml:trace contextRef="#ctx0" brushRef="#br0" timeOffset="2283.1305">4804 828 98,'0'0'40,"0"0"0,0 0-1,0 0-33,0 0-1,0 0-1,0 0 0,0 0-2,9 48-1,-31 14 0,2 3 1,2 1-2,4 3 1,-4-8-3,11-7 2,0-19 0,7-21 0,0-14 1,10-14-1,-10 14 0,0 0-1,17-48 2,-17 48-2,11-57 1,-11 57-1,12-71 1,-12 71-1,14-80 1,-14 80-1,15-80 1,-15 80 0,14-74 1,-14 74 0,24-67-1,-24 67 0,28-58 1,-28 58-1,0 0 1,62-50 0,-62 50-1,0 0 1,68-2 0,-68 2-1,0 0 0,53 32-1,-53-32 0,0 0 1,30 49-1,-30-49 0,0 0 1,-8 53 1,8-53 0,0 0-1,-45 46 0,45-46 1,0 0 1,-66 39-1,66-39-1,0 0 1,-66 23-1,66-23 3,0 0-1,-47 21 0,47-21-2,-33 23 0,13 12 0,5 14 0,-4 10 0,2 9 0,-8 8 0,3 11 0,-4-3 0,0-9-2,7-9 0,1-8 0,7-13 0,-1-8-4,10-8-4,2-29-12,0 0-14,15-11-4,7-11 1,-9-16-2</inkml:trace>
  <inkml:trace contextRef="#ctx0" brushRef="#br0" timeOffset="3030.1733">3303 1515 68,'0'0'38,"-3"-16"-1,3 16 1,0 0-25,-10-5-4,-1 10-2,2 5-2,-5 7-1,0 5-3,0 3 2,0 6-2,0 1 0,4 6-1,4-5 2,5 1-2,6-7 1,6-5 0,7-5 0,2-9 0,2-4 0,4-11 0,-2-8 0,-1-7 0,-1-6-1,-7-3 2,-3-5-2,-11 0 2,-5 3-3,-6 3 2,-8 7-2,-5 8 1,-1 6-2,0 5-1,9 9-1,-2-1-3,20 11-8,-3-15-22,26 20-2,-2-15 1,21 6-2</inkml:trace>
  <inkml:trace contextRef="#ctx0" brushRef="#br0" timeOffset="3516.2011">3950 1666 63,'0'0'35,"13"-20"0,-13 20 0,4-24-24,-4 24-1,-3-19-2,3 19 0,-27-16-2,7 15-1,-7 4 0,-2 7-2,-11 3 0,2 10-1,-4 4 1,5 10-2,0-1 1,7 13-2,1-2 2,11 5-2,4-1 1,9 3-2,6-4 2,7 2-2,7-8 1,6-4-1,7-9 0,4-10-2,10-9-3,-4-24-15,21 2-14,-9-27-5,17-1 1,-10-22-3</inkml:trace>
  <inkml:trace contextRef="#ctx0" brushRef="#br0" timeOffset="3893.2226">4166 1354 97,'0'0'40,"-12"-6"0,12 6-1,0 0-34,26 6-1,-7-2-1,6 6 1,3 7-1,6 8-1,-5 9 0,7 12-2,-10 9 1,-3 17-1,-10 6 1,-7 6-3,-9 5 2,-9 6-2,-9-7 2,-6-2-2,-3-8 1,-4-12-3,2-10-1,-6-26-18,14 0-15,-6-28-1,15-6 0,-5-25-2</inkml:trace>
  <inkml:trace contextRef="#ctx0" brushRef="#br0" timeOffset="4380.2505">3299 1179 87,'-37'16'37,"0"16"-1,-12 12 1,6 15-30,-8 14-1,7 15-2,0 17 0,8 7-2,11 7 1,11 5-3,15 1 2,16-3-2,14-14 0,16-10-2,21-4-16,4-30-16,24-7-5,4-32 1,22-12-4</inkml:trace>
  <inkml:trace contextRef="#ctx0" brushRef="#br0" timeOffset="6513.3725">8060 613 66,'0'0'38,"0"0"-1,0 0 1,20-46-25,-20 46-5,0 0-2,0 0-1,0 0-2,0 0-1,1 64 0,-1-64 1,-4 53-1,4-53 1,-13 68-1,12-46-2,-8 55 1,-4 1-2,4-3-1,0-9-7,9-66-21,0 0-8,-7 51 1,7-51-2</inkml:trace>
  <inkml:trace contextRef="#ctx0" brushRef="#br0" timeOffset="6783.3879">7942 721 113,'-40'-46'41,"40"46"1,0 0-3,-52-52-35,52 52-2,0 0-1,0 0 0,0 0 0,0 0-1,0 0 0,62-29-1,-62 29 0,70-1 0,-70 1-2,89-1-3,-38 2-10,-51-1-18,101-1-5,-56-1 0,5 2-3</inkml:trace>
  <inkml:trace contextRef="#ctx0" brushRef="#br0" timeOffset="7278.4163">8397 777 64,'0'0'37,"0"0"1,-46 42 1,46-42-17,0 0-16,0 0-1,0 0 0,0 0-1,0 0-2,0 0 1,62 40-2,-62-40 1,51-3-1,-51 3 1,57-10-1,-57 10 0,57-17 0,-57 17 0,52-22 0,-52 22 0,0 0-2,0 0 1,47-52 0,-47 52 0,0 0 0,0 0 0,0 0 0,-61-25 1,61 25 1,-52 18 0,52-18 1,-60 36-1,60-36 0,-56 51 0,40-8 0,-24 15 1,26 2-3,14-60 0,10 45 0,-10-45-2,0 0-1,72 27-1,-72-27-6,84-13-16,-84 13-11,88-33-4,-88 33-1,87-41-1</inkml:trace>
  <inkml:trace contextRef="#ctx0" brushRef="#br0" timeOffset="7985.4567">9017 771 88,'0'0'41,"0"0"2,0 0-2,0 0-26,0 0-11,0 0-2,0 0 0,0 0 0,0 0-1,0 0 0,12 56 0,-12-56 1,-20 47-1,20-47 1,-42 60-1,25-9-1,17-51-1,-14 46 1,14-46 1,0 0-1,0 0 0,0 0 1,0 0-1,0 0 0,0 0 1,0 0-1,51-45 0,-51 45 0,27-58 0,-27 58-1,32-61 2,-32 61-1,34-60 0,-34 60 1,32-48-1,-32 48-1,0 0 1,0 0 1,54-35-2,-54 35 0,0 0 2,0 0 0,35 51 0,-35-51 1,0 0 0,18 60-2,-18-60 0,0 0 0,25 48 0,-25-48 0,0 0 0,0 0 0,47 7 0,-47-7-2,0 0 1,0 0 1,62-55 1,-62 55 1,0 0-2,49-57 0,-49 57 0,0 0 0,46-42 0,-46 42 0,0 0 0,0 0 0,0 0-2,0 0 1,48 44-2,-48-44-2,0 0-9,14 63-10,-14-63-12,0 0-5,35 53 0,-35-53-1</inkml:trace>
  <inkml:trace contextRef="#ctx0" brushRef="#br0" timeOffset="8604.4921">9777 786 104,'0'0'40,"0"0"2,0 0-3,0 0-36,0 0 2,0 0-2,0 0 0,0 0-1,0 0 1,-25 64-1,-8-24 0,14 18 0,19-58-2,-13 55 0,13-55-1,-10 48 2,10-48-1,0 0 0,0 0 0,0 0-1,0 0 1,0 0 0,0 0 0,35-63 0,-35 63-1,24-70 1,-24 70-1,26-76 1,-26 76 1,30-74-2,-30 74 1,38-68 0,-38 68 0,43-51 0,-43 51 0,0 0-1,65-39 0,-65 39 1,0 0 0,54 20-1,-54-20 1,0 0-1,27 54 1,-27-54-1,0 0 1,-6 62 0,6-62 0,0 0 0,-35 58 0,35-58-1,0 0 1,-59 48 3,59-48-2,0 0 1,-68 54 0,36-33 0,-16 36-2,10 8 4,1 5-4,5 8 0,-4 5 0,7 6-3,-4-8 0,10-23-1,8-10-3,2-25-9,21-7-10,-8-16-11,16-11-3,-5-14-1,9-3 1</inkml:trace>
  <inkml:trace contextRef="#ctx0" brushRef="#br0" timeOffset="9256.5294">8257 1415 89,'11'-6'38,"-11"6"-1,0 0 0,-14 0-28,8 12-1,-12 0-3,4 6-1,-4 2-1,4 7-1,-2 3 0,5-1-1,2 3 1,7-4-1,3-6 0,9-2-1,8-7 2,6-9-2,0-8 1,5-6 0,1-6-1,-2-8 1,-4 1-1,-5-3 1,-7-1-2,-11-1 0,-5 3 0,-6 2-2,-2 7 0,-3 1-1,1 7-2,-2 2-3,16 6-14,0 0-15,2 23 2,3-10-2,16 9 1</inkml:trace>
  <inkml:trace contextRef="#ctx0" brushRef="#br0" timeOffset="9572.5475">8830 1553 88,'6'-19'37,"-12"-7"1,7 10 2,-19 3-33,2 5-2,-6 6 1,-2 15-1,-11 9 0,0 12-2,-8 10 1,0 10-2,-2 5 2,7 9-2,3-1 0,13-2-2,8-10 1,14-5-1,14-11-1,11-10-1,15-6-1,4-20-4,16 1-9,-9-30-6,20 14-12,-18-25-6,8 2-2,-13-12 3</inkml:trace>
  <inkml:trace contextRef="#ctx0" brushRef="#br0" timeOffset="9924.5676">9061 1185 109,'0'0'40,"14"2"2,8 6-2,-8-5-36,10 5-1,5 7 0,3 6 0,-3 8-2,4 7 0,-4 5 0,-7 14-2,-4 6 2,-5 5-2,-6 7 1,-8 3 0,-10-1 0,-3 0-2,-10-2 2,-6-5-1,-3-6-2,-5-9-1,5-4-5,-13-24-12,23 10-10,-11-29-9,15 2 1,-10-24-2</inkml:trace>
  <inkml:trace contextRef="#ctx0" brushRef="#br0" timeOffset="10323.5904">8162 1204 106,'-38'31'39,"-9"20"2,0 19-1,5 20-36,8 3-1,10 18 0,3 1-1,9 3-1,10-5-1,12-4-2,13-15 0,13-14-2,20-10-8,6-41-16,37-1-10,5-37-2,20-11-2,9-23 1</inkml:trace>
  <inkml:trace contextRef="#ctx0" brushRef="#br0" timeOffset="11148.6376">13057 725 88,'0'0'41,"0"0"0,44-58 0,-44 58-35,0 0-1,0 0 0,0 0-2,0 0-1,0 0 0,0 0-1,0 0 0,0 0 0,0 0 1,7 65-1,-7-65 0,-26 84-2,17-10-1,0 0-4,9-74-6,0 61-20,0-61-8,0 0 2,0 53-2</inkml:trace>
  <inkml:trace contextRef="#ctx0" brushRef="#br0" timeOffset="11375.6506">13003 837 102,'-42'-60'42,"42"60"2,-40-53-3,40 53-32,0 0-6,-32-62-1,32 62 0,0 0-1,0 0 0,40-46-1,-40 46 0,55-8-3,-55 8-2,78-1-14,-27 2-13,-51-1-9,88 8 0,-88-8-1</inkml:trace>
  <inkml:trace contextRef="#ctx0" brushRef="#br0" timeOffset="11771.6733">13369 815 110,'-33'46'42,"33"-46"0,0 0-9,0 0-29,0 0 0,0 0-1,49 36-1,-49-36 0,0 0-1,73-14 1,-73 14 0,45-20 0,-45 20-1,0 0-1,56-41 1,-56 41-1,0 0 1,0 0-1,0 0 0,0 0 0,0 0 1,-56-32 1,56 32-2,-52 15 0,52-15 0,-49 28 0,49-28 0,0 0 0,-48 54 0,48-54 0,0 0 0,2 59 0,-2-59-3,0 0-6,66 40-14,-66-40-14,62 8-6,-62-8 2,76-8-2</inkml:trace>
  <inkml:trace contextRef="#ctx0" brushRef="#br0" timeOffset="12371.7076">13882 823 91,'0'0'40,"0"0"1,0 0-2,0 0-30,0 0-5,0 0 0,0 0 1,0 0-1,0 0-1,-19 55 0,19-55 0,0 0-1,-30 57 0,30-57 0,0 0-1,-18 51-1,18-51 2,0 0-2,0 0 0,0 0-2,0 0 4,0 0-4,0 0 2,0 0 0,0 0 0,58-38-1,-58 38 1,0 0 0,41-55 1,-41 55-1,0 0-1,0 0 4,0 0-3,53-41 0,-53 41 0,0 0 0,0 0 0,0 0 0,0 0 0,0 0 0,55 53 0,-55-53 0,0 0 0,48 9 0,-48-9 0,0 0 0,59-15 0,-59 15 0,0 0 0,53-28 0,-53 28 0,0 0 0,0 0 0,50-19 0,-50 19 0,0 0 0,0 0 0,0 0 0,0 0 0,13 56-2,-13-56-6,0 0-8,0 0-9,0 0-13,52 47-3,-52-47-1,0 0 3</inkml:trace>
  <inkml:trace contextRef="#ctx0" brushRef="#br0" timeOffset="12998.7434">14481 887 106,'0'0'39,"0"0"1,0 0 0,54-44-35,-54 44-1,0 0 0,0 0 0,0 0 0,0 0-2,0 0 1,-24 63-1,24-63 0,0 0-2,-15 55 0,15-55 0,0 0 0,-13 46 0,13-46 0,0 0 0,0 0 0,0 0 0,0 0 0,0 0 0,0 0 0,32-49 0,-32 49 0,22-52-2,-22 52 4,25-54-2,-25 54 0,30-53 0,-30 53 0,0 0 0,50-59 0,-50 59 0,0 0 0,49-19-2,-49 19 2,0 0-1,0 0 1,29 48 1,-29-48-1,0 0 0,-6 62 2,6-62-2,0 0 0,-26 66 0,26-66 0,0 0 0,-45 50 0,45-50 0,0 0 0,-52 37 0,52-37 0,0 0 0,0 0 0,-53 27 0,53-27 0,-5 22 0,-15 13 0,-3 10 0,5 9 0,-9 7 0,3 9 0,-5 4 0,2 1 0,7-17 0,0-10-3,11-10-4,-3-18-7,26-5-8,-14-15-5,19-19-12,-9-4-1,7-4-2,-10-11 4</inkml:trace>
  <inkml:trace contextRef="#ctx0" brushRef="#br0" timeOffset="13599.7778">13138 1482 99,'5'-12'38,"7"4"2,-12 8-4,1-14-31,-1 14-2,-11 3 1,-5 7-1,1 11 1,-8 6-1,0 8-2,-1 0 2,5 4-2,3-2 1,6 0-2,10-5 2,11-9-2,8-10 2,15-10-1,5-10-1,5-9 2,2-10-2,-2-9 2,-6-3-2,-7-4 1,-10 3-1,-14 1 0,-11 8-1,-11 9-1,-7 10 0,-7 7-1,-1 11-1,1 6 0,11 10-4,-1-6-9,31 10-16,-2-9-7,30 5 1,3-9-1</inkml:trace>
  <inkml:trace contextRef="#ctx0" brushRef="#br0" timeOffset="13951.798">14124 1509 110,'-21'-17'40,"6"8"2,-13-6-3,-3 8-35,-5 5 0,-2 11-1,-14 11 0,-5 15-1,-8 11 1,-3 11-1,-5 11 1,7 8-3,9 1 0,13-3 0,17-6 0,23-9 0,29-15 0,24-11 0,23-20 0,15-12-4,18-7-1,3-20-6,18 0-6,-15-21-4,5 10-6,-31-17-9,-3 13-5,-21-7 0,-7 8 2</inkml:trace>
  <inkml:trace contextRef="#ctx0" brushRef="#br0" timeOffset="14452.8266">14698 1320 110,'-11'5'40,"17"6"2,-6-11-4,28 19-35,-4-5 0,8 7 1,1 0-2,5 13 0,-4 4 0,-2 12-1,-5 1 0,-10 11-1,-10 6 1,-14 5-1,-13 5 0,-14 1 0,-14-5 0,-9 0-1,-3-8-1,0-13-3,11-5-10,-4-33-6,26 9-11,-5-34-9,22-5 0,-3-24-2</inkml:trace>
  <inkml:trace contextRef="#ctx0" brushRef="#br0" timeOffset="14933.8541">13256 1174 75,'0'0'39,"-5"-47"-2,-8 42 3,-23 5-20,-14 21-13,-18 21-1,-10 28-2,-3 23-1,-5 12 1,13 21-1,26-4 0,17 0-2,22-8 1,32-6-3,32-23 0,26-21-5,33-4-10,4-38-9,29 7-10,-5-36-6,13-5-2,-9-18 0</inkml:trace>
  <inkml:trace contextRef="#ctx0" brushRef="#br0" timeOffset="15762.9015">18253 643 86,'0'0'41,"2"-48"2,-2 48-2,0 0-32,0 0-6,0 0-1,0 0 1,0 0-2,0 0 0,0 0 1,-39 74 0,39-74-1,-39 97-1,24-7 2,-4-2-3,5 8 2,-1-12-4,9-16 0,7-16-8,-1-39-16,0-13-13,0 0 2,0 0-2,0 0 1</inkml:trace>
  <inkml:trace contextRef="#ctx0" brushRef="#br0" timeOffset="16022.9164">18011 743 112,'-50'-60'43,"50"60"2,-43-49-4,43 49-39,0 0-1,-14-47-1,14 47 1,0 0 0,56-21-1,-56 21 0,76-9 0,-76 9-1,94-13-1,-37 6-3,4 2-3,-7 1-13,10 1-9,-12-1-11,3 3 0,-55 1-3,82 6 3</inkml:trace>
  <inkml:trace contextRef="#ctx0" brushRef="#br0" timeOffset="16436.9401">18469 758 83,'0'0'44,"-52"61"-1,52-61-1,0 0-27,0 0-13,4 50 1,-4-50-1,0 0-2,56 7 1,-56-7 0,59-5 0,-59 5 0,62-20 0,-62 20-1,57-18 0,-57 18-1,0 0 1,58-34 1,-58 34-1,0 0 0,0 0-1,0 0 3,0 0-1,-51-14 2,51 14-1,-55 19 1,55-19-1,-52 31 0,52-31 0,0 0-2,-50 61 0,50-61 0,0 0 0,9 63-4,-9-63-2,0 0-3,84 42-10,-84-42-7,84 5-12,-84-5-4,100-11 1,-52 0 0</inkml:trace>
  <inkml:trace contextRef="#ctx0" brushRef="#br0" timeOffset="16968.9705">19095 865 100,'0'0'42,"0"0"1,0 0-1,0 0-37,0 0 0,0 0-1,0 0-1,-44 56 0,44-56-3,0 0 1,-30 57-1,30-57 0,0 0 0,0 0 0,0 0-3,0 0 2,0 0-1,0 0 1,0 0-1,0 0 0,0 0 1,50-40-1,-50 40 2,0 0 0,0 0 0,45-56 0,-45 56 3,0 0-2,0 0 1,0 0 0,48-13 1,-48 13-1,0 0 0,0 0 0,52 15-4,-52-15 2,0 0 0,61 3-1,-61-3 1,47-7-1,-47 7 0,47-14 2,-47 14 0,0 0 0,59-25-2,-59 25 0,0 0 0,0 0 3,0 0-1,0 0 0,0 0-1,0 0 1,0 0-1,34 62-3,-34-62 0,0 0-9,-4 58-6,4-58-7,0 0-9,0 0-7,32 50 0,-32-50 1</inkml:trace>
  <inkml:trace contextRef="#ctx0" brushRef="#br0" timeOffset="17610.0072">19666 923 93,'0'0'40,"0"0"0,43-56 0,-43 56-33,0 0-1,0 0 0,0 0-2,0 0 0,0 0-1,-23 49 0,1-3-1,5 1-1,-1-1-2,7-1 2,2-8-2,9-37 1,0 0 1,0 0-1,0 0 1,0 0-1,0 0 0,0 0-3,45-62 3,-45 62-2,25-66 1,-25 66-1,33-70 0,-33 70 0,29-70 2,-29 70 1,37-62-1,-37 62 1,39-53-1,-39 53 1,0 0 0,56-47-1,-56 47 0,0 0-1,52 0 1,-52 0-1,0 0 1,0 0-1,36 55 2,-36-55 1,0 0-1,-9 56 1,9-56-2,0 0 2,-42 49-1,42-49 1,0 0-2,-61 41 0,61-41 0,-46 21 1,46-21 0,0 0 0,-62 41 1,58-10-2,-29 10 0,15 10 0,-3 7 0,3 6 0,-11 4 0,6 2 0,-13-10 0,11-10 0,4-9-4,1-14-2,16-8-6,4-19-3,0 0-5,7-21-5,20 3-6,-21-14-9,13-3-1,-11-8 3</inkml:trace>
  <inkml:trace contextRef="#ctx0" brushRef="#br0" timeOffset="18279.0455">18607 1504 59,'0'0'38,"0"0"0,0 0 2,-22-5-15,12 14-17,-15 1-1,8 3-3,-5 4 0,1 7-2,3 1 1,3 7-2,1 0 1,13-1-1,2-1 0,8-5 0,9-5 1,4-9-1,10-6 0,3-8 0,-1-7 0,-1-5-1,-4-7 0,-6-4 0,-6-1 0,-10-1-1,-7 3-1,-9 3 1,-6 6-3,-4 6 0,2 10-3,-9-7-8,23 19-12,-11-6-12,21 13 0,-1-8-1,18 9 1</inkml:trace>
  <inkml:trace contextRef="#ctx0" brushRef="#br0" timeOffset="18677.0682">19321 1676 101,'-4'-17'40,"-17"-1"1,4 16-2,-15-2-34,-3 9 0,-11 11-1,-5 12-1,-11 6 0,0 16-1,-1 3 1,2 8-3,6-1 2,11 6-2,13-5 1,17 1-2,21-10 2,20-11-2,21-8 0,15-10 0,12-12-1,5-15-3,16-3-6,-8-27-4,11 7-4,-29-25-4,11 15-7,-25-23-6,2 14-6,-15-7 4</inkml:trace>
  <inkml:trace contextRef="#ctx0" brushRef="#br0" timeOffset="19105.0927">19800 1338 106,'0'16'41,"-3"-1"2,14 4-1,2-1-38,6-2 0,3 5-1,2 7 0,3 5-1,-4 8-1,1 8 1,-6 8-2,-9 7 2,-7 11-4,-9 0 3,-8 5-2,-8-2 1,-9-1-2,-9-6 1,-2-3-1,-1-12-1,-1-16-4,14 0-7,-8-33-3,24 11-6,-11-45-8,21 5-8,-7-23-4,9-4 2</inkml:trace>
  <inkml:trace contextRef="#ctx0" brushRef="#br0" timeOffset="19593.1206">18645 1225 95,'-9'-68'39,"9"68"0,0 0-4,-28-51-32,14 55 1,-25 9 0,-11 26 0,-8 28 0,-16 16-1,3 31 0,-4 19 0,14 18-1,19-17-1,18-3-1,21-14 1,22-11-2,28-18 0,18-14-2,22-17-4,11-26-7,29 0-6,-15-40-9,27 7-8,-5-31-4,13 0-1,0-15 1</inkml:trace>
  <inkml:trace contextRef="#ctx0" brushRef="#br0" timeOffset="20427.1683">23196 808 90,'0'0'39,"0"0"-1,0 0 2,0 0-34,0 0-2,0 0 0,0 0-1,0 0 1,0 0-1,0 0 0,-20 38-1,11 20 0,-8 9-2,1 7 2,-5 1-2,6 0-2,-2-10-3,1-15-1,18-22-11,-2-28-18,0 0-4,-2-18 0,2 18-1</inkml:trace>
  <inkml:trace contextRef="#ctx0" brushRef="#br0" timeOffset="20694.1836">22956 822 107,'0'0'41,"-33"-55"1,33 55-2,0 0-36,0 0-1,0 0 0,0 0 0,75-51-2,-75 51 1,71-9-3,-71 9-2,83-10-5,-32 5-11,-51 5-7,93-12-8,-93 12-6,90-2-3,-90 2 1</inkml:trace>
  <inkml:trace contextRef="#ctx0" brushRef="#br0" timeOffset="21154.2099">23428 908 74,'0'0'41,"0"0"1,0 0-1,0 0-14,17 48-22,-17-48-2,0 0 1,53 21-1,-53-21-1,49 7 0,-49-7 0,59 4-4,-59-4 2,61-9-1,-61 9 0,55-15-1,-55 15 1,0 0-1,56-32 1,-56 32 1,0 0 0,0 0 0,0 0 1,0 0 1,-53-33 1,53 33-1,-53 14 1,53-14-1,-55 22 1,55-22 0,-68 42-3,49-4 0,19-38 0,0 0 0,14 49-5,-14-49-4,0 0-11,71 25-9,-71-25-7,75-4-4,-75 4-2,87-17 0</inkml:trace>
  <inkml:trace contextRef="#ctx0" brushRef="#br0" timeOffset="21728.2427">24061 943 109,'0'0'43,"0"0"0,0 0-2,0 0-36,0 0 0,-21 28-2,-11 13 0,-9 0-2,17-2-1,1-8 0,13 0 0,5-11 0,5-20-1,0 0 1,0 0 0,0 0 0,0 0 0,48-38 0,-48 38-1,0 0 1,45-61-1,-45 61 1,0 0-1,49-65 0,-49 65 0,0 0 0,45-52 2,-45 52 0,0 0 1,0 0-1,0 0 0,0 0 2,51-22-3,-51 22 0,0 0 0,0 0 0,0 0 0,49 44 0,-49-44 0,0 0 0,59 14 0,-59-14 0,49-3 0,-49 3 0,49-12 0,-49 12 0,48-12 0,-48 12 0,0 0 0,55-10 0,-55 10 0,0 0 0,0 0 0,10 34 0,-9-7 0,-2 6-7,1-33-5,0 0-6,0 0-6,0 0-6,47 51-7,-47-51-3,0 0 0,67-4 3</inkml:trace>
  <inkml:trace contextRef="#ctx0" brushRef="#br0" timeOffset="22331.2772">24798 935 98,'0'0'42,"0"0"2,0 0-3,0 0-34,0 0 0,-22 20-2,1 14-2,5 10-1,-3 1-1,-1 1 0,-5-6-1,12-6 0,-2-13-1,15-21 1,0 0 0,0 0 0,0 0 0,0 0 0,0 0 0,39-53 0,-39 53-1,0 0-1,44-75 2,-44 75-1,32-55 0,-32 55 1,38-51-1,-38 51 1,0 0 0,52-66 1,-52 66-1,0 0 0,52-38 0,-52 38 0,0 0 1,0 0-1,0 0 1,0 0-1,0 0 0,19 53 1,-19-53-1,0 0 0,-47 52 0,47-52 0,0 0 0,-62 40 0,62-40 0,0 0 1,-67 26 0,67-26-1,0 0 1,-65 14 1,65-14 0,-26 25-2,-3-1 0,13 10 0,-4 7 0,7 11 0,-13 6 0,5 4 0,0-10 0,-2-3-4,13-5-8,-13-16-3,23-3-7,-14-19-5,14-6-9,0 0-6,11 1 1,-13-11 2</inkml:trace>
  <inkml:trace contextRef="#ctx0" brushRef="#br0" timeOffset="22882.3087">23514 1654 97,'7'-12'38,"-9"-1"0,2 13 0,-5-15-33,5 15-2,-16-4 1,4 12 0,-3 2-1,-2 9 1,-3 5 0,5 4-2,-2 2 2,6 0-2,1-2 1,8 0-2,5-8 1,8-5-1,6-6 1,6-7-2,0-6 0,2-8 0,-6-4 0,2-6 0,-7-3 0,-7-4-2,-2-2-1,-10 3 0,0 5-3,-4 1 0,9 22-7,-18-25-9,18 25-10,0 0-6,13 23 0,-3-9-1</inkml:trace>
  <inkml:trace contextRef="#ctx0" brushRef="#br0" timeOffset="23268.3308">24170 1678 90,'-5'-15'37,"5"15"1,-9-16 1,9 16-29,-23 0-3,0 7-1,-9 4 1,-4 10-2,-10 2 0,-4 9-1,-4 5 1,2 12-3,2-2-2,7 5 0,12-2 0,15 0 0,17-8 0,20-3 0,17-13 0,17-11 0,19-7 0,2-16-13,15 4-4,-12-23-3,16 11-5,-25-27-7,14 10-9,-24-11 0,1-1 1</inkml:trace>
  <inkml:trace contextRef="#ctx0" brushRef="#br0" timeOffset="23750.3584">24682 1363 102,'-2'-13'40,"0"1"1,2 12 0,13 9-37,0 8 0,0 7-1,7 9 1,2 10-1,6 9-2,-3 4 2,-1 3-2,-6 1 1,-2 8-1,-12-2 1,-10 2-3,-16-4 2,-10 0-1,-11-4 0,-10 0-2,-5-7 0,-6-9-3,11-2-6,-9-30-7,30 13-7,-12-37-12,23 2-3,0-23-2,11-2 1</inkml:trace>
  <inkml:trace contextRef="#ctx0" brushRef="#br0" timeOffset="24214.3849">23395 1226 99,'-42'27'39,"-15"12"2,6 27-2,-11 13-30,7 14-2,-4 10-1,12 11-2,11 0 0,19 7-2,19-8 0,23-14-3,33-13-2,14-22-5,30-5-9,-5-40-5,23 8-8,-23-36-11,12-4 0,-25-15-2,-13-1 3</inkml:trace>
  <inkml:trace contextRef="#ctx0" brushRef="#br1" timeOffset="48599.7797">1104 3898 95,'-4'-30'36,"-10"0"-1,4 15-5,-12-5-26,-3 13-1,-7 9 0,-2 17 1,-8 11-1,-2 16 1,-7 9-2,3 13 0,1 7 1,12 6-1,4-1-1,14 2 0,9-4 0,18-4-1,12-9 1,17-8 0,18-12-2,9-13 2,8-11 0,10-18-1,3-19 1,-3-9-1,-3-21 0,-9-11 0,-16-7-1,-9-8 0,-17-5 1,-13-3 0,-16-1 0,-11-5 0,-10 5 1,-8 7 0,-9 2 0,-1 13 0,-5 13-1,-4 14 0,-1 17-1,0 16-2,15 29-11,-11-8-14,30 22-10,-4-6-1,26 3-1,7-8-1</inkml:trace>
  <inkml:trace contextRef="#ctx0" brushRef="#br1" timeOffset="52414.9979">1415 6827 101,'-7'-23'37,"7"23"1,-4-22-1,4 22-33,-5-18-1,5 18 0,0 0 0,19 34-1,-12 7 1,2 19 0,-3 18-1,-3 18 1,-1 16-1,-7 9-1,-8-1 0,0-4 0,-4-13-1,4-14-2,6-15-2,2-31-10,24-11-17,-3-29-9,18-8 1,0-21-3</inkml:trace>
  <inkml:trace contextRef="#ctx0" brushRef="#br1" timeOffset="53339.0508">1378 9380 98,'0'0'36,"13"14"2,-2-25-7,21 4-26,5-4-2,10 1 0,3 0 0,1 4-2,-6 3 1,-4 12-1,-16 10 0,-15 15-1,-17 15 1,-19 13 0,-12 9 1,-11 9-1,-5 5 1,-2-1 0,1-6 1,9-10 0,14-11-1,15-14 0,17-11 0,14-13 0,19-16 0,17-7-1,11-6-1,7-5-1,3 0-1,0-6-3,3 12-15,-14-11-15,8 14-6,-20-4 0,4 8-1</inkml:trace>
  <inkml:trace contextRef="#ctx1" brushRef="#br1">10441 10824,'-35'-12</inkml:trace>
  <inkml:trace contextRef="#ctx0" brushRef="#br1" timeOffset="57114.2667">495 5068 93,'12'-3'38,"-12"3"2,9-12-2,-10-1-32,1 13-2,-7-11 0,7 11-1,-15-6-1,5 11 0,-5 3-1,-3 9 1,-1 8-1,4 7 0,1 0 0,4 4-1,7-4 0,8-4 1,10-9-1,9-11-1,10-4 0,0-7 0,2-2 1,-3-2-1,-2 1 1,-7 3-1,-8 5 1,-10 12 0,-13 4 1,-5 6 0,-5 4-1,0 2 0,1-1-1,2-4-1,6-2-3,8-23-3,18 13-24,-3-34-7,21-2 0,-1-15-1</inkml:trace>
  <inkml:trace contextRef="#ctx0" brushRef="#br1" timeOffset="57312.278">937 5022 97,'-12'11'37,"-10"3"0,3 12-1,-8 1-34,10 7-1,1 2 0,6 3-1,1-1-1,1-1-1,6 0-4,-6-17-18,13 5-12,-5-15-1,0-10 0,0 0 0</inkml:trace>
  <inkml:trace contextRef="#ctx0" brushRef="#br1" timeOffset="57868.3098">757 4971 81,'-14'-12'39,"14"12"0,-10 1 1,17 11-21,-7-12-16,32 7 0,1-7 1,5 0-1,8-3-1,5-1 0,0-1-1,0 1 0,-2-3 0,-9 6-1,-4-1 0,-10 2 0,-8 2 1,-4 7-1,-7 3 1,-2 7-1,-6 4 0,-3 7 1,-3 5-1,0 2 0,-2 2 0,-1 0 0,3-1 0,-1-6-1,1-5 1,3-8 0,3-5 0,1-14-1,0 0 1,13-14 0,-3-7 0,3-9 0,3-6 0,-1-5 1,5-5-1,-2 1 0,2 0-1,0 5 1,-3 6-1,-2 10 2,1 6-2,-2 13 1,-3 8 0,-5 12 0,0 10 2,-3 10-3,-2 8 2,-1 4-1,0 7 0,-1-1-1,3 1-2,-3-5-1,10-3-4,-8-22-15,17 3-16,-18-27 0,25 12 1,-18-28-2</inkml:trace>
  <inkml:trace contextRef="#ctx0" brushRef="#br1" timeOffset="58536.348">1353 5156 91,'-32'-15'38,"16"12"0,-1-5 2,17 8-27,0 0-11,26-13 1,0 6-1,10-1 0,7-2-1,4 1 0,1-2 0,-1 1 0,-5 3-1,-2 3 1,-8 1-1,-9 6 1,-5 0 0,-6 5-1,-6 4 1,-5 5-1,-6 5 0,1 5 0,-6 5 0,1 1 1,0 7-2,0-5 1,2 1 0,1-6 0,5-6 0,1-8 0,0-16 0,10 3 0,3-15-1,0-11 1,-3-8 0,0-7-1,3-9 1,-4-9 0,2 1-1,-1 2 1,-2 2-1,2 4 1,4 9-1,1 5 2,2 13-2,-1 8 2,3 10-1,-1 7 1,1 4 1,-5 7-2,-4 5 1,-5 3-1,-5 4 1,-5 0-1,-6 1 1,-7-1-2,3-3 1,-1-4 0,3-5-1,0-5 1,13-11 0,0 0 0,0 0 1,0 0-1,20 2 1,-6-1-1,0 0 1,1 8 0,0-1 0,-2 7-1,1 3 0,-2-1-1,5 1-2,-1-4-2,11 8-11,-9-21-19,21 6-5,-6-18 1,14 0-2</inkml:trace>
  <inkml:trace contextRef="#ctx0" brushRef="#br1" timeOffset="58718.3585">2359 4972 97,'-25'8'38,"9"18"0,-9-1 0,2 14-35,10 4-1,2 7 0,5 0-1,4-1-3,8 0-4,-6-19-25,17 2-6,-9-21-1,13-6-1</inkml:trace>
  <inkml:trace contextRef="#ctx0" brushRef="#br1" timeOffset="58890.3683">2189 4957 119,'-17'-4'40,"0"-7"2,17 11-4,19-2-35,15-7-2,18-3-6,8-17-13,26 17-22,-4-12-1,15 9-1,-3-2-2</inkml:trace>
  <inkml:trace contextRef="#ctx0" brushRef="#br1" timeOffset="59911.4267">1112 11860 66,'0'0'39,"24"-10"-2,-2-10 1,16-1-24,7-3-12,8 2 1,3-3-1,2 9 0,-6 2-2,-5 12 2,-12 11-2,-13 8-1,-16 15 1,-14 11-1,-15 4 2,-7 9-1,-8-1 2,2-4-3,3-5 2,9-3 1,13-12-1,16-12 1,19-8-1,14-4 1,14-4-1,5-1 0,-2 6 1,-3 2 0,-9 7 0,-15 10 0,-20 8-1,-24 10 1,-20 6-1,-14 1 0,-12 2 0,-3-4-1,-4-5 0,7-8-1,9-6 0,6-14-4,19-3-3,1-18-18,27 4-14,0 0 1,21-16-4,-1-1 1</inkml:trace>
  <inkml:trace contextRef="#ctx0" brushRef="#br1" timeOffset="60512.4611">1376 14759 39,'10'-21'39,"8"10"1,-11-5-1,10 10-14,-17 6-20,7 11-1,-14 10-1,-2 17-1,-8 8 1,1 7 0,-3 7-1,5 0 0,4-4 1,10-4-3,11-11 1,13-11 1,13-13-2,11-12 0,14-12-1,9-11-1,2-10 1,2-10-2,3-5-1,-4-9-1,-3 2-4,-19-14-14,2 13-13,-19-13-1,-1 12-1,-21-5 2</inkml:trace>
  <inkml:trace contextRef="#ctx0" brushRef="#br1" timeOffset="60654.4692">1953 14742 83,'-48'89'38,"11"21"0,-6-5-2,9 12-33,7-11-1,7-6-6,11-4-2,-1-23-27,25 1-5,-2-22-2,20 1 0</inkml:trace>
  <inkml:trace contextRef="#ctx0" brushRef="#br1" timeOffset="61171.4988">1825 17294 65,'-4'-14'39,"-18"4"1,2 25-1,-9 4-34,0 11-2,0 10 0,2 11 0,5 2-1,7-3 0,17-4-1,10-8 1,15-11-1,12-15 0,12-6-1,5-11 0,3 3 1,0-1-1,-7 7 0,-52-4 0,0 0 0,57 42 0,-57-42 0,0 0 0,20 79 2,-20-79-2,-5 74 0,5-74-3,-15 64-4,15-64-27,-15 61-1,15-61-2,0 0-4</inkml:trace>
  <inkml:trace contextRef="#ctx0" brushRef="#br1" timeOffset="61353.5092">1835 17418 88,'0'0'42,"0"0"0,15-22-4,9-2-36,17-6-3,7-9 0,10-3-2,10-6-2,9-4-4,18 13-25,-12-15-7,18 3-2,-6-9 0</inkml:trace>
  <inkml:trace contextRef="#ctx0" brushRef="#br1" timeOffset="62765.5899">6742 6406 72,'11'-21'35,"-5"3"-1,-5 6 1,-12 11-30,-3 16 0,-13 9 1,-2 22 0,-10 13 0,-1 21 1,-7 8-2,9 17 1,-2-1-2,14 0-1,10-5-1,16-10 0,14-14-1,16-14 0,12-21-1,10-16 0,5-15 1,1-14-1,-5-11 1,-9-12-1,-12-5 0,-19-7 0,-15 0-1,-20 0 0,-10 5-1,-19 4 0,-1 8-1,-5 7-1,6 16-3,1-3-8,20 25-23,2-1 2,19 13-1,7-4-2</inkml:trace>
  <inkml:trace contextRef="#ctx0" brushRef="#br1" timeOffset="63342.6229">6358 9385 98,'0'0'39,"0"0"0,0 0 0,29-24-35,4 6-1,9-8 0,15 1-1,6-1 1,6 4-1,3 4-1,0 10 1,-13 7-1,-3 16-1,-14 15 1,-14 15 0,-13 14 1,-10 15 0,-16 11-1,-6 11 1,-11 4-2,-4 0 1,-3 2-3,0-10-1,10 3-12,-5-23-22,22-1-4,0-23 1,16-1-3</inkml:trace>
  <inkml:trace contextRef="#ctx0" brushRef="#br1" timeOffset="64005.6609">6768 11741 98,'-32'-27'38,"2"11"2,-11-5-14,-1 21-21,-2 8-3,5 13-2,-8 7 3,8 13-1,0 6 0,6 4-2,6 2 1,12 1-1,8-6 1,9 0 0,12-7-1,14-3 0,5-8 0,8-1 0,3-7 0,5 0 0,-3-1-1,-1 1 1,-8 6-1,-10 8 0,-11 8 0,-13 8-1,-13 10 0,-13 5 0,-12 7 1,-10-4-1,-3-5 1,-1-13 0,-1-13 1,2-21 0,9-22-1,5-25 1,16-21 0,9-23-1,12-22 2,11-11-1,16-9 2,8-1-1,5 6 0,5 8-1,-1 16-1,-4 12-2,3 32-21,-17 3-12,-4 25-2,-13 8-1,-1 12 1</inkml:trace>
  <inkml:trace contextRef="#ctx0" brushRef="#br1" timeOffset="64626.6964">6656 14740 44,'-2'-44'38,"-1"9"2,-14-1-2,-2 16-26,-13-2-4,-1 15-3,-9 6-1,-4 11 0,-3 10-2,3 10 1,5-2-2,7 8-1,14-5 1,15 2-1,14-10 0,16-6-1,17-11 3,10-10-3,12-6 2,2-6 1,-1-3 0,-5-4 1,-8 2-1,-10 4 1,-11 3-1,-11 6 0,-20 8-1,9 15 0,-18 9-2,-5 17 0,-8 14 0,-5 20 0,-4 19-1,0 14 1,-5 11-2,1 8-2,7 1 0,4-12-4,19 0-19,-7-30-13,17-9 0,-2-28-1</inkml:trace>
  <inkml:trace contextRef="#ctx0" brushRef="#br1" timeOffset="65044.7203">6176 17536 49,'6'-42'38,"8"17"1,-17 7-1,3 18-29,-11 20-3,-2 17 0,13-37-3,-18 56 0,18-56-1,-31 86-3,31-86 2,-31 102-2,31-102-1,-23 95-4,23-95-27,5 86-7,-5-86 1,22 49 3</inkml:trace>
  <inkml:trace contextRef="#ctx0" brushRef="#br1" timeOffset="65365.7387">6674 17393 86,'-15'54'40,"-14"5"0,29-59-13,-19 78-23,19-78 0,-17 95 0,17-95-2,-4 92 1,4-92-1,20 85-1,-20-85-2,40 64 1,-40-64 1,58 21 1,13-24-2,4-28-1,-4-18 1,-10-27 0,-7-20 1,-25-14-2,-23 17-2,-28 28 0,-9 16 0,-5 19 1,-5 14-2,6 9 0,-3 9-4,25 21-25,-11-8-5,24 5-3,-4-8 1</inkml:trace>
  <inkml:trace contextRef="#ctx0" brushRef="#br1" timeOffset="66131.7825">11033 6653 109,'14'-26'41,"3"17"-1,-17 9 0,0 0-34,4 26-2,-8 18 0,-13 16-2,2 19-2,-10 14 1,-1 13-2,1 6 1,-2 0-1,8-8 0,3-13-2,15-16 0,8-23-2,19-18-3,2-37-13,24-11-19,1-29 2,19-9 0,-2-21 0</inkml:trace>
  <inkml:trace contextRef="#ctx0" brushRef="#br1" timeOffset="66326.7936">11642 6643 122,'17'-39'39,"-12"15"2,5 31-2,-11 14-34,2 22 0,-2 15-3,-4 14 0,-2 15-2,0 5 0,-1 6 0,0-4-4,6-1-2,-5-18-10,20 5-23,-12-17-3,14-6 1,-5-14-1</inkml:trace>
  <inkml:trace contextRef="#ctx0" brushRef="#br1" timeOffset="66768.8189">11179 9396 71,'5'-45'39,"4"24"-2,-9 21 2,5 19-11,-14 15-23,-1 25 0,-3 16-2,0 16 1,-2 11-2,0 6-1,2 3-2,3-11-3,7 3-12,0-30-21,11-3-4,3-31 2,10-12-4</inkml:trace>
  <inkml:trace contextRef="#ctx0" brushRef="#br1" timeOffset="67167.8417">11616 9381 106,'0'0'39,"21"6"2,-11-9-3,7 9-36,10-4 0,9 4-1,1-1 1,7 2 0,-3 1-1,3 3 1,-9 2-1,-6 7 0,-13 5 1,-11 7-1,-12 9 1,-14 4-1,-14 6 0,-7 11 0,-5 1 1,-4 0-1,3-3-1,10-3 1,7-9 0,16-7 0,19-12 0,15-14-1,19-12 0,19-8-2,17 1-1,8-8-2,11 10-4,-7-12-16,11 29-14,-15-2-2,-2 22 0,-18 4 0</inkml:trace>
  <inkml:trace contextRef="#ctx0" brushRef="#br1" timeOffset="67520.8619">11252 11887 93,'14'-21'41,"-11"7"1,-3 14-2,-10 22-36,-1 13 0,-8 15-2,0 17 1,-5 20-3,-5 11 1,4 12-1,2 1 0,4-1-2,4-12-2,16-6-6,-1-28-30,25-12 0,2-30-1,15-12-1</inkml:trace>
  <inkml:trace contextRef="#ctx0" brushRef="#br1" timeOffset="68046.892">11713 12039 92,'0'0'41,"0"0"0,0 0 0,25-21-35,6-1-4,10-2 0,6 0-1,5 3 0,3 4-1,-3 5 0,-2 5 1,-9 7-1,-8 9 0,-11 11 0,-14 4 0,-13 14 0,-14 5 1,-15 7-1,-7 4 1,-3-1-1,0-5 1,5-5 0,8-5 0,11-13-1,17-7 1,15-7-1,14-7 1,12-4-1,7 0 0,2 0 1,-3 5 0,-3 10-1,-13 6 0,-13 9 0,-15 14 1,-20 7-1,-12 10 0,-16 11 1,-11 6-2,-9 5 0,-3 0-1,2-1-1,2-10-3,15 6-11,-8-35-15,26 2-10,5-24 1,29-21-2</inkml:trace>
  <inkml:trace contextRef="#ctx0" brushRef="#br1" timeOffset="68421.9135">10878 15081 43,'23'-58'39,"5"12"1,-9-4 1,5 26-18,-19 2-17,-5 22-2,-12 20 1,-5 17-2,-8 16-1,-5 14-1,0 9-1,-3 10-1,8 2 0,2-5-3,17-5-8,-2-27-28,24-10 1,5-29-3,19-14 2</inkml:trace>
  <inkml:trace contextRef="#ctx0" brushRef="#br1" timeOffset="68701.9295">11463 14876 66,'0'0'42,"0"0"-1,-11 11 1,-14 4-30,-1 19-9,7 0-1,5 9 0,5-2 1,9 4-1,6-5 0,11-7 0,12-9-1,9-13 0,13-13 0,15-10-1,11-12-1,9-11 0,12-7-1,2-6-2,7 2-2,-13-14-16,12 17-19,-28-9-1,-1 11 2,-23-4 0</inkml:trace>
  <inkml:trace contextRef="#ctx0" brushRef="#br1" timeOffset="68892.9404">11991 14773 102,'-37'77'42,"12"13"1,-1-4-13,10 3-30,8-1-1,2 2-1,3 7-3,-3-18-8,15 14-27,-11-19-1,10 3-1,-6-21-1</inkml:trace>
  <inkml:trace contextRef="#ctx0" brushRef="#br1" timeOffset="69269.962">11137 17092 62,'12'-15'42,"-12"15"-1,0 0 3,3 13-28,-10 21-14,-4 14-1,2 8 0,-3 14-1,-3 6-1,7 5-2,8-81-2,-4 82-20,4-82-15,14 77 0,-8-26-1,33-23 1</inkml:trace>
  <inkml:trace contextRef="#ctx0" brushRef="#br1" timeOffset="69601.981">11705 17130 67,'-5'-21'41,"5"21"-2,-28-2 2,19 13-34,-10 8-3,6 6 0,0 5-1,11 6 1,4 1-2,10-7 1,7-4-1,12-1-1,4-7 0,5-2-1,3-3 0,1-7 0,-2 2 0,-2 6 0,-4 4-1,-9 5 1,-11 4 0,-7 8 0,-5 8 0,-4-43-3,-12 51 2,12-51 0,-15 59 1,15-59-4,-25 49-1,25-49-14,0 0-22,-41 61 3,30-58-4,-8-25 2</inkml:trace>
  <inkml:trace contextRef="#ctx0" brushRef="#br1" timeOffset="69804.9926">11814 17139 80,'0'0'43,"-6"-10"1,6 10 1,17 2-41,0-10-2,7-2-1,11-2 0,6-2 0,10 1-3,9-2-1,1-11-4,24 12-20,-13-18-17,15 1 2,-4-16-3,10-6 0</inkml:trace>
  <inkml:trace contextRef="#ctx0" brushRef="#br1" timeOffset="70743.0462">16137 6869 66,'24'-26'38,"-14"0"0,4 13 1,-14-2-10,0 15-19,0 0-3,0 0-1,-19 16-1,12 18-1,-3 18-2,1 13-2,-4 14 0,0 18 0,-2 9-1,4 2-1,-1-6 0,7-12-3,10-14-2,4-28-9,20-10-22,6-35-1,19-15 0,4-30 0</inkml:trace>
  <inkml:trace contextRef="#ctx0" brushRef="#br1" timeOffset="71073.0651">17013 6667 120,'-11'-17'40,"-4"31"1,-19 22-1,-4 28-35,-7 21-3,1 14-1,0 13 0,5 9-1,10-3 0,17-5 0,9-13-1,18-15 1,13-23 0,8-18 1,5-19-1,4-20 0,-6-19 1,-5-15-2,-11-6 1,-15-6-1,-10-3-1,-13-1 0,-10 10-1,-13 4-2,-7 19 0,-11 12-2,2 28-6,-16-2-15,14 28-11,-6 2 0,10 20 0,0 1 1</inkml:trace>
  <inkml:trace contextRef="#ctx0" brushRef="#br1" timeOffset="71420.0849">16041 9463 101,'14'-39'39,"-10"3"1,4 21-4,-8 15-32,-1 14-1,-5 19 1,-2 19 0,-6 14-2,0 16 0,-1 8-2,1-1 0,9 1-5,1-19-13,19 0-22,-5-29 0,23-17 0,4-31-1</inkml:trace>
  <inkml:trace contextRef="#ctx0" brushRef="#br1" timeOffset="71733.1029">16512 9367 113,'-12'-12'41,"22"17"1,1-8-1,20 6-37,5-9-2,12-2 0,5-1 0,1 2 0,0 3 0,-2 4-1,-6 5 0,-10 10 1,-8 8-2,-12 14 0,-13 11 0,-5 10 0,-9 15 0,-14 11 0,-4 6 0,-3 8 0,-2 2 0,1-4-4,6 0-4,-5-25-12,26 12-15,-12-28-6,16-1-1,-3-23 1</inkml:trace>
  <inkml:trace contextRef="#ctx0" brushRef="#br1" timeOffset="72125.1253">16025 11903 87,'8'-18'39,"-8"18"0,0 0 1,-21 41-32,12 5-6,-7 12 0,-2 19 0,-5 13-2,-2 10 1,0 7-2,2-6 1,11-3-4,7-20-2,27-2-21,-2-34-12,32-15 0,3-29-1,25-14 1</inkml:trace>
  <inkml:trace contextRef="#ctx0" brushRef="#br1" timeOffset="72578.1512">16852 11947 68,'-29'-34'39,"-23"4"-1,1 27 1,-9 5-19,8 21-15,-10 7-2,13 13 0,3 5-1,14 10 0,13 1 0,14-1 1,16-1-3,19-5 3,18-8-3,16-9 2,7-8-2,15-6 1,4-6-1,0-1 1,-7-2-1,-9 1-1,-17 6 1,-18 6-2,-19 8 1,-25 5-1,-19 7 1,-13-1-1,-20 0 2,-7-10 0,-3-8-1,0-16 1,6-20 0,13-23-1,10-23 2,19-20-1,15-19 0,18-13 0,10-6 1,10 1-1,4 9 1,-1 11-2,-1 16-1,-10 16-3,-3 31-9,-26 4-14,3 26-11,0 0 0,-6 25-1,1-5 1</inkml:trace>
  <inkml:trace contextRef="#ctx0" brushRef="#br1" timeOffset="72974.1738">15954 14661 76,'10'-14'43,"-11"-3"-1,1 17 3,0 0-40,-20 17-3,-2 12-2,-4 16 0,-5 16 0,-3 13-1,1 11-1,4 1-1,10 1 0,9-11-4,26-1-9,3-30-23,31-5 2,-1-31-3,24-5 1</inkml:trace>
  <inkml:trace contextRef="#ctx0" brushRef="#br1" timeOffset="73388.1975">16644 14755 71,'0'-37'41,"-15"1"-2,0 12 1,-9 2-36,-3 7 1,-6 11-2,0 11 1,-1 7-2,-2 10-1,2 7 1,9 5-1,-2 3 0,10 1-1,10-6 1,12-8-1,10-11 1,15-12 0,13-13-1,11-11 1,11-8-1,-2-4 2,0-2-1,-4 4 1,-12 4 0,-7 11 0,-11 13-2,-14 13 1,-11 20 0,-9 15-2,-8 14 1,-5 16-2,-5 14 1,-6 5-1,-1 8 0,1-4-3,8-1-3,-4-25-12,25 12-8,-12-33-10,21 1-3,-4-27-1</inkml:trace>
  <inkml:trace contextRef="#ctx0" brushRef="#br1" timeOffset="73928.2284">15817 17416 70,'19'-9'41,"-1"-5"-1,13 5 0,0-2-38,3 0-1,5-1 0,2 3-1,2 1 0,-4 5 1,-5 1-1,-4 5 1,-8 4 0,-8 6 1,-10 10-1,-6 7 1,-10 11 0,-5 6-1,17-47 1,-19 60-1,19-60 1,-29 69-1,29-69 0,-23 71 1,23-71-1,-15 66 0,15-66-1,3 57-1,-3-57 0,0 0-3,0 0-9,68 59-13,-18-62-15,37-16 1,23-20-1,0-19 1</inkml:trace>
  <inkml:trace contextRef="#ctx0" brushRef="#br1" timeOffset="74259.2473">17065 17417 64,'-15'8'39,"-19"1"0,-1 13 1,-15 3-32,7 9-2,0 8-2,43-42-4,-37 53 3,37-53 0,-18 64 0,18-64-2,-2 61 1,2-61-1,29 51 0,-29-51 2,50 31 0,17-23-1,2-21-3,18-17 1,-18-19 0,-3-15 0,-24-14 0,-24 7-1,-36 7-2,-19 31 1,-11 5 1,-12 16-1,1 9-1,-2 14-1,8 11-3,4-1-10,28 14-12,-4-17-9,35-6-4,8-17 0</inkml:trace>
  <inkml:trace contextRef="#ctx0" brushRef="#br1" timeOffset="75258.3045">20807 6756 113,'-21'-4'40,"3"-8"1,18 12-1,0 0-32,10-9-5,14 5 0,9 3 0,2 1-1,7 5 0,-2 2-2,-2 2 0,-4 5 0,-9 3 0,-6 4 0,-12 5 0,-11 4 0,-13 3 0,-9 5 0,-11 3 0,-9 3 0,-2 0 0,-4 0 0,8-3 0,2-5 0,10-7 0,11-5 0,12-3 0,11-7 0,16-9 0,12-6 0,15-3 0,12-10 0,9-3 0,10-4 0,2-6 0,6 0-7,-10-14-13,11 14-11,-18-15-9,0 7 0,-17-11 0,2 5 1</inkml:trace>
  <inkml:trace contextRef="#ctx0" brushRef="#br1" timeOffset="75446.3152">21735 6644 134,'-19'19'42,"-4"5"-1,7 20-3,-6 4-38,3 10 0,2 5 0,2 9 0,0 5 0,2-1 0,7 4-5,-3-13-13,14 16-18,-10-16-6,12 8 0,-2-15 0</inkml:trace>
  <inkml:trace contextRef="#ctx0" brushRef="#br1" timeOffset="76016.3478">20968 9214 114,'-13'-4'40,"7"-13"0,22 3-1,12-6-36,15-3-2,11 4 2,6-1-1,1 7 0,1 10 0,-8 12-1,-13 13 0,-21 12 0,-15 18 0,-23 9 0,-21 12 1,-19 7 0,-9 4-2,-7 0 0,-1-2 0,5-7 0,12-8 0,17-12 0,19-11 0,22-14 0,23-11 0,21-11 0,13-14 0,13-4 0,8-13 0,8 9-16,-15-27-11,13 19-12,-18-14-3,0 7 1,-15-7-2</inkml:trace>
  <inkml:trace contextRef="#ctx0" brushRef="#br1" timeOffset="76433.3717">21781 9281 118,'29'-10'41,"2"-7"0,13 9-2,3-7-35,5 2-1,0 4 0,-6 4-1,-5 5-1,-12 11 0,-18 10 1,-15 11-2,-16 12 0,-17 10 0,-15 7 0,-5 8 0,-1 2 0,-2 0 0,13-8 0,11-5 0,17-14 0,23-12 0,19-13 0,18-14 0,17-5 0,4-19-9,18 13-15,-15-23-9,6 11-10,-12-6 2,1 11-3</inkml:trace>
  <inkml:trace contextRef="#ctx0" brushRef="#br1" timeOffset="77017.4051">20725 11943 101,'14'-10'40,"8"-12"1,20 7-1,0-13-36,18 4 1,5-1-3,1 8 3,-5 6-4,-10 10 0,-14 12 0,-19 14 0,-21 16 0,-23 12-3,-14 12 3,-9 7-2,-8 4 2,3 6 1,-2-7-1,12-2 0,15-14-1,16-12 0,23-14 0,21-13-1,18-14 0,14-12-1,15-6-3,4-16-6,16 7-14,-16-21-9,9 9-6,-14-17-1,-2 5 0</inkml:trace>
  <inkml:trace contextRef="#ctx0" brushRef="#br1" timeOffset="77485.4319">21677 11860 109,'-31'7'41,"17"3"0,14-10-2,2-15-37,31-2-1,15-2 3,11-5-3,7 4 3,1-1-3,-4 6 3,-6 3-3,-17 12 2,-14 10-3,-18 7-2,-21 7 3,-11 10-3,-13 4 2,-7 4-2,-3 1 2,1-3-3,8-4 3,10 0 1,18-11-1,13-3 0,18-9 0,13-4 1,7-6-1,1 3 1,1-1-1,-6 5 1,-13 9 0,-11 5 0,-17 9-1,-14 5 1,-17 10-1,-5 0-1,-6 3-2,-5 0-1,5-2-5,-5-11-10,22 13-7,-9-23-9,22 9-5,0-16-2,14 4 2</inkml:trace>
  <inkml:trace contextRef="#ctx0" brushRef="#br1" timeOffset="78012.462">20695 14602 81,'-5'-12'43,"-2"-10"-1,14 11-1,-5-4-36,18-5-2,10-5-1,11 2-1,4 0 1,3 8-1,-2 1-1,-5 11 1,-11 10 0,-8 10-1,-12 14 1,-16 12 0,-13 10-1,-11 9 0,-2 7 1,-6 4-2,3 2 2,1-7-2,11-7 1,14-10-1,11-13 2,16-13-1,12-14-2,11-16-1,16-8-2,1-15-4,17 5-10,-13-26-8,20 15-7,-12-21-5,11 10-1,-15-9 3</inkml:trace>
  <inkml:trace contextRef="#ctx0" brushRef="#br1" timeOffset="78269.4767">21727 14567 72,'-25'20'40,"-16"0"-2,6 13 3,-10 0-25,8 2-12,4 0-1,14 3-1,6-2-1,13 1 1,11-7-1,18-7 0,18-7 0,15-12-1,19-6 0,13-13-2,10-9 0,7-12-3,9-3 0,-6-14-8,8 11-9,-30-20-7,0 14-9,-25-12 0,-12 10 0</inkml:trace>
  <inkml:trace contextRef="#ctx0" brushRef="#br1" timeOffset="78428.4858">22245 14520 99,'-49'89'41,"1"-6"1,21 10-3,10-13-38,6-4-3,11-3-3,-1-19-10,15 13-10,-13-22-15,10 2 0,-6-16-3,12 3 2</inkml:trace>
  <inkml:trace contextRef="#ctx0" brushRef="#br1" timeOffset="79021.5197">20616 17297 78,'0'0'40,"0"0"-1,0 0-1,15-6-36,3-3-1,14-2 1,5-1-1,8-2 0,6 2 1,-2 4-1,-3 3 1,-9 10-1,-12 7 1,-12 12-2,-16 10 1,-17 11 1,-12 11-1,-12 8 0,44-64 0,-54 70 0,54-70 1,-44 76-1,44-76 0,-36 69 0,36-69 0,0 57 1,0-57-1,36 23-3,33-14-6,21-16-14,10-22-10,19-17-9,1-17-1,3-11-3</inkml:trace>
  <inkml:trace contextRef="#ctx0" brushRef="#br1" timeOffset="79390.5408">21561 17142 72,'0'0'42,"-23"2"-2,23-2 1,-15 18-36,10 0-2,-4 6 0,3 6-1,-8 9 1,4 5 0,-4 2-1,8-3 0,5-3-1,8-9 0,14-9 0,8-9-1,18-8 0,12-8 0,10-3 0,5 0 0,1 1 0,-2 4 1,-7 5-1,-13 12 0,-53-16 0,0 0 0,47 57-1,-47-57 0,-1 56 0,1-56-1,-24 66-1,24-66-2,-34 66-5,34-66-11,-35 56-6,35-56-6,0 0-7,-45 38 2,15-46-2</inkml:trace>
  <inkml:trace contextRef="#ctx0" brushRef="#br1" timeOffset="79605.5531">21738 17246 76,'-25'-5'42,"-4"-1"1,15 9-1,-2-5-33,16 2-6,25-10-1,17 0 0,16-3-2,10-3 1,16 2-1,6-1 0,6-3-2,6 3-2,8 4-6,-15-6-10,15 12-8,-26-7-11,6 3-4,-16-8 0</inkml:trace>
  <inkml:trace contextRef="#ctx0" brushRef="#br2" timeOffset="139632.9865">3368 4166 83,'5'-15'38,"8"1"-2,1-12 1,11 2-33,9-11-2,10 4 0,7-2 0,4 1-2,6 6 1,0 6-1,-1 6 1,-4 12-1,-10 10 1,-8 13 1,-15 10-1,-11 15 1,-20 13-1,-15 16 0,-14 10 1,-13 12 0,-13 5 0,-4 3 0,-1-10 0,9-6 0,7-14 0,11-17 0,20-17 0,22-18 0,20-17-1,24-14 0,13-9-1,15-4 1,12-7-1,5 4 1,-3-1-1,-4 4 0,-4 8 0,-15 5 0,-8 7 0,-16 6 0,-7 3 0,-9 1 0,-3 2-1,-6-2 1,-4-1 0,-11-8-1,13 13 1,-13-13-1,13 7-1,-13-7-1,0 0-2,0 0-10,13-5-19,-13 5-7,0 0 2,-7-12-3</inkml:trace>
  <inkml:trace contextRef="#ctx0" brushRef="#br2" timeOffset="141378.0863">3073 7022 86,'9'-25'36,"10"15"0,-5-12-1,9 8-28,0-4 0,5 6-1,-7 0-1,5 5-2,-3 2-1,4 4 0,0 1-1,2 2 0,3-2 0,2 2-1,3 1 0,1 0 0,-6 2 0,-4 5 0,-8 6 1,-11 10-1,-13 11 0,-11 10 0,-14 8 0,-10 12 1,-12 8 0,-4 2 0,-4-1 1,4-4-1,5-10 1,12-6-1,12-13 1,16-8-1,20-15 0,17-12-1,16-12-1,14-7-1,7-5-3,5-19-15,16 8-17,-13-12-3,5 3 0,-12-6-1</inkml:trace>
  <inkml:trace contextRef="#ctx0" brushRef="#br2" timeOffset="141790.1099">3938 7109 115,'28'-26'38,"17"5"3,3-18-6,11 10-30,2-1-1,1 6-1,-8 6 0,-9 13-2,-12 9 1,-12 15-1,-17 16 0,-18 12 0,-15 14 0,-14 7 1,-9 4 0,-4 3-2,-4-7 0,9-5 0,7-14 0,19-8 0,16-22 0,19-8 0,18-16 0,15-8 0,9-5 0,9-8 0,5 0 0,6-4 0,6 3 0,-6-3-14,9 18-9,-21-9-10,8 16-10,-13 0 2,-3 15-2,-17 3 3</inkml:trace>
  <inkml:trace contextRef="#ctx0" brushRef="#br2" timeOffset="143338.1984">3140 9259 102,'2'-17'38,"17"12"2,-2-13-3,16-1-33,3-2-2,5 3-1,2 0 1,0 6-1,-5 5 0,-1 9 0,-11 13 0,-9 9 0,-12 19 0,-11 10 0,-15 9 0,-9 13 1,-12 5 0,-10 5 0,0-3 0,0-4 0,9-11 0,4-8 0,12-13-1,17-14 0,19-18-1,19-14 1,16-14-2,17-9 0,12-10 0,11-7-2,5-2-2,-2-10-9,15 18-15,-24-10-10,0 15-1,-18-6 0,-6 11 0</inkml:trace>
  <inkml:trace contextRef="#ctx0" brushRef="#br2" timeOffset="143779.2237">3973 9286 108,'16'-23'41,"10"7"0,-3-15-1,10 7-34,-2-4-3,2 2 0,-3 6-1,-1 5 0,-7 11-1,-2 13 0,-11 14-1,-5 11 1,-12 13 0,-11 13-1,-8 6 1,-10 10 1,-3 4-2,-9-1 2,0-4-2,8-5 0,0-10 0,11-10 0,7-8 0,19-11 0,16-16 0,16-7 0,17-8 0,14-8 0,8-1 0,10-5 0,4-1 0,-1 2 0,-4 3 0,0 2 0,-8 5 0,-11-9-11,5 18-10,-24-19-12,5 14-9,-18-9 0,-2 8-1,-23 0 2</inkml:trace>
  <inkml:trace contextRef="#ctx0" brushRef="#br2" timeOffset="145315.3115">3119 11894 78,'14'-6'39,"6"0"-2,1-10-1,4 2-32,9-4 0,5-2 1,2 2-2,0 1 1,-2 2-2,-6 10 1,-5 3-2,-4 13 0,-12 11-1,-10 12-1,-9 13 2,-10 12-3,-6 7 4,-6 5-3,-6 3 2,1-2 1,0-6 0,8-7 0,8-15-1,5-8 1,18-16 0,8-11-1,15-14-1,8-11 0,14-9-1,2-11-2,12-3-2,0-16-13,13 15-19,-13-8-3,5 13 0,-10-3-2</inkml:trace>
  <inkml:trace contextRef="#ctx0" brushRef="#br2" timeOffset="145742.3359">4302 11779 87,'-21'0'39,"1"11"-1,-3-8-3,8 12-29,-3 4-1,4 6-1,0 0 0,3 9-1,6 0 0,2 2 0,5-4-1,6 1 1,7-9-2,10-8 1,11-11 0,10-11-1,8-11-1,13-10 0,9-7-1,8-13-1,4-2-2,-4-8-3,10 10-14,-28-15-15,6 18-3,-27-11-2,-7 12 0</inkml:trace>
  <inkml:trace contextRef="#ctx0" brushRef="#br2" timeOffset="145938.3472">4602 11639 104,'-34'70'41,"1"3"2,11 14-3,4 3-37,3 3-2,1 1 1,5-2-4,-1-4 0,6-11-3,14-5-10,-9-31-16,20-3-11,-4-22 0,17-9-1</inkml:trace>
  <inkml:trace contextRef="#ctx0" brushRef="#br2" timeOffset="147933.4613">3101 14670 50,'0'0'40,"-19"-5"-2,19 5 0,12-23-19,4 8-17,14-6-1,12 0 1,4 0 0,5 4 0,-2 1-1,3 5 0,-6 6 0,-8 9-1,-9 9 0,-12 8 0,-12 9-1,-10 9 1,-12 7-1,-8 5 0,-1 1 0,-4-4 1,1-4-1,10-6 1,6-10 2,12-15-3,10-6 2,15-11 0,10-7-1,8-2 1,3-1-1,0 5 0,-3 2 1,-4 12-1,-14 12 1,-10 12 0,-15 18 0,-12 7 0,-11 10 0,-10 8 0,-7-1-1,-6 0 1,3-9-2,6-10-2,6-11-1,4-19-6,24-2-13,-8-30-15,23-4-2,-4-22-3,16-7 2</inkml:trace>
  <inkml:trace contextRef="#ctx0" brushRef="#br2" timeOffset="148544.4962">4032 14565 78,'-8'-12'41,"8"12"-1,16-31 0,13 11-39,5-7 0,11 1-1,2 3 1,6 6-1,-6 6 0,-1 10 1,-10 9-1,-7 14 1,-13 9 0,-14 12 0,-13 4-2,-7 7 2,-11 1-1,0 1-1,-5-8 0,5-7 0,8-9 1,14-10-1,13-13 2,17-9-3,14-7 3,17-4 0,6-2 0,5 5 0,-5 3 0,-4 13 0,-19 13 1,-13 12-1,-25 14 0,-20 13 0,-21 8 0,-12 7-1,-12 0 0,-8-1 1,1-8-2,2-8-2,13-12 0,7-16-3,18-9-4,5-29-10,28 8-9,1-26-14,17 3 1,4-15 1</inkml:trace>
  <inkml:trace contextRef="#ctx0" brushRef="#br2" timeOffset="150264.5946">3287 17189 40,'0'0'36,"9"-13"-1,-9 13-5,-16 23-25,-1 4 0,-6 5 0,-6 13 2,-7 10 1,-1 5-2,3 1 1,5 1-1,7-6-1,15-11-1,14-3-2,18-21 0,17-17-1,13-5 1,12-18-2,8-11 0,1-1 0,0-5-1,-5-3 1,-10 5-2,-8 5 0,-7-3-3,-7 5-2,-20-4-24,11 5-8,-19-8-3,8 2 1</inkml:trace>
  <inkml:trace contextRef="#ctx0" brushRef="#br2" timeOffset="150443.6048">3649 17145 60,'-32'80'43,"-7"1"-3,22-29 2,-3 4-39,4-2-1,-7 6-2,12-7-1,-3 11-22,5-4-16,10-4 1,-1-56 0,17 91 0</inkml:trace>
  <inkml:trace contextRef="#ctx0" brushRef="#br2" timeOffset="151030.6384">4498 17285 51,'0'0'38,"-20"-22"-1,20 22 1,-34-18-34,11 18 2,-9 8 0,-3 12-2,-10 11 1,-1 9-1,-2 7 0,2 3 0,10 6-1,7-4-2,12-2 0,12-7 0,19-7-1,14-17 0,11-7 0,13-9 0,7-6 0,5-4 0,4 0 0,-4 1 1,-7 3-1,-10 12 1,-47-9-1,0 0-1,45 45 1,-45-45 1,4 52 1,-4-52-2,-20 63 1,20-63 0,-40 70 0,40-70 0,-54 64 0,54-64-2,-59 38 1,59-38 0,-82 2 0,41-40-2,17-37-1,22-23 1,15-27-1,16-6 1,-2 12-2,7 29 0,-13 25 1,-8 23 1,-7 19 0,-6 23-1,0 0-3,-13 4-20,18 15-10,-5-19-5,7 15 2</inkml:trace>
  <inkml:trace contextRef="#ctx0" brushRef="#br2" timeOffset="152484.7216">8716 6455 75,'6'-10'36,"-16"10"-1,-11 18 2,-23 15-25,-7 24-6,-14 14-1,2 23 0,-12 12 1,9 17-1,3-4 1,18 1-2,12-10-1,24-14 0,20-25 0,24-18 0,22-32-2,10-20 0,12-18-1,2-15 1,-6-10 0,-12-8-1,-12-4 0,-26 8-1,-20 1 1,-24 8 0,-15 10-1,-23 12-1,-9 8 0,-4 6-1,7 11 0,7-7-3,19 16-19,9-19-14,28 0 1,27-19 0,19-4-2</inkml:trace>
  <inkml:trace contextRef="#ctx0" brushRef="#br2" timeOffset="152725.7354">9244 6545 107,'8'-23'41,"-8"23"0,-4-11-1,-1 27-27,-13 11-10,3 16 0,-5 16 0,3 17-1,-4 15 0,2 11-2,-1 4 0,4 1 0,5-4-2,0-11-4,16-4-13,-9-31-18,20-11-5,1-25 1,13-15-2</inkml:trace>
  <inkml:trace contextRef="#ctx0" brushRef="#br2" timeOffset="154429.8328">8648 9236 66,'-14'-3'38,"-13"-1"-2,-7 12 2,-13-8-17,5 8-17,-10 7-1,1 8 0,3 1 0,9 11-1,9 0 1,12 9 0,16-1-1,12 1 1,21-3-2,11-5 0,14-1 0,2-7 1,13-3-2,-5-1 0,-5-1 0,-8 3 1,-12 6-1,-14 6 0,-21 7 0,-9 5 1,-21 6-1,-11 0 0,-16-3-1,-6-6 2,-7-10-1,3-14-1,5-18 2,7-18 0,12-22-1,12-21 1,19-19 0,19-11-1,15-8-1,11-2 0,10 9-3,-1 2-5,15 26-23,-15 6-8,2 26 2,-16 7-3</inkml:trace>
  <inkml:trace contextRef="#ctx0" brushRef="#br2" timeOffset="154747.851">9211 9266 100,'0'0'40,"0"0"0,-19 6 0,-11 14-32,1 16-3,-7 9-1,-1 10 0,1 9-1,4 4 0,9-3 0,14-4-1,14-10 1,24-16-3,18-20 0,20-15 0,20-19 0,12-14 0,8-13 0,3-12-7,7-2-5,-24-17-17,4 15-13,-27-11 0,-15 10 0,-22-3 0</inkml:trace>
  <inkml:trace contextRef="#ctx0" brushRef="#br2" timeOffset="154897.8596">9563 9334 118,'-56'111'42,"1"2"0,18 11-1,6-13-39,15-10-2,15-3-12,-1-29-19,26-1-11,-5-26 1,19-6-3</inkml:trace>
  <inkml:trace contextRef="#ctx0" brushRef="#br2" timeOffset="156406.9459">8631 11864 52,'-1'-22'35,"-2"7"1,-22-5-5,6 17-21,-20-3 1,0 17-1,-18 3 0,2 15-2,-6 2-2,8 11 0,3-3-3,15 7 0,14-1-1,18-5 0,16-7-1,23-11 0,13-11 0,15-7 0,4-14 0,5-5 0,-1-9 0,-6-5 0,-9 3 0,-14-1-1,-11 3 1,-12 6 0,-7 3-1,-13 15 1,0 0-1,-14 4 0,0 22 0,-5 15 0,-5 16 0,-1 16 1,-10 18-2,1 12 0,-2 9-1,0 0 0,11-4-3,4-18-3,22-3-18,-3-41-14,31-16-1,6-38-1,23-22 0</inkml:trace>
  <inkml:trace contextRef="#ctx0" brushRef="#br2" timeOffset="156759.9661">9568 11701 101,'-24'24'42,"-4"29"0,-21 10-1,2 15-37,-10 22 0,-1 18-2,-2 4 1,4 6-3,11-5 2,13-8 0,15-14-1,21-24-1,19-27 1,19-28-2,15-27 2,10-24-1,3-17 1,-4-15-1,-8-7 1,-18-2 0,-21 6-1,-20 9 0,-22 20-2,-21 20 1,-20 21-3,-12 13-2,2 22-6,-7-7-13,26 20-17,-4-6-1,30 2 0,6-19 0</inkml:trace>
  <inkml:trace contextRef="#ctx0" brushRef="#br2" timeOffset="158883.0875">8820 14797 28,'2'-15'35,"-3"3"1,-14-7-5,1 9-13,-14-9-10,4 12 0,-11-1-1,-1 12 0,-3-1-3,4 16 1,-2 3-1,8 10 0,1 6-1,11 3-1,8-1 0,12-6 0,10-6-1,12-10 1,11-12-1,13-14 1,4-12-1,7-12 0,3-7 0,-5-6 1,-5 2-1,-5 5 1,-14 6-1,-8 8 0,-13 16-1,-13 8 0,-10 34 0,-12 14-1,-14 22 1,-11 21-1,-11 17 0,-2 9-1,-2 4 1,6-1-1,9-11-2,13-18-3,23-9-10,2-46-21,39-9-2,6-35-2,24-13 0</inkml:trace>
  <inkml:trace contextRef="#ctx0" brushRef="#br2" timeOffset="159457.1204">9506 14851 70,'-2'-23'42,"2"23"-2,-26-7 2,1 13-38,-7 7-2,-6 10 1,-11 8-1,-2 7 1,-2 4-1,5 3 0,1-5-1,10 3 1,11-9-1,14-4 0,16-8 0,19-8 0,12-6-1,13-3 0,13-3 1,5-2-1,4 2 1,-3 2-1,-4 6 0,-10 6 0,-11 8 0,-13 11 0,-15 4 0,-14 10-1,-10 3 1,-9 2-1,-12 0 1,-5 0-1,-4-8 1,-3-5-1,1-15 1,6-10-1,4-20 1,7-16-1,14-17 1,8-16 1,10-15-1,17-11 1,3-4-1,10-5 1,2 6-1,-3 7 1,-4 12 0,-2 11-1,-9 11 0,-7 11 0,-9 11-1,-5 6-2,0 13-1,-10-14-7,10 14-15,0 0-15,0 0-1,5-10-1,9 1 0</inkml:trace>
  <inkml:trace contextRef="#ctx0" brushRef="#br2" timeOffset="163100.3288">8485 17098 32,'0'0'39,"5"-14"0,-5 14 0,-27 17-23,8 15-9,-7 11-2,5 14 1,-13 11-2,2 15 1,32-83-3,-34 92 1,16-44-2,2 4-3,4 1-1,3-1-7,9-52-27,-1 86-3,1-86 0,27 51-1</inkml:trace>
  <inkml:trace contextRef="#ctx0" brushRef="#br2" timeOffset="163446.3486">8965 17172 61,'-7'-19'41,"-5"20"-1,-13 7 0,8 18-33,-12 8-3,9 9 2,-5 11-3,4 11 3,5 5-4,16-70 2,-8 74-2,8-74 0,9 76 0,-9-76-1,27 53 0,17-21 0,1-20 0,18-20-1,-5-30 0,8-11-1,-14-23 1,-13-2-2,-31 6 0,-15 7-1,-9 6-1,-13 15-1,-9 12 0,-4 12 0,7 19-3,-10-1-26,27 11-6,3-2 0,19 1 0</inkml:trace>
  <inkml:trace contextRef="#ctx0" brushRef="#br2" timeOffset="163969.3785">9411 17165 74,'0'0'44,"-11"-21"-1,22 13 1,-3-6-40,10 4-3,5-4 1,7 8 0,4-2 0,8 4-1,1 0 0,4-2 0,-1 0-1,2 3 1,-3 1-1,-7 4 1,-9 4-1,-10 9 2,-18 10-1,-16 13 1,-19 13-2,-12 4 2,-13 12-1,-5 0 0,1 6-1,2-4 1,9-8-1,52-61 1,-40 53-1,32-7 1,4-21 0,30-6 1,5-19 1,26-1-2,-6-14 0,13 10 0,-8-11 1,-6 6-2,-6 7 0,-6 2 0,-7 7-1,-7 4-1,-5-2-1,-3-2-1,2 1-2,-18-7-8,31 1-16,-31-1-12,14-25-2,-14-5-1</inkml:trace>
  <inkml:trace contextRef="#ctx0" brushRef="#br2" timeOffset="165229.4505">13221 6971 82,'8'-16'38,"-6"-2"-1,-2 18 1,6-22-22,-6 22-9,0 0-2,0 0-1,-16 27 0,5 8-4,-6 8 1,-3 13-1,-2 9-1,0 8 0,1 4-1,4-2-1,11-1-2,6-22-1,21-1-9,-1-28-23,25-7 1,1-28-2,22-7 1</inkml:trace>
  <inkml:trace contextRef="#ctx0" brushRef="#br2" timeOffset="165522.4673">13773 7055 74,'16'-48'38,"-21"4"0,-9 24 1,-23 6-22,1 27-8,-13 16-1,0 16-4,-2 12 0,11 10-2,4 4 0,15 1 0,15-7-1,14-5-1,23-18 0,13-13 1,12-19 0,9-14 0,1-14 0,0-15-1,-8-5 0,-10-9 0,-12-5 1,-21-2-1,-10 3-2,-15 2-1,-10 8-3,-16-1-4,13 19-23,-12-5-5,11 15-1,1-1-1</inkml:trace>
  <inkml:trace contextRef="#ctx0" brushRef="#br2" timeOffset="165946.4916">14258 6956 117,'-11'2'42,"6"-19"0,25-2-2,5-15-36,22 6-2,5-3 1,5 7-1,-2 11 1,-7 10-3,-15 16 0,-9 15 0,-21 14 0,-20 18 0,-13 10 0,-16 14 0,-15 3 0,-5 6 0,0-3 0,3-5 0,11-11 0,14-15 0,19-12 0,25-16 0,22-17 0,17-14 0,15-9 0,10-13 0,4-1-4,5-5-1,-3 9-8,-18-15-11,5 24-17,-26-4-1,-1 14-1,-18 0 1</inkml:trace>
  <inkml:trace contextRef="#ctx0" brushRef="#br2" timeOffset="175532.0398">13310 9428 82,'-5'17'40,"-8"13"-3,2 19 3,-12 17-36,3 13-1,-3 8-1,4 11 0,1 2-1,6-1-1,6-5-4,5-23-5,22-8-29,1-26 2,12-12-3,8-25 2</inkml:trace>
  <inkml:trace contextRef="#ctx0" brushRef="#br2" timeOffset="175853.0582">13836 9546 98,'-17'-9'39,"2"27"0,-10 9-1,4 27-34,-3 8-1,5 12 1,6 3-2,10 5-1,8-6-1,9-7 2,11-15-2,5-17 1,14-16 0,2-17-1,2-21 1,1-15 1,-4-20-1,-5-8-2,-8-12 1,-9-7-2,-10 0-1,-12-4-1,-5 13-3,-14 5-3,3 27-5,-19 0-24,10 21 1,-4 5 0,14 15 1</inkml:trace>
  <inkml:trace contextRef="#ctx0" brushRef="#br2" timeOffset="176291.0832">14388 9500 98,'-16'12'41,"-5"-11"0,21-1-3,0 0-35,30-11-1,3-1 1,12 1-1,5-1 0,6 5-1,-1 4 0,-5 6 0,-11 11 1,-10 9 0,-17 12-1,-15 13 1,-18 13 0,-11 11 0,-13 4 0,-7 6 1,-5-2-2,5-7 0,7-8-1,13-10 2,20-13-2,17-18 2,19-11-2,16-12 0,15-10 0,5-3 0,6-3 0,-6-2 0,-1 3-5,-8-2-3,2 18-20,-27-11-15,6 13 1,-14-9 0,5 6-1</inkml:trace>
  <inkml:trace contextRef="#ctx0" brushRef="#br2" timeOffset="178213.1932">13317 11741 61,'11'-1'40,"-11"1"-2,11 21 0,-12 4-31,2 20-1,-9 8 0,1 20-1,-6 10-2,0 1-2,-4 3 0,3-2 0,5-8-3,-1-13-2,16-7-6,-2-28-25,22-8-3,2-23-1,21-10 0</inkml:trace>
  <inkml:trace contextRef="#ctx0" brushRef="#br2" timeOffset="178541.2119">13897 11932 80,'-12'3'40,"3"22"-1,-15 7 0,13 14-34,-11 2-2,9 7 1,2 0-1,9-1-1,6-7 0,9-4 0,10-12-1,12-7 1,4-11-2,7-11 1,2-11 0,0-10-1,-4-7 1,-8-6-1,-10-12 0,-8-2 0,-12-3-1,-15-3-1,-7 6 0,-7 1-1,-1 8-1,-11 6-4,16 21-16,-4-9-16,23 19 1,-12-10 0,23 10 0</inkml:trace>
  <inkml:trace contextRef="#ctx0" brushRef="#br2" timeOffset="179086.2431">14547 11757 93,'-16'-9'41,"16"9"2,-1-19-3,11 7-35,9-1-3,11 3 2,0 3-2,5 1-1,-2 4 0,-4 6 0,-1 2-1,-6 7 1,-7 4-1,-9 4-1,-7 3 1,-8 2-2,-7 3 3,-6 1-3,-1 1 3,-2-5-3,0-2 2,9-2 1,7-2-1,12-6 0,12-4 0,11-3 1,9-1-2,7 1 1,2 2 0,-1 4 1,-6 5-1,-8 10 1,-15 8 0,-14 7 1,-16 6-1,-16 7 1,-14 2-1,-7-3 0,-4-3-1,1-9 0,3-7 0,6-10-3,12-11 1,9-14-5,26-1-14,-19-19-15,24 1-7,-5-12 0,11 4 1</inkml:trace>
  <inkml:trace contextRef="#ctx0" brushRef="#br2" timeOffset="180294.3122">13369 14561 54,'8'-14'36,"2"7"0,-12-9-6,14 16-20,-12 0-1,0 0-3,0 0-1,0 0 0,-6 21-1,1 9 0,-5 11-2,-2 16-1,-5 8 0,-1 11-1,0 9 0,1 0-1,3 0-3,3-12-3,18-2-22,1-27-9,15-10-1,3-23-1</inkml:trace>
  <inkml:trace contextRef="#ctx0" brushRef="#br2" timeOffset="180779.3399">14041 14538 60,'0'0'37,"0"0"0,-14-9 1,0 22-31,-12 1 0,0 16-1,-9 4-1,1 13-2,-3 7 1,6 10-2,4 0 0,10 5-1,10-4 1,13-3-2,11-15 1,18-11-1,10-17 0,11-17 0,4-15 0,3-14 0,-5-15 0,-4-5 0,-10-5 0,-14-3-1,-14 0 2,-13 2-1,-17 9-2,-12 3-1,-6 10-2,-11 4-1,5 15-3,-13-7-18,17 20-12,2-6-1,17 9 2,15-4 0</inkml:trace>
  <inkml:trace contextRef="#ctx0" brushRef="#br2" timeOffset="181366.3735">14757 14429 39,'4'-10'36,"-8"21"2,-10 7-1,2 23-14,-12 5-17,1 24-1,-6 8 0,1 19-1,-1 8 1,7 3-2,6-3 0,11-3-1,6-16 0,12-12-2,7-18 1,11-19-1,3-19 0,1-18 0,-2-13 1,-6-12-2,-8-10 2,-8-8-1,-10-3 0,-9 1 1,-10 5-2,-5 6 0,-8 15-1,-4 10-1,-3 16 0,0 7-1,10 18-8,-10-8-25,24 12-1,-1-11-2,19-1 2</inkml:trace>
  <inkml:trace contextRef="#ctx0" brushRef="#br2" timeOffset="183171.4768">13399 16977 50,'5'-26'36,"3"10"1,-11-5-14,3 21-18,0 0-1,-15 21-1,0 11 1,-3 12 0,-2 15-2,2 9 1,-5 9-2,6-1 0,3 9-2,5-10-3,9-75-13,5 75-19,11-19-2,9-21 0,15-19 0</inkml:trace>
  <inkml:trace contextRef="#ctx0" brushRef="#br2" timeOffset="183522.4968">14021 16890 52,'-20'34'40,"-12"4"-2,5 20 2,-11 7-33,13 5-1,4 5-2,11-4-1,9-4 0,16-10 0,11-10-2,12-20 1,14-19-2,6-16 1,3-17-1,1-10 0,-5-16 0,-11-7-1,-11-8 1,-14 4-1,-14-5 0,-19 1-1,-10 7 0,-11 4 0,1 7 0,-6 9-1,4 10-2,1 4-8,15 24-24,-1 2 0,17 19-2,-1-2 0</inkml:trace>
  <inkml:trace contextRef="#ctx0" brushRef="#br2" timeOffset="183990.5236">14611 16867 70,'0'0'42,"14"5"-1,13-4 0,-1-10-38,12-8-3,10 4 1,6-5 0,0 7-1,-4 3 0,-2 7 1,-5 8-1,-10 6 0,-5 14 1,-13 7-1,-7 8 1,-11 11 0,-9 8 0,-6 9-1,-6 4 1,-6 6 0,-2-4-1,3 0 0,2-10-1,9-6-4,-1-18-14,22-5-21,-6-21-1,18-17-1,-1-23 1</inkml:trace>
  <inkml:trace contextRef="#ctx0" brushRef="#br2" timeOffset="185680.6203">18293 6942 97,'0'0'35,"-8"26"-1,-3 13 1,-7 4-35,-5 13-1,3 14-1,-6 7-3,6 18-5,-15-10-21,21 4-3,2-13-3,14-9 3</inkml:trace>
  <inkml:trace contextRef="#ctx0" brushRef="#br2" timeOffset="186024.64">18648 7123 89,'0'-40'37,"-3"21"2,-14 11-1,1 33-28,-17 10-3,6 20-1,-11 13-2,8 12-2,4 3 0,11 0-1,10-8 0,12-12 1,16-13-1,13-19 0,14-22 0,8-14 0,3-24 0,4-12-1,-12-10 1,-1-8-1,-16-5 0,-12-3-2,-18 3 0,-15 0-1,-9 17-2,-16 4 0,1 19-5,-17 0-23,20 18-6,-5 2 1,19 15 0</inkml:trace>
  <inkml:trace contextRef="#ctx0" brushRef="#br2" timeOffset="186376.6601">19055 7125 119,'13'-7'41,"-2"-10"-1,18 3 1,4-7-38,10 0 0,6-1 0,5 1 0,3 6-1,0 3-2,-8 5 0,-2 7 0,-12 9 0,-6 6 0,-13 6 0,-8 14 0,-14 5 0,-11 11 0,-5 7 0,-8 6 0,-4 8 0,-5-1 0,4 2 0,0-7-2,11-1-4,-3-16-15,20 5-18,-3-17-3,12-4 0,-2-12-1</inkml:trace>
  <inkml:trace contextRef="#ctx0" brushRef="#br2" timeOffset="187746.7385">18340 9558 72,'9'-19'37,"-9"19"-2,0 0 1,11 14-24,-19 5-4,4 22-2,-10 12-1,0 16 0,-6 9-3,3 11-1,-1 3-2,1-3 0,11-4-6,0-20-8,22-7-23,2-24 1,19-10-2,6-25 3</inkml:trace>
  <inkml:trace contextRef="#ctx0" brushRef="#br2" timeOffset="188077.7574">18935 9756 100,'5'-49'37,"-19"8"1,-5 22-1,-16 11-31,-2 22-1,-7 18 0,-3 21 0,3 7-2,3 15 1,11 1-3,13 3 2,10-8-3,17-5 1,17-19-1,16-11 1,11-15-2,4-18 2,4-14 1,-2-16-1,-7-9 1,-10-12-2,-11-6 1,-13-8-2,-13-2 1,-12-3-4,-8 7 0,-6 1-1,2 17-2,-5-1-4,14 27-21,-1-4-7,10 20 1,13-3 0</inkml:trace>
  <inkml:trace contextRef="#ctx0" brushRef="#br2" timeOffset="188525.783">19534 9625 107,'32'-15'38,"-26"-7"2,-6 7-2,-18 0-31,-7 5-3,-8 2-1,-4 6 0,-3 5-1,1 8-1,3 6 1,3 6-1,3 3 1,11 6-1,9-1 0,9-1 0,10 2 0,15-6-1,9 0 1,11-1-1,5-1 0,3 3 2,-4 1-2,1 5 0,-9 2 0,-11 4 0,-12 5 0,-13 1 0,-17-2-2,-10-2 2,-10-4-1,-7-6 1,-4-7-1,1-12 0,5-12 2,5-17-3,15-14 3,4-16-2,17-13 2,6-11-2,11-4 1,8-4-1,1 4 0,0 7-1,-1 16-4,-14-3-18,9 33-13,-17-1-3,-6 23 0,9-13-1</inkml:trace>
  <inkml:trace contextRef="#ctx0" brushRef="#br2" timeOffset="190134.875">18267 12058 47,'4'-17'34,"-4"17"2,1-16-2,-1 16-21,0 0-3,0 0-2,-2 17-2,2 5-1,-6 2-1,2 12 0,-2 6-2,1 6 0,1 9-1,-1 8-1,3 3 1,2 4-1,0 2 0,0-2 0,4-2-2,4-9-1,4-5-2,-2-27-12,14 1-21,-6-22 1,16-7-1,-4-19 0</inkml:trace>
  <inkml:trace contextRef="#ctx0" brushRef="#br2" timeOffset="190834.9151">18796 12198 71,'8'-23'36,"4"4"0,-13-1 1,5 6-30,-12 0-3,8 14 1,-27 5 0,7 18 0,-11 10 0,0 14 1,-6 8-2,3 13-1,3 3 0,7 2-1,8-1-1,10-5 0,13-8-1,14-15 0,12-11 1,14-15-1,9-18 1,6-16 0,6-16-1,-3-11 0,-5-16 1,-7-3 0,-13-8 0,-16-2-1,-12 1-1,-18 4 0,-11 10 0,-11 12 0,-7 14-1,-8 12-1,2 16-1,2 9-2,17 17-4,-2-8-20,32 12-7,5-13-1,28 1-2</inkml:trace>
  <inkml:trace contextRef="#ctx0" brushRef="#br2" timeOffset="191170.9343">19742 11918 99,'11'-9'39,"-24"0"1,-2 21 0,-19 5-34,0 17-2,-10 10 0,-5 16-1,-3 9 0,2 14 0,5 3-1,8 3 0,10-4-1,11-4-1,16-12 1,14-13-2,12-15 2,12-13-2,4-14 1,-1-14-1,-2-10 1,-5-11 0,-11-6-1,-12-6 0,-11-3-1,-18-2-1,-5 1-2,-11 5 0,1 11-4,-14-6-16,19 25-13,-14-3-1,20 16-2,-4 0 1</inkml:trace>
  <inkml:trace contextRef="#ctx0" brushRef="#br2" timeOffset="192922.0345">18296 14827 39,'0'0'35,"0"0"1,0 0-1,-24 15-28,10 17 0,-14 9-1,4 16 1,-9 13-4,3 10 1,0 7-2,4 2-2,6-4-1,11-12-3,24-11-5,1-34-21,27-10-6,4-28-2,22-16 2</inkml:trace>
  <inkml:trace contextRef="#ctx0" brushRef="#br2" timeOffset="193258.0537">18811 14844 56,'-24'6'37,"-15"5"0,2 23 0,-10 4-27,10 21-2,1 4-2,8 12 0,7 0-2,13 0 0,9-9-2,13-12-1,15-13 1,18-21-1,9-17-1,7-16 0,6-20 0,-1-10-1,-6-9 2,-9-7 0,-11-2-1,-18-1-1,-14 3 0,-16 6 0,-14 9-1,-11 12-1,-6 12 0,-8 9-2,4 20-2,-3-7-18,19 24-11,-2-7-1,26 8-2,1-11 1</inkml:trace>
  <inkml:trace contextRef="#ctx0" brushRef="#br2" timeOffset="193696.0787">19747 14698 70,'-17'16'40,"-17"-1"-1,4 20 2,-13 5-34,-4 19-2,-9 12-1,-1 15 0,-1 7-1,6 5 0,10 1-1,12-1-1,16-10 1,17-13-2,19-19 1,17-14-2,20-22 2,8-16-1,6-12 0,0-14 0,-8-10 0,-9-6 0,-14-2-1,-19 0 0,-20 2-1,-19 8 1,-20 6-2,-9 7 1,-7 11-2,-7 6 1,2 13-3,-1-6-15,23 21-14,-3-10-3,24 9-2,5-10 0</inkml:trace>
  <inkml:trace contextRef="#ctx0" brushRef="#br2" timeOffset="200079.4438">23338 17230 43,'0'0'34,"0"0"2,4 19-7,-23 2-23,3 10-1,-11 9-1,1 11-1,-5 5-2,31-56 1,-31 68 0,31-68-2,-17 73-21,17-73-11,1 66-3,-1-66 2</inkml:trace>
  <inkml:trace contextRef="#ctx0" brushRef="#br2" timeOffset="200467.466">23862 17128 49,'-33'11'38,"-14"5"-2,4 18 1,-8 5-29,8 12-2,-2 6-1,12 6-2,13 4 1,20-67-2,-9 65 0,25-10 2,6-11-3,20-14-1,6-19 1,12-17 0,-5-18-1,6-13 1,-15-14 0,-10 2-3,-16-10 2,-6 1 0,-15-1-1,-12 4 0,-7 2 0,-8 6 0,1 6-1,0 7 1,5 12-3,1 8 0,21 14-7,-18 14-27,26 9 1,-2 1-2,13 10 1</inkml:trace>
  <inkml:trace contextRef="#ctx0" brushRef="#br2" timeOffset="200883.4898">24318 17302 63,'12'-13'40,"-7"-2"1,16 7 0,-10-7-33,17 0-3,1-1-2,5 3 0,4 1-3,7-3 1,-1 2-1,3 1 0,-1 3-1,-2 1 0,-5 5 2,-2 3-1,-12 7 2,-6 11-1,-11 10 1,-8 7-1,-13 9 1,-5 10-1,-8 8 1,-6 0-2,32-62 0,-31 68 1,31-68-2,-35 61-2,35-61-25,-22 58-11,5-21 0,3-12-4</inkml:trace>
  <inkml:trace contextRef="#ctx0" brushRef="#br2" timeOffset="201478.5239">23260 14926 67,'4'18'37,"-10"-2"0,11 22-4,-14 5-29,-2 14-1,-5 10 0,-1 9-1,-4 4 0,1-1-3,4-1-2,2-21-8,21-4-26,-1-27 0,27-13-2,5-30 0</inkml:trace>
  <inkml:trace contextRef="#ctx0" brushRef="#br2" timeOffset="201808.5427">23847 14966 76,'-27'4'40,"0"31"-3,-14 6 1,1 18-34,1 9-1,6 8 0,2-3-1,11-3-1,11-8 0,15-13 0,11-20 0,15-15-1,13-24 1,10-15-1,3-18 0,5-12 1,-4-7-1,-8-5 0,-13-1 0,-15 1 0,-13 7 0,-17 6-1,-13 15 1,-12 12-1,-6 12 0,-1 9-1,9 14-2,3-3-7,30 16-27,-2-11 1,25 6-3,9-13 1</inkml:trace>
  <inkml:trace contextRef="#ctx0" brushRef="#br2" timeOffset="202146.5621">24588 14764 78,'-23'23'40,"-20"2"-1,5 18 1,-12 6-34,7 16-2,0 9-2,7 8 1,9 2-2,8-1 0,13-4 0,13-7-1,13-17 1,11-14-2,10-21 2,6-14-2,-2-17 1,-2-11 1,-8-9 0,-13-10 0,-16-1-2,-12-5 1,-17 5-1,-12 0 0,-8 7-1,-7 5-1,2 8-1,0 2-2,17 15-15,-5-14-18,24 7 1,4-11-2,20 0-1</inkml:trace>
  <inkml:trace contextRef="#ctx0" brushRef="#br2" timeOffset="202558.5856">23183 12095 100,'-5'28'40,"-11"3"0,7 20 0,-10 5-38,-3 11-1,-1 7-1,-1 0-1,2 1-3,2-14-4,20 0-20,3-27-11,26-10 0,13-27 0</inkml:trace>
  <inkml:trace contextRef="#ctx0" brushRef="#br2" timeOffset="202905.6055">23793 12133 97,'-23'-16'38,"-1"23"2,-12 7-3,7 23-30,-5 10-3,7 15 0,3 7-1,8 3-2,7-1 1,10-7 0,12-11-1,10-9-1,2-16 1,11-17-2,-1-14 2,6-17-1,-2-17 0,-2-9 0,-8-12-1,-8-6 1,-9-5-1,-11-2 1,-9 6-1,-10 6 0,-8 15 0,-7 14-1,-2 16 0,2 10-2,6 18-4,3-5-18,28 16-13,5-9 1,25 3-1,10-18 0</inkml:trace>
  <inkml:trace contextRef="#ctx0" brushRef="#br2" timeOffset="203228.624">24567 11898 103,'-32'24'40,"-20"4"1,4 24-2,-9 6-34,1 15 0,-1 4-2,10 7 0,12 0-1,9 0 0,16-11-1,14-10 0,15-16-1,17-13-1,9-16 2,2-11-1,0-13 0,-6-10 0,-8-6 0,-12-9 1,-20-6-2,-15-4 0,-17 2-2,-18-5-1,-4 7-2,-13 0-1,8 14-12,-8-13-16,22 15-5,6-12 0,26 8 0</inkml:trace>
  <inkml:trace contextRef="#ctx0" brushRef="#br2" timeOffset="203664.6489">23236 9489 121,'0'0'40,"-14"9"2,7 20-3,-11 8-37,-2 10-2,-3 9-1,4 5-2,5 13-7,-1-18-21,21 8-8,5-20 0,25-5-1</inkml:trace>
  <inkml:trace contextRef="#ctx0" brushRef="#br2" timeOffset="203994.6678">23745 9520 116,'-22'-23'40,"3"24"0,-11 4-2,7 25-32,-4 8-2,4 19 0,3 5-1,5 5-1,7-1 0,11-3-2,7-11 0,10-10 0,6-18 0,11-15 0,4-23 0,3-11 0,-1-18 0,-3-7 0,-7-8 0,-10-7 0,-9 0 0,-10 1-4,-8 6 0,-10 9 0,-5 10-1,-4 6-3,13 22-18,-8-6-15,18 17 3,0 0-2,27 6 1</inkml:trace>
  <inkml:trace contextRef="#ctx0" brushRef="#br2" timeOffset="204348.688">24712 9236 113,'0'0'41,"-24"-2"1,-12 29-2,-18 5-35,-8 19-1,-11 17 0,-6 14-1,0 14 0,6 6-3,7-1 0,19-3 0,19-11 0,18-14 0,28-16 0,23-21 0,17-16 0,9-12 0,8-15 0,-4-10 0,-10-6 0,-13-3 0,-15-6 0,-22 2 0,-17-3 0,-23 0 0,-10-1 0,-16-3 0,2 1-9,-10-18-7,20 13-17,-9-15-8,23 3 1,3-11-3</inkml:trace>
  <inkml:trace contextRef="#ctx0" brushRef="#br2" timeOffset="204766.7119">23179 6762 122,'21'33'39,"-25"3"2,1 27-4,-16 8-37,-3 12-1,-3 8 0,0 6-1,2-5-1,-3-12-5,28-9-28,1-27-2,28-12-1,10-28-1</inkml:trace>
  <inkml:trace contextRef="#ctx0" brushRef="#br2" timeOffset="205106.7314">23834 6817 115,'-9'-42'39,"-4"22"2,-16 16-2,9 25-31,-15 20-4,2 21 1,-7 14-3,2 10 0,5 2-2,6 2 0,11-9 0,11-6 0,12-19 0,16-16 0,13-22 0,13-18 0,3-16 0,8-19 0,-3-12 0,-1-11 0,-8-7 0,-10-8 0,-11-1 0,-11-1 0,-11 6 0,-12 8 0,-6 11 0,-9 8-4,7 22-13,-9-3-18,24 23-5,-14-2 1,23 13-2</inkml:trace>
  <inkml:trace contextRef="#ctx0" brushRef="#br2" timeOffset="205443.7507">24574 6625 123,'-8'-7'41,"-11"18"1,-28 7-2,4 16-33,-16 15-5,-2 15-2,2 8 0,4 12 0,10 1 0,14 0 0,14-5 0,16-8 0,15-13 0,11-13 0,6-12 0,6-16 0,0-14 0,-3-13 0,-6-11 0,-8-8 0,-12-12 0,-8-7 0,-8 1 0,-12-8 0,-5 10 0,-11-1-5,7 26-21,-28-4-13,9 35-3,-21 6 0,-1 29-1</inkml:trace>
  <inkml:trace contextRef="#ctx0" brushRef="#br2" timeOffset="206391.8049">18272 17001 71,'2'26'43,"-7"-8"-4,10 9 3,-1 6-40,-10 8-1,-3 6 0,-1 9 0,-9 8-1,-2 3 0,0 8-1,21-75 0,-24 72-3,24-72-10,0 63-23,0-25-3,23-18 0,2-26 0</inkml:trace>
  <inkml:trace contextRef="#ctx0" brushRef="#br2" timeOffset="206745.8251">18670 16944 79,'-33'26'43,"-14"0"-3,9 17 1,-4 0-39,12 3 0,7 3 0,10 5 0,7 3-1,15-3 0,12-2 1,9-12-1,12-6 0,7-16-1,6-13 1,3-14-2,-1-10 1,-10-14-1,-5-9 0,-9-2 1,-15-5-1,-16 0 0,-12 2 1,-12 0-1,-7 4 0,-3 9 0,-3 7 1,4 2-1,5 12-1,4 4-2,22 9-6,-16 9-24,30 5-4,-4-7-4,18 7 2</inkml:trace>
  <inkml:trace contextRef="#ctx0" brushRef="#br2" timeOffset="207147.8481">19766 16786 31,'0'0'35,"0"0"1,-25 17 1,-15-14-18,5 20-10,-17-3-2,1 8 0,-6 7-1,5 16 2,-6 11-2,5 11 0,-2 17-3,11 0 2,26-42-3,4 2 0,3-1 0,8-2 2,3-47-3,15 90 0,-2-22-1,44-20 1,-1-30-1,21-21 0,-12-19 1,3-15-3,-23-16 2,-24-1 0,-36 9 0,-14 7-1,-17 10 0,-8 11-1,-6 7 0,-2 12-3,9 14-7,-6 1-17,26 6-13,-1-3 1,23-5-3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1:46:48.07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20938 17871 52,'0'0'37,"0"0"0,0 0-2,36-59-28,-36 59-3,0 0-2,0 0 0,0 0 1,0 0-4,0 0 1,0 0 2,0 0 0,16 64-1,-16-64-1,-7 79 0,7-79-1,-13 95-4,14-42-17,-6-3-17,4-1-1,1-49 1</inkml:trace>
  <inkml:trace contextRef="#ctx0" brushRef="#br0" timeOffset="255.0146">20887 18006 48,'-26'-77'40,"26"77"-4,-23-60 3,23 60-26,-4-42-7,-6 0-3,20 14 0,13 4-2,20-1-3,18-3 2,22-2-5,14-1-4,-16 12-30,10 6 1,-20 5-1,-5 9 1</inkml:trace>
  <inkml:trace contextRef="#ctx0" brushRef="#br0" timeOffset="480.0275">21604 17773 61,'9'63'37,"-9"-63"-4,-6 53 2,6-53-31,-8 64-4,8-64-5,-7 75-21,7-75-12,-10 69-1,10-69 3</inkml:trace>
  <inkml:trace contextRef="#ctx0" brushRef="#br0" timeOffset="656.0375">21612 17504 56,'-7'-18'37,"-4"9"-3,11 9-5,-5 17-57,0-5-7,12-1-2,-1 4 1</inkml:trace>
  <inkml:trace contextRef="#ctx0" brushRef="#br0" timeOffset="1154.066">21847 17739 52,'0'0'38,"0"0"-3,15 75-1,-15-75-30,0 57 0,0-57 0,0 64-5,0-64 3,-6 55-1,6-55-1,0 0 1,-2 59 0,2-59 0,0 0-1,0 0 1,0 0 0,0 0 2,48-18 0,-48 18 1,0 0-4,46-62 0,-46 62 1,0 0 0,54-65-1,-54 65-2,0 0 2,0 0-2,56-49 3,-56 49 1,0 0-1,0 0 1,0 0 0,57 18-2,-57-18 1,0 0 0,0 0-1,59 32 0,-59-32 0,0 0 0,59 8-1,-59-8 2,0 0-1,61-7 1,-61 7-1,0 0 1,50 0 0,-50 0-1,0 0 0,0 0-2,0 0-4,41 63-25,-41-63-10,0 0-1,-5 58-1</inkml:trace>
  <inkml:trace contextRef="#ctx0" brushRef="#br0" timeOffset="1582.0905">22660 17848 67,'0'0'37,"49"-27"0,-49 27-4,0 0-33,0 0 0,0 0-1,0 0 1,0 0 1,48 39-1,-48-39 0,0 0 3,53 6-1,-53-6 3,65-15-3,-21-6-1,3-4 1,-10-7-1,-9 0 0,-17 1 0,-13 8 0,-21 11-2,23 12 2,0 0 0,-47 20 0,47-20 1,0 0-2,-67 47 2,67-47-3,0 0 2,-55 70 0,55-70-2,-20 49-2,20-49-14,0 50-8,0-50-10,0 0-7,49 53 3</inkml:trace>
  <inkml:trace contextRef="#ctx0" brushRef="#br0" timeOffset="2078.1189">23755 17279 45,'-24'-26'40,"3"13"-2,-11 2 1,5 11-25,-11 15-9,4 11-1,-4 8 0,3 15 0,-1 9-2,36-58 0,-36 70-1,36-70 0,-26 85 0,26-85-1,-17 85-1,17-85-3,5 86-14,-5-86-18,14 72-3,-14-72 1,39 50-1</inkml:trace>
  <inkml:trace contextRef="#ctx0" brushRef="#br0" timeOffset="2785.1593">23840 17743 54,'0'0'36,"0"0"-1,0 0 0,0 0-27,0 0-2,0 0-5,0 0 2,0 0-1,-48 59 0,48-59 1,0 0-1,0 0 1,0 0-1,0 0-2,-24 57 0,24-57 1,0 0-1,0 0 2,0 0-3,0 0 0,0 0 1,25-35 1,-7 4-1,1-1 1,-1-3-1,0 10-2,-8 2 3,-10 23-1,0 0 1,0 0-1,0 0 0,0 0 0,0 0 0,0 0 0,0 0 0,0 0 0,7 57 0,-7-57 0,0 0 1,0 0 0,0 0 0,79 22 0,-39-29 0,4-4 1,-2-11-1,3-5 0,-12-1 0,0 5 0,-16 2 0,-5 16 0,-12 5-1,11 4 0,-11-4 0,0 0 0,0 0-1,-14 53-1,14-53 0,0 0 1,-15 60-2,15-60-11,0 0-9,-12 60-10,12-60-4,0 0-2,12 27 2</inkml:trace>
  <inkml:trace contextRef="#ctx0" brushRef="#br0" timeOffset="3005.1719">24440 17579 63,'-5'13'39,"-5"1"-2,7 5 1,3-19-34,0 0-3,0 0-1,-17 62 0,17-62 1,0 0-2,-8 66-2,8-66-16,0 0-17,-9 71-3,9-71 0,0 0 3</inkml:trace>
  <inkml:trace contextRef="#ctx0" brushRef="#br0" timeOffset="3483.1992">24590 17380 55,'-1'14'39,"6"2"-2,-9-3 0,9 0-29,-5 0-5,0 7 1,0-2-1,0 3 0,0 3-1,-2 4 0,-2 3 0,4-31 0,0 0 0,-8 51-1,8-51 0,0 0 0,-9 55-1,9-55 0,0 0 1,0 0 0,-5 55-1,5-55 0,18 6 2,-18-6-1,24-15-1,-4-4 1,-2-10 0,9-3-3,-6-2 3,6 5 0,-8 11-3,1 9 3,-6 7-1,-5 8 0,-2 13 0,-7-19 0,0 0 0,0 0-1,7 66-1,-7-66 1,0 0-2,2 55-7,-2-55-20,0 0-9,3 56 0,-3-56 1</inkml:trace>
  <inkml:trace contextRef="#ctx0" brushRef="#br0" timeOffset="3962.2266">25058 17501 50,'-15'-7'36,"15"7"-1,0-16-4,0 16-24,8-12 0,-8 12 0,0 0-1,0 0-1,5 10-1,-10 1 1,-3 6-2,-1 5 0,0-1-1,-2 1-1,3-2 1,4 2-2,-1-7 1,10-4-1,4-5 0,13-2 1,3-6 0,7 0-1,1 0 1,0-2 1,-3 7-1,-4 5 0,-26-8 0,0 0-1,0 0 0,0 0 0,4 61-1,-4-61 0,0 0-1,-40 61-1,40-61-5,0 0-13,-45 68-16,45-68-5,0 0 1,0 0 2</inkml:trace>
  <inkml:trace contextRef="#ctx0" brushRef="#br0" timeOffset="4295.2457">25175 17123 56,'0'0'38,"13"14"2,-1-9-1,11-1-28,-1 7-8,6 2 0,2 7 1,-1 5-1,-4 8 0,-3 5-1,-10 15 0,-10 7-1,-2-60-2,-6 73 1,6-73 0,-22 92 1,7-43-1,1 4-1,-7-4-2,-1 3-9,22-52-25,-32 93-2,32-93-3,-38 70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2:01:07.42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21923 2312 95,'-3'-17'38,"-15"-5"0,-3 18 0,-20-1-35,10 7-1,-5 7 1,0 8-1,-4 11 0,0 9-1,-1 10 1,-2 4 0,4 3-1,2 3 0,4-10 0,13-1 0,7-9 0,13-9 1,14-16-2,15-1 0,13-11 1,7 0-1,11 0 1,-3 0-1,-3 3 0,-5 8 1,-11 11-1,-17 6 0,-19 14 0,-19 4-1,-17 12 1,-11-3 0,-8 3 0,-5-6 1,3-6-3,7-9 0,14-9-6,2-25-25,32-3-4,7-18-2,23-3 0</inkml:trace>
  <inkml:trace contextRef="#ctx0" brushRef="#br0" timeOffset="336.0192">22256 2801 104,'-25'-7'37,"8"15"1,-18-2-1,3 15-32,-11 5-1,5 10-1,-2 0 0,4 9-1,11-4-1,14 0 0,17-9-2,17-15 1,21-9-2,15-15-2,21-2-1,4-21-6,19 7-16,-16-22-9,5 10 0,-21-14 0,-4 15 1</inkml:trace>
  <inkml:trace contextRef="#ctx0" brushRef="#br0" timeOffset="487.0279">22675 2814 116,'-26'46'35,"-12"-10"3,16 15-3,-3-8-32,10 1 0,7-6-3,8-9-2,16 1-10,-4-28-23,25 3-2,-8-26-1,9 4 0</inkml:trace>
  <inkml:trace contextRef="#ctx0" brushRef="#br0" timeOffset="637.0364">22695 2493 106,'-26'-31'37,"12"19"1,0 7-4,14 5-37,21 26-19,-4-19-15,22 17 1,1-5-1,14 11 1</inkml:trace>
  <inkml:trace contextRef="#ctx0" brushRef="#br0" timeOffset="1146.0656">23118 2836 107,'6'50'35,"-15"-15"3,0 11-2,-6-6-30,4 4-2,-3-3 0,2-1-1,3-7-1,4-3 0,1-4-1,4-12 0,0-14 0,0 0 0,9-17-1,-1-13 1,3-5 0,-1-13-2,3-7 2,2-8-2,1-7 1,3 0 0,-1 9-1,-2 5-1,3 8 1,-2 11 1,-1 11-1,3 13 2,-2 17-1,-4 13 0,1 7 1,1 5 0,1 6 0,-3 0-1,-4 4 1,-5 1-2,-7-1 1,-5-5 0,-6 0 0,-10-4 0,-5-2 0,-6-5 0,-4-5 0,3-1 0,2-2 0,0 0 0,8 3 0,3 6 0,5 8 0,0 7 0,5 9 1,2 5-2,0 9 2,2-2-2,2 1 0,1-9-3,11 4-10,-6-27-20,22-2-4,2-27 0,15-5-2</inkml:trace>
  <inkml:trace contextRef="#ctx0" brushRef="#br0" timeOffset="1507.0862">23624 2817 121,'-30'20'40,"-14"-4"0,8 16-1,7-2-37,-8 6 0,8-3 0,6 5 0,4-5-1,14-2 0,6-8 0,12-10-1,10-12 1,7-9-1,8-11 0,4-10 1,1-8-1,-2-6 2,-2-1-2,-8 0 0,-7 1 0,-9 12 0,-5 10-2,-10 21 1,0 0-1,-26 14 0,9 17-2,-2 5-3,13 24-7,-11-18-18,26 14-6,-2-17 0,27 2-1</inkml:trace>
  <inkml:trace contextRef="#ctx0" brushRef="#br0" timeOffset="1836.105">24280 2774 117,'-58'9'41,"4"19"0,-14-2-1,17 11-34,5 5-2,14-2 0,14-8-2,22-9-2,22-12 0,18-14 0,14-13 0,8-13 0,0-14 0,0-12 0,-4-12 0,-10-3 0,-14-8 0,-14 6 0,-10 6 0,-15 15 0,-12 25-3,-19 22 0,-17 37-2,-22 19-4,1 49-20,-27 7-10,2 34 1,-7 1 0,4 15-2</inkml:trace>
  <inkml:trace contextRef="#ctx0" brushRef="#br0" timeOffset="2437.1394">22263 4265 82,'0'0'38,"0"0"-1,0 0 1,0 0-27,-5 28-4,0 0-1,0 13 0,-4 10-3,-1 13 1,0 5-2,2 2 0,-2-2-2,5-4 1,-1-10-1,4-7 0,2-15 0,2-11 1,-2-22 0,0 0-1,12-9 1,-7-17 0,0-16 0,0-14-1,3-16 1,-2-14-1,6-12 0,-1-1 1,7-1-1,4 4 1,2 12-1,1 15 1,6 15-1,-2 19 1,0 20-1,-4 13 0,-2 14 0,-5 9-1,-3 10 1,-5 6-1,-8 10 0,-7 2-1,-5 3 0,-6 0-2,-4 2-2,-9-14-6,12 14-18,-16-25-8,23 2 0,-5-17-1,19-1-1</inkml:trace>
  <inkml:trace contextRef="#ctx0" brushRef="#br0" timeOffset="2806.1605">22802 4393 102,'-21'14'38,"-20"-3"1,9 12 0,-10-2-35,2 11 1,1 0-1,9 3-1,5-1 0,10-4-1,11-6-1,14-5 0,13-11 0,10-11 0,6-8 0,5-8-1,-2-6 1,-1 0-1,-4-5 0,-10 5 0,-8 3 0,-12 6-1,-7 16 1,0 0-1,-19 2 0,2 13-1,4 8-2,-5 0-3,18 17-19,-10-15-10,25 7-2,-1-15 0,19 3-2</inkml:trace>
  <inkml:trace contextRef="#ctx0" brushRef="#br0" timeOffset="3316.1897">23176 4486 107,'-19'-20'38,"8"12"2,-14 1-4,6 9-31,-3 11 1,3 13-2,-2 5-1,4 8 0,2 1-1,6-1 0,3-3-1,7-4 0,6-5 0,6-15 0,3-11 0,7-9 0,4-13 0,-3-8 1,3-7-2,-1-3 0,-4-2 0,-3 2 0,-3 8 0,-8 11-2,-8 20 1,-3 10 1,-12 31-1,-6 21 0,-7 22 2,-8 16-1,0 14 1,-1 4 0,-2 3 1,1-7-2,5-16 0,3-15 0,6-24 0,5-20 0,8-23 0,11-16 0,-7-28 0,14-20 0,5-18 0,3-19 0,6-7 0,5-5 0,-1 4 0,1 2 0,-2 14-6,-1 6-1,11 31-16,-17-4-7,13 28-8,-9-6-2,13 17-1,-9-11 1</inkml:trace>
  <inkml:trace contextRef="#ctx0" brushRef="#br0" timeOffset="3677.2103">23476 4568 110,'-9'5'40,"9"-5"1,0 0-1,27-11-36,-7-1-1,8 0 0,0-7-2,3-4 1,0-1-1,-1-5-1,-8 0 1,-3 4 0,-10 1-1,-9 6 1,-10 8-1,-9 11 0,-9 13 1,-5 9-1,-8 14 1,3 10-1,0 6 0,9 4 1,6 0-1,8-2 0,16-3-2,12-12-3,26 1-19,-7-27-8,30 5-7,-1-19-2,17 0-1,-2-13 0</inkml:trace>
  <inkml:trace contextRef="#ctx0" brushRef="#br0" timeOffset="4257.2435">23294 5797 122,'-23'-16'41,"9"23"-1,-16 1 0,11 9-34,-14 11-3,4 5 0,1 7-3,5 4 0,8 1 0,10-1 0,11-4 0,14-5 0,13-8 0,11-10 0,8-2 0,0-5 0,-1-4 0,-4 0 0,-8 4 0,-14 3 0,-12 5 0,-16 7 0,-13 3 0,-10 5 0,-4-2 0,-6 0 0,3-1 0,2-7 0,6-3 0,3-17-6,22-3-22,5-20-8,15-3-4,0-17-1,13-5 0</inkml:trace>
  <inkml:trace contextRef="#ctx0" brushRef="#br0" timeOffset="4722.2701">23428 5807 132,'-18'-6'43,"18"6"-2,0 0-2,15-16-39,17 3 0,15-2 0,10-2 0,9 1 0,5 0 0,-2 2 0,-6 5 0,-6 3 0,-14 6 0,-11 5 0,-15 5 0,-17 4 0,-14 5 0,-7 5 0,-8 5 0,-3 3 0,0 1 0,2 2 0,9 1 0,7-3 0,14-1 0,13-4 0,14-4 0,5-2 0,8-1 0,6-4 0,-4 2 0,-2 0 0,-6 1 0,-11 3 0,-11 2 0,-9 3 0,-16 1 0,-5 3 0,-9-2 0,-3-1 0,-4-5 0,2-5 0,6-6 0,0-13 0,26 0-10,-21-25-17,35 8-5,-13-26-6,19-1-2,-6-18-2,11-3 3</inkml:trace>
  <inkml:trace contextRef="#ctx0" brushRef="#br0" timeOffset="4894.2799">23984 5762 138,'0'0'43,"-4"-18"-1,19 17-10,0-9-32,10 0 0,11-3 0,5 3 0,3 5 0,5-2 0,7 19-16,-16-13-15,14 17-9,-13-7-1,10 11 0,-11-7-1</inkml:trace>
  <inkml:trace contextRef="#ctx0" brushRef="#br0" timeOffset="5051.2889">24654 5864 144,'-20'-4'44,"6"8"-2,-10-18-17,4 1-25,7-1 0,-1-2 0,14 16 0,-29-30-26,29 30-8,-27-15-9,12 13-2,-9-4 1,3 5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7T22:03:50.03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3388 9241 69,'0'0'34,"0"0"-1,0 0-6,-7-15-15,7 15-4,0 0-2,0 0-1,0 0-3,0 0 0,0 0 0,7 22-1,-7-4 1,-3 2-1,-2 6 0,0 2 0,1 0-1,-4 1 0,1-5 1,2-1-1,-1-5 0,4-2 0,1-4 0,1-12 0,0 14 0,0-14 1,0 0-1,0 0 1,10 3-1,-10-3 1,0 0-1,0 0 1,8-11-1,-8 11 0,0 0 0,0 0 1,0 0-1,0 0 1,0 0-1,0 0 0,-8 16 0,7-6 0,0 3 1,-3 0-2,3 2 1,1-1 1,-3-4-1,2 1 0,1-11 0,-4 13 1,4-13-1,0 0 1,0 0-1,-1-16 1,1 1 0,0-5 0,5-6-1,-1-7 1,2-3-1,1-5 1,1-3-1,-1 0 0,0 0 1,-1 3-1,-4 4 1,-2 6-1,0 3 1,-3 11-1,0 2 1,3 15-1,-8-17 0,8 17 0,0 0 0,0 0 0,0 0 0,-5 12 0,5 2 0,5 3 0,-3 8 0,1 5 0,-3 5 0,0 4 1,-4 3-1,2-1 0,-5 1 0,2-3 0,4-1-2,-5-6-2,9 9-21,-6-18-10,9 6-2,-6-13-1,9 0-1</inkml:trace>
  <inkml:trace contextRef="#ctx0" brushRef="#br0" timeOffset="1017.0582">4226 9207 39,'0'0'30,"0"-15"2,0 15-1,1-24-11,-1 24-10,2-17-1,-2 17-1,0-11-2,0 11 0,0 0-2,0 0 1,-7 11-2,5-1 0,-4 3 0,2 8-1,-1 2-1,1 5 0,1 5 0,0 2 0,1 5 0,1 1 0,-1-1 0,2-1-1,-3-5 0,2-4-1,3-4-2,-2-26-14,4 22-18,-4-22-1,13-6-1,-6-14-1</inkml:trace>
  <inkml:trace contextRef="#ctx0" brushRef="#br0" timeOffset="1903.1089">5046 9171 17,'0'0'20,"0"0"-4,0-15-1,0 15 2,0 0-1,0 0 1,-14 0-1,14 10-2,-11-13-2,11 3-1,0 0-2,0 0-3,-12 6 0,12-6-2,0 0-1,0 0 0,0 0-1,0 0 0,14 11 0,-11 7 0,-2 6-1,-1 8 1,-4 8-1,1 8 1,-3 2-1,1 1-1,-1-1 1,1-6-2,5-3-2,-3-19-14,13 4-18,-10-26-2,20 15 0,-6-23-2</inkml:trace>
  <inkml:trace contextRef="#ctx0" brushRef="#br0" timeOffset="2601.1488">5904 9141 47,'0'0'31,"-3"-15"3,1 5-3,2 10-19,0-15-1,0 15-1,0 0-1,0 0-3,-3-12-1,3 12 0,0 0-1,-5 15-2,4-2 1,1 3-2,0 6 0,0 7 0,-1 4 0,2 6 0,-4 4 0,3 4 0,-1 1 1,-4 1-1,3-4 1,-1-3-1,1-7-2,1-7-2,5 4-14,-4-32-19,13 20-1,-13-20 0,24-14-2</inkml:trace>
  <inkml:trace contextRef="#ctx0" brushRef="#br0" timeOffset="3290.1882">6760 9112 52,'0'0'33,"0"0"0,0 0-7,0-15-15,0 15 1,0 0 0,0 0-3,0 0-3,1 17-1,-5-5-1,4 6 0,-5 3-2,5 9 0,-1 4-1,0 5 1,-3 7 0,4 5 0,-3-2 0,0 2 0,3-3-1,0-4 1,3-6-3,-3-9-1,10 2-13,-10-31-21,20 18-3,-10-28 2,11 2-3</inkml:trace>
  <inkml:trace contextRef="#ctx0" brushRef="#br0" timeOffset="3989.2282">7586 9134 33,'-10'-7'32,"10"7"2,0 0-1,0 0-12,-11-7-7,11 7-1,0 0-4,1 13-2,-1-13-1,-5 21-2,0-4 0,1 11-2,0 2 0,-1 9 0,1 2-1,1 4 1,0 3 0,-1-2-1,4-1-1,-1-4-2,3 1-2,-5-18-8,10 8-25,-7-16 0,9 2-1,-9-18 0</inkml:trace>
  <inkml:trace contextRef="#ctx0" brushRef="#br0" timeOffset="4742.2713">8402 9158 15,'0'0'27,"0"0"2,-2-10 3,-6-3-13,8 13-3,0 0 0,0 0-2,0 0-1,10 12-3,-10-12-2,-5 21-3,0-3-1,4 6-1,-3 5-1,-2 7-1,1 1 1,3 6-1,-6-2 0,4 0 0,3 0-1,-5-8-2,12 2-3,-11-20-16,19 7-16,-14-22 1,29 4-3,-11-15 2</inkml:trace>
  <inkml:trace contextRef="#ctx0" brushRef="#br0" timeOffset="5501.3147">9305 9153 36,'0'0'31,"0"0"1,0 0-2,0 0-13,-14-18-5,14 18 0,0 0-5,0 0-1,-14-14 0,14 14-1,0 0 0,0 0 0,-10 0-1,10 0-1,0 0 0,0 0-1,0 0-1,-9 11 1,9-11-1,0 0 0,0 0 0,0 0 0,-5 17 0,5-7 0,-3 9 0,6 6 0,-6 6-1,1 10 1,1 5 0,-2 5 1,-3 2-2,-1-4 1,1-3-2,0-4-1,5-2-4,-6-22-24,15 6-8,-8-24 0,21 9-2</inkml:trace>
  <inkml:trace contextRef="#ctx0" brushRef="#br0" timeOffset="6206.355">10053 9158 34,'0'0'32,"0"0"2,-1-11 1,1 11-17,0 0-3,0 0-2,0 0-3,12-3-2,-12 3-3,2 12-1,-2 2-1,1 5 0,-2 6-1,0 7 0,-2 7-1,0 4 0,1 2 1,-3 3-1,3-2 0,-5-2 0,7-2-2,-5-9-2,15 6-15,-13-23-18,15-2-1,-12-14-1,22-10-2</inkml:trace>
  <inkml:trace contextRef="#ctx0" brushRef="#br0" timeOffset="6958.398">10929 9125 25,'0'0'29,"0"0"4,0 0-1,-3 15-13,3-15-4,0 0-2,0 0-1,0 0-3,0 0-2,-4 17-1,0-2-2,-2 11 0,0 1-2,1 9 1,-4 3-2,5 4 1,-2-3-1,2-1 0,3-2-3,1-10-2,9 6-18,-4-15-14,5 1-1,-10-19-1,21 17 0</inkml:trace>
  <inkml:trace contextRef="#ctx0" brushRef="#br0" timeOffset="7648.4375">11694 9113 44,'0'0'34,"7"-15"1,-7 15 0,0 0-16,0 0-6,0 0-3,0 0-4,0 14 0,0 5-2,-4 0 0,4 5-1,-3 9-1,2 4 0,-3 1-1,4 4 0,0 0 0,0 2 1,5-4-2,-5-1 1,4-2-2,-6-6-3,9 4-6,-16-18-24,19 2-4,-10-19 1,9 9-3</inkml:trace>
  <inkml:trace contextRef="#ctx0" brushRef="#br0" timeOffset="8431.4823">12596 9169 45,'-11'0'33,"11"0"1,0 0-1,0 0-18,0 0-3,0 0-2,-12 3-3,12-3-1,1 11-1,0 2-1,-2 1-1,1 8-1,-1 7 0,-2 7-1,-2 6 0,-1 6 1,0 1-1,-1 3 1,3-3-2,-1-8-1,4 2-6,-1-23-22,11 4-8,-9-24 0,21 12-2</inkml:trace>
  <inkml:trace contextRef="#ctx0" brushRef="#br0" timeOffset="9210.5268">13507 9126 14,'-15'-5'23,"15"5"-10,0 0-1,-18-5 1,18 5 2,-10-3 0,10 3-1,0 0-3,0 0-1,-13-7-2,13 7-1,0 0 0,0 0-1,0 0 1,0 0-3,-11 2 1,11-2-1,0 0-1,0 0 0,0 0 0,-5 21 0,5-6 0,2 10 0,-2 7-1,4 8-1,-4 9 1,0 6 1,-4 3-2,1 3 1,-4-5-2,1 0 1,0-4-3,-1-17-3,16 8-21,-4-29-11,13-3-1,-3-18-1,14-6 1</inkml:trace>
  <inkml:trace contextRef="#ctx0" brushRef="#br0" timeOffset="9918.5673">14309 9194 23,'0'-11'27,"0"11"3,-5-11-6,5 11-8,0 0-5,0 0-1,-17-11-1,17 11-1,0 0-2,0 0 2,-6-12-2,6 12-1,0 0 1,0 0-1,0 14-1,0 3 0,1 4-2,-1 8 0,-5 5 0,3 8-1,-6 4 0,2 5 1,-1 0-1,0-2 0,5-3-1,-2-7-2,11 2-6,-7-23-22,17 3-8,0-16 1,9-5-2</inkml:trace>
  <inkml:trace contextRef="#ctx0" brushRef="#br0" timeOffset="10701.6121">15038 9094 26,'14'2'27,"-14"-2"1,0 0-4,12 1-10,-12-1-2,0 0-1,0 0-1,0 0-1,0 0 1,0 0-3,0 0 0,0 0-1,0 0-2,2 16 0,-2-16-1,-5 13-1,5-13 0,0 22 0,0-6-1,0 7 1,0 4-1,0 6 0,-3 6 1,2 4-1,-3 1 0,0 2 1,2-2-1,-2-4 0,-1-2-1,5-7-1,2-3-4,-2-28-11,9 25-21,-9-25 0,23 0-2,-12-10 0</inkml:trace>
  <inkml:trace contextRef="#ctx0" brushRef="#br0" timeOffset="11403.6523">15925 9187 35,'5'-16'32,"-5"16"1,0 0-1,-7-17-16,7 17-4,0 0-2,0 0-2,-11 5-2,11-5-1,0 12-1,2 0 1,-2-12-1,2 27 0,0-6-1,1 10 0,-3 4-1,0 8 0,-5 4 0,-2 0 1,-2 1-2,3-2 1,-1-6-2,1-6 0,6-5-3,0-15-3,15 8-18,-15-22-13,33-4-1,-16-8-1,9 0 1</inkml:trace>
  <inkml:trace contextRef="#ctx0" brushRef="#br0" timeOffset="12170.6961">16817 9142 7,'0'0'23,"-11"-4"3,11 4 1,0 0-10,-20-7 0,20 7 0,-13-2-2,13 2-1,0 0-1,-4 14-2,4-14-3,2 13-1,-2-13-3,8 24 0,-4-6-1,1 7 1,0 3-2,-1 7 0,-4 6-1,-3 2 1,-4 7-1,2 0 0,-5-3-1,1-3 1,2-6-3,2-6 1,5-8-3,0-24-4,24 20-25,-14-28-4,13-1-1,-4-12-1</inkml:trace>
  <inkml:trace contextRef="#ctx0" brushRef="#br0" timeOffset="13073.7478">17620 9214 36,'0'0'27,"0"0"3,0 0 0,0 0-19,-1-12-1,1 12-1,0 0 0,0 0 1,0 0-2,0 0-1,0-13-1,0 13-1,0 0-1,0 0-1,6 12 0,-2-2 0,-2 2-1,2 9 0,-4 4 0,3 4-1,-3 7 0,1 0 0,-5 6 0,4-5-1,0 1 0,-3-7-2,3 0-1,0-10-2,10 4-11,-10-25-19,14 18-2,-14-18 0,26-5-1</inkml:trace>
  <inkml:trace contextRef="#ctx0" brushRef="#br0" timeOffset="13868.7933">18440 9185 33,'0'0'28,"0"0"2,0 0-1,-17-15-16,17 15-4,0 0 0,0 0 0,-8-9-2,8 9 1,0 0-2,0 0-1,0 0 1,0 0-1,0 0-1,3 11 0,-7 4-1,4 8 0,-4 4-2,3 7 1,-4 6-1,2 3 0,1 1 0,-1 1 0,2-1-2,2-6 1,2 1-4,-3-9-2,14 7-14,-12-17-16,11 4-1,-5-13 0,8 0 1</inkml:trace>
  <inkml:trace contextRef="#ctx0" brushRef="#br0" timeOffset="14837.8487">19314 9188 20,'0'0'26,"0"0"0,0 0-4,0 0-5,0 0 1,-5-18-2,5 18-2,0 0-1,0 0-4,0 0-3,0 0-1,-10-8-2,10 8 0,0 0-1,0 0-1,0 0 0,0 0 0,0 0 0,0 0 0,0 0 1,0 0 0,0 0 1,0 0-1,-10 10 1,10 3-1,-4 4 0,3 6 0,-4 7-1,2 6-1,-2 5 1,1 3 0,0 4-1,1-1 0,5-3-1,-5-6-1,10-1-5,-7-20-19,12 2-11,-2-14 0,10-3-2,-1-12 2</inkml:trace>
  <inkml:trace contextRef="#ctx0" brushRef="#br0" timeOffset="15604.8926">20169 9200 20,'0'-14'29,"0"14"0,0 0 1,-4-18-11,4 18-3,0 0-2,0 0-1,4-13-4,-4 13-1,0 0-2,0 0-1,0 0-1,0 0 0,0 0-1,0 0-1,-13 14 0,13-14-1,-6 20 0,5-7 1,-1 2-1,2 4 0,3 4 1,-2 2-1,-1 4 0,0 5 0,-1 3 0,-2 5 1,-2-1-2,0 3 1,-2-1 0,1-4 0,-1-4-2,3-9-1,5-4-4,-1-22-18,14 1-14,-2-17 1,13-2-2,-5-12 2</inkml:trace>
  <inkml:trace contextRef="#ctx0" brushRef="#br0" timeOffset="16602.9497">20822 9176 38,'8'-13'31,"-8"13"2,0 0 0,4-15-13,-4 15-5,0 0-4,5 11-2,-5-11-2,-4 15-1,0-2-1,4 6-2,-1-1 0,1 10-1,0 1 0,0 7 0,0 2-1,0 6 0,-3 0 0,2 5 0,-4-1-1,0-1 1,-1-3-1,1-4 0,2-6-1,1-15-3,11 3-17,-9-22-14,22-17-2,-5-12 0,10-2-1</inkml:trace>
  <inkml:trace contextRef="#ctx0" brushRef="#br0" timeOffset="17513.0017">21529 9148 37,'0'0'30,"0"0"3,0 0-1,0 0-10,0 0-9,0 0-2,0 0-3,0 0-2,0 0-1,0 0-1,7-13-1,-7 13 0,0 0-1,8 24 0,-8-6 0,1 7 0,-2 5-1,-3 12 1,3 1 0,-2 5-1,-2 1 1,-1 3-1,4-1 0,-3 0 0,-2-5-1,3-4 1,-1-3-1,0-8-2,2-4-2,3-27-8,3 19-24,-3-19-1,14-13 1,-8-10-3</inkml:trace>
  <inkml:trace contextRef="#ctx0" brushRef="#br0" timeOffset="18533.0601">22286 9144 58,'0'0'35,"0"-13"-1,0 13-6,0-18-11,0 18-3,5-11-3,-5 11-3,0 0-2,5 12-2,-5 3-1,-5 9 0,0 7-1,1 8 0,-1 8 0,-4 4 0,3 0-1,1-1 0,2-2-3,4-8 0,1-1-3,-2-13-3,11 6-4,-12-22-6,13 9-19,-12-19 1,7 20 0,-7-20 2</inkml:trace>
  <inkml:trace contextRef="#ctx0" brushRef="#br0" timeOffset="19444.1122">22976 9094 55,'0'0'33,"0"0"-1,11-16 2,-11 16-18,0 0-7,11-6-1,-11 6-2,0 0 0,-6 18-1,6-4-1,-5 7-1,4 4 1,-4 5-2,3 4 0,-1 3 0,1 4 1,-2 2-1,0 1 0,3-3-1,-2-2 0,1-4 0,2-3 0,-1-5-1,0-8-1,2-1-2,-1-18-2,7 19-8,-7-19-21,10-13-5,-7-4 3,10 3-3</inkml:trace>
  <inkml:trace contextRef="#ctx0" brushRef="#br0" timeOffset="20336.1632">23841 9106 18,'0'0'24,"-5"-12"1,5 12 0,0 0-9,0-20-5,0 20-1,-1-11 0,1 11-1,0 0 1,0 0 0,0 0-1,0 0-1,0 0-2,0 0 0,0 0-1,0 0-1,0 0-1,0 0 0,-10 1 0,10 9 0,-3 4 0,3 9 0,-4 4-1,-1 9 0,-3 8 0,1 13 1,-3-2-1,-3 5 0,2 0 0,3-3 0,0-2-1,2-8 0,2-6 0,4-9-1,2-8-1,-2-8-1,5-2-1,-5-14-1,8 10-3,-13-20-9,5 10-21,0 0-2,0 0 1,-3-17 0</inkml:trace>
  <inkml:trace contextRef="#ctx0" brushRef="#br0" timeOffset="24137.3806">3481 8650 43,'0'0'30,"0"0"2,-8-12-1,8 12-11,0 0-13,0 0 0,-13-15-1,13 15-1,0 0 0,-11-1 0,0 0 0,11 1-1,-19 9 0,7-2-1,-6-1 0,0 4-1,-3 1 1,2 2-1,0 2 1,-1 6-1,0-1 0,4 1-1,2-1 1,2 2-2,7 0 1,0 2-1,6-1 0,6-2 0,1 3 0,7-3 0,6-1 0,5-1 0,3-5 0,2-5 0,2-4 0,2-6 0,2-5 1,-3-7-1,-2-6 0,-3-5 0,-4-9 0,-2-4 0,-8-3-1,-4 0 1,-5-2-2,-8 3 2,-3 2-2,-9 7 2,-5 10-2,-4 7 0,-9 11 1,0 6-1,-1 10-1,2-4-7,20 10-23,-5-11-4,16-9 0,18 5-2</inkml:trace>
  <inkml:trace contextRef="#ctx0" brushRef="#br0" timeOffset="24761.4163">4329 8563 76,'0'0'38,"-4"-10"-2,4 10 2,0 0-27,0 0-6,-13-6 0,10 18-1,-6 4-1,1 7 1,-3 8-1,2 6-1,-5 6 0,-1 3-1,1-1 0,-1 1-2,3-5 1,2-7-4,4-4-3,6-30-18,2 24-13,-2-24 0,31-9-2,-9-12 2</inkml:trace>
  <inkml:trace contextRef="#ctx0" brushRef="#br0" timeOffset="25612.465">5026 8672 71,'0'0'34,"0"0"-1,0 0 0,0 0-28,6-11 0,4 1-2,10 1 1,0-4-1,6 1 0,-3 2 0,2 4-1,-4-1 0,-4 7-1,-5 5 0,-9 8 0,-8 4 1,-5 5-1,-7 7 1,-7 3-1,-5 4 1,0 3 0,1-4 1,0 0-1,2-6 0,7-1 0,2-9 0,7-2 0,10-7 0,0-10-1,18 13 1,4-13-2,4 0 1,3-2-2,6 0-1,1-6-3,9 9-8,-7-15-23,18 8-3,-9-12 0,10 4-2</inkml:trace>
  <inkml:trace contextRef="#ctx0" brushRef="#br0" timeOffset="26479.5146">5808 8609 78,'0'0'37,"-12"4"-2,12-4 2,0 0-32,18-19-2,0 6 0,11-1-1,4 0 0,0-1 0,-1 3-1,-1 3 0,-7 5 0,-5 7 0,-19-3 0,5 22-1,-15-1 1,-9 3 0,-7 1 1,-1 5-2,-1-4 2,5-1-2,5-4 2,8-5-2,10-16 2,14 13-3,5-13 2,12-2-1,-1-1 1,3-1 0,-1 2 0,-4 2 1,-10 5-1,-6 7 1,-17 8-1,-8 4 1,-11 5-1,-5 5 0,-3-1 0,-2 0-1,5-5 0,5-7-1,10-7-1,14-14-4,14 1-26,1-20-6,21 2-2,0-11-1</inkml:trace>
  <inkml:trace contextRef="#ctx0" brushRef="#br0" timeOffset="27059.5477">6898 8636 57,'8'-8'37,"-4"-3"-2,-4 11 2,-7-12-23,7 12-4,-18 8-3,4 7-1,-8 0 0,-1 10-3,-3 3 2,-1 1-3,4 1 2,5-1-2,8-6 1,9-3-2,10-5 0,13-10 0,14-10-1,9-5 1,10-7-2,1-5-1,5-1-2,-7-7-2,4 11-15,-14-15-17,-2 12 0,-15-7-3,-2 8 2</inkml:trace>
  <inkml:trace contextRef="#ctx0" brushRef="#br0" timeOffset="27265.5595">7065 8567 92,'-27'20'39,"7"10"2,-2-4-1,13 12-36,-5-1 1,6 4-2,0 1-1,1 2-3,6-3-1,-1-11-8,18 5-26,-10-18-3,11 0-1,-1-14 0</inkml:trace>
  <inkml:trace contextRef="#ctx0" brushRef="#br0" timeOffset="27915.5967">7705 8692 62,'0'0'38,"-14"-11"-3,14 11 3,-19-17-16,19 17-19,-18-5 0,18 5 1,-20 2-1,8 10 0,2-1 1,-1 8-1,1-2 1,2 4-2,5 0 0,6-4 0,5 0 0,8-6-2,7-3 0,1-5 0,8 2 0,-3-2 1,-4-1-1,-1 4 0,-5 6 0,-9 3 1,-10 3-1,-8 8 0,-6 0 0,-3 3 0,-5 0-1,-1-6-2,4-2-1,3-12-2,15 2-11,-5-24-20,22-1-1,-2-16-1,12-1 0</inkml:trace>
  <inkml:trace contextRef="#ctx0" brushRef="#br0" timeOffset="28118.6083">7708 8645 98,'-12'7'39,"-2"-7"1,14 0-1,0 0-34,22 8-2,-1-10-1,10-4-1,4 0-1,7-4-2,8 3-3,-6-15-17,12 15-16,-8-6-1,4 11-2,-9-4 1</inkml:trace>
  <inkml:trace contextRef="#ctx0" brushRef="#br0" timeOffset="28835.6493">8616 8575 71,'-5'-13'35,"5"13"0,0 0-2,-11-3-24,-2 4-3,5 11 0,-7 1-1,2 9-1,-8 3 1,3 11-1,-4 3 1,1 4-2,2 0 1,4 2-2,6-6 2,5-1-3,8-8 0,6-8 0,9-7-1,3-7 0,3-8 1,3-8-1,-2-7 0,-3-5 0,-1 0 0,-8-6 0,-4-2 0,-6 7-1,-9 1 0,-4 5 0,-9 9-1,-1 4 0,-1 9-1,-4 2-2,9 12-6,-6-13-23,21 13-4,0-21 1,21 11-3</inkml:trace>
  <inkml:trace contextRef="#ctx0" brushRef="#br0" timeOffset="29500.6874">9197 8687 77,'0'0'38,"-11"-1"-1,11 1 1,0 0-30,-13-6-3,13 6-1,0 0-1,17-8-1,2 1 0,4 0-1,6-4 1,4 1 0,0-1-1,4-1 1,-2 0 0,-6 3-1,-6 2 0,-4 3 0,-19 4 0,15 4 0,-20 8-1,-7 5 1,-5 9 1,-6 7-2,-5 6 2,-1 4-2,1 1 1,4-4-2,10-1 0,5-12-6,23 0-26,-4-23-5,23-4-2,4-14-1</inkml:trace>
  <inkml:trace contextRef="#ctx0" brushRef="#br0" timeOffset="30237.7295">10243 8584 58,'6'-10'35,"-6"10"0,6-25 0,-6 25-22,-10-10-4,-4 12-2,-11 0-1,0 8-1,-10 1-1,3 6-1,2-1-1,2 2 0,5 1-1,6-3 0,9-4-1,8 2 1,8-3-1,7-1 0,5-2 0,3 2 0,2 0 1,1 0 0,-4 2 0,0 0 0,-8 4 0,-2 2 0,-5 0 0,-7 2 0,-6 1-1,-3-4 0,-6 2 0,-2-1 1,-2-4-1,0-5 0,1-5 0,3-5 0,2-7-1,7-7 1,6-11 0,5-5-1,9-7-1,5-3 1,4-5-1,6 2 1,4 5-2,-4 1 1,0 14-4,-8-9-11,4 23-19,-11-5-1,1 13-1,-15 2 0</inkml:trace>
  <inkml:trace contextRef="#ctx0" brushRef="#br0" timeOffset="30943.7699">11058 8599 50,'10'-17'33,"-11"5"2,1 12 1,-9-22-24,9 22-3,-31-5-1,14 14 0,-10-5-2,2 11 0,-4 0-1,3 5-1,0-3-1,9 3 0,3-4-1,7 0 0,8-4 0,9-1 0,6-4-1,8-5 0,5-3 0,6-6 0,-1-5 1,3-3-1,-1-3 0,-2 0 0,-6-2 1,-5 3-1,-9 3 0,-14 14 0,0 0 0,0 0-1,-14 20 1,-7 11 0,-6 2 0,-2 10-1,-2 1 1,1 2-1,7-2 0,7-8-3,8-2-1,3-18-7,23 7-22,-18-23-7,34 10 0,-15-20-1</inkml:trace>
  <inkml:trace contextRef="#ctx0" brushRef="#br0" timeOffset="31476.8004">11776 8593 68,'0'0'38,"0"0"-2,0 0 2,-16 4-25,8 7-8,-6 0-1,1 12-1,-3 0 0,-2 6-1,5 2 0,-1-2-3,7 2-1,1-11-5,13 6-5,-7-26-24,23 15-1,-4-22-1,10-1 1</inkml:trace>
  <inkml:trace contextRef="#ctx0" brushRef="#br0" timeOffset="31768.8171">11905 8647 57,'4'-10'36,"-10"0"0,6 10 1,-16-10-18,12 23-9,-13-5-3,8 12-3,-2 5 2,5 4-3,-2 0 1,6 3-1,4-3 1,7-4-2,5-6 2,9-12-2,5-11-1,5-10 0,2-12-1,6-3 1,-7-9-2,-1 0 1,-7-5-2,-10 5 0,-7 4-2,-13 6 0,-1 13-2,-12-2-6,17 17-20,-25 4-8,16 7 2,9-11-2</inkml:trace>
  <inkml:trace contextRef="#ctx0" brushRef="#br0" timeOffset="32280.8464">12507 8675 57,'9'-17'37,"-4"6"-2,-5 11 2,0-18-25,0 18-3,0 0-1,0 0-2,-1 24 0,-5-2-2,-6 3 0,1 7-2,-2 1 1,-1 1-3,4-1 0,0-4-3,9-4-3,1-25-13,3 24-19,-3-24 0,27 4-1,-9-16 2</inkml:trace>
  <inkml:trace contextRef="#ctx0" brushRef="#br0" timeOffset="32483.858">12742 8629 90,'0'0'37,"0"0"2,-11 18 0,-3 8-35,-3-1 0,2 6-2,-1 3 1,0 0-3,3 2-1,2-8-5,13 9-22,-4-18-10,11 1-1,1-14 0,13-1 1</inkml:trace>
  <inkml:trace contextRef="#ctx0" brushRef="#br0" timeOffset="32976.8862">13306 8641 67,'0'0'39,"4"-20"-3,-4 20 3,0-15-30,0 15-3,0 0 0,0 0-2,9 22 2,-12 2-3,-3 1 0,-2 7-2,-4 2 0,2 2-3,2 0 0,-2-10-7,16 9-23,-8-20-7,14 0 0,-1-14 0</inkml:trace>
  <inkml:trace contextRef="#ctx0" brushRef="#br0" timeOffset="33343.9072">13468 8597 82,'0'0'39,"0"0"-2,0 0 2,14-12-34,7 8-1,-1-7 0,8 5-1,-2-2 1,2 5-2,-5-3 1,-1 8-1,-8 4-1,-8 6 1,-8 3-1,-10 7 0,-6 3 1,-2 5-1,-4 5 1,-2-1-2,3 0 2,6-4-2,7-4 2,9-3-2,13-9 0,9-7-1,12-6-2,4-11-4,15 10-23,-15-15-9,11 8 0,-10-9-3,5 10 1</inkml:trace>
  <inkml:trace contextRef="#ctx0" brushRef="#br0" timeOffset="33880.9379">14409 8563 40,'-18'-1'35,"18"1"2,-21 12-1,13 8-17,-16-10-3,17 20-7,-6-4-2,2 9-4,1 0 1,-1 5-3,7-5-1,1-1-4,13 6-14,-8-21-19,13 3 0,-3-15-1,8-3 0</inkml:trace>
  <inkml:trace contextRef="#ctx0" brushRef="#br0" timeOffset="34395.9674">14497 8628 85,'0'0'38,"7"-13"-1,7 7 2,-9-3-35,9-1-1,-2-1 0,0 3-2,-3 3 1,-9 5-1,19-4 0,-19 4-1,9 7 1,-9-7-1,10 13 0,-10-13 1,1 22-1,-2-11 0,-9 5 2,1 0-1,-8 3 1,1 2-1,-3-4 1,0 1-1,5 0 1,5-4-2,6-1 0,3-13 0,17 18-1,-2-15 2,6 3-1,-1-4 0,0 2 1,-2 1 0,-7 5-1,-4-1 1,-12 6 0,-6 1 0,-5-1-1,-3 1 0,1 1-2,-2-6-2,11 0-4,-4-18-20,26 6-11,-1-13 1,18 1-3,1-12 1</inkml:trace>
  <inkml:trace contextRef="#ctx0" brushRef="#br0" timeOffset="34713.9856">14962 8637 72,'0'0'41,"0"0"-2,0 0 1,-14 1-19,4 11-17,-2 0 0,-2 7-2,0 4 0,-1 0-1,1 4 0,1-1-2,5 2 0,2-8-4,16 9-8,-10-29-23,20 20-3,-2-22 1,10-1-2</inkml:trace>
  <inkml:trace contextRef="#ctx0" brushRef="#br0" timeOffset="35114.0084">15204 8597 85,'-11'-7'37,"11"7"2,-30 12-1,16 0-31,-5 2-2,1 3 0,0-1 0,6 6-1,5-7-1,9 1-1,10-6 0,8-6-2,8-3-1,5-5-2,4-2-3,1-11 0,5 7-6,-10-22-12,5 18-15,-15-11 0,-2 9 1,-11-6 1,-3 10 18,-11-3 15,-8 4 8,-1 15 15,-11-5 15,3 14 3,-7-2 0,6 15 2,-8-7-15,9 20-15,-2-5-2,5 3-4,4-1-1,3-7-9,16 4-26,-3-15-6,15 1 0,-1-18-1</inkml:trace>
  <inkml:trace contextRef="#ctx0" brushRef="#br0" timeOffset="35617.0372">15760 8674 76,'11'-10'38,"-11"10"1,0 0-1,0 0-22,0 0-12,-10 15-2,-3 3 0,-6 5-2,1 4 1,1 1-4,4 7-1,-1-13-13,20 8-21,1-17 1,16 0-2,5-15 2</inkml:trace>
  <inkml:trace contextRef="#ctx0" brushRef="#br0" timeOffset="35932.0552">16035 8684 82,'0'0'39,"-15"-22"-2,15 22 1,-23-10-28,23 10-6,-19 8 1,9 5-2,10-13 1,-4 26-2,8-11 1,6 0-2,0 3 2,6-2-2,4-2 0,0-4 0,-2 3 0,1-1-1,-4 1 1,-6 4 0,-3-1-1,-7 3 0,-7-2 0,1 2-1,-3-3-1,0-6-1,4 1-2,6-11-5,0 0-21,-7-14-7,18 2-2,-7-12 1</inkml:trace>
  <inkml:trace contextRef="#ctx0" brushRef="#br0" timeOffset="36120.066">16096 8578 90,'0'0'41,"-10"-6"1,10 6-1,0 0-21,16-2-17,6-6-2,4 1-2,10 0-2,1-5-4,20 12-22,-12-13-11,15 13 0,-10-6-2,15 8 2</inkml:trace>
  <inkml:trace contextRef="#ctx0" brushRef="#br0" timeOffset="36617.0944">16742 8558 81,'-3'-20'38,"3"20"1,-14-9-1,14 9-28,-25 15-5,10 1-1,-3 1-2,-1 10-1,0 4 1,4 0-2,2 5 0,4-5-2,9 1-1,1-9-5,21 7-12,-6-20-17,13 3 0,-4-14-1,12 0 1</inkml:trace>
  <inkml:trace contextRef="#ctx0" brushRef="#br0" timeOffset="36922.1118">16970 8576 76,'10'-36'36,"0"17"0,-17 0 2,7 19-27,-17 1-2,3 19-2,-11 6 0,3 15-2,-7 5 0,3 2-1,2 3 0,7-1-2,7-8 0,10-2 0,7-12-2,8-8 1,6-11-1,7-8 0,3-8 0,-5-6-1,0-6 0,-9-3 0,-6 0 0,-10-2-1,-6 1-2,-6 0 0,-3 10-5,-9-10-14,9 19-15,-6-9 0,20 13-3,-14-2 3</inkml:trace>
  <inkml:trace contextRef="#ctx0" brushRef="#br0" timeOffset="37397.139">17569 8568 91,'-8'-13'37,"8"13"1,-14 8-1,4 6-32,-8 5-1,3 14-1,-4 3 1,0 6-3,-1 3 1,3 2-2,8-1-1,0-8-5,18 7-17,-5-26-15,17 2 1,-1-19-2,10-1 1</inkml:trace>
  <inkml:trace contextRef="#ctx0" brushRef="#br0" timeOffset="37703.1565">17654 8623 99,'0'0'39,"4"-12"-1,15 10 1,-1-7-34,9 1-2,3-1 1,5 1-1,-4-1 0,-2 5 0,-6 2-1,-4 3 0,-19-1 0,12 18-1,-18-1 0,-8 9 0,-1 2 2,-5 5-3,-2 6 1,-1 4-2,3 0 0,6-4-2,7 4-4,-1-21-21,22 8-11,-3-17-2,16 0-1,3-16 0</inkml:trace>
  <inkml:trace contextRef="#ctx0" brushRef="#br0" timeOffset="38154.1823">18315 8665 80,'0'0'38,"10"-21"-3,-10 21 4,11-18-27,-11 18-7,0 15 0,-7 5-2,-2 6 1,-6 6-2,1 3 1,-1 3-4,2 2 1,3-9-5,14 7-13,-3-23-19,18-2-1,0-13 1,16-4-2</inkml:trace>
  <inkml:trace contextRef="#ctx0" brushRef="#br0" timeOffset="38575.2064">18593 8646 98,'-17'-19'36,"3"12"2,-7-2-1,21 9-30,-28-3-3,17 10-2,0 1 0,4 5 0,3-3-1,4 8 1,4-6 1,1 4-2,8-3 1,3-1-1,2-3 1,7 1-2,3-1 2,2 0-2,-2 4 0,-2-2 0,-4 6 0,-6-1 0,-10 8 0,-7-2 0,-11 3 0,-8 2 0,-6-4 0,-2-1-1,-2-2 1,1-9-2,8-5 1,3-11 0,9-5-1,5-13 1,10-5-1,4-12 1,8-2-2,0-6 2,7 2-1,-2 0 0,-1 8-3,-8-3-6,9 21-22,-16-2-4,6 15 0,-13 7-2</inkml:trace>
  <inkml:trace contextRef="#ctx0" brushRef="#br0" timeOffset="39064.2344">19211 8584 94,'4'-18'37,"-4"18"2,0 0-3,-16 16-31,5 0-3,-3 10 0,0 2 0,0 6-2,3 0 0,2-2-4,15 5-4,-6-16-24,18 3-4,2-15-1,10 1-1</inkml:trace>
  <inkml:trace contextRef="#ctx0" brushRef="#br0" timeOffset="39432.2554">19449 8645 83,'-5'-13'37,"-11"1"-2,5 7 4,-9-5-27,6 13-7,-1 1 0,0 7-2,-1 1 0,4 2 1,3 1-1,4-3 0,5 0-2,0-12 1,19 9-1,2-11 0,5-5 0,5-5-1,-2 0 0,1-1 0,-4 0 1,-2 3-1,-11 1 1,-13 9 0,0 0 0,-1 17 0,-16 5 1,-5 8-1,-6 6 0,-3 2-1,3 4 0,0 1-3,13-2-1,1-15-18,28 3-14,1-20-4,22 0-1,6-18 0</inkml:trace>
  <inkml:trace contextRef="#ctx0" brushRef="#br0" timeOffset="40063.2915">20076 8665 71,'-10'1'36,"10"-1"-1,0 0 2,0 0-25,17-8-6,3 2-2,-1-1 0,6 0-1,-1-2 0,-1 3 0,-4 0-1,-2 5 0,-17 1-1,14 12 1,-19 1 0,-7 6 0,-9 4 1,-6 7-2,-5 0 2,-2 2-2,2-2 1,3 0-1,7-5-1,8-6-1,11-4-1,3-15-1,29 12-4,-5-24-9,23 9-19,-9-13-3,14 2 0,-5-8 0</inkml:trace>
  <inkml:trace contextRef="#ctx0" brushRef="#br0" timeOffset="40340.3074">20439 8727 72,'0'0'36,"-24"-5"1,8 15 1,-14-8-20,14 16-7,-12 0-4,6 7-1,-2-1-1,9 6-1,0-1-1,8-1-1,7-6 1,9-2-1,9-8-1,11-6 1,4-9-2,4-5 1,1-7-1,0-5 0,-1-5-1,-9-2 0,-8-2-1,-8-3-1,-6 9-3,-12-3-4,6 26-19,-17-22-9,17 22-1,-23-8 0,23 8 0</inkml:trace>
  <inkml:trace contextRef="#ctx0" brushRef="#br0" timeOffset="40813.3344">20768 8671 100,'-17'2'38,"17"-2"3,-10 7-4,10-7-34,15-3-1,1 2 0,3-1 0,0 1-1,1-1 0,0 2-1,-6 0 1,-3 3 1,-11-3 1,-2 15-2,-8-4 2,-9 3-1,-1 4 1,-3 0-3,0 4 3,2-4-4,4 2 1,6-2-1,9 0 1,7-6-2,6 2 0,7-8-2,11 3-4,-4-14-10,19 8-17,-10-13-4,12 4 1,-10-10-1</inkml:trace>
  <inkml:trace contextRef="#ctx0" brushRef="#br0" timeOffset="40991.3446">21161 8649 101,'-13'16'40,"-14"-1"1,7 16-4,-8-5-29,4 8-4,3-2-1,3 3-5,13 6-14,-4-19-20,23 4-4,0-16 1,11-1-2</inkml:trace>
  <inkml:trace contextRef="#ctx0" brushRef="#br0" timeOffset="41626.3809">21366 8627 83,'0'0'38,"0"0"-1,14-11 2,-14 11-32,20-4-3,-7 3 0,-3 3-1,-10-2-1,15 10 1,-15-10-1,-2 21 0,-6-9-1,0 3 1,-4-2 1,-1 5-2,2-1 2,-1-3-3,3 2 3,2-2-4,2-3 3,5-11-3,0 18 1,0-18 0,15 12 0,-2-7-1,3-3 0,3-2 0,3 0-3,-2-8-3,14 9-17,-9-18-14,11 3-1,-9-8-1,11 3 1</inkml:trace>
  <inkml:trace contextRef="#ctx0" brushRef="#br0" timeOffset="41963.4002">21616 8627 95,'0'0'38,"0"-13"1,15 6-1,2-7-34,7 6 0,-2 0 0,3 2 0,-6 4-1,0 3 0,-10 1-1,-9-2 0,4 19-1,-14-5 0,-6 3 0,-4 3 1,0-1 1,-4 4-2,2 2 1,3-5-1,5 2 1,5-1-2,9-4 2,8-4-4,7 1 0,10-11-4,17 9-12,-6-19-16,17 7-6,-5-8-1,8 0-1</inkml:trace>
  <inkml:trace contextRef="#ctx0" brushRef="#br0" timeOffset="42480.4298">22050 8611 92,'0'0'38,"0"0"-1,12 1 3,1-1-36,12-4-2,3-2 1,-2 4 0,0-1 0,-5 5 0,-6 3 0,-15-5-1,7 20 0,-19-2 1,-5-2 0,-7 8 0,-1 0-1,4-1-1,-1 0 1,7-2-1,8-1 1,7-6-3,7-1 0,10-7-2,9 2-4,-3-16-14,18 10-16,-11-11-3,14 4-1,-7-10 0</inkml:trace>
  <inkml:trace contextRef="#ctx0" brushRef="#br0" timeOffset="42940.4561">22393 8609 73,'-14'5'39,"-3"-6"-2,17 1 2,0 0-15,16-9-21,6 2-1,7 1 1,-1-1 0,3 4-1,-5-3 0,-2 5 1,-9 1-1,-4 1-1,-11-1 0,0 0 0,-21 17 0,6-8 0,-1-2-1,-2 4 0,-1 1 0,4-2 1,5 0-1,5 1 1,5-11-1,6 17 0,8-8 2,1 2-1,8-3 0,-3 4 0,-2 1 1,-4-1-3,-7 4 3,-7 3-2,-7 1 1,-7-4-1,-8 6 0,1-7-1,3 1-2,-1-7-3,17 8-15,2-17-15,0 0-5,24-17 2,11 7-4</inkml:trace>
  <inkml:trace contextRef="#ctx0" brushRef="#br0" timeOffset="43479.4869">22921 8641 86,'-13'-2'36,"13"2"2,0 0 0,14-9-29,-3 0-6,11 3 1,-4-2-1,2 2 0,-4 1-1,0 3 0,-5 2 0,-11 0 0,9 11 0,-12-1 0,-8 4-2,-3 1 2,-5 1 1,-3 5-2,-3 1 1,2-3-2,3 1 2,5 0-3,5-5 2,8-3-3,14 0 0,3-12-4,18 8-9,-5-18-19,17 5-6,-5-11 1,11 4-2</inkml:trace>
  <inkml:trace contextRef="#ctx0" brushRef="#br0" timeOffset="43697.4994">23249 8628 96,'-22'10'39,"-7"-3"2,9 10-4,-1-7-29,14 7-3,3-7 0,11 3-2,11-6 0,11-4-3,8-3-2,6-7-3,7 4-8,-11-17-23,9 8-4,-8-15 0,-3 9-2</inkml:trace>
  <inkml:trace contextRef="#ctx0" brushRef="#br0" timeOffset="43827.5068">23365 8609 101,'-40'35'39,"9"5"-1,6-2-5,0-8-60,23 0-8,9-10-3,17-4-1</inkml:trace>
  <inkml:trace contextRef="#ctx0" brushRef="#br0" timeOffset="44367.5377">23613 8561 63,'16'5'39,"2"-3"-1,1-7 1,9 12-11,-6-13-23,2 4-1,-1-1 0,-7 4 0,-16-1-1,14 7-1,-14-7 0,-15 18 0,1-3 0,-5 1 0,-3 5 0,5 0-1,-1 1 1,9-2-2,8-1 2,5-4-4,12-1 1,8-10-5,17 9-12,-11-22-19,26 4-3,-9-11 0,13 3-3</inkml:trace>
  <inkml:trace contextRef="#ctx0" brushRef="#br0" timeOffset="44696.5565">24137 8575 108,'-33'1'40,"7"7"2,-5-7-2,12 7-37,3-1-1,16-7 0,-16 20 0,16-6 0,4-3 0,1 4 0,5-1 0,-1 1-1,0-1 1,5-2-1,1 1 0,-1-4-1,0 1-1,-3-2 1,1-3-1,-12-5 0,15 15 1,-15-15-1,-5 13 1,-5-5-1,-4 3 0,-1-4-1,-2 3-2,-1-3-1,10 7-11,-11-18-16,19 4-8,0-11 1,13-1-3</inkml:trace>
  <inkml:trace contextRef="#ctx0" brushRef="#br0" timeOffset="44871.5665">24108 8555 107,'-20'-16'42,"20"16"2,0 0-3,16-13-30,13 6-10,8 1-3,9 3-3,-2-12-15,16 15-18,-17-6-4,7 8 0,-14-5-2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zY5-NZSzVw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4.emf"/><Relationship Id="rId7" Type="http://schemas.openxmlformats.org/officeDocument/2006/relationships/customXml" Target="../ink/ink5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customXml" Target="../ink/ink3.xml"/><Relationship Id="rId4" Type="http://schemas.openxmlformats.org/officeDocument/2006/relationships/customXml" Target="../ink/ink2.xml"/><Relationship Id="rId9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customXml" Target="../ink/ink12.xml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12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11.xml"/><Relationship Id="rId5" Type="http://schemas.openxmlformats.org/officeDocument/2006/relationships/customXml" Target="../ink/ink8.xml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customXml" Target="../ink/ink10.xml"/><Relationship Id="rId1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9684651"/>
              </p:ext>
            </p:extLst>
          </p:nvPr>
        </p:nvGraphicFramePr>
        <p:xfrm>
          <a:off x="214283" y="685800"/>
          <a:ext cx="8750332" cy="4773168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drawing the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a graph is just a picture of numbers (and helps our brain find the patterns)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general graph shape and compare it to the energy going in to the beaker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energy can be used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49 to 53 as homework and get them checked off.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value of a good workbook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more of how Mother Nature uses the 3 states of matter in the water cycle to keep rain fresh and move heat energy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http://www.youtube.com/watch?v=ZzY5-NZSzVw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then draw a summary diagram, if not already done.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uses the 3 states of matter to keep rain fresh and to move heat energy.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buzzwords of the water 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set some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for classwork and then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27387"/>
              </p:ext>
            </p:extLst>
          </p:nvPr>
        </p:nvGraphicFramePr>
        <p:xfrm>
          <a:off x="228600" y="228600"/>
          <a:ext cx="86868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613749"/>
              </p:ext>
            </p:extLst>
          </p:nvPr>
        </p:nvGraphicFramePr>
        <p:xfrm>
          <a:off x="76200" y="76200"/>
          <a:ext cx="8991600" cy="6781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160"/>
                <a:gridCol w="899160"/>
                <a:gridCol w="899160"/>
                <a:gridCol w="899160"/>
                <a:gridCol w="899160"/>
                <a:gridCol w="899160"/>
                <a:gridCol w="899160"/>
                <a:gridCol w="899160"/>
                <a:gridCol w="899160"/>
                <a:gridCol w="899160"/>
              </a:tblGrid>
              <a:tr h="968829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968829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968829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968829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968829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968829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968829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47240" y="414000"/>
              <a:ext cx="815400" cy="5216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2120" y="405000"/>
                <a:ext cx="845640" cy="54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1927800" y="381000"/>
              <a:ext cx="815400" cy="521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12680" y="372000"/>
                <a:ext cx="845640" cy="54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3680400" y="381000"/>
              <a:ext cx="815400" cy="521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65280" y="372000"/>
                <a:ext cx="845640" cy="54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Ink 7"/>
              <p14:cNvContentPartPr/>
              <p14:nvPr/>
            </p14:nvContentPartPr>
            <p14:xfrm>
              <a:off x="5509200" y="381000"/>
              <a:ext cx="815400" cy="521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94080" y="372000"/>
                <a:ext cx="845640" cy="54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9" name="Ink 8"/>
              <p14:cNvContentPartPr/>
              <p14:nvPr/>
            </p14:nvContentPartPr>
            <p14:xfrm>
              <a:off x="7338000" y="457200"/>
              <a:ext cx="815400" cy="521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22880" y="448200"/>
                <a:ext cx="845640" cy="54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0" name="Ink 9"/>
              <p14:cNvContentPartPr/>
              <p14:nvPr/>
            </p14:nvContentPartPr>
            <p14:xfrm>
              <a:off x="140040" y="187200"/>
              <a:ext cx="8832600" cy="63036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24560" y="176040"/>
                <a:ext cx="8864280" cy="632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204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4375" t="10999" r="22500" b="10001"/>
          <a:stretch/>
        </p:blipFill>
        <p:spPr>
          <a:xfrm>
            <a:off x="381000" y="152400"/>
            <a:ext cx="7010400" cy="651554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5715000" y="6469200"/>
              <a:ext cx="1645200" cy="388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02400" y="6461640"/>
                <a:ext cx="1671840" cy="40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7715160" y="815040"/>
              <a:ext cx="1160640" cy="1513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99680" y="800640"/>
                <a:ext cx="1186560" cy="1544400"/>
              </a:xfrm>
              <a:prstGeom prst="rect">
                <a:avLst/>
              </a:prstGeom>
            </p:spPr>
          </p:pic>
        </mc:Fallback>
      </mc:AlternateContent>
      <p:cxnSp>
        <p:nvCxnSpPr>
          <p:cNvPr id="7" name="Straight Arrow Connector 6"/>
          <p:cNvCxnSpPr/>
          <p:nvPr/>
        </p:nvCxnSpPr>
        <p:spPr>
          <a:xfrm>
            <a:off x="1143000" y="6477000"/>
            <a:ext cx="77328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8" name="Ink 7"/>
              <p14:cNvContentPartPr/>
              <p14:nvPr/>
            </p14:nvContentPartPr>
            <p14:xfrm>
              <a:off x="1159200" y="6166800"/>
              <a:ext cx="7642800" cy="4626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44080" y="6154560"/>
                <a:ext cx="7663320" cy="48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9" name="Ink 8"/>
              <p14:cNvContentPartPr/>
              <p14:nvPr/>
            </p14:nvContentPartPr>
            <p14:xfrm>
              <a:off x="2168280" y="1267920"/>
              <a:ext cx="68400" cy="50554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49200" y="1190880"/>
                <a:ext cx="109440" cy="521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0" name="Ink 9"/>
              <p14:cNvContentPartPr/>
              <p14:nvPr/>
            </p14:nvContentPartPr>
            <p14:xfrm>
              <a:off x="3755880" y="100440"/>
              <a:ext cx="110880" cy="6164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733200" y="11880"/>
                <a:ext cx="158400" cy="633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1" name="Ink 10"/>
              <p14:cNvContentPartPr/>
              <p14:nvPr/>
            </p14:nvContentPartPr>
            <p14:xfrm>
              <a:off x="259200" y="101160"/>
              <a:ext cx="6995160" cy="63291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50200" y="86400"/>
                <a:ext cx="7014600" cy="635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959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1790</TotalTime>
  <Words>214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165</cp:revision>
  <dcterms:created xsi:type="dcterms:W3CDTF">2006-08-16T00:00:00Z</dcterms:created>
  <dcterms:modified xsi:type="dcterms:W3CDTF">2013-08-27T23:17:13Z</dcterms:modified>
</cp:coreProperties>
</file>