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27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2553196"/>
              </p:ext>
            </p:extLst>
          </p:nvPr>
        </p:nvGraphicFramePr>
        <p:xfrm>
          <a:off x="214283" y="685800"/>
          <a:ext cx="8750332" cy="500176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quick quiz that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takes in and marks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are doing with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symbols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our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practicals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take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and record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the lab equipment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everyone has the right to a tidy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permits, start drawing the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a graph is just a picture of numbers (and helps our brain find the patterns)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permits, investigate diffusion using Potassium Permanganate and petri dishes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diffusion is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get them checked off.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a good workbook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Mother Nature uses the 3 states of matter in the water cycle to keep rain fresh and move heat 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uses the 3 states of matter to keep rain fresh and to move heat energy.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2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9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8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7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6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17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80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0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3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2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65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01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2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60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96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7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0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6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4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7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78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5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0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45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8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01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8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6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03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89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72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1437</TotalTime>
  <Words>233</Words>
  <Application>Microsoft Office PowerPoint</Application>
  <PresentationFormat>On-screen Show (4:3)</PresentationFormat>
  <Paragraphs>30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161</cp:revision>
  <dcterms:created xsi:type="dcterms:W3CDTF">2006-08-16T00:00:00Z</dcterms:created>
  <dcterms:modified xsi:type="dcterms:W3CDTF">2013-08-26T23:49:02Z</dcterms:modified>
</cp:coreProperties>
</file>