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  <p:sldId id="32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1T02:52:18.3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11713 3886 35,'0'-11'31,"0"11"1,-1-21-2,1 21-14,-4-12-4,4 12-2,0 0-1,0 0-3,0 0-1,0 21 1,-4 1-2,8 15 0,-8 4 0,3 8-1,1-3 0,6-1-2,2-16 2,9-22-1,17-38 0,20-32-1,30-32 0,21-28 0,18-21-3,7-20-8,20 8-26,-15-6-3,-3 26 0,-28 15-2</inkml:trace>
  <inkml:trace contextRef="#ctx0" brushRef="#br0" timeOffset="1914.1095">11762 5066 37,'9'-15'30,"1"-4"3,-1 2-1,-6-9-25,8 8 4,-8-7-5,4 8 2,-7-4-4,3 8 2,-7-3-4,4 16 1,-6-15 1,6 15-2,-9 16 3,6 9-1,-6 11 0,3 10 0,-3 3 0,8 3-1,0-8 2,13-16-1,15-29-3,34-36 3,24-39-3,29-36-1,37-19-5,10-29-31,22-3-4,-13-11 0,-9 19-2</inkml:trace>
  <inkml:trace contextRef="#ctx0" brushRef="#br0" timeOffset="3033.1735">12031 6045 41,'-9'0'30,"9"0"2,0 0-7,0 0-8,0 0-3,3 16-1,-9-5-2,12 16-2,-11-3-1,10 9-1,-5-4-1,5 7-2,-1-10 0,10-3 0,1-14-2,12-8 0,5-16 0,8-11-1,7-15-1,10-14-1,7-9-2,-1-23-9,16-1-26,-2-16-3,8-2 0,0-14-1</inkml:trace>
  <inkml:trace contextRef="#ctx0" brushRef="#br0" timeOffset="5183.2965">11329 8018 61,'2'-13'36,"-2"-1"0,0 14-1,0-17-26,5 27-2,-6 5 0,9 22 0,-11 8-1,8 16-1,-6 3-1,7 6-1,-2-11 0,15-14 0,11-31-1,24-36 0,29-42-1,35-39 0,34-36-2,23-37-21,30-4-15,-5-17-1,13 6-2,-14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1T02:52:46.143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21T02:52:46.870"/>
    </inkml:context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1881 8493 73,'-17'-2'35,"-4"5"0,-11 1 0,-1 9-29,-7-2-2,3 6 0,-2-1 1,4 4-2,5-3 0,9 2-1,12-2-1,14-2 0,9-4-1,12-4 1,10 1-1,5-2 1,1 1-1,-2-1 1,-3 1 0,-8 3 0,-12 6 0,-13 6 0,-18 5 0,-13 5-1,-9 3 1,-4-1-1,-3 1-1,5-8-3,10-4-2,7-14-5,21-9-23,24 1-1,12-12-1,7-9 0</inkml:trace>
  <inkml:trace contextRef="#ctx0" brushRef="#br0" timeOffset="240.0137">2155 8727 86,'0'0'36,"-13"-3"-1,13 3 2,-28 10-31,13 5-2,-4-1 0,5 8-2,-2 1 0,-1 6-1,7-1 1,1 1-2,8-1 0,4-6-1,14-5-1,7-12-2,14-5-4,7-21-8,25 3-19,-1-19-1,10 0 0,-6-12 1</inkml:trace>
  <inkml:trace contextRef="#ctx0" brushRef="#br0" timeOffset="406.0232">2699 8605 80,'0'0'35,"-27"12"-1,11 20 3,-8 1-28,3 13-4,0-1-2,7 6-1,4 1-1,5-7-4,11-4-1,1-21-11,16-4-20,-1-18 0,10-11-1,-2-19 1</inkml:trace>
  <inkml:trace contextRef="#ctx0" brushRef="#br0" timeOffset="563.0322">2729 8402 85,'-29'-35'35,"2"11"-1,-4 7 1,14 11-32,4 11-3,13-5-4,2 28-16,10-11-13,10 7-1,2-1-1,12 3 0</inkml:trace>
  <inkml:trace contextRef="#ctx0" brushRef="#br0">2926 8683 90,'-7'13'36,"3"-2"1,4-11-1,3 12-30,-3-12-2,25-4-1,0-6-1,8 1 0,4-7-1,7 0-1,1-3 1,-3 0-1,-4-1 0,-9 5 1,-11-1-1,-11 3 0,-7 13 1,-24-15-1,0 12 1,-5 5-1,-8 5 0,3 2 0,-1 6 0,6 0 0,2 4 0,10 0 0,7 1 0,8-3-1,10 0-2,4-5-4,17 4-25,-4-13-5,15 6 1,-7-12-3</inkml:trace>
  <inkml:trace contextRef="#ctx1" brushRef="#br0">11619 14498</inkml:trace>
  <inkml:trace contextRef="#ctx0" brushRef="#br0" timeOffset="1742.0996">3214 8624 57,'0'0'35,"-18"-11"-1,18 11 1,-11-24-19,11 24-7,-4-26-1,4 26-1,3-23-1,-3 23-1,4-16-1,-4 16-1,0 0 0,-7 20-1,-3 5 0,-1 4 0,-4 15 1,0 3-2,-4 8 1,2 2 0,2-3 0,1-1-1,3-7 0,9-5-1,0-11 0,4-10 0,2-5 0,-4-15 0,11 3 1,0-17-1,-3-6 0,1-5 1,-2-8-1,1-2 1,1-9-2,1-6 1,-4 2-1,8-2 1,-1 3-1,2 4 1,1 4-1,4 7 0,1 7 1,1 6 0,1 9 0,-1 5 0,-1 5 0,1 5 0,-2 3 0,-2 2 0,-3 6 0,-2 2 0,-8 0 0,-4 4 1,-6 0-1,-6 0 1,-4-3-1,-6 2 1,0-5 0,-3 4 1,1-7-1,-1 4 0,3-1-1,3 2 0,-1 8 1,4 6-2,-3 11 1,3 9-1,-4 12 0,-2 4 1,3 4 0,-2 3-1,4-3 0,2-9-1,8-7-2,4-26-4,27-5-27,-2-29-4,17-8 1,0-27-2</inkml:trace>
  <inkml:trace contextRef="#ctx0" brushRef="#br0" timeOffset="2208.1263">3719 8645 96,'0'0'38,"0"0"0,0 0-2,0 0-31,0 0 0,-12-7-1,12 7-1,-25 15 0,3 3 1,-7 8-1,-1 4 0,-7 3-1,3 6 0,1-3 1,6-1-2,8-3 1,9-10-2,15-9 0,15-12 0,7-9 0,15-9 0,4-12-1,5-3 1,3-8-1,-6 0 1,-5 2-1,-10 1 1,-9 7-1,-8 9 1,-9 9 0,-7 12 0,-14 5 0,0 15 1,-5 9-1,-2 4-1,2 5 0,2 3-1,6 0-1,7-5-3,17-1-3,2-25-12,28 6-18,-3-17 1,18-1 1,-6-16-1</inkml:trace>
  <inkml:trace contextRef="#ctx0" brushRef="#br0" timeOffset="2546.1456">4263 8669 98,'-6'-26'37,"6"26"2,-28-20-2,8 25-30,-6 2-2,3 16 0,-5 3-1,7 7-1,1-2-1,7 3 0,8-6 1,9-3-2,12-11 2,9-21-3,11-11-1,10-11 2,4-14-2,4-11 2,1-12-2,-2-7 1,-4-3 0,-6 4 0,-10 10 1,-13 3-1,-5 16 1,-14 18-1,-13 19 0,-7 22 0,-11 18 0,-3 14-2,3 12-1,1 6-3,13 11-8,-6-13-23,30 4-3,1-18 0,27-4-1</inkml:trace>
  <inkml:trace contextRef="#ctx0" brushRef="#br0" timeOffset="3297.1886">5094 8597 89,'3'-11'39,"-7"-4"-1,4 15 1,2-16-35,-2 16 0,0 0 0,-5 23 0,-1 0 0,2 11-1,-3 6 0,2 3-1,-1 4 0,2-2 0,-1 0 0,5-9-2,-2-5 0,1-9 0,2-11 1,-1-11-1,0 0 1,17-23-1,-12-4 1,6-9 0,-2-7-2,3-4 1,-1-10-1,3 2 1,-1 0-1,-1 5 0,-3 5 0,-1 8 0,0 5 1,1 10 0,1 9 0,1 4 0,3 8 0,2 4 0,4 4 0,5 0 0,0 4 0,1 1 0,-5 2 0,1 3 0,-9 4 0,-7 1 0,-11 4 0,-9 2 1,-9 0 1,-5 3-1,-5 0 0,-4 6 0,-3 0 1,3 2-2,7 2 1,3 7-1,3 5-1,4 11 1,4 5-1,-2 0 0,8 1 0,1-1-1,5-5-2,2-15-3,15 1-17,-5-35-15,19-7 0,-4-29-1,18-5 1</inkml:trace>
  <inkml:trace contextRef="#ctx0" brushRef="#br0" timeOffset="3733.2135">5809 8486 92,'-13'-17'40,"3"16"1,-9-5-2,7 2-32,-6 5-4,1 10 0,-2 4-1,-5 7 0,4 5 0,1 5 0,-1 1 0,1 3 0,6-7 0,4-1-1,8-8 1,8-7-1,8-11-1,11-10-1,6-8 0,3-10 0,2-4 0,-1-5 0,-3-3-1,-4 1 1,-9 6 2,-4 4-1,-9 12 0,-7 15 0,0 0 0,-18 20 0,2 6-1,4 4 1,-2 8-1,4 0-2,10 2 0,2-12-4,21 9-16,-3-23-16,23 2 1,-6-18-1,20-2 1</inkml:trace>
  <inkml:trace contextRef="#ctx0" brushRef="#br0" timeOffset="4209.2407">6226 8449 95,'-35'-13'37,"5"17"3,-9-3-3,6 16-32,0 4-1,6 11 0,7 0-1,7 6 0,3-6 0,11 1-1,8-8 1,4-5-2,7-9 0,8-10 0,3-10 0,3-5-1,-2-9-1,-2-6 2,-1-3-2,-2-3 1,-6 3 0,-4 1 0,-5 6 0,-4 8-1,-8 17 1,0 0-1,-2 20 1,-6 13 0,-6 18 1,-5 12-1,-2 12 1,-3 9-1,-3 9 2,-1 2-2,2-2 2,3-6-2,-3-13 0,5-9 1,2-16-1,0-17 0,2-18 0,6-19 0,1-17-1,5-19-1,9-7-3,-1-22-7,25 6-18,-8-22-10,12 6 0,2-4-2,9 11 2</inkml:trace>
  <inkml:trace contextRef="#ctx0" brushRef="#br0" timeOffset="4589.2625">6458 8587 99,'-12'21'40,"-4"-9"0,14 3-1,2-15-34,10 11-2,7-12 0,9-2-1,6-8 0,5-3-1,5-3 0,2-5 0,-4-1 0,-3-6-1,-8 2 0,-2-3 1,-13 1-1,-4 2 0,-10 3 1,-9 8-1,-4 7 0,-7 10 0,-8 10 0,-3 15 0,0 10 0,-3 6 1,1 4 1,6 7-1,10-4 0,8-3 0,14-10-1,15-11-3,13-9 0,15-17-6,27 5-14,-9-26-18,16 0 0,-8-19 1,7 8-1</inkml:trace>
  <inkml:trace contextRef="#ctx0" brushRef="#br0" timeOffset="4860.278">7146 8427 113,'-33'15'40,"-7"-10"0,13 17-1,-2-6-35,13 1-2,8-1 0,14-1-1,9-4-1,9 0 0,6-3 0,2-1 0,-1-1 0,-1 1 0,-8 0 0,-5 4 1,-7 4-1,-8 6 1,-10 2 1,-7 7-1,-5 1 0,-4 0-2,-3 5 0,0-9-6,15 7-11,-15-22-19,26 4-5,1-16 1,9-9-1</inkml:trace>
  <inkml:trace contextRef="#ctx0" brushRef="#br0" timeOffset="5386.3081">8113 8318 95,'14'-12'39,"-14"12"2,0 0-2,-7 20-33,-4 9-2,-8 2-1,-2 11 1,-4 3-2,-1 7 0,4-1 0,4-5 0,8-7 1,13-1-1,14-13 1,20-14-2,20-5 0,18-13-1,18-6 0,12-9-2,9-6-3,-3-12-1,5 13-14,-22-17-20,-6 8-1,-29-10 0,-11 11 0</inkml:trace>
  <inkml:trace contextRef="#ctx0" brushRef="#br0" timeOffset="5581.3192">8655 8293 105,'-44'36'41,"11"15"1,-9-4-2,18 12-35,-4-7-2,9 7 0,7-5 0,6-5-2,9-1-2,11-8-2,14 4-8,-4-15-27,23 2-2,-2-18 0,14 2-2</inkml:trace>
  <inkml:trace contextRef="#ctx0" brushRef="#br0" timeOffset="6029.3448">9232 8378 103,'-17'-14'41,"-13"-1"1,4 15-1,-12 6-35,6 9-3,0 6 0,4 9-1,3 0 0,9 7 0,6-4-1,14-3-1,6-7 1,15-5-1,6-12 1,8-7-1,4-9 1,2-6-1,1-9 1,-2-3-1,-4-4 0,-9 1 1,-5 2-1,-8 5 0,-5 9 1,-13 15-1,0 0 0,-13 29 0,-5 6 0,-9 10 0,-3 14 1,-1 3-1,-2 5 0,6-1-1,8-2-1,6-10-2,16 0-6,-1-28-13,28 4-15,-8-22-4,15-4 1,-1-18-1</inkml:trace>
  <inkml:trace contextRef="#ctx0" brushRef="#br0" timeOffset="6212.3553">9566 8667 118,'0'0'42,"0"0"1,0 0-1,19 4-40,8-10-1,11-1-3,13-5-2,17 10-11,-8-15-21,21 7-5,-6-7-1,10 9 0</inkml:trace>
  <inkml:trace contextRef="#ctx0" brushRef="#br0" timeOffset="6697.383">10607 8418 104,'-13'-3'40,"-16"-3"1,1 18-2,-14 0-36,0 6 0,-4 5 0,5 7-1,5 0 0,13 4 0,15-6-1,15-4-1,17-2 0,15-7 1,10-3-1,8-5 0,1 1 0,-1-1 0,-11 1 1,-3 4-1,-20 3 2,-11 3-1,-17 4 0,-11 0 0,-7 5 1,-5 0-2,-2 0 0,2-8-1,5 0-3,5-9-3,23 6-15,-5-16-17,16-3-3,-1-14 2,14 1-3</inkml:trace>
  <inkml:trace contextRef="#ctx0" brushRef="#br0" timeOffset="6947.3973">10740 8326 105,'-23'4'42,"17"7"0,6-11-1,16-18-37,12 13-2,14-5-3,15 2-2,-5-12-23,25 9-14,-7-8 0,10 5-1,-6-4-2</inkml:trace>
  <inkml:trace contextRef="#ctx0" brushRef="#br0" timeOffset="7427.4248">11203 8323 106,'-26'13'41,"5"-13"1,21 0-1,0 0-40,40-14 1,3 6-1,10 0 0,5 4 0,4 0-1,-3 4 0,-5 5 0,-13 4 1,-12 6-1,-16 7 1,-15 3 0,-18 5 0,-10 5 0,-11-3 0,-1 3 0,0-5 0,5-3-1,11-7 1,17-6-1,9-14 0,31 8 0,8-12 0,5 0 0,5-4 1,0 1-1,-5 3 1,-14 7 0,-15 6 0,-16 7 0,-15 7 2,-15 8-1,-8 4-2,-8-1 0,0 6 0,5-7 0,8 0-5,5-15-10,28 12-10,-13-29-12,28 7-7,-4-17 3,16-2-3</inkml:trace>
  <inkml:trace contextRef="#ctx0" brushRef="#br0" timeOffset="16646.9521">13653 8423 64,'4'-17'36,"-5"2"-1,1 15 1,-7-11-32,7 11 1,0 0-1,-10 24 0,3-1-1,1 11-1,-3 5-1,-3 12 1,-1 4 1,2 4-2,-2-3 2,2-5-1,0-11 0,2-6-1,8-12 2,1-22-2,0 0 0,16-16 0,-2-14-2,3-6 2,-1-9-1,3-7 0,-1-2-1,-3-2 1,2-2-1,-6 8 1,-3 5 0,-3 7 0,-3 9 1,0 6-1,-2 10 0,0 13 0,0 0 1,-4 26-1,6-5 0,4 5 1,5-2 0,6 0-1,6-6 1,7-9 0,10-12 0,5-10 0,3-6 1,5-9-1,-2-4 0,1 0 0,-8 0 0,-4 5-1,-10 10 1,-8 10-1,-10 18 1,-7 14-1,-10 15 0,-5 13 0,-1 8 1,-3 7-2,5 6 0,2-5-1,10-3-2,6-15-4,23 2-10,-4-25-20,19-2 0,0-20-1,9 0 1</inkml:trace>
  <inkml:trace contextRef="#ctx0" brushRef="#br0" timeOffset="17032.9742">14641 8609 75,'-19'-7'38,"-10"1"-2,4 14 2,-8 0-29,7 19-4,-3 2 2,6 8-3,-1 2 0,13 3-1,3-5 1,14-2-2,6-10-1,13-11 0,7-13 0,6-9 0,10-15 0,-1-5-1,-3-9 0,0-5 0,-7 1-1,-7 1 2,-6 4-2,-9 6 1,-7 9-1,-6 11 1,-2 10 0,-10 8 1,0 9 0,-1 12-2,3 2 1,1 2-2,8 3 0,4-7-3,13-2-1,4-25-8,23 6-24,2-23 1,14-6-1,-4-16 0</inkml:trace>
  <inkml:trace contextRef="#ctx0" brushRef="#br0" timeOffset="17231.9856">15449 8139 82,'-24'29'37,"4"25"0,-12 7 0,4 14-32,-1 9 0,4 5-3,4 1 0,5-6-4,10-1-5,-1-25-23,13-2-5,-3-19-2,12-11-1</inkml:trace>
  <inkml:trace contextRef="#ctx0" brushRef="#br0" timeOffset="17458.9986">15197 8590 91,'-18'-5'37,"18"5"2,0 0 0,18 1-34,10-12-3,14-6-2,14-8 1,9-6-3,11-5-2,1-7-4,11 9-15,-14-14-15,4 7 1,-16-4-1,-5 10 2</inkml:trace>
  <inkml:trace contextRef="#ctx0" brushRef="#br0" timeOffset="17638.0088">15960 8077 79,'-21'22'36,"-11"8"0,5 19 2,-7 6-31,6 14-2,-4 2-1,6 9-1,4 0-1,3 0-2,9-7 0,-1-12-7,17 2-15,-7-21-16,10-6 2,-4-19-2,5-7-1</inkml:trace>
  <inkml:trace contextRef="#ctx0" brushRef="#br0" timeOffset="17842.0205">15635 8558 96,'-15'-15'39,"15"15"2,-4-18-3,20 15-33,8-3-2,11-1-1,13 0-1,9-3-2,6 4-2,1-12-8,14 14-26,-15-7-3,7 7 1,-18-4-2</inkml:trace>
  <inkml:trace contextRef="#ctx0" brushRef="#br0" timeOffset="18489.0575">16134 8656 93,'-16'15'39,"12"1"0,4-16-2,23 4-34,-1-11-2,7-1 1,3-7-1,2 0 1,1-7-2,-2 0 1,-6-3 0,-9 2 0,-4-2 0,-12 0-1,-5 2 1,-8 7-1,-11 2 1,-3 9-1,-9 7 0,-2 9 1,-2 9-1,4 9 1,1 6 1,8 5-1,9 4 1,10-5-1,14 0 1,12-11-2,14-6 2,11-8-2,11-12 1,6-4 0,5-13-1,4-2 1,-9-1-1,0-3 1,-11 3-1,-8 4 1,-13 4-2,-8 3 2,-13 10 0,-9 12-1,-8 8 1,-5 6-1,-2 7 0,-2 5 0,-2 3 0,3-1-1,2-5 1,4-11-1,4-5 2,4-10 0,2-12 0,9-16 0,0-6 0,4-10 0,2-12-1,2-4 2,4-1-3,1-3 2,3 0-2,0 7 2,2 4-3,-2 4 1,6 11-2,-3 3-2,13 16-11,-13-13-11,19 14-15,-8-2 1,17 5-1,0-6 1</inkml:trace>
  <inkml:trace contextRef="#ctx0" brushRef="#br1" timeOffset="26287.5035">1195 9483 89,'5'-28'37,"4"13"1,-9-7 0,12 16-31,-12 6-2,0 15-2,-3 13 1,4 18-2,-4 15 0,2 10-1,-3 12-1,4 7 1,2-1-2,0-7-2,8-5-2,0-21-5,15-2-28,-8-26-2,17-8 2,-11-23-3</inkml:trace>
  <inkml:trace contextRef="#ctx0" brushRef="#br1" timeOffset="26640.5237">1243 9400 99,'0'0'38,"11"-6"-1,15 6 0,7-10-35,14 3 0,8-1 1,12 6 0,3 3-1,3 7-1,-8 6 1,-4 10-1,-9 10 0,-15 8 0,-18 10 0,-16 12-1,-25 10 0,-16 6 1,-13 6-1,-9 0-1,-4-3-2,-5-6 1,7-9-3,9-16-1,22-8-12,2-27-18,28-4-4,9-26 0,17-3 4</inkml:trace>
  <inkml:trace contextRef="#ctx0" brushRef="#br1" timeOffset="27060.5478">1954 9842 95,'6'-14'37,"-6"14"1,0 0-2,0 0-29,-3 22-3,5 2 1,-4 6-2,-1 11 0,-2 3-1,4 4 1,-4 0-2,5-6 0,0-5 1,5-12-3,9-12 2,5-13 0,4-15-1,6-10 0,2-12 0,0-7 1,3-7-1,-5 0 1,-3 3-1,-6 8 1,-5 6-1,-6 9 0,0 13 1,-9 12-1,-2 13 0,-1 12 0,-1 11 0,3 3-1,0 10 0,2 0-1,9 5-3,1-9-2,13 4-11,-4-23-18,22 2-5,-7-19 2,11-3 0</inkml:trace>
  <inkml:trace contextRef="#ctx0" brushRef="#br1" timeOffset="27469.5712">2599 9886 101,'-9'10'38,"11"11"1,2-11-1,12 5-32,5-12-2,17-7 0,0-5-2,9-6 1,0-11-1,-1-4 0,-4-4-1,-6-2 1,-14 2-1,-10-1 0,-12 3-1,-11 3 1,-11 9-1,-8 7 0,-8 9 1,-7 13-1,-3 11 0,3 15 1,-1 13 0,7 9 0,6 8 0,11 4 1,11-1-2,11-4 1,19-9-1,14-11 0,14-16-1,15-12-1,19-13-1,10-20-7,17 3-8,-10-26-15,17 8-8,-15-17 0,5 4-1</inkml:trace>
  <inkml:trace contextRef="#ctx0" brushRef="#br1" timeOffset="27813.5908">3624 9640 116,'-11'12'41,"-10"-11"1,21-1-3,-15 0-38,15 0-3,1-14-6,-1-4-24,14 17-7,-14 1-1,28 4-1</inkml:trace>
  <inkml:trace contextRef="#ctx0" brushRef="#br1" timeOffset="27999.6015">3670 10049 135,'-13'31'44,"-7"-19"-1,10 8-10,0-22-33,10 2 0,3-21 0,4-3-9,12 12-9,-9-22-11,15 17-13,-8-7-1,14 8-2,-4-6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1T03:05:56.1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4321 9651 34,'6'-27'33,"-1"-2"2,2 13-2,-9-9-8,2 25-12,0-14-1,2 24-3,-9 2-4,2 14 0,-5 4-3,1 10 0,-2 6-1,-1 8 0,1 4-1,1-1 0,2-3 0,-2-2 0,7-8 0,2-8 0,2-8 0,5-17 0,-6-11 1,21-19-1,-6-15 0,0-6 0,1-13 1,2-11-1,-1-5 1,-3-6 0,-3 2-1,2 7 0,-5 10 0,-1 10 0,-2 10 0,-5 18 1,0 18-1,0 14 1,0 15 0,-4 6 0,5 5 0,4 2-1,5 0 1,11-7 0,10-13-1,11-10 0,11-12 0,10-10 0,2-7 1,0-7-1,-3-2 0,-6 0 0,-9 4 0,-13 7 1,-11 14-1,-11 12 0,-11 16 0,-8 15 0,-6 13-1,-2 7 1,0 8-1,1 0-1,10-1-2,1-15-5,23-1-25,-4-20-5,21-11 2,0-19-1</inkml:trace>
  <inkml:trace contextRef="#ctx0" brushRef="#br0" timeOffset="652.0373">5469 9733 92,'-32'4'37,"4"18"0,-13 2 1,9 10-34,-3 8-1,11 9 1,0-1-1,15 5-1,4-9-1,14-1 1,10-8-1,11-10-2,7-14 1,5-8 0,2-14 0,1-12-1,-2-7 0,-5-7 0,-7-8 0,-9-5 1,-8 3-1,-6-3 1,-5 7 0,-8 3 0,-1 7 1,1 8 0,-1 6 0,6 17 0,0 0 1,0 0-1,19-8 1,6 12 0,7-4-1,9 0 1,2-3 0,1 2-1,3 0 1,-5 5-1,-9 9 0,-8 7-1,-15 12 1,-11 8-1,-8 8 0,-11 5 1,-2 0-1,-5-4-1,7-7 1,4-11-1,10-15 1,6-16 0,20-19-1,10-13 1,4-11 0,10-8 1,-1-5 0,2 0 0,-4 4 0,-5 9-1,-11 11 0,-6 13 1,-5 15-1,-10 15 1,-5 12-2,-7 13 1,0 7-1,2 5-1,0 6-3,5-8-2,13 9-18,-1-23-16,17 0 3,-1-21-4,13-4 3</inkml:trace>
  <inkml:trace contextRef="#ctx0" brushRef="#br0" timeOffset="1015.0581">6546 9782 97,'-23'-17'38,"4"20"2,-13 5-1,3 15-28,-7 11-7,8 7 1,4 3-2,6 4-1,11-9 0,12-6 0,11-14-1,12-15 0,13-20 0,8-14 0,6-16-1,6-14 1,1-10-1,-3-12 0,-3-2 0,-5-4-2,-11 1 1,-7 8-1,-8 12 0,-15 14 0,-10 22 0,-10 22 0,-13 22 1,-3 22 1,-5 22 0,-3 11 0,5 11-1,6-2-1,13 9-5,-3-25-22,30 3-9,4-22 0,20-4-2</inkml:trace>
  <inkml:trace contextRef="#ctx0" brushRef="#br0" timeOffset="1826.1045">7018 9665 106,'-35'46'40,"-7"-6"1,11 12-2,5-9-34,14-3-1,12-9-1,16-9-1,11-14-1,15-9-1,7-13 0,7-10 0,0-8-1,-3-8 0,-5-1 1,-11-4-1,-8 7 0,-13 2 0,-11 10 0,-13 6 0,-9 13 1,-3 12 0,-8 10 0,3 11 0,-2 6 0,6 9 0,8 1 1,4 1-1,8-1 1,6-8-1,10-6 0,4-5 1,9-11-1,0-8 1,1-11-1,0-8 1,-2-6-1,-2-4 1,-2-4-1,-7-1 1,-2-2-1,-2 5 0,-6 6 0,-1 6 1,-5 15 0,0 0-1,0 0 1,-14 30 0,10-3 0,-2 3 0,5 1 0,2 0-1,6-7 1,7-9 0,6-13 0,13-13-1,1-9 1,7-11-1,3-6 0,1-6 1,-5 3-1,-2 4 0,-7 11-1,-11 12 1,-20 13-1,5 37 1,-19 12-1,-9 21 0,-11 21 0,-4 12 1,-2 9-2,-3 2 2,3-6-1,5-13 2,6-16-2,8-18 2,4-20-1,8-22 0,9-19 1,-1-20-1,5-14 1,2-14-1,2-9 1,4-15-2,2-3 2,4-4-2,3 3 1,7-3-5,10 22-13,-11-8-21,14 17-2,-4 0 1,10 12-3</inkml:trace>
  <inkml:trace contextRef="#ctx0" brushRef="#br0" timeOffset="2872.1643">8535 9655 90,'-14'-9'38,"14"9"-1,5-23 2,19 9-34,0-9-2,13 5-1,5-5 1,1 5-2,1 1 0,-4 11 0,-6 9 0,-12 12 0,-14 16 1,-19 11-1,-13 15 1,-10 6 0,-8 9-1,-2 3 1,-1-6-2,4-6 1,11-8-1,14-12 1,16-15-1,13-12 0,18-11-2,9-16-1,22-4-4,-7-20-30,24 1-1,-7-13-1,4 1-2</inkml:trace>
  <inkml:trace contextRef="#ctx0" brushRef="#br0" timeOffset="3223.1844">9297 9353 92,'-21'35'39,"-12"5"0,4 25-1,-8 3-33,3 16-1,-4 4 1,6 7-1,9-4-2,8-5 1,11-14-4,14-14 3,9-16-1,13-22-2,6-17 1,3-17 1,-1-14 0,-3-10-1,-8-7 1,-9-2-2,-15-1 1,-17 6 0,-13 10-3,-15 7 1,-3 13-2,-6 5-1,9 18-17,-2-6-15,22 5-1,9-6-2,26-2 2</inkml:trace>
  <inkml:trace contextRef="#ctx0" brushRef="#br0" timeOffset="4296.2458">10022 9594 81,'5'-17'37,"-5"17"-2,0-12 2,-2 24-32,-8 6-1,0 17 0,-9 11 0,0 15-1,-6 10-1,0 8 1,-2 0-3,6-1 2,2-9-1,2-7 0,7-17 0,5-11 1,6-22 0,11-18-2,3-21 3,6-14-1,0-18 1,5-9-1,1-13 1,2-6-2,-3-1 0,-3-1 1,-4 9-2,3 10 0,-7 11 0,2 15-1,-6 14 0,3 22 1,-2 20 1,2 24-1,-3 15 1,0 16 1,-3 14-2,-1 8 1,0 7-2,-2-4-1,5-2-4,-10-19-6,14 0-28,-10-22 1,7-8-2,-8-24 1</inkml:trace>
  <inkml:trace contextRef="#ctx0" brushRef="#br0" timeOffset="4809.2751">10069 9916 107,'-13'-5'40,"13"5"1,0 0-2,32 11-34,-4-14-2,6-2 0,8-5-1,6 0 0,-1-3 0,0-2-1,-9 4 0,-4 0-1,-11 2 1,-5 5 0,-18 4 0,15-3-1,-15 3 0,-8 15 0,1 0 1,-4 7-1,-1 8 0,-2 5 0,4 3 0,-2 1 0,6 0 0,2-4 0,7-8 0,3-6 1,8-14-1,7-11 0,3-13 1,6-9-1,0-11 1,5-3-1,-4-4 2,2 0-2,-8 4 0,-3 5 0,-4 10 0,-6 9 0,-12 16 0,0 0 0,4 23-2,-9 3 1,0 11-1,-5 2-1,10 8-3,-2-3-2,16 11-17,-5-23-17,19 0 1,-6-20-1,15-4 3</inkml:trace>
  <inkml:trace contextRef="#ctx0" brushRef="#br0" timeOffset="5266.3013">10981 9861 101,'-15'-18'40,"-8"2"0,2 16 0,-10-3-34,10 18-1,-1 1-1,6 9-1,3 2 0,7 2-2,8-3 1,8-3-1,5-3 0,7-10 0,1-9 0,6-7 0,-1-7 0,-3-6-1,-1-6 0,-4-4 0,-2-1 0,-4 5 0,-5 3 0,-5 2 0,-4 20-1,0 0 1,-4 17-1,-4 20 1,-7 18-1,0 15 1,-3 16-2,0 12 3,-2 8-3,2 2 2,-1-5-1,4-7 2,0-15-2,6-14 2,-5-19-1,1-13 1,0-19-1,1-17 0,-2-15 1,4-13-2,0-8 1,2-15-2,9-10-2,3-15-2,14 5-9,-9-19-23,25 14-1,-7-8 0,13 15 0</inkml:trace>
  <inkml:trace contextRef="#ctx0" brushRef="#br0" timeOffset="5649.3232">11327 9814 111,'7'-12'40,"-7"12"1,0 0-3,-17 12-32,7 8-2,-1 10 0,1 7-2,-5 8 0,7 3 0,-1 2-2,3-2 1,6-8 0,3-9 0,11-13-2,7-17 2,6-12-1,10-12 0,2-13 2,4-9-2,0-6 0,-1-2 0,-2 6 0,-7 4 0,-11 12 0,-5 10 0,-17 21 0,0 0 0,3 20 0,-12 9 0,-2 7-3,4 5-1,-3-3-1,13 6-6,-9-20-16,28 5-13,-4-20-1,17-2 0,1-17 1</inkml:trace>
  <inkml:trace contextRef="#ctx0" brushRef="#br0" timeOffset="5961.341">11922 9779 108,'-24'17'40,"-8"-3"1,12 17-3,-2-8-33,10 5-2,5-6 0,10-3-1,11-5-1,11-9 0,9-9 0,6-6-1,4-4 0,2 0 1,-4-1-1,-4 9 0,-10 8 1,-8 9-1,-13 10 1,-11 10-1,-6 7 0,-9 7-1,-3 1-1,2-6-1,7 1-5,-4-25-24,27 2-8,3-27-2,23-5 1</inkml:trace>
  <inkml:trace contextRef="#ctx0" brushRef="#br0" timeOffset="6159.3523">12633 9329 109,'-23'35'42,"-14"15"0,3 25 1,3 6-40,-4 7 0,8 3-2,7-5-2,7-2-4,-2-24-17,23 4-17,-9-26-3,11-7 1,-10-31 0</inkml:trace>
  <inkml:trace contextRef="#ctx0" brushRef="#br0" timeOffset="6341.3627">12290 9611 121,'13'-5'43,"2"-5"2,23 12-3,1 1-38,17-11-4,12 5-4,-2-9-12,14 17-24,-17-5-2,8 11-1,-19-2 0</inkml:trace>
  <inkml:trace contextRef="#ctx0" brushRef="#br0" timeOffset="6484.3709">12922 9946 124,'-19'3'43,"19"-3"-1,-14-8-6,10-16-68,12 8-8,-7-12-3,8 6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1T02:39:12.47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3308 1882 15,'0'0'27,"-8"-19"0,1 3-7,7 16-3,-14-20-4,14 20 0,-15-15-4,15 15 0,-20-8-2,20 8-1,-31 3-1,13 9 1,-14 0-2,1 18 0,-7 7-1,-7 14-1,-2 12 0,6 20 0,-3 7 0,13 13 1,11 5-2,17 3 1,18-4-2,20-5 2,25-17-2,19-22 1,16-26-2,14-23 1,14-35 0,8-26-1,2-30 2,-9-26-2,-10-12 0,-15-6-1,-20 0 1,-27 3-1,-21 17-1,-34 8-2,-27 28-1,-28 17 1,-14 25-2,-19 11 3,0 25-2,-8 5-12,20 15-14,11 2-2,28-1 2,26-5-1</inkml:trace>
  <inkml:trace contextRef="#ctx0" brushRef="#br0" timeOffset="626.0358">5952 1787 75,'-15'-17'36,"-10"2"0,-4 12 0,-11 5-32,-2 16 2,-7 19-2,1 16 0,-6 17-1,5 21 0,3 10-1,16 12 0,13 4-1,18 1-1,19-12 0,25-10 1,23-23-1,25-28 1,24-33 0,16-25-2,10-35 2,5-25-1,-2-21 2,-12-15-4,-18-8 2,-28-2-2,-31 6-2,-35 0-3,-20 16-15,-46 9-14,-17 24-1,-30 12 1,-7 28 0</inkml:trace>
  <inkml:trace contextRef="#ctx0" brushRef="#br0" timeOffset="1252.0716">8742 1892 58,'-7'-38'36,"-15"1"-1,-1 14 1,-20 3-27,7 14-1,-11 3-1,3 17-1,-6 15-1,7 16-2,-8 15 0,7 17-1,6 14 0,5 9 0,15 2-1,10 3 0,11-10 0,20-9 0,17-18 0,17-22 0,13-25-1,19-21 0,10-25 0,4-21 0,11-20 0,-8-13-2,-12-6 2,-12-1-2,-22 1 1,-21-1-1,-25 11 0,-26 4 1,-19 13-1,-19 7-1,-7 14-1,-5 10 1,7 16-7,2 8-25,24 20-2,9 4-2,31 15 3</inkml:trace>
  <inkml:trace contextRef="#ctx0" brushRef="#br0" timeOffset="1744.0997">11647 1723 76,'-15'-26'38,"0"10"1,-16 0-1,-1 10-31,-15 10-3,-5 13 1,-8 12-1,-4 18-3,-2 14 2,5 17-3,4 12 1,14 13 0,15 0-1,21 2 1,22-9-1,26-13 1,20-19-1,22-20 2,20-30-2,14-28 1,10-29 0,5-18-1,-6-16 1,-13-7-2,-22-7 1,-25-4-2,-27 9-2,-39-7-7,-26 24-28,-39 1 0,-20 23-1,-32 8 0</inkml:trace>
  <inkml:trace contextRef="#ctx0" brushRef="#br0" timeOffset="2437.1394">3496 4367 71,'0'0'38,"-25"-3"-1,12 13 0,-6 4-33,3 13 0,-2 9-1,1 14-1,3 7 0,4 11 0,6 5 0,8-1 0,6-4 0,13-7-2,5-12 2,10-16-1,5-21-1,5-20 1,3-21-1,1-18 0,-5-21 0,-7-12 1,-9-9-1,-14-3 1,-14 6-1,-17 8-1,-15 12 1,-19 16-1,-11 20 0,-7 20 0,-3 21-1,-1 12-2,18 27-8,3-2-24,31 12-1,14-4-2,34 0 1</inkml:trace>
  <inkml:trace contextRef="#ctx0" brushRef="#br0" timeOffset="2946.1685">5886 4236 78,'-18'-26'39,"-8"-5"-1,1 11 0,-12 8-34,1 8 0,-5 10-2,-2 18 1,-14 22-1,4 21-1,-3 20 1,2 17-1,10 12 1,9 9-2,15 0 1,24-1-1,27-17 1,21-21-1,23-28 1,26-34-2,23-33 1,14-37 2,5-29-2,0-25 2,-10-19-2,-14-8 1,-20-2 0,-31 4 0,-35 9-2,-36 14 1,-30 16-1,-30 18 0,-25 22 0,-13 19-1,-4 27 0,2 20-1,15 24-3,11-1-15,38 27-17,25-8 0,49 7-1,26-16 0</inkml:trace>
  <inkml:trace contextRef="#ctx0" brushRef="#br0" timeOffset="3457.1977">8570 3975 76,'3'-29'39,"-11"3"-2,8 26 1,-29-3-33,5 24 0,-15 17-1,1 21-2,-8 19 0,-2 18-1,4 12 1,7 7-1,8-2 0,17-7-1,15-14 2,21-19-2,19-24 0,20-29 2,17-32-1,15-28-1,10-26 2,9-19-1,-3-17-1,-8-5 2,-22-5-2,-15 6-1,-30 8 0,-23 12 0,-28 16-1,-25 19-1,-13 19-1,-17 13 0,3 23-3,-2 0-8,22 28-21,8-3-2,31 14 0,18-9 0</inkml:trace>
  <inkml:trace contextRef="#ctx0" brushRef="#br0" timeOffset="3909.2236">11189 3858 75,'-48'-23'38,"9"14"0,-10-2 0,10 23-32,-6 4-2,6 19 0,-5 19-1,5 18-1,1 17-1,4 11 0,13 2 0,16-1 0,16-11 0,24-16 0,29-32 0,25-27 0,29-31 1,11-30-1,12-23 1,-1-18 0,-9-12 0,-18-5-1,-26 3 0,-26 5-1,-36 13-1,-34 8-1,-25 20-2,-35 12-2,-25 28 0,-22 6-4,-7 38-18,-22 1-10,2 26 0,-8 6 1</inkml:trace>
  <inkml:trace contextRef="#ctx0" brushRef="#br0" timeOffset="4558.2607">3739 6596 64,'5'-29'34,"-15"3"0,-2 8 0,-24 5-24,6 18-1,-19 8-2,0 23 0,-16 12-1,3 24-1,-8 14 0,7 16-1,-2 9-1,15 8-1,13 0 0,15-5-1,22-16 0,18-15-1,22-25 0,15-26 1,16-31-1,10-32 0,6-26 1,1-27 0,-6-12 0,-10-9 0,-15-7 0,-20 1-1,-22 7 0,-20 11-1,-22 15 0,-12 11-2,-14 22 0,-7 14-2,3 20-1,0 10-5,21 29-26,9 5 0,24 16 0,18-3-1</inkml:trace>
  <inkml:trace contextRef="#ctx0" brushRef="#br0" timeOffset="5080.2906">6290 6657 89,'-35'-15'38,"-5"-6"1,2 11 0,-8-2-35,10 9-1,0 9-1,3 13 0,-2 15 0,5 18-1,-3 13 0,2 17-1,4 11 1,10 5 0,8 1 0,9-5 0,18-12-1,17-15 0,17-24 1,18-24 0,12-23-1,10-23 1,1-22-1,2-18 1,-9-17 0,-9-4-1,-20-2 1,-16 0 0,-22 5-1,-21 6 0,-20 11-1,-15 7 0,-14 15-1,-8 7-1,-2 16 0,1 11-2,14 23-3,5 2-14,27 27-16,11 6 1,32 11-1,13 0 1</inkml:trace>
  <inkml:trace contextRef="#ctx0" brushRef="#br0" timeOffset="5591.3198">8994 6388 80,'-24'-35'37,"5"10"-2,-10 6 3,1 21-33,-15 14 1,3 22 0,-14 20-3,-3 23 1,1 17-2,0 14 0,10 4 0,11-1 0,20-11-1,17-12-1,21-21 1,21-25-1,20-28 2,16-29 0,12-28-2,5-21 2,-3-21-1,-5-10 1,-15-9-1,-16-1-1,-19 0-1,-22 6-2,-26 16 1,-18 9-3,-15 17 0,-11 8-2,2 25 0,-6-1-11,20 29-18,9 9 2,23 13-4,22 5 4</inkml:trace>
  <inkml:trace contextRef="#ctx0" brushRef="#br0" timeOffset="6078.3476">11739 6324 88,'-26'-26'37,"3"14"0,-9 5 1,-1 15-32,-9 17-2,3 21 2,-7 22-2,1 19 0,-2 14-2,9 15-1,10 0 1,16 0 0,21-16-2,22-16 0,26-25 0,22-29 0,20-32 1,21-30 2,5-25-1,1-22 0,-9-14-1,-13-9 1,-24-6-1,-21 4-3,-25 6-1,-35 5-3,-26 16-1,-30 2-8,-5 27-20,-27 9-5,-4 32 2,-10 13-1</inkml:trace>
  <inkml:trace contextRef="#ctx0" brushRef="#br0" timeOffset="8243.4715">4293 6632 45,'14'23'30,"1"4"2,-1 10-1,-5 1-17,1 18-6,-13-2-3,-6 14 0,-10-3-7,-13-5-15,5 2-14,-4-13 0,6-11-3,10-16-1</inkml:trace>
  <inkml:trace contextRef="#ctx0" brushRef="#br0" timeOffset="8717.4986">2825 6789 85,'-34'28'36,"4"17"-1,-7 13-1,-2 18-31,2 11-1,12 4-3,23 2-3,7-13-27,32-10-3,18-24-1,32-20-2</inkml:trace>
  <inkml:trace contextRef="#ctx0" brushRef="#br0" timeOffset="9534.5453">3461 5183 62,'3'22'35,"1"1"-1,9 2-1,-1-1-27,15-2-4,6-11 0,11-12-4,18-4-15,6-21-17,10-10 0,-4-10-1,1-5-1</inkml:trace>
  <inkml:trace contextRef="#ctx0" brushRef="#br0" timeOffset="10001.572">3577 3808 50,'9'-19'30,"0"8"2,6-5-12,9 6-15,-1 0 1,10 5-1,0 3-3,5 1-3,6 9-18,0-1-12,-3 4-1,-2-1 0</inkml:trace>
  <inkml:trace contextRef="#ctx0" brushRef="#br0" timeOffset="10490.6">4555 1529 63,'13'9'33,"7"6"-1,0 8 0,2 11-31,-2 4 1,2 8-1,-7 9-2,-6 1-3,-5 11-7,-17-7-20,-1-1-3,-6-5 1,-7-4-1</inkml:trace>
  <inkml:trace contextRef="#ctx0" brushRef="#br0" timeOffset="10812.6184">2562 1738 60,'-28'16'37,"5"27"-3,-6 18 1,9 16-26,10 18-9,11-7-12,22 14-21,23-9-1,25-9-2,28-18 1</inkml:trace>
  <inkml:trace contextRef="#ctx0" brushRef="#br0" timeOffset="11691.6687">5281 2447 48,'0'23'33,"2"-2"0,13 6 2,-1-8-27,19 10-1,2-11-3,11 0-2,7 2-19,0-17-16,16-8 2,1-13-5,10-11 2</inkml:trace>
  <inkml:trace contextRef="#ctx0" brushRef="#br0" timeOffset="12206.6982">7102 1095 73,'0'0'35,"0"0"-1,0 0 0,-48-8-32,52 21 0,10 9-1,1 7 0,8 10-1,-4 6-1,1 7-2,-8-1-2,-2 4-8,-13-4-18,11-1-3,-6-3 1,3-7 0</inkml:trace>
  <inkml:trace contextRef="#ctx0" brushRef="#br0" timeOffset="12968.7418">8011 2528 73,'-4'11'33,"6"13"2,-1 3-11,4 11-22,4 1 1,9 2-5,10 1-8,5-15-20,17-8-3,12-15-1,13-16 0</inkml:trace>
  <inkml:trace contextRef="#ctx0" brushRef="#br0" timeOffset="13652.7809">9503 1550 54,'0'0'36,"0"0"-2,19 14 0,-18 11-27,12 13-1,-6 5-1,5 6-2,-2 11-3,-6-8-12,6 9-21,-10-10-2,3-4-1,-5-7-1</inkml:trace>
  <inkml:trace contextRef="#ctx0" brushRef="#br0" timeOffset="14366.8217">11398 1242 53,'-39'25'34,"-6"10"-2,-3 12 0,-5 9-29,10 7-2,5 8-2,6-4-25,16 0-4,19-7-3,14 0 1</inkml:trace>
  <inkml:trace contextRef="#ctx0" brushRef="#br0" timeOffset="14743.8433">12131 2702 67,'17'-6'34,"-1"-7"-1,10 1-4,6-8-41,4-9-20,13-4 0,3-13-2,0-6 1</inkml:trace>
  <inkml:trace contextRef="#ctx0" brushRef="#br0" timeOffset="15837.9059">5921 3743 25,'-11'13'27,"11"-13"0,0 0 3,0 0-19,7-22-3,11 9 0,0-9-4,10 4 1,2-3-1,7 5-2,2 1-1,2 5-3,6 12-11,-1-1-16,-2 9-3,2 3 2,-8 6-2</inkml:trace>
  <inkml:trace contextRef="#ctx0" brushRef="#br0" timeOffset="16397.9379">5721 5542 34,'0'0'34,"0"0"0,15 8 0,-15-8-14,24 20-14,-10-12-1,12 2 0,0-5-2,15-4-2,6-6-5,0-12-29,15-4-1,-1-10-2,0 0 1</inkml:trace>
  <inkml:trace contextRef="#ctx0" brushRef="#br0" timeOffset="17452.9982">9460 3809 52,'10'23'34,"-5"0"0,0 6-1,4 8-22,-4 3-9,4 8 3,-5 2-2,3 2-3,-6 1 1,-3 0-1,-8 4-2,-7-8-5,3 9-19,-10-14-9,0-1 0,-2-11 0</inkml:trace>
  <inkml:trace contextRef="#ctx0" brushRef="#br0" timeOffset="18587.0631">11018 3473 54,'-31'23'32,"-5"0"0,5 12-1,-7-2-27,6 14-1,2 2-2,7 7-3,12 9-14,4-5-15,11 5-3,6-5 2,13-1-1</inkml:trace>
  <inkml:trace contextRef="#ctx0" brushRef="#br0" timeOffset="20382.1658">12412 6017 56,'0'0'33,"0"0"-2,5 14-2,13-7-23,-3-1-1,11 10-1,-5-1 0,8 8-1,-2 5-1,1 5-1,-6 6-1,-3 6 0,-8 9-1,-10 3-1,-1 5-5,-12-10-11,-1 0-15,-1-4 2,2-12-2,3-9 2</inkml:trace>
  <inkml:trace contextRef="#ctx0" brushRef="#br0" timeOffset="21847.2496">8298 6971 56,'-13'-8'33,"13"8"-1,-14 14 1,2-1-25,5 14-2,-4 5 1,7 10-4,-1-1 0,15 5-1,0-4 0,18-8-3,10-2-5,3-16-28,19-13-1,0-10 0,6-11 0</inkml:trace>
  <inkml:trace contextRef="#ctx0" brushRef="#br0" timeOffset="22817.3051">6964 7077 48,'12'-8'31,"-12"8"2,0 0-6,11 23-18,-13-7-1,4 14-2,-9-1-1,4 9-1,-9-1-1,-1 3-2,-5-4 2,-1-3-2,-3-6 0,1-8 1,-6-6-2,0-7 0,2-6-3,-2-10-5,8-1-25,-4-4 0,5-3-3,-1-2 3</inkml:trace>
  <inkml:trace contextRef="#ctx0" brushRef="#br0" timeOffset="23936.3691">5792 6511 27,'0'0'27,"0"0"0,0 0 2,-5 15-19,5-15-2,0 0 0,14-5-2,6-1-1,2-10-1,8-2-1,7-4-2,6-5-4,8 11-8,-5-1-18,3 5-3,-5 10 1,-6 9 0</inkml:trace>
  <inkml:trace contextRef="#ctx0" brushRef="#br0" timeOffset="24852.4215">8402 5063 57,'-4'18'35,"6"0"-2,2 2 1,4 3-29,2-4-2,9 1 1,3-7-3,6-9-3,11 1-10,-5-22-21,17-6 0,2-19-1,13-7-1</inkml:trace>
  <inkml:trace contextRef="#ctx0" brushRef="#br0" timeOffset="25882.4804">11600 4598 32,'-6'16'30,"5"-1"2,1-15 0,16 6-25,11-16-1,3-19 0,13-6 0,2-16-2,4-6-6,5 2-17,-8-11-12,-7 4-1,-9 1-1</inkml:trace>
  <inkml:trace contextRef="#ctx0" brushRef="#br0" timeOffset="26516.5166">10984 6409 76,'0'0'36,"-13"1"-2,-3 12 2,1 18-31,-11 4-2,8 10 1,-2 3-2,7 8 1,11-2-3,8-9-6,19 0-29,10-17 1,19-4-2,8-19-1</inkml:trace>
  <inkml:trace contextRef="#ctx0" brushRef="#br0" timeOffset="29555.6905">17260 2620 39,'0'0'31,"-22"-14"0,1 10-1,-1 8-23,-7-5 0,0 12 1,-13-2-1,2 14 0,-9-4-1,4 14-1,-8-1-1,6 8-1,-6 6-1,6 3-1,3 5 0,1 0 0,8 4-1,4-2 0,8-3 0,6 2 0,9-6 0,8-4-1,8-2 1,6-6-1,6-5 2,3-1-2,8-3 1,3-2-1,2-3 1,8 0 0,2-3-1,3-3 1,3-1-1,1-5 1,5-8-1,0-7 0,2-11 1,1-12 0,0-13-1,2-11 2,-3-12-1,-7-10 1,-1-3-1,-7-4 1,-10 3 0,-7 2-1,-12 5 1,-8 4-1,-9 8 1,-9 11-1,-12 7 0,-8 6-1,-9 10 0,-3 4-1,4 15-10,-6-6-22,21 10-2,5-6-2,18 7 2</inkml:trace>
  <inkml:trace contextRef="#ctx0" brushRef="#br0" timeOffset="35558.0338">18416 2864 35,'-23'-17'32,"0"4"1,-4-4 0,6 10-24,-10-9-2,10 14 1,-10-6-1,8 11 0,-11 2-3,3 11 0,-5 4-2,0 11 1,-3 3-1,4 14 0,-3 0-1,10 8 1,6 2-2,12 2 1,12-1 0,12-1-1,14-3 1,14-3-2,14-4 2,9-2-2,8-2 2,5-3 0,4-3-1,0-6 0,1-6 1,-1-7 0,-5-9-1,0-11 1,-9-13 0,-1-12 0,-7-18-1,-8-6 1,-10-12-1,-8-7 1,-11-5-1,-8-6 0,-12 0 0,-7-1-1,-10 5 1,-13 3-1,-7 8 0,-10 6 0,-3 14-1,-9 15 1,0 21-2,-1 4-5,10 21-28,2 4 0,17 12-2,13-4 1</inkml:trace>
  <inkml:trace contextRef="#ctx0" brushRef="#br0" timeOffset="40027.2894">18971 3861 32,'-23'4'31,"-2"6"1,2 13-8,-10-11-11,14 21-1,-9-6-3,10 15-3,-2-4-1,7 10-2,3 0 0,5 2-3,5-2 1,8-3-1,3-9 1,3-3-1,5-15 1,9-6 1,0-16 0,10-8-1,4-16 1,3-7 1,3-10-1,-3-5 0,-2-3 0,-5-2 0,-9 1-1,-9 7 0,-15 3 0,-10 8-1,-14 11-1,-10 8-1,-6 12 0,-4 7-1,1 16-4,-5-5-29,21 15 1,7-7-3,16 2 2</inkml:trace>
  <inkml:trace contextRef="#ctx0" brushRef="#br0" timeOffset="40665.3259">19976 4429 59,'-37'21'36,"4"9"0,-9 6-1,5 11-30,1 3-3,8 8 1,7 0-1,14 1 0,11-4 0,12-4 0,17-13 0,9-6 0,14-13 1,7-15-1,5-14 0,5-10 0,-5-13-2,-3-7 2,-12-11-1,-7-5 1,-15-1-2,-15 0 0,-16-1 1,-16 1-1,-13 7-1,-10 4-1,-4 8 0,-5 5-1,8 9-3,-3-6-8,22 16-24,7-4 2,26 8-2,7-10 1</inkml:trace>
  <inkml:trace contextRef="#ctx0" brushRef="#br0" timeOffset="41214.3573">20411 3274 68,'-11'-15'37,"11"15"-1,-22-12 0,22 12-29,-25 7-4,12 7 0,-3 1 0,0 14-1,-4 5 0,5 14-1,-2 4 2,6 10-2,7 0 1,9 4-2,9-4 1,12-9 0,10-10 0,10-14 0,8-17 0,9-17 0,2-20 1,-4-16-1,-3-11 1,-8-9-1,-12-5 0,-11-3 0,-14-3 0,-12 4-1,-15 4 0,-11 6-1,-6 10 0,-7 9 0,-4 12-2,3 9 0,6 19-4,-5 1-25,24 25-5,4-7-1,18 15-1</inkml:trace>
  <inkml:trace contextRef="#ctx0" brushRef="#br0" timeOffset="41912.3972">22082 2997 38,'0'0'32,"-20"-21"2,20 21 0,-21-25-17,21 25-6,-28-17 0,17 17-1,-13-6-3,0 16-1,-13 2-2,2 14 0,-9 10-1,3 12-1,-3 8-1,7 11 0,7 0 0,12 3-1,15-1 0,14-8 0,17-10 1,16-13-1,12-13 1,9-15 0,6-15 0,1-15 0,-2-14 0,-6-11 0,-9-8 0,-14-6 0,-14-6 0,-13 1-2,-14 2-1,-14 2-2,-9 9-2,-12 2-4,6 29-16,-14-5-12,8 27 0,1-2-1,14 21 2</inkml:trace>
  <inkml:trace contextRef="#ctx0" brushRef="#br0" timeOffset="42613.4373">23142 3036 37,'0'0'28,"11"-8"3,-11 8-4,0 0-14,0 0 1,-15-4 0,15 4 1,-23 2-5,13 4-2,-9-6-2,1 5-2,-5 1-1,1 7 0,-1 8-1,2 7-1,-3 8 0,4 7 0,0 2-1,11 7 0,6-3 1,8 0 0,7-10 1,9-9-1,10-12 1,8-12 0,10-12 0,3-13 1,3-10-2,-1-8 0,-3-9 0,-8-3 0,-8 0 0,-10-1 0,-13 9-2,-18 5 0,-11 12-2,-16 10 0,-9 20-1,-12 10-2,-3 23-3,-16-3-11,11 30-18,-11-3 2,12 21-2,-2-5 1</inkml:trace>
  <inkml:trace contextRef="#ctx0" brushRef="#br0" timeOffset="43098.4651">22395 4206 71,'-20'-41'37,"7"12"-1,-11-1 2,7 12-27,-10 5-6,2 14-1,-6 9-1,0 13 0,-3 10-2,1 11 0,2 12 0,4 3 0,4 5 0,12 0-1,8-3 1,9-4 0,11-13 0,12-14 1,9-14 0,4-15-1,7-16 1,7-13 0,-4-13 0,2-9 0,-7-6-1,-7-4-1,-10 1 0,-12 1 0,-13 6-2,-10 6 0,-10 12-2,-18 7-1,-1 18-3,-12 1-5,8 30-26,-12 2 1,7 20 0,-5 5 1</inkml:trace>
  <inkml:trace contextRef="#ctx0" brushRef="#br0" timeOffset="44256.5313">21290 4302 22,'0'0'31,"0"0"2,0 0-1,0 0-15,-10-3-5,10 3-2,-19-7-2,4 13-1,-9-2-2,-2 14 0,-7 8-2,-1 18 1,-5 7-2,-1 16 1,2 9-1,6 7 0,7-4 1,16 1-1,14-12 2,15-10-2,16-19 2,14-16-2,8-21 0,13-17 1,-1-15-3,1-11 2,-7-11-3,-12-5 2,-14-5-3,-12 2 0,-16 6-1,-18 0-5,-7 18-23,-24-7-7,-8 19-1,-25 6-1</inkml:trace>
  <inkml:trace contextRef="#ctx0" brushRef="#br0" timeOffset="44801.5625">18371 4924 63,'0'0'36,"0"0"-1,-16-8-1,16 8-28,-19 11 1,10 3-5,-7 0 3,5 11-4,0 9 3,-2 9-2,5 4 1,4 7-3,8 0 1,5 2 0,10-5 0,5-9 1,11-12-1,5-13 1,3-17 0,6-16 0,-4-15-1,5-14 1,-10-13-1,-7-6 1,-8-5-4,-11-3 1,-10 4-2,-16 5 1,-10 10-4,-15 1-1,-7 25-10,-22-1-22,-3 22 3,-19 0-3,0 20 2</inkml:trace>
  <inkml:trace contextRef="#ctx0" brushRef="#br0" timeOffset="45307.5914">16961 4509 69,'-29'8'37,"-2"0"-1,8 10 1,-3 3-34,12 10 0,0 6 0,5 9 0,3 9 1,6 3-2,4 1 1,4 2-1,5-5 1,10-6-2,1-9 2,5-11-1,1-18-1,5-12 1,1-18-3,1-17 4,-5-17-4,-2-9 2,-6-11-2,-7-6 1,-10 1-2,-7 1 1,-8 9 1,-8 8-3,-6 16 1,-6 13-1,-2 25 1,0 11-1,6 25-2,1 3-4,22 25-27,-1 0-1,20 11 0,15-7 1</inkml:trace>
  <inkml:trace contextRef="#ctx0" brushRef="#br0" timeOffset="46201.6426">23237 4251 74,'-9'-15'36,"-12"-4"-1,3 11 2,-14-4-30,8 17 0,-6-3-2,-1 17-1,-5 6-1,1 12-2,-1 12 1,2 7-1,2 9 0,8 1 0,6-1-1,14-2 1,12-8 1,16-15 0,10-15-1,16-18 1,9-18 0,12-17 0,4-13 0,-5-9 0,-8-6-1,-9-7 0,-15 2 0,-11 2 0,-23 5-1,-13 7-1,-16 8-1,-14 9 0,-5 10-1,-4 12-1,3 18-4,-5 2-24,19 24-6,-3-3 0,19 14 0</inkml:trace>
  <inkml:trace contextRef="#ctx0" brushRef="#br0" timeOffset="49702.8428">16439 869 31,'0'0'27,"0"0"0,0 0-5,0 0-30,0 0-6,0 0-2,0 0 4,0 0-1,0 0 8,0 0-1,0 0 6,27-50 6,-27 50 5,0 0 4,0 0-1,0 0 0,0 0-7,0 0-1,0 0-1,0 0 1,0 0-1,0 0-2,0 0-1,0 0 2,0 0-1,0 0 3,0 0-3,0 0 1,-62 64-2,60 5 1,3 16-2,-6 9 1,3 16-2,-9 6 0,6 8 0,-1-1 1,-1-9-2,2-5 0,1 6 1,4 0-2,0 3 2,3-9 0,0 6-1,6-7 0,-4-2 0,3 0 0,2-4-1,-4-7 0,0 1-1,-4-7 1,-2-2 0,-3-2-1,-1-2 2,-6-5-1,1-3 1,0-1 0,-2-2 2,1 1-2,2-3 0,0-1 1,-1-1 0,3-2-1,5 2 1,-1-3-1,4-3 1,-1 1 0,1-2 0,3 0 0,-4 0 0,1-1 1,-1 0-1,2 2 1,-3-3-2,0-1 3,1-1 0,-1-4-2,3-3 2,-3-3-3,4-4 3,0-4-3,2-2 3,1-6-4,1-1 2,0-3 0,0-6 0,2 0 0,1 0 0,-3-4 1,-2-1-1,0 4 1,-4-2 0,0 1 0,-4 1 0,0-1 0,-5 1-1,1 2 1,-1-3 0,3 2-1,-1-3 0,3 0 1,1-3-1,3 1 0,3-6 1,0 1 0,6-3 0,4-1 0,-1-5 0,4 3 0,1-4 0,0 0-1,2-1 1,-1 1-1,-1 1 0,-1 1 0,-1 4 0,2-3 3,-3 3-3,3 0 2,-2 1-2,4-4 3,2 4-4,-1-5 4,4-1-3,3 1 0,3-1-1,3 0 1,2 1 1,0 0-1,1 2 0,-1 2 1,6-4-1,0 5 1,-2-2 0,3 3 0,3-3-1,3 0 1,1-1-1,2 2 1,0-1-1,3 2 1,0 0 0,2 0-1,-2 2 5,3-1-5,6-2 3,4 0-3,5-2 3,3 1-3,2-4 3,8 0-3,0-4 1,7 2 1,4-4-4,5-2 3,4 1-3,2-1 4,7-3-4,1 3 3,4 1-3,5-2 2,-3 4 0,0 0 0,0 1 1,0 2-1,1-1 0,1 0 0,2-2 1,-3 0-1,2-1 1,1 0-1,0-1 1,2 2-1,-2-2 1,-8 3-1,4-1 1,-5 2-1,2 1 1,-1 3-1,-4-3 0,-2 1 1,1 1 0,-3-2-1,2-1 1,-1 1-1,1-2 1,-5-2-1,-2 1 0,1-4 1,-5 0-1,2-1-1,-4 0 1,-2 0-1,-3 0 1,-2-2-1,-3 0 1,-2 1-1,-4 2 1,-4-2 0,-5-1 0,-7 2 0,-4 0 0,-7 0 0,-4 1 1,-5 2-2,-6-1 1,-3 0 0,-6 1 0,-5 0 0,-6 0 1,-8 2 0,-1-2 0,-13 5 0,0 0 0,7-10 0,-7 10 0,-13-10 1,1 5-1,2 1-1,-2-2 0,2 2 0,-3-3 0,2-2 0,1 0 0,1-2 0,1-3 0,2 1 0,1-4 1,2-2-1,2 0 0,-3-1 0,3-5 1,1 0-1,0-2 0,4-3 0,-3-1 0,3-1 0,1-4 1,0-2 0,4 1-3,-4-2 3,-1-1-3,1-4 3,-2-1-2,-1 0 1,-2-7-1,0 1 0,-3-4 2,1-3-1,1-3 1,0-4-1,1-1 0,0-1 1,-2-3-1,1-2 1,1-3-1,0 0 1,-2-2-1,0-3 1,-1 2-1,1-2 0,0 1 0,-1-3 0,-1-1 0,0-3 1,2 1-1,-3-4 0,5-1 1,-2-4-1,1-4 0,0-4-1,1-2 1,4-5-1,1 0 1,1-2-1,-2-1 0,2 1 1,1 0-1,-2-3 0,4 7-4,-12-6-23,12 3-8,-8 0 1,1 60-4</inkml:trace>
  <inkml:trace contextRef="#ctx0" brushRef="#br0" timeOffset="53413.055">14722 731 20,'0'0'30,"0"0"1,0 0-1,0 0-19,0 0-1,0 0-3,0 0-4,0 0-1,0 0 1,0 0-1,11 55 2,-46-43-1,38 61 0,4 8 0,-6 11 1,4 6-2,-8 0 0,8 1 0,-6 0-2,-3-13 1,9-1 0,-5 2 0,5 0-2,-2 2 2,3 5-2,1 1 1,3 2 1,-3 1 0,1 1 0,-1 2 1,-2 1 0,0 3 0,-2 0 0,-3-4 0,1 3 0,-3 0 0,-2-1-2,2-2 1,0 0 0,-3 2 0,5-2-1,-4-3 1,2 0-2,4-1 1,-5 4 0,2-1 1,0-1-1,-1 1 0,0 3 0,0-3 0,0 3 1,-6 0 1,3 0-2,-2-2 2,2 4-1,0-5 1,-1-1-2,0 1 2,1-3-1,3-4 0,-2 0 0,4-4 0,-4 1 0,3-3 1,2 1-1,-2-7 0,2-1 0,-1-1 0,8-3 0,-6-5-1,5-4 2,-2-2-2,1 1 1,-2-6-1,1 3 2,1-5-3,-3 2 2,0-4-1,-3-2 1,0-3-1,0-1 0,0-11 0,0 0 1,0-8-1,1-4-2,-1-7 3,1-3-3,1-5 2,-2-12-2,6 16 1,-6-16-1,5 14 1,-5-14 1,4 18-1,-2-5 1,-2 2-1,0 2 2,0 0-1,0 2 0,-2 0 0,2 0 0,0-1 0,0-2 0,0-1 0,0 1 0,2-3 0,0-1 0,-1 1 0,0-3 0,-1-10 0,3 18 0,-3-18 0,1 12 1,-1-12-1,0 0 0,0 0 0,0 0 0,-13 2 0,13-2 0,-16-12 0,5 5 0,-3 1 0,-5 1 0,-4 0 0,-5 2 0,-7 3 0,-4 1 0,-8 3 0,-6 4 0,-7-3 0,-6 2 0,-4 1 0,-6-1 1,-1 0-1,-4 0 0,-5 1 0,-5-1 0,-6-1 0,-4 4 1,-3-2-1,-5-1 0,-9 1 0,-4 2 1,-2 1-1,-3-2 0,4 1 1,-5 0-1,-1-1 1,-3-1-1,1-1 1,-1-1-1,0-1 1,-2 1-1,-7 0 0,-3 0 1,1 3-1,-3-3 0,-3 1 1,-3-1-1,-1 3 0,-4-3 0,6 0 1,-4-1-1,0-1 0,-2 0 0,-1-1 0,4 1 0,-6 2 0,-4 0 0,-1 4-1,2 1 1,-3 2-1,-4 3 1,-3 3 0,-2-2-1,2 2 0,-2 0 1,2-2-1,-3-1 1,5-1-1,1 1 0,0-3 1,5 1-1,2-1 1,7-2-1,-5 2 1,2-4-1,-1 5 1,5-4 0,2 3 0,-3 2 0,-1 0 0,6-1 0,5 1 1,2-3-1,3 0 0,-1 0 1,7-6-1,6-1 0,5-1 1,4-1-1,-3-2 0,3-1 0,6 2 1,-3 0-1,4 2 0,0 1 0,-1-1 1,-5 5-1,1-1 0,5-3 0,0 5 1,2-3-1,1-3 1,4 0-1,-1-2 0,6-2 0,6-4 1,1 0-1,5-3 0,2 1 0,2-1 0,2 0 0,3 3 0,0 0 0,-3 2-1,2 0 1,5 3 0,-4 0-1,3 1 1,2-1 1,2 4-1,9-3 0,3 1 0,5 0 0,1-1 1,5 0-1,5-1-1,5-1 1,3-1 0,8-1-1,5 0 1,1-1 0,8 0 0,2-1-1,13 4 1,-19-10 0,19 10 0,-15-8 0,15 8 0,-17-5 0,6 2 0,11 3 0,-19-3 0,19 3 0,-14-2 0,14 2-1,-11-4 1,11 4 0,0 0-1,-9-13 1,9 13-1,0 0 1,1-13 0,-1 13-1,3-11 1,-3 11 0,4-9 0,-4 9 0,5-15 0,-3 6 0,2-4 0,-3-2 0,3-2 1,1-12-1,-1-2 1,1-7 1,-2-1-2,1-5 1,0-4 0,-3-3 0,0-8-1,-3 2 0,1-4 0,-4-2-1,0-3 1,1-3-1,-1-6 1,0-1 0,-1-2 0,1-1 0,-3-5 0,4-3 0,0-5 0,0-1 0,-4-2 0,2-4-1,1 0 1,-1-4-2,1-1 2,-2 0-1,0 0 0,-2 0-1,3-2 1,-1-2 0,1 1 1,2 0-1,-1-3 0,2-1 2,0-4-2,1-1 2,0-6-1,-2-3 0,3-5 0,1-5 0,-2-7 0,-1 0 0,1-5 1,0-7-2,-3 0 2,5-5 0,-1-1 0,3 2 0,2-3-1,2-3-1,1-3 2,2 0-2,-1 2 1,-5 2-2,2 3 0,-11 0-2,2 10-11,-23 0-18,13 85-3,0-6 2,-2 6-3</inkml:trace>
  <inkml:trace contextRef="#ctx0" brushRef="#br0" timeOffset="55283.162">3352 9558 37,'-6'20'30,"1"0"1,1 4 0,3 7-18,-6 2-5,10 16-2,2 5-1,3 14-2,3 11-1,1 15-1,0 16-2,4 12 2,0 12-2,3 7 1,-2 12-2,3 10 0,-2 5 1,1 6 1,-3 4 0,3 7-2,-10 2 3,0 8-1,-2 3 2,0 2 0,-6-2-1,3 1 0,-2-4 0,5 0 2,0-6-3,2-1 0,5-4-2,-2-3 1,2-8 0,-2-5-1,4-16-2,-7-19-2,7-14-5,-11-33-25,18-21-1,-9-37 0</inkml:trace>
  <inkml:trace contextRef="#ctx0" brushRef="#br0" timeOffset="57537.2909">3661 9723 66,'-8'-18'31,"2"-1"-2,3 1 0,1-5-32,4 6 1,3 0-1,3 2 2,-1 4 0,-7 11 1,12-13 0,-12 13 1,13-3 2,-13 3 0,11 6 0,-11-6 1,16 15 0,-3-7-1,5 4 2,5-2-3,14-1 0,4-3-1,13-2 0,8-3-1,11-5 1,11-3-1,11-5 0,16 0 1,8-5-1,15 2 0,5-2 0,19 2 0,7 0 0,11 0 1,11 0-2,4 0 1,9-2 0,5-3 0,13 3 0,6-3 1,3 2 0,10-1-1,7 4 2,2-2 0,15 5 0,4-2-1,9 3 1,2-3 0,9 1 0,11-6 0,3-2-1,10 1 0,3-6 0,8 3 0,6 1 0,3-1-1,3 1 0,0 3 1,1 1-1,1 1 0,3-1 0,-1-1 1,1 0-2,1-2 2,-1-1-1,4 1 0,-10-1 0,2-1 1,-12 1-1,-4-1 1,-9 3-1,-9-4 1,-7 3 0,-8 0-2,-11 3 2,-10 3-2,-9 0 1,-17 3-1,-9-1 1,-12 5-1,-17 0 1,-15 0 0,-16 1 0,-21-1 0,-10-2 0,-19 1 0,-15 0 0,-15 1-1,-12-2 1,-14 2-1,-5-2 1,-14 2-1,-5 2 1,-10-1 0,-7 1 0,-7 1 0,-14 5 0,15-7 0,-15 7 0,0 0 1,4-12-1,-4 12 1,-1-12-1,1 12 0,-3-16 1,3 16-1,-3-13 0,3 13 0,0 0 0,0 0 0,-1 28 1,4-2-1,-2 14 0,-1 10 2,0 14-2,1 13 2,-2 15-2,1 13 2,0 12-2,0 11 2,0 8-1,4 8-1,3 8 1,0 0-2,1 3 3,3-3-3,-2 0 2,-1-3-2,4-5 1,-3-5-2,-1-3 0,5 2 2,-5-3-1,0 0 1,1-1 0,1 1 1,-1 1-2,-3 1 1,3 0 1,-3-1 0,3-1-2,0-3 1,3-1-3,1 3 3,-4-5 0,5-1-1,-4-2 0,-2-3 1,2-2-1,-1 0 1,-4-2 0,-1-4-2,1 1 2,-2-5-1,0 0 0,1 0 0,1-3 0,-1-1 0,5-7 0,-4-6 0,3-2 1,3-6-1,-2-10 0,2-7 1,0-7-1,-3-7 0,0-7 1,-1-5 0,-3-9-1,-1-4 0,-3-4 1,-2-8 0,-3-2 0,1-5 0,4-11 0,-18 13-1,2-7 1,0-4 0,-7 2 0,-6 1 0,-6 1 0,-10 1 0,-5 4 0,-14-2 0,-6 1 0,-13 0 0,-6 0 0,-8-4 0,-10-2 0,-8-3 0,-13-1 0,-3-1 0,-10-2 0,-9-2 0,-11 1 0,-9 0 0,-8-2 0,-13 1 0,-9 0-1,-8 3 1,-10 1 0,-12 1 0,-8 0 0,-13 5 0,-6 0 0,-6 3 0,-9 1 0,0 0 1,-2-4 0,-1-1-1,-1-3 1,4-6 0,-2-1-1,5-5 1,0-3 0,0 0-1,0-4 0,0 5 2,-1-3-2,1 2 1,-1 4-1,-1 0 1,1 2-1,-3 5 1,2 3-1,-4 1 0,2-1 1,-2 6-1,0-2-1,-1 6 1,4-6 0,5 4-1,0-1 0,11 0 0,5-3 1,7-1-1,11-4 0,5 0-1,6-4 2,7-1-2,9-1 1,1-3 0,2 3 0,5 3 0,-1 4 0,3 2 1,2 1-1,4 8 1,1 4 0,2 5-1,7 5 1,4-2 0,10 1 0,7-1 0,11 0 0,7-4 1,8-6-1,13-3 0,15-6-1,11-1-1,9-13-5,24 13-23,2-23-7,19 8-4,7-13 1</inkml:trace>
  <inkml:trace contextRef="#ctx0" brushRef="#br0" timeOffset="58276.3332">6276 10693 71,'-21'-14'35,"-3"9"0,-10-2 0,-1 15-29,-6 3-2,2 17 1,-3 12-1,6 13-3,2 14 1,13 10-1,5 5 0,14 0-1,17-8 1,15-8-2,15-20 2,12-16 0,10-27 1,5-23-1,4-23 1,-2-17 0,-2-15 0,-12-7 1,-14-2-2,-19-3 0,-13 8-2,-22 8-2,-11 16-5,-24 3-19,0 25-11,-15 7 0,10 20-1,-4 3 1</inkml:trace>
  <inkml:trace contextRef="#ctx0" brushRef="#br0" timeOffset="58918.3699">9662 12611 57,'-1'-44'39,"-15"8"-2,-9 17-2,-14 8-29,-5 20-4,-6 13 1,-1 21 0,-9 22-1,5 17 0,2 10 2,13 8-2,6-3 1,19-6-1,17-15 0,19-18 0,17-30 0,20-26-1,14-33 0,9-22 1,9-27 0,0-11-1,-6-15 0,-7-5 0,-14 3-1,-20 3 0,-17 13-3,-23 6 0,-13 22-1,-20 8-2,-4 23 0,-18 4-5,18 29-17,-4-2-11,14 12 1,15 3 1</inkml:trace>
  <inkml:trace contextRef="#ctx0" brushRef="#br0" timeOffset="59406.3978">14155 10285 83,'-58'-14'39,"5"12"-3,-11 3 2,5 14-37,4 11 0,0 10 0,3 16 0,8 12 1,3 8-1,12 7 1,15-1-2,16-5 0,18-10 1,23-11-1,18-20 1,15-18-2,11-20 2,11-20 1,-1-17 0,-3-11 1,-14-12-2,-16-5 0,-18-3-1,-22 5-1,-22 8-2,-27-1-5,-8 26-10,-26-2-19,0 23-1,-11 10-1,4 20 1</inkml:trace>
  <inkml:trace contextRef="#ctx0" brushRef="#br0" timeOffset="59872.4245">14045 12831 48,'-5'-52'35,"1"8"2,-6 1-1,2 18-29,-8 5 1,6 23-2,-8 14-1,0 21 0,-2 12-2,2 11-1,3 6 0,7 3-1,5-3 0,13-7 0,7-13-1,7-12 1,9-18 0,5-14 0,0-14 0,3-11-1,-5-9 1,-10-10-1,-6-8 0,-9-6-2,-8 1 0,-12-6-4,-5 10-6,-21-9-25,3 12-1,-11 0-1,-1 9 1</inkml:trace>
  <inkml:trace contextRef="#ctx0" brushRef="#br0" timeOffset="60380.4536">10928 10412 80,'-47'-29'37,"11"17"-1,-3 9 1,7 16-34,8 11-1,7 17 1,4 14-1,9 10 1,5 9-2,12 1-1,7-1 1,9-10-1,8-12 1,7-15-1,6-22 1,1-17 1,-2-21-1,-1-18 2,-8-13-1,-8-10 0,-12-10 0,-17 1 0,-17 2-1,-14 6-2,-11 12 0,-13 9-1,-6 19-2,-7 8-2,22 28-26,-2 3-7,29 19 1,13 3-2</inkml:trace>
  <inkml:trace contextRef="#ctx0" brushRef="#br0" timeOffset="60917.4843">17699 12226 63,'-22'-44'38,"7"2"-1,-8 0 0,3 9-33,-4 7 0,-1 18-1,-7 14 1,1 22 0,-12 16-1,2 17 1,5 11-3,5 3 1,13 2-1,13-4 0,19-11 0,14-17-1,19-19 1,16-21-2,10-22 2,4-20 0,2-18 0,-7-14 0,-11-9-1,-18-5-1,-16 5-1,-26 5-2,-20 13-2,-21 12-2,-15 25-3,-18 1-6,5 23-20,-3-2 0,19 4 0,14-10 1</inkml:trace>
  <inkml:trace contextRef="#ctx0" brushRef="#br0" timeOffset="61315.507">18572 9623 90,'-70'-10'37,"14"10"-1,6 3 2,19 9-35,7 15 0,12 23 0,5 9 0,8 17 0,6 1-1,10 5 1,3-7-2,13-13 2,2-20-1,5-26 0,1-27 0,4-24-1,-3-17 2,-7-17-2,-14-9 1,-9-5-4,-11 6-1,-20-2-4,-4 24-22,-25 6-9,-8 29-2,-19 14 0,-11 32 0</inkml:trace>
  <inkml:trace contextRef="#ctx0" brushRef="#br0" timeOffset="61749.5319">15775 11570 72,'-23'-11'38,"-17"11"-1,3 20 2,-20 17-37,13 9-1,2 15 1,8 12 0,7 6 0,15 5 0,14-8 0,19-8-1,17-23 1,22-18 1,14-33-1,11-26 0,8-26 0,0-20 0,-8-13 0,-15-10-2,-23 1-2,-33 1-4,-22 19-31,-55 11-2,-32 30-1,-50 15-1</inkml:trace>
  <inkml:trace contextRef="#ctx0" brushRef="#br0" timeOffset="62254.5607">5072 13479 68,'-36'47'39,"14"2"-1,25 9 1,4-9-39,20 6 1,15 0-1,9-2 1,5-12 0,2-9 0,1-15 0,-2-16 1,-9-22-1,-8-18 1,-16-21 0,-11-13-2,-24-8 2,-17-2-2,-18 6 0,-15 9-2,-16 14 1,-7 18-1,-9 25 0,-2 16 0,8 22-1,5 3-5,31 15-29,8-8 0,34-3-2,15-15 1</inkml:trace>
  <inkml:trace contextRef="#ctx0" brushRef="#br0" timeOffset="63245.6174">6795 10911 82,'-9'6'36,"9"-6"-1,0 11 2,25-8-34,6-7-1,24-4 1,12-8 0,21-5 0,22-10 1,22-9 0,19-6-1,18-6-1,10-6 0,18-2 0,-1 0 0,3 1-1,-6 7 0,-17 4-1,-18 7 0,-22 7 0,-31 10 0,-25 5 0,-26 6 0,-23 6-1,-31 7 1,0 0-1,-23-10 0,-5 8 0,-7 1 1,-1-2-2,-1 0 1,4 0 0,-1-1 1,2 0-1,-6-1 1,0 2-1,0 0 2,-12 1-1,-4 1 1,-5 1 0,-3 0 0,6 1 0,1 0 0,11 0 0,13-3-1,17-1 2,14 3-2,30-21 2,20 7-2,14 0 2,14-2-2,12 4 3,3 5-3,-1 6 1,-12 11 0,-10 7 0,-17 12-2,-20 8 2,-26 10-2,-25 9 2,-21 7-3,-16 1 1,-11 2-3,-7-5-2,14 1-24,-7-19-10,24-7 0,18-21-1</inkml:trace>
  <inkml:trace contextRef="#ctx0" brushRef="#br0" timeOffset="64371.6818">11122 11201 34,'-14'-9'33,"14"9"1,-18-12 1,18 12-20,-15-8-6,15 8-1,0 0-1,11 12-2,-11-12 0,18 27-1,-3-5-1,5 11 0,2 5-1,3 15 0,1 7-1,4 12 1,-2 10-1,3 10-1,-1 11 0,-2 5 0,3 7 0,2 3 0,0 0 0,0-1-1,5-2 1,1-5 1,0-5-1,-1-8 0,-1-11 1,-4-6-2,-4-10 2,-4-11-2,-3-9 0,-9-12 0,-4-11 0,-2-9-2,-7-18 0,0 0 0,0 0 0,-12-12 1,2-5-1,-9-10 1,2-4 0,-5-3 1,-3-8 0,-2-3 0,-2 2 0,0-3 1,-4-1 0,0 3 0,4 5 1,-4 2-1,7 6 2,4 7 0,0 4 0,11 9 0,11 11 0,0 0 1,7 20 0,14 7 0,2 10-1,7 7 1,7 5-1,7 9 0,-2-3 0,1-1-1,0-6 1,-3-7-1,-3-17 0,-2-10 1,-6-21-1,-3-18 0,-7-21 0,0-12 0,-8-11-1,-1-11-1,-3-1-3,-6-15-8,16 13-26,-9 2-2,14 14 0,4 4-1</inkml:trace>
  <inkml:trace contextRef="#ctx0" brushRef="#br0" timeOffset="65476.745">14773 10465 46,'-18'10'34,"3"-3"1,1 0-1,-5-10-21,19 3-4,-19 5-2,19-5-2,0 0-1,14-1 0,5-13-1,20-6 0,17-15 0,20-11-2,19-16 3,16-12-2,17-13 1,15-6-1,9-5 1,5 0-1,-10 3 0,-9 8 0,-11 5-1,-14 10 0,-18 11-1,-11 7 0,-17 8 0,-15 8-1,-11 7 2,-10 6-1,-8 8 1,-5 2-1,-8 5 1,-10 10-1,6-13 0,-6 13 0,-11-1 1,11 1-1,-23 2-1,6 3 1,-5 1 0,-6-1-1,-4 5 1,-7 1-1,-2 1 1,-5-1 0,-3 1 0,0 2 0,3-5 0,2 1 0,8-5 0,8-1 0,11-5 0,17 1-1,12-20 1,21-1 0,15-5 0,17 0 0,13-3 0,5-1 1,1 7-1,-1 6 1,-15 10 0,-12 11 0,-18 14 0,-20 11 0,-22 11-1,-19 8 1,-15 11-1,-14 2 1,-6 4-2,-4-6-2,9 5-8,-3-19-24,27-3-4,9-20 1,28-12-4</inkml:trace>
  <inkml:trace contextRef="#ctx0" brushRef="#br0" timeOffset="66813.8215">15817 12283 25,'-3'-15'34,"3"15"1,-9-10 0,4-2-14,5 12-11,-1-15-2,1 15-2,12-19-1,-12 19-2,18-16 1,-4 15-1,-3 6 0,1 15 1,-2 17-3,-1 18 1,-1 21-1,-1 25 0,-5 21 0,3 15-1,-5 12-1,-2 5-1,-1 1-1,6-11-1,6-9-4,-8-28-26,15-10-3,-8-28-2,11-13 0</inkml:trace>
  <inkml:trace contextRef="#ctx0" brushRef="#br0" timeOffset="67176.8423">15694 13335 65,'0'0'38,"0"0"-1,14 27-1,-7-4-33,4 12 0,0 9-1,7 10 2,0 3-1,6 5 0,0-5-1,4-8 1,4-13-2,7-15 1,1-18-1,0-18-1,2-19 1,5-14-1,-4-13 0,1-13-2,0-4-1,-7-18-8,6 10-26,-13-9-1,0 10-2,-12 4 1</inkml:trace>
  <inkml:trace contextRef="#ctx0" brushRef="#br0" timeOffset="68016.8903">14240 12573 7,'0'18'16,"0"-18"-13,-4 16-1,4-16-3,0 0-11</inkml:trace>
  <inkml:trace contextRef="#ctx0" brushRef="#br0" timeOffset="69495.9749">14174 12590 6,'0'0'29,"13"-2"2,-13 2-1,0 0-14,0 0-3,-1-13-2,1 13-2,0 0-2,0 0-2,0 0-1,0 0 0,0 0-2,0 0 1,-6-11-1,6 11 0,-6-15-1,2 4 1,-1-6 0,-2 0 0,-3-2-1,0-2 1,-5-2-1,-4 0 1,-4-3-1,-3-3 0,-7-1-1,0-5 0,-7-2 1,0-5-1,-6-4 0,-2-4 1,-2-4-1,-3 0 0,-1-5 0,-2-1 0,-1-1 0,0 0 1,3-3-1,-2 2 1,3-1-1,-2-1 1,1 1-1,-1 3 1,0-1-1,-2 1 0,0 0 0,-2 2 1,1 4-1,3 2 0,1 0 2,3 2 0,4 4 0,5 2 0,3 2 0,5 5 0,4-1 0,4 6 0,0 3-1,8 5-1,1 2 0,3 5 0,3 5 0,11 12 0,-14-11 0,14 11 0,0 12 0,3 2 0,2 7 0,1 3 0,-2 10 0,0 4 0,-4 6-1,-1 1 0,-3 4 0,-3-1 0,-4-3 0,-1-3 0,1-8 0,-2-5 0,4-12 2,9-17-1,0 0 0,0 0 0,1-31 0,9-3 3,4-10-2,6-6 1,-2-6 0,3-4 0,-1 2 0,1 4 0,-5 7 0,-1 8-2,-1 12 1,-5 11-1,4 12 0,1 13 0,4 9-1,10 2 0,20 6-2,15-10-4,36 2-29,7-18-3,39-4 1,14-16-3</inkml:trace>
  <inkml:trace contextRef="#ctx0" brushRef="#br0" timeOffset="70450.0295">18364 10255 66,'0'0'35,"0"0"0,-17-7-6,17 7-20,-20 0-3,20 0 0,-19-2-2,9 4 0,-8-3-1,0 8 0,-11-1 0,-7 9-1,-9 1-1,-11 8 1,-9 2-1,-11 8 0,-9-1 0,-5 4 0,-13 2 0,-5 2 1,-5-4-1,-4 2 0,-3-2 0,2-4 0,1-3 0,3-2-1,10-3 1,11-5-1,12-3 0,13-3 0,12-6-1,8-2-1,18-2-1,8-6-3,22 2-11,-12-2-21,12 2 1,13-15-2,1 9 2</inkml:trace>
  <inkml:trace contextRef="#ctx0" brushRef="#br0" timeOffset="70803.0497">16733 10511 62,'4'-15'36,"-4"-2"-1,5 5 0,-10-4-24,5 16-5,-13-10-1,0 18 0,-13 3-1,-1 13 0,-12 9-1,2 8 0,-10 9-1,4 4 1,0 1-1,9 1-1,7-4 0,15-5-2,12-10 1,16-8-1,18-10 0,16-7-1,13-10 1,13-7-3,14-1 1,6-15-11,22 9-22,2-5 1,9 7-2,-3-1 1</inkml:trace>
  <inkml:trace contextRef="#ctx0" brushRef="#br0" timeOffset="71764.1047">18093 12231 56,'-14'4'35,"-1"-5"-2,15 1 2,-14-4-29,14 4 0,14-5-1,4 0 0,6-3 0,10 2 0,10-7 0,19 1-1,10-10 0,20 0-1,12-7 0,13-6-1,8-1-1,10-7 0,-3 1 0,-5 0 0,-13 7-1,-17 4 0,-22 8 0,-18 3 0,-22 8 0,-21 6-1,-15 6 1,-22 0-1,-5 4 1,-5-1-1,-2 0 0,-2-2 0,6-1 1,4-3-1,1-5 0,7-3 3,3-4-2,-3 1 3,3-4-4,-6 2 4,-2 1-3,-1 4 3,-3 4-2,1 1-1,1 5 1,8 2 0,7 3 0,10-4 0,26 4 0,10-5-1,19-2 1,11-1 0,9 0 0,6 3 0,-2 2 0,-10 9 0,-11 6 1,-17 9-4,-27 9 3,-24 7-3,-21 8 3,-18 4-4,-12 2 1,-15-1-5,-2 3-1,-11-20-20,15 10-11,-4-17 0,17-5-1,-7-14 0</inkml:trace>
  <inkml:trace contextRef="#ctx0" brushRef="#br0" timeOffset="73237.1889">9792 13345 45,'-6'-15'36,"2"4"1,-1-4 0,5 15-27,-2-19-2,2 19-2,5-16-1,-5 16-1,7-11-1,-7 11 0,0 0-1,0 0 0,14-1-1,-14 1 1,18 15-1,-4-3 0,6 4 0,8 6 0,2 3 0,8 5-1,7 1 1,8 6-1,3 2 1,7 3-1,4 5 1,8 1-1,5 0 1,1 3-1,4 2 0,2-1 0,0 0-1,0-2 0,-4-2 1,0-3-1,-7-4 0,-1 0 1,0-7-1,-9 1 1,-3-6 0,-9-3 0,-6-4 0,-10-2 0,-7-5 0,-8-2 1,-10-3-1,-13-10 0,13 14 1,-13-14-1,0 0 1,-4 12-1,4-12 0,0 0 0,0 0 0,-1 11-1,1-11 1,0 0 0,14 1 0,-14-1 0,15 2 0,-15-2-1,13 1 1,-13-1 0,10 0 0,-10 0 0,0 0 0,0 0 0,0 0 0,5-12 1,-5 12-1,-8-19 0,3 5 0,0-4 0,-4-2 0,-1-6 0,1-2 0,-5-5 0,-1-4 0,-4 0 0,-2-3 0,-4-3 2,-4 1-2,1 1 1,-1 4 0,1 4 0,1 5 0,3 6 0,6 6-1,7 10 0,11 6-1,0 0 1,11 24 0,7-1-1,9 6 0,2 5 0,8 5 0,-1 1 0,2 1 1,0 1-1,-4 1 0,-5-2 1,-9-1 0,-3-5 0,-13 2 1,-8-4-1,-10-5 0,-14-1 1,-5-3-1,-9-5 0,-8-4-2,-2-10 0,3 1-3,-5-20-11,23 7-20,-10-17-3,18 3-2,-2-13 1</inkml:trace>
  <inkml:trace contextRef="#ctx0" brushRef="#br0" timeOffset="74236.2461">5784 13664 50,'0'0'35,"-17"-4"0,17 4 1,-9-17-30,20 5-1,1-11 0,17-1-2,11-13 1,16-5-2,19-15 0,11-6 1,20-12-1,15-4-1,14-6 1,6-4-1,2 0 0,1 3 0,-6 0 0,-1 5-1,-12 0 0,-8 9 1,-18 7 0,-17 7 0,-13 10 0,-20 8 0,-15 8 0,-21 12 1,-17 10-2,-15 7 0,-10 5 0,-10 4 0,-9 2 0,-4 2 0,-3 2-1,-3-3 1,5-1 0,3-2-1,3-4 1,10-2 0,7-2 0,9-1 0,10-2 1,11 5-1,16-13 1,9 6-1,10-2 1,12 2 1,8-3-1,8 3 1,4 2-1,4 0 1,-8 8-1,-4 5 1,-8 6-1,-11 9 0,-19 11 0,-16 10-1,-20 8 0,-18 8 0,-14 9 0,-12 4-2,-4 1 1,-6-5-4,10-5-4,-6-23-22,32-1-9,3-24 0,30-16-2</inkml:trace>
  <inkml:trace contextRef="#ctx0" brushRef="#br0" timeOffset="78749.5042">20097 3521 56,'13'-7'34,"-13"7"-1,9-15-2,-9 15-23,8-11 0,-8 11-1,0 0-1,13-8-1,-13 8-1,0 0 0,-19 8-2,3 6 1,-8 5-2,-9 5 1,-5 7-1,-5 5-1,-4 3 0,-3 7 1,1-3-1,6-2 0,5-5 0,10-4 1,5-9-2,8-8 2,15-15-1,0 0 1,5-14-1,6-9 0,4-8 1,3-5 0,-1-2-1,-2-3 1,0 1-1,-2 4 1,-4 5 0,-4 9-1,-4 6 1,-1 16 0,-13-4 0,3 18 0,-9 9-1,-2 4 1,-2 6-1,5 5 0,4 2 0,6-3-1,12-2 0,14-11-2,14-2-4,3-21-26,27 5-5,-2-18 1,15 2-3</inkml:trace>
  <inkml:trace contextRef="#ctx0" brushRef="#br0" timeOffset="79657.5561">21795 3564 60,'0'0'36,"0"0"-1,0 0 0,-9 2-15,9-2-16,-9 24-1,2-5 0,2 11 0,0 4-1,-2 10 0,0 2 0,-1 6 0,0 1-1,-1 2 1,-4-5-2,2-5 2,-1-5-2,3-10 0,0-7 0,-1-9 1,10-14-1,0 0 0,-9-23 0,9-1 0,-1-6 1,1-5-1,-1-2 1,-2 1-1,0 3 1,-2 5 0,-1 9 0,1 8-1,5 11 1,-10 11 1,7 7-1,3 10 0,5 2 0,4 2 0,4 1 0,6-4 0,9-8-1,8-9 0,8-11-1,1-13-2,8-5-3,-6-23-5,8 6-27,-15-16 1,6 8-1,-22-14-1</inkml:trace>
  <inkml:trace contextRef="#ctx0" brushRef="#br0" timeOffset="80799.6215">22834 3177 34,'0'0'29,"0"0"3,0 0-1,0 0-9,-28-7-11,16 13 0,-14-13-3,2 11 0,-11-8-2,3 8 0,-9-7-1,8 8 0,-7-5-2,7 3 0,0-2-1,6 2-1,9-3 0,5 0-1,13 0 1,0 0-1,0 0 0,9-13 0,9 4 0,7-3 0,5-3 1,3-2-1,2 2 0,2-4 0,-4 7 1,0-3-1,-4 3 0,-5 3 0,-7 1 1,0 0-1,-17 8 0,17-12 1,-17 12-1,-4-14 0,4 14 1,-15-8-1,0 8 0,-7 6 0,-7 2 1,-4 5-1,-9 2 0,-1 6 1,-1 2 0,1 2-1,6 0 1,9 2 0,16 1-1,13-2 0,17-2 0,14-2 0,14-3-1,7-2-1,8 0-3,-1-11-6,8 11-25,-17-10-2,5 11 1,-18-9-3</inkml:trace>
  <inkml:trace contextRef="#ctx0" brushRef="#br0" timeOffset="81904.6847">19278 3050 74,'-19'-9'38,"19"9"-1,-23-2 0,23 2-31,-10 0-1,10 0-2,10 2 0,9-2-1,9 1-1,14 0 0,10-3 0,12-4 0,3-3 0,3-2 0,-2 0-1,-8 1 1,-4-4-1,-15 2 1,-14 3-1,-9 0 0,-18 9 0,-5-12 0,-18 10 0,-6 0 0,-8 2 0,-5 0 1,-1 0-1,4 1 0,7-1 0,7-1 1,25 1-1,0 0 0,21-17 0,14 9 1,10 1-1,6 2 1,6 0-1,-4 4 1,-4 3 0,-8 10 0,-13 9 0,-14 4 1,-17 7-2,-16 10 1,-13 2 0,-12 3-1,-10 1-1,-6-6-2,3 0-4,-5-17-30,29 0-2,4-20-1,29-5 0</inkml:trace>
  <inkml:trace contextRef="#ctx0" brushRef="#br0" timeOffset="82972.7458">17110 3696 27,'2'-17'32,"3"4"2,-5-8 1,0 21-14,2-31-9,3 21-1,-8-7-3,3 17-3,1-20 0,-1 20-1,0 0-1,0 0-1,0 0 0,-7 25 0,2 0-1,-3 11 0,-1 7 0,-1 5-1,-1 8 0,0-3 1,-1 0-1,1-6 0,1-4 0,3-9 0,3-10 0,-1-5 0,5-19 0,0 0 0,0 0 1,0-30-1,1 1 0,0-3 1,-2-7 0,-1-2-1,-3 2 1,1 2-1,-5 8 1,4 6 0,-5 11 0,10 12-1,-15 8 1,13 15 0,2 8-1,6 7 1,3 2 0,6 5 0,11-4-1,4-8 1,13-9 0,3-15 0,7-13-1,3-11 1,1-13-1,-5-12 0,-7-3-2,-10-8-2,-4 8-5,-24-10-28,7 17-2,-16-3 0,4 18-1</inkml:trace>
  <inkml:trace contextRef="#ctx0" brushRef="#br0" timeOffset="83977.8032">17304 4776 58,'0'0'37,"-19"10"-1,19-10 3,0 0-28,14-6-6,9-6-1,16 0 0,4-3-2,13-5 0,5-3 0,3 1-1,2-2-1,0-2 1,-5 3 0,-6 1-1,-8 2 0,-9 1 1,-13 2-1,-8 1 1,-12 0-1,-10 4 0,-14 1 0,-9-1 1,-5 5-1,-6-1 0,0 3 0,0 2 0,4 2 0,6 1 0,7 2 0,10 4 0,12-6 0,10 13 1,10-5-1,9 1 0,7-1 0,4 2 0,3 1 1,-6-1-1,-4 3 1,-5 4 0,-18 5 0,-7 9 0,-19 3 0,-10 6 0,-11 0-2,-6 1-2,8 6-16,-9-22-18,24-3-1,6-21-3,26-6 2</inkml:trace>
  <inkml:trace contextRef="#ctx0" brushRef="#br0" timeOffset="85591.8956">18513 4769 44,'0'0'31,"0"0"2,0 0-12,-9-1-12,9 1-1,0 0-2,-2-14-1,-1-1-1,3 2-1,0-10 0,0-1 1,0-6-2,0-1 0,-2-6 1,-1-1-1,-2-3-1,-2 2 1,-5-4-1,0 4 0,-2-2 0,0 3 1,0 0-1,4 4 0,-4 4-1,4 6 2,6 0-2,-1 8 1,3 6 0,2 10 0,0 0-1,0 0 0,-16 13 1,6 4-1,-1 4 1,-3 3-2,-5 1 2,2 2-2,-2-1 2,3-5-1,2-4-1,4-6 1,10-11 0,-11 12 0,11-12 0,0 0 0,18-19 0,-7 4 0,4-8 1,2-1 0,1-6 0,0-2 1,0-2-1,-2 3 0,-2 1 0,-2 4 1,-4 8-2,-1 3 1,-7 15-1,9-12 0,-9 12-1,14 17 1,-2 0-1,4 0 0,6 11-3,0-5-5,17 10-28,-7-8 1,12 5-2,-9-12-1</inkml:trace>
  <inkml:trace contextRef="#ctx0" brushRef="#br0" timeOffset="87199.9875">20260 4849 17,'-13'14'17,"13"-14"-8,-12 14 0,12-14 4,0 0 0,-6 11 1,6-11-3,0 0-3,-4-10 1,4 10-3,0 0-1,9-11-2,-9 11 0,0 0-1,1-12 2,-1 12 1,0 0 0,0 0 1,0 0-1,0 0 1,0 0-2,0 0-1,-12 9 0,13 4 0,-1 3-2,4 6 1,-3 7 2,1 5-3,2 9 2,-2 1-1,2 2 0,0 2 0,-2-2 0,5-1-1,-2-6-1,0-5 1,-1-5-1,1-8 1,0-5-1,-4-4 0,-1-12 0,0 0 0,-12 6 0,-1-12-1,1-3 1,-7-2-1,-2 0 1,-2-5 0,3 0 0,-2-3 0,2 4 0,1-2 0,4-1 0,3 2 0,4 1 1,5 2 0,0 3-1,3 10 1,0 0 1,13-4-1,-13 4 0,15 23 1,-5-6-1,3 5 0,0 5 0,2-3 0,5 3 0,-2-3 0,6-7 0,3-2-1,4-9 1,1-8 0,0-10-1,3-8 1,-4-5-2,-3-8 0,-2-2-2,-9-11-6,9 4-27,-16-6-3,9 6 1,-8-6-2</inkml:trace>
  <inkml:trace contextRef="#ctx0" brushRef="#br0" timeOffset="88170.043">21489 4822 55,'0'0'35,"-14"-3"-1,14 3 0,0 0-27,0 0 1,0 0-2,0 0-1,-3-10-1,3 10-1,0 0-1,16 3 0,-5 1 0,1 0 0,4 5-1,7 1 0,3 1 0,3-2 0,2 2 0,4-4-1,1-3 1,-1-3-1,-6-6 1,-3-3-1,-2-5 1,-6-6-1,-7-2 1,-9-5-1,-7 0 0,-6-1 1,-4-3-1,-5 4 0,-3 0 1,-4 4-1,0 2 1,5 6-1,4-1 0,3 7 0,15 8 0,-12-5 0,12 5 0,19 9 0,-1 4 0,5 0 1,5 2-1,4 5 1,-2 1-1,-1 2 1,-3 0 0,-6 5 0,-5-2-1,-10 3 1,-11 1-1,-10 1 1,-9 2 1,-8-6-3,-1 2 2,-3-8-5,10 6-6,-4-18-26,23 2-1,8-11-1,22-18-3</inkml:trace>
  <inkml:trace contextRef="#ctx0" brushRef="#br0" timeOffset="89063.0941">22297 4666 61,'-1'-11'34,"1"11"0,4-27-3,-4 27-21,8-18-1,-8 18 0,0 0-3,15-7 0,-15 7-2,0 21-1,0 0 0,3 9-1,-6 4-1,6 9 0,-2 3 2,0 0-2,1 3 1,2-3-1,-1-2 1,0-3-1,0-6 0,-2-1 0,1-7-1,-4-4 0,1-7 0,-6-7-1,7-9 1,-17 0 0,7-8-1,-2-9 1,1-4 0,-1-3-1,-1-5 0,0 2 2,3 0-2,-2 2 2,3 4-2,3 7 2,6 14-2,-9-10 2,9 10 2,0 16-3,4-2 3,6 6-3,-1 2 3,5 0-3,1 0 3,5-1-2,3-7 0,3-4-1,1-8 1,1-7 0,2-5-1,-3-7 0,-2-7-2,-1-5 2,-2-1-3,-2-3 0,0 2-4,-6-11-7,10 17-25,-11-9-1,12 12 2,-9-3-3</inkml:trace>
  <inkml:trace contextRef="#ctx0" brushRef="#br0" timeOffset="91308.2225">23259 4120 8,'-14'-3'23,"14"3"0,0 0 1,-10-8-10,10 8-2,0 0-2,0 0 0,-16-11-2,16 11 0,0 0-1,0 0 0,-12-2 0,12 2-2,-9 3 1,9-3-3,-14 4 0,14-4-1,-14 5 0,14-5-1,-14 4 0,14-4 0,-10 5-1,10-5 0,0 0 1,-12 4-1,12-4 1,0 0 0,0 0 0,0 0 0,-13 8 0,13-8 1,0 0-1,0 0 1,-13 8 0,13-8 0,0 0-1,0 0 1,-14 2-1,14-2 0,0 0-1,0 0 1,-12 4 0,12-4-1,0 0 0,0 0 0,0 0 0,0 0 1,0 0 0,0 0-1,0 0 1,0 0 0,0 0 0,0 0 0,5-12 0,-5 12 0,0 0-1,0 0 0,7-11 0,-7 11 0,0 0 0,0 0 0,0 0 0,0 0 0,0 0 0,0 0 0,0 0 1,0 0-1,0 0 0,0 0 0,0 0 0,0 0-1,0 0 1,0 0 0,0 0 0,15 1 0,-15-1 0,17-9 0,-5 0 1,2-4-1,1 1 1,2-7-1,6-3 1,0 0-1,2-2 0,-1-1 1,4-4-1,-4 0 0,6 0 1,-4 3-1,-2-1 0,-1 1 0,-3 3 1,-3 2-1,-2 4 0,-1 2 1,-4 3-1,-10 12 0,10-14 0,-10 14 0,0 0 1,0 0-1,0 0 0,0 0 0,0 0 0,0 0 1,0 0-1,-14 13 0,14-13 0,-16 9 0,3-3 0,-2-3 0,-2 2 0,-3 0 0,-3-4 1,-3 1-1,0-2 0,3 0 0,2-1 0,4-1 0,6-1 0,11 3-1,14-11 1,9-1 0,12 1 0,5-2 0,8-1 0,5 0 1,3 2-1,-5 3 0,-9 3 1,-4 6-1,-14 4 0,-9 11 1,-8 8 0,-12 6-1,-11 8 0,-6 4 0,-5 6 0,-2 0 0,2 0-1,0-6-2,14-1-6,-4-17-25,31 3-3,-4-17-1,21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1T02:46:10.14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11614 12484 57,'-33'-13'38,"-13"17"-1,-16 12 1,-14 23-35,-5 12 1,-5 23-1,-4 8-1,6 10 1,4-2-1,15 0 0,15-11 0,20-7-1,23-15 0,21-15-1,18-16 1,18-8-2,13-7 1,7-6 0,3-2-1,2 1 2,-10 5-2,-11 9 2,-16 9-2,-21 10 2,-19 15-2,-20 8 1,-17 10 0,-12 4-2,-4 1 0,-2-15-4,16 3-14,8-33-19,23-15 1,16-27-2,27-18 2</inkml:trace>
  <inkml:trace contextRef="#ctx0" brushRef="#br0" timeOffset="338.0194">12001 13125 82,'-11'40'41,"-25"3"-1,-8 32-6,-8-3-30,4 12-1,1 1-1,11 3 0,11-12-1,16-1 0,16-15-1,16-19 1,16-19-1,14-18 0,11-22 0,10-16 0,2-19 0,-6-12 0,-3-6 1,-12-3-2,-12 1 1,-20 3-2,-18 8 2,-16 7-2,-17 10 0,-8 9 1,-1 8-2,-1 5 1,4 8-4,3-11-16,23 16-17,6-7 0,21 4 0,12-9 0</inkml:trace>
  <inkml:trace contextRef="#ctx0" brushRef="#br0" timeOffset="563.0322">12919 12426 80,'0'0'42,"0"0"-1,-26 38 0,-7 22-37,-6 23-2,-5 19 1,6 19-2,-2 9 0,9 4-1,8-5-1,12-16-2,18-11-2,11-40-13,28-8-22,3-33 0,16-13-2,-3-29 2</inkml:trace>
  <inkml:trace contextRef="#ctx0" brushRef="#br0" timeOffset="764.0437">13248 13100 77,'-26'-7'43,"8"38"-2,-14 7-1,9 32-33,-5-2-4,4 11-2,9-4 0,6-4-2,13-8-2,6-21-2,19-11-3,-2-34-31,18-11-1,0-29-1,7-10 1</inkml:trace>
  <inkml:trace contextRef="#ctx0" brushRef="#br0" timeOffset="931.0533">13375 12726 60,'-33'-76'39,"10"21"-1,-6 9 0,20 26-28,0 10-6,9 10-4,18 24-3,8-6-3,28 18-8,-2-14-6,34 22-10,-9-11-6,20 8 1,1-7 1</inkml:trace>
  <inkml:trace contextRef="#ctx0" brushRef="#br0" timeOffset="1282.0734">14232 12946 53,'18'17'36,"-16"4"0,-23-14-10,-6 19-11,-25-12-2,0 16-4,-10-4-1,4 14-2,-3 4 0,10 9-3,7-3 0,14 3-1,13-8 0,18-9-1,16-18 0,17-19 0,13-23 0,16-20 0,7-18 0,6-13 1,3-16-1,-7-5-1,-4-1 1,-12 0 0,-12 6-1,-8 6 1,-16 13-1,-11 16 1,-10 21-1,-14 24-1,-12 30 1,-6 33 0,-7 29 0,-2 20-1,6 13-2,2 4-3,25 9-22,-4-26-12,27-10-1,3-39-2,24-19 1</inkml:trace>
  <inkml:trace contextRef="#ctx0" brushRef="#br0" timeOffset="2066.1182">2161 4308 64,'10'-21'37,"-10"21"0,4-13 1,-4 13-27,0 0-3,0 16-1,-8 2-2,1 16-1,-8 11-1,-1 15-2,-7 16 1,-5 14 0,-8 13 0,-2 9-1,-5 6 1,1-2-1,5-8 0,12-14 0,12-14 1,17-20-2,22-23-1,19-21 1,18-23-1,18-19 0,11-13-2,9-12-1,1-4-2,-6-16-16,3 9-16,-15-4 0,-3 10-3,-21-4 2</inkml:trace>
  <inkml:trace contextRef="#ctx0" brushRef="#br0" timeOffset="2270.1299">2889 4803 76,'-15'52'37,"-3"2"-1,8 16 0,3-3-32,-1 4-2,4-2 0,5-9-3,11-2-11,-1-29-23,8-16 0,4-29-2,11-18 1</inkml:trace>
  <inkml:trace contextRef="#ctx0" brushRef="#br0" timeOffset="2421.1385">2954 4271 93,'-37'-18'38,"-1"10"-1,18 17-2,9 9-39,8-6-29,28 12-3,12-4-2,24 7-1</inkml:trace>
  <inkml:trace contextRef="#ctx0" brushRef="#br0" timeOffset="2918.1669">3647 4648 86,'-39'29'40,"-12"-7"0,5 13 2,-11 2-36,13 2-2,3 1 0,13 3-1,4-1 0,17-2-1,14-6 0,12-12-1,12-9 0,9-14-1,9-12-1,1-7 2,3-8-2,1-5 1,-4-2-1,-4 0 1,-11 0-2,-4 8 2,-7 6 0,-9 9-1,-3 11 1,-4 16 0,-11 15 1,-4 18-1,-7 15 1,-4 18-1,-1 11 1,-6 7 0,1 3 0,-2-3 0,8-10 1,2-12 0,5-18 0,4-17 0,5-16-1,2-26 2,10-7-2,3-22-1,3-11-2,5-11 0,5-5-1,4-10-1,5-1 0,5-1-5,12 17-12,-9-9-19,14 17 1,-5-4-2,11 15 1</inkml:trace>
  <inkml:trace contextRef="#ctx0" brushRef="#br0" timeOffset="3478.199">4632 4572 70,'-14'-15'39,"14"15"-2,-24-18 2,24 18-28,-19-6-6,10 18 0,-5 6-1,5 12 0,-5 6-1,4 10-1,2 1 0,1 6 0,10-4 0,4-9-1,10-8 1,11-12-1,10-13 0,8-14 0,0-10 0,4-9 0,-3-10-1,0-3 1,-9-1 0,-9 3-1,-6 6 1,-9 7-2,-5 7 1,-9 17 0,0 0-1,-7 21 1,0 7-2,-1 5 1,3 9-2,4-2-1,6 2 0,6-12-6,21 3-20,-8-22-10,20 0 1,-3-25-1</inkml:trace>
  <inkml:trace contextRef="#ctx0" brushRef="#br0" timeOffset="3674.2102">5355 4580 98,'-26'13'38,"13"12"2,-12-4-4,9 19-33,-2 1-2,8 3 0,6-1-1,5-7-2,9-3 0,4-20-5,19 0-29,-15-23-4,13-3 2,-5-22-2</inkml:trace>
  <inkml:trace contextRef="#ctx0" brushRef="#br0" timeOffset="3836.2195">5341 4131 95,'-20'-26'38,"1"8"1,19 18-4,-4 14-35,18 3-5,20 14-4,-1-7-29,21 18 1,1-9-2,15 12 1</inkml:trace>
  <inkml:trace contextRef="#ctx0" brushRef="#br0" timeOffset="4177.239">6084 4561 89,'-19'8'39,"1"9"1,-20-3 0,5 10-34,-4 3-1,9 5 0,3 0-2,4 4 0,14-7-1,11-6-1,13-15 0,17-13 0,10-20 0,18-13 0,4-19 0,8-13-1,-2-11 2,-5-7-2,-7-5 1,-7 3 0,-17 6 0,-10 9 0,-13 15 0,-11 18-1,-10 22 0,-8 27 1,-9 25-2,-6 26-1,1 19 0,3 15-3,16 20-12,-4-16-20,34 5-4,14-20-2,39-9 0</inkml:trace>
  <inkml:trace contextRef="#ctx0" brushRef="#br0" timeOffset="5146.2944">18907 2658 72,'-20'-21'39,"-4"13"-2,-18-3 1,-5 16-29,-12 2-2,-7 20-1,-9 6-2,-5 23 0,-7 14-1,-1 22 0,-6 14-1,8 12-1,2 8 1,15 2-1,10-5 0,22-9 0,23-15-1,26-18 0,27-23 1,23-23-1,19-24 0,17-17 1,5-20 0,7-15 0,-1-7-1,-10-8 1,-12 5 0,-17 4-1,-20 13 1,-14 6-2,-20 18 1,-16 10 0,-9 24 0,-14 8-1,-2 12 0,0 3-1,9 5-2,5-3-1,22-1-3,12-27-14,35 3-17,5-27 0,28-3-1,4-25 2</inkml:trace>
  <inkml:trace contextRef="#ctx0" brushRef="#br0" timeOffset="5539.3169">19746 3222 106,'-41'3'41,"-19"3"-1,6 30-1,-11 2-36,2 12-1,4 7 1,4 9-2,6 1 1,16 0-1,11-3 0,11-8 0,15-11-1,15-11 1,10-17-1,12-15 1,12-15-1,4-14 1,2-10-1,0-12 1,-3-8-1,-3-4 1,-12-1-1,-5 4 1,-10 8-1,-8 8 0,-6 9 0,-8 15 0,-4 18-1,-8 15 0,-2 18-1,1 5-1,1 12-1,2 1-4,19 14-7,-7-26-12,38 9-13,6-26 1,27 0-1,11-24 2</inkml:trace>
  <inkml:trace contextRef="#ctx0" brushRef="#br0" timeOffset="5845.3344">20830 3259 109,'-27'-16'41,"-27"2"-1,-2 21-1,-11 4-34,-1 9-2,5 3-1,10 7-1,14 0 1,21 0-2,21-7 0,20-2 0,28-4 0,9-3 0,7 3 1,7 0-1,-4 5 1,-6 5-1,-17 10 1,-17 7-1,-23 7 1,-16 5-1,-17 0-1,-11 1 0,-4-6-4,-3-21-10,22 5-11,-2-31-16,24-4 0,29-29-1,32-2 1</inkml:trace>
  <inkml:trace contextRef="#ctx0" brushRef="#br0" timeOffset="5990.3427">21599 3750 111,'-41'1'18,"10"-2"-16,11-9-3,18-6-41,8-12-1</inkml:trace>
  <inkml:trace contextRef="#ctx0" brushRef="#br1" timeOffset="11232.6425">17404 2644 33,'0'0'31,"0"0"2,0 0-3,0 0-15,-11-14-6,11 14-1,-9-14-3,9 14-3,-16-20 0,4 5 0,-6-5 0,-2-1-1,-10-3 1,-2-2-1,-7-2 1,-6-2 0,-11-2 0,-2-1-1,-11-1 1,-6 4 0,-11-4 0,-5 6 0,-7-4 0,-5 7-1,-4 0 1,-6 0-1,-9 4 1,-4-1-2,-1 0 2,-4 0-2,-10 1 1,-9-3 0,-1 0 0,-5 3 0,-2-3 0,-3 1 0,-7 2 0,3-2 0,-4 4 0,2 1 0,-6 1-1,-2-2 1,-1 3-2,-2 1 1,-2 1-1,-4 3 1,2-1-1,-4 3 0,1 0 0,1 2 1,2 1 0,1 1 2,1 1-2,0 3-1,-1 1 2,2 1-1,1 5 1,-5 2 0,2 1 0,-1 3-2,1 2 2,0 5 0,1-2 0,5 5-1,1 3 0,4 5 0,1 4 0,6 4 0,6 3 0,2 4-1,0 6 2,0 11-2,6 5 2,1 6-1,-1 1 0,1 2 2,2 2-1,6 1 1,5-6-1,8-2 1,6-10-1,7-3 1,10-7-2,13 1 1,6-8-2,13-2-1,17-3-4,2-20-14,28 9-17,3-24 1,22-4-2,18-13-2</inkml:trace>
  <inkml:trace contextRef="#ctx0" brushRef="#br1" timeOffset="11742.6717">9314 1443 72,'-1'-13'36,"4"1"-1,-7 2 1,4 10-33,4-9 1,-4 9 0,-12 11-1,-1 7 1,-10 8-1,-1 12-1,-13 7 1,2 9-2,-8 2 2,5 4-2,2-5 2,12 2-2,13-15 1,22-3-1,18-10 0,19-7-1,17-6 0,16-4 0,12-3 0,10-4 0,9 3 0,4-4-2,0 4-2,0-6-5,14 7-29,-9-9 0,14 4-1,-14-6-1</inkml:trace>
  <inkml:trace contextRef="#ctx0" brushRef="#br1" timeOffset="12907.7383">4384 5640 37,'0'0'30,"14"-3"2,-14 3 1,-4 15-19,-6-15-6,7 12-2,-9-8 1,5 11-2,-3-3 0,1 13-3,0 2 0,2 16-1,2 10 0,2 13 1,1 10-1,2 15 0,-1 10 1,7 14 2,-2 0-1,7 6 2,0-5-3,8 6 0,3-6 1,11 3 0,5 1-3,7-2 0,7 2 0,3 7-1,2 8 0,3 5 2,4 5-2,0 0 0,-2-2 2,4-1-1,-1 1 1,7-3-1,5-1 1,5-2 0,4 3 0,5 6 1,2 5-2,3 3 1,1 1-2,3 3 2,-2-4-2,1 0 2,-3-7-1,-2-10 1,2-12-3,-1-9 0,0-8 2,-1-5-2,1-6 2,1 1-1,-1-2 0,3 1-1,2 2 2,0 1-1,-1-1 1,3 4 0,-1-5-1,4-5 1,0-3 0,-1-3-1,1-8 1,4 2 1,-2-7-1,-1-6 0,2-5 0,-3-2-1,1-4 1,3-1 0,1 1 0,-6-3 0,1 4 0,-1 0 1,0 4-2,-3-4 2,-3-1-2,-5-6 0,-9-11-1,-8-13-1,-5-9-3,-15-27-23,-3 2-8,-14-22-1,-9-2-1</inkml:trace>
  <inkml:trace contextRef="#ctx0" brushRef="#br1" timeOffset="13440.7688">6826 11757 62,'23'2'36,"6"7"0,10 19 1,-2 10-33,19 13 1,7 7-1,11 7 0,-3-4-1,4-1 0,-5-16-1,-1-12 0,-8-23 0,-7-19-1,-11-26 1,-12-16-1,-14-18 0,-12-14 0,-12-12 0,-12-2 0,-8-7 0,-9-1-3,-3 4-3,-7-8-19,16 14-14,-2 7 0,13 13-1,9 2 1</inkml:trace>
  <inkml:trace contextRef="#ctx0" brushRef="#br1" timeOffset="14650.838">20184 4021 54,'0'0'35,"-8"-17"-1,8 17 0,0 0-24,4 19-4,4-1-1,3 13-1,2 7-1,6 13-1,6 10 0,-2 12-2,1 13 1,-1 10-2,-3 12 3,-2 11-2,-2 6 1,-8 14 0,-5 7 0,-5 9 2,-9 5 1,-3 7-1,-5 9-1,-9 6 1,-10 8 0,-5 6 1,-10 6-1,-6 9-1,-9 8-3,-6 2 3,-10 1-3,-4 5 2,-10 1-2,1-2 1,-10-4 1,-3 5-1,-5-2 1,-11 1 0,-3 1 0,-8 1 0,-3 1-1,-12 0 1,-7-2-3,-5-9 2,-4-6-2,-11-5 0,-7-10 0,-7-9 3,-10-9-2,-8-9-1,-6-6 1,-3-3-1,-10-11 2,5-10 0,7-12-1,9-19-6,26 0-19,12-40-12,38-18-1,28-34-2,50-25 2</inkml:trace>
  <inkml:trace contextRef="#ctx0" brushRef="#br1" timeOffset="15174.868">18601 9262 72,'5'-35'35,"-3"1"-1,3 5 2,-11 0-30,7 19 0,-1 10-1,-4 10 1,-4 23-2,4 25 1,-3 14 0,4 21-1,-2 8 0,10 6 0,4-6-2,11-7 2,10-25-2,20-23 2,18-38-2,19-33-1,17-34 1,22-29-1,10-24-1,4-16-3,7 2-12,-17-14-23,-3 14-4,-18 5 0,-6 19-2</inkml:trace>
  <inkml:trace contextRef="#ctx0" brushRef="#br2" timeOffset="19635.1231">13994 11686 39,'-10'-15'30,"5"-1"4,2-4-4,-10-11-22,18 1 0,-6-14-3,6-1-1,-1-12-2,6-7-1,-2-7 1,6-5-2,-1-10 2,7-6 0,-4-7 1,5-7-1,1-7 0,4-8-1,2-11 2,6-4 0,3-10-1,2-5-2,5-10 2,0-2-2,7-9 3,4-3-2,4-5-1,5-4 0,0-4 0,9-1 1,8 0-1,8 2 1,0 1 0,10 0 2,6-1-1,6 5 2,12-4-2,6 4 0,6-4 1,6 4-3,7-1 3,9 2-3,8-1 0,2 6-2,1 3 2,6 6-1,2 4 2,-1 12 0,-7 13-3,-7 14 1,-6 14 0,-12 13 0,-16 19-2,-20 13 0,-16 19-3,-19 4-2,-7 26-12,-34-8-17,-4 16 1,-27 8-2,0 0 1</inkml:trace>
  <inkml:trace contextRef="#ctx0" brushRef="#br2" timeOffset="20214.1562">15676 6549 88,'-19'-11'37,"-2"7"-2,-5-5 2,7 5-32,-2-4-1,9 2-2,-1-8 1,7 3-2,1-4 1,5-1-1,5 0 1,5-5-1,8-3 0,17-2 1,10-8-1,19-4 1,11-11 0,15 1-2,8-5 1,11 4 0,2 7 0,-1 12-1,-11 15 0,-14 22 0,-14 18 0,-18 21 0,-17 16 0,-18 17-1,-22 11 1,-14 8 1,-11 4-2,-8-5 1,7-5-5,-5-19-9,20-4-22,5-28-1,28-18-1,11-27-3</inkml:trace>
  <inkml:trace contextRef="#ctx0" brushRef="#br2" timeOffset="21431.2258">6911 4571 45,'3'-11'30,"-3"11"1,20-19-2,0 18-23,-2-4-2,11 9 1,-1-2-2,7 8 1,-2 3-2,9 8 1,0 3-1,3 8 0,3 1 0,8 6 0,4 0-2,12 3 1,6-2 1,10 0-2,8-5 2,12 0-2,11-8 3,15-1-3,5-5 4,13-1-3,10-5 0,13-1 1,11 0 0,8-3-1,14-5 1,7-1-1,10-4-1,16-5 1,8-8 1,7-8 0,12-8-2,6-5 1,2-10-1,2-2 2,0-9-1,4-2 1,-5-4-2,0-3 1,-1-1 1,-4-3 0,-3 0 0,-5-2-1,-6-1 0,-3-2 1,-12-2-1,-11-1 0,-12-3-1,-7 3 1,-15 0-1,-10 3 0,-18 6 0,-20 4-1,-18 12 1,-15 5-2,-17 11-2,-22 2-4,-6 19-24,-27-7-5,-14 14 0,-19-5-1</inkml:trace>
  <inkml:trace contextRef="#ctx0" brushRef="#br2" timeOffset="21904.2529">13130 3801 72,'16'-3'35,"5"3"0,22 12 0,8-9-30,21 9 2,8-7-1,18 6-2,9-3 0,8 6-1,2 0-1,-2 5 0,-10 11 0,-16 7-1,-25 15 0,-24 9 0,-27 13-1,-26 10 1,-26 13-1,-21 5 0,-17 4 0,-10-1-1,1-3-2,5-15-6,25-4-27,7-24-1,32-14 0,17-26-2</inkml:trace>
  <inkml:trace contextRef="#ctx0" brushRef="#br2" timeOffset="22918.3109">10416 12236 54,'27'-8'38,"-5"-12"-3,4 2-4,-13-17-18,6 6-6,-12-10-1,5-2-3,-7-6 0,0-4-2,-10-1 1,0-3 0,-9-8 0,3-1 1,-7-8-1,-4-4 1,-4-6-1,-7-5 0,2-6 0,-6-5 0,-4-8 0,-1-6-1,-6-6 1,-1-9-1,-1-9 2,-6-7-1,-4-12 0,-2-6-3,-4-8 2,1-4-2,-5-4 3,-1-4-3,2 1-1,-4 1 1,-4 3 0,-3-1 0,-1 8 1,-3-2 1,1 5 0,-7 2-1,3 1 2,-3 2-1,0 6 0,-3 1 0,0 7 0,-4 5-1,-2 7 0,-2 10 1,-5 11-2,-8 6 0,-6 13 2,1 9-2,-7 6 2,0 11-2,-2 8 2,-6 5-2,0 7 2,8 9 0,4 3-1,7 7-1,10 4 1,5 6-2,15 5 0,11 2-1,13 4-4,8-13-17,26 16-14,9-11 0,20 6-2,9-5 1</inkml:trace>
  <inkml:trace contextRef="#ctx0" brushRef="#br2" timeOffset="23587.3492">8600 7407 81,'-3'-36'38,"2"14"-2,-10 2 1,11 20-31,-21-5-2,12 17 1,-5 8-2,5 16 0,0 9-2,3 11 1,1 9-1,0 7-1,5 8 1,1 2-1,0-6 1,0-8-1,1-10 0,0-10 0,-2-12 1,1-13 0,-1-23 0,4-11 0,0-22 0,3-14 0,4-18 1,0-10-1,1-15 1,3-2-1,-1 2 1,0 8 0,0 14 0,-1 13-1,1 18 1,3 18-1,5 21 1,3 16-1,10 12 1,11 9-1,12 4 0,19 2 1,16-7-2,12-5-3,16 2-11,1-23-19,23 1-8,-12-11-1,6-7-2</inkml:trace>
  <inkml:trace contextRef="#ctx0" brushRef="#br1" timeOffset="166376.5162">20200 7730 87,'2'-14'36,"-9"3"0,7 11 1,-11 13-32,3 8-1,-4 4-1,0 18 0,-3 3-1,2 6-2,-1 4 2,2 0-2,0-6 1,7-3-1,0-7 0,2-11 0,1-9 1,2-6 0,0-14 0,0 0 0,5-22 0,0-3 0,-1-12 0,0-9 1,2-6-1,2-2 0,-1-6 0,5 2 0,-1 2-1,4 5 1,1 11 0,0 5-2,4 11 1,3 4-1,10 10-2,-4 1-2,12 14-6,-7-11-24,16 9-2,-6-9-1,9 5-1</inkml:trace>
  <inkml:trace contextRef="#ctx0" brushRef="#br1" timeOffset="166744.5373">20585 7803 92,'-27'28'36,"13"0"1,6-13 0,14-5-32,10-10-2,12-3-1,8-11 1,8-5 0,-1-8-2,7-3 1,-6-10-1,-2 4 0,-12-4 0,-9 6 0,-12 1 0,-12 9-1,-16 3 1,-5 11 0,-13 9 0,-7 10-1,-3 10 1,-1 5 0,3 9-1,4 4 1,7 7 0,10-4 0,14 4-2,8-1 1,14-4-3,12-7-2,14 1-5,0-16-27,22 0-3,-2-18 0,12-2 1</inkml:trace>
  <inkml:trace contextRef="#ctx0" brushRef="#br1" timeOffset="167088.557">21219 7486 98,'0'0'37,"-10"8"1,6 19-1,-4 2-33,5 12 0,-5 6 0,3 6-1,-2 5-1,6-1-1,2-5 0,5-11 0,2-9 0,6-13-1,3-19 1,5-16 0,3-18 1,3-13 0,-2-13-1,3-9 1,-2-6-1,-2-1-1,-4 7-1,-5 6-3,3 15 0,-10 3-5,6 26-16,-11 1-15,6 16 1,-10 2 0,16 10 1</inkml:trace>
  <inkml:trace contextRef="#ctx0" brushRef="#br1" timeOffset="168050.612">21735 7567 100,'0'0'37,"0"0"1,0 0-3,6-25-32,11 3 0,6-8-1,0 0 0,1-4-1,0 2 0,-4 1-1,-4 3 1,-8 6 0,-8 5-1,-11 8 1,-7 8 0,-6 8 0,-5 11 0,-11 7 1,1 12-1,-1 7 1,1 6-1,9-1 1,10-2-1,11-5 0,14-7-1,13-13 1,16-12-1,14-14 0,11-9 0,5-12 1,2-7-1,-2-5 0,-7-3 1,-7 3-1,-12 0 1,-13 5-1,-7 8 0,-14 9 0,-4 15 0,-14-3 0,-1 19 0,-3 11 0,-4 9-1,1 4 1,1 6 0,4 0 0,2-3 0,6-7-1,7-6 1,7-17 0,8-8 1,3-15-1,3-12 1,-1-14-1,4-5 1,-4-7 0,2-6 0,-5 0 0,-2 0-1,-1 8 1,-3 5-1,-2 10 0,-2 7 0,1 7 0,-7 17 0,18-12 0,-6 13 0,2 3 0,6 0 1,-1 0-1,6-1 1,1-1-1,0-3 1,3 0-1,-6-2 1,0-1-1,-6 1 1,-1-1-1,-16 4 0,0 0 0,0 0 0,0 0 0,-22 15 0,-3 0-1,-3 4 1,2 0 0,0 6 0,2-4-1,9 3 1,7-5 0,11-5 0,8-2 0,12-6 0,4 0-1,4-1 1,2 3 0,1 0 0,-5 7 0,-5 6 0,-10 9 0,-12 4 0,-6 8 0,-5-1-1,-8 2-1,-5-8-2,12 0-7,-9-24-9,29 1-9,-5-24-11,22-11 0,1-17-2,12-9 3</inkml:trace>
  <inkml:trace contextRef="#ctx0" brushRef="#br1" timeOffset="168410.6326">22764 7349 110,'-17'24'41,"13"-1"1,4-23-1,17 0-36,7-14-1,11-9-1,3-12 0,8-6 0,-2-5 0,-6-2-3,-6-2 0,-7 3 0,-12 3 0,-9 5 0,-12 11 0,-7 10 0,-11 14 0,-2 15 0,-4 14 0,-2 17 0,4 7 0,9 11 0,8 1 0,13-3 0,12-4 0,14-10 0,18-12-2,14-16-5,19 3-9,-5-26-8,19 11-5,-22-17-13,3 6 0,-20-4 0,-18 10 0</inkml:trace>
  <inkml:trace contextRef="#ctx0" brushRef="#br1" timeOffset="169048.6691">20288 8923 85,'28'-14'38,"-18"-4"2,4 13 0,-23-6-25,9 11-4,-14 7-4,-6 8-2,-8 2-1,1 6-2,-5 3 0,2 3-1,6 1 0,5 1 0,8-2-1,9 1 0,6-6 0,10-2 0,8 0-1,4-1 1,1-3 0,2 0 0,-6-2 0,1-1 0,-9-1 0,-3 1 0,-10 0 0,-7 1 0,-4 1 0,-6 0-1,-4 1 0,2-2 0,2-1-2,0-5-1,15-10-1,0 0-5,14-1-11,-4-23-18,24 2 1,-2-15-1,14 0 0</inkml:trace>
  <inkml:trace contextRef="#ctx0" brushRef="#br1" timeOffset="169401.6893">20655 8963 112,'0'0'38,"-2"23"2,-9-14-5,5 15-31,-3 0 0,4 8 0,-1-1-1,2 4-1,4-7 0,8-4-1,6-8 0,8-10 0,6-9 0,7-10-1,5-9 0,3-11 0,5-1 1,-6-8-1,-5 2 0,-4 2-1,-7 3 1,-8 7 0,-5 4 0,-7 7-1,-6 17 1,0 0-1,0 0 1,-15 27-1,8-2 0,0 5-2,7 3-1,0-7-4,19 10-10,-8-27-16,23 3-6,1-23 1,14-5-2</inkml:trace>
  <inkml:trace contextRef="#ctx0" brushRef="#br1" timeOffset="169890.7172">21451 8303 103,'-31'12'40,"9"24"1,-11 2-1,12 20-34,-1 6-1,10 9-1,2 3 0,6 5-2,4-6 2,6-4-3,-2-10 2,6-4-4,2-17 1,-1-9 0,-1-12 0,2-12-1,-12-7 1,18-19 0,-9-3-1,-2-10 1,-2 1 0,4-9 0,-1-2 0,-1-4 0,5 2-1,0 2 0,4 6 0,-3 8 0,5 6 0,-4 13 2,2 9-1,-3 15 0,-5 9 2,-1 10-2,-5 1 2,-2 9-1,-3-3 0,-4-1-2,-5-2 1,-3-9-1,-1-6-1,0-8-1,4-9-4,-3-19-5,15 13-9,2-45-8,16 10-12,0-13 2,16-5-2,0-8 2</inkml:trace>
  <inkml:trace contextRef="#ctx0" brushRef="#br1" timeOffset="170133.7311">21881 8255 107,'-12'13'41,"-11"16"1,9 15 0,-12 4-38,14 9 1,-1 1-1,7 9 0,2-1-1,4-1-3,6-5 1,3-5-2,6-5 0,2-10-4,8-4-2,-6-23-6,15 11-10,-17-31-16,16-1 0,-9-19-1,7-1 0</inkml:trace>
  <inkml:trace contextRef="#ctx0" brushRef="#br1" timeOffset="170300.7407">22130 8617 109,'-19'17'41,"9"10"0,-13 3-1,4 7-36,3 4-1,4-2-3,8 2-1,-3-11-12,23 7-13,-10-18-14,15-1 0,-6-15-1,11-4 1</inkml:trace>
  <inkml:trace contextRef="#ctx0" brushRef="#br1" timeOffset="170951.7779">22265 8492 108,'0'0'41,"-15"0"1,15 0-1,3 14-38,5-4 0,-1 2 0,7 5-1,-3 5 1,1 1-1,-3 6 1,-4 3 1,-2 4-4,-6 1 0,0 1 0,-4 0 0,2-3 0,-3-5 0,5-4 0,1-10 0,2-16 0,0 0 0,18-7 0,-4-16 0,6-8 0,-1-10 0,3-4 0,-3-4 0,1 2-2,-2 2 2,-2 5-2,-6 9 2,-3 13 0,-7 18 0,0 0 0,0 11 1,-5 15-1,-1 1 1,4 5 1,4 0-2,8-7 0,8-3 0,14-13 0,7-9 0,12-8 0,6-14 0,3-4 0,0-9 0,-2-5 0,-7-4 0,-9 3 0,-9 2 0,-9 5 0,-9 9 0,-11 10 0,-4 15 0,-10 6 0,-5 14 0,-5 11 0,4 6 0,0 7 0,2 2-3,6-4 1,6-3-1,13-5-2,3-16-8,25 4-3,-11-27-4,28 7-6,-17-21-12,18-2-2,-7-10 0,-1-3 2</inkml:trace>
  <inkml:trace contextRef="#ctx0" brushRef="#br1" timeOffset="171332.7997">23257 8526 97,'-17'7'40,"17"6"0,0-13-1,14-2-33,11-10-1,11-2-2,2-8 0,5-4 0,1-5-2,2-4 1,-7-4-1,-7 0-1,-9 0 1,-7-1-1,-11 6 0,-6 5 0,-14 7 1,-11 12-2,-5 12 2,-11 13 0,1 14 0,-6 15 1,4 7-1,3 9 1,12 0-1,7-4 1,19-4-1,11-12-1,19-10-1,10-14 0,11-9-1,8-14-3,11 0-8,-7-18-3,16 13-5,-24-22-7,17 18-8,-19-11-5,2 12 0,-19 0 3</inkml:trace>
  <inkml:trace contextRef="#ctx0" brushRef="#br1" timeOffset="171506.8097">23976 8539 91,'-18'9'43,"12"3"2,-14-14-3,18 12-11,2-10-28,-14-15-3,14 15-4,-4-19-1,4 19-8,8-13-5,4 21-6,-20-20-9,8 12-9,0 0-1,0 0 2</inkml:trace>
  <inkml:trace contextRef="#ctx0" brushRef="#br1" timeOffset="206208.7945">1806 10815 78,'-29'-43'39,"-3"3"-3,-16-6-1,-3 13-30,-6-1 0,-1 12-1,-6 10 1,2 13-2,-3 14 0,4 18 0,-2 17-1,4 19 0,0 19 0,2 17-2,8 15 0,8 6 0,12 8-1,15-6-2,15-2 1,12-18-3,20-10-2,-1-32-18,22-4-13,-13-31 0,5-4-2,-15-21 0</inkml:trace>
  <inkml:trace contextRef="#ctx0" brushRef="#br1" timeOffset="206803.8285">559 11839 82,'-32'-16'40,"3"-13"1,29 9-1,7-10-38,30-3 1,23-8-2,12 3 1,14 0-1,4 5-1,3 3-2,-4 3-1,2 7-1,-15 3-2,-3 16-2,-19-8-2,-3 15-1,-17-7 1,3 8 0,-19-7 3,3 4 3,-9-7 1,-2-4 3,-10 7 2,14-20 3,-14 20 0,9-26 0,-9 26 2,12-15-1,-12 15 2,0 0-2,14 23-1,-14-2 0,3 9-1,-3 5 0,4 5 0,-8 2-2,7 3 1,-5-4-2,5-2 0,-7-9-1,8-6 0,-7-5 1,6-8-2,-3-11 3,4-16-1,-3-6 0,3-9 1,1-6-1,-1-4 1,1-9 0,-3 1-1,3 1 0,-2 5-2,-2 9 1,3 3 0,3 10 0,0 4-1,8 9 0,5 3-1,7 5-3,6-7-3,14 12-14,-10-19-15,20 10-1,-9-10-2,6 4 1</inkml:trace>
  <inkml:trace contextRef="#ctx0" brushRef="#br1" timeOffset="207169.8495">2006 11386 70,'-25'22'38,"11"8"0,1-13 0,15 5-31,-2-22-1,28 19-1,1-20-1,10-5-2,3-8 0,7-7 0,1-3-1,-8-1 0,0-3 0,-14 3 0,-12 0-1,-11 6 1,-12 4-1,-11 3 0,-9 9 0,-6 5 0,-5 7 1,-1 9 0,2 7-1,2 11 1,3 3 0,9 4 0,8 2 0,7-6 0,17-1-1,5-9 0,13-7-3,9-13-1,14-3-8,-3-26-12,27 11-10,-17-21-5,9 3-2,-11-12 0</inkml:trace>
  <inkml:trace contextRef="#ctx0" brushRef="#br1" timeOffset="207571.8725">2568 11439 85,'-5'20'39,"13"2"1,4-23 0,9-4-36,16-15 0,7-4-1,2-8-1,4-3 0,-5-3-1,2 1-1,-10 3 0,-12 4 0,-11 7-1,-14 4 1,0 19-1,-30-14 1,-3 18 0,-8 3 0,-6 9 0,-5 7 1,4 6 0,-2 9 0,7 1 0,10 4 1,9 1-1,13-4 0,12-4-1,14-9 1,13-6-2,11-13 0,10-7-2,2-13-6,17 5-9,-12-26-12,14 10-7,-13-10-3,9 3-2,-13-8 1</inkml:trace>
  <inkml:trace contextRef="#ctx0" brushRef="#br1" timeOffset="207955.8944">3257 11229 82,'0'0'41,"4"15"-2,-4-15 2,34-8-35,-12 1-2,12-1 1,1-2-2,3 2-1,0-4-1,-3 7 0,-7 0 0,-6 7-1,-12 6 0,-9 11 1,-15 4-1,-11 14 0,-17 5 0,-5 10 0,-10 5 1,-3 3 0,2-4 0,8-3 1,9-7-2,16-6 2,17-15-2,18-9 1,20-14-2,14-7-1,15-7-1,5-11-4,14 3-7,-12-19-9,17 16-10,-24-14-7,6 8-1,-12-5 0</inkml:trace>
  <inkml:trace contextRef="#ctx0" brushRef="#br1" timeOffset="208394.9195">3851 11481 100,'0'0'41,"5"18"1,-5-18-7,30-15-31,-1-1-1,9-4 0,5-4-2,7-6-1,-1-4 0,-1-6 0,-1 2-1,-8-4 1,-7 3-1,-11-5 0,-11 3 1,-12 6 1,-14 6-1,-15 14 2,-17 14-1,-12 12 1,-9 21-1,-1 15 2,2 11-1,10 12-1,8 0 1,18-3-1,21-5 1,20-8 0,23-13-2,12-14 1,15-9-3,5-13 0,5-6-3,-1-14-6,10 3-4,-17-28-5,10 14-10,-21-25-5,11 5-7,-7-14 0,1-2 1</inkml:trace>
  <inkml:trace contextRef="#ctx0" brushRef="#br1" timeOffset="232300.2869">10754 1101 54,'0'0'37,"0"0"0,0 0-1,22-50-17,-22 50-11,0 0-3,0 0 0,-62-7 0,21 22-2,-2 20 0,-3-5-2,9 11 1,7 0-2,17 1 0,21-10-2,20-12-1,18-4-6,0-10-29,20 0 1,-4-7-1,10 0-1</inkml:trace>
  <inkml:trace contextRef="#ctx0" brushRef="#br1" timeOffset="232984.326">11293 1114 67,'23'-46'38,"-23"46"-1,0 0 2,-28-13-27,1 25-7,-4 18 1,-8 8-1,2 4-1,3 6-2,9 2-1,13-12 0,19-12 0,12-12-1,9-12 0,14-10 1,6-11-1,2-9 1,-50 28 0,53-37-1,-53 37 1,50-42 0,-50 42 0,37-48 0,-37 48-1,0 0 2,31-64-1,-31 64 0,0 0-1,4-50 1,-4 50-1,0 0 1,0 0 0,0 0-1,0 0 0,-1-51 0,1 51 1,0 0-1,0 0 1,0 0-1,66-5 0,-66 5 0,0 0 0,66 13 1,-66-13-1,42 14 0,2 8 0,-16-5 0,-5 8 0,-18 3 0,-1 1 0,-15-6-1,9-2 1,2-21 0,0 0 0,0 0 0,0 0 0,0 0 1,0 0-1,52-35 2,-52 35-2,0 0 1,39-46 0,-39 46-1,0 0 0,0 0 0,56-53 0,-56 53 0,0 0-1,0 0-2,39-14 0,-6 22-3,-1 0-6,12 13-27,-7 4 0,11 3-1,4-4-1</inkml:trace>
  <inkml:trace contextRef="#ctx0" brushRef="#br1" timeOffset="233403.3499">12491 1101 85,'0'0'40,"0"0"0,0 0 1,0 0-23,0 0-14,-22-41-1,-13 52 0,-1 16-1,-3 13-1,7-5 0,5 2-1,15-4 1,10-11-1,19-17 0,-17-5 1,0 0 0,58-33 1,-58 33-2,63-47 1,-63 47 0,71-65 0,-71 65-2,77-74 1,-77 74 0,73-82-1,-73 82 2,65-73-1,-65 73 0,52-55 0,-52 55 0,0 0 1,0 0 0,0 0-2,25-19 1,-39 64-1,1 16-2,-4 18-1,7 0-3,19 0-16,3-15-17,25-18-1,0-27 1,10-10-1</inkml:trace>
  <inkml:trace contextRef="#ctx0" brushRef="#br1" timeOffset="233802.3728">13012 1125 101,'0'0'39,"0"0"3,0 0-3,0 0-34,0 0-2,0 0 1,0 0-1,0 0-1,54-42 0,-54 42 0,50-3 0,-50 3-1,55-1 0,-55 1 0,60-12-1,-60 12 0,53-21-1,-53 21 1,0 0-1,54-43 1,-54 43-1,0 0 0,0 0 1,0 0 2,0 0-1,-69-29 1,47 41-1,-44 17 0,11 13 1,9 7-2,24 3 0,17-4-1,29-6 0,22-17-2,21-15 0,17-7-2,0-16-3,14 0-14,-98 13-19,83-25 1,-83 25 0,82-28 0</inkml:trace>
  <inkml:trace contextRef="#ctx0" brushRef="#br1" timeOffset="234186.3947">13730 1140 95,'43'-51'39,"-43"51"1,0 0 0,0 0-31,-18-18-4,8 31 0,-15 8-1,2 16-1,-9 12 0,8-2-1,-5 4-1,9-1 1,2-12-2,4-8 1,6-6-1,8-12 1,13-14-1,10-14 1,10-11-1,7-11 1,-40 38 0,51-51 1,-51 51-2,55-59 0,-55 59 0,62-63 0,-62 63 0,56-58 0,-56 58 0,48-39 0,-32 25 0,13 17 0,-18 15 0,4 15 0,-15 21 0,0 11 0,0 1-5,8-8-1,16-14-9,-2-16-11,31-2-14,-4-15-2,15-4 0,1-15 1</inkml:trace>
  <inkml:trace contextRef="#ctx0" brushRef="#br1" timeOffset="234554.4158">14723 1185 116,'0'0'42,"0"0"2,0 0-3,-35-51-38,35 51 0,-28-13-1,-7 13 0,-15 2 0,9 13-2,-1 0 0,11 6 0,0 1 0,17 4 0,22-5 0,7-2 0,7-1 0,5-3-2,3 1 2,0-1 0,-1-1 0,-2 2 0,-9 0 0,-7 4 0,-8-1 0,-9 5 0,-8 2-1,-9-1 0,-5 3-1,-2-1 0,0-2-4,-2-11-6,18 3-13,-10-12-17,24-5 2,0-14-2,19-1 2</inkml:trace>
  <inkml:trace contextRef="#ctx0" brushRef="#br1" timeOffset="235240.455">15278 1273 80,'-11'-13'40,"-1"9"-1,-16-4 2,1 7-25,-13 2-10,0 7 0,-9 7-1,-4 6-1,1 7 0,0 5-1,6 0-1,3 1 0,13-3-1,9 1 0,11-6 0,14-2-1,10-11 0,15-5 1,13-10-1,5-4 1,10-3-1,3-9 2,2-3-2,-3-7 0,-5-1 0,-5-2 0,-9 6 0,-10 1 0,-8 1 0,-8 4 0,-4 8 0,-10 11 0,0 0 0,-1 23 0,-8-1 0,5 6 0,0 4 0,7 2-2,7-2-2,11-11-2,22-3-6,-4-22-9,34 2-8,-7-19-13,15-3 2,-1-19-1,6-3 3</inkml:trace>
  <inkml:trace contextRef="#ctx0" brushRef="#br1" timeOffset="235440.4665">16135 1004 85,'0'0'40,"5"-52"3,-5 52 0,0 0-16,-40-6-23,-7 38-1,-2 28 0,-17 25-3,-2 21 1,3 4-3,15-4-1,19-13-4,20-26-1,14-7-10,-8-24-19,21-3-3,-6-20 0,7-10 0</inkml:trace>
  <inkml:trace contextRef="#ctx0" brushRef="#br1" timeOffset="235778.4858">15698 1340 113,'-14'-13'40,"14"13"1,14 7-3,11-6-35,13-2 0,9 1-1,11-3 0,6-5 0,2 0-1,-1 0 1,-4-1-2,-10 3 1,-11 1 0,-8 3-1,-12 4 0,-10 9 1,-10 10-1,-11 7 1,-7 5-1,-3 7 0,-2 2 0,0 5-2,3-4 1,3-4-3,11-9-1,7-15-4,24-4-10,-10-25-12,24-3-9,-8-19 0,15-5 0,-10-15 2</inkml:trace>
  <inkml:trace contextRef="#ctx0" brushRef="#br1" timeOffset="235921.494">16425 1117 118,'0'0'40,"-6"-55"2,6 55-4,0 0-42,-5-61-18,5 61-18,0 0 0,0 0 0,0 0-2</inkml:trace>
  <inkml:trace contextRef="#ctx0" brushRef="#br1" timeOffset="236604.533">16810 1410 116,'-47'23'43,"-10"-3"-1,13 16-6,2-10-33,7 5 0,4-1-1,11 5-1,10-5 0,15 2-1,14-6 0,11-6-1,10-8 1,5-9-1,5-7 0,2-10 1,0-9-2,-6-8 2,-8-3-1,-8-5 1,-12-1-1,-2-4 2,-8 3-2,-7 5 1,-2 7 1,-3 6-1,0 4 0,4 19 0,-5-10 0,5 10 1,8 15-1,2 0 1,5 1-1,3 2 1,5 1 0,3-2 0,-3 0-1,1 3 1,-3 1 0,-5 5 0,-10 1 0,-5 4-1,-7 1 1,-5 2-1,-3-2 0,-2-5 0,0-6 0,4-4-1,12-17 2,0 0-1,22-13 0,9-11 0,12-10 0,9-1 1,8-5 0,5-3-1,2 6 0,-8 5 2,-8 11-2,-9 11 0,-12 17 0,-12 13 0,-18 10 0,-10 14 0,-2 6 0,-5 6 0,8 1 0,1 3-7,24 1-5,4-17-5,38 5-1,0-22-6,47 14-8,1-19-10,37 2-2,22-8 3</inkml:trace>
  <inkml:trace contextRef="#ctx0" brushRef="#br2" timeOffset="314447.9854">9475 8217 81,'10'-1'36,"-10"1"-1,0 0-1,16 20-31,-9-8-1,7 10 1,-5 5-1,3 3 0,-4 0 0,0 2-1,-2-2 1,-2-5 0,-1-3-1,-1-7 1,-2-15-1,0 0 1,1-11-1,0-15 0,-1-5 0,3-9 0,-2-6 0,0-4-1,1 1 0,-2 0 1,2 10-1,0 4 0,-1 14 1,-1 3 0,0 18-1,0 0 1,9 15 0,-3 7-1,0 6 1,2 2 0,6 2-1,3-1 1,4-8-1,2-5 0,7-13 1,5-8-1,2-12 0,4-7 1,-2-7-1,-2-5 1,-1 0-1,-6 0 0,-6 7 1,-3 3-1,-10 9 0,-11 15 0,10 8 0,-11 12 1,0 12-2,-3 7 1,2 7-2,3 0 0,7 2-4,-1-21-11,20 5-18,-6-22-3,13-5 0,-2-20-2</inkml:trace>
  <inkml:trace contextRef="#ctx0" brushRef="#br2" timeOffset="314841.0079">10218 8092 89,'-1'22'36,"-3"-12"1,17 4-2,1-14-32,9-6 0,4-14 0,6-5 0,2-11-1,3-2 1,-10-4-1,1-1 0,-13 4 0,-5 4 0,-11 4 0,-7 9-1,-9 11 0,-8 8 0,-2 10 0,-2 14-1,-3 7 0,8 11 0,-3 3 0,11 8 0,7 1 0,6-3-1,11-6 0,7-13 0,18-10-2,2-19-2,25-9-4,-9-31-16,20-3-11,-5-19 0,7-5-2,-11-15 0</inkml:trace>
  <inkml:trace contextRef="#ctx0" brushRef="#br2" timeOffset="315042.0194">10857 7159 107,'-12'39'38,"-5"12"1,9 28-4,-3 7-31,7 9-3,4 8 1,6-4-2,7-2-3,3-16-3,18-6-12,-2-34-20,14-14-2,0-33 1,6-17 1</inkml:trace>
  <inkml:trace contextRef="#ctx0" brushRef="#br2" timeOffset="315275.0327">11317 6935 114,'-5'68'38,"-11"12"2,10 23-3,-4 6-34,11 3-2,8 0-1,2-2-2,11-8-2,-3-18-2,12-2-9,-11-29-24,7-8-1,-9-23 1,-2-11-2</inkml:trace>
  <inkml:trace contextRef="#ctx0" brushRef="#br2" timeOffset="315459.0433">11154 7547 112,'-23'4'40,"19"10"1,4-14-2,32-3-36,20-10-3,21-15-1,18-1-5,2-13-30,20 4-4,-1-4 0,2 11-2</inkml:trace>
  <inkml:trace contextRef="#ctx0" brushRef="#br2" timeOffset="315620.0525">12208 7665 117,'-23'24'42,"11"-2"1,-4-23-4,12-20-43,13 13-17,-9-23-8,18 9-11,-8-8-1,7 6-3,-1-1 1</inkml:trace>
  <inkml:trace contextRef="#ctx0" brushRef="#br2" timeOffset="328787.8056">8648 4457 89,'0'0'39,"11"-15"-2,-2-7 1,10 8-36,7-4-1,4-1 0,5 0 0,2 0-1,1 1 1,3-3-1,-3-2 0,-5 0 2,-4 2-2,-5-2 1,-11 0 0,-9 5 0,-8 1 0,-10 9 1,-13 7-2,-7 9 1,-1 7 0,-7 8 0,1 7 0,5 6 0,6 4 0,14 0-2,7-1 1,16-9-2,15-7-1,11-15-3,23 3-18,4-28-15,18 0 1,-8-19-2,12 3 1</inkml:trace>
  <inkml:trace contextRef="#ctx0" brushRef="#br2" timeOffset="329084.8226">9442 4034 66,'-19'9'38,"15"11"0,-10-1 1,13 19-14,-5-3-22,5 4-2,2 0 2,3 2-2,1-6 1,2 0-1,1-11 0,1-5 0,-9-19 1,24 5-1,-11-20 0,3-10 0,4-8-1,0-8 1,2-4-1,-5-2-1,8 0-2,-7 4-1,2 16-3,-7 0-2,12 24-21,-13-1-9,9 17 2,-10-2-2</inkml:trace>
  <inkml:trace contextRef="#ctx0" brushRef="#br2" timeOffset="329501.8465">9947 4155 52,'11'-23'35,"2"4"0,-15-8-1,4 12-20,-20-7-2,5 16-2,-14 0-2,0 17-1,-11 6-1,4 13-2,-3 8 0,0 8-2,4 1 1,10 4-2,7-7 0,8-3 0,13-12-1,13-10 1,10-17-1,14-14 0,7-9 0,3-13 1,4-9-1,-4-5 0,-5-2 0,-7 3 1,-9 7-1,-12 5 1,-10 9-1,-8 11 0,-1 15 0,-15 7 0,3 9 0,1 9-1,3 4-1,3 2-1,9 2-1,5-8-2,14 0-2,-1-20-10,23 10-9,-12-25-8,13 6-3,-8-17 2,9 0 1</inkml:trace>
  <inkml:trace contextRef="#ctx0" brushRef="#br2" timeOffset="330042.8774">10454 4011 65,'7'-16'36,"-14"-6"-1,7 22 3,-12-10-22,9 23-9,-6 6 0,7 12-2,-6 8-2,6 6-1,-1 6 0,3 3-1,0-7 1,2-1-2,1-8 1,-2-9-1,2-8 0,-3-21 1,11 4-1,-3-17 1,1-13-1,-2-7 1,1-8-1,1-5 1,-4-7 0,0-2 0,-1-3-1,-4 5 1,0 2-1,4 6 1,-3 7-1,3 8 1,6 9-1,-1 9 0,5 7 1,1 11-1,5 3 1,2 4-1,-1 6 0,-1-1 0,-1 7 0,-3 0 0,-7 2 0,-9 3 0,-7 1-1,-9 0 2,-8 2-1,-4-4-1,-4-3 1,-3 1-1,4-3 1,2-1-1,4 2 1,7 4-1,4 5 1,9 6 0,-1 5 0,3 8-1,4 5-1,3-4 0,8 1-5,-2-19-6,19 7-8,-12-34-8,24 1-6,-7-27-5,14-7 2,-3-24 1</inkml:trace>
  <inkml:trace contextRef="#ctx0" brushRef="#br2" timeOffset="331073.9364">11037 3837 108,'-20'21'40,"-11"-2"1,7 20-5,-6-5-33,5 6 0,2 3-1,3-1-1,10 1 0,9-5 0,9-7-1,9-10 0,10-8 1,7-15-2,1-11 1,8-11 1,-1-9-1,-1-10 1,-6-7-1,-10-2 0,-9 0-1,-8 0 1,-9 10 0,-8 3-1,-9 15 1,-3 8-1,-1 10 1,2 8 0,2 9 0,4 4 0,12 2 0,7-1 0,10-3 0,7-5 0,9-3 1,7-5-1,4-4 1,1 0-1,-2 2 0,-3 1 1,-7 5 0,-3 6-1,-10 3 0,-6 7 1,-8 7-1,-5 1 0,-3 4 0,-2 3 1,-1-5-2,-4-2 1,6-5 0,0-3 0,5-20-1,0 0 1,0 0 0,9-20 0,5-7 0,0-10 0,1-8 0,1-4 0,2 1 0,-6 4 0,1 4 0,1 8 0,-5 6-1,3 10 1,-3 11 0,5 4 0,1 6 0,4 1 0,5 1 1,5-2-1,1 1 0,4-4 0,-3 1 1,0-4-1,-8-1 0,-4 1 1,-19 1-1,12-3 0,-12 3 0,-19 4 0,-1 1 0,-4 7 0,-6 3 0,-1 6 0,-4 6 0,4 5 0,2 2 0,4 1 1,11 1 0,7-7-1,12-8 1,14-7 0,7-13 0,9-12-1,6-12 1,5-10-1,-2-7 1,1-8 0,-6 0-1,-6 2 0,-10 2 0,-7 9 1,-5 9-1,-8 12 0,-3 14 0,-10 9-1,0 12 0,1 5 1,3 4-2,3 3 0,8-1-1,8-10-1,16-7-4,4-20-4,22-3-4,-6-33-7,24 6-4,-14-31-5,16 2-5,-10-18 0,3-1 4</inkml:trace>
  <inkml:trace contextRef="#ctx0" brushRef="#br2" timeOffset="331259.947">12610 3025 111,'-30'40'40,"4"32"0,-9-2 0,6 14-37,3 4 0,2 2-3,5-2 0,5-8-4,11-5-2,-2-19-6,19 8-9,-16-35-6,17 5-7,-15-34-4,14 6-2,-14-24 3</inkml:trace>
  <inkml:trace contextRef="#ctx0" brushRef="#br2" timeOffset="331604.9668">12355 3496 103,'-16'-11'41,"16"11"0,-8 10-1,22-1-33,4-1-4,14-4 1,8-5-2,4-5-1,11-7 1,-3-3-1,1-3 0,-2-1 1,-7-3-1,-6 3 1,-6 4-1,-12 6 0,-3 5 1,-6 11-2,-6 8 0,-7 8 0,-3 5 0,1 5 0,0 6 0,-1 0 0,5-1-3,0-11 0,9-4-3,-9-22-5,32 2-4,-18-32-5,25 8-5,-23-33-6,25 4-4,-16-24-4,4 6 2,-6-9 7</inkml:trace>
  <inkml:trace contextRef="#ctx0" brushRef="#br2" timeOffset="331733.9741">13007 2976 115,'-24'16'40,"-4"-1"0,14 11-3,10-5-41,4-21-9,22 38-10,-9-34-10,28 11-6,2-13-1,13 5 0</inkml:trace>
  <inkml:trace contextRef="#ctx0" brushRef="#br2" timeOffset="332387.0115">13389 3161 107,'-31'33'40,"-16"-9"1,13 16-2,-12-5-31,17 3-5,10-3 0,10-3-2,12-2 1,8-8-2,12-4 0,11-9 0,2-7-1,1-10 0,2-8-1,-2-4 0,-4-6-1,-5-4 2,-5-3-1,-7-1 1,-7-1-1,0-1 2,-4 4 0,0 2 0,-1 5 1,2 3-1,2 3 2,4 8-1,1 6 1,1 8 0,-1 2 0,2 6 1,-1 5-1,0 4 0,-2 4 0,-4 2-1,0 2 0,-3 2 0,-5 2 0,-5 2-1,-4-3 0,0-4-1,-4-1 2,2-4-2,1-11 1,10-11 0,0 0 0,9-18 1,11-10-2,8-9 2,5-10-1,10-5 1,4 0-1,-1 1 2,-1 4-2,-4 11 0,-8 9 0,0 13 0,-14 13 0,-5 13 0,-7 12 0,-6 7 0,-1 7 0,-3 3 0,3 3 0,3-2 0,5-2 0,7-11 0,19 2-7,-2-22-6,24 4-3,-5-25-1,24 11-6,-14-32-6,23 18-4,-18-19-6,1 5 5,-11 3 3</inkml:trace>
  <inkml:trace contextRef="#ctx0" brushRef="#br2" timeOffset="332522.0192">14618 3223 124,'-29'0'41,"14"7"1,2-13-9,13-9-45,22 18-10,-13-29-4,31 23-7,-7-20-6,24 9-5,9-8 1</inkml:trace>
  <inkml:trace contextRef="#ctx0" brushRef="#br2" timeOffset="340790.4921">13751 9380 46,'-17'8'36,"-3"3"1,3 7 1,-10-1-11,12 13-21,1-4 0,12 11 1,-1-8-3,12 2 0,1-8-1,7-7-1,7-13-1,1-10 0,5-15 0,1-8-1,3-6 0,0-1 0,1 5 0,-3 10-1,-2 14 1,-2 15 1,-6 17-1,-4 15 0,-2 10 1,-7 0-1,-1 0-3,-7-15-2,6-7-20,-7-27-14,-7-29 1,1-25-2,1-12 1</inkml:trace>
  <inkml:trace contextRef="#ctx0" brushRef="#br2" timeOffset="341182.5146">13963 8832 92,'4'18'38,"-4"-1"2,8 9-2,-3-3-36,8 4 0,2-2 0,8 2 1,2-6-2,3 1 1,2-5-1,-1-8 0,-3-10 0,0-11 0,-5-9 0,-5-8-1,-6-6 1,-5-6-1,-6-2 1,-5 2-2,-4 0 2,-2 10-1,-2-2 0,0 16 0,5 1 0,9 16 1,-14-5-1,14 5 0,5 22 0,6-12-1,3 9 1,5-6-2,3 2-1,-2-13-2,11-2-2,-12-24-21,10 2-13,-14-16 2,5-4-1,-11-13 2</inkml:trace>
  <inkml:trace contextRef="#ctx0" brushRef="#br2" timeOffset="341648.5412">14015 7990 74,'-8'13'39,"14"18"-1,7-1 1,21 18-29,-6-1-5,20 7 0,0-2-1,14 3-1,-2-8-1,1-4-1,-4-9 0,-2-8-1,-11-9 1,-11-10-1,-10-9 0,-10-9 0,-12-6 0,-5-3 0,-10-4 0,-5-2 0,-5-2 0,-4-1 0,-2-2-1,0 1 1,4 2-1,6 2 1,3 1 0,9 2-1,8 6 1,13 6 0,5 5 0,8 7 0,1 6 1,2 5-1,-2 7 1,-2 9-1,-3 8 0,-7 6 1,-5 6-1,-6 2-1,-4 0 0,-5-9-1,0-2-2,-6-26-6,11-13-29,-22-18 0,13-20 0,-9-24-1</inkml:trace>
  <inkml:trace contextRef="#ctx0" brushRef="#br2" timeOffset="341874.5541">14283 7519 97,'8'35'40,"15"14"1,-3-2-2,19 5-34,-5-1-3,10 2 2,0-8-3,3-7-1,2-5-1,-7-11-2,5-7-1,-11-18-6,7-3-27,-15-20-4,0 0 2,-18-12-1</inkml:trace>
  <inkml:trace contextRef="#ctx0" brushRef="#br2" timeOffset="342075.5656">14692 7580 110,'1'18'39,"13"12"2,-1-16-13,4 14-25,5-8-1,2 0-1,4-3-2,-5-9-3,2 2-2,-7-15-11,6 8-22,-10-7 0,4 0-1,-14-7 1</inkml:trace>
  <inkml:trace contextRef="#ctx0" brushRef="#br2" timeOffset="342777.6058">14565 7261 83,'5'19'37,"-5"-19"0,9 10-1,-9-10-33,14-7 0,-14 7-1,20-16-1,-7 9-1,2 0 0,3 4-1,2-1 0,2 9 0,2 1 0,1 4 1,0 7 1,-1 3 0,4 7 0,-1-1 1,1 6 0,0 0 0,0-1 1,-2-5-1,3 0 0,-6-10 0,-1-6 0,-3-11-1,-10-9 0,-8-14 0,-1-3 0,-6-9 0,-6-2 0,-7-5-1,-2-1 1,-2 4 1,-1 6-1,4 5 1,3 8-1,4 8 0,13 13 0,0 0 0,-1 11-1,12 6 0,5 4 0,3-1-1,1 1 2,1-6-2,-3-6 2,3-9 0,-6-9 0,-1-12 0,-3-7 2,-6-9-1,-3-4 1,-3-1-1,-3-2 0,-1 1 0,-2 7 0,0 11-2,2 5 0,5 20 0,0 0 0,19 3 0,-4 13 0,5 6 0,4 1 0,4 1-1,-1-1-1,7-6-1,-9-11-2,8-2-7,-19-20-19,15 2-9,-16-13 0,3 2 1,-11-16 0</inkml:trace>
  <inkml:trace contextRef="#ctx0" brushRef="#br2" timeOffset="343128.6259">15274 6779 108,'21'18'39,"-9"-18"1,11 2-1,-8-17-33,12-9-1,-3-13-2,3-4 0,-4-7-1,-3-5-1,-4 1 0,-7 1-1,-11 10 0,-9 5 0,-7 8 0,-8 10-1,-6 9 1,-3 12 0,-1 12 0,6 11 1,6 10-1,8 15 2,10 6-1,13 5 2,8-3-1,11-6-2,9-12 0,7-19 0,4-23 0,2-31-9,18-9-17,-19-31-15,12-4-1,-11-22 0,5 1-1</inkml:trace>
  <inkml:trace contextRef="#ctx0" brushRef="#br2" timeOffset="343256.6332">15935 6077 127,'-11'27'39,"7"-10"-6,4-17-32,4-12-41,18-10-2,13-16-2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1212190"/>
              </p:ext>
            </p:extLst>
          </p:nvPr>
        </p:nvGraphicFramePr>
        <p:xfrm>
          <a:off x="214283" y="685800"/>
          <a:ext cx="8750332" cy="41148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molecules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atoms form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WHY atoms and molecules behave as solids, liquids and gases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“Kinetic Theory of Matter” is and how to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“buzzwords” for the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happens to atoms and molecules when they change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49 to 53 as homework and then have some time in class on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– and the availability of “group strength”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Close with a quick quiz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practicing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78440" y="1059840"/>
              <a:ext cx="563760" cy="1962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66920" y="1054440"/>
                <a:ext cx="581040" cy="198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516110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dirty="0" smtClean="0"/>
                        <a:t>Ecology Project Due 9 August 2013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Presenting </a:t>
                      </a:r>
                      <a:r>
                        <a:rPr lang="en-NZ" smtClean="0"/>
                        <a:t>researched information</a:t>
                      </a:r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30200" y="2907720"/>
              <a:ext cx="5746320" cy="2311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0840" y="2900880"/>
                <a:ext cx="5759640" cy="232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527120" y="3333240"/>
              <a:ext cx="3125160" cy="573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12720" y="3317760"/>
                <a:ext cx="3148920" cy="60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1760" y="263160"/>
              <a:ext cx="8447760" cy="5238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360" y="252360"/>
                <a:ext cx="8466480" cy="526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79280" y="295920"/>
              <a:ext cx="8452440" cy="4714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600" y="279720"/>
                <a:ext cx="8473680" cy="473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11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39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1562</TotalTime>
  <Words>149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161</cp:revision>
  <dcterms:created xsi:type="dcterms:W3CDTF">2006-08-16T00:00:00Z</dcterms:created>
  <dcterms:modified xsi:type="dcterms:W3CDTF">2013-08-21T03:33:58Z</dcterms:modified>
</cp:coreProperties>
</file>