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4" r:id="rId40"/>
    <p:sldId id="35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9T23:03:22.83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11584 3720 66,'0'0'36,"14"-1"-1,-14 1 0,4 20-29,-5 1 0,2 13-1,-8-2 1,4 6-1,-2-6-1,9 0 0,1-19 0,20-17 0,10-28-1,19-30 0,26-26-1,24-29 1,19-24-2,16-21-3,14 0-12,-6-17-25,2 13 0,-25 8-2,-16 28 0</inkml:trace>
  <inkml:trace contextRef="#ctx0" brushRef="#br0" timeOffset="638.0365">11552 4804 51,'0'0'34,"0"0"-2,0 0 1,3-14-27,-3 14 0,0 0-1,11 30 2,-11-3 0,4 19-2,-4 2 2,0 12-3,-1-1 2,4-1-1,6-19 0,15-26-1,15-37-2,35-40 1,30-43-4,26-35-1,49-22-33,2-32-3,11-1-3,-18-1 0</inkml:trace>
  <inkml:trace contextRef="#ctx0" brushRef="#br0" timeOffset="1426.0816">12339 6295 74,'0'0'36,"2"-11"-1,-2 11 2,0 0-30,0 0-1,7 19-1,-11 8 2,1 14-1,-7 9-1,5 9 1,-4-1-3,7 0 3,1-16-3,14-19 2,21-36-3,25-37-2,35-41 1,32-38-2,32-25-5,10-36-34,22-9 0,-11-17-3,-8 9-1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9T22:29:11.1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9T22:31:19.538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1917 1080 65,'29'-44'36,"-29"44"0,0 0 1,0 0-20,0 0-14,0 0 1,0 10-1,0 21 0,-3 12-1,0 12 0,0 13 0,-7 13-1,-1 9 0,-4 4 1,3 0-2,-4-16 1,5-8-1,2-14 1,1-14-1,8-20 1,0-22 0,17-18 0,0-18 0,5-18-1,-2-13 2,2-12-1,3-16 0,-12 45 0,-2 0 0,-2-1 0,1-1-3,-2 6 3,3 1-3,-11 45 2,14-78-1,-14 78 2,10-59-1,-10 59 1,0 0 0,19-45-1,-19 45 2,27 1-2,12 16 2,4 13-4,17 7 3,5-6-2,9-7 2,-74-24 0,80 6 0,-80-6 0,73-17 0,-73 17 1,76-25-2,-76 25 1,59-34-2,-59 34 2,53-28-1,-53 28 0,0 0 0,47-11-1,-37 33 1,-10 16 1,-10 17-1,-9 18-3,4 8 0,3 2-2,9-10-7,25-15-20,-2-20-8,21-10 1,0-14-2</inkml:trace>
  <inkml:trace contextRef="#ctx0" brushRef="#br0" timeOffset="344.0197">3224 1274 99,'-18'-18'38,"2"17"2,-15 11-2,5 10-34,-6 12-1,3 13 1,-1 3-2,8 9-1,7 4 1,11-2-1,8-10 0,14-5 0,12-16 0,11-14-1,7-18 0,9-15 2,-1-16-1,-3-11 0,-4-7 0,-10-8 1,-9 1-2,-15 3 1,-11 8 0,-13 8-2,-12 10 1,-6 14-2,-5 10 0,-3 5-3,8 9-2,3-6-23,24-1-11,0 0 1,21 7-1,-21-7 1</inkml:trace>
  <inkml:trace contextRef="#ctx0" brushRef="#br0" timeOffset="565.0323">3758 850 99,'41'-52'40,"-41"52"2,0 0-1,19-1-38,-35 49-1,-8 36 1,-12 23-1,13 17 0,-3 8-3,5-7-2,12-5-10,3-31-25,23-7-3,-2-23-1,14-11 1</inkml:trace>
  <inkml:trace contextRef="#ctx0" brushRef="#br0" timeOffset="954.0546">3949 1409 104,'16'21'39,"2"-6"1,19 2-1,10-12-36,8-4 0,9-8 0,2-9-1,3-6 0,-2-5-1,-6-6 0,-12-5 0,-49 38 0,0 0-1,43-67 2,-43 67-1,0-45 2,0 45-2,0 0 1,-49-41-1,-12 34 1,-4 14-1,-8 10-1,4 15 1,3 12-2,23 17 1,19-1-1,35-8 1,21-13-3,16-5-2,22-6-7,5-19-28,23-6-1,-7-9-1,11-3 1</inkml:trace>
  <inkml:trace contextRef="#ctx0" brushRef="#br0" timeOffset="1232.0705">5133 1161 117,'-39'3'41,"-8"7"0,-4 8 0,-8 3-38,8 9 0,1 6 0,9 2-1,8 1-1,11-2 2,16-1-3,12-3 0,21-5 0,11-7-2,14-8 0,8-11-4,15-1-7,-7-19-15,17 3-13,-9-13 1,4-1-2,-14-9 1</inkml:trace>
  <inkml:trace contextRef="#ctx0" brushRef="#br0" timeOffset="1607.0919">5590 1169 118,'-21'16'42,"-11"11"1,-2 9-1,-9 8-39,21 0 1,4-4-1,12-5-3,11-7 0,10-6 0,15-5 0,7-10 0,10-7 0,6-10 0,1-9 0,3-5 0,-4-8 0,-1-6 0,-4-6 0,-48 44 0,38-44 0,-38 44 0,0 0 0,54-63 0,-54 63 0,42-41 0,-38 28 0,-4 13 0,-4 19 0,-1 8 0,-8 5 0,-1 10 0,3-1-5,8-11-8,24-3-9,-11-16-8,25 1-11,1-14-1,15-3 0,3-18 3</inkml:trace>
  <inkml:trace contextRef="#ctx0" brushRef="#br0" timeOffset="1840.1053">6652 738 119,'0'0'42,"0"-45"0,0 45 1,0 0-38,0 0-1,-48 18-4,6 55 0,-5 31 0,3 15 0,3-1 0,20-13-5,23-13-17,-2-26-13,29-21-7,-4-15 0,13-5 1</inkml:trace>
  <inkml:trace contextRef="#ctx0" brushRef="#br0" timeOffset="2373.1358">6616 1179 108,'0'0'39,"-16"9"1,16-9-1,20 7-36,9-6 1,5-2 0,13-2 0,-47 3 0,59-7-2,-59 7 0,63-15-1,-63 15 0,66-16 0,-66 16 2,56-27-3,-56 27 0,47-29 0,-47 29 0,0 0 0,0 0 0,23-46 0,-23 46 0,-46 2 0,0 10 0,-9 13 0,-8 9 0,7 18 0,0 6 0,26 7 0,22-10 0,41-19 0,24-14-4,8-22-12,31-7-23,-3-19-2,17-5 0,-58 9-1</inkml:trace>
  <inkml:trace contextRef="#ctx0" brushRef="#br0" timeOffset="2705.1547">7614 1053 123,'9'-49'43,"-9"49"2,0 0-1,0 0-44,-103-11 0,54 30 0,-11 11 0,13 8 0,20-9 0,34-6 0,23-12 0,26-5 0,0-5 0,-1 2 0,-4 1 0,-6 4 0,-11 4 0,-16 9 0,-17 3 0,-15 6 0,-15 3 0,-6-1 0,-5 0 0,1-6 0,16-1-11,-5-19-9,41-2-5,-3-15-6,40-2-11,7-5-2,24-3 2,6-1 3</inkml:trace>
  <inkml:trace contextRef="#ctx0" brushRef="#br0" timeOffset="2855.1633">8179 1362 131,'-40'19'41,"-3"-6"-5,13-9-13,30-4-46,-7-17-7,21 13-13,-2-2 1,17 7-2,5 3 2</inkml:trace>
  <inkml:trace contextRef="#ctx0" brushRef="#br1" timeOffset="7727.442">2172 1785 52,'0'0'30,"0"0"2,0 0-4,0 0-19,10 7-2,-10-7-3,0 0-1,14 5-2,-4-2 1,2-2 1,4 3-1,-2-1 1,7-1-1,-4 0 1,7 0-1,-4-1 1,8 1-2,-3 1 1,5-1-2,0 1 1,2 0 0,3-1-1,-3 0 0,7 2 0,-2-3 1,1 1-2,5-1 1,-3-2 0,4 2 0,3-2 1,2 1-1,1-1 0,5 1 1,-2 0-1,4 1 1,1 0 0,3 1-1,-2-2 1,4 2-1,-1-3 0,1 1 0,2 0 0,0-1 0,1-1 0,2 1 1,-1 0-1,1 0 0,2-1 0,-3 2 0,3-5 1,-2 3-1,-2-2 1,1 1-1,-1 1 1,1-1 0,3-1-1,1 2 1,-5 1-1,3 1 0,-2 0 0,-1 0 1,-2 0-1,-1-1 1,0-1-1,-1 2 1,1-4 0,3 1 0,4-3 0,-2 3-1,1-1 1,-1 1-1,-2 0 1,0 1-1,-3 1 0,-3 1 1,-2 0-1,0 1 0,-4-1 1,6 1-1,-2 0 0,0 1 1,2-2-1,0 0 0,-1-2 1,-3 1-1,3 0 0,1 0 1,-7-1-1,1-1 0,0 1 0,-2 1 0,-1 0 0,1 0 0,0-2 0,-1 2 0,1-1 0,-2 0 1,1-1-1,-6 0 0,2 2 0,-2-2 0,-3 0 0,-6-1 0,-4 3 0,-3-2 0,-7 2 0,-3-2 0,-5 2 0,-14 1 0,13-1 0,-13 1 1,0 0-1,0 0 0,0 0 0,9-3 0,-9 3 0,12-2 0,-12 2 0,14-1 0,-14 1 0,17-1 0,-17 1 0,16 0 0,-16 0 0,11-1 0,-11 1 0,0 0-1,0 0 0,0 0-1,11 7-6,-11-7-25,0 0-3,0 0 1,4 15-4</inkml:trace>
  <inkml:trace contextRef="#ctx0" brushRef="#br2" timeOffset="122102.9839">1627 2502 63,'5'-12'35,"-5"12"-1,0 0 0,-22 7-29,8 18 0,-7 8 0,1 17 1,-5 5-1,-1 18 0,-4 5-1,0 13 0,-2 3-1,-2-2-2,1-8 1,7-9-1,-3-14 0,9-8-1,2-23 2,9-12 0,9-18-1,4-30 2,8-19-2,5-11 1,8-17-1,2-16 0,6-15-1,3-10-1,2-3 1,1 1-2,-4 15 3,2 11-2,-4 16 1,0 23 0,-4 19 1,-1 28 0,-4 26 0,4 21 2,-4 18-2,1 18 1,-2 14-1,0 10 0,-2 11 0,-4 3 0,2-2-1,-6-2-2,-1-10 0,-2-16-2,-1-7-3,-13-31-15,8-2-17,-15-34-1,11-9 2,-23-18 1</inkml:trace>
  <inkml:trace contextRef="#ctx0" brushRef="#br2" timeOffset="122251.9924">1464 3032 116,'-34'-15'37,"19"16"1,8-16-10,22 11-25,26-7-4,16-10-4,31 6-32,2-11-1,22 2 0,2-6-2</inkml:trace>
  <inkml:trace contextRef="#ctx0" brushRef="#br2" timeOffset="122913.0302">3110 2705 95,'-3'-15'39,"3"15"-1,-12 6 0,-5 18-36,1 5 0,1 13 0,-4 3-1,-2 8 0,0 3 0,1-4 0,3-4 0,3-6 0,5-12-1,5-7 1,3-14-1,1-9 1,9-23-1,1-2 1,2-13-1,4-7 1,2-7 0,1-3-1,-1-2 0,-3 3 1,0 9 0,-1 7-1,-3 10 1,-2 9 0,0 9 0,-9 10 1,15 19-1,-3 4-1,-2 5 1,5 4-1,4 2 1,2 0-1,4-3 0,9-10 0,3-9 0,8-8 0,6-13 0,3-8 0,2-14 0,-3-3 1,-1-4-1,-4 2 1,-12 4-1,-8 5 0,-9 11 0,-19 16 1,7 10-2,-16 16 1,-7 12-1,-4 6-1,2 8 1,-1 3-2,6 3 0,2-11-3,18-1-2,1-26-6,26 4-25,0-27 1,18-1 0,0-24-1</inkml:trace>
  <inkml:trace contextRef="#ctx0" brushRef="#br2" timeOffset="123221.0479">4099 2718 98,'-17'-28'39,"0"24"1,-17-7 0,5 30-32,-7-1-4,2 11 0,2 7-2,7 9 0,3 1-1,15-2 0,8 4-1,13-10 0,10-6 1,8-10-1,12-11 0,5-11 0,2-18 0,2-6 0,-3-9 0,-10-8-1,-10-4 1,-10-1-2,-13 0 1,-11 4-1,-11 12 0,-11 3 1,2 9-3,-4 5 0,12 13-5,-5-10-24,21 10-5,22-5 1,8 1-3</inkml:trace>
  <inkml:trace contextRef="#ctx0" brushRef="#br2" timeOffset="123448.0608">4761 2042 110,'-35'24'40,"4"32"0,-14 1-11,3 29-24,-2 11-1,7 12-1,-2 4-2,9-2-1,8 2-3,8-19 0,14 1-9,2-34-26,21-6-2,0-26 1,15-16-2</inkml:trace>
  <inkml:trace contextRef="#ctx0" brushRef="#br2" timeOffset="123815.0818">4741 2747 103,'1'27'39,"-1"-6"2,19 7-2,-2-19-36,20 0 0,11-7 0,5-6 0,5-4-1,0-6-1,-5-8 0,-4-4 1,-10-2-1,-13-5 0,-10 0-1,-15 0-1,-10 3 2,-16 7 0,-9 8-1,-13 10 1,-9 12 0,-2 14 0,-7 10-1,8 11 2,1 5-1,16 2-2,16 2 1,18-2-1,23-8-1,21-16-3,21-1-3,11-26-25,30 6-6,-2-23 0,11 2-2</inkml:trace>
  <inkml:trace contextRef="#ctx0" brushRef="#br2" timeOffset="127563.2962">5791 2630 57,'10'-15'34,"-7"-3"0,3 6-1,-20-7-21,14 19-2,-24-12 0,8 21 1,-15 1-4,-2 7-1,-5 3-3,1 13 1,1 0-2,6 1 0,7 4-1,10-2-1,11-4-1,10 0 0,12-4-1,12-13-3,19 8-6,-4-20-25,18 6-1,-1-23 1,10 4-2</inkml:trace>
  <inkml:trace contextRef="#ctx0" brushRef="#br2" timeOffset="127939.3177">6243 2603 91,'-24'2'37,"4"13"0,-7-4 1,10 15-32,-7 0-3,9 8 1,-5-1-1,9 6-1,4-2 0,6 1-1,10-9 0,13-8 0,8-9 1,11-11-1,7-14 0,8-8-1,1-12 2,4-10-1,-1-3-1,-8-4 0,-9 2 1,-6 2-2,-11 9 2,-7 5-2,-10 10 1,-9 22-2,0 0 2,-14 4 1,0 18-2,3 9 2,2 7-4,4-1 0,10 8-7,0-17-25,24 1-2,2-20-1,20-3-1</inkml:trace>
  <inkml:trace contextRef="#ctx0" brushRef="#br2" timeOffset="128156.3301">7383 1986 101,'0'0'37,"-33"4"1,10 32-1,-12 10-34,-1 16 0,-5 11-1,3 7 0,1 3-2,3 3 0,15-2-5,-2-12-16,24-2-16,-3-21 1,24-8-1,-1-19-2</inkml:trace>
  <inkml:trace contextRef="#ctx0" brushRef="#br2">7366 2503 95,'13'7'35,"11"8"2,4-13-1,19 0-34,1-7 1,13-4 0,-4-9-1,3-2-1,-6-4 1,-7-4-1,-15-2 0,-10 4 0,-22 0 1,-15 10 0,-19 8 0,-13 10 0,-12 11 0,-7 11 1,0 13-1,2 6 1,11 4-1,15 1 0,21-1-2,20-7-2,31 1-8,12-21-26,40 2-4,6-22 1,31-2-4</inkml:trace>
  <inkml:trace contextRef="#ctx1" brushRef="#br2">10741 8554</inkml:trace>
  <inkml:trace contextRef="#ctx0" brushRef="#br2" timeOffset="128883.3717">9155 2404 90,'20'-26'39,"-13"-5"-1,3 18 1,-10 13-36,-11 9 1,-6 15-1,-2 16 1,-5 7-3,0 9 1,-2 4-1,2 1 1,10-2-3,5-11-1,14 0-10,5-25-25,22-4-2,-2-28 1,19-6-3</inkml:trace>
  <inkml:trace contextRef="#ctx0" brushRef="#br2" timeOffset="129050.3813">9248 1917 100,'-27'-9'38,"0"5"-3,15 10-3,14 6-43,-2-12-25,39 16 0,-3-12-3,19 11 3</inkml:trace>
  <inkml:trace contextRef="#ctx0" brushRef="#br2" timeOffset="129388.4006">9796 2130 89,'-21'24'38,"-18"-7"1,5 12 1,-12-3-34,6 4-1,-2-5 0,9 6-2,5-4-1,9 4 0,13-6-1,15-5-1,13 0 1,14-3-1,12-5 0,1 2 0,3 1 0,-3-3 0,-6 4 0,-10 0 2,-15 6-1,-18 7 1,-18-2-2,-17 8 3,-7-3-2,-9 1 0,-1-5-2,1-3-2,8-2-2,2-23-19,26 12-14,-4-21-3,19 9 0,9-35-1</inkml:trace>
  <inkml:trace contextRef="#ctx0" brushRef="#br2" timeOffset="135888.7724">11229 2244 44,'3'-16'32,"-8"-8"1,5 9-1,-14-12-21,9 16-1,-13-14 2,4 18-2,-10-2-3,-1 9-1,-12 3-2,4 13 0,-6 2-2,2 18 1,1 3-2,4 8 0,5 2 0,9 3-1,12-4 1,12-2 0,12-8-1,11-12 0,14-15 0,9-12 0,9-15 1,6-11-1,1-14 1,-3-9-1,-6-3 1,-7-1 0,-9 2 0,-12 6 0,-11 10-1,-12 9 1,-10 15-1,2 12 0,-27 20 0,6 15 0,3 12 0,2 4-2,10 15-4,-2-8-30,27 8-2,5-17 2,20-2-4</inkml:trace>
  <inkml:trace contextRef="#ctx0" brushRef="#br2" timeOffset="136388.801">12820 2140 77,'0'-23'37,"0"23"-1,-13-8 1,13 8-29,-28 9-2,10 11 1,-11 2-3,-1 9-1,-1 7-1,3 7 0,-1 1-1,7 4 0,9-3-1,10-5-1,16-6-2,13-9-3,25-1-12,3-23-19,18 1 2,1-19-3,13 0 2</inkml:trace>
  <inkml:trace contextRef="#ctx0" brushRef="#br2" timeOffset="136730.8206">13296 2171 96,'-36'-2'37,"4"23"1,-15 2-1,10 18-33,-7 4-1,8 7 0,3 4-1,14 0 1,9-4-2,11-7 1,21-13-2,13-11 2,11-14-2,11-16 1,9-12-1,0-12-1,-4-15 2,-6-4-2,-12-8 2,-11 3-2,-17-1 1,-15 7 0,-14 10 0,-15 7 0,-5 16-1,-8 8 1,0 7-2,4 9 1,10 8-3,7 0-2,25 11-10,4-15-21,26 10 1,3-16-1,25 9 0</inkml:trace>
  <inkml:trace contextRef="#ctx0" brushRef="#br2" timeOffset="137234.8494">13800 2264 97,'-11'24'37,"-13"-8"0,5 14 0,-8-1-34,5 1-1,0-3 0,4 3 0,1-3-1,8-4-1,2-1 1,6-9-1,1-13 0,17 4 0,0-13 0,4-11 1,5-11-1,0-4 1,2-10 0,-1-4-1,-2 3 1,-5 1 0,-4 7 0,-5 6-1,-6 12 1,0 9 0,-5 11-1,0 0 1,-9 24-1,8-5 0,4 4 0,6 3 0,7-8 0,5 0 1,9-12 0,6-7-1,6-8 1,4-8 0,1-3 1,-4-7-1,-5 1 0,0 1 0,-10 3 0,-4 6-1,-8 4 1,-5 10-1,-11 2 0,1 21 1,-8 5-2,-5 11 1,2 7-3,-2 4 1,5 7-3,-2-11-8,18 12-25,1-23-2,18 3 1,-1-26-1</inkml:trace>
  <inkml:trace contextRef="#ctx0" brushRef="#br2" timeOffset="137740.8783">14773 1687 112,'-19'33'40,"-10"9"0,11 21-3,-5 1-34,5 15-2,2 2 2,2 10-2,7-4-1,5-3 1,2-7-1,6-11 0,-2-13 0,4-13 2,-1-15-2,4-20 0,-11-5 0,22-31-1,-11-3 2,2-13-3,0-9 3,3-7-3,6-1 2,-3 3 0,4 10-1,-1 5 1,-1 14 0,2 8 0,-2 16 0,-4 12 1,-3 12-1,-5 11 1,-4 3-1,-6 12 1,-3 3-1,-7 4 0,-6 0 1,-5-2-1,-3-6 0,-5-5-1,-1-10 0,0-12-1,7-9-1,7-19-3,17 14-12,-6-48-20,24 14-1,1-18 1,22 11-1</inkml:trace>
  <inkml:trace contextRef="#ctx0" brushRef="#br2" timeOffset="137924.8889">15144 2152 104,'6'32'40,"-15"-8"-1,6 15 1,-12-5-36,1 9 0,-8-2-1,2 3 0,0 2-3,2-6 0,7 2-4,3-16-1,22 10-32,-1-29-2,21 0 1,-2-25-3</inkml:trace>
  <inkml:trace contextRef="#ctx0" brushRef="#br2" timeOffset="138361.9139">15445 1891 109,'-12'-9'39,"-8"5"0,9 15-1,-1-2-36,13 7-2,8 3 1,7 5-2,2 4 1,1 4-1,-1 2 2,-4 6-2,-4 0 2,-7 6-1,-9-1 1,-7 2 0,-4-3 1,2 1 0,-2-7-1,3-4 0,-1-7 1,8-9-1,7-18 0,0 0 0,24-15-1,-4-11 1,4-9 0,5-4-1,2-5 1,2-3-1,-4 6 0,-4 3 0,-3 14 0,-6 4-1,-2 14 1,-14 6-1,12 20 0,-13 5 0,1 10-2,-1 4 0,6 9-3,3-7-3,24 11-27,-7-19-3,25 5 2,0-22-2</inkml:trace>
  <inkml:trace contextRef="#ctx0" brushRef="#br2" timeOffset="138742.9357">16238 2182 114,'-35'-22'40,"8"18"1,-16-4-4,5 20-33,-4 5-2,8 11 1,3 4-2,7 5 0,10 2-1,8 0 1,9-4-1,8-5 0,10-10 0,5-8 0,4-14 1,9-12-1,-3-10 0,3-10 0,-3-5 0,-2-6 0,-1 4 0,-5-3 0,-5 13-1,-8 3 1,-6 17 0,-9 11-1,0 0 1,-2 27-1,-9 4 0,4 6 0,0 5-2,4 1 0,8-3-2,5-10-6,23 3-27,-5-27-1,23 4 0,-5-30 0</inkml:trace>
  <inkml:trace contextRef="#ctx0" brushRef="#br2" timeOffset="138945.9473">17006 1730 101,'0'0'38,"-33"22"3,9 19-3,-17 13-32,8 4-3,-1 9 0,-1 8-3,5 1-1,2 2-2,12 1-2,-7-24-20,17 12-13,-8-21 0,14-1-1,-11-26 1</inkml:trace>
  <inkml:trace contextRef="#ctx0" brushRef="#br2" timeOffset="139261.9653">16615 2034 105,'0'0'38,"0"0"1,14 23-2,4-12-35,9-1 1,8-3-1,7-2 0,5-3-1,6-4 0,-1-3 0,-3-3 0,-6 1 0,-3 2-1,-10 0 1,-4 5 0,-11 4 0,-6 8 0,-8 6 0,-7 10-1,-2 4-1,-6 10-2,3 5-2,-6-8-8,13 14-25,-10-17-2,21 4 0,-5-25-2</inkml:trace>
  <inkml:trace contextRef="#ctx0" brushRef="#br2" timeOffset="139413.974">17304 1817 110,'-8'-39'40,"-16"8"1,6 15-4,-6 14-67,-7-3-7,21 13-3,-1 0 0</inkml:trace>
  <inkml:trace contextRef="#ctx0" brushRef="#br2" timeOffset="140306.0251">17701 1965 91,'0'0'39,"1"-25"-1,-1 25 3,-27 4-36,6 10-1,-8 3 0,1 14-2,-10 5 1,4 10-2,2 2 0,11 4 0,8 1 0,10-5-1,15-6 0,13-11 1,15-9-1,5-14 0,6-13 0,3-15-1,-3-10 1,-4-9-2,-6-2 1,-12-10-1,-8 1 1,-10-3 1,-4 8-1,-9 7 2,-3 6-1,-6 8 2,0 7-2,1 12 2,-1 6-1,4 12 0,4 2 0,5 2-1,6 3 1,5 0-2,7-1 2,5-5-1,6 3 1,2-3-2,-4-5 2,4 0 0,-7-2-1,-3-1 1,-8-3 0,-3 0-1,-12-3 1,0 0 0,-12 16-1,-6-1 0,-7 2 0,0 4 0,1 3 0,0 4 0,6-4 0,4 1 0,14-8 0,0-17 0,29 3 0,0-15 0,8-8 1,-1-7-1,4-3 1,-1-7-1,-2 6 1,-7 1-1,-4 8 0,-6 4 0,-7 11 0,-13 7 0,4 17 0,-10 5 0,-1 13 0,-6 6-1,9 10-3,2 1-2,17 11-13,-10-21-20,28 10-3,1-22 0,18 1 1</inkml:trace>
  <inkml:trace contextRef="#ctx0" brushRef="#br2" timeOffset="140446.0331">18638 2429 107,'-37'3'34,"-1"2"-31,11-1-2,4-8-41,23 4-1</inkml:trace>
  <inkml:trace contextRef="#ctx0" brushRef="#br2" timeOffset="140997.0646">19594 1669 73,'13'-19'33,"-9"3"-6,-8 4-25,4 12-33,-16-5-2,5 12 1</inkml:trace>
  <inkml:trace contextRef="#ctx0" brushRef="#br2" timeOffset="141411.0883">19651 1549 86,'5'-15'37,"-5"15"1,9-18 0,1 11-32,-10 7-1,0 0-1,0 0-1,-7 18-1,-3 7 1,-4 12-2,-8 9 1,-2 18-1,-8 5 0,-1 14-2,-1-2 2,2 3-2,6-6-1,7-6-1,12-8-2,10-27-7,20 3-26,-2-31 0,22-4 1,-6-25-3</inkml:trace>
  <inkml:trace contextRef="#ctx0" brushRef="#br2" timeOffset="141715.1057">20048 1463 81,'20'-4'38,"-20"4"-1,0 0 1,-1 20-31,2-2-4,-7 7 1,3 11 0,-7 9 0,0 6-2,-5 9 0,-4 11 0,-1 3-1,-4 0-3,3-2 1,-1-2-3,7-2-5,-3-21-17,19 4-13,-3-28 0,13-3 0,-11-20 2</inkml:trace>
  <inkml:trace contextRef="#ctx0" brushRef="#br2" timeOffset="141868.1144">19813 1950 102,'-36'-29'40,"14"15"1,1-3-2,21 17-35,6-10-2,28 4-1,21 0-5,7-10-31,30 9-4,4-6 0,17 6-1</inkml:trace>
  <inkml:trace contextRef="#ctx0" brushRef="#br2" timeOffset="142222.1347">21097 1835 99,'11'-6'38,"-11"6"2,-11 28-3,-9 3-35,3 2-1,-9 6 0,2 7 0,-4 4-1,1 5-2,8 0-2,3-17-6,18 5-28,1-22 1,21-3-1,2-22-1</inkml:trace>
  <inkml:trace contextRef="#ctx0" brushRef="#br2" timeOffset="142383.1439">21079 1590 102,'-28'-33'36,"4"11"-1,11 7-4,13 15-67,26-7-1,13 18 1,4 2-3</inkml:trace>
  <inkml:trace contextRef="#ctx0" brushRef="#br2" timeOffset="142684.1611">21704 1762 109,'-28'7'39,"-20"-4"2,5 11-2,-6-3-35,2 7 0,0-2-2,13 1 0,6 2-1,19 1 0,18-3 0,20-1-1,20-6 0,12 3 0,7 3 1,3 0-2,-6 0 2,-8 6-2,-18 5 2,-19 2-2,-22 6 1,-23 2-1,-13 4-1,-12-3-1,2 11-12,-12-17-24,12 4-1,-5-17 0,17 5-2</inkml:trace>
  <inkml:trace contextRef="#ctx0" brushRef="#br2" timeOffset="143669.2174">1433 4121 97,'0'0'39,"-18"-5"0,18 5-2,27-25-34,2 7 0,13-3-1,13 3 1,5-1-1,2 7-1,0 4 0,-5 8 0,-12 10 0,-15 16 0,-25 14 0,-20 13-1,-23 10 1,-14 9 1,-11 6-1,-5 2 0,2-4 0,2-11 0,16-8 0,16-12 0,23-14 0,19-13 0,19-14-1,23-12 0,17-8-1,8-12-2,18 2-4,0-17-18,15 14-14,-8-7-1,12 11 0,-18-2-2</inkml:trace>
  <inkml:trace contextRef="#ctx0" brushRef="#br2" timeOffset="144457.2625">3227 4248 88,'-29'-14'38,"2"12"-1,-7 0 2,1 11-33,-5 5-4,3 11 0,3 7-1,3 9 1,7 4-1,7 3 0,11-2 0,12-1 0,14-7 0,12-6 0,8-15 0,9-7 0,5-17 0,2-12 0,0-12 0,-6-12-1,-3-6 0,-12-7 0,-8-1 0,-13 1 1,-9 2-1,-10 9 0,-11 9 0,-6 12 0,-8 5 1,-1 12 0,-3 6-1,9 8 0,3 5 1,11 0-2,9 2 1,17-2-1,11-3 2,11 1-2,9-3 0,5 1 1,3 2 0,1 0 0,-10 8 0,-3 5 0,-13 10 0,-10 4 0,-8 8 0,-13 3 0,-6 2 0,-8-2 1,0-2-2,-4-10 2,3-5-1,3-12 0,12-19 1,-2-14 0,6-13 0,12-10 0,2-10 1,2-5-1,3-6 0,-1 3 0,0 6 0,-4 4 0,3 5-1,3 9-1,3 7-2,6 1-2,14 17-17,-3-12-16,17 10-2,-5-6 0,14 10 0</inkml:trace>
  <inkml:trace contextRef="#ctx0" brushRef="#br2" timeOffset="145224.3064">5086 4208 82,'0'-20'39,"0"20"-1,5-25 1,-5 25-34,0 0-2,0 0 1,-12 18 0,3 9-2,-6 6 1,-4 6-3,0 4 1,-2-4-1,1-2 1,5-2 0,1-11-1,6-8 1,8-16-1,0 0 0,12-21 1,3-3-1,0-8 0,5-3 1,2-5 0,-6-3 0,2 4 0,-4 3 0,-1 8 0,-5 4 0,-2 7 0,-2 6 0,-4 11-1,0 0 1,14 18-1,-6-1 0,4 1 1,8 0-1,4-1 0,13-8 0,6-8 0,8-8 1,5-11 0,0-6 1,-2-7-1,-3 0 0,-9-2 1,-7 3-1,-14 5 0,-6 6 0,-15 19-1,0 0 0,0 0 0,-15 30 0,1 2-1,-4 7-1,5 6-1,1 2 0,12 2-2,3-12-3,19 3-8,-8-28-24,33 0 2,-5-23 0,20 2-1</inkml:trace>
  <inkml:trace contextRef="#ctx0" brushRef="#br2" timeOffset="145823.3406">6089 4015 106,'-19'9'38,"-18"-2"1,4 25-1,-8-1-35,8 4-1,6 5 0,7 3-1,9-1 0,11-4 0,12-8-1,13-8 0,9-13 1,10-10-1,4-11 0,5-11 0,-6-9 0,-1-7 0,-8-6 0,-12-2 1,-10 1-2,-14 3 2,-12 5-1,-8 10 1,-5 6 0,-6 8-1,2 9 0,6 6 0,7 6 1,12 4 0,11 0-1,11-1 1,10 0-1,8 1 1,4 0 0,1 1 0,-2 0-1,-6 6 1,-5 4-1,-9 5 0,-7 2 0,-8 6-1,-8 1 1,-4 2-1,-6-3 1,2-2-2,-3-7 2,4-6 0,5-9 1,4-11-1,7-17 1,5-7-1,2-13 2,9-8 0,-6-7 0,5-6 0,0 1-1,-3 6 0,-4 5 0,-5 8 0,4 12-3,-5 7 0,9 11-1,-1 3-2,11 11-2,1-7-5,27 17-15,-10-18-12,20 11 1,-10-17-1,10 9 2</inkml:trace>
  <inkml:trace contextRef="#ctx0" brushRef="#br2" timeOffset="146184.3613">6936 4038 109,'-28'20'38,"21"4"2,7-24-2,19 17-36,18-15 0,12-2 0,7-4 0,6-3 0,4-4-1,-7-4 0,-6-4 1,-6-3-1,-13-4 1,-10-3-1,-13-4 1,-9-1-1,-10 2 0,-10 3 0,-11 7 0,-5 13 0,-7 15-1,-7 14 1,1 16-1,4 8 1,2 9-2,14 6 1,10 1-1,16-8-3,16-4-2,16-14-2,28 1-15,2-24-16,31 2-2,3-22 1,25 5-1</inkml:trace>
  <inkml:trace contextRef="#ctx0" brushRef="#br2" timeOffset="146758.3941">8633 3997 91,'-4'-29'38,"0"9"0,-12-8 1,3 9-29,-10 5-6,-4 11 0,-7 10-1,-5 16 0,-5 11 0,-1 11 0,2 6-1,5 2-1,6-1 1,12-1-1,14-14-1,13-11 1,17-15-1,16-15-1,10-12 2,5-9 1,2-13-1,0-4 0,-4-3 0,-5 1 1,-14 4-1,-8 8 0,-12 5-1,-7 13 0,-7 14 0,-10 12 0,0 14-1,-6 9 1,7 8-1,2 4-1,5 4-1,8-6-2,13-5-1,7-18-7,26 1-11,-4-31-17,21-6 2,-1-26-1,13-5 2</inkml:trace>
  <inkml:trace contextRef="#ctx0" brushRef="#br2" timeOffset="146951.4052">9386 3331 111,'-40'34'39,"4"28"2,-8 5-2,-3 16-37,12 5 1,8 3-3,7-1-1,11-8-2,15 1-6,-9-23-29,28-3-2,-13-24 1,14-5-2</inkml:trace>
  <inkml:trace contextRef="#ctx0" brushRef="#br2" timeOffset="147919.4605">9073 3728 107,'-2'11'40,"2"-11"1,13 33-1,11-16-37,16-2 0,11-4-1,12-4 0,6-10-1,6 2-1,0-6 1,-4-4-1,-11-1 0,-12-3 0,-9 4 0,-17-1 1,-13 4-1,-9 8 0,-18 0 1,-7 10-1,-7 11 0,-3 7 0,-4 11 1,3 7-1,2 5 0,10 2 1,7 0-1,15-3 0,13-10 0,13-12-1,13-11 1,10-14 0,7-15-1,10-15 0,-2-11 0,-1-12 1,-9-4-1,-7-3 1,-16-2 0,-12 7-1,-12 6 1,-16 11 1,-12 12 0,-5 14 0,-2 4 0,-1 11-1,7 6 1,9 3 0,11 0-1,13-5 0,16-3 0,12-6 0,10 0 0,6-3 0,-1-4 0,-1 0 1,-6 2-1,-9 3 1,-12 3-1,-7 12 1,-13 3-1,-8 6 1,-7 6-1,-4 3 0,0 4 0,-3 0 0,4-3 0,1-5 0,8-10 0,5-6 0,0-12 0,25-13 0,-4-9 1,2-10-1,1-4 1,1-7-1,1 0 0,-4 3 1,-9 7-1,-1 8 0,-6 9 1,-6 16-1,0 0 0,0 0 0,-4 16-1,4 1 1,5 1 0,5 2 0,11-4 0,7-3 0,7-10 0,3-5 1,7-5-1,2-8 1,-2-5 1,0-4-2,-7-2 0,-5 2 0,-8 2 0,-6 7 0,-4 4 0,-15 11 0,3 15 0,-11 12 0,-4 10-2,-1 5 0,-1 9-1,2 2-1,9-1-3,1-13-5,23 6-8,-7-33-6,31 6-10,-5-27-4,20-3 0,-6-21 2</inkml:trace>
  <inkml:trace contextRef="#ctx0" brushRef="#br2" timeOffset="148244.4791">11283 3576 111,'-24'10'41,"-14"0"2,3 15-3,-16 0-36,14 2-2,1-1 1,4 3-2,11-5 0,12-3 0,14-9-1,12-5 0,7-4 0,10-3 0,-1 0 0,6-3 0,-7 0 0,-4 7 1,-13 8 0,-8 9-1,-13 6 1,-10 7-1,-7 3 1,-9 4-1,1 2-2,-2-6-1,8 2-6,-6-22-11,26 9-11,-9-24-12,14-2 2,5-15-1</inkml:trace>
  <inkml:trace contextRef="#ctx0" brushRef="#br2" timeOffset="148945.5192">12754 3544 96,'0'0'37,"6"-12"2,-2 22-3,-4 1-31,2 15-1,-6 9 0,4 18-1,-5 10 0,-2 16-1,-5 7 0,-2 8-1,-10-1 1,-3-2-1,-6-7 0,-5-12-1,-1-11 0,-8-18-1,6-17-1,-3-20-1,10-13-4,-3-33-14,22 4-17,-3-30 0,23-6-1,-3-24 1</inkml:trace>
  <inkml:trace contextRef="#ctx0" brushRef="#br2" timeOffset="149091.5276">12434 3255 110,'-12'-4'39,"-4"-2"-2,16 6-1,12 6-40,2-11-6,26 13-24,-3-10-4,21 11 1,2-9-2</inkml:trace>
  <inkml:trace contextRef="#ctx0" brushRef="#br2" timeOffset="149451.5482">13407 3425 99,'-20'11'39,"3"9"-1,-20-5 0,2 11-32,-5 3-2,4 11 0,-3 0 0,4 5 0,4-1-2,11 2 0,10-6 0,15-5-1,15-11 0,17-11 0,10-13 0,10-10-1,4-10 1,5-13 0,-4-8-1,-9-4 0,-12-4 0,-17 0 0,-15 4-2,-18 1 0,-11 8 1,-12 10-2,-8 9 0,-1 3-1,7 15-2,-3-6-6,29 23-22,8-18-3,9 24 0,13-20-2</inkml:trace>
  <inkml:trace contextRef="#ctx0" brushRef="#br2" timeOffset="149662.5602">13996 3458 97,'0'0'41,"-19"27"-1,-9-10 0,9 18-19,-9-1-20,1 6 1,-2 1-1,6 5-1,3-1-1,6-6-1,13-4-2,2-18-4,27 3-25,-5-28-6,17-3 1,-3-22-2</inkml:trace>
  <inkml:trace contextRef="#ctx0" brushRef="#br2" timeOffset="150113.586">14064 3143 115,'-11'-24'40,"-6"1"0,17 23 0,-9 12-35,16-1-3,8 9 1,5 3-1,4 7 0,2 3 0,2 5-1,1 9 0,-7-2 1,-3 3-2,-5 0 0,-5 2 0,-9-2 0,-5-1 0,0-6 0,-5-6 0,1-8 0,0-6 0,4-11 0,5-10 0,16-15 0,3-9 0,7-9 0,3-9 0,7-5 0,-1-3 0,3 5 0,-5 6 0,-9 7 0,-5 11 0,-5 12 0,-14 9 0,6 24 0,-8 5 0,-4 9 0,-2 7 0,4 10-2,2-2-2,11 4-1,-2-11-6,20 12-10,-8-28-8,21 4-11,0-23 0,12-7 0,-9-18 2</inkml:trace>
  <inkml:trace contextRef="#ctx0" brushRef="#br2" timeOffset="150498.608">14819 3509 106,'0'0'39,"6"27"1,8-22-1,23 2-34,7-1-1,12-4 0,3-7-2,6-6 1,-4-4-1,-4-7 0,-9-4-1,-11-4 0,-12-6 0,-16 3 0,-15-3 0,-12 6 0,-18 10-2,-9 9 2,-12 13-1,-7 15 0,2 11 0,2 11 0,9 8 0,13 5 0,20 1 0,20-8-1,28-3 0,22-10-2,21-8-1,12-12-5,18 3-10,-7-30-13,15 5-8,-17-19 1,6 2 0,-28-14 2</inkml:trace>
  <inkml:trace contextRef="#ctx0" brushRef="#br2" timeOffset="150826.6268">15769 3387 118,'-56'-7'40,"-1"23"1,-19 0-1,23 14-35,-8 6-1,13 5-2,13 1 1,19 1-1,18-8-2,20-6 0,15-12 0,14-11 0,9-12 0,10-13 0,5-13 0,1-12 0,-6-14 0,2-10 0,-6-14 0,-4-7 0,-7-2 0,-8 9 0,-14 9 0,-8 11 0,-16 22 0,-9 23 0,-16 33 0,-13 28 0,-11 19 0,-3 16 0,2 8 0,2 2-6,17 6-3,4-19-9,32 6-8,-5-32-13,33 3-2,4-25-2,21 0 3</inkml:trace>
  <inkml:trace contextRef="#ctx0" brushRef="#br2" timeOffset="151299.6539">17530 2941 93,'15'-14'38,"-15"14"1,0 0-1,-12 25-35,2 15-1,-6 12 0,-4 13 0,-1 11 0,-2 8-2,-1 4 1,2-1-1,4-4 0,7-10-1,6-9-2,2-18-3,16 1-14,-7-31-18,17-1 1,-10-28-2,10-2 1</inkml:trace>
  <inkml:trace contextRef="#ctx0" brushRef="#br2" timeOffset="151809.683">17190 3343 104,'-33'-12'39,"19"19"2,-1-7-3,26 3-34,11 6-2,17 0-1,14 3 1,13-3-1,12 1 0,6-2-1,4-1 1,-2 2-1,-7-6 0,-12-1 1,-10-1-1,-13-2 1,-17-4 0,-9-3-1,-16-2 1,-9 0 0,-9 0-1,-9 1 1,-9 5-1,-4 2 1,-6 8-1,-1 8 0,-4 4 1,7 8-1,4 3 0,10 3 0,13 0 0,16 1 0,19-5 0,16-3 0,16-8-1,11-6 1,12-7-1,5-6 1,0-9-2,-7-5 0,-10-5-1,-11-5 0,-16-2-2,-19-4 1,-14 4-1,-21-4 0,-7 6-1,-11-1 1,-2 9-1,0 1 3,10 10-1,5 2-1,23 5-5,0 0-13,23 9-7,5-7-3,18 7-1,3-6 1</inkml:trace>
  <inkml:trace contextRef="#ctx0" brushRef="#br2" timeOffset="152396.7166">18561 3325 94,'-21'-21'39,"21"21"1,-23-27-2,23 27-31,-22-21-2,10 16-2,-5 4 0,-3 7-1,-2 7 1,-2 9-2,-1 5 0,1 4 0,2 3 0,2 2-1,11-1 0,3-2 0,12-4 1,12-7-1,9-5 1,10-10-1,6-8 0,6-12 1,2-8-1,3-7 1,-5-9 0,-1-7 0,-10-1-1,-6-3 1,-9 1 0,-8 6-1,-10 5 1,-3 8-1,-5 12 0,-8 14 1,-5 16-1,-5 12 0,-2 22 1,-6 12-1,0 17 0,-7 16 1,4 16-1,-5 6 0,-1 6 0,-3 1-1,1-2 0,0-4 1,-3-8-1,-5-13 0,-4-15 1,-6-11-1,2-18 1,-1-17 1,2-18-2,3-17 0,6-16-1,10-17-1,14-15-2,11-23-7,24 4-6,-1-26-4,36 22-7,-5-16-9,23 12-3,0-4 2</inkml:trace>
  <inkml:trace contextRef="#ctx0" brushRef="#br2" timeOffset="152818.7407">18998 3396 80,'-22'-1'40,"22"1"-1,0 0 1,28 3-22,-4-4-15,14 0 0,4-4-1,5 1 1,4-8-1,-2 0 0,-3-5 0,-7-4 0,-6-5-1,-10-3 0,-11-1 0,-10-1 0,-10 2 0,-7 6 0,-10 9 0,-7 12-1,-4 13 1,-3 14-1,-4 13 1,5 10-1,4 8 1,10 0-1,11 1 0,18-6 0,18-11-1,20-12-1,24-12-1,13-19-5,26 0-11,-8-35-7,23 4-13,-14-22-1,10-4-1,-20-18 3</inkml:trace>
  <inkml:trace contextRef="#ctx0" brushRef="#br2" timeOffset="153019.7522">20228 2728 109,'-43'30'41,"5"30"0,-13 5-1,18 10-35,-10 12-3,6 7-1,3-3 1,5-5-3,7-3 0,8-11-3,4-6-2,1-27-11,22 6-17,-15-29-6,13-4 0,-11-12 0</inkml:trace>
  <inkml:trace contextRef="#ctx0" brushRef="#br2" timeOffset="153191.7621">19797 3310 107,'0'0'41,"-19"11"-1,26 6 0,0 0-36,22-11-3,14-4 0,8-6-2,15-5-3,4-16-8,21 5-23,-16-24-4,15 6 1,-19-20-2</inkml:trace>
  <inkml:trace contextRef="#ctx0" brushRef="#br2" timeOffset="153559.7831">20681 2687 112,'-15'9'40,"-19"3"2,2 26-2,-11 9-37,-1 14 1,-3 8 0,-4 11-2,4 2 0,4-2 0,5-1-1,7-7 0,9-8 1,10-11-2,12-13 0,10-12 0,11-13 0,8-13 0,6-9 0,3-9 0,4-8 0,-4-4 0,0-4 0,-5 4 0,-10 3 0,-3 5 0,-10 9 0,-10 11 0,0 0 0,8 24 0,-12 1-3,-1 4 0,4 6-1,-3-4-3,9 9-7,-9-21-7,26 14-8,-22-33-11,38 22 0,-14-28 0,16 1 2</inkml:trace>
  <inkml:trace contextRef="#ctx0" brushRef="#br2" timeOffset="154238.822">20922 3303 108,'-29'11'40,"10"12"0,-2-10-1,11 8-37,12-2 2,9-3-2,9-5 0,8-4-1,6-8 1,9-9 0,-3-4-1,3-7 0,-2-9-1,-4-4 1,-8-4 0,-6 0 0,-9-5-1,-12 11 0,-9 2 0,-15 12 0,-10 12 1,-9 13-1,-6 14 0,-1 7 1,1 13-1,8 3 0,9 2 1,13-4 0,16-2-1,17-8 1,13-7-1,10-7 0,10-9 1,8-7 1,4-5-2,1-10 0,-7-2 0,0-4 0,-13 2 0,-7 2 0,-9 5 0,-9 2 0,-17 8 0,0 11 0,-6 8 0,-8 6 0,-4 5 0,4 4 0,-2 2 0,3 0-2,5-5 4,3-8-2,4-4 0,1-19 0,9 2 0,5-16 0,1-9 0,4-10 0,2-6 0,4-8 0,4-2 0,1 2 0,2-2 0,-2 8 0,-1 7 0,-2 8 0,1 13 0,-2 1-6,6 25-9,-13-13-5,19 25-4,-18-18-9,24 20-7,-12-10-2,13 10 4,-9-9 2</inkml:trace>
  <inkml:trace contextRef="#ctx0" brushRef="#br2" timeOffset="154379.83">22048 3492 132,'-3'17'44,"-14"-16"-1,17-1-7,-10 8-36,10-8 0,0 0 0,13-23-9,18 28-12,-8-18-7,23 20-14,-5-5-1,11 11-3,-9 1 3</inkml:trace>
  <inkml:trace contextRef="#ctx0" brushRef="#br3" timeOffset="159307.1119">1387 5419 83,'-10'3'37,"-3"-6"-2,13 3 2,-10 0-34,10 0 1,16 1-1,6 3 0,6-4 1,12 4-1,8-4 0,11 0-1,2-2 0,4-7-1,-2-1 1,-5-4-1,-8-4 0,-8-6-1,-13-5 1,-11-1-1,-11-4 1,-14 1-1,-9-2 0,-9 8 0,-13 5 1,-8 10-1,-9 12 1,-4 15 0,-5 14 0,4 18 1,1 11-1,8 9 0,9 2 0,16 5 1,14-6 0,20-12 0,24-15-3,23-21 0,26-17-1,17-17-2,24-15-2,6-22-4,28 2-23,-15-19-6,7 9 1,-21-7-2</inkml:trace>
  <inkml:trace contextRef="#ctx0" brushRef="#br3" timeOffset="159516.1238">2793 5241 99,'-37'40'37,"-11"-4"1,4 10-3,-6-2-34,3 3-1,-1 4-1,9-1 1,-2-1-1,5-6-2,13-3-3,-3-24-9,23-4-21,3-12 1,15-27-1,0-9 0</inkml:trace>
  <inkml:trace contextRef="#ctx0" brushRef="#br3" timeOffset="159676.133">2513 5359 76,'-3'-37'39,"3"22"-1,-14 1 1,8 24-15,-10-2-17,9 13-3,6 5-2,10 0-1,14 1-2,11-3-2,18-2-2,6-12-4,27 10-19,-3-20-11,17 4 1,-5-11-2,6 4 3</inkml:trace>
  <inkml:trace contextRef="#ctx0" brushRef="#br3" timeOffset="160052.1545">3526 5313 87,'-1'-24'38,"-21"-7"0,2 13 1,-18-5-29,0 11-4,-9 5-1,3 15-1,-8 10-1,-2 11 0,-2 11-1,9 6 0,2 4-1,13 0 0,14-1 0,13-8 0,19-8 0,17-11-1,17-16 1,8-14 0,7-15 0,6-8-1,-1-11 0,-6-7 0,-6-4 0,-10 2 0,-11 6 0,-11 8 0,-11 16-1,-13 21 1,0 0 0,-17 12 0,0 22-2,3 6 0,0 10-2,9 0-1,9 2-2,3-10-2,28 5-16,-3-29-12,21-1-1,-2-24-1,11-3 3</inkml:trace>
  <inkml:trace contextRef="#ctx0" brushRef="#br3" timeOffset="160556.1833">4039 5251 92,'-19'-18'37,"4"19"1,-14 1 1,7 13-33,-5 8-1,6 14-1,-6 0-1,7 8-1,2-2 0,8-3 0,4-3-2,8-9 1,6-13 0,7-11 0,11-10-1,4-13 0,1-10 1,2-9-1,-2-6 1,0-3-1,-7 1 1,-6 3-1,-5 9 1,-8 6-1,-1 8 1,-4 20 0,0 0-1,0 0 0,3 13 0,4 6 1,2-1-1,10 2 0,2-3 1,9-4-1,5-8 1,4-7-1,3-7 0,1-8 1,-2-6 0,-1-3-1,-9-3 1,-4 6-1,-9 2 1,-5 8-1,-13 13 0,0 0 0,-8 22 0,-4 5-1,1 11 0,-4 5-2,7 7 0,3-2-2,10 0-3,0-18-9,27 11-15,-8-26-7,19-1 0,-2-24 0</inkml:trace>
  <inkml:trace contextRef="#ctx0" brushRef="#br3" timeOffset="161110.215">4857 5261 95,'-22'-6'38,"8"23"0,-15 4 1,14 18-33,-9 2-3,5 2 0,1 6 0,2 6-1,7-4-1,3-6 1,3-5 1,4-11-2,4-7 0,1-11 1,-6-11-2,17-23 0,-8-7 0,2-6-1,-1-11-1,2-10 1,2-9 2,-4 1-4,5 3 4,2 4-2,0 8 2,0 5-1,3 11 0,2 10 0,2 11 1,0 11-1,1 8 1,-1 8-1,-1 2 1,0 3-1,-4 6 0,-1 0 1,-6 3-1,-9 1 0,-10 1 0,-4-2 1,-6 5-1,-8-1 0,-1 0 0,-7-1 0,0 3 0,-1-2 0,4 2 0,0 4 0,1 2 2,1 3-1,-1 7 1,8 9-1,0 7 1,-1 5-1,6 6 0,-2-5-2,7 2-3,-2-8-1,17 1-11,-9-33-13,24 1-11,0-31 0,14-9-1,4-30 1</inkml:trace>
  <inkml:trace contextRef="#ctx0" brushRef="#br3" timeOffset="161344.2284">5586 4720 103,'-25'4'41,"-1"32"1,-15 5-1,9 21-38,-2 6-1,6 8-1,-1 6 1,10 1-3,6 1-1,7-11-4,15 4-11,-4-23-21,22-1-2,-3-24 0,11-6-1</inkml:trace>
  <inkml:trace contextRef="#ctx0" brushRef="#br3" timeOffset="161736.2508">5646 5261 103,'-11'7'40,"11"-7"1,0 0-3,13 15-35,4-14-1,12 2 1,5-5-1,4-4-1,10-8 0,3-3-1,0-5 1,1-7-1,-4-5 1,-4-3 0,-11 1-2,-6 0 2,-15 4-2,-13 8 2,-9 9 0,-13 10-1,-11 13 1,-5 13 0,-5 11 0,0 12-1,5 7 2,3 3-2,12 1 0,9 0-1,15-10-1,14-9 0,17-9-3,15-19-2,25 2-10,-6-35-16,28 5-7,-6-25 2,9 4-2</inkml:trace>
  <inkml:trace contextRef="#ctx0" brushRef="#br3" timeOffset="162042.2683">6605 4976 113,'-21'4'39,"-21"-4"2,6 20-4,-6-4-33,3 0 0,2 4-2,13 2 0,11-3-1,16-1 0,10-7-1,13 1 1,6-2-1,5-1 0,3-2 1,-5 3-1,-3-1 0,-4 3 1,-7 6-1,-13 3 1,-6 0-1,-8 5 0,-3 3 0,0-4 0,-4 4-1,0-6-1,7 1-2,1-12-5,19 7-11,-14-19-10,30-8-9,-6-14-2,20 3-1,5-21 1</inkml:trace>
  <inkml:trace contextRef="#ctx0" brushRef="#br3" timeOffset="162204.2776">7312 4910 114,'-10'-13'39,"4"2"-2,1-4-3,20 5-59,-8-2-17,17 17 3,-11-9-2,18 18 2</inkml:trace>
  <inkml:trace contextRef="#ctx0" brushRef="#br3" timeOffset="162351.286">7549 5057 99,'5'28'40,"5"10"1,-16-13-1,6 2-32,-4-7-5,4-3-1,4 1-2,1-7-2,15 10-14,-8-18-20,22 9-4,-4-10 0,13 6-2</inkml:trace>
  <inkml:trace contextRef="#ctx0" brushRef="#br4" timeOffset="180172.3053">1420 6138 79,'5'-14'37,"-5"2"-2,0 12 1,0 0-30,0 26-1,-4 0-1,4 14-1,0 10-1,-2 14 0,-1 10-2,1 8 1,-1 2-1,-1-2 0,3 0-3,-3-14-3,13-1-22,-8-21-8,7-7 2,0-18-2</inkml:trace>
  <inkml:trace contextRef="#ctx0" brushRef="#br4" timeOffset="180384.3174">1450 6587 100,'-12'-12'36,"-3"3"1,15 9-1,-12 0-32,12 0 0,22-5-2,3-4-1,16-4 0,8-8-3,15-5 0,-2-12-6,16 0-25,-9-10-5,-3 3 3,-10-6-4</inkml:trace>
  <inkml:trace contextRef="#ctx0" brushRef="#br4" timeOffset="180591.3292">2033 5917 100,'-7'41'37,"-7"9"1,7 16-2,-9 13-33,8 4 1,-2 4-2,6 6 0,0-3-2,5-6-1,9-4-5,-2-21-8,21-7-22,-2-23 0,17-8 0,1-23-1</inkml:trace>
  <inkml:trace contextRef="#ctx0" brushRef="#br4" timeOffset="181042.355">2446 6430 103,'-26'-7'37,"2"17"1,-6 0-3,9 15-31,2 5 0,5 9 0,6-1-1,7 0 0,10-4-1,9-8 0,14-11-1,2-11 0,14-17 1,-1-11-2,6-13 1,2-7-2,0-8 0,-9-3 0,-8 3 0,-4 2-2,-11 9 2,-5 11-2,-6 13 2,-12 17 0,-5 20 0,-6 22 3,-3 25-2,-6 17 2,1 16-1,1 13 1,-2 4-1,4-1 1,3-7-2,5-16 0,1-15 0,2-15 0,-1-21 0,-1-16 0,-2-16-1,-3-15 0,-1-11-1,-4-14-3,2-9-1,-3-20-9,9 3-20,-1-17-2,16 9 0,-3-8 0</inkml:trace>
  <inkml:trace contextRef="#ctx0" brushRef="#br4" timeOffset="182072.414">3462 6372 72,'-22'-9'37,"-15"-4"0,3 16 0,-13-3-10,8 18-22,-7 4 0,8 14 2,2 3-4,10 6 1,8-2-1,18-3 0,14-9-2,14-9 2,13-18-2,8-11 0,9-15 0,6-16-2,1-10 1,-7-10-1,-4-6 1,-9-4-2,-8-1 2,-9 3-2,-7 3 2,-8 12-1,-10 11 2,-5 14-1,2 26 0,-22 13 0,6 22 0,-3 13 0,4 10 0,6 4-1,5 4 0,9-6 0,11-9-2,13-15 0,15-6-4,1-22-2,20 4-17,-8-26-11,9 4 1,-13-22 2,2 9 23,-18-4 7,-8-1 5,-9 11 5,-19-4 17,-1 21 10,0 0 2,-15 29-1,-9-8-22,13 17-4,-6 4-3,5 7 0,0-2-2,7 1 1,0-8-2,5-5 0,0-12-1,5-10 0,-5-13 0,22-15-1,-10-11 1,1-10-1,1-9 0,0-7-1,0-3 1,1-2-1,-5 6 1,1 9-2,-3 5 2,0 9-1,3 7 0,6 9 1,4 6 0,6 5-1,8 2 0,7 1 1,4 3 0,5-2-1,-5 1 1,-3-1 0,-8 1 0,-3-2 1,-13 3-1,-10 2 0,-9-7 1,-9 21-1,-6-2 1,-8 5 0,0 5 0,-1 1 2,0 5-2,10 0 1,5 0 0,9-4-1,12-4 0,10-9 1,10-8-2,10-7 0,5-10 0,3-8 0,0-11-1,-6-4 0,-4-4 1,-12-3-2,-9-1 1,-15 4-2,-8 6-1,-16-1-5,7 20-17,-17-10-14,9 18 1,-10-7-1,15 16 0</inkml:trace>
  <inkml:trace contextRef="#ctx0" brushRef="#br4" timeOffset="182599.4441">5478 6278 93,'-3'-14'36,"3"14"2,-30-25-6,7 23-24,-12-2-1,0 8-1,-4 6-2,-1 10-1,-3 8 0,6 7 1,7 7-2,3 2 1,11-1-2,8-1 1,10-4-1,15-9 0,14-15-1,16-10-1,13-11-3,11-15-2,12-2-8,-3-24-25,11 3-1,-10-16 0,-3 6-1</inkml:trace>
  <inkml:trace contextRef="#ctx0" brushRef="#br4" timeOffset="182966.4651">5901 5777 105,'-20'29'39,"-4"6"1,6 14-3,-1 8-32,-1 6-2,4 6 0,3 8-1,-1-3 0,5-2 1,1-6-1,3-8 0,6-9-1,3-11 1,6-9-1,4-13 1,0-11-1,4-11 0,6-8-1,-1-7 0,-1-6 0,-1-6-1,-2 2 1,0 1-1,-3 4 1,-2 5-1,-1 7 0,-4 7 0,-9 7 0,16 12-1,-4 5-2,-2-1 0,6 5-4,-4-12-9,22 11-21,-11-19-1,17-1 0,-3-16 0</inkml:trace>
  <inkml:trace contextRef="#ctx0" brushRef="#br4" timeOffset="183185.4776">6578 5709 103,'-28'-2'39,"9"34"0,-16 12 0,3 18-36,0 13 1,2 3 0,8 5-1,5-4-3,11-2-2,7-11-1,18-5-7,3-22-27,21-6-3,-3-19 2,18-12-2</inkml:trace>
  <inkml:trace contextRef="#ctx0" brushRef="#br4" timeOffset="183808.5133">6830 6161 107,'-35'21'40,"-9"1"1,10 11-2,5 0-35,5 2-1,10 1-1,11-2 1,8-6-1,14-5 0,10-8-2,11-6 1,4-13 0,5-9-1,-1-7 0,-1-8-1,-10-5 1,-8-4-1,-7-1 1,-14-2-1,-10 6 1,-10 0 0,-4 9 1,-7 5-1,0 7 0,2 7 0,2 6 0,9 7 0,8 4 0,9 3 0,9 1 0,9-1 1,8 1-1,3-2 0,3-2 0,-1-1 0,-2 1 1,-1 0-1,-8 0 0,-2 1 0,-11 5 0,-5 0 1,-6 2-1,-6 5 0,-1-1 0,-6 0 1,1-4-1,-1-1 1,3-6-1,7-12 1,-6 11-1,6-11 0,10-21 0,3 1-1,2-6 1,3-7-1,0-2 2,2-3-1,-1 1 0,0 3 0,-2 5 0,-4 5 0,-1 6 0,0 3-2,5 8-1,-2-1-2,9 11-5,-7-14-13,18 14-17,-8-7 1,14 5 0,-6-7 0</inkml:trace>
  <inkml:trace contextRef="#ctx0" brushRef="#br4" timeOffset="183966.5223">7739 6099 104,'-9'29'37,"-9"-14"2,4 16-1,-10 4-30,7 0-6,2 8-1,1 1 2,5-2-4,-2-5-2,19 6-9,-5-20-23,15-2-4,-1-19 0,14-5 0</inkml:trace>
  <inkml:trace contextRef="#ctx0" brushRef="#br4" timeOffset="184112.5306">7828 5947 87,'-17'-42'37,"4"20"-2,0 10-1,13 12-42,0 0-27,-3 20 1,19 5-4,4-5 1</inkml:trace>
  <inkml:trace contextRef="#ctx0" brushRef="#br4" timeOffset="184349.5442">8256 6113 117,'-42'10'41,"3"17"0,-15-10-3,10 20-34,1 4-1,7 7 1,9-3-3,15-3 2,11-4-3,16-11 1,22-11-4,13-18-3,26-1-26,-5-22-8,19-4-1,-3-13-2</inkml:trace>
  <inkml:trace contextRef="#ctx0" brushRef="#br4" timeOffset="185106.5875">9247 5833 94,'0'0'36,"0"0"2,-13 22-1,-5 3-33,-2 16 0,-8 4 0,2 12 0,-3 4-2,3 2 1,3-1-1,5-5-1,6-6 0,5-8 2,5-12-2,3-10 1,-1-21-1,20 4 1,-9-19-1,8-13 1,-3-12-1,4-11 0,1-13 0,3-10-1,-1-8 0,5-2 1,2-4-1,-2 9-1,0 7 0,-1 11 0,0 16 0,-2 20 0,1 18 1,-4 18 0,-3 22 3,-2 10-1,-3 17 1,0 12-1,-4 6 0,-2 7 0,2 0-2,-6-1 0,4-6-2,-3-7 1,5-10-3,-6-13-2,9-4-10,-13-24-17,10-2-7,-10-18 1,7-14 0</inkml:trace>
  <inkml:trace contextRef="#ctx0" brushRef="#br4" timeOffset="185281.5975">9296 6134 118,'-33'-8'39,"23"11"1,10-3-2,0 0-36,29-14-2,16 7-2,13 4-3,3-10-5,24 13-26,-7-9-4,10 12 2,-14-10-2</inkml:trace>
  <inkml:trace contextRef="#ctx0" brushRef="#br4" timeOffset="185687.6207">10044 6037 108,'-26'-9'39,"4"12"1,-13-5-3,4 13-32,-4 2-1,6 10 1,-4 2-2,7 5 0,5 1-1,7 1 0,13-4-1,8-6 0,17-3 0,10-10-1,14-8-1,8-8-1,9-4 0,0-10-3,7-1-2,-12-15-5,13 13-16,-26-16-11,5 15 15,-18-12 13,-5 11 6,-13 2 2,-8 3 6,-8 21 4,-10-9 20,4 23 9,-17-3-13,12 19-13,-8 5-3,4 4-2,1 5-3,5-4 0,3 2-1,6-7-2,4-5-1,3-12-5,19-6-24,-10-20-7,15-2 0,-6-17-2</inkml:trace>
  <inkml:trace contextRef="#ctx0" brushRef="#br4" timeOffset="185848.6299">10440 5723 113,'-23'-13'40,"-5"3"-2,16 17 0,0 8-37,12-15-15,29 22-22,0-7-4,23 9 2,-2-3-3</inkml:trace>
  <inkml:trace contextRef="#ctx0" brushRef="#br4" timeOffset="186235.6521">10939 6069 96,'-28'-5'39,"3"7"1,-12-9-1,8 8-25,-8 6-9,0 11 0,-1 5-1,0 12 0,9 1-1,4 2-1,10-1 0,18-9 0,11-10-2,15-15 0,17-17 0,14-13 0,7-20 0,4-8 0,2-12 0,-6-9 0,-3-5 0,-12 0 0,-9 3 0,-12 10 0,-11 16 0,-12 15 0,-13 25-2,-12 20 1,-7 24 4,-9 23-3,-4 15 0,2 10 0,8 6 0,5-4 0,19-4 0,7-17-15,29 3-9,-4-25-14,28-6-4,-4-19 0,13-2 1</inkml:trace>
  <inkml:trace contextRef="#ctx0" brushRef="#br4" timeOffset="186347.6585">11461 6287 127,'-35'0'39,"4"-2"-5,7-3-32,-10-6-41,18 4-1,2-7-3</inkml:trace>
  <inkml:trace contextRef="#ctx0" brushRef="#br2" timeOffset="190956.9221">14173 5401 39,'-19'-23'27,"1"3"2,-1-2-1,-5-3-21,5 6-1,-5-5 1,3 7-1,-3-1 0,2 9 0,-6-6-1,6 10 1,-10-2-1,3 8-1,-8-1 0,4 8 0,-6-2-1,-3 6-1,-2-3 0,-4 7 0,1 0 0,-3 7-1,2 0 0,-2 6 1,0 4-2,2-1 1,2 6-1,3 5 1,3-2-1,0 4 3,4-1-1,4 2-1,1 1 1,2 5-1,2 0 1,3 2-1,1 0 1,1 4-3,1 0 1,2 1 1,5 2-1,2-1 1,2 1-1,4-1 2,3 0-1,6 1 0,2 1-1,6 1 2,1 2-2,8-3 2,3-1-2,5-1 1,4-2-1,7-4 0,3-4 0,6 1-1,1-6 0,7-4-1,5-3 1,6-1-1,5-4 1,6-4 0,2-3 0,7-8 1,5-3 0,3-6 0,4-5 0,7-5 0,3-5 1,0-8-1,1-4 2,0-5-1,1-9 1,0-2 0,-3-9 0,-3-3 1,-3-8-1,-1-4 0,-6-6-1,-4-2 0,-4-2 0,-6-5-1,-8 0 1,-3 0-3,-8-1 3,-4 1-2,-7 2 2,-6-3-2,-6-1 1,-10 0-1,-6 0 2,-13 0 0,-6 4-1,-9-2 1,-9 0-2,-12 5 1,-7 1-1,-6 5 0,-9 1 0,-4 5-1,-8 0 3,-2 5-3,-4 4 2,-1 2 1,-10 4-1,-1 0 0,-3 8 1,-2 1-1,-3 5 1,-5 1-1,2 6 0,-2 4 0,-2 1-1,-1 1 1,0 2-2,4 3 3,-3 1-3,6 1 2,1 6-1,-1 6 0,3 10 1,2 12-2,-2 17 1,-3 10-3,3 20-5,-6-5-16,23 20-13,-4-9 1,22 0-4,13-16 4</inkml:trace>
  <inkml:trace contextRef="#ctx0" brushRef="#br2" timeOffset="192218.9943">14107 5730 71,'8'-14'34,"-7"0"-1,0 2 3,-8-6-29,7 18 0,-17-20 1,17 20 0,-29-8-1,10 12-1,-8 1-2,1 9-1,-6 2 2,0 9-4,-2 6 3,2 4-4,0 5 3,3 5-3,6 0 3,8 2-1,5 1-2,10-3 1,7-5-1,10-8 1,12-4-1,8-11-1,10-8-1,5-11-2,14-2-3,-7-22-16,12 11-14,-11-14-3,3 6 1,-13-9-1</inkml:trace>
  <inkml:trace contextRef="#ctx0" brushRef="#br2" timeOffset="193163.0483">14169 6206 86,'0'0'36,"6"22"1,-6-22 0,26 7-29,-4-21-3,13-3-1,4-18 1,8-3-1,3-12-1,6-7-1,-3-5-2,3-3 3,-10 3-3,-7 2 2,-11 2-1,-7 6-1,-12 4 0,-9 12 0,-9 5 1,-11 14-1,-4 10 1,-10 17-2,-2 19 2,-6 16 1,0 12 1,5 8-1,4 6 1,11 0-2,8-4 1,17-9 0,15-11-1,11-11-1,15-14-3,6-17-4,17 3-12,-12-26-18,11-3-5,-10-16 1,6-3-2</inkml:trace>
  <inkml:trace contextRef="#ctx0" brushRef="#br4" timeOffset="199452.408">16260 5788 45,'0'0'30,"0"0"0,0 0 1,0 0-20,-9-18-3,9 18 0,0 0 0,0 0-1,-15 3-2,15-3 0,-21 15 0,8-4-1,-5 0 0,0 4-1,-5-3 0,2 7 1,-1-4-2,2 1 0,1-3 0,4 0 0,1-1-1,1 2 0,4 0 0,3-2 0,2 4 0,-1 1-1,0 2 1,2 1-1,-2 3 1,1-2-1,-5 2 1,4 0-1,-3-1 1,-2-2-1,3 1 1,2-1-1,0-3 1,5-2-1,0 1 1,3 0-1,4-1 0,5-1 0,4 2 0,2-1 0,2 3 0,5-5 0,-1 0 0,0 2 0,3-2 0,2-3 0,-1-4 0,1 0 0,5-8 0,1-1 0,2-5 0,5-6 0,0-1 0,2-2 0,-3-2 0,-1-1 0,-2 0 0,-6 2 0,1-1 0,-9-2 0,-1 2 0,-8-5 0,3-5 1,-8-4-1,1-5 0,-4-1 0,-5-6 0,-3 0 1,-7-1-1,-6 2 0,-7 7-1,-8 0 2,-10 13-2,-7 5 1,-7 9 1,-6 8-1,-6 10 0,3 8 0,4 3 1,3 0-6,17 7 1,6-16-29,30 7-5,2-17 0,39-1-3</inkml:trace>
  <inkml:trace contextRef="#ctx0" brushRef="#br4" timeOffset="200879.4897">16238 5999 56,'6'-12'33,"-6"12"0,8-18 1,-8 18-19,0 0-8,0 0-1,0 0 0,0 31-2,-10-10-1,0 9 0,-2 4-2,1 4 0,-1 0 0,1-3-1,6-1-3,1-9-3,13 2-18,-5-12-12,5-4 1,-9-11-1,22 0 1</inkml:trace>
  <inkml:trace contextRef="#ctx0" brushRef="#br4" timeOffset="201083.5013">16232 6184 86,'0'0'35,"0"0"1,0 0 1,0 0-30,0 0-3,0 0-2,15-5-1,3 2-2,-3-5-3,8 5-4,-9-13-9,15 6-17,-11-7-1,7 4-2,-7-6 3</inkml:trace>
  <inkml:trace contextRef="#ctx0" brushRef="#br4" timeOffset="201294.5134">16478 5948 79,'0'0'35,"-12"-1"0,12 1 0,-16 14-26,12 4-3,-8 1-1,4 11-1,-6 5-2,2 6 1,-2 1-2,2-1-2,6 6-13,-1-14-23,9-2 1,-1-14-1,10-6-2</inkml:trace>
  <inkml:trace contextRef="#ctx0" brushRef="#br4" timeOffset="202502.5825">19547 5456 62,'10'-19'38,"-10"-3"-2,9 9 2,-13-3-29,4 16 0,0 0 0,0 0-3,1 26-2,-2 4-1,-4 11-2,-2 11 2,0 12 0,-3 9-1,0 7 0,-3 4 0,-1 1-2,2-3 0,4-6-2,-2-11-4,12 2-14,-2-26-19,13-5 2,-3-17-1,9-11 0</inkml:trace>
  <inkml:trace contextRef="#ctx0" brushRef="#br4" timeOffset="202713.5946">19484 5959 105,'-22'-12'39,"22"12"0,-14-11 0,28 6-35,3-1-1,14 1 0,8-1-2,11-3 0,7 0-2,6-6-3,7 8-7,-7-16-27,10 5-2,-12-9 2,4 1-4</inkml:trace>
  <inkml:trace contextRef="#ctx0" brushRef="#br4" timeOffset="202930.607">20178 5334 97,'-23'14'39,"3"23"1,-10 6-2,10 15-32,-1 8 0,4 9-1,1 4-1,4 1-1,6 0-2,5-6-2,11-5-3,0-16-22,18 5-14,-3-17 0,16-3 0,-1-11-1</inkml:trace>
  <inkml:trace contextRef="#ctx0" brushRef="#br4" timeOffset="203448.6366">21101 5405 93,'-15'-19'39,"-17"-5"1,2 17-2,-13-2-31,2 15 0,-7 3-2,-2 14-1,1 10-1,-2 12-1,5 9 0,6 5 1,4 5 0,11 3 0,9 2 0,11-3 0,12-7-3,14-8 0,14-8 0,13-9 0,18-9 0,5-15 0,14-3-6,-2-24-19,13 10-14,-12-21-2,1 6-1,-18-15 0</inkml:trace>
  <inkml:trace contextRef="#ctx0" brushRef="#br4" timeOffset="203862.6603">21624 5345 63,'3'-20'36,"-5"-5"0,6 6 0,-12-9-22,15 18-1,-14-8-3,7 18-2,1-12-2,-1 12-1,-1 18 0,1 5-2,-2 12 0,1 9 0,-4 15-1,-2 7 1,0 6 0,-1 6-1,-2 1 0,1-1 0,-1-7-2,1-6 0,4-8-5,-4-19-23,16 4-11,-7-17-2,12-3-1,-12-22 0</inkml:trace>
  <inkml:trace contextRef="#ctx0" brushRef="#br4" timeOffset="211335.0877">1580 7642 75,'0'0'34,"0"0"-1,0-19 1,0 19-28,4-20-2,-4 20 0,-4-26 1,4 16 0,-8-5-1,2 3 0,-13 2 1,0 9-1,-10 4 0,-8 9-1,-9 11 0,-5 7 0,-11 10-1,0 9 1,-1 7-2,8 2-1,2 1 1,19-5-2,8-2 1,18-4-1,13-5 0,17-9 0,14-7 1,8-6-1,13-6-1,2-11-1,10-1-3,-1-13-6,14 5-24,-12-14-2,2 8-1,-16-9 0</inkml:trace>
  <inkml:trace contextRef="#ctx0" brushRef="#br4" timeOffset="212086.1306">1910 7911 95,'-7'-13'38,"-8"-6"1,2 15-1,-12-3-33,4 8 0,-8 7 0,2 13-2,-4 7-1,1 6 0,0 7-1,4 4-1,6-1 1,8 1-1,7-10 0,14-6 0,10-11 0,10-10 1,7-9-1,7-10 0,3-10 0,-1-7 1,2-5-1,-9-5 1,-6-4 0,-8 8 0,-7-3 0,-6 8 1,-3 5-1,-8 6 0,0 18 0,0 0-1,-11 13 0,3 10-1,1 6 0,2 4 0,4 2 0,3 0-1,9-5 0,6-10-2,9-8 1,7-11-2,15-4-1,-1-16 0,12 1-1,-4-11 0,0-2 1,-7-3 2,-5 7 2,-12 1 3,-11 8 1,-9 11 2,-11 7 1,-11 8-1,-9 7 1,3 10-1,-2 3 0,3 3-3,0 1 1,5-3-1,4-2 0,4-3 1,2-6 0,2-4-1,-1-14 1,4 12 0,-4-12 0,6-16-1,-1 0 1,2-6-1,0-5 0,2-3-1,5-3 1,1 4 0,2-2 0,0 4 0,5 4-1,-3 0-1,6 6-2,-3-4-1,6 9-5,-8-18-18,21 15-11,-12-14 1,9 3-2,-6-10 1</inkml:trace>
  <inkml:trace contextRef="#ctx0" brushRef="#br4" timeOffset="212565.158">2875 7380 98,'-7'-10'37,"-13"1"2,7 17-2,-5 3-23,4 15-10,2 10 0,4 11-1,-1 10-1,4 10 0,3 9-1,1 3 0,3-2-1,-1-2 0,2-7 0,3-9-1,-5-13 1,3-7-1,-3-14 1,3-8 0,-4-17 0,13-4 0,-2-11 0,-1-10 0,1-10 1,2-3-1,2-6 1,-2-1 0,1 4-1,-1 3 1,3 8 0,-3 5 0,4 13-1,-1 9-1,4 10 1,0 12 0,-1 6 0,-1 5-1,1 4 1,-6 1-1,-4 5 1,-5-5-1,-13 2 1,-9-7-1,-4-3 2,-9-5-1,-5-8 0,-3-6-1,4-10-1,4-10-1,12-7-3,4-14-6,24 7-21,-3-15-7,18 8 2,0-8-1</inkml:trace>
  <inkml:trace contextRef="#ctx0" brushRef="#br4" timeOffset="213250.1972">3368 7860 102,'0'0'38,"0"0"1,0 0-1,-10 8-31,1 5-2,-8 2 0,2 4-3,-4 3 0,5 5-1,-1-1 0,5 2-1,6-3 0,3-4 0,12-6 0,7-7 0,12-8 0,6-6 0,3-9-1,4-5 1,-3-8 0,0-4 0,-7-4 0,-4 0 1,-9 5-1,-8 2 1,-8 1-1,-4 8 1,-4 5-1,-4 3 1,8 12-1,-16-11 0,16 11 0,0 0 1,0 0-1,0 0 0,16 15 1,-3-4-1,2 2 1,4 2 0,-3 1 0,3 7-1,-3-2 1,-3 1-1,-1 0 0,-2-2 0,-6-1 0,1 0-1,-2-2 1,-6-6-1,2 1 1,1-12 0,-9 15 0,9-15 0,0 0-1,0 0 1,-4-23 0,12-1 1,7-3-1,5-7 0,2-3 1,1 4 0,0 2-1,0 6 2,-4 10-2,-2 9 1,-17 6-1,15 29 1,-19 1-1,-1 4-1,2 7 0,-4-1-3,9 4-4,-7-15-12,24 9-8,-10-26-9,24 1-4,-3-17-1,21-2 0</inkml:trace>
  <inkml:trace contextRef="#ctx0" brushRef="#br4" timeOffset="213774.2272">4776 7294 101,'0'0'37,"0"0"2,0 0-2,-1 27-33,-3 4-1,2 13 0,0 14-1,-1 8-1,4 10 0,-4 5-1,3-2 0,2-2-1,1-10-1,6-7-2,-2-15-3,9-2-10,-7-21-22,7-7 2,-5-19-2,6-3 1</inkml:trace>
  <inkml:trace contextRef="#ctx0" brushRef="#br4" timeOffset="214084.2449">4746 7415 100,'-3'-38'37,"2"2"2,16 17-2,-1 7-31,17 1-3,9 2 1,8 6-1,5 4-1,2 8 0,2 6 0,-3 8-1,-7 9-1,-9 10 1,-10 9-1,-12 5 0,-15 4 0,-12 6 1,-11 0-2,-17 2 2,-8-1-1,-4-10-1,2-4 0,3-12-2,6-6-1,9-15-5,21-3-24,10-17-8,13-25 2,10-9-1</inkml:trace>
  <inkml:trace contextRef="#ctx0" brushRef="#br4" timeOffset="214279.2561">5378 7613 97,'15'-2'37,"-23"13"2,2 17-1,-12 4-31,3 6-6,1 5 1,3 7-1,-1 3-1,2-4-1,8-5-2,2-9-3,21-4-26,-7-20-7,12-5 1,0-27-2</inkml:trace>
  <inkml:trace contextRef="#ctx0" brushRef="#br4" timeOffset="214436.2651">5532 7382 107,'-24'-34'38,"-12"2"1,13 20-5,2 7-33,8 7-6,25 16-23,-4-6-9,22 13-1,2-3-1</inkml:trace>
  <inkml:trace contextRef="#ctx0" brushRef="#br4" timeOffset="214787.2851">5888 7645 99,'-7'21'39,"-15"-6"0,5 8 1,-15-3-33,10 3-3,0 0-1,7 5 0,4-1-1,7 1-1,10-5 0,8 4 0,9-11 0,6-5-1,3-7 0,4-8 1,1-11-1,-1-4 1,-4-10-1,-2-10 1,-8-1-1,-6-2 0,-6-2 0,-11 4-2,-3 6 1,-9 6-1,-6 13 0,-4 11-1,3 7-1,2 5-2,12 15-7,6-23-14,9 23-11,16-19 1,26 1-2,4-19 2</inkml:trace>
  <inkml:trace contextRef="#ctx0" brushRef="#br4" timeOffset="215149.3059">6672 7447 95,'-6'20'38,"-15"10"1,-19 4-1,2 9-27,-10 11-9,2 5 0,1 3-1,4 3-1,11-4-1,8-10-2,12-10-1,6-14-3,18-4-4,-14-23-14,35-11 1,-21-18 12,5-1 6,-7-10 4,-7-6 2,-2-2 4,-16-8 7,13 24 14,-23-12-1,13 21-10,-9 0-5,9 16-3,10 7-1,-8 9-1,12 10-1,7 5-1,13 0-2,7 2 0,10-2-1,4-6-1,12 3-3,0-13-5,19 4-21,-11-15-8,6 2 0,-15-16-2</inkml:trace>
  <inkml:trace contextRef="#ctx0" brushRef="#br4" timeOffset="215338.3167">7100 7523 108,'-33'-3'40,"15"23"1,-16 5-1,11 12-36,-6 10-2,5 2 0,0 4-2,12 5 0,9-5-3,8-10-4,18-1-10,-4-25-21,18-5-2,-5-22 0,12-4 0</inkml:trace>
  <inkml:trace contextRef="#ctx0" brushRef="#br4" timeOffset="215490.3254">7145 7425 96,'-27'-56'37,"5"11"1,-2 5-1,9 15-34,3 15-3,12 10-3,8 16-13,3 1-21,16 13 0,6-5-1,11 10 1</inkml:trace>
  <inkml:trace contextRef="#ctx0" brushRef="#br4" timeOffset="215908.3493">7630 7596 103,'-16'1'41,"-18"-9"0,6 12 0,-24 1-34,13 7-2,-9 5-2,6 12 0,-1 5-1,6 9-1,9 3-1,11 1 0,11-5 0,15-9 0,19-12 1,10-15-1,11-18 1,11-16-1,4-19 2,3-16-1,-2-10 0,-4-14 1,-4-4-2,-7-3 0,-9 4 0,-5 5 0,-9 12 0,-7 18 0,-10 18 0,-8 25 0,-11 26 0,-8 22 0,-11 22-2,-3 17 1,-4 10-1,2 7-2,10-1-4,0-17-9,28 8-12,-5-27-12,23-4 0,1-24-1,17-11 2</inkml:trace>
  <inkml:trace contextRef="#ctx0" brushRef="#br4" timeOffset="216289.3711">7964 7678 106,'-10'26'40,"-2"-7"0,19 4 0,3-9-35,11-6-1,7-8-1,8-7 0,2-8-1,5-5 0,-4-10 0,-3-4-1,-7-9 0,-6-1 0,-4-3 0,-12 1-1,-5 2 1,-11 9-1,-8 12 1,-9 16 1,-9 15-2,-1 20 0,-3 15 0,2 15 0,2 4 0,12 4 0,10-2 0,14-6 0,15-12 0,16-13-3,22-9-5,4-25-11,31 7-9,-12-26-13,27-2 0,-2-10-2,13-6 1</inkml:trace>
  <inkml:trace contextRef="#ctx0" brushRef="#br4" timeOffset="222774.742">17507 7435 52,'0'0'34,"0"-11"0,0 11 0,-3-13-15,-4-2-12,7 15 0,-4-19-2,4 19-1,-6-21-1,6 21 0,-5-16 0,5 16 0,-4-14-1,4 14 1,-11-10-1,11 10 1,-16-7-1,4 4 0,-3 0 0,-1 1 0,-2-2-1,-2 3 0,-1 0 0,-1 1 0,1 1 0,-2 2 0,2 2-1,-3 4 0,4 2 1,-3 1-1,-4 2 1,8 5-1,-6-2 1,2 4-1,2-1 0,1 2 0,3-1 0,0 0 0,2 1 0,2 0 0,3 0 0,0 2 0,1-1 0,6 1 0,-3 3 0,1-1 1,1-1-2,2 2 2,1 0-2,1-1 1,1-1 0,-1 0 0,7-2 0,-2-1 0,3-3 0,-1 5 1,0-2-1,2 0 0,3-1 0,-2 1 0,1-1 0,-1-2-1,4 3 2,-3-5-2,4-2 1,-2 3 0,3-3 0,0 1 0,0 0 0,3-1 0,1-2-1,4 2 2,0-1-2,3-2 2,4-1-1,1-3 0,4-3 0,1-1 0,4-5 0,-2-4 1,2-5-1,3-3 0,-3-2 0,-1-2 0,-2-4 0,0 0 1,-1 1-1,-1-2 0,-3 0 0,-3 2 0,-4-3 0,1 0 1,-4 2-1,0-3 1,-3-1-1,1 2 1,-6-3-1,4-1 1,-3 2-1,-2 0 0,-2-2 1,2 2-1,-4 0 0,-1-1 0,-3 2 0,-2 0 0,0-1 1,-3 4-1,-2-5 0,0 3 0,-1 1 0,-1-2 0,-3 1 0,4 0 0,-2 0 0,1 0 0,-2 2 1,2 2-1,-1-2 0,0 2 0,-3 3 0,1-1 0,-2 3 0,-3 0 1,0 3-1,-1-2 0,1 3 1,-2-2-1,1 2 0,-2-2 0,2 2 0,-1 2 1,-1-3 0,-1 7 0,-2-4-1,-5 5 1,0 3-1,-4 0 0,-3 5 0,-3-3 0,-2-1 0,0 2 0,-3-3 0,4 0 1,-4 2 0,3-2-1,-1 5 0,-2 3 0,-2 7-1,-3 2 0,1 7-1,-1-3-3,5 6-1,1-9-6,23 10-6,-9-26-8,22-2-14,15 0 0,14-8-2,0-8 4</inkml:trace>
  <inkml:trace contextRef="#ctx0" brushRef="#br4" timeOffset="224095.8176">17711 7625 41,'0'0'31,"13"-20"-9,-1 18 5,-13-12 1,1 14-10,-1-15-5,1 15-3,-10-19-2,10 19-1,-24-19-1,7 13-2,-8 0 0,-4 6-1,-8 3 0,-1 10 0,-9 7 0,-2 9-1,-1 5 0,5 7 0,3-1 0,13 4 0,9-1-1,20-8-1,19-5 0,17-9-3,21-7-5,4-20-10,25 9-6,-15-27-6,25 8-1,-19-19-6,8-2-4,-11-7 2</inkml:trace>
  <inkml:trace contextRef="#ctx0" brushRef="#br1" timeOffset="228579.074">18943 7042 53,'-28'-3'30,"-2"-2"2,-1-2-7,8 8-17,-7-9 1,8 15 1,-11-10 0,9 9-3,-9-8-2,10 8 0,-5-6-1,3 7 0,-2 0-2,2 2 0,-3-1-1,4 4 0,-4-1 0,4 3 0,-5 1-1,2 4 1,-4-1 1,-3 4-2,2 0 1,-3 2 0,-2 2 1,2 0-2,1 3 1,7-4-1,0 1 1,5-1-1,7 0 0,6 2 0,1-2 0,2 4 0,0 0 0,5 3 0,-4-1 1,-2 4 0,3-3-1,-2 3 1,-1-2-1,2-3 1,3 0-1,-3-2 0,6-2 0,2-1 0,1-3 0,2 3 1,1-1-1,0 1 0,2 0 0,1 0-1,-1-1 2,-1 2-2,5 0 1,-2-4-1,6 2 1,-2-1 1,0 2-1,6 1 0,-3 2 0,4 1 1,1-1-1,0 0 0,2 2 0,1-2 1,1-1-1,4 1 0,3-5 1,1 1-1,4-3 0,4-2 1,0-4-1,9-3 1,0-2-1,5-4 0,1-4 1,4-4-1,3-7 1,3-1-1,-2-7 0,4-4 1,-3-8-1,4-2 0,-5-6 1,2 0-1,-3-3 0,-4-1 0,-1 0 1,-7-1-1,-4 5 0,-7-1 0,-7-3 1,-2 0 0,-9-1-1,-2-2 2,-6-3-2,-2-1 1,0-5 0,-5-1 0,0-2 0,-3-2-1,-2-1 0,-5 2 1,-4-2-1,-4 2 0,-5 1 0,-4 0 1,-7 7 0,-6 1 0,-13 4-1,-5 2 1,-7 5-1,-13 3 1,-9 9-1,-6 3 0,-12 5-1,-8 2-1,2 4-1,-2-6-5,20 14-21,-2-14-10,21 4-1,8-8 1,24 9-2</inkml:trace>
  <inkml:trace contextRef="#ctx0" brushRef="#br1" timeOffset="230141.1633">16875 7617 35,'13'-17'30,"-2"1"2,-1-2-1,-2-10-15,9 12-6,-10-12-2,6 9 0,-9-7-3,0 7-1,-7-7 0,-1 8-1,-5-5 1,0 2-2,-3-1 0,-1 0 0,-5-1 0,-2 0 1,-1-2-1,-3 3 1,-4-5 0,-2 7 0,-8 0-1,-2 0 1,-4 2-1,-1 4 0,-6 3-2,-1-1 1,0 3-1,-5-2 0,5 5 1,0-1-1,0 0 0,0 0 1,1 1-1,2 3 1,-1 0 0,-1 4-1,3 1 1,-1 1-1,-2 7 0,4 2 0,-3 4 0,1 7 0,6 1 0,-3 5-2,4 1 1,4 2-1,3 2 1,3-1-1,4 3 1,3-1-1,4 0 1,2 3 2,8 5-1,1 0 0,0 3-1,3 2 2,2 2-2,4 0 1,-1-1 0,-1 1 0,3-1 0,0 1 1,5-3-1,0 2-1,-1-4 2,6-2-2,2 1 1,2 0 0,3-2-1,6-3 0,0-1 2,1 1-1,3 0 0,2-2 0,1 0 0,0-4 0,2 1 0,1-6 1,0-2-1,8-3 0,2-6 0,2 0 1,4-6-1,-1-2 0,8-5 1,-3 0-1,4-4 0,0-2 1,-3-1-1,-3-2 0,-2 0 1,3-3-1,-5-1 0,-4-2 0,-2-4 1,2-2-1,-4-7 0,-2-1 1,1-7-1,2-4 0,-4-2 1,2-4-1,1 1 1,-3 2-1,-3 0 0,-4 4 0,-4 5 1,1 1-1,-9 6 0,-2 1 0,-5 3 0,1 0 1,-2-5-1,-2 1 1,2-4-1,-2-1 2,1 1-2,1-3 1,-1 0 0,1-3-1,-2 8 1,0-1-1,-3-2 0,1 3 0,1-4 0,-4-1 0,1-4 1,-3 0-1,0-2 0,0-1 0,-6 1 0,1 1 0,-4 1 0,-5 4 0,-6 6 0,-4 3 0,-4 7-1,-5 3-1,-5 8-1,-3 0-2,4 18-11,-12-10-19,19 6-4,-8-3 0,19 4-1</inkml:trace>
  <inkml:trace contextRef="#ctx0" brushRef="#br1" timeOffset="238902.6645">18589 7299 67,'10'-11'32,"-2"-2"1,-8 13-1,-2-21-26,2 21-1,-14-2 1,4 13 0,-12-3 0,-1 15 1,-7 0-1,0 16-1,-4 1 0,6 10-1,-5 1-1,14 3 0,5-5-2,10 1 1,15-11-2,11-8 0,11-13 1,15-11-1,6-13 1,5-12-1,-2-10 1,-1-9 0,-10-7 0,-8-5-1,-17 0 0,-12-1 0,-11 4 0,-11 5-1,-10 5 0,-6 5 0,-1 11 0,-4 5-2,7 11-2,0-2-6,13 14-26,0 1-1,19 6-1,-1 0 0</inkml:trace>
  <inkml:trace contextRef="#ctx0" brushRef="#br1" timeOffset="239360.6907">19096 7423 97,'0'0'37,"-25"6"1,8 7-2,-9 2-32,-2 12-1,-6 4-1,1 7 0,-3 1-1,1-1-1,12-3-1,4-6-1,10-6-2,9-23-2,14 13-4,-5-28-2,22 5 1,-11-15 1,4 2 4,-5-6 2,-4 0 4,-6 6 3,-10-4 5,2 15 4,-15-5-1,14 17-1,-24-7-3,24 7-1,-13 12-2,16-1-1,2-1-2,9 2-1,11-4-2,-2-5-2,15 8-6,-10-18-23,15 6-4,-4-10 0,2 3 0</inkml:trace>
  <inkml:trace contextRef="#ctx0" brushRef="#br1" timeOffset="239752.7131">19301 7430 81,'0'0'36,"-12"-15"0,12 15 0,-19 0-25,12 10-5,-4 0-1,4 10 0,-1 0-2,3 6 0,2-2 0,3 1-1,1-6-1,6-3 1,-7-16-1,22 13 0,-4-18 0,-1-7-1,4-6 1,1-5-1,-4-3 1,3 1-1,-3 0 0,-3 3-1,-2 6 1,-8 1 0,-5 15-1,0 0 1,3 20 0,-10 5 0,-7 11-1,1 4 2,-7 9-2,1 0 2,-3 1-2,-3-4 1,2-6 0,3-6 0,1-8-2,0-15-2,13 0-22,-2-21-12,13-4 1,0-15-2,12-1 0</inkml:trace>
  <inkml:trace contextRef="#ctx0" brushRef="#br1" timeOffset="240337.7465">19730 7419 86,'0'0'36,"4"-20"1,-4 20 0,-14-22-29,14 22-1,-25-14-2,11 15 0,-7 1-1,1 10-1,-3 2 0,-1 10-1,2 4 0,1 3-1,6 3 0,3 0 0,8-2 0,3-3-1,8-7 1,9-8-1,1-7 0,8-7 0,0-11 1,-1-5-1,5-6 0,-3-4 1,-4-3-1,-5-2 0,1 2 0,-7 1 0,-2 8 0,-4 8 0,-5 12 0,0 0-1,-14 22 1,3 9 0,-7 12 0,0 7 0,-6 8 0,-1 2 1,-3-1-1,2 1 1,1-7-2,1-9 1,4-8-1,3-10-1,3-7 0,14-19-3,-6 13-6,1-36-27,24 1 0,-4-14-1,15-2 0</inkml:trace>
  <inkml:trace contextRef="#ctx0" brushRef="#br1" timeOffset="240719.7684">19856 7485 100,'2'17'38,"-2"-17"0,7 15 0,-7-15-32,29-5-3,-2-10 0,12-2 0,2-3 0,5-3-2,-2-4 1,-1 2-1,-5 1 0,-7 0 0,-12 7 0,-10 1 0,-12 6 0,-8 4-1,-7 7 1,-9 6-1,-1 6 0,-4 7 1,1 3-1,1 6 0,5 2 0,7 2 0,7-4-1,10-5 0,9-2-1,13-11-2,14 1-6,0-23-17,17 10-11,-5-15-1,13 3 0,-11-11 1</inkml:trace>
  <inkml:trace contextRef="#ctx0" brushRef="#br1" timeOffset="241036.7865">20444 7392 97,'-18'5'37,"3"15"1,-8-5 0,5 12-29,-1-4-5,7 4 1,-1-1-2,9-3 0,2-7-1,2-16 0,20 8 0,0-16-1,3-11 0,1-4 0,4-3 0,0-8 0,1 1-1,-4 2 1,-3 2-1,-1 6 1,-5 7-1,-2 4 0,-3 11 1,-11 1-1,13 20 0,-12 2-1,-1 5-1,-1 4-1,2 6-4,-7-12-19,16 9-12,-5-13-3,12 2 1,-3-15-1</inkml:trace>
  <inkml:trace contextRef="#ctx0" brushRef="#br1" timeOffset="241847.8329">22342 7111 68,'13'-12'39,"-9"-6"-3,3 5 3,-18-10-11,6 10-19,-11-8-2,4 6 0,-10 0-2,-2 6-1,-7 7-1,-2 11-1,-10 10 1,0 18-2,-13 13 1,-1 15 0,-6 9-2,1 14 0,2 0 0,9 1 0,10-5 0,17-8 0,19-13 0,25-11 0,24-14 0,17-12 0,19-9-2,9-14-2,12 1-5,-2-22-19,9 7-11,-13-11-3,-1 2 2,-20-11-2</inkml:trace>
  <inkml:trace contextRef="#ctx0" brushRef="#br1" timeOffset="242312.8595">23081 7170 109,'-4'-27'39,"-9"-8"1,1 8 0,-4 3-35,-4 12 0,-8 6-1,0 12-1,-7 10 0,-4 14-1,0 11-1,-3 12 1,4 6 0,1 10-2,8 5 0,9 6 0,11-3 0,12-6 0,18-4 0,12-8 0,12-12 0,12-14 0,11-15 0,2-16 0,1-14 0,0-16 0,-4-15 0,-10-14 0,-8-9 0,-15-7 0,-10-9 0,-8-3 0,-12 0 0,-7 4 0,-10 11 0,-8 9 0,-1 13 0,-3 10-5,1 27-4,-12-2-18,19 29-11,-7 3-3,18 18 0,2-3-1</inkml:trace>
  <inkml:trace contextRef="#ctx0" brushRef="#br1" timeOffset="242805.8877">23557 7549 107,'-14'-17'40,"14"17"0,13-17 0,7 15-36,3-6 1,5 7-1,0-2 0,-4 7-1,0 0-1,-2 3 0,-6 5 0,-5 2 0,-8 2-2,-8 2 0,-8 4 0,-2 3 0,-12 3 0,-4 1 0,-4 3 0,-5-1 0,3-1 0,5-1 0,4-5 0,7 5 0,10-9 0,13 1 0,12-9 0,14 3 0,10-10 0,9 2 0,11-6 0,6-8 0,8 14-14,-14-27-17,14 20-9,-18-13-4,10 10 1,-17-8 1</inkml:trace>
  <inkml:trace contextRef="#ctx0" brushRef="#br1" timeOffset="242951.8961">24202 7973 90,'-18'3'41,"18"-3"1,-23-2 0,23-10-15,0-5-28,0-6-4,13 12-24,-13-12-10,6 5-2,-7-1 1,1 19-2</inkml:trace>
  <inkml:trace contextRef="#ctx0" brushRef="#br4" timeOffset="248413.2084">1094 9564 72,'-10'-27'37,"6"7"-1,-5-7 0,6 8-18,-7-1-15,10 11 0,0 9 0,0 0-1,-5 30 0,0 8-1,-1 13 1,0 13-1,1 14 0,0 8 0,0 2-1,5-1 1,4-5-2,5-10 1,5-12-1,8-16 1,6-19 0,1-16 0,8-19 0,1-14 1,4-16 0,-3-9-1,-5-9 1,-1 0 0,-6-4-2,-5 7 2,-6 4-1,-8 12 0,-1 10 0,-7 11 0,0 18 0,0 0 0,-3 28 0,2 6 1,1 12-1,4 8 0,4 8 0,7-2 0,4 0-1,5-5 2,3-15-2,9-8 2,-3-17 1,5-15-2,-4-18 2,0-12 0,-6-16 1,-4-13-2,-5-12 1,-6-5-3,0 0-1,-7-1-1,4 10-3,-6-2-7,9 30-23,-11 1-2,12 24 0,-14 14 0</inkml:trace>
  <inkml:trace contextRef="#ctx0" brushRef="#br4" timeOffset="248834.2325">2285 9833 79,'-9'-22'33,"-6"20"0,-14-6-5,2 19-19,-7 0 0,5 18-1,-7 5-1,7 12 0,0 2-1,9 7-2,2-3 0,15-6-1,6-6-2,13-10 0,7-14 0,8-11-2,5-17 2,6-10 1,1-11-2,-3-11 1,-3-7 1,-3-1 0,-10-3-1,1 2 1,-14 9-2,0 5 1,-7 14-1,-4 12 0,0 13 0,-7 25 0,1 9-1,4 6 0,3 10-2,2-2-1,13 5-5,-3-23-17,21 3-11,-1-31-1,18-9-1,-4-29 0</inkml:trace>
  <inkml:trace contextRef="#ctx0" brushRef="#br4" timeOffset="249014.2428">2903 9259 104,'-26'86'37,"-5"10"-1,12 17-1,0 0-35,5-9-6,18-2-27,0-19-2,11-8-1,-1-25-3</inkml:trace>
  <inkml:trace contextRef="#ctx0" brushRef="#br4" timeOffset="249235.2555">2649 9769 115,'-7'20'40,"7"-20"0,2 22-2,16-19-36,11-6-2,18-4-1,9-7-2,19 5-10,-1-18-24,15 6-2,-3-6 0,0 7-2</inkml:trace>
  <inkml:trace contextRef="#ctx0" brushRef="#br4" timeOffset="249819.2889">3265 9832 107,'-23'37'39,"3"-18"0,16 4 0,4-23-35,24 12-1,8-20-1,7-6 0,-1-9 0,4-4-1,-4-6 0,-5-2 0,-13 1-1,-5 0 0,-12 4 1,-8 4-1,-7 7 0,-9 9 0,-3 9 0,-4 12 0,-4 10 0,3 9 0,-2 7 1,7 6-1,12-2 1,2-1-1,20-7 1,9-9 0,9-10 0,14-10-1,7-7 1,4-10 0,0-2-1,-1-2 0,-4 3 1,-4 3-1,-8 4 0,-8 11 0,-10 11 0,-8 7 0,-8 9-1,-8 5 1,-2 1 0,-5 5 0,0-7-1,1-5 2,1-7-1,2-8 2,9-15-1,0 0 0,0-33 2,9-2-3,5-9 0,5-9 0,6-4 0,3-3 0,10 1 0,-4 4-5,13 14-7,-11-6-13,15 22-15,-6-5-1,10 15-1,-7-6 0</inkml:trace>
  <inkml:trace contextRef="#ctx0" brushRef="#br1" timeOffset="254620.5635">10401 8804 62,'2'-23'32,"1"-1"-3,-1 0 2,-6-3-29,4 4 2,-6-2-1,2 11 2,-13-3 0,6 5 1,-13 1 0,2 4 0,-12-1-1,3 6-1,-7-1-1,2 2 0,-7 0 0,0 2-1,4-1-1,-3 2 0,0 2 0,3 0 0,-2 3-1,2 5 1,-3 3 0,1 2-1,1 4 2,-1 10-1,-1 1 1,-1 5-1,5 3 0,-2 7 0,7-1 1,0 6-2,6 2 0,2 0 0,3 4 1,7-1-1,1 2 0,-1 3 0,6-2 1,0 3 0,1-2 0,2-1 0,1-2 0,2 0 0,4-1-1,5-5 1,1-2-1,3 0 0,3-4 0,4-3 0,3-2 0,4 0 0,3-3 0,2 1 0,0-2-2,3 2 3,2-4-2,3-3 1,1 0-1,4-4 2,5-5-2,5-2 2,6-3-1,3-2 0,3-3 1,5-2-1,-1-4 0,3 3 0,-3-5 0,3-1 0,-3-4 0,3-1 0,3-5 0,-2-5 0,5-5 0,0-8 1,3-2 0,-5-10-2,6-3 2,-3-8-1,-1 0 1,0-7-1,-3-2 2,-5-2-2,-5-2 0,-4 2 2,-10-2-2,-1 0 0,-14-3 0,-4 2-1,-6-2 0,-6 0 0,-9-3 1,-2-1-1,-5-1 0,-4 2 1,-6 1 0,-7 0 0,-6 3 1,-8 3-1,-4 4 0,-8 5 1,-7 0-3,-5 2 3,-6 6-3,-5 0 2,-6 3-1,-4 3 1,-6 0-1,-3 3 1,-7 3 1,-4-2-1,-6 2 0,3-1 0,-2 2 1,-5 1-1,4 7 0,2 8-2,0 11-1,-6 8-2,10 28-16,-6-6-17,9 22-1,-1 0 0,9 14-2</inkml:trace>
  <inkml:trace contextRef="#ctx0" brushRef="#br1" timeOffset="257628.7355">9701 9227 49,'4'-10'33,"-4"10"2,-6-15-2,6 15-12,-25 6-13,13 8-3,-8 1 0,4 15 0,-5-1 0,6 14-1,-2-2 0,5 7-1,1-3 1,8-2-1,4-5-1,8-6 1,2-9-1,11-8-1,5-14 1,4-10-1,0-11-1,2-6 1,-5-10-1,-4-3 1,-11-4-1,-5 1-1,-7 0 0,-10 3-1,-3 4 0,-2 3-2,4 10-1,-5-3-4,15 25-16,4-15-13,10 18 1,-5-4-1,18 10 2</inkml:trace>
  <inkml:trace contextRef="#ctx0" brushRef="#br1" timeOffset="258001.7569">10159 9268 65,'0'0'32,"-17"18"0,-2-3 0,2 12-28,-9 2 3,2 12-1,-6-3-1,4 9 0,0-4-2,7-2-2,2-7-2,3-10-3,14-5-4,0-19-3,14-1 1,-7-20 1,11 4 4,-5-10 2,-3-3 3,0 5 3,-12-6 4,8 13 4,-19-6 1,13 24-1,-11-18-3,11 18-2,0 0-1,-2 9-1,2-9-1,22 11-3,4 0-5,-4-16-10,21 7-21,-6-11 0,9 6-1,-3-11 0</inkml:trace>
  <inkml:trace contextRef="#ctx0" brushRef="#br1" timeOffset="258371.778">10398 9340 90,'-26'-2'35,"11"11"2,-5-6-3,6 12-28,-3 1-1,8 10-1,-2-1 0,8 2-1,3-5 0,4-1-1,9-11 0,5-3 0,2-9-1,5-8 0,-1-5-1,4-5 0,-3-4 0,-1 2-1,-7 2 1,-2 4 0,-2 5-1,-13 11 1,0 0 0,-5 24-1,-8 3 2,-2 14-1,-2 6 1,-4 8 0,-2 3 0,0 0 0,2-3 0,-1-6 0,2-9-1,4-12-2,4-10-2,-2-21-7,14 3-25,-2-27-2,9 3 1,1-18-3</inkml:trace>
  <inkml:trace contextRef="#ctx0" brushRef="#br1" timeOffset="258852.8055">10730 9410 63,'0'0'36,"6"-13"2,-6 13-1,-15 0-11,-4 1-20,5 11 0,-11 0 0,4 6-2,2 2 0,6 0-1,0 0-1,8-3 1,7-3-1,-2-14-1,24 2 0,-2-11-1,3-7 0,3-5 0,1-6 0,2-1-1,-3-1 1,-3 1-1,-5 5 1,-4 5 0,-5 8 0,-11 10 0,10 11-1,-13 12 2,-4 10-1,-6 11 1,-1 9-1,-1 8 1,-7 1 0,0 4 0,-2-6 0,-2-4 0,2-7-2,3-11 0,1-9-1,2-15-4,12-3-6,-7-24-21,23-4-6,-3-22 1,15 2-2</inkml:trace>
  <inkml:trace contextRef="#ctx0" brushRef="#br1" timeOffset="259228.8271">10977 9457 95,'-1'25'39,"1"-25"-1,0 0 0,10-2-33,9-7-1,0-8-1,4-1-2,3-5 1,1 0-2,0-1 1,-7 1 0,-5 0 0,-6 1 0,-9 5 0,-1 2-1,-8 4 1,-5 8-1,-6 6 1,2 8-1,-5 8 0,3 5 0,0 7 1,7 4-1,4 0 1,6-3 0,6-4-1,11-10-1,14-5-2,0-14-2,15 1-4,-7-23-15,18 12-14,-11-14 0,8 6-1,-14-6 1</inkml:trace>
  <inkml:trace contextRef="#ctx0" brushRef="#br1" timeOffset="259483.8416">11393 9399 87,'-21'27'37,"-7"-6"0,12 7 2,-9-13-29,20 3-3,5-18-2,0 0-2,19-7-1,6-12-2,0-5 1,1-4-1,3-3 0,-3-1 0,-1 7 1,-7 3-1,-5 4 1,-13 18-1,11-8 0,-11 8 0,0 26 0,0-3-1,5 8-5,-13-10-22,19 12-11,-1-11 1,12 1-3,1-16 1</inkml:trace>
  <inkml:trace contextRef="#ctx0" brushRef="#br4" timeOffset="264247.1141">11886 8416 48,'0'0'31,"-8"-18"2,8 18 0,-9-10-23,-2-4-3,11 14-1,-14-18 1,14 18-2,-10-15 0,10 15-1,-9-14-1,9 14 1,-14-5-1,14 5 0,-15 1-1,15-1 0,-25 7 0,13 3 0,-6-4-1,2 6 0,-1-3 0,3 0 1,-4 4-1,6 0-1,1-2 1,2 2 0,1 1-1,1 0 0,-1 3 0,1 1 1,-1 1-1,-2 1 0,1 0 1,0 2-1,0-5 1,-1 3-1,3-3 1,3-2-1,-1 0 1,3-3-1,2-2 0,2 4 0,-2-14 2,6 21-2,-3-8 1,0-3-1,1 3 2,1-3-2,0 4 1,-5-14-1,7 22 0,-7-22 0,7 15 0,-7-15 0,10 17 0,-10-17 0,13 14 0,-13-14 0,22 14 0,-12-6 1,-1 0-1,3 0 0,-3-1 0,5 0 0,-6 0 0,6 0 0,0 1-1,-1-4 1,-3 3 0,4 1 0,-1-2 0,-3 1 0,4-2 1,-2-1-1,2 0 0,4 0 0,1-6 0,3 0 0,0-2 0,4-3-1,2 2 1,-2-2 1,2-3-1,-2 2 0,0 0 0,-3 0 0,0-1 0,-2 0 0,-1-4 0,-1 1 0,0-5 0,-2-1 0,1-6-1,-2-1 1,0-1-1,-1-3 1,-2 2-2,-2 0 2,2 0-1,-5 1 1,3 5 0,-3 1 0,-1-3 0,-2 3 0,-1-4 0,2-2 0,-4-1 0,0-3 0,-3 2 1,2-1-1,-4-2 0,-2 4 0,-4 3 1,-1-1-1,-3 5 1,-8 0-1,-8 3 1,-9 0-1,-9 5 1,0 3-1,-10 6 1,-4 7-1,-3 8 0,2 8 0,4 8-3,6 0-3,19 16-19,-2-16-14,21 5 0,6-13-2,18-1 0</inkml:trace>
  <inkml:trace contextRef="#ctx0" brushRef="#br4" timeOffset="265735.1992">9324 8375 55,'0'0'34,"-5"-10"0,5 10 0,0 0-23,-15-24-2,15 24-1,-14-14-2,14 14-1,-23-6-1,9 8-1,-6 0 0,1 4-1,-5 4 0,1 5 0,0-1-1,-4 3 0,2 1 0,2 4 0,-1-2 0,0 2 0,5 2-1,1-3 1,-1 2-1,5 0 1,1 0-1,4-4 1,-2 5-1,7-3 0,0 0 0,3 2 0,2-1 2,3-1-2,0-1 2,1 0-2,2-1 2,0 0-2,0 1 2,0-5-2,-2 0 0,1 1 1,-1-2-1,1 1 0,1-2 0,0 0 0,1-2-1,2-1 1,2 1 0,2-3 1,2 0-1,2-1 0,4 2 0,2-5 0,-2 3 0,1 0-1,0-1 1,1 1 0,-2-1 0,-2 0 0,2-3 0,-2-3 0,-2-3 0,3-4 0,1-5 1,-2-3-1,6-1 0,0-4 0,-3 0 0,1-1 0,-1 6 1,0-2-1,-4 7 0,-1 1 0,-2 1 0,-6 2 0,3-1 0,-4 0 0,3-3 0,2-5 0,-2-3-1,2-4 1,1-6-1,-1-1 1,1-4-1,-2-3 1,-5 3-1,0-4 1,-8 2 1,-4 0-1,-3 0 1,-6-2-1,-4-1 0,-4 1 0,-1 0 1,-5 2-1,0 3 0,-3 7 0,-1 6 1,-4 10-1,-3 8 0,1 10 0,-6 10-2,1 4-2,9 16-12,-7-14-20,21 7-3,0-14 0,20-6-2</inkml:trace>
  <inkml:trace contextRef="#ctx0" brushRef="#br4" timeOffset="268034.3307">12619 8290 54,'0'0'34,"-12"-5"-1,12 5-1,-12 27-25,-1-2-1,9 14 1,-8 3-2,3 10-2,-5 2 1,5 6-2,-4-1-1,6-7-3,-1-5 0,2-11-5,11 0-17,-4-17-9,3-4-2,-4-15 0,20-9 1</inkml:trace>
  <inkml:trace contextRef="#ctx0" brushRef="#br4" timeOffset="268214.341">12558 8665 51,'0'0'35,"-23"-14"-1,14 16 2,-3-6-16,12 4-14,0 0 0,0 0-3,16-3 0,7-5-2,11-3-3,3-9-2,10 6-7,-4-11-25,7 0 1,-6-8-2,4 4 2</inkml:trace>
  <inkml:trace contextRef="#ctx0" brushRef="#br4" timeOffset="268379.3504">12946 8240 81,'-20'21'38,"6"16"-1,-9 7 1,6 9-32,0 7-4,1 6 1,5-1-4,-2-7-29,13-2-6,1-14-1,14-7-1</inkml:trace>
  <inkml:trace contextRef="#ctx0" brushRef="#br4" timeOffset="269329.4048">14583 9251 72,'6'-22'38,"-4"-3"-2,5 8 2,-6-2-31,-1 19-1,0 0 0,12 8-1,-15 18-2,0 17 0,-3 14 0,0 18 0,-2 15-2,0 14 1,-2 7-1,-1 5 1,2-2-2,2-5 1,1-9-4,4-13 0,7-10-5,-3-29-13,11-6-19,-3-23 2,7-8-3,-3-20 3</inkml:trace>
  <inkml:trace contextRef="#ctx0" brushRef="#br4" timeOffset="269524.4159">14592 10022 101,'-11'-12'40,"0"0"-1,11 12 0,0 0-34,30-14-2,2-3-1,15-5-1,16-7-1,11-13-2,15-3-3,2-16-4,17 7-28,-19-10-2,6 7 0,-18-8-1</inkml:trace>
  <inkml:trace contextRef="#ctx0" brushRef="#br4" timeOffset="269704.4262">15433 9164 94,'-27'21'38,"-3"12"1,8 25-1,-11 11-33,14 16-1,4 13-1,0 11 0,5 4-3,3-1 0,6 1-4,1-18-5,12 5-30,0-22 0,11-8-1,0-20 0</inkml:trace>
  <inkml:trace contextRef="#ctx0" brushRef="#br4" timeOffset="270141.4512">15556 10140 110,'0'0'41,"0"0"-1,20-5 0,-1-7-39,9 1 0,2-3 1,4 6-1,-5 0 0,-1 8 0,-9 6 0,-3 9-1,-13 7 0,-11 8 1,-9 7-1,-6 3 2,-6 6-2,-5 4 2,-2-2-2,3-4 2,4-3 0,10-6-1,6-5 1,12-8-1,10-11 0,11-1-1,10-14 0,10-2 0,8-6-3,6-3-1,10 1-7,-10-16-23,18 10-8,-7-17 0,7 6-3</inkml:trace>
  <inkml:trace contextRef="#ctx0" brushRef="#br4" timeOffset="270658.4808">16890 9465 102,'-25'-23'40,"4"11"0,-13-1-1,11 8-35,-10 8 0,-2 14-1,-2 9 0,-3 13 0,-2 10-1,1 10 1,1 7-1,5 11 2,6 0-2,10 4 0,11-4-2,15-3 2,16-9-2,17-8 0,15-17 0,17-10 0,16-17 0,12-19 0,5-14 0,3-14 0,-1-15 0,-8-10 0,-13-11 0,-17-2 0,-15-6 0,-21-2 0,-14 1 0,-19-4 0,-13 3 0,-16-2 0,-13 6 0,-10 8 0,-9 11 0,-13 19 0,-4 22-2,-3 17-1,3 21-2,3 14-6,26 29-18,-2-8-11,33 11-1,11-10-1,26 0-1</inkml:trace>
  <inkml:trace contextRef="#ctx0" brushRef="#br4" timeOffset="270884.4937">17672 10326 115,'-38'20'40,"0"-7"-12,5-16-26,33 3-45,-30-23 2,27 7-3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19T22:47:29.5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19T22:47:30.31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8167 6740</inkml:trace>
  <inkml:trace contextRef="#ctx1" brushRef="#br0">1157 1095 73,'0'0'36,"0"0"-1,0 0 2,47-34-29,-63 41-2,24 16 0,-4 14-2,-2 15 1,-2 17-4,-5 13 1,-5 7-1,1 11-1,0-8 2,4-11-4,0-5-1,1-23-8,18-5-25,-8-23-1,12-9 0,-8-16-1</inkml:trace>
  <inkml:trace contextRef="#ctx1" brushRef="#br0" timeOffset="611.0349">963 1240 98,'-41'-49'39,"41"49"-1,0 0 0,-38-62-35,38 62 0,0 0-2,23-61 1,-23 61-1,50-38 0,-50 38-1,79-33 0,-26 18 0,1 0 0,5 3 0,2-1 1,3 4 0,-4 1-1,3 2 2,-2 5 0,-5 6 0,-9 4-1,28 21 2,-22 25-3,-22 13 2,-23 9-2,-12 9 1,-10 0-2,-1 4 0,-3-9 2,10-11-2,-2-13 2,6-9-2,2-12 2,3-8-2,4-15 3,-5-13-2,23-10 0,-6-15 2,4-9-2,-1-8 2,4-7-2,-1-10 2,2 2-1,-3 4 0,-1 5 0,-3 10 0,-4 8-1,-1 10 0,-1 8 1,-1 14-1,-2 13 0,2 12-1,-6 7 0,4 9-1,-5 9 1,3 7-4,5 2 0,-3-3-2,12-1-6,-13-15-25,25-7-3,-7-17 1,18-8 0</inkml:trace>
  <inkml:trace contextRef="#ctx1" brushRef="#br0" timeOffset="969.0554">2396 1416 95,'-11'-9'38,"11"9"1,0 0-1,0 0-34,20 4-1,2-7-1,11-4 1,2-6 0,10-6-1,-4-7 0,0-2 0,-41 28 0,0 0 0,47-53 1,-47 53-2,0 0 2,16-57-2,-16 57 1,-24-17-1,-16 13 0,-10 15 1,-11 16-2,0 11 1,-5 11-1,16 15 0,11 1 0,39-11 0,26-16-1,25-19-3,30-14-6,9-21-24,39-6-8,2-16 0,16-3-2</inkml:trace>
  <inkml:trace contextRef="#ctx1" brushRef="#br0" timeOffset="1446.0827">3736 993 68,'11'-65'41,"-11"65"-2,14-48 0,-14 48-21,0 0-12,0 0-2,0 0 1,0 0-2,19-13 0,-19 66-2,4 21 2,2 8-4,7 15 3,-2 7-3,4 5-1,3-6-2,-11-35-6,20-15-28,-7-22-3,14-15 3,-2-26-3</inkml:trace>
  <inkml:trace contextRef="#ctx1" brushRef="#br0" timeOffset="1797.1028">4272 1113 99,'-24'-53'42,"0"48"0,-18 9-1,-18 14-37,3 15 1,-6 18-2,6 7 0,4-5-3,18-8 3,25-20-3,14-7 1,15-8-1,9-1 1,10-5 0,4 0-1,5-1 1,2 2-1,2-1 1,-6 4-1,-3 3 0,-6 2 0,-5 2 0,-6 2-2,2 5 0,-6-4-2,4-1-4,-4-19-18,20 3-14,-5-14 0,17-5 0,-4-14-1</inkml:trace>
  <inkml:trace contextRef="#ctx1" brushRef="#br0" timeOffset="1967.1125">4804 1173 114,'-17'3'39,"-6"15"2,-2 13-2,-1 14-38,8 12 1,4-5-2,6 5-2,9-3 0,2-7-5,20-2-28,-7-21-5,11-9 1,-2-18-2</inkml:trace>
  <inkml:trace contextRef="#ctx1" brushRef="#br0" timeOffset="2132.1219">4858 1010 102,'0'0'37,"-25"-64"-1,25 64-7,-14-52-67,14 52 0,0 0 0,-5-50-1</inkml:trace>
  <inkml:trace contextRef="#ctx1" brushRef="#br0" timeOffset="2517.144">5047 1030 113,'23'53'41,"-21"0"0,-7 5-1,-19-5-37,8 1 0,2-10-1,5-2-1,2-5-1,5-2 1,4-9-1,-1-2 0,7-12 1,-8-12 0,18-2 1,-9-14-1,5-10 0,-1-7 0,3-10 2,1-7-3,-17 50 0,25-51 0,-25 51 0,27-51 0,-27 51 0,0 0 0,41-75 0,-10 59 0,-9 9 0,5 24 0,-12 6 0,5 16 0,-8 6 0,2 3 0,-9-2-4,-1-5-1,8 0-4,-8-21-25,15 5-7,-1-17 0,12-3 0</inkml:trace>
  <inkml:trace contextRef="#ctx1" brushRef="#br0" timeOffset="2883.1649">5588 1234 115,'-7'9'39,"-2"3"2,16-1-2,-7-11-36,25 8 0,4-12-1,5-2 1,3-8-1,1-2-1,-38 16 1,0 0-1,57-34 1,-57 34 0,0 0-2,0 0 0,39-48 0,-39 48 0,0 0 0,-18-13 0,-18 16 0,0 16 0,-15 3 0,7 12 0,-5 7 0,15 6 0,12-2 0,26-8 0,18-9 0,17-12 0,18-7-4,9-14-10,28-8-25,-11-10-2,13-3 0,-11-13-2</inkml:trace>
  <inkml:trace contextRef="#ctx1" brushRef="#br0" timeOffset="3093.1769">6400 958 105,'0'0'41,"-4"-49"1,4 49-1,0 0-29,0 0-9,-22-20 1,-7 54-3,5 25 0,-5 19-1,14 12-2,2 1-4,9-6-3,12-10-30,-5-32-2,10-13 1,-6-16-1</inkml:trace>
  <inkml:trace contextRef="#ctx1" brushRef="#br0" timeOffset="3416.1954">6293 1199 123,'-33'-57'42,"33"57"0,0 0 0,-14-45-40,14 45 0,0 0 0,0 0-2,0 0 0,60-45 0,-60 45 0,50-3 0,-50 3 0,60-1 0,-60 1 0,63 6 0,-63-6 0,53 30 0,-8 2 0,-23 7 0,-10 8 0,-22 4 0,2 5 0,0-3 0,6-14-5,12-8-9,-6-18-24,28-8-4,-7-17 1,16-9-1</inkml:trace>
  <inkml:trace contextRef="#ctx1" brushRef="#br0" timeOffset="3569.2041">6910 952 104,'0'0'39,"-7"-51"-1,7 51-15,0 0-52,-2-57-11,2 57 0,0 0-2</inkml:trace>
  <inkml:trace contextRef="#ctx1" brushRef="#br0" timeOffset="3844.2199">7388 951 101,'0'0'43,"-16"52"1,-21-32-1,-18 17-26,-6 2-14,8 2 1,-3 3-4,26 2 0,8-2 0,26 0 0,16-12 0,10-5 0,14-10-2,6-16-8,25-9-28,-12-13-5,9-10 0,-72 31-1</inkml:trace>
  <inkml:trace contextRef="#ctx1" brushRef="#br0" timeOffset="4522.2586">8485 883 94,'27'-56'40,"-27"56"1,0 0-3,0 0-35,0 0 1,0 0 1,0 0-2,0 0 0,23 6-2,-28 54 0,-4 10-1,7 11 1,-7 5-1,6 1-2,0-6-3,4-18-2,15-34-31,-7-17-2,7-9 1,-6-17-1</inkml:trace>
  <inkml:trace contextRef="#ctx1" brushRef="#br0" timeOffset="5115.2926">8436 938 106,'0'0'42,"-47"-55"1,47 55-3,-34-46-37,34 46-1,0 0-1,-17-54 1,17 54-2,0 0 0,52-31 1,-52 31 0,65-20-1,-65 20 1,86-24-1,-86 24 0,93-29 0,-47 17 0,-46 12 0,90-26 1,-90 26-1,76-21 0,-76 21 1,54-1 0,-54 1 0,0 0-1,0 0 2,32 64-1,-32-64 1,-36 85-2,15-4 2,-4 1-2,6 9 2,0-9-2,7-6 0,5-20-2,9-17 4,4-20-2,-6-19 0,23-5 0,-23 5 0,0 0 0,33-44 0,-33 44 0,30-49 0,-30 49 0,34-57 0,-34 57 0,31-53 0,-31 53 0,32-46 0,-32 46 0,0 0 0,48-25 0,-18 32 0,-14 15 0,-5 24 0,-7 16 0,5 8 0,0-2-6,6-8-3,19-25-13,-13-19-14,23-4-5,-9-19-1,11-8 0</inkml:trace>
  <inkml:trace contextRef="#ctx1" brushRef="#br0" timeOffset="5505.3149">9468 1115 111,'0'0'41,"0"0"0,-15-46-1,15 46-37,0 0 0,0 0 0,48 1-1,-48-1 0,0 0-1,71-2 1,-71 2-1,49-15-2,-49 15 1,53-29 0,-53 29 0,0 0 0,48-48 0,-48 48-1,0 0 2,0 0 2,0 0-2,0 0 1,-38-29-2,-18 53 0,-12 13 0,10 15 0,9 7 0,30 5 0,16-7 0,35-14-3,30-22-2,18-15-5,26-6-14,-17-16-15,17-5-4,-59 7 2,5-3-2</inkml:trace>
  <inkml:trace contextRef="#ctx1" brushRef="#br0" timeOffset="5851.3347">10220 1107 90,'20'-59'42,"-20"59"2,0 0-2,0 0-13,0 0-26,-57-29 2,14 47-5,-9 13 0,12 17 0,5 6 0,22 5 0,12-5 0,25-5 0,23-30 0,9-13 0,5-12 0,2-13 0,-63 19 0,64-36 0,-64 36 0,52-56 0,-52 56 0,40-65 0,-40 65 0,14-70-3,-14 70 2,3-60-1,-3 60 0,-20-51 0,20 51 1,0 0-1,0 0-3,-51-55-4,51 55-17,0 0-15,0 0 0,0 0 0,0 0 0</inkml:trace>
  <inkml:trace contextRef="#ctx1" brushRef="#br0" timeOffset="6160.3523">10547 965 93,'72'4'41,"-72"-4"1,61 3 0,-61-3-21,49 23-17,-33 6 0,-28 11-3,-4 11 0,-5 2-1,4 6 1,1-4-2,13-4 1,3-21-1,0-6 1,4-13 1,-4-11 0,22-22-1,-8-9 1,-14 31 0,17-45 0,-17 45 1,21-63-2,-21 63 0,29-68 0,-29 68 0,23-71-4,-23 71 2,34-61-5,-34 61-7,28-52-14,-28 52-15,0 0 1,68-49-1,-68 49 3</inkml:trace>
  <inkml:trace contextRef="#ctx1" brushRef="#br0" timeOffset="6593.3771">11286 928 108,'0'0'44,"48"13"0,-48-13 0,-18 25-39,-6 6 0,-13 10-2,8 10-1,16-3-2,8 2 0,10-14 0,22-10 0,7-24 0,7-11 0,-41 9 0,49-19 0,-49 19 0,47-34 0,-47 34 0,55-39 0,-55 39 0,0 0 0,62-55 0,-62 55 0,27-23 0,-6 31 0,-20 16 0,-1 22 0,-18 19 0,-2 21 0,-14 7 0,3 6 0,-6-8-2,-5 2 1,-2-15 1,2-6-1,-3-15 1,-1-7-2,4-14-1,-1-12-4,14-5-7,-9-30-9,22 9-19,-7-27 0,13-2-2,2-18 2</inkml:trace>
  <inkml:trace contextRef="#ctx1" brushRef="#br0" timeOffset="7263.4154">12557 1051 74,'0'0'38,"0"0"0,55-51 2,-55 51-28,0 0-4,0 0 1,0 0-2,0 0-1,0 0-2,17-13 0,-50 44-2,3 6-1,-5 9 0,16 6 0,6-3 0,18-3-1,12-16 1,20-22-1,8-12 2,6-12-1,-51 16 0,55-26 0,-55 26 2,0 0-3,59-66 0,-59 66 0,20-49 0,-20 49 0,0 0 0,-2-64-2,2 64 1,0 0-2,0 0-1,-38-54-3,38 54-14,0 0-16,0 0-6,0 0 1,0 0-1</inkml:trace>
  <inkml:trace contextRef="#ctx1" brushRef="#br0" timeOffset="7593.4343">13791 698 92,'0'0'40,"-3"-68"4,3 68-3,-23-63-33,23 63-1,0 0 0,-67-60-3,67 60 0,-59-9-2,59 9-1,-70 23 0,70-23 1,-66 58-2,38-29 2,-34 71-4,17 20 1,15 4-3,18-4-3,24-11-19,1-24-14,16-23-4,-10-40 3,4-11-2</inkml:trace>
  <inkml:trace contextRef="#ctx1" brushRef="#br0" timeOffset="7780.445">13232 1106 124,'-52'-38'44,"52"38"0,0 0-1,-31-50-43,31 50 0,0 0-4,52-41-5,-52 41-20,80-23-14,-26 18-2,4 4 0,2-3 1</inkml:trace>
  <inkml:trace contextRef="#ctx1" brushRef="#br0" timeOffset="8676.4963">14576 849 75,'22'-54'41,"-22"54"-1,0 0 1,25-49-19,-25 49-19,0 0 2,0 0-1,0 0-1,-9 50 1,2-25-1,-22 44-1,5 7 0,0-1-1,4 5-1,5-13 0,10-14 0,3-23-1,2-30 2,0 0 0,0 0-1,0 0 2,27-49-1,-27 49 0,15-54-1,-15 54 1,9-75-1,-9 75 0,17-82 0,-17 82-1,11-87 0,-11 87 1,17-81 0,-17 81 0,10-72 0,-10 72 1,14-47-1,-14 47 0,0 0 0,0 0-1,0 0 1,52-7 1,-52 7-1,0 0-1,63 53 2,-63-53-1,59 30 2,-59-30 0,73 20-2,-73-20 0,87 2 0,-87-2 0,86-18 0,-86 18 0,84-35 0,-84 35 0,77-44 0,-77 44 0,61-45 0,-61 45 0,0 0 0,59-30 0,-59 30 0,0 0 0,0 0 0,12 59 0,-33-44 0,9 59 0,1 15 0,0 2 0,7 0-3,12-11-11,1-32-8,27-15-12,-8-25-8,13-8 0,-3-12 0</inkml:trace>
  <inkml:trace contextRef="#ctx1" brushRef="#br0" timeOffset="9118.5215">15731 1016 109,'0'0'41,"0"0"0,0 0 0,15-50-35,-15 50-1,0 0-1,-51-4 0,51 4 0,-80 23-4,15 13 0,3 0 0,11 9 0,5 4 0,21 2 0,13-8 0,31-8 0,12-17 0,10-11 0,9-10 0,4-14 0,-54 17 0,64-28 0,-64 28 0,61-46 0,-61 46 0,58-52 0,-58 52 0,42-54 0,-42 54 0,40-48 0,-40 48 0,0 0 0,0 0 0,14-35 0,-14 35 0,0 22 0,-7 11 0,8 12 0,9 7-4,8-11-8,24-11-10,-42-30-7,47-4-11,-47 4 0,71-23-1,-71 23 0</inkml:trace>
  <inkml:trace contextRef="#ctx1" brushRef="#br0" timeOffset="9330.5337">16468 670 91,'0'0'41,"23"-53"3,-23 53-3,0 0-18,0 0-21,0 0 2,0 0-3,-30 81 1,5 14-3,3 18-2,0-8-3,1-16-9,23-12-24,-11-22-3,11-20 1,-2-22-1</inkml:trace>
  <inkml:trace contextRef="#ctx1" brushRef="#br0" timeOffset="9528.545">16363 1101 120,'-33'-55'41,"33"55"3,0 0-3,-10-47-39,10 47-3,0 0-3,0 0-8,49-59-27,-49 59-3,60-24 0,-60 24-1</inkml:trace>
  <inkml:trace contextRef="#ctx1" brushRef="#br0" timeOffset="9734.5568">16938 556 109,'0'0'41,"46"-38"1,-46 38-2,0 0-36,0 0 1,-15 60-2,15-60-1,-14 67-1,-14 39-1,-5 9-2,4-1-1,5-5-4,5-29-15,18-16-19,-1-26 0,13-24 0,-11-14 0</inkml:trace>
  <inkml:trace contextRef="#ctx1" brushRef="#br0" timeOffset="9945.5688">16763 1048 90,'0'0'42,"-36"-51"1,36 51-1,0 0-11,-36-61-30,36 61 0,0 0-1,5-52 0,-5 52-2,0 0 1,72-21-4,-72 21-2,74-4-17,-20-1-16,-4 2-3,10-2 0,-5 1 0</inkml:trace>
  <inkml:trace contextRef="#ctx1" brushRef="#br0" timeOffset="10382.5938">17322 861 111,'-53'38'41,"53"-38"1,0 0-9,0 0-30,0 0 1,4 50-1,-4-50-1,49 6-1,-49-6-2,68-6 1,-68 6-1,82-16 1,-82 16 0,79-27 0,-79 27-1,67-37 2,-67 37 2,0 0-2,46-55 1,-46 55-1,0 0 0,0 0 1,-70-29 1,70 29-1,-72 10 0,72-10-2,-76 28 0,76-28 0,-64 40 0,76-27 0,-49 42 0,37-55 0,-11 53 0,11-53-5,22 48-5,-22-48-9,52 27-11,-52-27-8,80 4-5,-34-10 0,-46 6 2</inkml:trace>
  <inkml:trace contextRef="#ctx1" brushRef="#br0" timeOffset="10719.6131">17898 890 90,'0'0'40,"0"0"4,0 0-2,0 0-32,0 0-4,38 4 0,-61 31-3,-5 20 1,-10 6-3,6 0 0,3-2-2,14-7 2,9-17-2,11-22 1,-5-13 0,20-8 0,-20 8 1,0 0 0,0 0 1,34-60-1,-34 60 1,27-50-4,-27 50 3,24-63 0,-24 63 1,38-62-5,-38 62 2,37-64 0,-37 64-1,48-55-2,-48 55-6,52-51-13,-52 51-7,68-40-11,-68 40-4,76-22 0,-76 22 1</inkml:trace>
  <inkml:trace contextRef="#ctx1" brushRef="#br0" timeOffset="10881.6224">18773 1091 121,'-19'26'43,"19"-26"-3,0 0-14,-46 15-58,46-15-10,0 0-2,0 0 0,0 0-1</inkml:trace>
  <inkml:trace contextRef="#ctx1" brushRef="#br1" timeOffset="15873.9079">975 2047 64,'0'0'33,"23"0"0,-12-1-1,3 4-24,-1-6-5,7 4 0,2-2-1,2 1-2,2-1 1,5-1 0,-2-1 0,8 1 0,1-5 1,8 2-1,2-8 0,4 2 2,10-3-2,9 2 1,-1 0-1,10 1 0,5-2 0,2 2 0,4 5-1,8-3 0,0 1 0,8 0-1,-1 0 1,4 0 0,-1-1 0,5 1 0,3 1-1,1 3 1,-3 0 1,2 1-1,1 0-1,1 2 2,7-3-1,5 1 1,0-2 0,2 1 0,9-3-1,4 0 1,2-1 0,4 1 1,-1-1-1,0 3 0,4-1 0,4 3 0,0 1 0,-2-1 0,7 0 0,3-1-1,7 0 1,2-1 0,5-2-2,4-2 2,5 0-1,6-2 0,0 1 0,-3 0 0,0-1-1,-1 3 1,-4 2 0,-3-2 0,-7 5-1,-5 1 1,-3 3-1,3 0 1,-3 0 0,-3 2 0,2 1 0,6-1 0,5 0 1,-1-2-1,5 1 1,0-1-1,3 2 1,-1-2-1,-1 2 0,-2 1 0,-4-1 1,-2 2-2,-3-3 1,-2 2 0,0-2 0,1-1 0,-4 0 1,2-2-1,1-1 1,3 1-1,-1-2 1,-3 0 0,0-1 0,-1 1-1,0 1 1,-10-1-1,-3 1 1,2-2-1,-4 2 0,-3-2 1,-7-2-1,2-2 0,0-2 1,1 2-1,-3-3 0,-2-1 1,-4 1-1,0-3 0,-2 1 0,-1 1 0,-9-1 0,-2 1 0,-2 2-1,-2 1 1,2-2 0,-4 3 0,-2 1-1,1-2 1,-2 0-1,-4-3 1,-2 3 0,-4-3 0,-10 0 0,-9 2-1,-11 2 1,-11-2 0,-13 6 0,-12-1 0,-8 2 0,-12 3 0,-3 1 0,-3 2 0,-2 1 0,5 0 0,3 2 0,2 0 0,1 0 0,2-2 0,2-1 0,-3-1 0,-4-1 0,-2-2 0,-4 0 0,-14 1 0,17-6-1,-17 6-2,0 0-4,-12-15-27,12 15-4,-16-7 1,16 7-3</inkml:trace>
  <inkml:trace contextRef="#ctx1" brushRef="#br2" timeOffset="20046.1466">969 2365 94,'-2'-13'36,"2"13"1,0 0-1,-13 32-34,5-7-1,-1 8 1,0 5-3,2-1-1,8 6-4,-2-20-11,18 6-19,5-19 2,14-2-3,2-18 0</inkml:trace>
  <inkml:trace contextRef="#ctx1" brushRef="#br2" timeOffset="20188.1547">1317 2416 86,'0'0'37,"-25"18"0,8 7 2,-7-7-30,4 10-6,12-1-5,-4-8-26,19 8-9,3-9 1,14 4-3</inkml:trace>
  <inkml:trace contextRef="#ctx1" brushRef="#br2" timeOffset="21050.204">1765 2528 82,'-7'-12'36,"7"12"0,-14 6-9,10 14-19,-11 6-2,8 17 0,-10 5-2,2 18 1,-1 5-2,1 10 0,-4-1-2,7-1 1,0-11-1,3-7 0,4-13 0,3-18 0,2-30-1,12-3 1,4-27 0,8-17-1,2-13 1,3-9 0,-1-9-1,5-6 1,-5 3-1,-4 5-2,-7 9 2,-4 11-1,-6 11 1,-2 12-1,-5 14 1,0 19 0,0 0 1,-7 27 1,9-1-1,3 8 1,6-4 0,9 4 0,11-14-1,9-8 0,6-12 0,11-8 0,3-11-1,-3-11 0,-2 1 0,-1-8 0,-15 7 0,-5 4 0,-12 6 0,-5 9-1,-17 11 2,6 16 0,-8 13 0,-10 11 0,2 11-2,0 6 1,6 9-2,-2 1 0,10-1-4,1-17-4,25 11-24,-7-30-5,16-1 0,-6-23 0</inkml:trace>
  <inkml:trace contextRef="#ctx1" brushRef="#br2" timeOffset="21414.2248">2735 2762 90,'-19'-31'39,"6"15"-1,-12-2 3,6 19-28,-6 5-8,1 16 0,-1 5-1,3 11-1,-1 4-1,8 3-1,6 3 0,4-3 1,9-7-1,7-4-1,7-11 1,9-14-1,2-10 1,8-11-1,2-11 0,-6-10-1,4-7 1,-7-7 0,-3-1 0,-6 0-1,-7 4 1,-5 7 0,-3 5 0,-6 16 0,0 16 0,0 0 0,-7 18-1,3 11-1,3 8-1,1 1-2,8 8-2,-1-17-8,20 9-22,-3-26-2,17-4 0,-2-22-1</inkml:trace>
  <inkml:trace contextRef="#ctx1" brushRef="#br2" timeOffset="21616.2364">3374 2249 89,'-13'20'38,"-12"14"-1,4 27 3,-9 10-34,6 14-1,-4 5-2,9 3-1,5-2-3,4-10-3,10-4-5,-5-23-27,19-9-2,-6-24 0,9-11-1</inkml:trace>
  <inkml:trace contextRef="#ctx1" brushRef="#br2" timeOffset="21798.2468">3120 2634 106,'-13'-6'39,"13"6"0,0 0-1,31 1-36,4-10-3,14-8-3,15 3-10,1-22-25,10 3 1,-2-19-2,5 4 1</inkml:trace>
  <inkml:trace contextRef="#ctx1" brushRef="#br2" timeOffset="21985.2575">3820 2088 70,'-16'37'40,"-15"9"-1,7 20 1,-7 0-16,5 19-17,4 2-3,2 3 0,7 0-4,3-12-2,12 2-8,-8-21-26,18 1-4,-9-24 0,9 1-1</inkml:trace>
  <inkml:trace contextRef="#ctx1" brushRef="#br2" timeOffset="22179.2686">3556 2573 104,'-17'-13'41,"-3"3"0,20 10 1,0 0-37,15-3-4,17-1 0,14-2-4,17 0-1,8-18-12,19 15-22,-4-12-4,8 11 2,-15-9-1</inkml:trace>
  <inkml:trace contextRef="#ctx1" brushRef="#br2" timeOffset="22770.3024">4092 2682 106,'-23'37'41,"-1"-14"0,20 1-2,14-11-38,9-11 0,10-12 1,11-4 0,6-7-1,3-7 1,-3-6-2,-3 0 0,-10-3 0,-5 0-1,-14 3 1,-12 7-1,-11 4 1,-12 10-1,-6 8 1,-8 9 1,-5 13-1,0 8 2,-1 10-1,9 8 0,4 3 0,12-1 0,12-4 0,14-6-1,17-5 1,12-12-1,10-7 1,7-12-1,7-6 0,-1-4 1,-2-6-1,-4 5 1,-12-4-1,-6 7 1,-9 1-1,-6 9 1,-11 6-1,-6 6-1,-6 10 1,-5 0-1,-1 6 0,-3-1 0,2 4 1,-2-6-1,4-4 1,-1-7 0,6-15 1,0 0-1,13-20 1,-1-5-1,-1-8 1,4-8 0,6-3-2,-1-2 1,7 4-2,-4-1-2,6 11-4,-11-10-15,18 24-14,-13-10-6,11 14 3,-6-8-3</inkml:trace>
  <inkml:trace contextRef="#ctx1" brushRef="#br2" timeOffset="23004.3158">5396 2099 93,'-20'0'39,"-8"-4"1,14 15-2,-6-1-28,11 7-9,9 10-2,2-1-1,10 8-4,0-15-9,17 10-22,-7-16-1,15-2 1,-8-20-1</inkml:trace>
  <inkml:trace contextRef="#ctx1" brushRef="#br2" timeOffset="23137.3234">5627 2077 102,'-4'16'38,"-13"-1"1,8 20-2,-12 4-36,3-8-24,13 16-14,-3-9-1,11 4-1,1-15-1</inkml:trace>
  <inkml:trace contextRef="#ctx1" brushRef="#br2" timeOffset="23545.3467">6391 2452 102,'-3'-18'38,"3"18"2,-12 14-3,2 21-30,-9 2-4,2 11 1,0 6-3,2 4 1,5 1-3,4-7 0,12-4-5,2-24-19,18 3-14,-1-27 1,19-6-1,-6-25-1</inkml:trace>
  <inkml:trace contextRef="#ctx1" brushRef="#br2" timeOffset="23698.3555">6467 2079 115,'-42'-22'38,"13"20"-1,0 3-2,10 3-42,31 9-29,7-9-2,23 11 0,6-9-2</inkml:trace>
  <inkml:trace contextRef="#ctx1" brushRef="#br2" timeOffset="24022.374">6940 2320 109,'-39'29'40,"-12"-13"0,12 12-1,2-6-35,5 1 0,8-2-1,15 0-1,11-3-1,14-3 0,12-5-1,14-1 0,6-3 1,2 1 0,-1-1-1,-5 2 2,-8 3-2,-10 10 2,-20 4-2,-16 5 1,-16 5 0,-10 2-1,-8 1-1,-4-1-1,4-4-1,2-13-5,25 8-16,-4-25-15,21-3-2,25-11 0,10-3-1</inkml:trace>
  <inkml:trace contextRef="#ctx1" brushRef="#br2" timeOffset="24539.4036">7964 2373 89,'15'-26'37,"7"15"1,-13-3 0,1 14-32,-10 0 0,-11 25-1,-5-5 0,-5 7-2,-4 2 0,3-2-1,-1 0-1,8-3 1,11-8-2,5-3 1,16-7-1,9-6 0,11 0 0,6-1 0,4 1 0,-1 3 1,-4 3-1,-7 9 1,-13 4 0,-11 9 1,-14 7-2,-12-1 2,-7 1-2,-7-3 0,3-4-1,-2-7-3,11-6-2,5-33-13,24 4-18,5-21-5,20-4 3,1-21-3</inkml:trace>
  <inkml:trace contextRef="#ctx1" brushRef="#br2" timeOffset="24741.4151">8589 1874 110,'-14'-4'40,"3"31"0,-14 3-1,0 16-38,3 7 1,2 16-1,3 6-1,1 6 0,5-1-2,3-6-2,16 7-12,-12-22-20,19 3-4,-7-27 3,10-2-4</inkml:trace>
  <inkml:trace contextRef="#ctx1" brushRef="#br2" timeOffset="25243.4438">8352 2299 105,'-20'-7'39,"17"19"1,3-12-2,20-7-36,12 7-1,11 0-1,10-5 0,6 0-2,5-2 0,-2-4-2,-4 7 1,-12-1 0,-10 5 1,-10 4 1,-15 0 1,-8 11 2,-12 1 1,-2 6 1,-10 0 0,3 6 0,-7 1 0,10 3 0,-3-1-2,7-1 2,7-1-2,5-5 0,12-3-1,5-8 1,6-9-2,10-6 0,3-10 0,1-5-1,5-8 0,-8-5 0,1-5 1,-8-3-1,-4 0 1,-3 1 0,-5 6 0,-7 2 0,-1 12 0,-8 17-1,0 0 0,-1 17 0,-3 15-2,-4 3-1,6 11-4,-5-12-13,28 16-17,-6-20-1,22 1-2,5-17-1</inkml:trace>
  <inkml:trace contextRef="#ctx1" brushRef="#br2" timeOffset="25559.4619">10012 1873 98,'-21'-28'41,"5"17"0,-12-6 0,6 4-36,-4 2-1,3 8 1,-9 5-2,-1 10 0,-5 8-2,0 18 1,-4 8-1,-4 17-1,-2 6 0,4 12-1,2-1 0,8 3-1,11-2 0,9-12-2,16-2-4,5-25-8,23 11-21,-8-33-2,12 2-1,-11-22 1</inkml:trace>
  <inkml:trace contextRef="#ctx1" brushRef="#br2" timeOffset="25727.4715">9470 2449 107,'-25'-19'40,"25"19"1,-17-19-3,17 19-35,32-14-2,5 6-2,12 1-3,6-13-10,22 17-24,-8-14-2,10 10 0,-8-16-2</inkml:trace>
  <inkml:trace contextRef="#ctx1" brushRef="#br2" timeOffset="25958.4847">10371 1786 100,'-13'-27'40,"-16"9"1,6 22-1,-12 10-36,-3 18 0,-6 14-1,-2 13-1,-5 10 0,2 17-1,2 3-1,5 6 1,8-3-4,9-9-1,16 6-14,-3-28-19,26-1-5,-7-32 3,17-8-4</inkml:trace>
  <inkml:trace contextRef="#ctx1" brushRef="#br2" timeOffset="26126.4943">9817 2305 107,'0'0'41,"12"4"1,20 11-2,6-10-38,19 3-5,20 14-17,-2-23-21,19 9 1,-9-14-1,14 9-1</inkml:trace>
  <inkml:trace contextRef="#ctx1" brushRef="#br2" timeOffset="26251.5015">10722 2417 88,'-50'12'37,"1"-3"-6,2 0-29,2-4-20,5 6-22,-4-5-3</inkml:trace>
  <inkml:trace contextRef="#ctx1" brushRef="#br2" timeOffset="29446.6842">1303 3724 92,'-16'13'38,"2"15"0,-13-4 0,9 4-35,-4 4-1,8-2-1,3-2 0,8-7-3,13-6-2,5-18-2,20 1-3,3-20-1,16 5-1,-8-15 0,6 4 3,-6-6 4,-7 3 4,-6 9 4,-22-3 4,-2 20 3,-20-6 0,1 20-1,-17-4 0,4 19-3,-5 4-2,8 5-2,0 3-2,9 2-2,11 3-3,3-12-10,21 9-23,4-16-1,15 2 1,4-12-3</inkml:trace>
  <inkml:trace contextRef="#ctx1" brushRef="#br2" timeOffset="29749.7016">2004 3682 97,'1'-12'38,"-10"-3"2,9 15-1,-15 17-34,10 14 0,-3 9-2,4 19 1,-4 9-3,-2 13 0,4 5-1,0 3 0,9 1-2,-1-11-2,11-6-4,0-22-9,16-3-23,0-21 1,15-8-1,-3-24 1</inkml:trace>
  <inkml:trace contextRef="#ctx1" brushRef="#br2" timeOffset="30047.7186">2406 3853 106,'-23'-21'40,"-13"5"0,5 26-1,-7 6-36,1 11 0,0 6 0,-1 5-1,4 3 0,10 4 0,2-3-1,12-2-1,10-7 1,9-3-1,9-5 0,11-4-1,8-4 1,2-5-1,3-2 0,0-5-1,2-1-2,-7-4-1,4 5-4,-15-18-15,12 12-16,-10-11 1,7 2-2,-8-12 3</inkml:trace>
  <inkml:trace contextRef="#ctx1" brushRef="#br2" timeOffset="30234.7293">2774 3998 91,'0'0'38,"-3"15"0,-12 2 1,6 21-33,-11 2-2,1 11 0,-1 2-1,3 4-2,4-4-2,6-7-3,13-4-5,-4-26-29,24-8-1,-3-25 0,14-8-2</inkml:trace>
  <inkml:trace contextRef="#ctx1" brushRef="#br2" timeOffset="30668.7541">2910 3643 98,'-3'-15'38,"-1"1"1,15 17-1,-11-3-32,25 15-3,-6-2-1,8 10 2,-2 5-2,0 10 1,-2 8-1,-8 7 1,-5 5-1,-7 7 0,-6 1-2,-4-1 1,-7-3 0,1-8-1,1-6 0,4-9 0,1-10 0,9-14 0,-2-15 0,27-7 0,-4-14 1,5-10 0,4-8 0,1-6 0,3-3-1,-4 4 1,-5 5-1,-4 8 1,-3 13-2,-6 6 1,-3 18-1,-4 8 1,-3 16-2,-4 3-1,4 11-1,0 0-2,3 7-4,-9-19-12,20 8-16,-10-19-1,14-3-3,-6-19 3</inkml:trace>
  <inkml:trace contextRef="#ctx1" brushRef="#br2" timeOffset="31014.7739">3534 4065 100,'0'0'40,"0"0"0,0 21 0,0-21-36,29 10-1,8-9 0,10 0-1,9-6-1,1-7 0,1-4-1,-4-4 0,-9-4 1,-9-2-1,-16-6 0,-13 2 0,-15 0 0,-12 6 0,-11 7 1,-11 11-1,-1 11 1,-3 11 0,-2 12 0,6 8 0,8 7 0,9 2 0,14 1-1,16-8-1,19-7-1,18-11-2,21-10-1,8-19-6,24 1-17,-9-29-12,11-1 0,-10-18 0,-1-3 1</inkml:trace>
  <inkml:trace contextRef="#ctx1" brushRef="#br2" timeOffset="31189.7839">4455 3473 99,'-33'4'39,"9"28"1,-13 8-1,3 25-33,2 11-2,3 8-2,0 9-2,2-5-3,11 2-3,-5-18-7,20 3-24,-13-23-3,13-10 0,-8-21-1</inkml:trace>
  <inkml:trace contextRef="#ctx1" brushRef="#br2" timeOffset="31520.8029">4106 3839 106,'0'0'40,"16"-19"1,5 29-1,2-2-36,10 1-1,5-2 0,11-1-1,1-2-1,5-3 0,0-4 0,-2-2 0,-6-2-1,-4 0 1,-9 2-1,-7 2 0,-9 7-1,-9 7 1,-10 11 0,-8 9 0,-6 9-1,-3 8 1,-1 4 0,0 1-2,3-2 1,3-10-2,10-8-3,3-33-11,28 11-15,-11-39-9,17-2 1,-4-23-1</inkml:trace>
  <inkml:trace contextRef="#ctx1" brushRef="#br2" timeOffset="31663.8111">4805 3435 89,'-19'6'40,"-5"1"1,13 13-3,6-7-24,1 5-50,34 13-4,0-6 0,21 9-2</inkml:trace>
  <inkml:trace contextRef="#ctx1" brushRef="#br2" timeOffset="31880.8235">5219 3755 111,'-39'18'42,"-15"-6"0,12 15-1,-11 13-36,16-6-3,9 8 1,8 8-1,11-1-2,15-5 0,13-6-2,11-11-3,18-7-4,1-27-15,28 0-16,-3-23-1,18-2 0,-5-19 0</inkml:trace>
  <inkml:trace contextRef="#ctx1" brushRef="#br2" timeOffset="32405.8535">5928 3194 104,'-7'-15'40,"-5"-6"-1,12 21-2,-27 3-34,15 8-2,3 10 0,1 10-1,3 4 0,1 4-3,6 3 0,4-8-1,9-4 0,4-15-4,15-3 1,-5-19 0,16-5 0,-8-12 3,5-4 1,-11-9 4,-3 0 1,-3 4 4,-15-4 1,0 15 0,-16 3 1,6 19-2,-18 0-1,8 17-3,-2 9-6,-4-3-24,15 20-10,-5-8 0,16 9-1</inkml:trace>
  <inkml:trace contextRef="#ctx1" brushRef="#br2" timeOffset="33142.8957">6701 3687 91,'29'-14'38,"-10"-6"0,-1 16 1,-18 4-30,0 0-5,0 0 0,-3 24 0,-14-3-1,-2 10-1,-2 2 0,0 5-1,-3 0 1,5-4-1,3-4-1,3-4 1,0-10-1,13-16 1,0 0-1,9-9 1,4-16 0,6-9-1,2-6 1,4-10-1,1 0 1,0-5-1,0 6 0,-5 7 0,-4 8 0,-3 7 0,-4 11 0,-10 16 0,12 2 0,-10 16 0,1 7 0,1 6 0,0 3 1,10 1-1,5-2 1,10-9-1,6-8 1,10-10 0,10-13 0,4-9 0,2-10 0,-2-6 0,-8-3 0,-2 1-1,-13 3 2,-12 3-2,-10 11 0,-14 17 0,0 0 0,-14 10 0,-1 14-2,-2 14 1,-3 8 0,1 6-1,9 7-2,3-3-3,14 6-11,-2-26-9,27 9-11,-8-25-2,18-2-2,-4-22 2</inkml:trace>
  <inkml:trace contextRef="#ctx1" brushRef="#br2" timeOffset="33509.9166">7642 3680 108,'0'0'40,"5"32"1,5-27-2,23 7-34,4-12-3,14-3 1,6-9-1,1-5-1,-1-6 0,-4-4-1,-10-1 1,-9-2-1,-16-2 0,-17 5 0,-13 0 0,-13 8 1,-14 5-1,-8 8 1,-9 10 0,-7 12 0,-2 10 0,5 11 0,9 10 0,8 4-1,18 4 0,12 1 0,26-3-1,16-9-2,24-7-3,8-20-10,27 7-13,-10-31-11,14 0 0,-14-24-2,6 0 2</inkml:trace>
  <inkml:trace contextRef="#ctx1" brushRef="#br2" timeOffset="33874.9375">8360 3489 82,'-38'-3'42,"-2"23"-2,-13 1 1,11 22-10,-8 0-27,11 9 0,1 2-2,12 2 0,10-5-1,15-7 0,10-8 0,14-13-2,15-19 1,3-9-1,11-16 1,0-13-1,1-8 1,-5-8-1,-6-1 0,-10 1 1,-11 8 0,-6 6 0,-12 13 0,-13 11 0,-4 14 1,-5 12-1,0 11 0,1 11 0,6 7-1,-1 3 0,15 1-3,2-4-1,18-1-4,-2-22-9,23 10-11,-13-28-11,17 2 1,-10-25 0,13 1 1</inkml:trace>
  <inkml:trace contextRef="#ctx1" brushRef="#br2" timeOffset="34199.9561">8762 3599 95,'0'0'38,"-18"-7"2,9 23-1,-13-1-29,7 14-4,-3 0-2,6 7 0,-1-4-2,6 1 0,5-10 0,3-3 0,-1-20-1,20 5 0,-2-16 0,3-11 0,5-7 0,4-5-1,1-3 1,3-2-1,-2 4 0,-2 5 0,-2 6 0,-4 7 0,-6 10 0,-3 8-1,-4 12 1,-7 9-1,-3 6-2,-3 5-1,5 7-3,-6-7-7,17 15-11,-10-26-8,25 9-7,-2-22-1,16 0 2</inkml:trace>
  <inkml:trace contextRef="#ctx1" brushRef="#br2" timeOffset="34516.9742">9480 3443 99,'-2'-12'39,"-20"-2"2,4 23-1,-16 1-32,6 12-2,-3 3-1,5 3-2,8 1 0,11-3-2,10-2 0,13-10 0,11-1-1,11-5 0,3-2 0,2 0 0,-4-1-1,-7 3 1,-6 7-1,-15 3 1,-11 9-1,-13 6 1,-11 4-2,-7 0-1,-1 9-6,-14-21-11,19 17-9,-13-26-10,17 4-1,2-21-2,21 1 1</inkml:trace>
  <inkml:trace contextRef="#ctx1" brushRef="#br2" timeOffset="36214.0713">10465 3512 60,'0'0'35,"0"0"-1,0 0 0,0 0-24,-17 10-3,16 9 1,-9 2-3,4 7-1,-5 3-2,1 3 1,0-1-1,2-1 0,0-5-1,1-3 0,2-9 1,5-15-1,0 0 0,13-4 0,-2-15 0,6-7 0,3-5 0,2-7-1,0-2 1,4-3-1,-8 2 0,3 4 0,-7 8 0,-3 7 1,-4 4 0,-7 18 0,0 0 0,0 0-1,1 12 1,-1 7 0,1 1 1,8 2-1,7-2 0,13-6 0,11-5 0,12-8 0,6-8 0,7-5 1,1-8-1,-1-2 0,-9-4 0,-7 1-1,-12 5 1,-13 0-1,-11 8 0,-13 12 0,0 0 0,-28 10 0,5 10-1,-5 7 0,4 6-1,-1 4-1,12 8-3,4-8-2,19 12-17,-1-23-10,26 5-3,-3-16-2,19 3 1</inkml:trace>
  <inkml:trace contextRef="#ctx1" brushRef="#br2" timeOffset="36869.1088">11481 3440 95,'-27'-17'38,"2"17"1,-11 0 0,7 12-34,-5 9-1,5 11 0,5 4-1,9 7 0,8-1-1,11 0-1,15-5 0,8-5 0,10-11-1,8-9 0,2-13 0,1-11 0,-2-10-1,-5-9 1,-8-5 0,-7-7 0,-12-4 0,-7 0 1,-7 3-1,-9 5 1,-2 5-1,-4 9 1,1 4-1,0 8 1,14 13-1,-15-2-1,15 2 1,15 15 0,2-5 0,10 1-1,6-3 2,2 0-2,5-5 2,-1 0-1,-2-4 1,-3-1-1,-6 0 1,-9 0-1,-5-1 1,-2 3-1,-12 0 1,2 17 0,-8 2-1,1 5 0,-5 6 1,-2 6-1,2 5 0,4-1 1,1 0-2,5-7 2,7-8-1,7-8 1,8-13-1,3-11 1,6-13-1,8-8 1,-7-7-1,6-9 0,-5-6 0,-4 0 0,-6 2-2,-7 2 0,-2 9-3,-12 0-3,10 24-12,-21-14-8,9 27-8,0 0-3,9 10-1,-9-10 0</inkml:trace>
  <inkml:trace contextRef="#ctx1" brushRef="#br2" timeOffset="37331.1352">12348 3461 93,'0'23'37,"0"-23"3,21 16-3,-2-19-30,10 6-3,3-10 1,6 2-2,1-10-1,-2 1 0,-7-5 0,-1-4 0,-7-5-1,-11 3 0,-6-2 0,-9 2 0,-8 5 0,-8 4 0,-7 10-1,-2 10 0,-8 11 1,3 10-2,1 9 2,5 6-1,6 4 0,10-2 0,13 2 0,13-7-2,16-6 0,10-13-3,19 0-10,-7-27-12,26 7-12,-10-20 1,9 2-3,-17-15 1</inkml:trace>
  <inkml:trace contextRef="#ctx1" brushRef="#br2" timeOffset="37848.1648">13114 3312 103,'-17'7'39,"-9"5"1,8 23-2,-17-7-29,6 9-6,-2 0 0,4 3-1,1-4 0,11-3 0,3-8-2,7-6 1,5-19-1,16 8 0,0-18 0,6-7 0,2-7 0,-1-7-1,0-2 1,-2-4 0,-4 0 0,-6 6 1,0 2-1,-7 7 0,-1 7 1,-3 15 0,0 0-1,0 0-1,0 15 2,2 2-1,2 2 0,4 3 0,3-5 0,11-1 1,2-8 0,6-3 0,5-11 0,1-4 1,4-7-1,3-4 1,-2-6 0,-3 1-2,-6-1 0,-4 4 0,-7 6 0,-6 4 0,-15 13 0,0 11 0,-12 10-2,-10 9 1,3 8 1,-5 5-2,1 4-1,2-1-1,13 3-2,0-19-7,27 12-10,-10-30-7,28 8-8,-8-25-1,17 3-1,-7-20 2</inkml:trace>
  <inkml:trace contextRef="#ctx1" brushRef="#br2" timeOffset="38537.2042">13677 3374 96,'-5'22'37,"1"-8"2,19 10-1,-15-24-27,33 21-8,0-18 1,11 1-1,1-12-1,4-4 1,-3-7-2,-2-5 1,-6-2-2,-6-9 0,-12 1 0,-9-1 0,-15 5 0,-11 6-1,-8 7 1,-12 11 1,-8 14-1,-4 12 2,-2 11-1,1 10 0,6 7 0,13 0 0,6 2 0,16-5 0,14-5-1,15-9 0,15-10 0,10-12 1,10-10-1,5-12 0,6-10-1,0-7 2,-2-4-1,-5-6 1,-11 2-1,-5 5 0,-14 5 0,-12 9 0,-19 19 1,0 0-2,-15 9 2,-7 17-2,-5 8 1,-2 4 0,0 0 0,4 0 0,8-5 0,11-7 1,11-11-1,5-13 0,13-10 1,10-8-1,0-12 0,10-5 1,-2-7-1,-3 1 1,0 2-1,-9 6 0,-6 7 0,-9 11 0,-14 13 0,6 12 0,-10 11 0,-3 7-1,-2 4 0,0 2 0,8 1-2,2-10-1,15-2-3,1-24-9,27 10-6,-11-35-8,26 9-4,-9-25-4,14 2-1,-7-17 4</inkml:trace>
  <inkml:trace contextRef="#ctx1" brushRef="#br2" timeOffset="38709.214">15084 2969 107,'-13'20'39,"-21"4"1,6 26-1,-16-2-31,8 13-5,-2 3 0,9 0-4,1 4-7,4-13-2,20 8-17,-12-25-12,19 0-1,-9-19-1,12-4 0</inkml:trace>
  <inkml:trace contextRef="#ctx1" brushRef="#br2" timeOffset="38900.225">14782 3208 113,'5'-17'41,"16"19"2,-1-8-3,23 3-28,11 4-14,10-3-3,27 13-16,-9-17-13,17 13-8,-8-9 0,6 12 0</inkml:trace>
  <inkml:trace contextRef="#ctx1" brushRef="#br2" timeOffset="39048.2334">15712 3374 116,'-31'28'43,"-7"-19"0,13 8-2,-5-7-32,12-10-12,18 0-13,-22 0-13,22 0-12,-26 4 0,4 4-3,-15-4 1</inkml:trace>
  <inkml:trace contextRef="#ctx1" brushRef="#br3" timeOffset="44976.5725">997 5274 44,'0'0'30,"12"-10"2,-12 10 0,0 0-24,0 0-1,0 0 1,0 0 2,0 0-2,3 23-3,-6-2 0,5 14-1,-7 6 0,3 18-1,-5 5 1,4 9-1,-8 4 0,4 2-2,-1-4 0,1-8-3,7-4-2,-4-26-11,15 2-22,-5-24 2,9-8-3,-3-21 1</inkml:trace>
  <inkml:trace contextRef="#ctx1" brushRef="#br3" timeOffset="45493.6021">717 5437 74,'-10'-21'37,"15"6"-1,9-10 1,17 3-30,4-8-2,17 2 0,8-7 0,6 4-1,2-3-2,1 8 1,-3 6-2,-8 6 0,-10 11 0,-8 11-1,-10 9 1,-10 13-1,-7 12 1,-9 6-1,-7 8 1,-5 8 1,-5 2-1,-1 0 1,-4-2 0,0-6 0,4-12 0,4-5-1,4-11 0,3-8 0,3-22 0,17 2-1,0-18-2,5-10 1,5-9 0,0-3 1,3-6-1,1 0 1,-3 3-1,-6 8 1,-5 7 0,-1 10 0,-5 11 0,-11 5 1,11 21-2,-8 5 1,-1 7 1,0 5-2,3 4-1,2-2-3,11 1-3,-7-18-27,22 2-2,-1-18 0,12-6-3</inkml:trace>
  <inkml:trace contextRef="#ctx1" brushRef="#br3" timeOffset="45713.6147">2001 5404 106,'0'0'38,"-19"-3"1,9 29-8,-5-6-28,5 9 0,-3 7-1,3 7-2,1 2 2,4-3-4,5 1 0,0-13-4,15 6-11,-6-25-20,12 1 1,-5-26-1,10-3-1</inkml:trace>
  <inkml:trace contextRef="#ctx1" brushRef="#br3" timeOffset="45847.6223">1982 5250 64,'-29'-54'35,"9"15"-1,-3 4 0,12 21-17,11 14-17,-3-12-26,26 21-6,3 0-2,14 10-2</inkml:trace>
  <inkml:trace contextRef="#ctx1" brushRef="#br3" timeOffset="46185.6417">2623 5334 88,'-12'17'37,"-16"-17"0,-2 9 2,-14-9-32,2 14-3,-1-4 1,6 5-1,6 1-2,5 4 0,10-2-1,12-2 0,14-2-1,14-6 0,10 3 0,9-4 0,4-2 0,3 5 0,-2 0 1,-7 3-1,-9 6 1,-12 8 0,-14 2 1,-14 5 0,-12 1 0,-7 1-1,-7-2-1,0-6-4,8 3-5,-6-21-28,32-10-3,-13 4 1,29-13-2</inkml:trace>
  <inkml:trace contextRef="#ctx1" brushRef="#br3" timeOffset="53684.0705">18407 1075 89,'0'0'39,"0"0"0,0 0-3,0 0-31,0 0 1,61-35-1,-61 35 0,68-6-2,-68 6-1,87-4-1,-87 4 0,87-6 0,-40 3-1,0 0 0,-47 3-1,87-4 0,-87 4-1,75-2-2,-75 2-2,59-1-11,-59 1-22,0 0-1,56-8-1,-56 8 2</inkml:trace>
  <inkml:trace contextRef="#ctx1" brushRef="#br3" timeOffset="54728.1303">19807 921 35,'0'0'36,"56"-28"1,-56 28 0,0 0-15,0 0-11,0 0-1,0 0-2,-6-49 0,6 49-3,0 0-1,-58-18-1,58 18 0,-58-4-1,58 4 1,-73 8 0,73-8 0,-87 22 0,87-22 0,-58 34-1,-26 12 0,6 6-1,22 3 0,14-2-1,26-5 1,24-15-1,-8-33 1,0 0 0,82 4 0,-82-4 1,83-24-1,-83 24-1,90-34-1,-90 34 1,88-45-1,-88 45-1,81-45 0,-81 45 0,69-47-1,-69 47 4,56-32 1,-56 32-1,0 0-1,47-11 1,-25 21 1,-33 20-2,-2 15 0,-6 5-4,10 5-1,8-2-3,4-17-2,18-13-21,-3-16-9,13-7 1,-8-13 0,-23 13 0</inkml:trace>
  <inkml:trace contextRef="#ctx1" brushRef="#br3" timeOffset="55156.1547">20085 1031 82,'0'0'40,"0"0"-1,0 0 1,25-53-26,-25 53-9,0 0 1,0 0-3,0 0 0,-11 15-1,1 18 0,-8 3-1,9 3 0,-1-3-1,5 0 1,-3-10-1,15-7 0,-7-19 0,0 0 0,0 0 0,0 0 1,56-37 1,-56 37-2,0 0 0,69-62-1,-69 62 1,54-49-2,-54 49 2,56-52-1,-56 52 1,54-47-1,-54 47 2,53-36 1,-53 36 0,0 0 1,61-17-3,-61 17 2,36 17-2,-19 21 0,-12 11-2,-3 7-2,1 3-5,-8-8-18,17-7-12,-8-13-1,15-20-1,-8-7-1</inkml:trace>
  <inkml:trace contextRef="#ctx1" brushRef="#br3" timeOffset="55916.1982">21196 1022 87,'-46'-8'39,"46"8"0,0 0 1,0 0-34,0 0 0,0 0 0,0 0-1,0 0-1,67-3-1,-67 3 0,65-4-2,-65 4-1,67-12-1,-67 12 1,72-23-2,-72 23 2,64-30-1,-64 30 1,49-36-1,-49 36 1,0 0 2,0 0-2,21-55 1,-21 55 0,0 0 1,-54-7-1,54 7 1,-64 20 0,64-20 0,-42 30 0,-26 18 0,0 9-1,25 10-1,10-8 0,30 0 0,25-18-2,30-18 0,26-23-1,2-10-1,11-5-4,-91 15-12,94-31-12,-94 31-8,97-32 3,-97 32-2</inkml:trace>
  <inkml:trace contextRef="#ctx1" brushRef="#br3" timeOffset="56156.2119">22090 878 91,'0'0'38,"0"0"1,0 0 1,0 0-35,-46-11-2,46 11 2,-47 30-2,7 8 1,-26 16-2,4 3 0,-6 9-2,7-2 0,2 0-4,10-11-2,20-12-7,6-26-24,23-15-3,0 0 2,10-27-2</inkml:trace>
  <inkml:trace contextRef="#ctx1" brushRef="#br3" timeOffset="56383.2249">21639 1046 86,'0'0'41,"0"0"2,19-55-1,-19 55-18,0 0-19,0 0-1,0 0 1,55-22-2,-55 22-1,58 27-2,-14 6-2,7 2 0,1 1-3,3-6-4,12-5-18,-17-13-11,1-7-4,-51-5 2,0 0 0</inkml:trace>
  <inkml:trace contextRef="#ctx1" brushRef="#br3" timeOffset="57073.2644">22374 1002 91,'0'0'41,"0"0"0,0 0 1,0 0-24,0 0-14,0 0 1,-40-10-2,20 48 0,-5 7-2,8 12 0,-10 3-1,7 3 1,-4-2-1,3-2-1,7-23 1,7-8 0,2-8-1,3-9 1,2-11-1,11-11 1,1-7 0,2-8 0,2-5 0,-1-11 0,-15 42 0,20-50 0,-20 50 1,20-67-3,-20 67 2,29-64-2,-29 64 1,22-64 0,-22 64 0,37-56 0,-37 56-1,36-49 2,-36 49 0,0 0 2,63-48-1,-63 48 0,0 0 0,61-11 1,-61 11-1,0 0 1,10 43-1,-4-5-1,-16 1-1,-9 1 1,-14-6-1,-5-3 1,-5-6-1,10-9 1,4-7-1,1-4 1,9-3 0,0 1 0,6-3 0,13 0 1,-15 10-1,10 2 1,-3 5-1,5 8 0,-5 9 1,-5 6-1,-7 14 0,-1 5 1,-4 0 0,-2 2-1,-1-1 0,1-7 0,6-3-1,4-12-2,14-7-4,3-31-11,24 10-12,-6-32-5,26 0-5,-8-16-1,16-4 1</inkml:trace>
  <inkml:trace contextRef="#ctx1" brushRef="#br3" timeOffset="57402.2832">22817 682 108,'50'-67'41,"-50"67"2,0 0-2,0 0-36,53-52-2,-53 52-1,0 0 0,0 0-1,0 0 0,-17 60 1,17-60-1,-29 64 0,3-37-1,-9 65-1,5 7 0,4 3-3,5-1 0,9-7-6,1-21-14,22-13-13,0-34-3,16-10 1,-7-16-1</inkml:trace>
  <inkml:trace contextRef="#ctx1" brushRef="#br3" timeOffset="57920.3128">23306 984 104,'0'0'39,"0"0"0,0 0 1,0 0-36,0 0 0,0 0 0,-54-43 0,54 43 0,0 0-1,-71 14 1,71-14-1,-64 23 0,-3 8-3,12 9 0,4 4 0,12 7 0,12-3 0,20-3 0,15-12 0,21-21 0,10-11 0,8-11 0,-47 10 0,54-21 0,-54 21 0,55-34 0,-55 34 0,61-42 0,-61 42 0,48-47 0,-48 47 0,46-40 0,-46 40 0,0 0 0,0 0 0,24-40 0,-24 40 0,2 18 0,-8 10-2,-2 12-2,-2 8-4,9-6-4,16-5-13,-5-24-7,22 0-4,-8-13-2,12-5-1,-7-10 2</inkml:trace>
  <inkml:trace contextRef="#ctx1" brushRef="#br3" timeOffset="58341.3369">23578 1099 92,'0'0'41,"0"0"0,0 0 1,10-51-19,-22 63-20,-5 13 2,-7 7-3,7 16-1,-8-16 0,8 0 0,3-9-1,13-10 0,1-13 1,10 6-1,4-15 0,0-10 2,-14 19-2,0 0 0,0 0 0,48-59 0,-48 59 0,0 0 0,47-67 0,-47 67 0,0 0 0,60-66 0,-60 66 0,0 0 0,51-50 0,-51 50 0,0 0 0,0 0 0,55-19 0,-67 29 0,27 8 0,-1 13-2,-8 11-5,-1-2-3,10 2-14,-11-16-7,22-6-5,-9-16-2,17-6-3,-34 2 4</inkml:trace>
  <inkml:trace contextRef="#ctx1" brushRef="#br3" timeOffset="58761.3609">24068 1040 111,'0'0'41,"0"0"2,0 0-2,-15-48-36,15 48-1,0 0 1,-51 1 0,51-1-5,-49 34 0,2 3 0,8 5 0,4-1 0,18 3 0,5-9 0,26-10 0,9-21 0,6-11 0,-29 7 0,0 0 0,54-30 0,-54 30 0,0 0 0,66-54 0,-66 54 0,0 0 0,58-60 0,-58 60 0,0 0 0,45-49 0,-45 49 0,0 0 0,5-14 0,4 24 0,-14 11 0,1 14 0,-2 4 0,3-1-5,10-3-4,4-24-8,25-8-9,-36-3-6,0 0-2,51-26-2,-51 26-4,52-34 2</inkml:trace>
  <inkml:trace contextRef="#ctx1" brushRef="#br3" timeOffset="58966.3727">24572 767 107,'0'0'42,"0"0"2,0 0-3,0 0-36,0 0-2,0 0 0,-49 3-3,9 63 0,-8 16-4,9 10-3,4-7-9,0-16-17,21-12-8,0-19 1,16-24-1</inkml:trace>
  <inkml:trace contextRef="#ctx1" brushRef="#br3" timeOffset="59322.393">24261 1015 110,'0'0'42,"-16"-56"1,16 56-2,0 0-38,0 0 0,16-53-1,-16 53 0,0 0-1,55-11 0,-55 11 0,47 0-1,-47 0 0,55-1 1,-55 1-2,54 3 2,-54-3 0,0 0 0,64 24 2,-64-24-3,45 35 0,-54 2 0,-10 7 0,-11 1 0,7 4-2,-5-5-2,14-11-3,14-7-6,0-26-12,0 0-8,0 0-4,0 0-3,48-35 0</inkml:trace>
  <inkml:trace contextRef="#ctx1" brushRef="#br3" timeOffset="59462.401">24595 999 109,'14'-65'39,"-14"65"1,10-61-1,-10 61-36,0 0-4,14-60-5,-14 60-14,0 0-18,0 0-2,0 0 0,0 0-1</inkml:trace>
  <inkml:trace contextRef="#ctx1" brushRef="#br3" timeOffset="60129.4392">24788 867 101,'0'0'41,"0"0"2,0 0 0,0 0-36,35 58-1,-35-58-1,0 0-1,0 0-1,-53 55-1,15-21-2,6 4 0,-1-1 0,18-1 0,4-4 0,19-16 0,-8-16 0,0 0-2,0 0 2,48-11-2,-48 11 1,0 0-1,53-40 2,-53 40-2,0 0 1,50-56 0,-50 56 1,0 0 0,32-56-1,-32 56 1,0 0 0,0 0 0,43-60 1,-43 60-1,0 0 0,0 0-1,0 0 2,49-31 0,-49 31 1,0 0-1,0 0 1,51 13 0,-51-13 1,0 0-3,0 0 0,0 0 0,43 49 0,-64-34 0,16 14 0,-2 6 0,-12-5 0,7 0 0,-6-7 0,11-6 0,7-17 0,0 0 0,0 0 0,0 0 0,0 0 0,66-35 0,-66 35 0,0 0 0,63-47 0,-63 47 0,0 0 0,68-42 0,-68 42 0,0 0 0,56-22 0,-56 22 0,19 9 0,0 6 0,-6 14-12,-14 1-8,12 8-7,-21-11-5,21 1-3,-14-15-1,3-13-2,3 11 2</inkml:trace>
  <inkml:trace contextRef="#ctx1" brushRef="#br3" timeOffset="61249.5033">3575 5550 61,'-11'-7'38,"11"7"-1,-13-3 1,13 3-14,0 0-20,-2 12 0,2-12 0,28-3-1,-2-4 0,12-3-1,4-5 0,11-5 0,2-8 0,1 3-1,-6-8 0,-5 0 0,-13 1 0,-10 1 0,-16 3-1,-15 3 1,-12 9-1,-15 6 1,-7 12-1,-8 10 1,-6 14 0,3 11-1,-1 10 1,13 4 0,9 3-1,11 2 1,19-5-1,14-9 0,25-14-1,20-13-2,20-9-2,9-17-1,17-1-4,-1-27-12,19 13-8,-17-24-4,4 12-3,-20-11 0</inkml:trace>
  <inkml:trace contextRef="#ctx1" brushRef="#br3" timeOffset="61600.5233">4709 5216 98,'-39'5'36,"13"21"2,-16 0-1,0 15-33,-4 5-1,3 5 0,-1 0-2,2 5 0,9-10-1,6-6-1,10-10-3,4-15 0,13-15-1,0 0 0,19-12-1,-9-17 2,7 1 1,-5-10 1,-4 0 4,-1 2 1,-9 3 2,-2 7 0,-6 1 1,4 14-1,6 11 0,-12-10-1,12 10-1,11 15-2,7-5 0,13 0-2,9 1-2,14-5-1,9 1-3,3-15-5,19 13-13,-15-23-10,13 9-2,-19-10 0,1 0 1</inkml:trace>
  <inkml:trace contextRef="#ctx1" brushRef="#br3" timeOffset="62173.5561">5120 5221 88,'-19'-21'36,"19"21"2,-26 3 0,15 15-31,-6 1-1,8 13-1,-3 9-2,4 4-1,-3 4 0,7 2-1,-3-3 0,7 1 0,0-4-1,1-10 1,4-6 0,-2-11 1,-3-18-2,15 3 0,-4-15 0,-2-12 0,2-9 0,1-5-1,-2-8 2,2-7-3,-2-4 2,2 2 0,2-2 0,0 4 0,2 6 0,1 8 0,2 6 0,2 10 0,1 14 0,-2 9-1,-2 6 1,-3 11 0,-2 5 0,-4 3 0,-5 4 0,-8 6 0,-5-2 0,-5 1 0,-6-3 0,-4-1 0,-3-7 0,-2-1 0,4-4 1,-2-4-1,6-1 0,1 0 0,0 3 0,5 4 0,0 8 0,0 11 1,0 5 2,2 8-2,0 6 1,3 4 0,0 0 0,1-2-2,8-4 0,1-14-6,13 4-9,-9-28-9,22 7-7,-12-33-2,17 0-4,-4-22-3,12-7 1</inkml:trace>
  <inkml:trace contextRef="#ctx1" brushRef="#br3" timeOffset="62428.5707">5764 4549 82,'-33'-6'41,"18"36"0,-12 3 0,7 23-20,1 6-17,4 15-2,0 10 0,3 5-2,0 6 1,4-6-3,7-4-1,0-14-6,16 9-14,-12-31-8,19-2-8,-7-24 0,15-5-1</inkml:trace>
  <inkml:trace contextRef="#ctx1" brushRef="#br3" timeOffset="63079.6079">6274 5179 65,'14'-9'37,"-13"-6"1,-1 15 1,-11-32-23,11 32-7,-36-19-2,12 18-1,-13 2-3,-1 13 1,-7 5-2,-2 12 0,-1 2 0,5 6 0,7 1-1,8 1 0,8-2 0,10-7 0,16-10-1,10-5 1,15-13-1,12-7 1,9-9-1,4-7 1,0-7 0,1-6-1,-3-5 0,-8-3 0,-8 4 1,-10-3-1,-8 6 0,-9 3 0,-4 8 0,-6 6 0,-1 16 0,-9 5-1,-3 14 1,1 10-1,-1 9 0,0 5-1,6 2 0,1 1-1,14-3-3,3-16-3,22 4-10,-11-26-5,25 8-6,-14-30-1,18 9-1,-15-20-2,7 2 1</inkml:trace>
  <inkml:trace contextRef="#ctx1" brushRef="#br3" timeOffset="63428.6279">6713 5167 96,'0'0'34,"-10"-24"2,10 24 2,-29 9-29,16 10-4,-6 6 0,3 9-1,-2 1-2,3 4 0,3 0 0,3-7 0,5-3-1,6-9 0,-2-20 0,22 6 0,-2-22 0,4-7 0,5-9 0,5-9 0,-3-4 0,-1 3-1,-2-2 1,-4 8-1,-2 6 0,-7 8 0,-1 12 0,-14 10 0,15 8-1,-10 12 0,0 7 0,-4 7-1,7 6-1,1-2-2,7 8-5,-1-18-6,24 13-8,-14-29-4,28 14-3,-14-28-2,20 8-1,-12-19-1</inkml:trace>
  <inkml:trace contextRef="#ctx1" brushRef="#br3" timeOffset="63830.6509">7489 5140 95,'-9'-32'38,"4"15"1,-16-8-2,7 12-30,-16 10-2,1 14 0,-13 9-2,5 7 1,-3 8-2,4 7 0,6-1-1,8 1 0,9-3 0,13-9 0,9-4 0,13-11-1,5-8 1,5-9-1,3-10 1,2-8-1,0-9 1,0-4-1,-1-3 1,-6-1-1,-7 2 0,-3 6 0,-4 5-1,-4 11 1,-12 13 0,2 14-1,-8 10 0,0 8 0,2 7-1,1-1-1,6 4-1,3-12-4,23 7-7,-3-31-6,27 10-6,-7-33-3,25 4-1,-14-29-3,18 1 0</inkml:trace>
  <inkml:trace contextRef="#ctx1" brushRef="#br3" timeOffset="64019.6617">8206 4708 110,'-28'38'38,"-16"3"2,13 20-7,-8 2-29,5 5-2,0 0 0,2-1-2,11-5-3,0-10-4,19 8-14,-16-31-10,22 7-5,-12-26-3,8-10 0</inkml:trace>
  <inkml:trace contextRef="#ctx1" brushRef="#br3" timeOffset="64351.6807">7770 5076 98,'0'0'40,"0"0"0,11 4 0,7-10-33,16 10-4,6-6 0,10-1 0,5-5-1,5-3-1,1-3 0,-3 2 0,-6-6-1,-10 3 0,-8 4 0,-5 4 0,-11 7 1,-18 0-1,5 23 0,-15 2 0,-7 7 1,1 7-1,-2 3-1,-1 2-1,5 2-3,-1-12-3,17 4-10,-2-38-6,12 25-6,-5-39-3,22 3-4,-6-26-1,12-1 2</inkml:trace>
  <inkml:trace contextRef="#ctx1" brushRef="#br3" timeOffset="64480.6881">8433 4647 99,'-20'-18'33,"-4"10"-4,-3 4-18,8 22-42,2-12-8,13 15 0,0-8 0</inkml:trace>
  <inkml:trace contextRef="#ctx1" brushRef="#br3" timeOffset="65383.7397">8858 4983 87,'0'0'36,"-27"-1"2,4 11 1,-9 5-33,-3 8-1,-3 7-1,2 9 0,3 4-1,7 4 0,8-1 0,11-3-1,11-6 0,9-7-1,10-11 0,9-9 0,9-14-1,3-11 1,1-11-1,1-9 0,-5-9 0,-3-2-1,-5-3 1,-10-3-1,-6 4 0,-6 8 2,-9 4-2,-4 9 1,-2 7-2,-1 7 2,5 13-1,0 0 2,0 0 1,6 21-3,6-7 2,11 1 0,4 1 1,5-1-1,2 0 1,-3-1-1,-2 0 0,0-3 0,-9 1 0,-9 3-1,-6 1 1,-8-1-1,-8 5 1,-3-1-1,-6 4 0,-1-1 0,1-3 0,2-1 1,4-6-1,14-12 0,0 0 0,15-6 0,13-15 0,7-6 0,10-6 0,4-6 0,4-3-1,-2 1 2,-4 5-2,-5 7 3,-8 11-3,-6 9 1,-13 13 0,-11 13 1,-5 12 0,-7 12-3,-6 4 3,5 4-5,3 7-2,-4-15-8,15 12-7,-9-28-3,26 14-5,-22-39-2,50 23-2,-21-34-2,28 2 4</inkml:trace>
  <inkml:trace contextRef="#ctx1" brushRef="#br3" timeOffset="66268.7903">10820 4876 73,'10'-10'36,"-15"-1"0,5 11 1,-38 9-31,8 9-1,-10 0 2,-1 13-2,-3 1 0,5 5-2,6-2 1,6-1-2,18-6 1,13-5-2,15-8-1,17-5 1,8-3-1,7-6 1,2-2-1,-3-3 0,-4 1 0,-10 4 1,-13 6-1,-12 5 0,-17 8 0,-13 3 1,-8 4-1,-7 3 0,-4 0 0,4-7-2,8-1-1,6-10-2,22-2-5,4-23-14,32 10-8,2-21-5,21 4-2,2-14 2</inkml:trace>
  <inkml:trace contextRef="#ctx1" brushRef="#br3" timeOffset="67169.8419">11438 4899 91,'-8'-14'38,"-19"-6"-1,3 19 0,-11-2-32,-3 11-3,-4 3 2,-1 10 0,-4 8 1,5 8-2,1 0 1,9 6-2,8-3 1,10-2-1,11-4 0,10-7-1,12-8 0,12-7 0,9-10-1,2-9 1,5-10-1,3-4 0,-3-7 1,-1-4-1,-5 0-2,-9-3 2,-5 5-1,-10 5 0,-4 8-1,-13 17 2,5-11-1,-5 11 1,-16 28 1,4 1-2,0 4 0,2 4-2,7 6 1,1-4-3,19 0-1,1-13-1,21 0-3,0-24-6,24 8-9,-14-30-2,22 9-2,-16-23-3,6 1 0,-16-15 21,-2 6 8,-11 1 13,-19-13 7,3 22 7,-22-12 4,4 17 5,-15 0 2,4 21-19,-12-4-7,7 21-2,-5 3 0,1 14-2,2 1 0,4 7-2,3 0 1,8 0-2,5-5 2,14-7-3,5-10 0,9-6 0,5-10-1,6-10 1,2-3-2,0-9 1,-2-1-1,-2-3 2,-8 2-3,-4 3 2,-8 4-2,-6 6 1,-11 13 1,0 0-1,-2 25 2,-15 7-2,-2 15 1,-10 14 0,-1 15 1,-7 6-1,-1 9 2,-2-3 0,5-3-3,2-10 3,8-10 0,4-14 0,6-18 0,7-13 0,8-20-1,0 0 0,3-30-1,6-6-1,9-10-1,4-10 0,4-7-2,7-8-2,10-2-1,-5-15-10,19 23-6,-19-20-5,23 28-4,-18-14 0,19 23-5,-11 1 1</inkml:trace>
  <inkml:trace contextRef="#ctx1" brushRef="#br3" timeOffset="67512.8615">12797 4745 98,'-34'-9'39,"9"14"2,-16-7-3,15 9-32,-9 7-3,6 6 1,5 4-2,9 3-1,6-3 0,14 1 0,5-3 0,9-4-1,6-1 1,4-2-1,1-7 2,-2 1-2,-2-3 2,-8 2-2,-7 3 1,-5 5-1,-12 5 2,-13 7-2,-2 4 0,-7 3 0,-3 2-1,2 0-1,6-1-3,-1-14-5,22 12-11,2-34-7,15 16-5,2-29-3,20-1-6,3-14 4</inkml:trace>
  <inkml:trace contextRef="#ctx1" brushRef="#br3" timeOffset="68032.8912">13961 4292 87,'10'0'36,"-10"0"2,5 25 0,-14 3-33,3 16-1,-7 11 0,3 16 0,-10 10-2,1 8 0,-5 6 1,1 2-2,0-5 0,3-8-2,5-3-2,-1-21-5,19 0-18,-9-27-10,15-9-3,-9-24-1,17 2 1</inkml:trace>
  <inkml:trace contextRef="#ctx1" brushRef="#br3" timeOffset="68234.9028">13525 4998 111,'-15'2'40,"1"-4"2,30 3-3,12-9-38,15-4 1,14-5-3,14-5 0,9-4-2,4-8-1,10 2-5,-5-15-8,8 15-13,-19-13-9,4 7 1,-18-9 0</inkml:trace>
  <inkml:trace contextRef="#ctx1" brushRef="#br3" timeOffset="68602.9239">14527 4234 105,'-12'15'39,"-13"6"2,7 22-3,-10 4-34,-3 18 0,-2 7-1,0 12 0,-2 4 1,4 2-2,3-3 0,6-2 0,5-14 0,5-5-1,9-12 0,3-11 0,7-12-1,4-11 0,4-12 1,6-15-1,3-9 0,5-11 0,1-5 0,0-6 0,3-3-2,1 2 1,-5 5-1,-2 6 0,-6 12-1,1 5 0,-1 14-2,-4 1-3,10 19-4,-11-14-9,27 22-6,-13-20-3,26 12-2,-5-17-4,13 2 1</inkml:trace>
  <inkml:trace contextRef="#ctx1" brushRef="#br3" timeOffset="69008.9471">15102 4872 99,'-27'-14'36,"-13"-2"2,5 15 0,-5 2-32,3 11-1,3 11 1,1 8-2,7 5 1,1 6-3,10 2 2,5-1-3,10-5 2,7-4-2,8-11 0,9-11 0,6-12-1,5-9 1,2-11-1,1-10 1,1-4-3,-1-9 3,-4 4-2,-3-2 1,-7 8-2,-3 4 1,-7 11-1,-3 8 2,-11 10-1,1 20 0,-5 5 2,-4 11-1,1 4 0,3 4-1,7 1-1,5-9-3,16-1-2,1-29-10,29 7-6,-9-36-6,26 2-3,-13-28 0,15 0-5,-10-16 1</inkml:trace>
  <inkml:trace contextRef="#ctx1" brushRef="#br3" timeOffset="69196.9578">15841 4376 103,'-36'46'39,"4"28"1,-16 1-2,-2 16-34,10 4-1,10-1-1,4-1-2,2-12-4,20-2-9,-7-33-14,22-3-8,-8-28-3,14-5-2,-11-28 2</inkml:trace>
  <inkml:trace contextRef="#ctx1" brushRef="#br3" timeOffset="69353.9668">15505 4831 112,'-13'-19'40,"13"19"1,7-14-2,16 12-36,14 0-4,14-3-4,26 11-14,-9-20-11,27 14-10,-1-13-1,15 12-1</inkml:trace>
  <inkml:trace contextRef="#ctx1" brushRef="#br3" timeOffset="70046.0064">17204 4947 81,'-9'-24'37,"0"12"0,-16-3 1,-1 12-33,-8 2 1,-4 13-2,-7 4 2,3 16-2,-1 1 1,5 10-2,6-2 2,10 5-3,5-4 2,15-5-3,9-6 0,14-11 0,8-11 0,10-12-1,10-9 1,4-10-1,4-8 0,-4-6 0,3-4-1,-9-1 2,-5 3-2,-10 6 0,-6 6 0,-12 9 0,-14 17-1,0 0 2,0 0 2,-16 28-4,-2 4 4,4 8-2,0 3 1,2 2-2,8 0 0,11-7-4,16-4-4,2-28-10,27 7-8,-12-37-4,30 8-2,-13-27-3,16 0-2</inkml:trace>
  <inkml:trace contextRef="#ctx1" brushRef="#br3" timeOffset="70279.0197">18035 4299 88,'0'0'40,"-22"32"-1,-8 19 1,4 19-34,-10 14-3,-4 17 1,0 5 0,2 0-2,8-2 0,7-15-2,13-10-2,10-24-3,25-7-8,0-41-13,37-6-10,-5-33-2,20-8-4,-4-18 5</inkml:trace>
  <inkml:trace contextRef="#ctx1" brushRef="#br3" timeOffset="70489.0317">18452 4279 102,'-27'61'40,"-12"12"2,5 19-3,-6 2-37,7 1-1,7-3 2,4-5-3,9-7 0,1-11-4,14 0-12,-12-31-12,23 7-6,-7-23-6,10 0-1,-16-22 1</inkml:trace>
  <inkml:trace contextRef="#ctx1" brushRef="#br3" timeOffset="71203.0726">19497 4923 77,'-5'-12'37,"-13"-4"-1,-3 14 0,-16-4-28,3 11-3,-13 3 1,-3 10-3,-5 6 3,6 5-2,3 5 1,5 3-3,11-1 2,8 1-2,15-1 1,9-7-1,15-4-1,15-10 0,8-9 0,11-13-1,7-9 1,6-11 0,2-7-2,3-8 2,-7-1-3,-9-2 2,-11 1-2,-3 9 2,-17 5-2,-5 11 2,-17 19-1,0 0 1,0 0 2,-22 34-2,6 3 2,-1 5-2,2 5 1,5-1-2,14-6 0,10-12-3,22-11-4,5-25-10,35 4-8,-11-37-5,20 7-3,-4-27-4,6 2 0</inkml:trace>
  <inkml:trace contextRef="#ctx1" brushRef="#br3" timeOffset="71414.0846">20340 4254 85,'-23'36'41,"-20"16"-1,7 25 1,-12 7-25,4 11-14,2 1 1,5 2-2,8-4 0,1-9-4,16-11 0,3-20-4,20 0-13,-14-35-12,21 2-6,-18-21-1,19-12-1</inkml:trace>
  <inkml:trace contextRef="#ctx1" brushRef="#br3" timeOffset="71866.1105">19896 4874 107,'-9'-15'38,"27"21"1,2-12-8,21 10-30,13-1 0,16 1 0,9-2 0,2-1-1,3 0 1,-1-1 0,-10 2-1,-10-2 1,-11-2 0,-15 2 0,-17-2-1,-20 2 1,0 0 0,-10 1 0,-13 4 0,-5 6 1,-7 4 1,-1 8-2,1 5 2,5 3-1,5 4 0,10-1 0,7 1 0,11-6-2,11-6 1,9-7-1,8-10 0,10-12 1,-1-10-1,2-8 0,-1-7-2,-5-10 2,-6 2-3,-6-9 2,-8 3-3,-9 3 1,-2 4-3,-9 3 1,3 15-3,-13-7-10,14 27-5,-8-11-8,19 21 0,-11-10-8,22 14 3</inkml:trace>
  <inkml:trace contextRef="#ctx1" brushRef="#br3" timeOffset="72435.143">21157 4819 98,'-28'2'40,"4"16"1,-13-9-2,9 15-33,-6-1 0,3 9-3,2 1 1,6 2-2,5-2 1,6-3-2,6-7 2,7-7-3,-1-16 0,24 3 1,-4-15-1,6-10 0,0-5-1,5-5 0,2-4 0,-4-2 1,1 2-2,-5 4 1,-3 4-1,-4 8 2,-5 9 0,-13 11 0,12 4 0,-12 10 0,-2 8 0,-3 4 0,5 1 2,0 1-1,5-5 2,4-3-2,10-10-1,5-10 2,13-6-1,1-8 0,8-6-2,-2-5 2,-1-4-2,-4 2 1,-3 2 1,-8 7-2,-10 4 1,-7 7 0,-11 7 0,-2 19 0,-7-1-1,-1 6 1,0 6 0,1 1-2,6 2 0,3-6-4,17 4-4,-2-23-8,29 11-3,-14-26-6,29 10-3,-12-22 0,19 5-4,-14-17 4,6-2 1</inkml:trace>
  <inkml:trace contextRef="#ctx1" brushRef="#br3" timeOffset="72767.162">22146 4701 107,'-29'2'38,"11"15"1,-16-4-2,5 7-33,5 3 0,10 3-2,0-6 0,9 2 0,6-5-1,12-4 0,3-5 0,6-4 0,2-3 0,1-1 0,-2 0-1,0-1 1,-3 3-1,-5 5 1,0 2 0,-8 7 0,-3 5 0,-9 3-2,-3 8 2,-6-1-2,-6 1 1,-3-1-2,0-2-2,-3-11-5,13 12-9,-15-30-6,22 14-7,-8-28-2,14 14-4,11-35-3,9 8 2</inkml:trace>
  <inkml:trace contextRef="#ctx1" brushRef="#br3" timeOffset="73507.2044">23411 4825 64,'-6'-20'36,"-8"5"-1,-13-2 3,2 15-21,-26-11-6,12 16-1,-19 1-2,8 11-2,-9 4-1,10 11-1,-2 0 0,13 5-1,8 0 0,9 0-2,11-4 1,10-1 0,11-7 0,7-5 0,11-8-2,8-8 2,6-10-2,5-9 0,8-7 0,0-7 0,-1-5 0,1-2 0,-4-2-2,-9 3 1,-6 4 0,-13 9 0,-5 7 1,-19 17 0,0 0-1,-6 10 1,-11 14-1,-7 10 1,3 3 0,1 2-2,8 5 0,5-8-4,21 3-3,3-28-11,26 14-4,-2-31-6,22 7-1,-10-23-1,13 2-4,-15-12 3</inkml:trace>
  <inkml:trace contextRef="#ctx1" brushRef="#br3" timeOffset="73868.225">23832 4783 109,'-10'18'40,"-12"-5"0,6 22 0,-16-3-33,8 7-3,-1 3 0,4 0-2,3-4 1,4-6-1,6-7 2,12-10-4,9-14 0,10-6 0,10-13 0,6-8 0,4-7 0,4-5 0,-2-1 0,1 0 0,-9 4-2,-5 7 2,-8 5 0,-5 11-1,-19 12 1,13 5 0,-17 14 0,-5 8 0,2 7 0,0 3-2,2 5-1,5-2-4,14 4-3,-2-20-11,30 15-4,-13-29-6,29 10-1,-11-25-1,19 2-5,-9-14 4</inkml:trace>
  <inkml:trace contextRef="#ctx1" brushRef="#br3" timeOffset="74236.2461">24532 4864 116,'-30'-12'39,"-16"2"1,5 19-1,-6 4-32,1 11-3,0 6 1,8 8-3,8 1 1,14 1-3,14-7 0,13-4 0,17-13 0,15-11 0,9-11 0,10-13 0,3-11 0,4-10 0,-3-7 0,-3-9 0,-7-3 0,-6-1 0,-12 0 0,-6 5 0,-12 8 0,-6 14 0,-13 14 0,-1 19 0,-29 19 0,4 14 0,-6 14 0,0 9-3,9 9-3,-5-7-8,24 14-5,-12-26-5,29 16-6,-15-29-2,24 12-1,-22-23-3,12 3 2</inkml:trace>
  <inkml:trace contextRef="#ctx1" brushRef="#br3" timeOffset="75717.3308">801 6834 85,'6'-20'37,"-6"20"-1,8-16 2,-8 16-23,-6 11-10,2 7-2,-9 5 0,3 7 0,-7 2-2,2 6 1,3 0-1,-3-1 0,5-5 1,3-4-1,4-8 0,2-9 0,1-11 0,11-7 0,2-9 0,2-12-1,1-4 1,7-5 0,-5-4 0,4 0-1,-8 6 1,-2 2 0,-2 8 0,-6 5-1,0 9 1,-4 11-1,0 0 0,0 0 1,2 14-1,3 4 1,2-1-1,4 5 0,8-3 1,5-3 0,9-7 0,6-8 0,6-7 0,5-12 2,4-5-3,0-8 0,-3-2 0,-10 1 0,-2 5 0,-12 2 0,-7 9 0,-20 16 0,0 0 0,-2 15 0,-16 11 0,-1 6 0,-3 8 0,-1 4-2,6 3-2,2-4-1,15 0-3,5-16-2,23 4-10,-4-27-5,29 9-3,-7-30-1,21 7-1,-13-20-3,12 1 28,-14-5 8,-13-7 9,-2 15 8,-28-13 4,5 21 3,-29-11 5,15 29 3,-41-13-25,16 20-2,-7 5-3,5 14 0,-2 7-1,5 9-1,6 1-1,8 8 0,5-5-1,7-3 0,10-9 0,11-8 0,5-15 0,8-12 1,4-13-2,3-12 0,-1-11 0,-4-6 0,-4-4 0,-14-3 0,-5 4-2,-12 5-1,-7 7 0,-12 9-1,-1 13-2,-8 2-3,25 10-9,-32 6-5,35 9-6,-3-15 0,14 8-5,6-14-3,14-1 2</inkml:trace>
  <inkml:trace contextRef="#ctx1" brushRef="#br3" timeOffset="75973.3454">2362 6130 112,'2'-25'39,"-10"4"0,8 21-1,-16 31-32,6 10-3,-5 17 1,0 16 0,-3 13-4,-2 9 2,-1 7-2,0-1 1,6-2-4,0-12 0,16-4-7,-5-28-11,28 3-7,-11-36-7,20-4-3,-1-28-1,9-7 3</inkml:trace>
  <inkml:trace contextRef="#ctx1" brushRef="#br3" timeOffset="76326.3656">2435 6810 116,'-15'10'39,"19"13"1,1-11-2,13-1-33,13-3-2,9-5 0,9-8 0,4-6-1,3-6 0,-3-6-1,-6-5 0,-8-2 1,-10-3-2,-11-3 0,-16 4 0,-12 4 0,-12 4 0,-7 10 0,-12 12 0,-1 12 0,-11 13 0,6 13 0,-2 9 0,9 6 0,10 5 0,8 1 0,14-4 0,11-8 0,21-4-8,4-19-9,32 9-7,-3-29-5,38 9-4,-6-24-3,31 5-5,1-15 3</inkml:trace>
  <inkml:trace contextRef="#ctx1" brushRef="#br3" timeOffset="76775.3913">3615 6746 89,'16'-15'36,"-12"-7"1,0 9 2,-14-7-28,10 20-4,-17-25 1,7 21-3,-9 0 0,-1 10-1,-7 2 0,-1 11-1,-4 1 0,-3 13-1,-2 1 0,8 7-2,0-1 0,15-1 0,10-2 0,12-8 0,15-6 0,18-12-3,11-6-4,7-16-4,21 7-11,-10-25-7,17 10-4,-17-23-2,5 10-3,-18-11 2</inkml:trace>
  <inkml:trace contextRef="#ctx1" brushRef="#br3" timeOffset="77129.4115">4048 6655 119,'-24'11'39,"5"20"1,-12-3 0,7 8-37,3 4 0,5 3 0,1-4-1,9-1 0,7-10 0,13-7 0,11-12-2,10-11 0,3-16 0,8-8 0,1-11 0,1-5 0,-3-2 0,-6 0 0,-9 2 0,-4 7 0,-9 11 0,-8 13 0,-9 11 0,2 11 0,-11 16 0,1 4 0,0 8 0,7 1 0,1 2-2,6-10-2,14-3-4,2-25-8,27 4-7,-10-33-4,25 5-4,-14-29-1,16 2-3,-7-15-1,-2-6 4</inkml:trace>
  <inkml:trace contextRef="#ctx1" brushRef="#br3" timeOffset="77323.4226">4914 6189 86,'-6'-28'38,"6"28"1,-28 14 0,10 35-10,-14 2-24,1 17 0,-6 10-2,3 6 0,3 1-2,6-3-1,9-3-2,10-15-3,16 0-13,-5-30-7,27 1-7,-13-28-2,21-4-4,-9-23-1,8-1 1</inkml:trace>
  <inkml:trace contextRef="#ctx1" brushRef="#br3" timeOffset="77700.4442">4962 6628 113,'-14'14'39,"21"6"1,-1-10-1,6 4-36,5-6 0,10-1 1,1-8-2,5-6 1,1-8-1,0-4-1,-2-5 0,0-5 0,-6-2-2,-8-3 1,-3-1 0,-7 4-1,-12 6 0,-9 10 0,-7 9 1,-9 14 0,-2 11 1,-8 16 1,-2 13-1,1 7 3,6 4-4,7-3 0,12-2 0,16-10 0,15-6 0,14-16 0,22-12-7,6-17-4,26 3-10,-13-31-5,27 11-5,-25-24-1,15 10-3,-22-14-4,-4 9 4</inkml:trace>
  <inkml:trace contextRef="#ctx1" brushRef="#br3" timeOffset="77986.4606">5815 6377 121,'-37'10'41,"2"5"0,-2 7-1,0 12-35,-77 84-2,106-96 1,11-3-4,12-4 0,7-6 0,8-2 0,3-2 0,2-2 0,-1 2 0,-8-2 0,-2 6 0,-7 6 0,-11 4 0,-7 5 0,-4 1 0,-8 6 0,-3 1 0,-3-1 0,1-1-3,-4-11-6,11 10-9,-18-22-5,24 10-6,-17-25-3,22 8-2,-20-16-6,11-2 2</inkml:trace>
  <inkml:trace contextRef="#ctx1" brushRef="#br3" timeOffset="79008.519">7061 6450 68,'-16'-27'39,"1"24"-2,-14-8 3,0 22-19,-10-9-12,1 12-3,-10 5 0,2 11-1,-3 7-2,6 7 1,0 4-2,11 2 1,5-3-1,10-1-1,12-8 0,14-9 0,13-13 0,16-14 0,15-16 0,9-10-1,9-12 1,3-9-1,-2-2 1,-6-5-1,-9 1 0,-12 8-1,-14 4 1,-11 11-1,-12 8 1,-8 20-3,-10-4 3,-7 18 0,-2 14 0,-1 6 1,2 9-1,2 0 0,12 4-1,8-13 2,16-1-4,13-15-2,19-6-2,1-21-1,21 3-4,-8-25-7,15 12-5,-19-20-4,5 15-1,-27-13 19,-3 10 9,-15 5 2,-15 1 7,-7 21 7,-11-15 7,0 26 5,-16-6 3,10 20-17,-7-1-6,7 10-2,-3 4-1,7 0 0,2-1-2,5-3 0,5-4-1,4-6 1,4-11 0,5-13-1,2-8 0,8-10 0,-4-11 0,6-8-1,-5-3 1,-3-4-2,-1 0 1,-3 2-1,-2 3 0,0 8-1,-3 6 1,1 5-2,10 9 0,2 1-2,8 12-3,1-11-8,18 23-6,-11-21-5,20 22-3,-15-20-1,16 13-3,-12-11 1,0 2 2</inkml:trace>
  <inkml:trace contextRef="#ctx1" brushRef="#br3" timeOffset="79383.5405">8264 6453 112,'-16'8'39,"9"9"3,7-17-3,4 15-33,9-10-2,14-2-1,6-5-1,5-2 0,4-9-2,-2 0 0,-2-6 0,-4-1-1,-8-4 1,-7-2-1,-13 2 1,-10 0-1,-8 4 0,-11 6 1,-8 11 0,-10 8 0,-7 12 1,-5 13 1,0 10-1,0 9 2,8 5-2,8 4 1,15-7-2,12-1 0,24-8 0,15-14-3,30-5-5,10-20-8,38 3-6,3-30-5,41 11-5,-4-21-1,35 8-3,5-12-3,11-2 6</inkml:trace>
  <inkml:trace contextRef="#ctx1" brushRef="#br3" timeOffset="80200.5872">9859 6413 47,'10'-19'34,"-10"19"2,5-11-1,-5 11-14,-12 1 5,3 9-20,-6 3 1,2 9 1,-5 1-3,3 6 1,-5-2-3,4 2 2,5-6-3,6-2 2,-1-6-3,3-5 0,3-10-1,13-1 1,-1-8-1,5-6 1,5-6-1,0-2 0,0-6 0,6-1-1,-9 0 1,1 2-2,-2 1 2,-4 5-1,-3 4 0,-4 4 0,-7 14 1,16-9 0,-16 9 0,15 20 0,-8 0 0,0 4 2,1 8-1,3 0 2,2 0-2,1-2 1,5-7-1,9-9 1,4-11-2,9-9 0,2-13 0,7-6 0,1-9 0,-4-2 0,-2-1 0,-9-1 0,-8 7 0,-7 5 0,-11 10 0,-10 16 0,0 0 0,-17 1 0,1 16-2,-3 11 1,2 4 0,-2 3 1,10 4-3,2-5 0,16 2-6,2-15-5,27 9-6,-4-28-2,28 7-6,-11-21-2,19 4 1,-15-18-2,9 4 4,-14-3 4</inkml:trace>
  <inkml:trace contextRef="#ctx1" brushRef="#br3" timeOffset="80868.6254">10915 6355 118,'-38'-23'33,"16"24"3,-15-3 1,2 13-31,-1 5-1,6 11 1,-1 4-3,10 4 2,5 2-3,10-2 2,13-2-4,10-8 0,14-10 0,4-6 0,7-11 0,5-10 0,-7-7 0,2-7 0,-11-6 0,-4-2 0,-13-5 0,-5 3-4,-7-1 3,-9 6-1,3 5 1,-9 4 1,2 6-1,2 9 1,9 7 0,-14 6 0,14 6 0,5 4 0,5 2 1,5-1-1,6 2 1,10-6 0,3-3 0,5-3-1,3-5 1,0-3 0,1-2 0,-5-2-1,-3-1 2,-7 2-2,-9 0 0,-4 2 0,-15 2 0,14 9 0,-13 5 0,-3 7 0,0 4 0,1 5 0,-3 5 0,3 1 0,4 2 0,4-4 0,5-5 0,3-7 0,10-12 0,2-10 0,4-10 0,3-12 0,0-12 0,-2-5 0,-3-7 0,-1-4 0,-9 2 0,0 1 0,-7 4 0,-3 6-4,5 11-1,-10 0-2,14 19-5,-14-5-4,22 20-4,-26-8-3,40 11-2,-23-10-1,19 13 0,-9-13-1,13 5 5,-4-5 2,-2-4 2</inkml:trace>
  <inkml:trace contextRef="#ctx1" brushRef="#br3" timeOffset="81066.6367">12068 6262 127,'-5'18'35,"-24"-6"4,11 14 1,-10 2-36,6 4 2,1 0-4,1 6 0,4-2-2,5-1 0,6-5 0,2-8 0,11-4-6,-8-18-11,32 7-6,-23-25-6,25 7-4,-16-25-2,21 6-1,-11-16-3,3-1 6</inkml:trace>
  <inkml:trace contextRef="#ctx1" brushRef="#br3" timeOffset="81919.6855">12248 6123 119,'18'21'40,"-18"-21"1,9 28-2,-13-15-34,9 8-1,-1 0-1,-1 4 1,-7 7-4,-4 3 0,-7 2 0,-4-1 0,1 1 0,-1-5 0,2-4 0,3-5 0,8-8 0,6-15 0,18-5 0,4-10 0,11-8 0,1-5 0,7-3 0,4-4 0,-1 0 0,-4 3 0,-7 6 0,-2 8 0,-9 6 0,-9 8 0,-13 4 0,4 22 0,-13 0 0,-3 11 0,3 3 0,1 4 0,4 2 0,5-2-2,13-4-3,6-7-1,19-1-5,-4-23-3,22 7-4,-18-25-5,23 7-2,-24-26-1,13 10 0,-22-9 25,-7-12 7,-1 12 6,-20-16 5,10 19 4,-28-15 4,16 25 3,-23-10 1,12 17-23,-14 6-1,2 15-2,-5 7-1,0 9 1,4 6-3,4 2 0,6 0 0,8 0 0,8-8 0,6-5 0,7-8 0,10-11 0,5-10 0,4-6 0,-1-9 0,3-2 0,1-5 0,0-1 0,-4 3 0,-5 3 0,-6 8 0,-3 9 0,-18 8 0,14 17 0,-19 7 0,-4 13 0,-9 10 0,-3 9 0,-6 8 0,-1 0 0,-3 1 0,0-4 0,2-7 0,1-5 0,4-13 0,4-12 0,3-9 0,5-13 0,12-2 0,-8-28-14,22 12-3,-13-25-3,31 12-4,-13-28-3,28 18-2,-13-17-2,29 13 2,-8-1 6,15 7 2</inkml:trace>
  <inkml:trace contextRef="#ctx1" brushRef="#br3" timeOffset="82095.6956">13559 6605 128,'-7'16'43,"-16"-14"-1,12 2 0,-6-23-42,13 6 0,4 13 0,6-22-20,13 18-6,-22-16-6,20 16-4,-23-14-2,6 18-2,-16-17 0</inkml:trace>
  <inkml:trace contextRef="#ctx1" brushRef="#br4" timeOffset="86849.9675">14813 5918 74,'8'-20'34,"-4"1"0,-4 6 1,-12-1-28,12 14-1,-31-7 0,9 20 0,-14 4 0,-1 19-1,-10 6-1,-6 13 0,-2 4-1,4 10 0,0-2-1,10 2 0,11-7-2,12-6 2,20-11-2,14-9-1,18-6-2,8-13-2,20-5-3,0-22-14,15 8-15,-6-17-1,5 2 1,-6-10-1</inkml:trace>
  <inkml:trace contextRef="#ctx1" brushRef="#br4" timeOffset="87194.9873">15093 6278 99,'-27'-4'36,"5"9"2,-8 0-1,4 7-32,-4 2-1,6 13 0,-2-1-2,6 5 2,2 3-2,9-2 1,7-1-2,11-6 1,9-5-2,17-11 2,6-8-2,6-8-1,4-10 1,-1-4-1,-5-9 1,-7-2-2,-6-4 2,-16-2-2,-9 3 1,-12 0 0,-9 5-1,-8 5 0,-2 9 0,-4 4 0,1 10-1,5 3-2,11 12-1,11-13-7,11 28-21,6-16-1,19 6 1,3-8-3</inkml:trace>
  <inkml:trace contextRef="#ctx1" brushRef="#br4" timeOffset="87534.0066">15689 6240 90,'2'-11'35,"-2"11"2,-24-7 1,2 15-27,-10-4-4,4 9-2,-6 3-1,2 7 0,4 1-2,5 12 1,5-4-2,12 2 2,6-7-2,11 0 1,10-8-2,6-6 2,9-8-2,4-12 1,3-5-1,-6-6 0,-2-7 0,-9 0-1,-4-5 1,-10 2-1,-11 1 0,-7 1-1,-3 7 0,-6-1-1,3 9-3,-3-4-2,15 15-13,-4-14-9,22 10-8,-5-12 1,18 8-1</inkml:trace>
  <inkml:trace contextRef="#ctx1" brushRef="#br4" timeOffset="87781.0208">16254 5642 80,'9'-26'37,"-13"5"0,4 21 0,-17 20-17,6 15-15,-6 12 1,-2 18-1,-5 11-2,1 11 1,-5 4-2,5-3 1,7-3-4,-1-10-1,13-4-6,-3-23-18,18-2-14,1-21 0,12-5 0,1-19 0</inkml:trace>
  <inkml:trace contextRef="#ctx1" brushRef="#br4" timeOffset="88397.056">16302 6339 94,'0'0'37,"2"23"0,-2-23 1,30 9-34,-1-10-1,15-2 0,3-7 0,5-2-1,3-8 0,-4 0 0,-5-3-1,-9-1 0,-12 0 0,-12 4 0,-15 2 0,-12 5 0,-13 6 0,-8 5 0,-10 9 0,-2 4 1,-2 7-2,-1 4 2,8 2-2,11 1 1,9-1-1,14-1 1,20-5-2,13-4-1,23-7-1,7-7-2,16 0-4,-3-19-11,18 10-17,-17-14-1,6 9 1,-22-10 0</inkml:trace>
  <inkml:trace contextRef="#ctx1" brushRef="#br4" timeOffset="88660.0711">16990 6225 98,'-17'18'35,"-9"4"2,6 13-1,-4-4-30,8 8 1,-1-4-3,7 0 1,6-6-2,5-3 1,2-13-1,7-8-1,2-14 0,8-7-2,1-10 1,-3-3-1,4-7 1,2-5-2,-2-2 2,2 3-1,1 1 0,-3 4-2,8 6-2,-1 4-2,14 17-14,-14-12-10,15 19-10,-5-2 2,16 13-2</inkml:trace>
  <inkml:trace contextRef="#ctx1" brushRef="#br4" timeOffset="89487.1184">18055 6109 78,'0'0'36,"9"-2"0,-9 2 1,-9 19-26,-15-8-1,8 14-2,-15 1-3,7 7 0,-8 1-2,9 1-1,3-2 0,10 1-1,7-7 0,12-4 0,13-9-1,10-9 1,11-7-1,5-7 0,3-8 0,-3-8-1,2-3 1,-9-8 0,-7 1-1,-9 0 1,-13-4-1,-6 6 1,-8 3 0,-6 5 1,-3 4-1,1 7 0,10 14 0,-16-10 1,16 10 0,11 8-1,6-2 1,11 0 0,6 3 0,4-1 0,4 0 0,-3 2 0,-3 2-1,-8 4 1,-7 2 0,-12 6-1,-8 3 1,-9 1-1,-9 4 0,-4-6 1,0 2-1,2-6 0,1-6 0,18-16 0,0 0 0,0 0 0,28-25 1,7-6-1,8-5 1,8-6-1,1-1 1,0-1 0,-4 6-1,-7 7 1,-10 11-1,-6 11 1,-25 9-1,7 27 0,-18 7 0,-6 7 0,-2 9-1,0 4 0,5 0-1,4-3-1,16-4-5,6-20-7,26 4-6,-9-26-6,24 3-4,-12-27-2,13 3-5,-13-16 1,3-2 4</inkml:trace>
  <inkml:trace contextRef="#ctx1" brushRef="#br4" timeOffset="89833.1382">19072 6151 111,'-6'15'38,"-3"-4"0,13 11 1,6-2-35,10-5-1,12-5 0,5 0 0,4-8-2,3-3 1,-1-5 0,-1-3-1,-10-7 0,-6-2 0,-10-3-1,-10 1 1,-8-2-1,-10 3 0,-8 4 1,-7 8-1,-7 10 0,-9 7 0,-2 12 0,2 7 0,0 8 0,7 2 0,8 4-1,13-1 0,17-6-1,15-9-3,25-3-5,5-23-10,37 8-8,-13-26-5,23 4-4,-8-18-2,2 0 2</inkml:trace>
  <inkml:trace contextRef="#ctx1" brushRef="#br4" timeOffset="90124.1548">19761 6060 123,'-29'17'39,"-9"-5"-1,15 19 0,3-6-36,11 3-1,9-2 0,11 0 0,11-2 0,8-6 0,4-1 0,0-4 0,-4-2 0,-4-2 0,-7 2-1,-8 1 1,-7 2 0,-9 7-1,-9-3 0,-4 6 1,-5 3-1,-3-1 0,-2 2-4,-3-7-3,15 10-13,-13-24-5,23 5-10,-4-14-4,10 2-2,12-24 1</inkml:trace>
  <inkml:trace contextRef="#ctx1" brushRef="#br4" timeOffset="90658.1853">20916 6146 85,'17'-12'36,"-5"-5"1,2 12 2,-12-5-28,5 20-4,-7 4 0,5 14-1,-12 5-1,4 12-1,-6 7-2,0 7 2,-7 5-2,-6 2 1,-6-2-2,-6-4 1,-8-4-2,0-12 2,-6-9-2,2-13-1,3-13-2,1-23-5,21-3-16,-6-27-8,23-4-6,3-21-4,19-9 2</inkml:trace>
  <inkml:trace contextRef="#ctx1" brushRef="#br4" timeOffset="90824.1948">20807 5556 110,'0'0'39,"-12"-1"1,15 12-2,-2 1-41,9 4-3,25 16-19,-9-9-12,16 8 1,0-4-1,10 6 0</inkml:trace>
  <inkml:trace contextRef="#ctx1" brushRef="#br4" timeOffset="91082.2096">21421 5956 112,'0'0'39,"-9"23"0,-6-14 0,4 10-34,2 0-1,-2 12 0,-2 2 0,-2 5-2,-4 4 0,0 2-1,2 2 0,0-3-2,7-1-1,6-12-3,19-2-5,2-26-16,27 0-10,3-21-4,15 3 1,-3-22-1</inkml:trace>
  <inkml:trace contextRef="#ctx1" brushRef="#br4" timeOffset="91223.2177">21580 5727 112,'-24'-22'36,"1"1"0,23 21 0,0 0-39,3-15-13,22 25-20,-1-3-1,11 14 1,1-5-1</inkml:trace>
  <inkml:trace contextRef="#ctx1" brushRef="#br4" timeOffset="91746.2476">22102 6087 110,'-25'-10'39,"6"3"1,-13-9 0,-1 3-32,-13 4-3,1 10-1,-7 7-1,-2 13 1,1 6-2,7 6-2,7 4 0,15 3 0,18-2 0,16-4 0,17-8 0,15-10 0,12-7 0,10-8 0,2-8 0,4-8 0,-8-9 0,-7-5 0,-7-1 0,-12-6 0,-7 5 0,-6 0 0,-9 4 0,-8 10 0,-6 17 0,0 0 0,-11 26 0,-6 13 0,-4 15 0,-1 11 0,-6 16 0,-4 7 0,-3 4 0,0 3 0,0-4 0,-1-6 0,-1-9 0,1-11 0,1-13 0,4-14 0,1-18 0,4-15 0,11-12 0,2-18-5,22-3-10,-9-28-6,31 6-5,-10-26-8,23 6 0,-3-11-7,16 7 5,3 0 0</inkml:trace>
  <inkml:trace contextRef="#ctx1" brushRef="#br4" timeOffset="92274.2778">22532 6229 116,'16'-8'38,"-15"-9"1,7 7-2,-18-9-30,6 6-4,-4 3 0,-3 5 0,-10 8-1,-5 7 0,-5 9 1,-1 6-1,-3 4-2,4 4 0,1 2 0,9-3 0,9-4 0,10-6 0,10-7 0,15-12 0,11-6 0,9-10 0,3-4 0,6-10 0,2-2 0,-1-5 0,-8 3 0,-8 1 0,-8 5 0,-8 7 0,-10 9 0,-11 9 0,3 15 0,-12 8 0,-3 15 0,-8 10 0,-3 13 0,-5 7 0,-6 10 0,1-2 0,-4 2 0,-1-5 0,3-6 0,-2-6 0,5-9 0,-2-12 0,5-12 0,0-12 0,3-10 0,2-11 0,5-10 0,2-17 0,12 1-13,-5-28-6,31 7-6,-11-30-6,30 6-2,-6-24-5,25 2-1,3-12 2</inkml:trace>
  <inkml:trace contextRef="#ctx1" brushRef="#br4" timeOffset="92499.2906">23112 5738 110,'-7'15'40,"0"20"1,-19-4-1,5 17-25,-13 11-11,2 8-1,-5 6-1,2 4-2,5 1 0,3-7 0,10-6-2,5-10-3,19-4-9,-5-26-12,27 3-8,-4-23-7,16-4 2,-2-16-2</inkml:trace>
  <inkml:trace contextRef="#ctx1" brushRef="#br4" timeOffset="92867.3117">23235 6241 129,'-5'19'41,"5"-19"-2,5 28-6,11-21-30,9 1-1,9-7 0,7-3-1,5-6 0,3-5 0,-1-6-1,-8-4 0,-2-7 0,-12-3 0,-11 2 0,-15 2 0,-10 6 1,-14 13 1,-19 11-2,-8 13 0,-7 18 0,-2 12 0,4 9 0,10 6 0,11-2 0,18-1 0,22-9 0,19-8 0,21-8 0,13-18-5,25 7-16,-11-27-6,28 10-7,-14-21-5,10 5-3,-11-15-1,-3-3 4</inkml:trace>
  <inkml:trace contextRef="#ctx1" brushRef="#br4" timeOffset="94141.3846">1093 8016 75,'0'0'36,"3"-18"1,-3 18 0,-29 14-25,10 7-6,-15 4 1,5 11-3,-2 2 0,6 7 0,2-2-2,11 0 0,8-4 0,16-7-1,11-10 0,14-12-1,6-10 1,5-13 0,3-10-1,1-9 0,-4-7 1,-8-6-1,-10-2 1,-10 0-1,-11 1 1,-7 7 0,-8 5 0,-9 5 0,-1 8 0,-2 8 0,4 4-2,-1 9 2,15 0-1,-4 12-2,13-1 2,11-3-1,10-1 1,8-1-1,6-2 2,6-1-2,-2-1 1,0 3 1,-6 4-1,-6-1 0,-9 7 0,-9 3 1,-13 3-1,-5 3 0,-9 2 0,-1-1 0,-2-3 0,-5-5 1,13-6-1,4-11 0,14-8 1,11-12-1,11-8 2,8-6-1,7-7 0,3 2 1,-4 2 0,-2 8-1,-13 8 1,-8 13-1,-8 12-1,-9 13 0,-7 10-1,-2 8-1,2 4-2,4 0-2,13 5-3,0-21-10,31 6-3,-5-27-7,33 3-6,1-20-3,17-6-1,-4-16 3</inkml:trace>
  <inkml:trace contextRef="#ctx1" brushRef="#br4" timeOffset="94359.397">3138 7505 118,'-14'-4'39,"1"28"1,-12 6-1,1 17-36,1 13 0,4 11-1,-5 7-1,5 3-1,6 2-2,0-4-1,10-6-3,-4-13-6,17 5-12,-12-30-12,12-4-3,-10-31 1,15 12-1</inkml:trace>
  <inkml:trace contextRef="#ctx1" brushRef="#br4" timeOffset="94893.4276">2826 8071 112,'-20'-12'39,"-3"-4"1,23 16-2,0-21-34,25 11-1,12-11-2,15 1-2,15-5-1,7-3-1,12 2-3,-7-8-2,6 10-13,-17-15-12,2 9-3,-18-5 0,-5 0 28,-15-3 5,-12 2 3,-6 7 7,-18-6 12,8 22 12,-19-3 7,2 23-1,-15 8-27,8 17-2,-7 7-3,2 13 0,-2 9-2,1 6-1,3 0 0,4-2-1,4-7 1,7-5-2,7-5 1,6-14-1,4-11 0,4-9 1,9-13-1,3-8 0,5-9 0,-1-8 0,-1-1 0,-1-4 0,-1 0 0,-6 8 1,-5 0-1,-5 15 0,-10 6-1,0 0 1,5 23-2,-7-5-1,2 12-2,-5-5-2,16 13-5,-8-18-6,20 11-5,-8-23-6,22 4-5,-3-17-4,8-2 2,-5-9 2</inkml:trace>
  <inkml:trace contextRef="#ctx1" brushRef="#br4" timeOffset="95260.4486">3989 7898 107,'0'0'39,"0"0"0,22 10 0,-22-10-34,33 15-1,-4-12 0,9 1-2,4-4 0,5-4 0,-3-2-2,-1-6 1,-7-2-1,-7-3 0,-11-2 1,-13-2-2,-9-1 1,-9 1 0,-12 2 0,-8 6 0,-6 7 0,-2 12 0,-9 12 1,1 15 0,-4 12 0,5 9-1,7 7 1,7 0-1,15-2-1,15-5 0,16-10-3,18-15-1,31-6-8,14-27-7,38 5-6,-1-26-9,38 1-5,3-13 0,24-2 1</inkml:trace>
  <inkml:trace contextRef="#ctx1" brushRef="#br4" timeOffset="95771.4778">5598 7709 89,'3'-14'37,"-3"14"1,-32 5 0,10 5-30,-12-1-1,2 8-2,-3-2 0,8 4-2,2-4 0,9 0-2,7-2 0,11-1 0,14-1-1,9-2 0,5 0 0,8 3 0,0 0 0,-1 8 0,-1 3 1,-10 0-2,-11 4 1,-7 1 0,-12 0 0,-9 2 0,-7-2 0,0-8-2,2-2 0,-4-8-2,11-1-5,-6-19-11,31 4-8,-6-17-10,20-2-1,4-13-1,12 2 3</inkml:trace>
  <inkml:trace contextRef="#ctx1" brushRef="#br4" timeOffset="96320.5092">6059 7686 102,'-3'10'39,"-11"4"1,1 16-2,-8 0-33,3 13-1,-4 3 0,3 4-2,0 2 0,7 0 0,0-7-2,5-4 1,3-7-1,3-10-1,3-9 1,-2-15 0,16 2-1,-4-14 1,2-9-1,2-8 1,-1-3 0,1-11 0,2-2 0,-2-2 1,-1-1-1,2-2 1,-2 5-1,3 3 1,1 6-1,3 7 0,-1 7 0,2 12 0,1 5 1,-4 10-1,-2 7 0,-7 7 0,-1 8 0,-10 6 0,-7 6 0,-7 6 0,-9 5 0,-6 0-1,-8 3 1,-2-3 0,-8 1 0,5-3-1,-1-4 1,5-4 0,4-5 0,4-1 0,11-2-1,1-1 0,11-4-1,2-2-2,9 5-3,-4-17-10,19 15-4,-19-28-8,27 20-5,-7-25-6,9-1 2,0-17 1</inkml:trace>
  <inkml:trace contextRef="#ctx1" brushRef="#br4" timeOffset="96726.5324">6576 7605 102,'0'0'41,"-27"12"0,8 13-1,-10 16-31,0 3-6,-1 4 0,3 7-2,6 0 0,8-3 0,9-9-1,12-7 0,10-13 0,11-12 0,11-15 0,5-15 1,0-10-1,1-10 1,-3-11 0,-6-4 0,-11-1-1,-10-3 1,-14 9-1,-6 6-1,-9 7 0,-7 13 0,-1 13-1,-3 6-1,8 17-2,4-3-4,18 19-10,-6-29-4,35 34-8,-9-30-5,25 2-4,3-16 3,12-4 2</inkml:trace>
  <inkml:trace contextRef="#ctx1" brushRef="#br4" timeOffset="96951.5453">7357 7080 111,'-11'0'41,"-17"13"-1,5 25 0,-7 9-36,-1 19-1,-8 14 1,4 12-3,-2 5 1,2 7-2,9-9-1,2-5-2,9-6-1,0-16-4,17-4-11,-11-31-6,22 1-11,-13-34-4,15 4 0,-14-23 1</inkml:trace>
  <inkml:trace contextRef="#ctx1" brushRef="#br4" timeOffset="97131.5556">6806 7693 115,'0'0'42,"6"-15"-1,27 16 0,0-7-37,28 0-3,9 1-1,8-2-3,10 7-8,-12-17-11,18 23-10,-23-14-9,1 8 0,-14-7-1</inkml:trace>
  <inkml:trace contextRef="#ctx1" brushRef="#br4" timeOffset="98318.6235">7913 7836 99,'11'-5'41,"-11"5"-1,34-9 0,-18-2-34,26 3-3,4-2 0,12 1-1,6 2 0,0 0-3,6 1-2,-8-3-5,11 14-23,-18-14-9,4 8 1,-8-9-2</inkml:trace>
  <inkml:trace contextRef="#ctx1" brushRef="#br4" timeOffset="98874.6553">9258 7273 70,'18'-17'37,"-7"0"0,-2 15 1,-9 2-18,2 22-15,-10 10-2,2 20 2,-6 6-2,-2 11-1,-1 6 0,0 2 0,-1 2-3,4-5 0,6-5-3,-3-19-11,16 1-23,-6-17 0,9-7-1,-3-15-1</inkml:trace>
  <inkml:trace contextRef="#ctx1" brushRef="#br4" timeOffset="99080.6671">8974 7791 113,'-9'-5'40,"9"5"-1,2-13-2,20 2-34,17-3-2,11-2 0,10-8-3,13 1-3,-3-17-9,13 12-23,-6-12-2,-2 10 0,-11-8-1</inkml:trace>
  <inkml:trace contextRef="#ctx1" brushRef="#br4" timeOffset="99445.688">9760 7197 103,'-15'3'38,"-6"3"2,8 19-1,-16 4-33,10 15-3,-3 9 2,0 12 0,-2 3-2,1 9 0,-3-3-2,3 3 0,3-8 0,6-9-2,5-10 1,8-13-1,7-15 1,8-14 1,8-12-1,7-12 1,3-9 0,2-5 0,0-6 0,0-1 0,-5 7-1,-4 5 0,-7 7 0,-5 14 0,-13 4-1,9 15 0,-5 7 0,-5 4-3,6 9-1,0-3-3,15 6-7,-8-23-9,24 13-13,-6-22-3,14-2 0,-6-13 1</inkml:trace>
  <inkml:trace contextRef="#ctx1" brushRef="#br4" timeOffset="99812.709">10031 7731 106,'0'0'39,"-4"11"1,19 1-1,8-10-35,11 0-1,7-4 1,7-3-1,4-5-1,0 1-1,-4-8 0,-7 3 0,-11-5 0,-8 3-1,-10-1 1,-14 1-1,-12 1 0,-8 5 0,-7 5 0,-9 6 1,-1 8-1,-5 7 0,4 11 0,2 5 0,7 5 0,12 0 0,11 3 0,13-1-2,19-5 0,9-6-2,19-9-2,5-14-6,25 4-12,-14-23-14,13 0-1,-13-15-1,-1 4 2</inkml:trace>
  <inkml:trace contextRef="#ctx1" brushRef="#br4" timeOffset="100234.7331">10786 7614 108,'-24'3'39,"11"15"2,-11-2-3,6 13-32,4 2-2,9 4 1,4-2-2,7-3-1,9-6 0,8-6-1,7-10 0,6-8 0,4-11-1,4-5 0,0-7 0,-2-3 1,-1-6-1,-3 2 0,-6 0 0,-4 6-1,-7 8 1,-6 7 0,-4 12 0,-5 14 0,-6 16-1,-7 15 1,-3 16-1,-7 12-1,-3 14 1,-4 7 0,-8 4 0,-2 0 0,-5-5-1,-4-13 2,-1-9-1,-1-9 1,-2-19-1,3-16-1,5-14-1,2-16-1,11-6-3,-4-21-9,27 5-8,-16-33-9,27 1-6,-2-15-2,14-6 2</inkml:trace>
  <inkml:trace contextRef="#ctx1" brushRef="#br4" timeOffset="101234.7903">12271 7640 80,'-20'-18'38,"-3"10"-1,-12-1 2,1 10-28,-13-1-3,2 15-2,-3 0-1,5 13 0,1 2-1,3 4-1,6 2-1,11 0 0,6 0-1,11-5-1,11-7 1,12-7-1,10-11 0,13-7 0,6-12 0,9-8 0,5-10 0,2-4 0,-8-8 0,-3-2 1,-4 1-1,-11 4 0,-14 6 0,-8 9 0,-8 12 0,-7 13 1,-9 12-1,-4 13 0,-2 11 0,0 7 0,1 4 0,7-2-1,7 0 0,12-11-1,13-6-2,6-14-1,17-7-3,-2-18-4,20 7-6,-18-25-8,12 9-7,-19-13 8,0 10 15,-19-8 4,-5 5 6,-9 7 5,-18-4 8,10 23 9,-22-13 8,13 25-4,-13-3-15,10 14-3,-6 2-2,8 12-1,-4-1-2,2 8 0,3-4 0,1-1-2,2-8 1,2-3-1,4-16 0,0-12 1,0 0-1,21-17 0,-6-8-1,3-7 2,-1-6-2,2-4 1,3 3 0,0-5-2,-2 8 2,0 5-1,-1 5 0,2 6-1,-1 9 0,4 3-2,2 9-2,-3-4-4,14 20-11,-15-20-8,18 17-11,-12-10 0,13 0-1,-7-5 3</inkml:trace>
  <inkml:trace contextRef="#ctx1" brushRef="#br4" timeOffset="101577.8099">13139 7688 101,'-9'17'39,"9"-17"1,6 21-1,14-19-36,12 0 1,9-6-1,6-3-1,5-6 0,-4-3-1,-3-1 0,-7-6 0,-12-4 0,-3 0 0,-19 0-1,-9 3 0,-13 4 0,-7 10 0,-9 8 0,-5 12 0,-5 11 0,-1 11 1,4 11-1,6 4 1,11 3-1,14-3 0,14-2-4,9-19-7,29 7-10,-6-29-7,30 4-13,1-14 0,20-5-1,-2-11 1</inkml:trace>
  <inkml:trace contextRef="#ctx1" brushRef="#br4" timeOffset="102111.8405">14608 7498 82,'0'0'38,"-33"4"-1,10 11 2,-11 2-33,4 4-1,-3-1 0,11 4-1,3-4-2,13-2 1,7-2-1,14-4-1,5-5 0,9 0 0,4-3-1,1 1 0,-4 2 1,-3 2-1,-10 5 1,-6 1-1,-11 6 0,-11 0 1,-5 3-1,-7-2 0,-4 1-1,3-7-1,4-1-2,2-11-3,19 8-11,-1-24-16,24 6-5,6-15 0,20-1-1</inkml:trace>
  <inkml:trace contextRef="#ctx1" brushRef="#br4" timeOffset="102449.8598">15123 7489 97,'-25'19'39,"-14"-2"2,5 16-1,-8-1-34,11 6-1,8-2-1,14 1-1,3-4-1,13-3 0,12-8 0,13-7-1,10-10 0,5-8-1,3-9 1,0-8 0,-4-11-1,-4-5 0,-10-3 0,-11-3 0,-13 1 0,-8 3-1,-7 6 0,-5 5-2,-6 13 0,0 5-1,4 14-2,-2-1-5,18 19-9,-2-23-8,15 33-9,2-22-1,19 2-2,2-13 3</inkml:trace>
  <inkml:trace contextRef="#ctx1" brushRef="#br4" timeOffset="102704.8744">15869 7151 114,'0'0'40,"-33"3"1,14 27-3,-14 2-34,4 17-2,-3 6 1,0 13-2,3 1 0,4-1 0,6-2-2,9-4 0,8-6-2,5-11-2,17-6-4,1-26-9,25 4-12,-10-22-10,13-3 0,-5-18-1,7-3 4</inkml:trace>
  <inkml:trace contextRef="#ctx1" brushRef="#br4" timeOffset="102878.8843">16049 7461 93,'0'0'40,"-22"28"1,8 10-1,-12 1-24,5 9-13,-1 1 0,6-2-1,4-6-2,6-5-1,13-12-2,5-13-4,15-3-10,-12-28-15,18 3-8,-7-21 0,7-4-1</inkml:trace>
  <inkml:trace contextRef="#ctx1" brushRef="#br4" timeOffset="102998.8912">16110 7135 104,'0'0'28,"-3"13"-26,11 6-5,7 7-34,11 8-1</inkml:trace>
  <inkml:trace contextRef="#ctx1" brushRef="#br4" timeOffset="103405.9145">16567 7456 104,'-42'-14'40,"1"14"1,-9-3 0,4 12-36,0 8 0,8 13-1,2 4-1,12 5 0,10 0-2,12-1 1,11-6-2,14-9 1,13-14 0,9-14-1,10-12 1,0-12-1,7-11 1,-2-9-1,-3-5 2,-6-4-2,-6-5 0,-6 5 0,-7 5 0,-9 9 0,-9 13 0,-7 15 0,-7 16 0,-24 15-2,1 19 0,-6 11-1,-1 15-2,-1 2-2,15 12-6,-5-21-7,32 12-5,-2-25-9,30 0-6,5-20 0,14-9 2</inkml:trace>
  <inkml:trace contextRef="#ctx1" brushRef="#br4" timeOffset="103741.9337">17233 7304 110,'-32'-9'40,"4"16"1,-8 2-4,6 7-33,1 5-1,6 2 0,8 1-1,10 3-1,10-7 0,9 0-1,8-5 1,3-1 0,3-1-1,1-1 1,0 0 0,-6 0 0,-4 5 0,-10 2 0,-4 3 0,-8 5 0,-8 1-1,-4 1 1,-4 4-2,-4-6-1,4 3-2,4-11-6,18 8-10,-3-27-6,24 16-8,0-19-7,23 1-2,5-14 2</inkml:trace>
  <inkml:trace contextRef="#ctx1" brushRef="#br4" timeOffset="103899.9427">17749 7721 129,'-11'14'44,"-8"-8"-3,19-6 0,-14 17-49,14-17-7,0 0-9,0 0-12,18-8-7,-4 3-1,9 2 0</inkml:trace>
  <inkml:trace contextRef="#ctx1" brushRef="#br5" timeOffset="118230.7624">18256 7113 66,'0'0'32,"15"-15"2,-15 15-3,0 0-23,0 0-4,-4 23 1,-5-7 0,5 15 0,-9 2 0,5 14-2,-7 3 0,3 16-1,-2 0 0,5 2-2,2-5 1,4-4 1,4-8-1,7-13 0,6-14 1,8-16-1,8-16 1,8-7-1,3-15 0,3-6 0,-4-8 0,3-3 0,-5-2-1,-3 1 0,-7 3 1,-5 6-1,-8 8 0,-2 7 0,-6 9-1,-7 15 1,0 0 0,8 15 0,-11 10 0,3 10 0,-2 6 0,4 5 1,2 4-1,4-4 1,4-4 0,6-8 1,3-7 0,5-11 0,3-14 0,3-10-1,1-14 1,0-9 0,-2-10-1,-2-4-1,-4-6-1,-6-3 0,0 5-1,-6 4-1,-3 11-2,-5 1-1,5 21-3,-10-8-16,14 22-13,-14-2 2,31 19-3,-14-6 3</inkml:trace>
  <inkml:trace contextRef="#ctx1" brushRef="#br5" timeOffset="118703.7895">19507 7439 75,'-23'-9'37,"-11"-6"0,3 7 1,-12-4-24,6 12-5,-10 0-2,7 12-1,-4 4-1,6 9-1,0 5-2,9 6 0,6-1 0,11 0-1,10 0-1,10-4 1,11-8-1,9-7 1,7-9-1,9-8 0,4-12 1,4-6-1,-1-11 1,-2-3-1,-5-4 0,-5-1 0,-9 0 0,-7 5 0,-9 5 0,-8 8 0,-6 9 0,0 11 0,-23 4 0,7 12 0,-4 11 0,1 5 0,4 6-1,5-1 0,10 1-2,4-6 0,20-1-4,0-17-3,27 5-17,-8-20-12,16 1 1,-7-16-2,11 2 3</inkml:trace>
  <inkml:trace contextRef="#ctx1" brushRef="#br5" timeOffset="119042.8088">20016 7440 92,'-9'13'37,"-11"2"0,5 14 1,-13 1-30,11 6-3,-2 3 0,5 0-1,0-5-1,4 0-1,4-9 0,4-5 0,2-20-1,7 11 0,-7-11 1,21-23-1,-8-2 0,4-6-1,-1-7 1,-1-3 0,-1 0-1,-1-1 1,-3 4-1,-4 6 0,2 3 0,0 6 0,4 6-1,6 1-1,6 6-2,4 1-1,13 8-2,-8-11-7,26 21-18,-16-12-6,11 9-1,-13-5 1</inkml:trace>
  <inkml:trace contextRef="#ctx1" brushRef="#br5" timeOffset="119613.8415">20558 7406 98,'0'0'38,"-9"23"0,-4-13-2,6 14-29,-7-3-2,7 9 0,-6-2-2,2 4 0,-4-1-2,4-3 1,-1-3-2,5-3 1,0-4-1,2-7 1,5-11-1,0 0 0,17-6 0,-2-10 0,5-11 0,2-5 0,2-5 0,4-5 0,-5-1 1,6 0 0,-8 4 0,-1 7 0,-6 6 0,-4 10 0,-10 16-1,0 0 1,0 0 0,-1 28-1,-6-5 0,1 3 1,2 3-1,4-1 0,4-4 1,4-4-1,9-9 1,11-7 0,5-10-1,9-7 1,3-7 0,5-6 0,1 1-1,-4-4 2,-4 4-2,-9 4 0,-11 8 0,-9 9 0,-14 4 0,-9 23 0,-5 3 0,-8 8 0,-2 7 0,1 4 0,2 5-2,6-7 0,11 2-3,0-10-1,19 3-11,-5-24-13,21 6-8,-7-18-2,13-1-1,-7-14 1</inkml:trace>
  <inkml:trace contextRef="#ctx1" brushRef="#br5" timeOffset="120288.8801">21291 7475 108,'0'27'39,"-4"-6"2,11 7-2,5-11-35,13-1 0,7-10 0,5-5-2,2-7 0,7-6-1,-6-7-1,0-5 1,-10-1-1,-9-5 0,-12 1 0,-9 2 0,-9 3 0,-10 6 0,-12 7 0,-4 11 1,-3 10 0,-4 9-1,1 10 1,8 7 0,3 4 0,11 3-1,12-4 0,14-4 0,13-8 0,10-9-2,11-6-1,8-13-2,9-4-3,-1-16-7,16 9-14,-20-19-10,6 8 0,-11-12-1,-3 14 22,-16-4 13,-6 2 6,-9 16 8,-20-6 16,6 13 11,-17 21 1,1 11 2,-11-6-19,6 18-12,-4-3-2,7 5-2,0-2-1,5-6 0,4-6-2,4-10 1,3-7-1,2-15 1,14 1-1,-4-12 0,4-11 0,4-4 0,-5-9 1,8-4-2,0-4 2,-2-1-1,2 2-1,-1 4 2,4 3-2,0 4 0,6 8-4,2-3-3,17 21-17,-13-16-7,25 15-10,-4-7-1,18 9-1,1-8 2</inkml:trace>
  <inkml:trace contextRef="#ctx1" brushRef="#br5" timeOffset="121160.93">23210 7414 93,'-12'-11'37,"-17"-3"3,1 16-1,-19-8-30,-1 24-2,-9 5-2,2 13 1,-4 6-2,11 7-1,7 1 0,13-1-1,14-1-1,18-10 0,20-8 0,14-10-1,11-9 1,10-12-1,4-9 0,1-9 0,-4-8 0,-6-6 0,-12-8 0,-9-1-1,-15-4 1,-8 0 0,-10 2 0,-6 4 0,-1 7 0,0 8-1,2 6 2,10 8-1,9 7 0,8 5 0,6 6 0,8 4 1,1 3 0,4 4 1,-2 2-2,-5 4 0,-9 5 0,-9 1 0,-10 3 0,-9-1 0,-11 3 0,-3-3 0,-8 1 0,-2-4 0,-1-4 0,5-6 0,4-5 0,19-14 0,0 0 0,0 0 0,35-31 0,0 1 0,8-9 0,4-4 0,4-3 0,-1 1 0,-8 7 0,-7 6 0,-8 7 0,-12 16 0,-15 9 0,0 24 0,-10 9 0,-7 7 0,-3 6 0,1 4 0,5 5-2,4-10-5,16 12-13,-4-32-9,25 5-8,-4-18-1,17-4-2,-6-14-1</inkml:trace>
  <inkml:trace contextRef="#ctx1" brushRef="#br5" timeOffset="121528.951">23907 7592 115,'-15'11'41,"14"12"1,1-23-2,2 23-35,21-15-2,12-3 0,7-7-1,3-5 0,9-6 0,-1-6-2,-4-5 0,-1-5 0,-7-2 0,-7-2 0,-12 0 0,-8 3 0,-13 5 0,-6 5 0,-13 11 0,-15 11 0,-5 13 0,-9 13 0,-2 12 0,-3 5 0,9 7 0,7 1 0,13-1 0,17-9 0,21-6-4,13-19-7,33 5-12,-8-27-13,23 1-3,-3-20-3,14 0 0</inkml:trace>
  <inkml:trace contextRef="#ctx1" brushRef="#br5" timeOffset="121821.9678">24733 7364 125,'-44'10'42,"6"13"1,-11-5-2,6 9-37,15 1-4,16 1 0,12-1 0,12-3 0,9-3 0,10 0 0,1-4 0,2-3 0,-3 1 0,-5-2 0,-11 2 0,-9 0 0,-12 4 0,-8 0 0,-10 0 0,-8 2 0,-3 3 0,-8-12-12,11 19-14,-19-24-6,20 14-9,-8-17-2,14 2 0,-7-8 0</inkml:trace>
  <inkml:trace contextRef="#ctx1" brushRef="#br5" timeOffset="123173.0451">834 9369 79,'0'0'37,"4"-11"-1,-4 11 0,-7 21-30,-2 7-1,-6 4 1,1 15 0,-7 0-2,5 10-1,-1-4 0,3-4 0,3-6-1,7-11-1,4-11 0,0-21 0,21-1 0,2-26 0,0-11 0,12-11 0,-3-9-1,5-7 1,-2-3 0,-6 3-1,-5 9 1,-1 8-1,-8 12 1,-5 12 0,-4 13-1,-6 11 1,-2 22 0,-1 6-1,-1 7 1,2 5-1,4 3 0,8-2 1,7-3 0,9-12-1,14-16 1,11-9-1,8-15 0,11-15 1,-1-6-1,2-6 1,-9-1-1,-8 3 0,-11 7 0,-17 10 1,-17 18-1,-17 19 0,-15 17 0,-10 13 0,-5 10-1,-1 8 1,2 1-1,10 0 0,11-7 0,16-12-2,23-16-1,18-15-3,24-6-8,-2-30-18,23 3-2,-11-25-1,11 3-4</inkml:trace>
  <inkml:trace contextRef="#ctx1" brushRef="#br5" timeOffset="123803.0811">2010 9328 115,'-34'-5'38,"5"20"3,-8-8-5,8 20-31,1 5-1,5 6-1,4 6-1,4 4 0,11-2-1,11-3 0,9-6 1,13-11-1,8-12-1,10-11 1,3-14-2,2-13 1,-3-11 0,0-7 0,-12-9-1,-9-3 1,-10-2-1,-11 2 1,-9 1 0,-8 8-1,-6 8 1,-1 12-1,-5 12 1,3 10 0,3 12-1,6 6 1,7 7 0,14 0 1,4-1-1,16-4 0,8-4 1,10-10 0,9-5-1,3-5 1,0-4 0,-3 2 0,-10 1 0,-6 0 1,-8 6-2,-11 6 0,-9 9 0,-10 9 0,-7 9 0,-3 9 0,-3 7 0,2 4 0,-1 0 0,3 2 0,4-8 0,3-6 0,10-12 0,4-15 0,3-15 0,6-14 0,0-12 0,1-16 0,-1-10 0,-1-4 0,-4-6 0,-1 1 0,-6 3 0,-5 9 0,1 15-5,-7 1-8,10 28-7,-17-7-6,23 32-4,-18-17-1,25 30-2,-11-12-3,19 6 3</inkml:trace>
  <inkml:trace contextRef="#ctx1" brushRef="#br5" timeOffset="124164.1018">3140 9406 121,'-8'19'41,"-2"-14"0,19 8 0,6-9-37,12-3-1,7-4 1,13-3-4,0-8 0,5-6 0,-2-4 0,-8-3 0,-7-4 0,-12 0 0,-13-1 0,-15 3 0,-10 5 0,-12 6 0,-13 12 0,-7 9 0,-9 13 0,-2 13 0,6 9 0,3 7 0,11 8 0,12-1 0,21-4 0,13-8 0,20-6-7,5-19-6,28 5-6,-14-33-8,33 10-5,-10-27-1,25 3-4,-6-18-3,12-1 3</inkml:trace>
  <inkml:trace contextRef="#ctx1" brushRef="#br5" timeOffset="124720.1336">4422 9217 101,'-12'12'39,"12"-12"1,11 7-2,4-6-35,13-6 1,13-1-1,5-4 0,10-4-1,0-3 0,1-2 0,-8 1-1,-6-4 0,-12 5 0,-17 1 0,-18 1-1,-14 5 1,-13 3 0,-15 3-1,-7 5 1,-7 13 0,1 4-1,0 13 2,9 9-1,9 5 0,14 4 0,15 2 0,18-3 0,18-5-1,21-8 0,14-16-2,17-8-1,4-14-2,15-5-5,-10-22-15,13 12-5,-24-25-9,2 10 0,-21-17-2,-4 9 3</inkml:trace>
  <inkml:trace contextRef="#ctx1" brushRef="#br5" timeOffset="125073.1538">5277 9007 105,'-10'13'40,"-13"7"1,7 15-1,-17 6-34,6 9-1,-1 3-1,2 10 0,-1-7-2,4 2 1,4-9-1,12-7 1,2-13-3,12-12 0,9-16 0,11-15 0,6-12 0,6-9 0,6-9 0,-1-5 0,-1-4 0,2 4 0,-10 7 0,-6 8 0,-7 14 0,-6 11-2,-16 9 2,8 29-1,-8 6-1,0 5 0,6 8-1,3 1-2,12 6-4,-3-19-8,27 11-8,-10-28-5,24 5-1,-11-25-5,9-4-2,-6-20 2</inkml:trace>
  <inkml:trace contextRef="#ctx1" brushRef="#br5" timeOffset="126207.2186">5933 9154 95,'-24'-37'38,"4"17"2,-12 7 0,5 22-30,-10 11-3,6 18-1,-4 7-1,6 10-1,3 2-1,16 2 0,5-4-1,15-11 0,10-10-2,11-15 0,4-12 0,9-14 0,2-12 0,-3-10 0,-8-10 0,-4-9 0,-12-4-2,-7 1 0,-10 2 2,-5 6 0,-4 5 0,-4 8-1,-1 8 2,6 10-2,6 12 1,0 0 0,15 3 0,6 6 0,8 3 0,7 0 0,8-7 0,2 0 0,3-4 0,-2-3 1,-4-4-1,-1-6 1,-8 0-1,-4-1 1,-9 2-1,-6 4 2,-15 7-2,13 0 0,-17 12 0,-6 9 0,-4 10 0,2 4 0,-2 7 0,6 1 0,2-4 0,6-3 0,9-11 0,12-11 0,8-14 0,8-14 0,9-10 0,5-13 0,4-6 0,1-5 0,-1 2 0,-6 2 0,-11 11 0,-6 6 0,-11 16 0,-21 11 0,8 18 0,-18 9 0,-5 12 0,-4 3 0,3 6 0,3-3-5,12 2-3,3-12-2,26-1-4,-6-24-4,27 7-4,-12-33-5,24 11 2,-18-27-1,17 10 1,-11-7 29,-20-16 7,8 16 4,-28-20 5,10 25 5,-33-23 3,19 29 0,-30-15 1,4 18-23,-4 11-2,-6 13-2,-4 11 1,-1 12-1,-2 10-1,6 8 1,1-1-2,13 2 0,8-9 0,13-5 0,8-10 0,10-16 0,9-13 0,4-12 0,4-12 0,3-9 0,-2-8 0,-1-5 0,-4 3 0,-3 2 0,-7 9 0,-5 7 0,-5 18 0,-14 9 0,0 29-2,-8 15 2,-8 14 0,-6 16 2,-7 11-2,2 9 0,-2 3 0,0-3 0,4-6 0,-3-7 0,2-16 0,-4-10 0,5-17 0,-8-14 0,1-14 0,-3-17 0,4-8-8,-9-23-2,22-2-5,-12-33-4,27 9-7,-12-34-2,34 18-1,-11-23-1,34 20 1,1-4 3,23 10 4</inkml:trace>
  <inkml:trace contextRef="#ctx1" brushRef="#br5" timeOffset="126823.2539">7945 8477 90,'9'-16'38,"5"11"1,-14 5 0,0 0-33,-7 21-3,-10 11 1,-10 10 2,-2 20-2,-6 7 0,-1 12-1,0 3 1,6 2-1,5-5 0,10-7-2,12-12 0,6-13 0,12-18 0,10-16 0,9-20 0,3-11-1,5-14 1,-1-6 1,-5-3-2,-4-4 0,-3 7 0,-6 0 0,-7 13 0,-3 10 0,-13 13 0,14 8 0,-9 13 0,-1 9 0,6 9-2,2 0-3,15 11-6,-3-19-7,28 10-8,-11-24-3,30 8-2,-12-32-1,31 9-2,-12-21 1,15-1 3</inkml:trace>
  <inkml:trace contextRef="#ctx1" brushRef="#br5" timeOffset="127200.2754">9309 8526 91,'12'-26'39,"5"7"-1,-13 3 1,-4 16-33,0 0-2,0 29 0,-8 3-1,-3 20 0,-7 8 0,0 11-2,-3 6 2,1 4-2,3-4 0,0-3-2,7-6 0,4-18-4,12 1-6,-8-34-14,18 9-6,-16-26-4,22-12-3,-16-12 0,-2-5 2</inkml:trace>
  <inkml:trace contextRef="#ctx1" brushRef="#br5" timeOffset="127650.3012">9148 8921 95,'-22'-28'39,"-2"0"1,9 16-1,0-2-29,15 14-2,14-4-3,12 10 0,8-1-2,16 1-1,8-2 0,9 1-1,4-2 1,0 2-2,-5-4 1,-5 0-1,-13-1 0,-8 0 1,-13-1-1,-11-1 0,-16 2 2,0 0-2,0 0 0,-16-7 0,-5 14 0,0 4 0,-6 5 0,0 11 0,-2 5 0,10 9 0,4 2 0,10 0 0,10-4 0,15-5 0,10-14 0,12-9 0,6-12 0,2-13 0,-2-10 0,-4-8 0,-14-4 0,-14-2 0,-14 2 0,-16-1-3,-10 9-1,-13-3-4,3 17-6,-14-9-7,18 22-4,-12-16-4,26 19 0,-10-16-2,26 14-1,6-21 3,25 5 2</inkml:trace>
  <inkml:trace contextRef="#ctx1" brushRef="#br5" timeOffset="128776.3656">11179 8825 61,'0'0'36,"0"0"0,-10-13 2,10 13-25,-20-10-4,20 10-2,-27-5-2,9 10 0,-7 2-1,-1 6-1,-5 6 0,3 4 0,-1 1 0,6 3-1,7-5-1,11-1 1,12-8-1,14-6-1,15-5 1,10-7-1,9-4 0,6 2 0,0 0 0,-7 6 0,-7 9 0,-14 6 0,-16 9 0,-17 9 1,-14 6-1,-15 5 0,-10-2 0,-5 1 0,0-7 0,2-3-2,14-10-3,4-24-10,24 2-13,15-18-7,22-10-3,6-13-3,22-7 1</inkml:trace>
  <inkml:trace contextRef="#ctx1" brushRef="#br5" timeOffset="129024.3798">11939 8380 92,'-1'-15'40,"1"15"2,-22 23-3,8-1-30,-10 18-7,-2 16 1,1 2 0,1 12 0,-5 0-1,6 0-1,4-3 1,5-5-3,8-6 0,5-12-5,17-3-5,-9-25-17,30 2-9,-5-22-3,15-3-1,-4-16 1</inkml:trace>
  <inkml:trace contextRef="#ctx1" brushRef="#br5" timeOffset="129220.391">12190 8721 103,'0'0'41,"-12"0"1,5 22-2,-11 9-34,-1 12-3,-1 7 0,2 1-2,4 2 1,2-5-2,11-4-2,3-14-2,17-3-8,-5-30-15,24 2-9,-5-27-3,9-3-3,-5-19 2</inkml:trace>
  <inkml:trace contextRef="#ctx1" brushRef="#br5" timeOffset="129363.3992">12294 8290 98,'-23'-40'38,"9"23"2,-1 12-4,14 17-37,11 23-20,2-6-17,17 15 0,2-1-2,12 12 1</inkml:trace>
  <inkml:trace contextRef="#ctx1" brushRef="#br5" timeOffset="129789.4235">12775 8742 85,'-27'-18'38,"0"11"1,-13-8 1,7 17-30,-19 3-2,5 13-1,-5 7 0,5 12-2,4 0 0,13 7-2,12-5 0,17-5-2,17-12 0,16-9 0,16-11 1,12-15-2,9-12 0,7-10 0,-1-10 0,-4-6-2,-6-4 1,-9-2 0,-9-1 0,-10 6 0,-9 6 0,-12 10 1,-8 16 0,-8 20-1,-19 9 1,0 24 0,-9 14 1,-2 9-2,1 10-1,1 0-1,14 4-3,2-17-7,29 7-8,-8-30-7,30 4-3,-10-26-1,26 1-2,-16-22-1,7-5 1</inkml:trace>
  <inkml:trace contextRef="#ctx1" brushRef="#br5" timeOffset="130129.443">13276 8765 107,'2'24'41,"-5"-5"1,13 8-2,2-9-36,10-1-1,4-10 0,9-4-1,2-6-1,3-9-1,-8-6 1,2-5 0,-10-5-3,-10-2 2,-10-2-1,-14 7 0,-12 0-1,-8 9 2,-7 12-2,-8 12 3,-5 12 0,-2 13 0,6 5 1,6 7 0,13 0 0,13 0-2,14-6 0,14-13-4,20 4-10,0-31-9,32 12-6,-9-29-5,27 10-3,-6-19-3,17 5-1</inkml:trace>
  <inkml:trace contextRef="#ctx1" brushRef="#br5" timeOffset="130978.4915">14521 8788 76,'16'-15'38,"-12"-4"1,-4 19 0,5-22-31,-5 22-1,0 0-1,-15 30-1,2-6-1,1 9 0,-3 4-2,4 8 0,-3-3 0,3 0-1,2-1 0,6-4 0,-1-9-1,8-3 0,0-12 0,-4-13 0,15 6 0,-2-16 0,-2-11 0,1-7 0,-1-4 0,3-9 0,0-3 0,-1-9 0,4 1-1,5-2 0,1 5 0,6 4 1,1 8-2,3 7 2,2 8-1,-1 16 1,-4 7 0,-5 9 0,-6 10 1,-10 9 0,-6 6 0,-10 2-1,-6 7 1,-9 1-1,-5 2 1,-4-3-1,-3 0 0,2-11-1,1-6 1,4-3 1,3-8-1,3-9 0,6-2 0,2-8 0,3 2 0,-1 5 1,-2 5-1,-2 14 1,-3 9-1,-5 12 1,-4 10 0,-1 13-1,-2 2 1,1 6 0,7-3-3,2-8-1,15 0-7,0-27-9,29 3-9,-6-34-2,27 3-4,-7-31-2,23-1-2,-3-18 0</inkml:trace>
  <inkml:trace contextRef="#ctx1" brushRef="#br5" timeOffset="131442.5181">15383 8773 93,'-3'-18'40,"3"18"0,-24-12 1,7 20-34,-11-1-2,1 8 0,-9 6-2,1 5 0,-4 7-1,4 0 1,2 4-2,10-2 1,5-1-1,12-5 1,11-2-1,11-16-1,14-5 1,6-11-1,7-7 0,0-10 0,3-5 1,-1-4-1,-4-2 0,-9-2 0,-3 3 0,-8 2 0,-5 6 0,-5 9 0,-11 15-1,0 0 1,-18 12-1,4 15 0,-1 6-1,-3 4-1,8 7-1,1-8-2,18 3-4,-1-17-5,28 9-10,-8-31-3,30 6 0,-10-25-1,26 3-2,-13-16 0,7-4-1</inkml:trace>
  <inkml:trace contextRef="#ctx1" brushRef="#br5" timeOffset="131766.5366">15996 8665 103,'-13'-8'39,"-12"3"1,2 21-3,-5 3-30,4 9-3,4 1 0,6 5-2,9-5 1,11 2-2,8-9 1,10-10-2,10-4 1,2-4-1,2-8 1,-1-1 0,-7-2-1,2-1 1,-13 4 0,-6 2-1,-13 2 0,-3 22 1,-13 3-1,-7 5 0,-9 6 0,1 5-1,3 2 0,2-6-2,10-2-1,8-20-5,29 0-11,-8-30-7,34 3-3,-6-31-1,26 4-3,-10-23-1,13-2-1</inkml:trace>
  <inkml:trace contextRef="#ctx1" brushRef="#br5" timeOffset="131953.5473">16691 8257 110,'-20'24'41,"-19"14"0,-1 25 0,-3 5-37,-7 7-3,0 2 1,8 3-2,9-4-2,3-10-4,17 3-12,-10-29-11,22 5-5,-12-27-4,15-7-4,-2-11 3</inkml:trace>
  <inkml:trace contextRef="#ctx1" brushRef="#br5" timeOffset="132119.5568">16230 8754 118,'0'-11'42,"0"-10"0,16 14 0,1-2-39,14-1-1,9 6-5,8-8-6,14 19-14,-5-22-6,18 17-5,-9-12-5,20 7-4,-5-7 1</inkml:trace>
  <inkml:trace contextRef="#ctx1" brushRef="#br5" timeOffset="132652.5873">17712 8394 64,'23'-30'37,"-14"2"0,-1 18 0,-19 6-26,11 27 0,-17 7-2,6 21 0,-11 9-2,4 14-3,-6 4 1,3 8-1,-2-2 0,3 0-2,4-6 0,3-7-1,3-11-1,4-10 0,6-6-1,0-15-1,4-4-1,-4-25-2,10 20-6,-13-36-14,17 15-7,-17-28-2,14 8-5,-10-15-1,8-2 2</inkml:trace>
  <inkml:trace contextRef="#ctx1" brushRef="#br5" timeOffset="133195.6183">17296 8769 100,'-11'6'39,"11"-6"2,0 0-2,35 7-33,13-8-2,15-9-1,13 1 0,8-5-5,7-4-1,8 8-17,-14-14-11,2 8-11,-21-6 2,-6 10-3</inkml:trace>
  <inkml:trace contextRef="#ctx1" brushRef="#br5" timeOffset="133659.6449">18363 8205 107,'0'0'42,"0"0"0,-14 18-1,-9 10-38,3 13 0,-4 13 0,-2 11 0,-6 11 0,-1 5-1,1-3 0,5 4 0,2-7 0,7-9-2,4-7 0,6-11 0,5-12 0,7-8 0,6-8 0,3-13 0,3-7 0,2-8 0,7-9 0,-3-4 0,2-3 0,0-2 0,3-1 0,-3 4 0,-4 8 0,-2 3 0,-4 11 0,-14 1 0,15 28 0,-11-5-4,-3 8-3,-1-6-5,16 17-8,-15-24-8,24 13-4,-9-25-3,20 1-5,-3-15 2,10-5 2</inkml:trace>
  <inkml:trace contextRef="#ctx1" brushRef="#br5" timeOffset="134050.6672">18695 8816 94,'-10'12'40,"12"12"0,-3-8 0,14 2-23,4-2-12,14-4-1,8-6-1,6-6-1,3-6 0,1-5-1,-3-6-1,-3-2 0,-11-6 0,-14 0 0,-11-2-2,-12 2 1,-13 0-2,-7 5 2,-6 5-1,-8 12 2,-2 10 1,-2 5-1,1 14 3,6 8-2,3 5 2,12 6-1,11-1 0,13-5-1,12-5-2,16-10 0,14-7-3,6-15-4,19 4-13,-12-26-7,19 9-4,-17-21-1,11 7-4,-20-11-1,2 2 0</inkml:trace>
  <inkml:trace contextRef="#ctx1" brushRef="#br5" timeOffset="134216.6767">19440 8719 117,'-12'14'40,"1"13"1,-12 1 0,8 11-36,-9 3-2,6 6-1,-1 0-1,6-5-3,10-2-2,0-17-7,22 9-16,-19-33-6,37 7-5,-12-23-2,12-6-2</inkml:trace>
  <inkml:trace contextRef="#ctx1" brushRef="#br5" timeOffset="134636.7008">19583 8489 104,'2'-12'39,"-2"12"1,10 4-2,3 3-35,8 9-3,8 9 0,2 4 0,2 0 1,-3 8 0,-4-1 1,-6 4-1,-6-3 2,-6 1-1,-8-3 1,-5 3 0,-7-8-1,0 1-1,-4-5 1,4 0 0,0-6-1,2-4 0,3-5 0,7-11-1,0 0 1,0 0 0,-4-11 0,5-8 1,3-4-2,2-3 0,2-5 0,6-4 0,1 0 0,11 3 0,5 2 0,3 3 0,4 3 0,5 7-3,4 6-7,-9-5-22,19 19 7,-25-16-8,20 17-1,-15-13-5,14 6-2</inkml:trace>
  <inkml:trace contextRef="#ctx1" brushRef="#br5" timeOffset="136003.779">1065 10567 88,'0'0'37,"0"0"0,-1-10 0,1 10-31,-9 22-2,0 0-1,-2 9 0,1 8-1,-2 5 0,1 4 0,0 1-1,4-3 1,-2-8-1,7-6 1,-5-12 0,7-5 0,0-15-1,15-9 1,2-13-1,2-10 1,7-10 0,6-11 0,4-4-1,-4-1 0,4-2-1,0 9 0,-7 5 0,-1 12 0,-6 15-1,-4 16 1,-3 17-1,-4 15 0,-1 14 0,-6 8 1,2 10-2,-1 0-2,6 7-2,-6-17-11,21 9-10,-17-28-5,26 2-2,-15-23-7,15-4 2</inkml:trace>
  <inkml:trace contextRef="#ctx1" brushRef="#br5" timeOffset="136566.8112">1612 10745 100,'-9'0'39,"14"10"1,-5-10-2,25 13-33,-3-3-2,12 1 0,2-5-1,5-3 1,3-8-1,-1-4 0,0-7-1,-9-6 0,-7-3 0,-8-5 0,-10 0 0,-8-1-1,-10 1 0,-11 4 0,-6 8 0,-8 6 0,-9 14 0,0 11 0,-3 13 1,0 7-1,8 10 0,6 5 0,14 0 0,11-1 0,19-8-1,17-9 0,19-9-3,12-13-2,15-5-3,1-19-8,22 7-9,-19-27-2,18 12-3,-28-21-2,4 14-2,-21-7 33,-14 1 7,-9 15 8,-27-11 11,-2 33 3,-14-26 4,3 34 3,-17-2 2,7 16-29,0 8-3,4 5-1,2 6-1,6 3-2,2 1-1,5-1 0,11-7-4,-4-11-1,20-1-16,-13-27-7,22 1-3,-11-26-3,14-1-3,-11-24 0</inkml:trace>
  <inkml:trace contextRef="#ctx1" brushRef="#br5" timeOffset="136709.8193">2546 10272 109,'-22'-19'40,"22"19"-1,-20 1-4,20-1-39,19 32-13,-4-19-11,19 16-12,-3-4 2,13 12-3</inkml:trace>
  <inkml:trace contextRef="#ctx1" brushRef="#br5" timeOffset="137189.8468">2947 10602 80,'-14'-5'38,"-14"-10"0,1 14 2,-12-3-29,8 13-1,-8 1-2,8 14-2,0 5-2,4 7 0,8 2-1,9 1-1,13-4-1,10-6 0,9-7 0,9-12 0,8-11-1,3-8 0,2-12 1,-3-3-2,-2-9 1,-8 0 0,-7 1 0,-5 1-1,-8 6 0,-1 7 0,-10 18 0,0 0 0,-10 24 0,-1 13 1,-2 19-1,-1 15-2,-4 11 3,0 11-2,0 5 1,1-1 0,1-4 0,0-7-1,-1-14 3,-2-13 1,-2-13-2,0-16 0,-3-16 0,-3-14-2,7-8-2,-2-22-5,15 2-10,-7-29-7,24 9-4,-8-25-2,23 8-3,-4-17-2,18 5 2</inkml:trace>
  <inkml:trace contextRef="#ctx1" brushRef="#br5" timeOffset="137602.8704">3385 10152 119,'-10'15'40,"7"15"1,-13 4-3,1 13-35,-2 11-1,3 9 0,-3 4-1,-2-1 0,3 2 0,6-8 1,-1-8-2,4-9 1,4-13 0,4-11-1,6-13 1,7-15-1,5-6 2,1-11-2,5-5 0,0-5 0,0 0 0,-1 2 0,-2 3 0,-4 12 0,-3 8 0,-3 11 0,-3 9 0,-1 8 0,2 11 0,-6 0-4,8 7-4,-7-8-6,15 13-9,-18-23-6,23 12-3,-17-21-3,21 9-1,-10-19-3</inkml:trace>
  <inkml:trace contextRef="#ctx1" brushRef="#br5" timeOffset="138262.9082">4104 10209 87,'0'0'39,"0"-14"1,0 14 1,-21 7-34,9 8-2,-6 4-1,5 14 0,-9 8-2,6 10 2,-5 7-2,4 7 0,2 2-1,3 1 1,3-5 0,3-8-1,6-7 0,5-14 0,2-10 0,2-12 0,4-14 0,2-7-1,3-12 1,-3-5-1,4-6 1,-1-4-2,6 0 1,-4 4 0,1 3 0,-1 6 0,2 13-1,-4 8 1,1 13 0,0 10 0,-6 7 0,-1 7 0,-6 6 0,-3 3-1,-6 0 0,-8-1 0,-3-7 0,-5-3 0,-4-12 0,-2-9-2,1-6 0,0-14 0,7-1-5,0-23-8,24 11-8,-9-25-4,23 15-1,-10-17-2,26 14-3,-7-7-1</inkml:trace>
  <inkml:trace contextRef="#ctx1" brushRef="#br5" timeOffset="139661.9882">4580 10614 94,'0'0'39,"24"-10"0,-25 0 1,1 10-31,0 0-3,-14 1-1,0 9-1,-6 11 0,-4 6-1,0 6 0,-4 5-1,5 1 0,6 3-1,5-3-1,7-8 1,15-4-1,7-11 0,11-8 0,7-10 0,3-10 0,0-7-1,3-10 2,-9-6-2,-3-4 0,-8-4 0,-11 1 0,-3 0 0,-9 3 0,-2 8 0,-2 7 0,-6 6 0,12 18 1,-16-4 0,16 4 0,-8 19 0,9 0 1,8-1-1,6 1 1,9-6 0,9-4-1,7-8 1,10-2 0,2-6 0,-1-6-1,0 3 1,-7-4 0,-10 2-1,-6 5 1,-14 7-1,-14 0 1,-5 15-1,-4 4 0,-10 5 0,4 4 0,-2 3 0,6 4 2,2-3-2,11-4 0,10-3 0,2-8 0,9-7 0,6-7 0,3-11 0,4-6 0,1-8 0,-2-7 0,0-3 0,-3-6 0,-4-3 0,-2 1 0,-3 2 0,-6 6 0,-2 6-2,-6 12 2,-9 14-1,0 0 0,0 26 0,-9 5 0,-2 5-1,-1 3 1,7 1-2,2-2 0,10-7-2,3-11 0,18-3-3,-2-18-4,22 3-5,-15-26-6,21 12-2,-18-21 1,10 14-1,-19-12 18,-1 5 9,-2 9 7,-21-6 6,10 24 7,-22-11 2,10 28 4,-22-12-1,19 20-15,-14 3-7,6 6-2,-4 0 0,5 4-1,3-5 0,2-3 0,4-8-1,2-4 0,-2-19 0,17 3 0,-3-15-1,-2-7 1,-1-10-1,3-5 1,0-4-1,-4-5 0,0 0 1,-1 4-2,1 0 1,0 5 0,0 8 0,7 5 0,2 8-1,7 7 1,5 2 0,7 2-1,5 3 1,3 1 0,2-3 0,1-2-1,-5-1 1,-6-3 0,-8-1 0,-8-3 0,-12 0 0,-5 1 0,-5 10 0,-9-15 0,-5 13 0,-5 6 0,0 8 0,-2 7 0,0 6 1,6 3-1,1 6 0,7 0 1,6-6-1,9-3 1,9-7-1,4-9 0,7-4 0,1-7 0,1-3 0,-4 0 0,-2 2 0,-9 3 1,-15 0-1,10 22 0,-17-3 0,-4 7 0,-5 2 0,-6 3 0,-2 3-1,-1-5-2,8 3-5,-4-15-6,15 10-6,-11-24-6,22 10-4,-13-22-1,23 6 1,-10-24-2,20 7 5,-1-14 5</inkml:trace>
  <inkml:trace contextRef="#ctx1" brushRef="#br5" timeOffset="140458.0337">7387 10096 98,'0'0'38,"-18"19"1,13 8-1,-5 2-34,6 10 0,-3 7-1,0 11 1,-4 4-2,1 4 1,1 2-2,-1-3 2,-2-9-2,4-3 0,-3-13 0,7-11 1,-1-11-2,5-17 1,0 0 0,15-18 0,-2-10 0,1-9-1,6-7 0,4-8 0,5-1 1,1 1-2,2 6 1,5 6 0,-2 11-1,-1 8 1,-2 16 0,-4 12 0,-7 14-1,-3 11 2,-13 6-1,-6 9 0,-7 5 0,-12 1 0,-8 2 1,-6-6-1,-4-6 0,-3-6 0,2-7-1,6-12 0,5-9-2,9-14-1,19 5-4,-4-39-10,32 16-6,-6-22-5,26 12-1,-10-18-2,22 12-2,-10-6 0</inkml:trace>
  <inkml:trace contextRef="#ctx1" brushRef="#br5" timeOffset="140872.0574">7894 10422 104,'13'6'37,"-13"-6"2,2 11 0,-2-11-33,-4 20-2,-1-4 1,3 10-1,-8 4-1,1 4-1,1 4 1,2 0-1,2-3-1,8-6 0,6-9 1,8-5-2,9-13 1,6-12-1,9-8 2,2-9-2,4-6 0,-1-5 0,-2-2 0,-5-3 0,-7 5 0,-5 6 0,-4 7 0,-14 10 0,-10 15-2,0 0 2,4 27 0,-13 4 0,0 7-1,3 2 1,2 2-2,8-3 0,11-8-2,8-15-3,25-3-7,-8-28-7,33 4-4,-13-33-4,21 9 0,-17-24-1,10 10-1,-20-16-1,-5-1 9</inkml:trace>
  <inkml:trace contextRef="#ctx1" brushRef="#br5" timeOffset="141027.0663">8967 10080 109,'-26'14'34,"9"21"4,-14 11-3,5 19-28,-8 5-5,5 9 0,1-1-4,0-6-3,19 4-17,-12-26-8,22 1-4,-6-27-4,15-3-1,-10-21 0</inkml:trace>
  <inkml:trace contextRef="#ctx1" brushRef="#br5" timeOffset="141194.0758">8630 10429 117,'0'0'41,"-14"-21"2,27 20-3,1-2-38,13-4-6,19 11-11,-6-16-12,31 14-8,-3-15-4,24 5-3,-1-6 1</inkml:trace>
  <inkml:trace contextRef="#ctx1" brushRef="#br5" timeOffset="141605.0993">10228 9927 102,'17'-13'41,"-17"13"-1,14 0 0,-20 25-35,1 13-1,-8 12-1,3 13 1,-9 10-3,2 10 1,-5 1-2,5-5 1,2-2-3,2-15 0,9-8-4,-1-22-7,21-1-15,-16-31-5,21 0-6,-11-15-2,4-2 1</inkml:trace>
  <inkml:trace contextRef="#ctx1" brushRef="#br5" timeOffset="141780.1093">9960 10436 107,'-28'-9'42,"28"9"0,-12-11-1,38 4-35,9-8-3,19-6-3,13-3 0,4-7-6,18 5-7,-13-18-17,18 16-3,-21-13-8,3 9 1,-17-10-1</inkml:trace>
  <inkml:trace contextRef="#ctx1" brushRef="#br5" timeOffset="142179.1322">10768 9701 107,'-23'19'41,"5"24"0,-11 2 0,8 12-35,-13 12-2,5 7 1,-8 6-3,3 0 1,1 0-2,4-6 1,5-7-2,6-10 2,8-14-2,7-9 0,13-16 0,8-12 0,14-22 0,6-8 0,6-10 0,-1-11 0,5-3 0,-5-2 0,-5 2 0,-5 9 0,-9 11 0,-6 11 0,-18 15 0,9 15 0,-13 11 0,0 13 0,-1 10-4,0-2 2,8 8-6,-4-13-2,18 9-9,-9-29-6,26 8-4,-15-31-1,24 4-2,-14-26-2,9 2 0</inkml:trace>
  <inkml:trace contextRef="#ctx1" brushRef="#br5" timeOffset="142554.1536">11097 10367 116,'-2'11'41,"15"7"1,-13-18-7,30 3-31,-1-4-1,8-5 0,3-5-1,3-6-1,-1-4-1,-3-5 1,-6-4 0,-11 1-1,-11-2 0,-13 2 0,-13 5 1,-9 9-2,-8 6 2,-8 12-2,-7 15 0,2 8 2,0 12-2,3 10 2,9 4-1,5-1 1,19 0-2,12-12 2,22-4-2,12-15-1,24-10-3,7-19-4,24 3-11,-16-25-6,24 8-5,-25-22 0,10 11-4,-25-14-5,-7 9 6</inkml:trace>
  <inkml:trace contextRef="#ctx1" brushRef="#br5" timeOffset="142929.1751">11843 10167 113,'-26'10'38,"7"17"5,-10-4-4,11 10-34,-3-1-2,13 2 0,2-4-1,10-4 0,8-8 0,7-9-1,12-9 0,1-9-1,4-7 1,2-9-1,-1-3 2,2-7-4,-3-3 4,-2 3-2,-4 0 0,-3 9 0,-4 7 0,-9 14 0,-3 16-3,-14 17 6,-9 18-5,-12 17 2,-6 15-1,-10 9 1,-3 6 0,-7 0 1,4-6-2,1-7-1,5-13 0,8-17-1,4-10-2,4-18-5,18-5-7,-13-28-8,19 11-5,-7-33-2,17 9 0,-20-23-3,20-2-2</inkml:trace>
  <inkml:trace contextRef="#ctx1" brushRef="#br5" timeOffset="144169.246">13364 10194 83,'-45'2'38,"-2"13"4,-11-1-2,3 12-29,-9 1-4,11 11 1,1 2-4,13 7 0,9-5-1,13 2-1,14-9-1,17-7 0,17-9 0,8-14-1,14-16 0,6-11 0,7-10 0,0-11 0,-3-5 1,-4-1-2,-6-1 2,-11 1-1,-8 8 1,-11 6-1,-11 12 1,-10 12-1,-2 11 0,-22 6 1,4 16-2,-3 10 1,0 7 0,3 3 0,9 3 0,7-4 0,13-9 0,15-5 0,11-14 1,14-9-1,7-11 0,8-8 0,-1-7 0,-4-2 0,-9 2 0,-8-4 0,-11 8 0,-11 5 0,-22 13 0,0 0 0,-4 11 0,-12 11 0,-6 8 0,-3 3 0,-1 6 0,2 2 0,4-6 0,6-2 0,10-9 0,11-14 0,4-10 0,11-12 0,4-10 1,6-11-1,0-5 0,-1-5 0,-7-1 0,-1-2-1,-8 6 2,-6 6-1,-2 7 1,-5 8-1,-2 9 1,0 10-1,13-1 0,1 9 3,7 6-5,10-1 2,9-2-1,11 0 1,1-3 0,6-7 0,-1-2 0,-4-7-1,-9-3 2,-6-2-2,-10-7 2,-14 0-1,-12 1 1,-10 0-1,-9 4 2,-8 7-2,-7 4 0,-4 13 0,1 8 0,-2 9 0,4 8 0,4 6 0,10 3 0,10-1-2,18-1-2,9-12-1,21 2-7,-1-18-5,34 10-5,-8-29-3,34 20-2,-8-31-2,27 18-1,-6-20 3,15 12 4,1-6 5</inkml:trace>
  <inkml:trace contextRef="#ctx1" brushRef="#br5" timeOffset="144641.273">15754 10220 96,'-19'-16'41,"-5"16"-3,-14-3 2,1 10-33,-9 2-4,0 4 0,3-1-1,11 2-1,8 0 0,13-5 1,11-9-1,13 15 0,10-7 0,10 0-1,3 2 1,3 2-1,-1 1 0,-4 6 1,-8 1 0,-6 5 0,-7 2-1,-10 1 1,-7 0 0,-9 0-1,-4 0 0,-3-3-1,1-1 0,3-5-3,8-2-2,8-17-6,10 13-9,2-33-6,27 12-3,-3-31-1,23 6-4,-4-23 1,12-6 3</inkml:trace>
  <inkml:trace contextRef="#ctx1" brushRef="#br5" timeOffset="144853.2851">16298 9790 116,'-26'49'40,"-14"3"1,8 23-10,-9 1-28,6 8 0,-3 1-2,10-3 0,2-4-3,6-8 0,12-7-5,-3-21-4,19 5-15,-12-31-7,18 0-3,-14-16-4,19-9 2</inkml:trace>
  <inkml:trace contextRef="#ctx1" brushRef="#br5" timeOffset="145175.3035">15935 10278 114,'-10'-21'41,"10"21"-1,18-24-5,7 17-31,12-1 0,9 1-1,6-1-1,3 5-1,-3 1 0,1 4 0,-11 3-2,-9 5 2,-11 7-2,-12 6 2,-10 3-2,-6 6 3,-6 2-3,-3 2 2,-2 0-1,1-1 0,6-1-1,2-8 0,7-1-3,5-15-3,16 5-7,-7-31-9,25 12-6,-14-29-1,21 6-2,-15-23-5,12 1 3,-14-11 0</inkml:trace>
  <inkml:trace contextRef="#ctx1" brushRef="#br5" timeOffset="145311.3113">16554 9864 112,'-22'-24'38,"12"18"2,-5 0-3,15 6-37,-6 15-4,6-15-16,29 15-9,-8-18-8,15 3-2,2-11-1</inkml:trace>
  <inkml:trace contextRef="#ctx1" brushRef="#br5" timeOffset="145566.3259">16943 9668 121,'-34'27'42,"8"21"0,-11-7-6,8 22-31,3 8-3,1 11 0,1 2-2,0 0 2,5-3-4,4-12 1,7-6-2,8-17-1,14-7-3,0-31-8,26 5-10,-12-34-6,26 4-2,-10-29-5,10-3 1,-9-17-1</inkml:trace>
  <inkml:trace contextRef="#ctx1" brushRef="#br5" timeOffset="145754.3367">17244 9682 121,'-23'37'42,"-6"33"1,-19 11-2,1 13-37,1 7-3,5-2 0,8-3-2,9-16-2,14 0-9,-2-32-10,29 3-7,-13-34-5,24 4-4,-10-28-3,11-2 0</inkml:trace>
  <inkml:trace contextRef="#ctx1" brushRef="#br5" timeOffset="146170.3605">17887 10179 109,'12'0'42,"-12"0"-1,-1 19 1,-6-1-39,-2 7-1,-3 5-2,2 6 1,1 3-2,-2 0-1,7 2-3,-1-15-3,20 9-18,-15-35-5,26 16-6,-4-28-3,11-3-2,1-18 3</inkml:trace>
  <inkml:trace contextRef="#ctx1" brushRef="#br5" timeOffset="146588.3844">18150 9867 113,'-14'-10'40,"14"10"1,-1 10-2,16 8-36,-2 1-1,9 6 0,4 7 0,1 4 0,-7 6 0,-1 8-2,-9 3 0,-5 0 2,-12 1-2,-3 0 1,-8-6-1,2-8 1,1-10-1,5-10 1,10-20 0,0 0 0,20-25-1,12-6 0,6-8 2,8-6-2,4-1 0,1 0 0,-5 7 0,-4 9 0,-8 11 0,-11 17 0,-9 12 0,-11 11 0,-6 14 0,-5 7 0,-2 3 0,0-2-6,15 9-9,-10-23-7,29 14-7,-9-31-2,31 8-1,-12-27-3,28 8-3,4-10 3</inkml:trace>
  <inkml:trace contextRef="#ctx1" brushRef="#br5" timeOffset="147004.4082">19708 10060 121,'-29'1'39,"1"13"2,-12-7-9,5 16-28,-1 2-1,6 7 0,9 3-3,7 3 2,14-2-3,16-4 0,14-3-2,13-12-1,15 1-3,4-22-10,23 8-10,-12-25-8,16 6-1,-13-15-6,-1 4 7</inkml:trace>
  <inkml:trace contextRef="#ctx1" brushRef="#br5" timeOffset="147654.4453">20221 10055 111,'-23'3'41,"-13"0"-1,8 16 0,-9 5-32,7 7-4,1 8-2,8 3 1,5 3-2,6 0 1,6-5-2,8-3 1,7-8-2,6-10 2,5-11-2,6-9 0,3-10 0,4-9 0,-2-5 1,0-8-3,-4-2 3,0-3-1,-5 0 2,-3-2-2,-6 6 2,-2 4-1,-3 3 1,0 7 1,1 3-1,3 9-1,2 3 2,3 6-1,3 2 1,0 5-2,1 3 0,-1 4 0,-4 0 0,-5 2 0,-3 1 0,-8 4 0,-3 3 0,-7 0 0,-4 1 0,-6 1 0,-1 4 0,-5-4 0,-1-1 0,6-2 0,1-4 0,13-10 0,5-10 0,18-9 0,12-12 0,12-6 0,7-8 0,6-5 0,4-4 0,0 2 0,-8 5 0,-6 6 0,-10 8 0,-8 11 0,-13 13 0,-12 13 0,-7 11 0,-6 10 0,-6 4 0,-1 2 0,4 2 0,7-8-7,14-1-6,3-24-3,29 8-6,-9-34-5,35 9-2,-12-29-2,22 8 4,-11-22-3,9 0 8,-9-10 3</inkml:trace>
  <inkml:trace contextRef="#ctx1" brushRef="#br5" timeOffset="147857.457">21544 9640 126,'-41'28'39,"12"20"2,-17 7-1,1 20-35,-5 4-1,4 8-4,2-1 0,3-6 0,11-3-5,3-18-1,20 1-8,-9-34-10,28 10-7,-12-36-3,20 7-2,-9-26-3,6 1 1</inkml:trace>
  <inkml:trace contextRef="#ctx1" brushRef="#br5" timeOffset="148368.4862">21115 10077 114,'0'0'40,"21"-9"-2,10 17 0,10 0-36,7 6 0,14-1 0,0 3-1,9-5 0,0 4 0,-3-6-1,-1-4 1,-8-5-1,-11-4 1,-15-4-1,-12-4 1,-16-2 1,-10-1 0,-14 1 0,-12 3 0,-9 4 0,-6 8 1,-3 7-3,-6 12 0,7 3 0,3 13 0,8-1 0,12 6 0,10-2 0,11-2 0,14-8 0,13-7 0,11-11 0,10-9 0,4-9 0,-1-5 0,-3-8 0,1-5 0,-9 1 0,-4-4 0,-4 3 0,-13 4 0,-6 5 0,-9 16 0,5-11 0,-5 11 0,-10 19 0,0-1 0,7 9-5,-2-9-6,19 18-8,-9-22-4,28 15-6,-11-24 0,26 11 0,-11-22-2,15 7 2,-6-14 4,-2-8 4</inkml:trace>
  <inkml:trace contextRef="#ctx1" brushRef="#br5" timeOffset="148593.4991">22271 10123 109,'-2'-11'40,"-18"-4"0,4 23 1,-20 4-32,7 8-2,-9 9-3,3 7 1,2 1-5,7 2 0,9-2 0,13-7 0,16-7 0,16-10 0,14-6-6,9-18-5,24 7-10,-14-28-9,25 12 1,-19-26-5,15 10 1,-17-17-5,9 2 5</inkml:trace>
  <inkml:trace contextRef="#ctx1" brushRef="#br5" timeOffset="148781.5098">22922 9793 118,'-32'19'40,"2"21"1,-18 3-1,8 13-32,-7 0-4,7 6 0,4-1-4,7-3 0,6-4-5,2-15-3,19 8-15,-15-29-6,24 9-6,-7-27-2,0 0-5,0 0 3</inkml:trace>
  <inkml:trace contextRef="#ctx1" brushRef="#br5" timeOffset="148977.521">22415 10051 135,'0'0'43,"36"-4"-1,-5 1-7,3 5-35,20 1 0,7-1 0,9 6-7,-16-14-15,19 18-8,-29-19-4,12 15-3,-19-14-5,4 10 1,-11-6 0</inkml:trace>
  <inkml:trace contextRef="#ctx1" brushRef="#br5" timeOffset="149142.5305">23247 10345 131,'-28'15'43,"-9"-15"-2,14-1-5,4 2-52,0-22-13,19 21-6,2-29-5,6 14-4,-11-2 0</inkml:trace>
  <inkml:trace contextRef="#ctx1" brushRef="#br1" timeOffset="154596.8424">1118 11541 53,'0'0'36,"18"4"0,-18-4-1,9 36-9,-11-8-22,4 14 1,-5 11-2,-1 10-1,-8 11-1,-1 6-1,-2 2-1,-3-2-4,9 0-3,-10-20-29,21-2 2,-6-22-2,21-10 1</inkml:trace>
  <inkml:trace contextRef="#ctx1" brushRef="#br1" timeOffset="154792.8536">1180 12107 74,'-16'-21'37,"16"21"0,-27-19-1,27 19-28,0 0-2,12-12-2,12 2-1,12-4-2,12-4-2,7-9-3,16 7-15,-9-24-10,15 7-8,-11-9-2,1 5 1</inkml:trace>
  <inkml:trace contextRef="#ctx1" brushRef="#br1" timeOffset="155009.866">1759 11438 92,'-19'21'40,"1"19"0,-6-5-3,5 18-34,4 1-1,6 8-2,-1 1 1,1 2-2,9 0 0,5-7-4,14 0 0,-1-23-10,25 9-13,-9-25-9,13-3 0,-4-22-1</inkml:trace>
  <inkml:trace contextRef="#ctx1" brushRef="#br1" timeOffset="155332.8845">2003 11800 85,'-29'2'39,"8"23"-1,-8-3 1,14 12-34,-1 9-1,5 1-3,5-2 1,9 2 1,11-9-2,9-4 1,7-12-1,3-14 0,3-10 0,1-12-1,-1-7 0,-7-9 0,-9-3-1,-11-5 0,-8 3 0,-4 4-1,-9 5 0,-3 4-1,-2 13-1,-5 3-1,11 13-3,-4-4-8,20 18-11,-5-18-9,16 23-1,2-16 0,19-4 0</inkml:trace>
  <inkml:trace contextRef="#ctx1" brushRef="#br1" timeOffset="155587.8991">2759 11307 85,'-20'-13'38,"3"22"-1,-11 11 0,5 25-32,-3 12 0,6 23 0,-1 5-3,0 11-1,6 4 0,3-4-3,4-5 0,4-12-6,13 0-11,-13-35-9,21 2-6,-14-26-4,10-8-2,-13-12 3</inkml:trace>
  <inkml:trace contextRef="#ctx1" brushRef="#br1" timeOffset="155776.9099">2407 11909 95,'-15'-7'40,"-3"-7"1,18 14-1,15-8-36,11 2-2,9-1 0,8-2-3,9 2-2,4-6-5,15 11-3,-6-17-11,17 21-9,-9-15-8,16 8-1,-8-9 1</inkml:trace>
  <inkml:trace contextRef="#ctx1" brushRef="#br1" timeOffset="156159.9318">3236 11477 76,'12'-33'37,"1"16"0,-13-4 1,0 21-33,0 0-1,-3 34 0,-3 3 0,-2 15 0,3 10-2,-6 9-1,-2 8 0,4 3-1,-1-3 1,2-6-3,1-2-2,-3-18-8,18 3-11,-18-28-9,17-1-5,-7-27-2,0 0 2</inkml:trace>
  <inkml:trace contextRef="#ctx1" brushRef="#br1" timeOffset="156354.943">3024 11994 85,'-28'-22'39,"11"15"0,0-10 1,17 17-34,6-14-2,12 8-1,11 2-2,13-5-1,11 3-1,6-4-3,9 5-3,-3-12-9,13 17-10,-22-11-7,5 10-5,-19-10-1,-9 11 1</inkml:trace>
  <inkml:trace contextRef="#ctx1" brushRef="#br1" timeOffset="156941.9766">3520 11844 80,'-5'13'39,"5"-13"-1,5 20 0,-5-20-33,27 17-1,-2-16-1,10 0 0,1-7 0,2-2-1,-2-5 0,-2-4-1,-10-4 0,-1-1 2,-12 2-2,-10-2 1,-7 0-2,-8 3 2,-3 3-2,-8 5 1,-3 8-1,1 10 0,-2 6 0,0 9-2,9 4 3,5 8-2,6 0 2,9 0-2,15-2 2,8-8-2,15-5 2,10-12 0,12-5-1,2-5 1,3-7-1,-3-1 1,-6-3-1,-9 4 0,-12-1 0,-9 5 0,-12 4 0,-14 2 0,2 21-1,-7 0 1,-6 8-1,1 4 1,-2 2-1,3 3 1,2-6 0,7-1 0,2-15 1,-2-16-1,19-1 1,-2-17 0,2-11-1,-1-7 1,1-6 0,-2-2-2,-3-1 0,-1 3 2,-4 5-4,-3-2-1,8 15-8,-10-7-2,14 21-9,-11-13-9,16 19-8,4-10 0,18 10 0</inkml:trace>
  <inkml:trace contextRef="#ctx1" brushRef="#br1" timeOffset="157758.0232">5603 11681 78,'0'-23'39,"0"23"-1,-14-17 1,14 17-32,-31 9-3,4 12 3,-5 3-3,-1 9-1,1 6 0,6 5 0,2-1-1,14 1-2,8-5 1,15-4-1,11-10 0,5-9 1,11-11-1,6-11 0,4-7 0,-3-12 0,-3-5-1,-5-4 0,-6-5 0,-10-3 2,-4 5-1,-11 1 0,-4 4 0,-4 7 0,-4 3 1,1 4 0,-1 7-1,5-2 0,9 4 1,7-1 0,8-1 0,11 3 1,3 1-1,5 5 0,-6 4 0,2 6 1,-11 10-1,-6 9 1,-10 6-1,-10 6-1,-14 5 0,-4 2 0,-1-2 0,-7-2-2,4-7 2,-1-11-1,11-8 1,9-16 0,0 0 0,26-31 0,3-1 0,7-10 2,5-4-2,2-3 1,0 4 0,-5 7 0,-8 5 0,-5 15 0,-9 10 0,-16 8-1,11 26 0,-12 3-1,-5 9 0,2 5-1,0 6-2,2 0-1,8 4-6,-2-19-4,16 7-1,-6-26-4,21 4-12,-11-24-7,11-5-1,-7-16 3</inkml:trace>
  <inkml:trace contextRef="#ctx1" brushRef="#br1" timeOffset="158128.0444">6495 11726 89,'7'17'41,"-7"-17"1,29 21-4,-8-19-27,10-5-7,8-8 0,4-3 1,0-5-2,1-2-1,-3-7 0,-7 1-1,-7 0 0,-10-2-1,-10 5 0,-11 3-2,-13 8 2,-6 7 0,-9 13 0,-5 11 2,-3 8-2,-6 15 1,9 3 0,1 7-1,11 1 0,10-3 0,10-7-2,15-10-2,19-8 0,14-23-8,22 0-2,-2-28-5,23 9-6,-13-27-8,18 3-5,-14-12-2,0 6 5</inkml:trace>
  <inkml:trace contextRef="#ctx1" brushRef="#br1" timeOffset="158413.0607">7302 11487 105,'-30'4'39,"1"17"2,-8-4-1,13 10-34,1-2-3,9 2 0,13-3-1,11-7 1,11-4-2,8-5 2,8-7-3,0-2 0,1-3 0,-3-1-1,-7 2 2,-6 3-1,-12 8 0,-10 6 0,-9 7 0,-8 3-1,-8 7 0,1 3-1,-6 3-1,-3-6-6,10 7-3,-7-20-5,21 12-5,-12-26-7,21-4-8,0 0-4,3-11 0</inkml:trace>
  <inkml:trace contextRef="#ctx1" brushRef="#br1" timeOffset="159111.1006">8530 11563 89,'-14'1'40,"0"-9"1,14 8 0,18-19-34,14 4-3,12-6-1,13 2 0,9-2-1,4 5 0,-2 3-1,-6 6-1,-9 9 1,-14 8-1,-16 8 1,-17 9-1,-17 6 0,-15 5 2,-12 5-2,-11 2 0,-7 2 1,-3-1-1,6-3 0,5-6 0,13-6 1,14-5-2,21-13 1,18-7 1,22-8-1,15-10-1,21 0 0,7-9-2,12-2-3,-1-12-5,8 14-5,-20-17-6,12 18-8,-28-13-9,0 8-2,-19-5 2</inkml:trace>
  <inkml:trace contextRef="#ctx1" brushRef="#br1" timeOffset="160432.1762">9738 11480 77,'0'0'40,"-9"-20"-2,9 20 2,-25-12-25,6 12-11,-4 4-1,-1 9 1,-8 7-2,1 9 3,-1 7-2,2 5 2,3 4-3,9-2-1,12-3 1,12-4-1,16-8 0,13-14-3,15-10 2,11-13 0,4-8 0,1-10 1,-4-7-2,-7-4 1,-13-2 0,-13-3 0,-15 3-1,-14 0-2,-9 4 3,-10 4-1,-4 9 1,-1 4-1,3 7 1,3 8 0,8 7-1,10-3 1,12 18 0,11-4 0,9-1 0,9-3 0,5 2 1,7-6-1,4-2 0,-6-3 1,-3-3-1,-8 1 0,-5-5 1,-10 0-1,-10 0 1,-15 6 0,0 0-1,-19 6 1,-7 7 0,-4 9-1,-7 6 1,1 8 1,0 6-1,7 4-1,8-2 1,11-4-1,12-4 0,14-10 0,13-11 1,14-11-4,6-15 4,11-9 0,0-15-2,0-3 2,-6-10-1,-10-3 0,-10-1 0,-12 1 0,-12 5 0,-11 3-1,-11 10 1,0 10-1,-9 9 1,-1 13 0,3 10-1,4 8 1,6 6 0,9 5 0,7 0 0,9-2 0,9-5 1,14-8-1,4-6 0,8-6 0,1-6 1,-4-3-1,0-4 1,-5 0 0,-6 0-1,-11 4 1,-7 4-1,-9 6 1,-10 10-1,-8 5 0,-6 9 1,-5 9 0,-5 4 0,-1 5-2,2 0 1,3-3-1,6-7 1,6-8-1,8-14 2,0-12-4,29-9 3,-6-11 0,3-11 0,3-4 1,-4-6-2,3-3 2,-5 2-1,-2 3 1,-7 7-2,1 4 1,-6 12 1,-9 16-1,14-7 0,-14 7 0,8 24 0,-4-4 0,0 3 0,7-1 1,3-4-1,5-3 0,10-8 1,7-7-1,4-7 1,7-6 0,1-8-1,1-5 0,-5 1 2,-3-1-2,-9 3 0,-10 5 0,-4 12 0,-18 6 0,1 20-2,-7 4 2,-7 12 0,-2 4 0,6 9-2,1-3-5,15 2-4,0-13-1,23 3-2,-1-23-1,32 2-2,0-27-7,39 4-6,-1-20-5,25-9 0,8-6 3</inkml:trace>
  <inkml:trace contextRef="#ctx1" brushRef="#br1" timeOffset="161081.2133">12719 11386 80,'0'0'40,"9"-11"-1,-9 11 0,-14 16-32,2 1 0,-7 3-1,2 10-1,-3 1-2,5 3 2,5 2-2,7-2 0,11-4-1,12-7 0,10-8-1,11-6 1,8-8-1,1-7-2,2-8 1,-4-5-1,-8-5 1,-7-5-1,-15-4 1,-14-2-1,-13-1 0,-9-1 1,-6 6-1,-6 2 0,1 12 0,-2 9 0,3 14-1,3 8 0,12 14-1,9 0-2,21 11-6,2-11-2,30 11-6,-11-28-7,41 8-11,-5-19-4,20-6 3,5-11 1</inkml:trace>
  <inkml:trace contextRef="#ctx1" brushRef="#br1" timeOffset="161418.2326">14034 10984 94,'-21'-28'41,"2"8"1,-14-4-3,-1 14-34,-10 3-1,-1 17 2,-13 11-3,-7 14-2,-1 13 1,1 10-1,3 10 0,4 6 0,9 2 0,13 2 0,17-5-1,9-8-1,18-2-3,6-18-3,20 1-6,-7-27-5,19 9-6,-24-29-10,13 2-6,-19-14-3,-1 0 6</inkml:trace>
  <inkml:trace contextRef="#ctx1" brushRef="#br1" timeOffset="161613.2437">13328 11410 100,'-23'-27'41,"16"13"2,4-2-2,22 7-36,10 3-2,18 3-2,11 1-1,10-2-2,12 4-2,2-6-5,11 12-6,-12-19-6,16 17-8,-19-19-7,12 9-5,-10-13 2,5 1 2</inkml:trace>
  <inkml:trace contextRef="#ctx1" brushRef="#br1" timeOffset="161891.2596">14713 10870 89,'-40'-34'41,"2"16"2,-16 4-2,8 17-32,-14 16-4,5 19-2,-2 17 0,2 17-1,4 8-1,7 10 0,7 1 0,8-3 0,11-4 0,7-10 0,7-8-4,3-14 0,11-4-8,-12-27-4,16 5-5,-14-26-10,0 0-6,-7-15-6,1-2 3,-14-11 1</inkml:trace>
  <inkml:trace contextRef="#ctx1" brushRef="#br1" timeOffset="162064.2695">13877 11457 107,'-11'-9'42,"26"11"2,1-6-1,36 0-39,3-3-2,11-1-2,11-2-3,1-9-6,9 9-5,-13-10-3,12 15-7,-26-19-8,7 14-9,-16-9-1,2 8 2</inkml:trace>
  <inkml:trace contextRef="#ctx1" brushRef="#br1" timeOffset="162762.3095">14991 11654 99,'0'0'40,"-11"14"3,-7-1-8,4 15-33,-6 6 1,-3 8-5,0 7 1,-2-3-6,16 10-10,-11-21-13,26 3-8,3-16-1,20-7-2,9-15 1</inkml:trace>
  <inkml:trace contextRef="#ctx1" brushRef="#br1" timeOffset="163672.3615">15857 11407 22,'4'-15'31,"-4"15"4,2-19-9,-2 19-5,-5-14-3,5 14-3,-17-14-3,6 10-3,-12-6-2,2 8-2,-10-2-1,-1 12 0,-2 4-1,-4 8 0,0 7 0,2 9-1,4 3 0,6 5 2,7 1-2,7 0 1,10-7-2,12-4 1,14-9-2,13-14-1,23-4-6,-1-22-10,28 7-6,-10-30-7,22 9-9,-8-19-3,9 3 2</inkml:trace>
  <inkml:trace contextRef="#ctx1" brushRef="#br1" timeOffset="164107.3864">16478 10906 85,'-5'-11'40,"-7"-1"1,12 12 1,-21 15-37,16 10-2,-9 6 1,5 16-2,-12 10 0,3 7-1,-7 10 0,3-1 0,-1-3 0,2-3 1,3-8-2,6-6 3,2-13-3,9-11 0,1-10 1,0-19-1,22 11 0,-4-20 1,3-5-1,1-5-2,1-3 3,-1-2-1,-2 2 0,2 3 0,-6 5 0,-1 5-1,-2 9 1,-2 5-1,1 9 0,-3 3-2,5 8-2,-1-2-2,15 4-5,-6-13-6,23 13-9,-10-21-9,19 2-1,3-14-2,5-1 4</inkml:trace>
  <inkml:trace contextRef="#ctx1" brushRef="#br1" timeOffset="165355.4578">17110 11363 90,'-18'-14'39,"-19"0"2,7 16-2,-11 1-33,2 11-1,-6 10 0,5 7-2,2 2 0,3 6 0,12-1-1,6-1 1,11-7-2,11-4 2,13-10-3,10-8 1,7-8-1,9-8 0,3-8-1,2-8-1,-3-5 2,-1-2-2,-6-2 2,-9 0-1,-7 7 1,-8 4 0,-8 7 0,-7 15-1,0 0 1,-14 9 0,1 13 0,-3 6 0,2 4-1,3 0 1,8 2-2,6-5 2,9-4-4,8-10-1,18-4-3,4-15-3,16 4-4,-8-22-8,15 9-9,-16-14-7,3 5 2,-11-8 3,-9 3 31,-8 5 8,-19-5 5,8 14 6,-21-6 15,8 19 5,-14-10 1,14 10 1,-25 18-29,12 1-3,-7 4-2,2 5 0,-1 2-1,1 1 2,0-4-3,7 1 2,1-7-2,8-6 1,2-15-1,17 9-2,2-17 1,9-6-2,2-8 2,6-5-3,0-2 2,1-5-2,-5 0 2,2 0-1,-6 7 1,-2 4 0,-5 6-1,-7 12 1,-1 8-1,-9 10 0,2 10-1,-2 3 1,0 9-2,2-3 0,8 2 0,3-5-1,13-2 0,9-7 0,16-6-2,2-13-2,15 5-4,-12-20-6,15 6-9,-16-12-7,1 5 2,-22-10 28,-13-4 6,-10 3 4,-17-7 6,0 16 5,-26-13 12,6 16 10,-16-5-5,5 21-26,-2 1-3,-2 14-1,0 5 0,7 8-1,-1 4-1,10-1 2,7 1-2,10-4 1,9-5-2,10-7 1,9-8-2,8-5 0,4-9 0,0-5-1,1-8 1,1-4-3,-7-4 3,0-2-3,-6-2 2,-5 2 0,-4 4 0,-2 7 0,-14 16 1,11-8-1,-13 20 1,0 14 0,-7 10 1,-8 13 2,2 11-2,-8 10-1,0 4 1,-1 4-1,-2 4 1,-2-5-1,3-3 0,0-7-2,1-12 3,-1-7 0,-2-14-1,0-10 0,-2-14-1,2-10-1,0-8 0,0-11-2,9-8-3,-5-15-5,21 2-2,-8-19-2,26 15-8,-11-20-9,23 11-6,1-6 0,12 5 4</inkml:trace>
  <inkml:trace contextRef="#ctx1" brushRef="#br1" timeOffset="165684.4766">18926 11452 96,'0'0'40,"-7"13"0,-1 12 0,-12 3-35,-4 12 0,-4 2-2,5 5-2,-2-1 1,6-5-3,11-5-1,8-14-7,26-2-5,-5-30-8,30 10-5,-13-26-8,24 2-4,-8-18 1,4 2 0</inkml:trace>
  <inkml:trace contextRef="#ctx1" brushRef="#br1" timeOffset="166571.5273">19104 11271 103,'-14'0'37,"0"1"1,18 17-5,5-5-34,7 2-1,12 5 0,1-2 1,5 9 0,0-3 2,-2 1 1,-7 4 1,-7-5 0,-1 4 0,-10-4 1,-6 0 0,-9 0-1,-1 1 2,-4-4-3,-3 5 2,1 0-3,-2-2-1,5-2 1,0-2-1,5-3 0,7-17-2,5 9 2,10-16 0,7-12 0,7-5 1,6-7 0,5-6 0,4-4-1,0-4 1,1 3-1,-3 5-1,-7 6 1,-5 10 0,-7 12 0,-6 10-1,-5 15 0,-7 6 0,-3 13-1,-2 0 2,2 7-3,1-5 1,10-3-4,5-10 1,13-2-4,-3-20-4,22 7-5,-13-25-11,11 5-6,-10-18 21,-1 7 8,-8-7 3,-11-6 7,-1 10 4,-20-14 6,6 18 12,-14-8 10,6 15-22,-13-1-4,2 15-2,-11 5-2,3 15 0,-7 6-1,5 8 1,-4 4-3,3-1 2,6-2-3,8 0 2,9-11-2,11-7 1,9-10-3,8-8-2,9-8 2,1-10-2,6-2 2,-1-8-2,-1-2 1,-2 2-2,-2 1 2,-9 6 0,-5 7 1,-6 11-1,-14 4 1,5 26 1,-18 5-1,-8 17 3,-10 10-3,-7 13 0,-4 2 0,-4 8 0,0-1 1,0-3-4,1-4 3,5-15-3,6-8 1,1-12-1,8-10-5,-9-21-3,18 1-2,-11-26-3,18 7-6,-18-27-9,17 0-8,-6-16-1,8-5 5</inkml:trace>
  <inkml:trace contextRef="#ctx1" brushRef="#br1" timeOffset="195595.1874">1210 13255 62,'-4'-23'36,"4"23"-1,-20-16 0,11 13-30,-12-1-1,-1 11 0,-10 4 0,2 13 1,-10 7-1,-2 10-1,-1 4 0,2 7 0,2-3 0,10-1-2,11-9 1,13-7-1,17-15 0,18-15 0,14-16-1,15-16 1,4-16-1,15-13 0,3-10 1,-2-13-2,-2-8 2,-14 2-1,-7 0 0,-19 5 0,-3 11 0,-19 10 1,-7 15 0,-9 12-1,-7 18 1,-4 15-1,-3 19 1,0 21 0,0 19-1,1 16 1,0 13-2,4 7 1,3 3-2,5-1 0,13-5-4,3-25-8,27-4-20,-3-32-4,18-11 0,-4-23-1</inkml:trace>
  <inkml:trace contextRef="#ctx1" brushRef="#br1" timeOffset="195791.1986">2007 13080 85,'-7'27'39,"-12"3"-1,12 17 1,-10-6-35,10 10-3,4 0 0,3-5-1,6 1-2,2-13-5,12 2-18,-5-28-13,11-5 0,-7-23-2</inkml:trace>
  <inkml:trace contextRef="#ctx1" brushRef="#br1" timeOffset="195950.2077">1985 12754 76,'-18'0'36,"12"16"-4,1 5-5,2-2-59,21 10-2,2-1-1,11 4 1</inkml:trace>
  <inkml:trace contextRef="#ctx1" brushRef="#br1" timeOffset="196271.2261">2298 13190 73,'9'32'36,"-2"4"1,-11-7-2,6 4-28,-9-3-2,5 1-1,-4-6-1,1-1-1,4-7 0,0-3-1,1-14 1,0 0 0,0 0-1,18-23 1,-10-6-1,1-2 1,-2-11-1,-1-3 0,0-4 0,-3-2 0,2 6 0,-2 5-1,-1 6 1,5 5-2,0 13 1,5 7-2,3 10 0,2 4-2,10 8-2,-4-4-7,15 11-21,-8-10-3,13 6 0,-7-11-2</inkml:trace>
  <inkml:trace contextRef="#ctx1" brushRef="#br1" timeOffset="196655.248">2786 13159 82,'-17'21'38,"13"12"1,-1-17-1,11 2-32,14-10-3,7-5 1,14-11 0,6-10-2,7-7 0,3-11 0,-1-2-1,-7-4 0,-10-1 0,-10 4-1,-16 2 0,-12 9 0,-18 8 0,-13 11 0,-11 14 0,-8 12 0,-1 14 1,2 7-1,3 8 1,7 6 0,12 3-1,11-6 0,15-5 0,15-9-1,16-10-3,15-17-3,23 5-13,-3-29-14,22 4-6,-2-16-2,14 2 2</inkml:trace>
  <inkml:trace contextRef="#ctx1" brushRef="#br1" timeOffset="197030.2695">3704 12981 89,'-26'21'40,"-13"-2"1,10 18-4,-6-7-32,11 5-1,5-1-1,7 2-1,7-1-1,10-3-1,9-7 0,10-5 1,13-10-1,11-14-1,17-11-1,8-15-3,17-5-10,-12-27-17,22-3-6,-13-19-2,4 6-1</inkml:trace>
  <inkml:trace contextRef="#ctx1" brushRef="#br1" timeOffset="197232.281">4427 12461 101,'-13'66'40,"-7"5"0,10 18-8,-5 0-30,7 6 0,-2 5-3,-3-1 0,6 0-5,-7-19-10,15 3-21,-11-26-2,9-8-3,-6-29 4</inkml:trace>
  <inkml:trace contextRef="#ctx1" brushRef="#br1" timeOffset="197564.3">4220 13065 98,'0'0'42,"-15"17"0,24 0-1,1-10-36,15-6-3,9-8 0,12-6 0,8-9-1,9-3 0,3-5-1,-5 0 0,-4 2 0,-5 6 0,-13 6 0,-10 8 0,-10 10 0,-10 11 0,-11 10 1,-7 11-1,-4 8-1,-2 8 1,-3 4-2,4 0 0,7 0-3,-1-11-3,20 2-11,-12-27-10,25 2-8,-7-31-3,14-6-3,-10-20 3</inkml:trace>
  <inkml:trace contextRef="#ctx1" brushRef="#br1" timeOffset="197698.3077">4721 12690 100,'-33'-12'40,"0"7"-2,4 5-17,14 0-56,1 2-5,28 6-2,7-8 1</inkml:trace>
  <inkml:trace contextRef="#ctx1" brushRef="#br1" timeOffset="198495.3533">5259 12948 61,'-24'38'40,"-4"-3"-2,7 10 2,-7-12-18,15 9-18,8-11-1,14 2 0,9-9-1,11-8 0,11-14-1,7-5 0,5-11 0,0-10-1,-2-7 0,-7-7 0,-10 0 0,-14-4 0,-6 3 0,-17 2-1,-8 5 1,-4 5-1,-8 8 1,2 7 0,0 6 0,6 9 1,16-3-1,-1 12 1,16-5-1,14 0 1,7-1 1,8 0-1,7-3 1,-2 1 0,-1 1 0,-8 3-1,-7 5 1,-6 2-1,-10 4 0,-9-1-1,-8 4 1,-5-5-1,-5 2 0,-4-6 1,5-2-1,9-11 0,-15 4 0,15-4-1,1-19 1,11 2 0,4-5 1,5-4-1,3-1 1,2 1 0,7 4 0,-4 4 0,4 9 0,-6 6 0,-1 13-1,-3 9 0,-6 12 0,-1 7-1,-7 14-1,-9 2-1,-1 8-3,-5-12-5,8 9-5,-6-31-6,21 8-10,-17-36-7,36-9-4,-3-27 3</inkml:trace>
  <inkml:trace contextRef="#ctx1" brushRef="#br1" timeOffset="202177.5639">7249 12809 58,'-17'-11'36,"0"11"0,-3 8 0,-5 2-31,2 12-2,-6 5 2,8 11-1,-4 5 0,6 7-1,3 2 0,8 3-2,8-6 1,10-4-2,9-12 1,10-8-1,6-12 0,4-13 0,4-13 1,-4-10 0,-1-7 0,-2-5 0,-7-7-1,-8-2 1,-5-1-1,-6 3 1,-7 5-1,-2 4 0,-1 7 0,-2 6 0,1 7 0,1 13 0,6-13 1,-6 13 0,23 0 0,-1-2 0,2-1 0,10 1 0,-2 1 1,4-3-1,-2 5 0,-3 4-1,-6 7 1,-7 6 0,-8 10-1,-11 6 0,-8 6 1,-6 7-1,-3-5 0,0 1 1,2-9-1,0-9 0,16-25 0,0 0 0,21-15 0,8-20 0,1-12 0,11-6 0,-3 0 1,4-4-1,-6 9 1,-7 11 0,-7 11-1,-4 14 1,-18 12 0,12 25-1,-13 5 0,-3 10 0,3 5-2,-1-2-1,11 4-3,-4-22-11,25 7-17,-2-26-6,20-8-1,3-25 1</inkml:trace>
  <inkml:trace contextRef="#ctx1" brushRef="#br1" timeOffset="202388.576">8573 12227 90,'-23'16'40,"-14"17"0,3 25-2,1 8-34,-1 13-2,0 8-1,7 6-1,8 1-1,4-6-3,17-3-1,3-28-14,24 7-19,-2-27-2,15-11 0,-2-25 1</inkml:trace>
  <inkml:trace contextRef="#ctx1" brushRef="#br1" timeOffset="202824.6009">8765 12705 81,'0'0'40,"-23"22"-1,12 13 2,-7 2-36,8 7-1,1-1-1,7 1 0,8-6-1,8-11 0,8-10-1,8-13 0,6-15 0,3-11 0,4-7 0,-1-6-1,-3-3 0,-3 0 0,-4 4 1,-5 8-2,-8 9 1,-5 14 0,-7 13 0,-5 20-1,-5 21 0,-7 17 0,-8 20 0,-4 14 0,-3 10 0,-1 2 0,-1-1 1,-3-11 1,1-13 0,0-17-1,5-19 2,-2-21-1,4-21 0,4-16 0,3-19-1,3-10-1,10-18-1,1-12-3,11-1-8,-5-30-13,23 17-8,-10-12-6,17 12-1,2-5 1</inkml:trace>
  <inkml:trace contextRef="#ctx1" brushRef="#br1" timeOffset="203161.6202">10152 12682 86,'-5'-31'41,"10"17"-1,-5 14 1,0 0-38,-14 23-1,12 18 0,-8 10 0,1 6-1,0 7-2,3-3 0,3-4-1,3-17-6,17-2-24,-4-28-8,13-11 1,0-25-3</inkml:trace>
  <inkml:trace contextRef="#ctx1" brushRef="#br1" timeOffset="203313.6289">10262 12305 98,'-29'-11'40,"10"16"1,2 4-7,14 3-35,15 10-10,7-14-24,23 8-5,2-4 2,17 2-4</inkml:trace>
  <inkml:trace contextRef="#ctx1" brushRef="#br1" timeOffset="203595.645">11009 12201 86,'-24'-41'39,"-10"-2"-1,2 10 3,-6 7-37,-2 16-1,-3 18 0,3 23 0,-4 21 0,4 20 0,4 18-1,4 13-1,7 6-1,6 5 0,13-4-5,5-18-2,22 3-21,-6-28-14,7-11 2,-5-25-2,7-13 2</inkml:trace>
  <inkml:trace contextRef="#ctx1" brushRef="#br1" timeOffset="203748.6537">10553 12762 94,'-6'-31'42,"-1"-4"0,23 13 0,-4-1-38,17 7-2,12 6-4,-2-8-10,22 25-14,-11-14-14,16 11-1,-8-5-2,17 5 1</inkml:trace>
  <inkml:trace contextRef="#ctx1" brushRef="#br1" timeOffset="204162.6774">11998 12249 78,'22'-35'40,"-11"4"-2,2 13 2,-12 5-36,-1 13-1,1 25 0,-1 9 1,-2 15-2,-5 12 0,0 11-1,-3 9 0,-1 2-1,-2 0-1,7 0-3,-2-12-3,12 1-12,-8-29-20,17-6 0,-7-25-1,12-12 1</inkml:trace>
  <inkml:trace contextRef="#ctx1" brushRef="#br1" timeOffset="204319.6864">11895 12615 90,'-17'-5'41,"3"-5"1,14 10-2,15-5-36,19-7-1,12-6-3,11-7-2,13 2-10,-5-18-22,18 4-6,-8-9 0,1 2-1</inkml:trace>
  <inkml:trace contextRef="#ctx1" brushRef="#br1" timeOffset="204672.7066">12589 12048 90,'-14'25'41,"-11"7"1,6 15-1,-10 9-36,11 5 0,-2 1-2,3 7 0,2 1-2,0-1 1,3-4-1,5-3-1,4-9 1,1-8-1,7-13 0,3-11 0,6-14 1,5-14-1,4-11 0,1-11 0,2-4 0,1-8 0,-1 4 0,-4 2 0,-4 6 0,-1 9 0,-6 15-1,-11 5 0,14 27-2,-10 3 0,1 10-2,-5 4-1,15 15-9,-15-19-11,25 9-12,-7-18-1,15-5-1,-3-20 1</inkml:trace>
  <inkml:trace contextRef="#ctx1" brushRef="#br1" timeOffset="205025.7268">12960 12609 90,'0'0'41,"-4"24"1,4-24-1,22 10-36,3-10-2,11-5 0,5-7-1,5-7-1,0-5 0,-3 0 1,-8-5-2,-9 0 1,-12 5 0,-21 0 0,-11 5-2,-14 9 2,-9 9 0,-8 7 0,-7 11-1,7 7 0,1 7 1,13 6-1,9 5 1,14 0-1,17-6 0,11-7-4,20-5-3,2-17-9,30 9-10,-9-28-10,24 1-6,2-18 0,15 0-1</inkml:trace>
  <inkml:trace contextRef="#ctx1" brushRef="#br1" timeOffset="205748.7681">13606 12489 76,'10'-18'40,"-9"1"-2,-1 17 2,0 0-34,6 10 0,-10 13-2,2 14 0,-6 5-1,2 9 0,-1 0 0,5 0-1,2-4 0,7-7 0,6-14-1,11-14 0,8-13 0,7-18-1,7-13 1,5-12-1,0-8 0,-2-4 1,-5 3-1,-7 4 1,-10 9-1,-5 17 1,-11 12-2,-11 11 1,-7 36 1,-5 16-2,-4 18 1,-3 19-1,0 13 1,-3 11 0,-2 2 0,0 1 1,1-6-2,3-7 1,-6-20 0,1-15-1,-4-19 1,-3-20-3,3-22 0,1-23-3,13-10-7,-9-36-9,28 1-11,-6-29-7,22-8-2,2-17 2</inkml:trace>
  <inkml:trace contextRef="#ctx1" brushRef="#br1" timeOffset="206567.815">15242 12094 61,'0'0'37,"6"-17"-1,-6 17 2,0 0-28,0 0-3,0 0-1,-8 14-1,8 8-2,4 8 1,-1 8-1,2 6 0,-2 5-1,4 9 1,-7-3-1,0-1-1,-3-2 0,1-3 0,-3-10-1,3-5 0,2-6 0,0-9 0,0-19 0,0 0 0,16-5 0,-4-14 1,-2-6-1,1-3 1,-1-6 0,6-1 0,-2 2-1,1 5 1,-1 4-1,5 9 1,-3 8-1,3 7 0,-1 8 0,-1 7 0,0 7 0,-5 3-2,-2 2 2,-10 3-1,-5-2 1,-12-1-1,-4 0 1,-8-5 0,-7-2-1,-1-6 1,-3-3-2,7-10-1,11-4-3,7-15-6,26 9-12,-4-21-12,32 6-3,-1-12 0,22 6 0</inkml:trace>
  <inkml:trace contextRef="#ctx1" brushRef="#br1" timeOffset="207624.8755">15885 12382 89,'-12'0'38,"3"11"2,-12-8 0,2 12-35,-2-2-1,2 10-3,1 1 2,3 6-2,2 4 1,10-2-2,5 1 2,3-7-2,13-7 0,6-4 1,9-11-1,4-11 0,5-7 0,1-11 0,-1-6 0,-4-6 0,-4-5 0,-10 2 0,-5-2 0,-11 8-1,-7 3 1,-6 8 0,-4 6 0,-5 9-1,1 7 1,3 6 1,10-5-1,-10 22 1,14-8-1,6-2 2,5 1-2,12-5 2,7-5-2,4-4 1,5-2-1,3-4 0,-3-2 0,1 2-1,-10-2 2,-8 3-2,-12 1 2,-14 5-1,0 0 0,5 12 2,-19 3-2,-2 7 1,-4 5-1,-1 7 0,3 1 0,3 5 0,9-5 0,4 1-1,9-9 1,12-10-1,9-10 1,9-9 0,6-13 0,8-7 1,-1-13-1,0-5 2,-3-3-1,-7-1-1,-7 2 1,-6 5 0,-9 6 0,-7 10-1,-11 21 1,0 0-1,0 0 0,-17 36 1,5-2-2,2 3-1,1 8 0,2-5 0,10 3-2,1-13-2,15-3 0,-1-17-4,21-2-2,-8-18-2,13-1 0,-6-16 5,4 0 4,-10-6 4,-4-3 2,-3 5 3,-16-5 5,3 15 5,-15-4-2,3 25-1,-7-14-4,7 14-2,-17 21-1,7 2 0,-4 4-2,4 9-1,-4-1 0,6 2 0,-1-6 0,5-2-2,4-6 2,4-13-2,6-9 2,4-8-1,8-13 0,2-9 2,5-5-1,3-5-1,-2-2 1,3-1 0,-5 6 0,1 4-1,-3 12 1,-6 9-2,-5 11 0,-5 10 1,-1 10-2,-2 6 0,3 9-3,-3-3-3,12 10-6,-10-19-4,27 11-5,-15-24-6,27 4-6,-7-18-5,13-4 4</inkml:trace>
  <inkml:trace contextRef="#ctx1" brushRef="#br1" timeOffset="207864.8892">17711 12254 81,'-25'11'40,"-7"-4"0,6 16 3,-7 0-27,11 9-9,-1-2-4,7 2 0,4 1-2,5-2 0,7-5-1,8-4-2,8-6 0,6-10-5,15 2-5,-7-19-6,22 12-11,-12-20-9,17 3-3,-6-6 1,8 9 1</inkml:trace>
  <inkml:trace contextRef="#ctx1" brushRef="#br1" timeOffset="208315.915">18063 12457 75,'5'-17'41,"-5"17"0,0 0 0,0 0-25,-11-1-11,9 13 0,3-1-2,-1-11-2,26 16 1,2-11-1,9-9-1,6-4 1,5-6 0,-1-6-1,-5-3 1,-5-3-1,-12 0 1,-15-1-2,-14 4 1,-11 4 0,-15 7-1,-9 9 1,-7 6 1,-6 9 0,4 9-1,4 11 2,5 3-2,10 3 1,11-1-1,14-1-1,17-5-2,9-9-6,21 2-4,-5-24-6,28 10-10,-11-23-9,19 5-3,-8-15-1,9 1 3</inkml:trace>
  <inkml:trace contextRef="#ctx1" brushRef="#br1" timeOffset="208804.9429">19327 12348 90,'11'-19'38,"-11"-7"2,2 14-2,-13-4-33,-3 13-1,-8 3 0,-5 14 0,-6 5-1,-2 14 0,3 2-1,3 8-1,7-2 0,8 0 0,14-4 0,12-10-1,16-6 0,10-15 0,9-8 0,3-12 0,2-8 1,-6-5 0,-9-5-1,-9 0 1,-17-2 0,-7 4-1,-17 2 0,-5 7 0,-5 5-1,-4 2-1,5 10-1,0 1-2,22 3-5,-14 4-6,36 11-9,-8-15-11,29 11-4,4-8 0,24 3 1</inkml:trace>
  <inkml:trace contextRef="#ctx1" brushRef="#br1" timeOffset="209239.9678">20762 11997 72,'-5'-24'37,"-10"-10"-1,1 7 3,-14-3-27,4 8-7,-8 4 0,-2 13-1,-13 11 0,-1 16 0,-9 9 0,1 17-1,-4 10-1,3 10 1,4 5-1,8 5 0,7-3-1,13-3-2,12-7-2,5-12-2,16-4-6,-6-25-10,21 5-13,-23-29-6,29 15 0,-29-15 2</inkml:trace>
  <inkml:trace contextRef="#ctx1" brushRef="#br1" timeOffset="209419.9781">19968 12414 105,'-18'-14'42,"18"14"1,0-14-2,24 5-36,13-3-2,12-2-3,19 1-1,7-6-4,22 10-9,-5-19-11,30 19-14,-7-10-1,15 15-2,-6-8 2</inkml:trace>
  <inkml:trace contextRef="#ctx1" brushRef="#br1" timeOffset="209788.9992">21647 11796 85,'-36'-33'38,"-7"-5"0,4 16 1,-7-2-31,8 16-1,-2 9-3,5 19 0,-2 13-1,-1 20-1,-4 15 0,-2 19 0,1 6-1,0 9-3,3 0 1,3-6-4,12-7 0,4-19-3,23-1-15,-4-34-14,20-7-1,-7-23-3,9-5 3</inkml:trace>
  <inkml:trace contextRef="#ctx1" brushRef="#br1" timeOffset="209961.0091">20860 12385 110,'0'0'42,"-14"-23"0,39 15-2,13-7-37,21-1-1,16-2-4,11-3-3,18 10-7,-1-17-12,20 18-14,-9-7-2,4 10-2,-5-6 1</inkml:trace>
  <inkml:trace contextRef="#ctx1" brushRef="#br1" timeOffset="210275.027">22812 11685 96,'0'0'41,"0"0"-1,-13 45-2,-11 2-33,4 19-3,-3 11 1,-5 13-3,-2 5 1,3-1-2,1-3 0,4-7-2,10-7-3,1-28-9,24 2-17,-9-27-6,14-4 0,-18-20-2</inkml:trace>
  <inkml:trace contextRef="#ctx1" brushRef="#br1" timeOffset="210464.0378">22421 12338 108,'0'0'40,"-2"-19"0,34 14 0,8-13-36,17-2-2,15-7-2,9-10-2,7 3-3,-2-13-6,13 15-15,-20-18-13,5 11-1,-16-12-1,-4 6 2</inkml:trace>
  <inkml:trace contextRef="#ctx1" brushRef="#br1" timeOffset="210817.058">23388 11597 104,'-20'32'43,"-13"7"-1,6 12-2,-12 9-34,4 0-3,0 6 1,0 8-3,3-3 2,2-3-4,8-5 2,8-9 1,9-9-1,11-11 0,11-13-1,11-13 0,6-11 0,5-11 0,4-3 0,0-9-1,-3-1 1,-1 0-1,-9 3 1,-6 5 0,-5 11 0,-19 8 0,14 8-1,-14 12 0,-3 10-1,-1 2-1,6 9-4,-3-11-5,17 18-6,-9-26-9,28 11-9,-9-21-4,17 1 0,0-17 1</inkml:trace>
  <inkml:trace contextRef="#ctx1" brushRef="#br1" timeOffset="211200.0799">23835 12143 96,'0'0'41,"0"0"0,2 28 0,-2-14-31,10 4-6,1-3-1,7 1-1,0-8-1,3-6 0,0-5 0,3-9-1,-1-5 0,-3-7 0,-3-4-1,-7-2 1,-6-1-1,-1 1 0,-8 2 1,-10 9-1,-7 10 1,-9 14 0,-8 12 1,-6 16 0,-2 11 1,3 9 0,-1 4-1,12 2 2,13-9-2,10-9 1,18-12-4,8-15-1,21-7-8,2-20-5,17 5-7,-15-24-10,18 9-8,-10-13-4,3 5 4</inkml:trace>
  <inkml:trace contextRef="#ctx1" brushRef="#br1" timeOffset="212304.1431">782 14425 63,'9'-21'39,"-3"-1"-2,4 17 1,-10 5-33,7 13-2,-7 17-1,2 10 1,-7 16-1,1 5 1,-5 2-2,4-2 0,3-7 1,6-11-1,7-14 0,12-15-1,15-20 3,9-16-2,6-16 1,7-9 0,-2-12 0,0-1 0,-6 1-1,-11 4 1,-10 10-2,-13 15 0,-8 14 0,-10 16 0,-4 25 0,-2 10 0,-2 9-1,4 10 1,-1 2 0,10 1-1,4-7 1,5-10-2,10-11 1,4-17 0,1-15 2,3-15 0,4-15 0,0-9 0,-7-10 0,0-4 0,-2 0-2,-6 3-1,-3 10-3,-7 3-4,11 20-6,-17-2-10,19 23-11,-10-1-1,12 14-2,-3-7 2</inkml:trace>
  <inkml:trace contextRef="#ctx1" brushRef="#br1" timeOffset="212695.1655">2099 14361 70,'-26'-2'39,"7"15"0,-19-2 0,1 18-31,-8 2-2,7 12-1,-7 5-2,10 6 0,0-3-1,13 1-2,8-8 0,18-11 0,11-11 0,13-14 1,15-17 1,4-14-2,9-12 1,-3-7 1,-2-10-1,-6-1 1,-11 0-1,-6 3-1,-13 8 0,-10 7 0,-3 11 0,-7 12 0,5 12 0,-17 18 0,7 11-1,4 13 0,1 12-3,2 4 1,7 6-4,5-9-3,13 0-5,0-27-5,26-3-8,-10-33-11,20-14 1,-1-28 0</inkml:trace>
  <inkml:trace contextRef="#ctx1" brushRef="#br1" timeOffset="212905.1775">2751 13826 87,'-9'48'41,"-15"11"-2,6 31 1,-10 8-35,12 6-3,1 1-1,6-5-2,7-6-3,7-20-5,15-4-6,-6-35-7,20-5-10,-5-36-9,12-9 0,-10-31 2</inkml:trace>
  <inkml:trace contextRef="#ctx1" brushRef="#br1" timeOffset="213086.1878">3045 13781 85,'-5'18'42,"-14"23"-3,5 35 1,-15 22-37,7 5-3,3 4-1,1-1-4,12 3-8,-3-25-9,25 6-9,-6-27-9,18-9-2,4-23 1</inkml:trace>
  <inkml:trace contextRef="#ctx1" brushRef="#br1" timeOffset="213530.2132">3610 14145 69,'-13'-17'41,"13"17"-2,-17-2 2,7 12-35,-5 4-1,2 13-1,-2 3-1,5 3-1,3 4 0,7-1-1,9-2 0,5-5-1,8-8 1,7-4-1,2-5 0,1-3 1,-3-2-1,-3 2 0,-5 4 0,-10 4 1,-8 6-1,-11 6 0,-7 3 0,-9 3 0,-5 3-2,-1-6 1,0 1-3,1-11-3,14 1-5,-3-21-3,18-2-6,-3-12-6,24 1-9,-5-17-5,20-1 2</inkml:trace>
  <inkml:trace contextRef="#ctx1" brushRef="#br1" timeOffset="214315.2581">5061 14147 65,'-21'-6'39,"-13"-3"-1,8 23 0,-8-5-32,3 15-1,0 7 0,7 12 0,3 3-2,10 7 0,9-2-1,10-4 0,8-5 0,13-8-1,6-13 0,3-12 0,5-13-1,3-13 0,-3-13 0,-1-6-1,-9-9 1,-4-3-1,-10 1 1,-9-1-1,-5 6 1,-11 9-1,-3 6 2,-6 9-1,0 10 0,-2 5 1,3 6-1,14-3 1,-6 17-1,16-10 1,12-3-1,10-1 0,11-4 0,8-3 1,3-1-1,1 2 1,-2 3-1,-6 7 0,-9 10 1,-10 7-1,-11 11 0,-11 5 0,-8 9 1,-6 0-1,-4 2 0,-2-4 0,0-10 0,0-3 0,5-13 0,9-21 1,0 0 0,0-13-1,9-15 1,6-9 0,7-9 0,-2-3 0,3-4-1,-2 1 1,1 6-2,-2 4 0,1 12-2,-2 1-3,7 19-5,-5-5-2,18 19-2,-4-12-6,32 20-8,-9-16-9,25 8-3,4-5 5</inkml:trace>
  <inkml:trace contextRef="#ctx1" brushRef="#br1" timeOffset="214785.285">6769 14342 70,'0'0'42,"39"11"-2,-3-23 1,17 3-36,0-10-2,12-2 0,-4-3-1,-2-1 0,-9 0 0,-10 1 0,-16 3-1,-11 4 0,-18 2 0,-15 0 0,-11 4-1,-9 1 1,-10 8-1,-7 5 0,0 9 1,4 11-1,3 7 1,10 9 0,8 5 0,15 7 0,15 0-2,19-5 0,17-5-1,8-12-4,22-1-4,5-25-2,26 8-5,-9-32-7,28 12-10,-13-21-6,3 3 2,-4-10 1</inkml:trace>
  <inkml:trace contextRef="#ctx1" brushRef="#br1" timeOffset="215174.3073">7820 14173 73,'-38'-9'42,"8"8"-2,-11-6 1,18 10-35,-13 6-2,4 14 0,-2 5-1,3 15 1,1 4-2,7 3 0,5 3 0,11-5 0,11-11-1,12-11 0,14-15 0,11-18-1,8-13 1,3-10-1,2-13 1,-4-3-1,-4-4 0,-10-1 0,-10 10 1,-9 5-1,-8 11 0,-9 11 0,0 14-1,-14 15 1,0 12-1,3 9 0,2 9-3,5 2-1,8 3-6,5-8-1,21 2-2,-1-24-5,32 9-6,-11-32-11,26 3-3,-2-15 2</inkml:trace>
  <inkml:trace contextRef="#ctx1" brushRef="#br1" timeOffset="215484.325">8597 14156 85,'-23'-13'41,"5"15"0,-12-2 0,1 17-36,-4 7-2,1 13 1,4 8-2,4 3 0,6 1-1,14-2 0,14-8 0,14-11-2,17-13 0,16-16-3,17-11-3,5-21-5,24 3-2,-12-28-7,25 12-5,-20-21-10,8 8-6,-17-11 4</inkml:trace>
  <inkml:trace contextRef="#ctx1" brushRef="#br1" timeOffset="215887.348">9313 13638 85,'-10'19'40,"-4"-7"1,9 15 2,-7-2-37,6 15-1,-8 6-1,1 10-1,-9 11-1,-3 7-1,-4 3 0,2-1 0,2-4-1,1-9 0,14-11 1,6-12-1,14-17 0,13-16 1,9-15-1,8-14 0,6-8 0,-3-3 0,4-2 1,-4 1-1,-9 6 0,-5 7 0,-7 10 0,-4 12 0,-8 14 0,-1 8-1,-6 12-1,-3 4-1,6 10-2,-5-4-4,16 12-4,-8-20 0,27 9-4,-10-31-9,37 7-9,-4-22-6,19-7 4</inkml:trace>
  <inkml:trace contextRef="#ctx1" brushRef="#br1" timeOffset="216376.376">10820 14043 76,'-4'-15'41,"-14"-10"0,9 18 1,-13-1-36,1 13-1,-9 10-2,-1 14 1,-3 10-2,5 11 1,1 7-1,13 0-1,6-1 1,17-6-1,11-10 0,12-13 0,14-18-1,7-9 1,5-13-1,-2-12 1,-6-8-1,-9-4 0,-9-3 0,-16-2 0,-15 4 0,-14 2-1,-7 5 0,-5 1-1,-3 9 1,1 5-1,7 9-1,4 2-3,17 5-4,0 0-2,29 12-2,-11-19-8,30 15-8,-14-16-8,16 1-3,1-12 3</inkml:trace>
  <inkml:trace contextRef="#ctx1" brushRef="#br1" timeOffset="216616.3897">11559 13589 77,'0'-21'42,"-13"2"-2,13 19 1,-26 24-34,12 15-1,-6 13-1,2 19-1,-2 9-3,1 12 0,-4 3-1,10-1-2,-2 2-2,-3-18-7,19 5-2,-13-30-7,25 1-5,-15-33-10,17-6-6,-15-15 2</inkml:trace>
  <inkml:trace contextRef="#ctx1" brushRef="#br1" timeOffset="216805.4005">11279 14195 97,'-15'-21'43,"15"21"1,5-24-2,14 12-40,14-6-1,10-2-2,13 0-2,9-11-4,16 5-5,-1-12-3,20 16-6,-19-19-10,19 14-9,-11-9-1,5 7 3</inkml:trace>
  <inkml:trace contextRef="#ctx1" brushRef="#br1" timeOffset="217240.4254">12230 13357 85,'0'0'41,"-10"21"1,6 16 0,-11 12-34,4 15-5,-11 16 0,2 14 0,-9 9-2,-1 6 1,2-3-2,4-6 1,4-12-1,11-14 0,8-19 0,11-19 1,14-22-1,9-20 0,6-16 0,5-16 0,1-9 0,-1-8 0,-5-2 1,-2 6-1,-11 3 1,-5 14-1,-2 16 1,-19 18-1,14 6-1,-13 20 1,0 12-2,-1 5-1,8 9-3,-1-6-4,15 5-2,-4-20-2,21 4-3,-11-35-9,22 4-10,-7-24-4,8-5 2</inkml:trace>
  <inkml:trace contextRef="#ctx1" brushRef="#br1" timeOffset="217901.4632">12644 14029 87,'-12'16'42,"24"11"0,-4-16-1,17 2-37,12-8-1,13-5 0,6-11-1,3-7 1,0-9-1,-1-4-1,-10-5 1,-7-2-1,-15-3 0,-16 1-1,-14 3 1,-16 5-2,-8 13 1,-15 9-1,-2 12 1,-5 13 0,1 18-1,4 11 1,7 10-1,12 3 2,16 0-1,13-5 0,19-6 0,14-13 0,13-17 1,14-12 0,8-9-1,6-15 0,3-5 1,-3-5 0,-5-3 0,-8 2 0,-11 4 0,-9 7 0,-12 7-1,-14 15 0,-12 13 0,-10 8-2,-10 15 1,-4 9-1,-2 7 1,1-1 0,0 3 0,4-12 0,8-5 1,5-11 0,4-13 1,-2-15 0,14-11-1,-5-15 1,3-7 0,1-11 0,4-7 0,0-6 0,4-4 0,6 5 0,6 3 0,1 7 0,0 12-1,1 8-1,0 14-3,-5 7-5,6 21-3,-15-2-1,14 18-2,-19-12-2,21 21-8,-20-21-6,18 10-6,-3-9 2,2-4 3</inkml:trace>
  <inkml:trace contextRef="#ctx1" brushRef="#br1" timeOffset="218051.4718">14106 14285 111,'-24'8'42,"15"1"-1,-5-19-6,8-13-46,17 8-2,-3-18-4,21 18-6,-14-19-4,27 21-9,-12-6-7,7 2 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9T23:00:23.28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13462 15818 55,'5'-13'39,"-5"13"-1,11-23 0,-11 23-35,0 0-2,0 0 0,3 22 1,-7 9-1,-3 11 1,-3 7-1,2 12 0,-1 5 0,-1-1 0,3-1-1,1-9 1,2-7 0,4-13 0,1-11-1,-1-24 1,16-9 0,-6-23 0,9-17 0,3-16 0,0-8 0,1-10 0,3-2 1,-1 3-2,-3 6 0,0 18 1,-4 15-1,-5 17 0,-1 15-2,-1 15 0,3 8-2,6 12-2,-4-3-4,16 15-10,-8-17-17,20 7-2,-7-15 2,9 2-1</inkml:trace>
  <inkml:trace contextRef="#ctx0" brushRef="#br0" timeOffset="368.021">14049 15878 50,'6'10'39,"12"3"-2,2-16 1,17-1-31,7-8-3,8-4 0,3-6-1,1 0-1,-4-2 0,-6 1-1,-8 1 0,-12 4-1,-14 2 1,-14 5-1,-18 7 0,-11 1 1,-11 7-1,-9 6 0,-5 4 0,-1 8 1,0 3 0,6 11 0,11 0 0,9 8 0,16-2-1,15-3 1,14 1-1,16-9-2,18-2-1,11-20-6,29 0-29,-6-22 0,25-1-1,-2-21 0</inkml:trace>
  <inkml:trace contextRef="#ctx0" brushRef="#br0" timeOffset="652.0373">15387 14930 60,'-31'-17'40,"-3"8"-2,8 31 0,-6 12-34,4 22 0,-5 22-2,0 15 1,0 14-2,4 9-1,1 2-2,9-2-2,10-5-6,-1-21-28,18-8 1,-1-29-5,11-9 4</inkml:trace>
  <inkml:trace contextRef="#ctx0" brushRef="#br0" timeOffset="819.0468">14959 15694 66,'-11'-18'41,"1"-9"-2,24 16 1,12-6-38,19-3-3,18 1-4,10-15-7,23 9-26,2-15 1,20 8-2,-5-13 1</inkml:trace>
  <inkml:trace contextRef="#ctx0" brushRef="#br0" timeOffset="970.0554">16034 15270 75,'-40'13'40,"7"7"0,-3-13-2,13-2-38,11-3-4,12-2-8,0 0-25,19-1-1,7 14-1,-7-4 0</inkml:trace>
  <inkml:trace contextRef="#ctx0" brushRef="#br0" timeOffset="1105.0632">16008 15747 76,'-20'52'43,"-11"-22"-2,12 0-1,-1-17-39,8-25-9,12 12-31,12-38-1,11 19-2,-6-18 0</inkml:trace>
  <inkml:trace contextRef="#ctx0" brushRef="#br0" timeOffset="1590.0909">17387 15127 42,'-31'-23'36,"-16"4"1,0 28 0,-11 8-29,4 19-1,-4 5 0,10 12-4,8-1 0,17 2 0,12-9 0,19-8-1,16-12-1,17-7 1,10-11 1,7-2-1,1-3 0,-5-1 0,-10 2-1,-11 9-1,-17 6 1,-18 6-1,-16 10 1,-16 4-2,-8 7 2,-9-2-3,1-3 2,3-4-1,12-4-2,6-15-2,23 1-8,8-30-26,25 3 1,5-20-1,24 4 0</inkml:trace>
  <inkml:trace contextRef="#ctx0" brushRef="#br0" timeOffset="1802.103">17629 15509 68,'0'0'39,"-32"16"-1,15 5 1,-8-4-35,6 7 1,-5 3-2,7 8 0,4 0-2,4 5 1,7-3-1,6 2 0,9-7-2,6-11-2,15-7-3,0-28-29,19 3-3,-3-24-1,16-2 0</inkml:trace>
  <inkml:trace contextRef="#ctx0" brushRef="#br0" timeOffset="1974.1129">18070 15473 74,'-15'40'40,"-18"2"-1,9 17 1,1-4-37,-4 0-2,10-3-1,4-7-2,12-7-3,-4-27-18,20 1-15,-1-29 1,15-1-2,-5-24 0</inkml:trace>
  <inkml:trace contextRef="#ctx0" brushRef="#br0" timeOffset="2111.1207">18067 15378 60,'-36'-47'38,"7"17"-1,-8-7-1,14 19-32,6 6-4,8 0-12,9 12-21,23 13-3,13 4-2,1-8 1</inkml:trace>
  <inkml:trace contextRef="#ctx0" brushRef="#br0" timeOffset="2673.1529">18429 15529 51,'8'41'37,"-21"-11"0,4 8 0,-18-13-28,6 4-3,-1-5-2,10-1-1,1-2 0,7 0-1,4-3 0,5 1 0,2-5-1,3-4 0,-10-10 0,17 16 0,-17-16-1,13-9 1,-8-6 0,2-8-1,2-8 1,2-6-1,0-7 0,8-7 1,0-4-1,4 0 1,4 5-1,-2 8 1,4 7-2,-2 8 2,0 11-1,-1 11 0,-3 10 0,-1 9 0,-6 3 1,2 6 0,-7 6-1,-1-1 0,-8 3 0,-4 1 0,-10 4 0,-7 3-1,-5 3 1,-9-2-1,-6-2 1,0-1 0,-3-2 0,4-9 0,4-5 0,7-6 1,3-8-1,8-2 1,6-1-1,10-4 1,-13 18-1,7 3 1,-2 13-1,-2 16 0,-9 17 0,1 15-1,-4 7 0,0 1-3,5 4-7,-8-19-29,24 0 2,-2-32-3,22-10 1</inkml:trace>
  <inkml:trace contextRef="#ctx0" brushRef="#br0" timeOffset="3162.1808">18979 15506 65,'-13'3'40,"-10"-6"-1,7 17 1,-12-1-34,6 12-1,-8 8-1,1 3-2,-1 8 1,0 5-1,8-7 0,8 1 0,12-8-1,13-9-1,12-10 1,13-12-1,12-12 0,4-12 0,2-8 0,1-7 0,-9-5 1,-8-1-1,-9 2 0,-9 4 0,-15 5 0,-8 9 0,-7 12 0,-6 10 0,-3 10-1,2 11 0,-1 11-1,1 3-1,11 11-3,-3-12-9,22 14-25,-6-19 1,24 6-1,-2-24 1</inkml:trace>
  <inkml:trace contextRef="#ctx0" brushRef="#br0" timeOffset="3545.2027">19674 15519 70,'-31'-9'41,"3"13"-3,-11-2 2,7 16-34,-2-1-4,1 11 0,6 2 0,7 8-1,3-2 0,9 1 1,9-5-1,9-3 0,8-10 0,9-9 0,10-18-1,4-15 0,4-13 1,6-13-1,-4-9 0,-3-11 1,-1-5 0,-7-8-1,-7 7 0,-9 3 1,-5 16-1,-10 14 1,-6 19-1,1 23 0,-22 27 0,1 19 0,2 16-2,-6 10-3,14 12-12,-4-19-23,21 6 0,1-26-1,26-4 1</inkml:trace>
  <inkml:trace contextRef="#ctx0" brushRef="#br0" timeOffset="4126.236">21071 15030 63,'-24'11'40,"6"10"-1,-9 0 0,6 9-33,-7 13-2,7 12 1,-3 6-2,6 6-1,6 2 0,6-2-1,4-9 0,4-3-1,2-14 1,3-6-2,0-17 1,-7-18 0,11 2 0,-5-19 0,-1-12 0,0-13 1,2-7-1,5-15 0,0-11 0,8-11 0,5-1 0,4 1 0,2 7 0,1 8 0,0 8 0,-1 11 0,2 19 1,-2 15-1,-5 13 0,-3 10 1,-1 8 0,-2 7-1,-4 7 1,-3 5 0,-7 6-1,-6 4 1,-9 2-1,-7-2 0,-9 1 0,-7-4-1,-5-4 0,-1-8-2,9-1-4,-4-26-14,33 0-18,-20-5 0,34-5-2,2-18 1</inkml:trace>
  <inkml:trace contextRef="#ctx0" brushRef="#br0" timeOffset="4493.257">21797 15022 70,'0'0'40,"-20"10"-1,-9-6 0,0 13-35,-8 2 0,-2 8-1,0 6-1,5 2 1,4 0-1,8 2-1,8-5 1,12-5-2,10-9 0,12-4 1,10-8-1,10-7 0,7-3 0,0 1 0,1-2 0,-6 4 0,-9 4 0,-9 10 0,-13 4 0,-12 13 1,-13 6-1,-9 8-2,-5 3 1,-6-1-2,5-2-2,-2-15-10,21 3-23,-4-27-2,14-5 0,10-27 1</inkml:trace>
  <inkml:trace contextRef="#ctx0" brushRef="#br0" timeOffset="4977.2846">21777 14999 81,'-26'10'42,"-2"-8"0,24 10 0,4-12-38,32-2-2,19-15-1,17-3-1,9-4 1,10 0-1,2 3 0,-5 2 0,-7 7 0,-16 6 0,-17 8 0,-16 5 0,-19 8 1,-13 7-1,-15 5 0,-11 5 1,-10 4-1,-4 5 1,3 4-1,3 4 0,8-1 0,7-2 0,11-4 0,14-6 0,17-8 0,9-11 0,11-11 0,13-14 0,6-14 0,6-10 0,-2-8 0,-5-5 0,-6-10 1,-10 1-1,-9-3 1,-8 1-1,-12 7 1,-10 8 0,-11 8-1,-8 9 0,-7 12 0,-6 10-1,-4 11-1,-4 3-3,12 13-11,-10-16-17,23 12-8,3-13-1,28 7-1</inkml:trace>
  <inkml:trace contextRef="#ctx0" brushRef="#br0" timeOffset="5111.2923">23304 15370 93,'-24'26'33,"-9"-14"-31,1-17-3,1-22-39,22-4-3</inkml:trace>
  <inkml:trace contextRef="#ctx0" brushRef="#br0" timeOffset="21392.2235">1502 8775 57,'-6'-13'35,"6"13"-3,-11-3 1,7 19-24,3-1-11,1 13 1,6 12-2,-3 15 1,-1 17 0,-4 15 0,-1 15 2,-6 22 1,-2 15 1,2 17 1,-7 12-1,4 19 2,-2 3-2,8 11 3,-1 0-5,5-1 1,3-7-1,6-11 0,7-9 1,4-14-3,4-10 2,1-9-1,3-5 1,0-9 0,-3-6 1,-3-1-1,-6-8 1,-3-3 1,-5-6 0,0-9 0,-6-13-1,1-8 0,-2-14 0,7-7-1,-3-13-1,2-9 0,3-9-2,-2-7-1,3-4-2,-9-9 0,13 7 0,-13-7 1,0 0 1,0 0 1,0 0 4,0 0 1,0 0 2,0 0 0,0 0 1,-11 6 0,11-6-2,0 0 1,0 0-2,14-13-1,2 9 0,7-3-1,9-3 1,8 1 0,12 2 0,9 2 0,7 0-1,12 5 1,9 2 0,7 5-1,9 1 0,7 5 0,5-3 1,13 1-1,11-6 0,7-2 1,9-4-1,12-5 0,10-2 0,9-1 1,9-1-1,6 2 0,2 4 1,3 2-1,3 7 1,-1 2-1,-4 5 1,-1-2-1,-1-1 0,-5-1 1,-2-4-1,2-7 1,3-6-1,-6-2 1,2-7 0,-4 0-1,-1-1 0,-8 1 1,-7 4-1,-12 5 0,-14 2 0,-11 6 0,-11 1 1,-11 1-1,-11 1 1,-11-2-1,-7-3 0,-5-2 1,-7-5-1,-9-1 0,-7-1 0,-9-1 0,-9 3 0,-12 0 0,-6 6-1,-12 3-1,-14 1 1,0 15-1,-11-3-1,-6 3 1,-1 5 0,-6-3 0,2 1 1,1-2 0,7-5 1,2-3 0,12-8-1,0 0-5,0 0-28,12-22-2,-2 10-1,-6-4 1</inkml:trace>
  <inkml:trace contextRef="#ctx0" brushRef="#br0" timeOffset="22894.3094">8787 12743 53,'-14'0'36,"2"-5"-1,12 5 0,-18-13-30,18 13-1,-1-25-1,5 11 0,-3-7-1,3-2 0,1-4-1,1-7 0,-2-7 0,1-3 1,0-10-1,2-6 1,1-10-1,1-8 1,-2-5-1,6-6 1,-3-2-1,1-7 0,-2-1 0,0-5 0,-2 0 0,-2-4-1,-1 0 1,-2 0 2,2-2-2,1-4 0,-3-3 0,4-1 1,0 2 0,2-4-1,-4 1 1,2-2-2,0 1 2,-4 3-1,-4 3 1,-3 6-2,-2 2 1,-3 7 0,-3 2 0,2 6-2,-2 6 1,0 11 0,0 3 0,4 5-1,0 6 2,0 9-1,2 4 0,0 6 0,2 9 0,-1 1 0,1 9 0,-1 5 1,-4 4-1,10 13 0,-13-17 0,13 17 1,-13-4-1,13 4 1,-11-2-1,11 2 0,0 0 0,-10 4 0,10-4 0,0 0 0,0 0 0,0 0 0,-10 5 0,10-5 0,-12 0 0,12 0 0,-21-3 1,4 1-2,-5-1 1,-8 0 0,-5 0 0,-8 0 0,-8-2 0,-3-4 0,-7-1 0,-4-1 0,-5-4-1,-1-1 1,-5-3-2,-4 2 2,-7-3-1,-5 0 1,-5 2-2,-6 5 1,-6-2 1,-3 1 0,-10 2 0,-1 1 0,-2 0 0,-2-1-1,-1-2 1,-1-1 0,-3 0 0,1-1 1,1-2-1,0 2 0,-3 1 0,0 4 0,-5 3 1,-3 2-1,4 5 0,-3 1 0,-3 2 0,-3 1 0,-1 2 0,5 3 1,-4-1-1,1 1 1,-1-1-1,-1 0 1,4 0-1,5-5 1,2-1 0,1-1-1,1-2 1,7-3-1,4 0 1,5 1 0,0 0-1,1 0 0,4 3 1,7 1-1,6 0 0,4 3 0,5 2 0,6 2 0,6 0 0,8 3 0,3-2 0,9 2 0,3-1 1,8-3-1,5 0 0,9-4 0,4-1 0,7-2 0,3-3 0,5-2 0,5 2 0,10 4 0,-17-11-1,17 11 1,-13-7 0,13 7-1,-12-3 0,12 3-1,-10 0-3,10 0-9,0 0-20,11-14-3,8 3-3,0-10-1</inkml:trace>
  <inkml:trace contextRef="#ctx0" brushRef="#br1" timeOffset="33981.9436">9552 8426 40,'1'-13'20,"-6"-3"1,5 16-1,-5-15-2,5 15-4,0 0-3,0 0-3,-12 13-3,11 1-1,-1 3-2,0 7-1,-2 7-1,-2 10 1,1 14 0,-2 9 0,-3 12 2,2 8-2,-1 10 0,2 10 0,1 3 2,2 6-1,3-1-2,2 1 2,2 1-1,-2 2 0,1-3 0,2 0 1,-4 0-3,0 3 3,-2-3-2,-1 1 2,1-5-2,-1-4 1,-2-6-1,1-2 0,2-6 0,2-3 0,-1-4 0,1-1-1,2-4 1,-1 2-1,-1 0 1,2-1 2,-2 3-2,-1 2 0,-2-5 0,0 3 0,1-2 0,0 0 0,-2-3 1,3 1-3,1-7 2,0 0 1,-1-1-1,1-1 0,-2-4 0,1 0-1,-4-1 1,-1 3 0,0-4 0,-2 1-1,1-3 1,0-1 0,0-3 0,3-5 0,-2 0 1,5-6-2,0-4 1,1-2 0,1-1 0,-1-2 0,2 0 0,-2 2 0,-2-1 0,1 1 0,-3-1 0,2-2 0,0-3 0,0-4 0,1-1 0,2-7 1,4-7-1,0-2 0,-5-13 1,17 16 0,-7-14 0,4 3 0,-2-1-1,3 4 1,1 0-1,0 4 1,-1 2-1,4 2 0,0 0 0,0-1 1,6-2-1,1 0 0,3-5 0,7-4 0,1 0 0,10-2 1,1-2-1,2 2 0,4 1 0,1 0 0,-1 4 1,8 0-1,-4 0 0,3-1 0,2-2 0,3 1 0,4-5 1,6-5-1,2 1 0,1-2 0,5-1 0,-3 0 0,1 1 0,0 2 0,-1 0 0,1 3 0,0-1 0,2-2 0,1 0 0,0-1 0,3-3 0,4-4 0,2 0 0,0-4 0,5-2 0,1 1 0,-2 1 0,-2 0 0,3 2 0,-1 3 0,2 1 0,-5 1 0,3 3 0,-4-3 0,2 1 0,-2-3 0,4 3 0,-3-3 0,-2 2 0,-1-1 0,1 1 0,-3 4 0,-1 0 0,-4 5 0,-2-1 0,-3 3 0,-1 0 0,-5 0 0,-2 0 0,4 1 0,-2-3-1,-2 0 1,1-5 0,0 2 0,-1 0 0,-3-2 0,-1-1-1,-3 3 1,-3 0 0,-1 3 0,0 2-1,0 0 2,-3 1-1,1 1 0,0-1 0,-2 1 0,0-3-1,-3-2 1,-1-3 0,0 2 0,-2-4 0,-1 2 0,0-1 0,1-1 0,-3 3 0,4 0 0,-5 2 1,3 0-2,-1 0 1,-2 1 0,1 0 1,-3-2-2,0 1 1,-3-3 0,-2 1 0,-1-2 0,-2 2 0,-4-2 0,4-1 0,-1 2 0,1-1 0,2 3 0,2 0 0,1 2 0,2 2 0,1-1 0,-1 6 0,0-3 0,-4 1 0,-4 1 0,-4-1 0,-2 0 0,-3-1 0,-4-1 0,-1-3 0,0-1 0,1-4 0,1 2 0,0-5 0,2 1 0,2 1 0,-1-2 0,-1 1 0,-1 1 0,-6 3 0,-1 0 0,-6 2 0,-12 1 0,14-4 0,-14 4 1,0 0-1,0 0 0,-14-15 0,14 15 0,-15-21 0,8 5 1,1-6-1,2-5 1,3-6-1,1-5 1,5-6-1,-2-4 0,5-9 0,-3-4 1,-3-2-1,0-4-1,-2-1 2,-1-4-2,-3-3 2,0-1-1,-1-2 1,4-2-1,-3-6 1,4-2-1,0-3 1,-4 1-1,4-2 0,-2 2 1,-3-1-1,3 3 1,-4-3-1,1 1 1,1 0-1,-1-3 0,2 2 0,2-5-1,1-1 2,-4-2 1,3 0-1,-5-3 0,-3 0 1,0-1-1,-4-2 1,-2 3 1,-5-4-1,-1 4-2,0-1 1,1 3-1,-1 2 2,5-3-2,-1 5 0,2-1-1,5 1 1,3-1-1,2 3 1,2 1-1,2 2 1,-4 5-1,1 0 0,-1 7 1,-5 6-1,0 7 1,-2 3-1,-1 4 1,-5 5-1,2 2 2,-3 5-1,1 3 0,-1 5 0,0 4 0,-5 4 0,4 6 0,-2 4 0,-5 6 0,1 3 0,-1 6 0,1 1 0,0 3-1,-3 2 1,1 1 0,0 1 0,-2 0 0,-1 3 0,-8 1 0,-4 1 0,-3 1 0,-6 1-1,-8 1 1,-7 0 0,-5-1 0,-8-1 0,2-3 0,-7-4 0,-5 0 0,-1-1 0,-4-5-1,-5 1 1,-5 1 0,-3 1 0,-5 1 0,-6 4-1,-7 0 1,-5 1 0,-3 2 0,-2 2 0,-4 0 0,-7 0 0,-1 1 0,-4 1 0,-1 0 0,2 0 1,-5 1-1,-1 1 1,1 3-1,3 2 0,-1-1 1,-2-1-1,1-1 0,1 1 1,10-3-1,-2-3 0,4-3 0,-1-2 1,5-4-1,6 0 0,6-1 0,1-1 1,-4 2-1,3 2 0,2 0 1,4 4-1,3-2 0,0 2 1,4-4-1,4 2 1,6-2-1,8-5 0,8-2 1,6-3-1,8-1 0,5 2 0,8-4 1,12 3-1,6-1-1,11 4-1,7-3-3,24 8-14,-14-1-19,27 2 1,1-6-3,18 1 1</inkml:trace>
  <inkml:trace contextRef="#ctx0" brushRef="#br2" timeOffset="49868.8523">17641 8245 50,'7'-17'30,"12"9"2,7-7-1,11 1-27,11-5-3,10-1 1,12 3 0,6-2 0,6 3 0,8 2 0,5 3-1,5 3 1,6 4-1,7 2 1,1 0-1,8-1 1,7 1 1,4-2-1,11 0 0,-1 0 1,9-2-1,-1-1 0,6 3 0,2 0 0,2 4-1,-6 0 0,-3 4 0,-2 0 0,-3 4 0,-5 3-1,-6-2 1,-5 6-1,0-5 1,0 1 0,2-2 0,-5-2 0,3-1 1,-4-4-1,1 3 1,6-4-1,-4 0 0,-3-2-1,1 1 1,-5 0 0,4 2-1,1-1 0,-3-1 0,-3 0 0,-1-2 1,-7 1-1,4 0 0,-6-2 0,-7 2 0,-5 1 0,-7 0 0,-8 0 0,-10 2 0,-7 2 0,-7-1 0,-8 1 0,-6 0 0,-6 2 0,-4-2 0,-1-2 1,-3 0-1,-4 3 0,-3-4 0,-3 1 0,-3 0 0,-1-1 0,-2 1 0,-1 0 0,-1 1 0,2-1 0,-4 1-1,4 0 1,0-1 0,0 0 1,0 2-1,-5-3 0,-1 0 1,-11-1-1,17 0 1,-17 0-1,13-2 1,-13 2-1,20-6 1,-4 3-1,1-1 0,6-1 0,1 0 0,3 1 0,-2 1-1,-6 2 1,0-2 0,-5 6 0,-5 0 0,-9-3 0,7 19 0,-8-7 0,0 9 0,-3 2 0,0 7 0,2 5 0,2 4 0,0 1 0,0 7 0,2 0 0,1 0 0,-1 4 2,0-1-2,-2 6 1,-4 2-1,2 2 1,-3 5-2,0 4 2,0 3-1,-1 2 0,2-1-1,0 1 2,0-1 0,2-2 0,-1 2 0,0 0 0,-4 0 0,0 5 0,-3 3 1,-5 4-3,1 5 1,-1 0 0,1 5 0,0-2-1,5 1 1,2-1-1,5-4 1,-4-3-1,6-5 2,4 3-2,-2-5 0,2-1 0,-4 0 0,0-1 0,0 4 0,-4 3 0,4 0 0,0-4 0,-3 0 3,6 1-3,0-2 1,2-7-1,-1-1 1,2-8 0,2-2-1,-2 0 1,3 1-2,-4-2 1,-1 2 2,1-3-2,-3 1 2,-2-1 0,4 0 0,-8-5-1,4-3 0,-1-7 0,0-5 0,1-3 0,0-4-1,2-4 1,-2-5-2,5-2 2,0-3 0,-1-3 0,1-1 0,0-4 0,-5-10 0,4 14 0,-4-14 0,0 0 0,0 0 0,0 0 0,0 0 1,0 0-1,-14 0 0,14 0 0,-21-2 0,4-1 0,-6 6 0,-3-2 0,-6 0 1,-11 1-1,-4 2 0,-10 0 0,-9 2 0,-8 0 0,-9 0 0,-9 1 0,-8 0 0,-4-1 0,-7-2-1,-7 5 1,-4-3 0,-8-1 0,-4 3 0,-1-1 0,-4 2 0,-2-1 0,-3-2 0,-5-1-1,-5 1 1,2-1 0,-4-2-1,-4 1 1,-2-2 0,-3 0 0,0 2-1,-4 0 1,-2 0 0,1 3 0,2-3 0,1 2 0,2 1 0,1-1-1,5 0 1,10-3 0,2 2 0,2-4 0,5 0-1,8-3 1,1-2 0,6 1 0,4-1 0,1-2-1,2 4 1,8 0 0,4-3 0,3 5-1,7-1 1,5 2 0,7-1-1,4 3 1,7 0 0,5 0 0,3 2 0,5 2-1,3-1 1,1 2 0,5-2 0,6 1 0,2-2 0,6-1 0,6-2 0,6-2 0,1-1 1,9-1-1,1-3 0,3-2-1,11 7 2,-12-11-2,12 11 1,-6-12 0,6 12 0,-2-21 0,4 10 0,2-5 1,-2-5-2,3-5 2,0 0-1,4-6 0,-6-3 0,2-1 0,0 1 0,-5-5 0,-4 0 0,2-2 0,-3 0 1,-2-1 0,-2-4 0,0-3-1,-2-4 1,2-5-1,4-1 1,1-4 0,1-4-2,5-1 1,-1-5-1,3 3 1,1 0 1,-4 1-1,3-2 0,-3 1 0,-1-3 1,0-2-1,-1 2 0,-3-5 0,5 3-1,2-3 2,-3-1 1,1-2 0,1 3 0,0-4-1,2-1 1,2-3-1,-4-2 0,-1-1 1,1 0-3,2 2 2,-4-4-1,2 1 1,-1 4-1,-2-2 2,2 1-1,1 1-1,-2 2-1,3 1 1,-2 0-1,4 3 1,-5 3 0,6 3 0,-3 1-1,-3 3 1,0 2 0,1 2 1,-1 1-1,0 5-1,-1 1 1,0 2-1,-1 3 1,0 3-1,0 0 1,1 4-2,-3 1 2,4 4 1,-1-1-2,0 2 2,-1 4-2,2 7 2,-1 3-1,-2 9 0,2 0 0,-3 8 0,4 11 0,0 0 1,0 0-2,-11 11 0,4 0-1,6 7-6,-13-5-28,18 2 0,-4-15-1,0 0-3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9T23:01:53.34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2144 1199 88,'8'-19'37,"-8"19"1,10-11 0,-13 22-36,1 8 0,-1 15 0,-2 8 0,1 21-1,-4 12 1,1 11-2,-2 17 2,3 1-3,-1 3 1,1-2-3,5 1 0,-2-24-7,11-4-28,0-23 0,10-20-1,0-27 1</inkml:trace>
  <inkml:trace contextRef="#ctx0" brushRef="#br0" timeOffset="218.0125">2213 1355 99,'-11'-44'39,"12"12"2,9 3-1,22 11-36,-32 18-1,53-24-1,-53 24 0,82-25-2,-32 12-1,2 2-3,8 1-17,-6 1-18,38 0 1,-2 10-2,-12 14-2</inkml:trace>
  <inkml:trace contextRef="#ctx0" brushRef="#br0" timeOffset="425.0243">2196 1734 103,'-15'14'41,"28"-8"-1,11-18 0,33-12-38,10-7-1,14-1 1,6-4-2,-1 0 0,-3 10-6,-19 0-29,-1 23-5,-32 11 0,-11 19-1</inkml:trace>
  <inkml:trace contextRef="#ctx0" brushRef="#br0" timeOffset="607.0348">2210 2123 99,'0'0'41,"25"-7"0,12-13-1,11-1-37,23-12-2,13 1 2,9-2-5,4-4-1,14 8-23,-6-9-12,7 6-2,-7-8 0,0 10-1</inkml:trace>
  <inkml:trace contextRef="#ctx0" brushRef="#br0" timeOffset="810.0464">3698 1405 92,'-41'24'39,"-15"16"1,1 22-2,-14 18-34,5 5-1,1 3 0,4 3-3,10-2 1,11-10-5,19-12-3,1-25-28,27-11-4,5-29 0,13-9-1</inkml:trace>
  <inkml:trace contextRef="#ctx0" brushRef="#br0" timeOffset="992.0568">3200 1678 105,'-30'-7'41,"13"17"-1,5 3 0,13 10-38,24-3 0,18-2-1,16 1-1,17-8-4,16-1-2,1-14-22,23 5-11,-13-13 1,3 6-4,-16-12 4</inkml:trace>
  <inkml:trace contextRef="#ctx0" brushRef="#br0" timeOffset="1546.0885">4207 1552 101,'-25'6'38,"6"16"3,-13 7-4,4 16-32,-2 12 0,3 9-2,-2 3 0,8 7-3,0-4 2,10-2-2,1-11 0,7-6 0,6-20 1,7-10-1,0-18 1,9-18-1,0-14 1,0-16 0,1-10 0,2-14 0,-6-8 0,1-7 1,-4 3-2,1-1 3,-1 13-3,2 6 2,1 12-2,7 11 1,6 12-1,3 13 1,7 12-1,2 11 0,2 3-1,-2 8 1,-3 6 0,-9 6-2,-12 5 1,-12 5-1,-14 1 2,-12-2-2,-13 0 1,-11 2 0,-8-11 1,5-1 0,-2-10 1,6-2-1,6-4 0,10 0 0,9-2 0,7 2 0,6 8 0,5 10 0,0 17 0,-2 10-1,-2 11 2,-5 9 1,-8 4-3,0 4 2,-6-1-4,0-14-3,15 1-28,-11-35-6,21-4-1,-1-36-2</inkml:trace>
  <inkml:trace contextRef="#ctx0" brushRef="#br0" timeOffset="1978.1132">5056 1007 98,'0'0'40,"-5"-55"0,5 55-3,0 0-32,0 0-2,13-12 1,-20 46-1,-3 24 0,-14 20-2,4 24 1,-4 12-2,1 10-2,12 4-3,11-24-1,18-15-9,4-30-25,26-9 3,-1-33-2,19-14 0</inkml:trace>
  <inkml:trace contextRef="#ctx0" brushRef="#br0" timeOffset="2362.1351">5628 1347 118,'-24'-6'41,"-18"10"0,2 17-1,-13 5-36,-2 10-1,-1 9 0,4 5-2,4 1 0,6 2-1,13-4 1,12-6-2,12-7 2,17-12-1,11-12 0,15-11 2,8-13-2,9-7 0,2-12 0,4-5 0,-8-3 0,-3-5 0,-7 6 0,-13 1 0,-7 10 0,-9 6 0,-14 21 0,8-11 0,-12 23 0,-6 11 0,1 9 0,-4 7-3,6 4-1,3 1-3,9-2-2,-2-14-16,27 0-15,-2-16 1,22-6-1,-6-18 2</inkml:trace>
  <inkml:trace contextRef="#ctx0" brushRef="#br0" timeOffset="2698.1544">6074 1466 117,'-14'9'40,"-15"6"1,9 16-2,-4 1-36,2 5 0,3 4 0,5-1-2,6 0 1,7-7-2,6-12 2,9-8-1,8-11 0,8-12 1,4-13-2,4-9 0,4-6 0,0-10 0,-3 2 0,0-1 0,-4 4 0,-8 9 0,-2 10 0,-10 13 0,-1 11 0,-4 13 0,-6 13 0,-4 10 0,7 10-4,-3 1-6,19 11-22,-9-13-9,18 4 1,1-17-2,21-3 1</inkml:trace>
  <inkml:trace contextRef="#ctx0" brushRef="#br0" timeOffset="3080.1762">6925 1466 125,'-33'-13'42,"-18"3"1,12 13-2,-9-1-39,4 13 0,4 8-2,4 10 0,3 6 0,15 4 0,6-3 0,15 3 0,7-5 0,13-8 0,10-11 0,5-10 0,8-12 0,3-12 0,0-12 0,-1-11 0,-5-3 0,-2-6 0,-7-1 0,-2 1 0,-7 10 0,-9 6 0,-5 15 0,-11 16 0,0 0 0,-4 33 0,-3 5 0,-2 11 0,8 3-7,-7-7-12,27 7-21,-7-11-1,26-4-1,1-21 0</inkml:trace>
  <inkml:trace contextRef="#ctx0" brushRef="#br0" timeOffset="3447.1972">7805 808 77,'0'0'41,"-49"-28"-2,49 28 2,0 0-19,0 0-17,0 0 2,-38 40-2,37 24-1,-3 16-2,7 22 0,-11 4-2,0 10-1,-7 2-2,-4-12-5,21-31-30,-17-23-2,15-9 0,-6-22 0</inkml:trace>
  <inkml:trace contextRef="#ctx0" brushRef="#br0" timeOffset="3619.207">7489 1345 125,'0'0'43,"-16"-5"0,16 5-2,15 13-38,12-15-3,19 0 0,13-8-7,26 1-25,1-9-9,25 6-2,-1-5 1</inkml:trace>
  <inkml:trace contextRef="#ctx0" brushRef="#br0" timeOffset="3929.2248">8473 1307 110,'26'-17'41,"-17"6"1,4 19-1,-15 3-38,-3 15 0,-9 4-1,-2 14 0,-6 2-2,3 6-1,3 1 0,6-8-4,11-6-3,-2-21-31,30-5-1,-9-23-1,22-8 1</inkml:trace>
  <inkml:trace contextRef="#ctx0" brushRef="#br0" timeOffset="4088.2339">8612 1122 119,'0'0'39,"-24"-54"1,24 54-6,0 0-64,-15-59-11,15 59 1,0 0-1,0 0 1</inkml:trace>
  <inkml:trace contextRef="#ctx0" brushRef="#br0" timeOffset="4702.269">8988 1309 112,'-23'26'42,"-10"-4"0,6 13-2,-1-13-37,2 4 0,4 3-1,6 5-1,8-4-1,12-4 0,10-4-1,9-7 1,11-2-2,4-12 1,4-12-1,1-7 1,-1-5 0,-4-7 0,-6-7 0,-8-2 0,-7-4 1,-5-1 0,-5 2 1,-4 0 0,0 5 0,-2 8 0,-1 8 1,4 7-1,-4 14 1,20-7-1,-3 14 0,4 2 1,5 2-1,7 2 0,-3 2 0,4 1-1,-7 3 1,-3-2 0,-6 4 0,-4 1 1,-9 0-2,-8 2 0,-5 1 0,-6-3 0,-1-1 0,-2 0 0,4-8 0,3 1-2,10-14 2,0 0 0,18-12 0,9-5 2,5-9-2,6-5 0,7-7 0,-1 0 0,1-3 0,-5 7 0,-6 7 0,-6 6 0,-7 16 0,-10 12 0,-9 13 0,-9 10 0,-4 10 0,-3 0-2,8 7-15,-15-9-9,27 11-16,-6-14-1,23 2-1,4-14 1</inkml:trace>
  <inkml:trace contextRef="#ctx0" brushRef="#br0" timeOffset="5806.3321">11270 1190 78,'-11'-10'39,"11"10"-1,0 0 2,0 0-29,-51-27-3,51 27-1,-47-9-2,47 9-1,-52-4 0,-14 7-2,1 11 0,-7 6 0,6 9 0,-2 6-2,18 9 2,14 1-2,27-6 1,16-5 0,12-9-1,18-9 1,11-8-1,9-8 1,6-11 0,1-7-1,-1-10 1,-8-2 0,-8-3-1,-9-2 1,-9 1 0,-11 5 1,-6 6-2,-7 8 0,-5 15 0,-12 3 0,-2 15-2,-1 13 0,-1 3 0,5 9-2,4-3-1,12 3-2,4-12-6,33-2-18,-6-16-9,21-4 0,-6-14 1,12-2 2</inkml:trace>
  <inkml:trace contextRef="#ctx0" brushRef="#br0" timeOffset="6152.3519">11663 1308 100,'-5'-26'38,"6"11"2,-16 1-1,15 14-32,-23 2-2,8 13 0,-4 9-2,1 8 0,-3 0-1,3 9-1,1-4 0,7 1 0,4-9 0,5-4 0,8-14 0,10-8-1,5-10 1,9-10 0,6-9 0,-1-7 0,5-6 0,-4-4 1,0 0-2,-6 4 0,-6 7 0,-5 5 0,-3 12 0,-7 14-2,-3 14 0,-5 10 1,-1 11-3,3 3-1,6 6-2,3-2-4,21 4-16,-5-17-14,18-1 1,-2-20 0,16-2 2</inkml:trace>
  <inkml:trace contextRef="#ctx0" brushRef="#br0" timeOffset="6497.3717">12415 1223 106,'-26'-5'40,"4"15"1,-13 6-2,1 13-34,3 2 0,10 5-2,3 0 0,12-3-1,8-7 0,12-9-1,12-14 0,11-12 0,6-13 1,10-10-1,-53 32 0,60-52 1,-60 52-2,65-73 0,-65 73 0,70-77 0,-70 77 0,56-75 0,-56 75 0,44-59 0,-44 59 0,-2-22 0,2 22 0,-13 17 0,-9 22-5,-10 23-2,3 22-17,-4 3-17,22 1-2,25-30 0,32-6 0</inkml:trace>
  <inkml:trace contextRef="#ctx0" brushRef="#br0" timeOffset="7158.4095">14206 1023 100,'0'0'40,"0"0"1,-55-67 0,55 67-38,0 0 1,-49-42 0,49 42 0,0 0-1,-39 21 1,11 24-2,8 14 0,4 10 0,10 12-1,-2-2-1,13-1 1,4-15-2,19-35 1,14-15 1,14-20-1,7-14 1,5-18 1,-68 39-2,74-51 0,-74 51 0,71-65 0,-71 65 0,68-63 0,-68 63 0,52-58 0,-52 58 0,28-29 0,-10 16 0,-2 19 0,-16 16 0,1 22 0,-8 12 0,7 9 0,2-4 0,15-17 0,5-18 0,9-16 0,4-18 0,3-12 0,2-17 0,-40 37 0,35-50 0,-35 50 0,33-61 0,-33 61 0,23-70 0,-23 70-4,19-60-4,-19 60-10,18-53-12,-18 53-12,0 0 0,0 0 2,44-49 0</inkml:trace>
  <inkml:trace contextRef="#ctx0" brushRef="#br0" timeOffset="8129.465">15315 1161 120,'-21'1'42,"-18"3"0,3 11-1,-8 1-39,1 8 1,0 6-1,6 6-1,7 7-1,9-4 0,15-2 0,14-3 0,13-11 0,10-8 0,12-7-1,7-9 1,0-11 0,0-10 0,-3-11 0,-4-7 0,-43 40-1,38-48 1,-38 48 1,27-59 0,-27 59 1,27-57-2,-27 57 0,14-55 0,-14 55 0,0 0 0,26-67 0,-26 67 0,0 0 0,0 0 0,58-47 0,-58 47 0,24 2 0,16 21 0,-9 9 0,7 8 0,-18 2 0,-5 8 0,-16-6 0,-5-3 0,-12-9 0,-1-6 0,4-8 0,5-8 0,10-10 0,0-13 0,11-6 0,11-9 0,-22 28 0,0 0 0,43-63 0,-43 63 0,38-52 0,-38 52 0,43-49 0,-43 49 0,38-46 0,-38 46 0,0 0 0,65-56 0,-65 56 0,49-25 0,-49 25 0,54-17-7,-54 17-2,57-6-9,-57 6-9,67-1-7,-67 1-6,71 0 0,-71 0 2,71-3 25,-71 3 17,64-1 9,-64 1 11,0 0 8,60-3 8,-60 3 2,0 0-1,17 14-22,-45 3-16,-18 16 2,-14 5-2,4 11-3,5-4 0,17 3 0,18-6 0,29-17 0,15-14 0,10-16 0,9-11 0,-47 16 0,57-38 0,-57 38 0,72-56 0,-72 56 0,72-75 0,-72 75 0,73-83 0,-73 83 0,54-77 0,-54 77 0,36-57 0,-36 57 0,0 0 0,0 0 0,0 0-2,29-34-5,-43 69-9,-8 13-8,16 22-12,2 2-6,32-11 0,18-24 1</inkml:trace>
  <inkml:trace contextRef="#ctx0" brushRef="#br0" timeOffset="8429.4822">17097 1037 107,'0'0'43,"0"0"1,-19-49-1,19 49-33,0 0-6,0 0 0,-64-17-4,64 17 0,-47 22 0,26 10 0,15 2 0,24 4 0,16-10 0,23-2 0,-7-9 0,-8 4 0,-28-2 0,-14 8 0,-14 2 0,-13-3 0,-9 7-2,-8-7-3,3 5-11,-16-15-11,17 3-15,-8-10 1,12 0-3,-8-5 2</inkml:trace>
  <inkml:trace contextRef="#ctx0" brushRef="#br1" timeOffset="13422.7678">3182 2979 97,'13'-12'39,"-12"-3"0,-1 15-7,0 0-28,15 16-1,-13 14-1,-4 20 0,-6 19 0,0 17-1,-6 17 0,0 14-1,1 1 1,5 2-1,0-11 1,7-12-1,3-20 0,4-15 1,5-20 0,2-21 0,2-24 0,-2-19-1,-2-22 1,0-13-1,0-17 1,-1-13 0,-1-15-2,-2-8 1,2-5 0,0 4 0,5 7 0,-1 10 0,5 8 0,2 16 0,5 15 0,2 17 0,7 18-1,2 10 1,-1 11-1,1 10 1,-2 9 0,-5 7 1,-9 7-1,-11 12 1,-13 3-1,-15 6 1,-14 3-1,-10 1-1,-9-4 0,-4-8-3,10-1-4,-3-25-17,27 9-14,8-20 0,27 3-1,10-15 1</inkml:trace>
  <inkml:trace contextRef="#ctx0" brushRef="#br1" timeOffset="13850.7923">4195 3419 78,'-1'-21'38,"-2"12"0,-18-6 1,-3 20-30,-19 0-2,-5 20 0,-12 6 0,0 20-3,-7 7 0,3 8-1,8 0 1,9-3-2,16-5-1,18-12 1,14-17-2,23-20 1,18-19 0,14-20-1,13-13 1,3-13-1,4-10 1,0-1 0,-10 2-1,-10 10 0,-13 8 0,-14 14 1,-10 20-2,-19 13 1,4 34-1,-15 11 0,-7 15 0,3 8-1,1 13-2,4-5-1,10 2-3,10-21-5,26-1-17,3-30-10,24-9 2,6-32-1,14-10 2</inkml:trace>
  <inkml:trace contextRef="#ctx0" brushRef="#br1" timeOffset="14403.8239">5018 3389 101,'-7'-22'39,"-15"-7"0,7 19 0,-13-6-31,7 8-4,-1 1 0,6 6-1,-5 3 0,4 6-1,-1 5 0,3 4-1,1 4 0,4 1-1,2 0 1,4 2-1,7-1 0,3-1 0,5 1 0,5-1 0,6 0 0,5 3 0,-2-3 0,6 0 0,-1-3 0,-1-7 0,-6-4 0,1-11 0,-2-12 0,-4-11 0,-1-7 0,-8-10 1,0-5-1,-3-6 1,1 2-1,-4 3 1,0 10-1,-2 9 0,-2 17 0,1 13 0,-9 38 0,1 15-1,-1 30 1,-2 25-1,-8 25 1,4 16-2,-8 12 2,-1 1 0,-4-2-1,-4-6 1,-2-16 1,-2-20-1,-2-25 1,-2-21-1,2-25 0,0-26 0,6-24-3,-1-25-3,13-17-8,-4-40-6,22 2-9,-9-33-10,24 3-3,-2-10-1,18 8 3</inkml:trace>
  <inkml:trace contextRef="#ctx0" brushRef="#br1" timeOffset="15012.8587">5602 3305 95,'-33'10'37,"11"10"1,-2-7 0,15 5-32,-2-3-1,14 2 0,6-3-1,13-5-1,10-4 0,11-4 0,5-9 0,6-6 0,4-9-1,-4-6 1,-4-6-2,-7-6 2,-10-3-2,-18-2 1,-6 6-2,-18 2 0,-15 13 0,-13 14 0,-10 20 0,-10 17 0,-3 24 0,-5 14 0,4 13 0,10 6 0,11 3 0,22-9 0,19-14 0,26-13 0,25-19-5,19-28-8,38 1-4,4-36-9,35 4-9,0-24-8,21 1 0,2-13 2</inkml:trace>
  <inkml:trace contextRef="#ctx0" brushRef="#br1" timeOffset="15500.8866">7865 2653 96,'-30'-9'39,"1"30"0,-17-3 0,6 23-21,-4-3-14,10 10-1,7 1 0,15-1-1,18-3 0,22-9 0,21-4-1,20-8-1,15-1 0,8-2 0,2-1 0,-2 5 0,-16 5 0,-16 7 0,-16 6 0,-26 7 0,-25 7 1,-22-1-2,-14 1 1,-15-2-1,-2-7-2,-5-16-2,8-6-5,3-34-8,35 3-10,-2-36-13,28-11 1,5-30 0,20-8 1</inkml:trace>
  <inkml:trace contextRef="#ctx0" brushRef="#br1" timeOffset="15971.9136">8040 2533 115,'0'0'41,"-25"-3"0,25 13-1,10-7-37,14-2-2,18-3 1,14-3-1,18-1 0,9-1 0,11 0-1,3-1 0,0 4 0,-7 1 0,-11 7 0,-13 4 2,-18 11-2,-15 13 2,-20 11-1,-16 15 1,-16 12-2,-13 16 2,-5 11-2,-3 5 0,5-1 0,5-6 0,16-11 0,19-17 0,22-22 0,25-27 0,19-31 0,15-22 0,8-27 0,4-14 0,-10-12 0,-10-10 0,-21-3 0,-20 3 0,-32 3 0,-20 13-3,-26 21 0,-21 16-2,-11 25 0,-12 8-5,8 37-4,-9 0-4,31 32-5,0-14-3,45 21-7,15-19-3,45 3-3,35-13 4</inkml:trace>
  <inkml:trace contextRef="#ctx0" brushRef="#br1" timeOffset="16571.9479">11223 2796 68,'-16'-8'39,"16"8"-2,-24-4 2,11 16-18,-10-5-16,1 12 0,-5 5 0,3 12-1,-5 4-1,7 5 0,0 6 0,9-2-1,9-7 0,11-4 0,12-16 0,16-11-1,15-15 0,9-15 0,6-11 0,0-3 0,-7-9 0,-7-1 0,-14 1-1,-19 5-1,-21 7 1,-17 12-1,-14 4 0,-6 8 0,-1 7-2,1 3-1,12 10-3,4-13-10,35 17-14,3-17-8,27 6-2,6-13-1</inkml:trace>
  <inkml:trace contextRef="#ctx0" brushRef="#br1" timeOffset="17591.0062">12435 2111 91,'-28'-75'38,"1"17"1,-17 5 0,-6 17-33,-7 14-2,1 27 0,-3 21-1,-2 34-1,3 24 0,4 22 0,4 19 0,9 10-1,15 5-1,9-3-1,14-7-3,12-25-1,22-6-19,-6-37-15,15-15-1,-6-28 0,3-11 1</inkml:trace>
  <inkml:trace contextRef="#ctx0" brushRef="#br1" timeOffset="17748.0152">11737 2776 113,'-30'-19'40,"30"19"1,0-15 0,25 7-40,23 0-4,21-16-12,27 17-23,6-12-2,22 11-1,3-9-1</inkml:trace>
  <inkml:trace contextRef="#ctx0" brushRef="#br1" timeOffset="18228.0426">14161 2267 98,'-33'-14'40,"-9"-1"0,4 24-1,-4 3-35,-8 17-1,-5 8 0,1 8 1,-1 2-2,9 5 1,11-3-1,11-2 0,22-6-1,15-4 1,24-10-2,14 0 1,11-1-1,8-3 0,-1-3 1,-5 6-1,-8-1 0,-18 4 0,-23 8 0,-21 1 1,-25 3-1,-19 6 1,-19-2-1,-10-2 1,-6-2-1,3-10-1,16-9-2,14-13-2,32 0-10,7-31-15,44 11-11,9-17 0,34 4-2,7-11 3</inkml:trace>
  <inkml:trace contextRef="#ctx0" brushRef="#br1" timeOffset="18515.059">14659 2799 108,'-16'-1'40,"-14"-8"1,6 15-1,-11-3-35,-4 8 0,-7 6-1,1 6-1,3 6 0,8 6-1,7 2-1,17 3 0,19-4-1,16-4 0,19-5-2,19-12 0,15-7-3,10-14 0,11 1-5,-6-28-10,12 11-17,-20-22-2,-1 10 0,-20-15 0</inkml:trace>
  <inkml:trace contextRef="#ctx0" brushRef="#br1" timeOffset="18679.0684">15285 2750 105,'-12'-6'38,"1"27"2,-14 1-1,10 16-31,-7 6-4,5 1-1,0 3-1,6-3-1,6-5-1,5-7-2,12-11-3,0-22-10,18 5-20,-12-26-4,14-1 0,-13-20-2</inkml:trace>
  <inkml:trace contextRef="#ctx0" brushRef="#br1" timeOffset="18810.0759">15241 2346 114,'-15'-22'36,"0"16"-8,2 13-36,14 15-29,3-4-2,18 14 1</inkml:trace>
  <inkml:trace contextRef="#ctx0" brushRef="#br1" timeOffset="19401.1097">15715 2863 98,'-24'26'39,"9"12"1,-14-11-1,12 4-34,-4 9-1,4 4 1,1-4-3,4-3 0,5-5 0,1-5-2,6-10 1,0-17-1,0 0 0,16-7 0,-5-18 0,1-11 1,-1-8-1,3-11 0,3-10 1,2-10-1,2 1 0,3 2-1,2 3 1,0 6-1,3 8 1,2 12 0,1 19 0,-1 8-1,-3 15 1,3 12 1,-3 8-1,1 7 1,-9 10-2,-2 2 2,-9 7-2,-9-1 1,-9-2 0,-9 0-1,-15-3 0,-5-2 1,-8-8 1,-2-4-1,-1-7 1,0-6-1,3-5 1,9-1 0,6-3 0,7 3-1,4 3 1,5 12 0,2 14 0,2 14 0,-3 16 1,0 10-1,-5 11 1,1 5-2,-2 5-1,2-8-4,4 3-9,-14-29-11,26 7-13,-15-27-3,21-4-1,-3-25 0</inkml:trace>
  <inkml:trace contextRef="#ctx0" brushRef="#br1" timeOffset="20012.1447">16748 2580 93,'-22'-18'38,"-4"11"1,-19-1 0,5 14-31,-22 4-3,2 15 1,-5 3-1,1 12 0,8 0-2,8 6 1,11-1-1,16 0-2,13-5 0,17-10-1,19-9 1,14-8-1,11-12 0,12-12 0,7-11 0,0-10 0,0-11 0,-5-2 1,-10-4-1,-11 3 0,-10 5 0,-12 6-1,-15 11 1,-9 13 0,-9 16 0,-8 18 0,-8 13 0,1 8 0,4 13-2,2 0 0,14 4-2,10-5-2,22 1-5,10-28-10,32 10-7,-7-32-8,28-1-4,-10-22 0,13-4 2</inkml:trace>
  <inkml:trace contextRef="#ctx0" brushRef="#br1" timeOffset="20398.1667">17474 2615 101,'-23'-28'39,"-22"1"2,0 28 0,-7 7-35,-2 25 1,0 8-3,2 12-1,5 7 0,11 1-1,13-6 0,15-8-1,17-14 0,16-17-1,15-18 0,15-20 1,8-20-1,6-13 3,5-20-3,-1-14 0,-1-17 0,-7-7 0,-11-7 0,-9 0 0,-9 14 0,-10 8 0,-11 25 0,-14 23 0,-13 41 0,-13 31 0,-9 38 0,-5 28 0,-2 17 0,9 18 0,10 2 0,15 2-6,25-9-3,13-20-3,32-7-6,-5-42-5,35 8-8,-20-44-4,21 6-1,-18-27-3,4-2 4</inkml:trace>
  <inkml:trace contextRef="#ctx0" brushRef="#br1" timeOffset="20566.1763">18286 2915 121,'-38'-3'44,"9"14"-2,-13-17-3,16-2-46,15 14-8,0-17-5,28 26-8,-17-15-8,31 22-8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9T23:05:01.55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9T23:05:54.481"/>
    </inkml:context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3518 897 62,'46'-61'38,"-46"61"-1,0 0 2,15-55-33,-15 55 0,0 0 1,0 0-1,-45-49 1,45 49-3,-60-3-2,60 3 1,-83 19 0,36 1 0,15 2 0,-70 42-2,5 16 1,7 13-2,10 9 2,23 4-1,37-5-1,31-15-2,41-30 2,20-15 0,15-15-1,18-18-1,5-8-1,16-14-3,-8-21-31,14-6-2,-21-11 1,-3-2-2</inkml:trace>
  <inkml:trace contextRef="#ctx0" brushRef="#br0" timeOffset="451.0258">4346 700 96,'0'0'41,"0"0"-1,0 0 1,0 0-39,0 0-1,0 0 3,-27 51-1,4 29-2,1 18 1,-3 5-2,0 5 1,2-5-1,8-8 1,-1-23-2,15-21 1,7-23 0,5-13 1,8-19 0,5-14 1,4-11-1,2-13 1,-30 42-1,34-49 1,-34 49 0,32-62-2,-32 62 2,39-58-2,-39 58 1,32-52-1,-32 52 1,24-29-2,6 12-1,3 23 0,-11 12-1,9 18-1,2 12-2,0 5-1,9 5-14,-11-19-17,19-4 0,-5-19 1,19-6 0</inkml:trace>
  <inkml:trace contextRef="#ctx0" brushRef="#br0" timeOffset="842.0481">5202 1179 108,'4'-47'38,"-4"47"2,0 0-1,0 0-33,-46-46-3,-6 52 0,5 19-1,-15 8-1,3 27 0,6-6-1,19 7 1,12-5-1,25-20 2,15-10-2,15-13 0,10-15 1,6-13 0,6-10 0,2-12 0,-57 37 1,61-49-1,-61 49 1,50-54-2,-50 54 2,44-53-2,-44 53 0,0 0 0,29-69 0,-28 56 0,-1 13-2,-19 19 1,8 11-3,2 9 1,9 5-2,9-2-1,24-8-7,0-17-25,19-2-1,0-13 2,12-6-1</inkml:trace>
  <inkml:trace contextRef="#ctx0" brushRef="#br0" timeOffset="1187.0679">5782 1183 116,'-4'-14'38,"4"14"-1,-30 15-1,9 13-32,-15 7-2,3 11 1,7-3-2,11-2 0,7-9 0,9-11 1,9-14-2,12-12 1,3-14 1,7-13-1,-32 32 1,0 0-1,56-65 2,-56 65-3,39-54 2,-39 54 0,37-52-2,-37 52 0,0 0 0,41-50 0,-24 34-3,4 18 2,-8 13-2,4 16 0,2 11-2,-1 7-1,14 2-4,-4-19-26,23-3-3,0-17 2,13-9-1</inkml:trace>
  <inkml:trace contextRef="#ctx0" brushRef="#br0" timeOffset="1644.094">6510 1200 99,'9'-48'39,"-9"48"2,0 0-1,-35-58-14,35 58-21,-68-27 0,15 30-5,-18 11 0,10 22 0,9-2 0,18 12 0,15-4 0,30-4 0,16-14 0,7-11 0,10-11 0,5-9 0,-49 7 0,53-24 0,-53 24 0,57-41 0,-57 41 0,57-44 0,-57 44 0,44-50 0,-44 50 0,0 0 0,50-52 0,-50 52 0,8 14 0,-4 16 0,-8 27 0,-8 26 0,-8 13 0,2 20 0,-6 6 0,5-15-2,1-14 2,-2-12-1,-8-14 1,-6-9 0,-7-19 0,-4-7-1,-1-14 0,2-18-2,10-12-2,5-24-5,33-7-24,-3-27-6,31-7 1,4-15-2</inkml:trace>
  <inkml:trace contextRef="#ctx0" brushRef="#br0" timeOffset="2036.1164">6834 1139 106,'6'12'40,"-6"4"0,12 1-1,8-6-33,26-11-2,-46 0 0,61-13-2,-61 13 1,73-24-1,-73 24 0,77-33 0,-77 33-1,71-45-1,-71 45 1,66-48-1,-66 48 0,0 0-1,46-59 1,-46 59 1,0 0 2,0 0-3,-69-16 0,17 41 0,-14 16 0,8 13 0,7 9 0,22 5 0,28-13 0,39-18 0,32-24-5,11-23-10,-24-1-25,2-2-1,3-6 2,1-6-4</inkml:trace>
  <inkml:trace contextRef="#ctx0" brushRef="#br0" timeOffset="2329.1332">7834 996 120,'0'0'43,"13"-50"1,-13 50-1,0 0-40,-49 1-1,49-1-2,0 0 0,0 0 0,-52 45 0,52-45 0,0 0 0,7 46 0,-7-46 0,33 26 0,13 10 0,-5-2 0,-6 6 0,-26 3 0,-28 5 0,-29 4 0,-13-3 0,4-13-3,0-15-14,29-8-23,1-16-2,27 3 0,18-30-1</inkml:trace>
  <inkml:trace contextRef="#ctx0" brushRef="#br0" timeOffset="2891.1654">9465 1052 92,'0'0'39,"-38"-59"0,38 59 1,0 0-35,0 0-1,0 0 1,-19-14-1,-5 42 0,-13 13-1,0 10 1,-3 7-3,14 5 0,5-6 0,26-8 0,18-26-1,17-9 1,16-14 0,9-13 0,2-9 0,1-9 0,-68 31 0,64-39 0,-64 39 0,43-52-1,-43 52 1,26-55-3,-26 55 2,-1-58-4,1 58 2,-8-47-3,8 47-1,0 0-4,-26-59-24,26 59-6,0 0 0,0 0 1</inkml:trace>
  <inkml:trace contextRef="#ctx0" brushRef="#br0" timeOffset="3264.1867">10897 521 100,'0'0'41,"-38"-84"2,38 84-3,-58-65-36,58 65-1,-79-33 1,31 28-2,48 5-1,-95 19 1,46 4-2,-5 12 1,4 8 1,1 10-2,14-17 0,-48 104-2,22 8 0,20-1-4,20-27-10,25-15-24,14-31-1,10-23 1,-10-40-1</inkml:trace>
  <inkml:trace contextRef="#ctx0" brushRef="#br0" timeOffset="3426.196">10126 1188 95,'-51'-44'43,"51"44"0,0 0 0,-57-58-17,57 58-21,0 0-5,5-56 0,-5 56-4,58-39-3,-11 18-31,17 3-5,13 8-1,16-7-1</inkml:trace>
  <inkml:trace contextRef="#ctx0" brushRef="#br0" timeOffset="4072.2329">12380 618 95,'0'0'41,"10"-52"2,-10 52-3,0 0-35,-57-22 0,57 22-2,-63 6 0,63-6-1,-82 27-1,82-27-1,-88 40 1,88-40-2,-82 51 1,82-51 1,-57 57-1,57-57 1,-15 60 0,15-60 0,28 60 1,-28-60-1,66 53 1,-66-53-2,85 46 1,-85-46 0,75 41-2,10 7 2,-21 1-1,-17-1 0,-43 5 0,-28 2 0,-25-1 0,0-3 0,7-16-1,6-5-1,14-12-2,12-11-2,27-11-15,3-20-18,31-10-2,-51 34 1,60-52 0</inkml:trace>
  <inkml:trace contextRef="#ctx0" brushRef="#br0" timeOffset="4333.2478">13083 445 96,'0'0'40,"50"-70"2,-50 70-1,0 0-23,0 0-17,0 0 1,-3 48 1,3-48-1,-22 83-1,-22 46 1,-2 11-2,9 5-1,3-6-1,13-22 0,10-22-7,4-39-10,20-30-21,-13-26-1,20 7 1,-15-25 0</inkml:trace>
  <inkml:trace contextRef="#ctx0" brushRef="#br0" timeOffset="4870.2785">12824 1054 105,'-53'-57'38,"53"57"4,-47-49 0,47 49-35,0 0-4,-24-62-2,24 62 1,0 0-1,78-40 1,-78 40-1,101-2 0,-42 1 0,10 1-2,2 1 2,3-1 1,-1 0-2,-3-1 0,-1 0 1,-6 1 0,-12 1 0,-51-1 0,62 8 0,-62-8 1,0 0-2,0 0 0,-30 55 0,6-25 0,-55 15 0,3 4 0,0 1 0,28 2 0,21-10 0,36-14 0,21-19 0,-30-9 0,54-8 0,-54 8 0,74-24 0,-74 24 0,72-39 0,-72 39 0,73-47 0,-73 47 0,58-47 0,-58 47 0,49-39 0,-49 39 0,0 0 0,0 0 0,47-30 0,-15 32 0,-38 16 0,5 15 0,9 5-10,-8-38-12,0 0-9,47 32-11,-47-32 0,62 1-1,-62-1 2</inkml:trace>
  <inkml:trace contextRef="#ctx0" brushRef="#br0" timeOffset="5072.2901">14278 645 126,'42'-79'42,"-42"79"2,0 0-7,5-49-34,-5 49 0,0 0-3,-48 42 0,48-42 0,-24 64 0,-20 46-2,-3 17-9,2-13-21,17-8-10,13-29 1,14-28-1,1-28 0</inkml:trace>
  <inkml:trace contextRef="#ctx0" brushRef="#br0" timeOffset="5259.3008">14040 981 115,'-25'-52'42,"25"52"3,0 0-2,-17-61-40,17 61-2,0 0 0,0 0-3,0 0-6,76-41-23,-76 41-12,77 10 2,-77-10-3,98 11 2</inkml:trace>
  <inkml:trace contextRef="#ctx0" brushRef="#br0" timeOffset="5635.3223">14694 873 113,'0'0'42,"0"0"2,0 0-2,0 0-40,0 0 1,0 0 0,0 0-2,0 0 0,0 0 0,0 0-1,57 38 0,-57-38 1,60-24-1,-60 24 0,66-34 2,-66 34-2,52-40 0,-52 40 0,0 0 0,0 0 0,6-53 0,-6 53 0,-46 6 0,46-6 0,-64 23 0,37-6 0,-35 31 0,20 17 0,14 5 0,36 4 0,43-12 0,-3-42-12,13-1-17,9-10-12,7-1-1,0-10-1,5-2 1</inkml:trace>
  <inkml:trace contextRef="#ctx0" brushRef="#br0" timeOffset="5753.3291">15680 1143 125,'0'0'41,"-19"6"0,-14 3-6,33-9-63,0 0-11,-47-14-3,47 14 0</inkml:trace>
  <inkml:trace contextRef="#ctx0" brushRef="#br1" timeOffset="9773.559">3846 1816 65,'0'0'36,"0"0"-1,3-15 1,13 15-30,-2-3-1,6 4 0,2-2 0,10 2-2,0-1 0,8 2-1,4-1-1,6 2 1,8-2-2,9 2 1,7 0 0,13-1 0,10 1 0,12-1 0,14-4 1,13-1 0,15-1-1,10 0 1,10-2 0,9-2-1,12 5 1,2-3-1,9 3 0,7 2 0,0 2-1,7 3 0,3-1 0,2 1 0,1-2 0,5-1-1,3-1 1,0-2 0,6-3 0,2 0 0,7-3 1,8-2 0,6 0-2,4 2 2,8-1-1,0 1 0,8 1 0,-3 1 1,3-1-2,1 1 2,1-2-1,1 0 1,2 0 0,0-4 0,-3 1 0,1-5 0,-13 4 1,-5 1-1,-14 1 0,-17 2 0,-24 3-1,-17 3 1,-27 5-1,-18 3 1,-22-1-1,-20 2 0,-24 0-1,-20 0 0,-17-1 0,-16-6-3,-10 1-3,-24-14-10,5 13-8,-24-19-6,10 9-6,-14-3-4,6 1 1</inkml:trace>
  <inkml:trace contextRef="#ctx1" brushRef="#br2">18592 9303,'0'-35,"0"11,0 24</inkml:trace>
  <inkml:trace contextRef="#ctx0" brushRef="#br2" timeOffset="54113.0951">10172 2274 76,'4'-39'38,"3"7"-1,-11-8 1,2 18-31,-15-3-3,-3 7-1,-12 4 0,-10 10 0,-15 8 0,-5 16-1,-17 15 0,-9 20 0,-7 16 0,-5 20 2,-1 12-1,4 11 0,8 11-1,16 7 1,15 0-2,21 2 2,19-6-3,22-6 0,24-6 0,15-8-1,11-12 1,15-18 0,7-17 0,8-20 0,4-19 0,0-25 1,0-19-1,2-19 1,-6-17-1,-6-11 1,-4-10-1,-12-6 1,-5 1-1,-15 7 1,-7 9-1,-10 16 0,-7 16 0,-11 24 0,-4 24-1,-7 23 0,-3 16 0,-1 10-2,7 10-1,2-4-5,20 9-24,-3-27-7,24-2 1,9-28-1</inkml:trace>
  <inkml:trace contextRef="#ctx0" brushRef="#br2" timeOffset="54594.1226">11389 2876 97,'-18'-6'38,"-21"-3"1,2 15-2,-15-2-32,-1 15 1,-11 4-2,-2 21-1,-3 11 0,1 15-1,4 8-1,8 7 1,6-1-1,19-2-1,17-9 1,14-15-1,20-17 1,19-22-1,19-21 1,14-19 0,8-18 0,5-13 0,-1-12 0,-4-10 1,-11-3-2,-10 3 1,-13 3 0,-15 16 0,-9 10-2,-13 15 1,-9 30 0,-17 11-1,-4 28-1,-6 16-1,4 15-2,3 3-4,16 19-20,1-20-11,24 2 0,7-32-2,30-1 2</inkml:trace>
  <inkml:trace contextRef="#ctx0" brushRef="#br2" timeOffset="54944.1426">12442 2774 104,'-39'-3'39,"-4"23"2,-20-3-1,7 15-35,-6 10-2,11-1 1,0 0-2,13 1 1,14-7-2,19-4 0,22-10-1,16-7 1,12-3-1,8-3 0,5 7 1,-2-4-1,-4 8 1,-7 5 0,-16 12-1,-15 7 0,-16 4 1,-16 4-1,-14 0 0,-3-4-2,-5 0-1,-8-18-8,20 6-27,-10-25-3,20-1 0,-1-19-1</inkml:trace>
  <inkml:trace contextRef="#ctx0" brushRef="#br2" timeOffset="56703.2432">5163 7657 68,'-14'2'35,"14"-2"0,-18 15 0,10 1-27,-8 6-4,-2 13 0,-11 12-1,-4 11 0,-10 8 1,-8 10-1,-11 5 1,0 8 0,-1-3 0,12 0-1,4-12 0,23-6-1,16-15 0,26-7-1,25-17 0,22-14-1,16-12 0,15-11-1,16-6-1,3-7-1,5-4-4,-10-18-13,11 7-18,-17-9 0,1 6-1,-15-10 1</inkml:trace>
  <inkml:trace contextRef="#ctx0" brushRef="#br2" timeOffset="56915.2554">6269 7991 96,'-17'30'39,"-12"1"0,4 22-1,-11 7-37,10 10 0,-2 6 0,2 2 0,9 2-1,3-10-3,17-1-6,1-26-28,23-18 1,2-29-2,12-18-1</inkml:trace>
  <inkml:trace contextRef="#ctx0" brushRef="#br2" timeOffset="57048.263">6384 7658 104,'-49'-50'38,"4"26"0,0 9-14,10 18-30,26 20-29,9 0-1,26 10-1,12-4-1</inkml:trace>
  <inkml:trace contextRef="#ctx0" brushRef="#br2" timeOffset="57550.2917">7364 7996 81,'-47'8'40,"0"10"-1,-17-6 1,2 11-30,-10 4-5,6 11 1,0 4-2,10 10 0,7-5-1,17 4-1,18-8-1,22-13 1,25-15-2,15-20 1,18-17-1,14-13 1,6-10-1,3-12 1,-4-9 0,-9 2 0,-9 4 0,-11 10 0,-13 8 0,-15 14-1,-13 18 0,-12 20 0,-17 28 0,-9 27-1,-12 28 0,-16 22 1,-4 19 1,-5 10-1,-4 10 1,2-6 0,5-12 0,6-16 0,9-27 1,19-23-1,16-30-1,17-31 1,18-28-1,19-25 0,16-16-1,16-17-1,13-7-4,6-16-7,15 17-23,-17-2-5,8 19 0,-19 2-2</inkml:trace>
  <inkml:trace contextRef="#ctx0" brushRef="#br2" timeOffset="58050.3203">8360 8003 104,'-28'-14'40,"18"19"-1,-9-4-4,3 20-31,2 3-1,2 14 0,1 6-1,4 2 0,9-2-1,10-1 1,9-9-1,12-11 0,14-15 0,5-11-1,4-14 1,8-10 0,-2-8-1,-6-10 1,-4 1 0,-9-3-1,-8 0 1,-8 4 0,-9 8 0,-7 14-1,-11 21 0,0 0 0,2 15 0,-10 21 0,-3 16-2,2 12 0,1 7-1,3-2 0,10 1-2,4-16-1,20 0-16,4-34-17,19-10 0,1-32 0,16-10 0</inkml:trace>
  <inkml:trace contextRef="#ctx0" brushRef="#br2" timeOffset="58236.3309">9409 7760 113,'-31'20'37,"10"26"3,-12 12-2,5 15-37,-1 9 0,9 3-1,3-3-2,12-10 0,13-13-1,5-23-7,17-9-28,-3-33-1,12-10 1,-5-27-2</inkml:trace>
  <inkml:trace contextRef="#ctx0" brushRef="#br2" timeOffset="58371.3386">9371 7340 112,'-24'-18'37,"10"20"-6,13 16-29,9-1-39,20 27-2,10-2-2</inkml:trace>
  <inkml:trace contextRef="#ctx0" brushRef="#br2" timeOffset="58776.3618">10347 7918 98,'-32'10'40,"-20"-1"2,-1 8-2,-17 5-34,11 12-1,-2 5 0,6 8-2,13 2-1,13-4 0,21-8 0,20-13-1,22-15 0,20-18 0,20-20-1,10-25 2,9-13-1,7-16 1,-5-14 0,-6-13-2,-11-6 0,-13-7 0,-12-2 0,-11 14 0,-13 14 0,-18 20 0,-15 32 0,-14 36 0,-12 38 0,-9 42 0,-9 32 0,1 20 0,6 15 0,11 1 0,22 8-15,5-32-13,39 2-14,5-28-3,30-11 1,3-25 0</inkml:trace>
  <inkml:trace contextRef="#ctx0" brushRef="#br2" timeOffset="63234.6168">14945 12724 76,'-11'-30'40,"-9"7"-2,-24 2 2,-15 20-37,-7 12 0,-9 23 0,-16 20-1,-2 19 1,-6 14 0,3 11-1,9 2 0,19-4-1,17-10 0,31-18-1,25-22 0,27-15 0,30-17 0,21-10 0,18-5 0,3 1 0,5 6 0,-11 7 0,-8 12 0,-21 13 0,-24 14-1,-20 10 3,-27 12-3,-17 6 2,-20 0-1,-8 0-1,-5-9 0,1-13-3,13-8-6,-2-26-29,30-13-1,7-21-1,31-11 0</inkml:trace>
  <inkml:trace contextRef="#ctx0" brushRef="#br2" timeOffset="63560.6354">15453 13545 87,'-4'23'40,"-13"14"1,-19 1 0,-1 13-36,-1 11-3,6 2 1,4 3-1,9-1 0,11-5-1,10-8-1,18-16 1,15-15-2,11-18 1,8-16 0,5-17 0,-4-12 0,-3-15 1,-8-6-1,-14-7 0,-16 1-1,-10 2-1,-15 0 0,-7 13-1,-8 7-2,3 20-1,-7-1-7,18 31-20,-4-8-5,16 16-1,0-12 1</inkml:trace>
  <inkml:trace contextRef="#ctx0" brushRef="#br2" timeOffset="63812.6499">16563 12663 80,'-24'-19'41,"-14"19"-1,1 34 0,-2 20-36,-5 28 1,-1 17-1,3 23-1,1 15-1,10 9-1,6-4-1,8-8-1,16-12-4,12-27-5,27-8-28,-5-34-1,28-17-1,1-35-3</inkml:trace>
  <inkml:trace contextRef="#ctx0" brushRef="#br2" timeOffset="64001.6607">16854 13427 80,'-12'-29'41,"1"32"0,-18 11 0,7 24-29,-8 22-10,1 13 1,-2 10-3,7 5 0,11-4-4,6-10-2,23-4-18,-7-34-16,30-14 0,-7-32-3,25-18 4</inkml:trace>
  <inkml:trace contextRef="#ctx0" brushRef="#br2" timeOffset="64145.6689">16922 13003 88,'-57'-59'40,"5"22"-2,3 13-5,4 10-62,25 22-9,20-8-1,11 17-2</inkml:trace>
  <inkml:trace contextRef="#ctx0" brushRef="#br2" timeOffset="64646.6976">17720 13453 73,'-22'-12'39,"-11"-14"1,8 12 0,-17-5-32,10 10-3,-10 9-1,-3 20-1,-7 17 0,-3 17-1,0 14 0,0 8 1,10 0-2,14-6 2,19-12-2,24-18 1,24-29-1,18-27 0,21-31 0,12-21-1,11-13 1,4-23-1,-6-6 1,-5-12 0,-14-4 0,-10-2 0,-15 7-1,-11 11 1,-21 13-1,-10 19 3,-11 27-3,-15 34 0,-7 37 0,-8 41 1,-5 34-1,4 27 0,0 19-1,7 10 0,11 1 0,15-8 0,13-18-3,16-26-3,26-14-8,1-36-7,28-10-8,-12-37-5,20-6-7,-11-23 0,10-4 3</inkml:trace>
  <inkml:trace contextRef="#ctx0" brushRef="#br2" timeOffset="64798.7063">18616 13819 113,'-41'27'42,"15"-2"0,-4-25-7,14-15-48,16 15-9,14-46-10,10 22-11,-3-10-1,14 6 0</inkml:trace>
  <inkml:trace contextRef="#ctx0" brushRef="#br1" timeOffset="96760.5344">17913 12166 53,'10'-6'36,"-6"-6"-2,-4 12 1,14-22-30,-5 10-3,-1-8 1,8 2 0,1-9 0,5-3-1,6-3-1,5-4 1,-3-3-1,2-5 1,0-4-1,2 1 2,-4-8-2,-4 0 1,2-10 0,-3-3 0,0-12-1,4 2 0,1-14 1,3-3 0,0-9 0,0-7 0,0-5-1,2-3 1,-4-4 1,-8-3 0,-3-4-1,-6-3-2,-5-1 3,-6-2-3,-5 1 2,-5-6-2,-3-1 1,0-5-2,-4 0 1,0-3 0,-2-3-1,-3-5 1,4 1 0,-8-2 0,-1 2 0,-7 1 1,-6-1 0,-3 0 0,-8 8 0,-8 1 1,-6-1 0,-6 4-1,-5 0 1,-2 2-2,-4 2 1,0 5-1,-3-3 1,-1-1-3,-3 6 1,-2 3 1,-5-2-1,0 7 0,-6 1 0,-3 1 0,-5 3 0,-6 5 2,0 2-2,-5 2-1,-1 4 1,-4 0 2,-3 5-2,-4 2 2,4 5-1,-1 5-1,1 2 3,1 5-1,-1 5 1,1 7-1,2 2 0,5 6 0,2 5 0,3 3 0,5 5 0,2 1-1,5 6 0,6 1 1,6 4-1,5 3 0,5 1 0,6 3 1,3 2-1,8 3 0,9 0-1,0 5 1,9 3 0,5 0 0,4 4 0,4 1 0,3 4 0,6 1 1,0 2-1,5 0 1,1 3-1,2 1 1,2 0-1,12 4 0,-18-3 0,18 3 0,-11-4 0,11 4 0,0 0 0,0 0 0,0 0 0,0 0 0,0 0 0,0 0 0,0 0-1,0 0 2,0 0-1,0 0-1,0 0 1,0 0-2,0 0-1,-10-7-2,10 7-5,0-10-21,15 11-7,-6-11-1,14 11-1</inkml:trace>
  <inkml:trace contextRef="#ctx0" brushRef="#br1" timeOffset="97962.6031">14593 3955 10,'-1'-23'22,"5"11"2,-8-7 3,1 2-14,3 17-4,-10-22 2,10 22 1,-10-17 0,10 17 0,-8-11-2,8 11 0,0 0-3,-11-6-2,11 6-1,0 0 0,-10-8-1,10 8-1,0 0 0,-1-10 0,1 10 0,4-10-1,-4 10 1,6-14-1,-6 14 0,7-14 1,-7 14-1,0 0 0,0 0 0,4 10 0,-9 12 0,0 8 0,-2 13-1,1 10 1,-4 12-1,1 9-1,-1 8 1,0 0-1,1-3 0,2-8 1,0-11-1,1-11 1,4-16 0,1-19 0,1-14 1,3-24-1,-3-13 2,1-13-2,-2-9 2,1-9 0,-3-6-1,2 1 1,2-7-1,2 9 0,10 4 1,3 10-1,9 5 0,9 11-1,7 5 0,9 11 1,4 7-1,9 2 1,9 1-1,7 3 0,5-3 0,5-5 0,6 0 0,1-5-2,3-2-1,-5-7-2,-1 12-20,-16-16-14,-2 13 0,-24-7-2,-8 12 1</inkml:trace>
  <inkml:trace contextRef="#ctx0" brushRef="#br1" timeOffset="106665.1009">19210 5792 87,'-14'-3'35,"-13"0"1,-8 12 0,-22 0-34,-4 15 1,-12 7 0,-5 15 0,-6 11 0,-4 9 0,3 2-1,11 1 1,19 0-2,13-6 0,26-10 0,17-9 0,20-12-1,24-8 1,16-9-1,17-2 3,8-5-3,-1 1 2,-1-1-1,-8 4 1,-12 3-1,-14 9 2,-20 9-3,-21 6 1,-22 8-1,-13 6 1,-17 3-1,-7-1 0,-2-2-1,2-7-1,6-7-3,9-12-2,26-3-29,9-24-2,22 1 1,7-19-2</inkml:trace>
  <inkml:trace contextRef="#ctx0" brushRef="#br1" timeOffset="107146.1284">19548 6522 86,'9'-10'34,"-9"-3"3,0 13-1,-3-11-29,3 11 0,-19 7-1,7 10 1,-11 2-3,4 14 1,-9 2-2,5 10 0,1-1-1,3 0 0,7 1-2,10-3 2,9-11-2,12-8 1,13-14-1,11-9 1,9-12-1,6-11 1,6-11 0,-1-8 0,-2-6 0,-5-3 0,-5 3-1,-11 0-1,-8 5 2,-9 9-2,-6 8 1,-9 8-2,-8 18 2,0 0-1,-6 13 1,-3 12 1,-5 11-1,0 3 1,3 7-3,2-2 0,13 2-5,0-17-8,21 6-23,0-18-1,21-9 0,2-18-1</inkml:trace>
  <inkml:trace contextRef="#ctx0" brushRef="#br1" timeOffset="107724.1615">20649 5657 95,'-11'8'40,"-11"3"-1,7 20 0,-12-1-32,13 17-4,-1 14 2,4 10 0,-1 9-1,2 11-3,3 5 2,5 6 0,0-4-4,6-1 3,-2-12-2,5-9 2,-1-13-2,3-12 1,-3-15-1,0-8 0,-3-16 1,-3-12-1,14-10 1,-9-11-1,0-11 1,5-10-1,2-4 1,3-7-2,7 1 1,-2 3-2,3 8 2,-2 10-2,2 10 2,0 11-1,-3 13 1,-1 10 1,-4 7-1,2 7 1,-3 6-1,0-1 2,-5 4-2,2 0 2,-8-2-2,-3 1 0,-11-4 0,-7-2 1,-10-7-1,-9-4 0,-6-9 0,-3-6-1,-1-7 0,5-6-1,4-5-2,5-12-4,27 8-20,-3-16-11,20 8-2,6-5 1,15 3-1</inkml:trace>
  <inkml:trace contextRef="#ctx0" brushRef="#br1" timeOffset="109384.2564">21318 5617 54,'10'-8'32,"-10"8"1,0 0 1,0 0-26,0 0-3,0 0 4,0 0-2,0 0-1,5 24 1,-9-4-1,4 12-1,-3 12 0,2 15 0,-6 11-1,0 13 0,-8 4 0,-1 8-3,-4-5 0,0 0 2,-2-9-2,4-13 1,3-8-2,4-12 1,7-7-3,4-10 1,7-5-2,-3-5-1,10 0-1,-9-9-2,7 6-1,-12-18-3,20 8-25,-20-8 1,15-13 1,-4-4-2</inkml:trace>
  <inkml:trace contextRef="#ctx0" brushRef="#br1" timeOffset="109678.2732">21577 6353 90,'17'-6'37,"-17"6"-1,0 0 2,3 16-32,-3 4 0,-6 4-1,2 13 1,-7-1-3,2 5 0,-2 3-1,1 0 0,1-6-2,1-7-3,8 1-4,-7-18-29,17-2-3,1-19 1,12 0-2</inkml:trace>
  <inkml:trace contextRef="#ctx0" brushRef="#br1" timeOffset="109858.2835">21713 5935 111,'-16'-9'38,"-8"2"-1,11 8-5,13-1-39,-17 1-24,28 5-7,0-2 2,13 7-2</inkml:trace>
  <inkml:trace contextRef="#ctx0" brushRef="#br1" timeOffset="110549.323">21994 6251 85,'4'18'35,"-4"-5"-1,2 8 3,-2-5-32,7 13 0,-7 0 0,1 6 1,-2 0-3,0 7 2,-6-3-2,2 5 0,0-7-1,-1-4 1,1-9-2,3-3 0,2-21 1,8 10-2,1-20 1,5-10 0,6-5 0,-2-8-1,2-7 1,4-4-1,-5-1 1,3 0-1,-6 2 0,0 5 0,-4 4 0,-3 9 0,3 3 1,-5 9-1,-7 13 0,10-4 1,-10 4-1,13 24 1,-7-6-1,1 6 1,0 7-1,0 1 2,-2 1-2,1-1 1,1-2-1,0-6 1,2-5-1,1-8 1,3-8 0,7-7-2,3-11 2,4-4-2,-2-7 2,6-2-2,-5-5 2,2 4-1,-5 0 0,-3 7 1,-6 5-1,-2 5 0,-12 12 0,11 4 1,-11 9-1,-5 10-1,-1 7 1,-2 4 1,-1 6-1,0 3 1,2 1-3,-1-2 1,7 2-3,-1-11 0,19 3-11,-13-14-23,19 0-2,-3-17 1,11-1-1</inkml:trace>
  <inkml:trace contextRef="#ctx0" brushRef="#br1" timeOffset="111571.3815">22819 6475 98,'-8'11'39,"-5"-6"-1,13-5 1,0 12-33,12-4-1,4-4 0,12 1-1,5-4-1,11 3 0,5-8 0,6 1-1,1-5 0,0-5-1,0-8 0,-2-2-1,-5-5 1,-6-3-1,-5-2 1,-10 0-1,-10-3 0,-11 2 1,-12 2-1,-17 6 1,-16 8 1,-15 10-2,-13 14 0,-14 11 0,-5 14 0,-5 14 0,2 9 0,14 7 0,14 4 0,20 1 0,26-4 0,26-11 0,25-9 0,28-12 0,23-7 0,14-12 0,15-3 0,-3-22-13,17 11-12,-17-19-17,5 0-2,-21-14 2,0 0-1</inkml:trace>
  <inkml:trace contextRef="#ctx0" brushRef="#br3" timeOffset="120130.8711">13831 3704 26,'-5'-13'26,"2"1"2,-2-6-2,5 18-6,-11-27-4,11 27-5,-4-23-5,4 23-1,-4-21 1,4 21-2,-3-19-1,3 19 0,-3-11 0,3 11 0,0 0-1,0 0 1,0 0-2,-11-11 0,11 11 0,0 0 0,0 0-1,0 0 1,0 0-1,-3 12 0,3-12 0,-1 10 0,1-10 0,0 12 0,0-12 0,1 10 0,-1-10 0,2 11 0,-2-11 0,3 10 0,-3-10 0,3 14 0,-3-14 0,2 12 0,-2-12 0,4 17 0,-4-17 0,-2 19 1,0-10-1,-1 4 0,2 1-1,-5 1 2,4 5-1,-1-1 0,0 5 0,-1 2 0,1 1 0,-1 1 0,2-1 0,0 3-1,-1 0 1,0-3 0,2 1 0,0 0 0,-2 0 0,3 0-1,0 0 1,-1 1 0,2-4 0,-1 4-1,-1-1 1,0 3 0,-1 0 0,1 2 0,-1 2 0,-2-2 0,-1 1 0,2-1 1,1 1-1,-2-2 0,3-1 0,-3 0 0,3-4 0,1 5 0,0-1 0,0 3 0,0-1 0,-1 2 0,-1 1 2,2 1-2,0 0 1,-3 2 0,1 1 0,2 0 0,-4 0 0,3 3 0,0 0-1,-1 2 0,0 1 0,-1-1 0,0 2 0,0-2 1,3 5-1,-3-4 2,2 1-2,3-4 3,0 1-2,3-2 0,1 0 1,0 0-1,2-2 0,-2 2-2,-1 3 3,1-1-3,2 1 1,-3 1 1,1-2-1,-1 2 0,2-4 0,0-1 1,1-1-1,3 2 0,-2 1 0,2 0 1,-2 1-1,0 4 1,2-1-2,0 2 2,0 4-1,-3-3 1,1 1-1,1 2 0,1-4 0,3 3 1,-2-2-2,1 3 2,2-1-2,-1 0-1,-1 0 0,3 3 0,0-2 1,-3 5-1,1 2 1,-1-3-1,2 2 2,-1 2 0,1-2 0,3-1 1,-3-1-1,5-2 0,1-1 0,-1 3 0,2-2 0,2 2-1,-1 0 1,1 3-1,3-3 1,-3 8 0,3 1 0,-2-4-1,1 3 1,1-1 1,-2 2 0,2-3-1,-1 3 1,0-3-1,-1-1 2,0 3-2,-1-2 1,4 0-1,-3 0 0,1 3 1,0 0-1,-1 1 0,-2 1 0,4-1 1,0 2 0,-2 0 0,2 0-1,0-1 1,2 1 0,0-1 1,0 2-2,3-1 0,2 0-1,-4-1 1,4 0-1,-4 2 1,1 1-1,-1-1 1,-2 0-1,0 1 2,1-2-1,-4-2 0,2-3 0,2 1 0,-1-6-1,1 0-1,1-4 1,-2 3-1,4-3 2,-1 4-2,3-2 1,-5 3 1,3 0 0,0 3 0,-2-2 0,4-1 2,1-4-1,0-3 1,2-1-2,0-3 0,2-6 0,-3-2 0,6-1 1,-4 1-3,1 1 2,-1-3-2,-4 4 2,-1 0 1,-4-4-2,-1 1 2,-4-5-2,-3-5 1,0-8-2,-10-11-1,2 0-4,-9-25-21,-4 14-10,6-29 0,-4 5-1</inkml:trace>
  <inkml:trace contextRef="#ctx0" brushRef="#br3" timeOffset="120655.9011">15353 11132 64,'0'0'35,"-9"-18"0,9 18-11,-15-9-17,15 9 1,-13-4-1,13 4-2,0 0-1,-5 12 0,10-2-1,10 9 0,4 4-1,9 9 0,4 3 0,5 5-1,5-1 0,1 0 0,-3-6 0,2-7 0,-5-14 1,-4-15-1,-6-18 1,-1-17-1,-4-21 1,-2-12-1,-6-13 1,0-13-1,1-8-1,-7-9-1,3 4-3,-6-6-3,13 18-17,-16-10-15,12 13 2,-8 0-3,4 8 3</inkml:trace>
  <inkml:trace contextRef="#ctx0" brushRef="#br3" timeOffset="121353.941">14392 6673 86,'17'7'34,"-17"-7"2,1 32 0,-12-5-31,3 15 1,-11 5-2,5 16 1,-7 3-4,3 4 0,-3-4 0,5-3-1,6-8 1,1-12-2,9-11 1,5-19-1,9-14 2,2-15 1,4-15 0,0-11 1,-1-9-1,-1-7 1,-2-5-1,-11-1 1,0 2-1,-6 5-1,0 7 0,-3 6-1,3 9 0,6 5 0,5 8 0,10 3-2,8 7 0,5-1-3,15 13-9,-5-9-22,12 10-2,-9-3 0,3 10-1</inkml:trace>
  <inkml:trace contextRef="#ctx0" brushRef="#br3" timeOffset="121707.9613">14657 6928 100,'-7'16'38,"7"-16"1,15 11-2,4-16-32,13-5-2,4-9 1,8-2-2,-6-4 0,2 2 0,-10-1-1,-7 0 0,-13 4 0,-12 5 0,-11 7 0,-12 6 0,-9 3-1,-5 8 0,-3 8 0,2 7 0,-2 8 0,8 1 0,8 3 0,8 0 1,11-2-1,11-3-1,12-5 1,8-11-1,13-3-2,5-12-3,15 3-5,-9-16-25,14 5-2,-9-12-1,3 2 0</inkml:trace>
  <inkml:trace contextRef="#ctx0" brushRef="#br3" timeOffset="121991.9775">15156 6822 97,'-15'10'37,"15"8"2,-4-3-2,6 10-30,-3 0-2,3 5 0,2 6-3,0 0 1,0 0-2,1-1-1,0-3 1,4-6-3,-1-10 3,7-10-2,6-15 2,3-13-1,3-10 0,5-10 2,1-9-2,0-2 0,0 1-4,-10 2-3,3 18-22,-17-4-9,4 17 0,-14 2 0,1 17 0</inkml:trace>
  <inkml:trace contextRef="#ctx0" brushRef="#br3" timeOffset="122907.0299">15528 6963 112,'22'12'39,"-22"-12"1,30-9-1,-9-8-37,6 0-1,-3-11 0,4 0 0,-5 3-1,0-1 0,-9 1 0,-3 8 0,-11 4 0,0 13 0,-27-6 1,3 16-1,-3 5 0,-4 4 1,1 8-1,1 4 1,5-1 0,4 1 0,4-1-1,12-6 1,4-4 0,9-10 0,11-5 0,10-6 0,6-9 0,12-6-1,6-5 1,-1 0-1,4-3 1,-9 4 0,-1 1-1,-14 5 0,-6 8 1,-12 6-1,-15 0 0,4 21 1,-14 0-2,-2 7 1,-2 2 0,4 1-1,-1 1 1,3-5-1,8-3 1,0-9 0,0-15 0,17 5 0,-3-18 0,0-7 1,2-8-1,-4-6 1,-1-6-1,0-3 0,-4 2 1,-3 1-1,-1 5 0,1 6 0,1 3 0,4 6-1,6 6 1,1 3-1,6 6 0,4-2-1,4 6 1,2-2 0,2 3 0,-2-1 0,-4 2 0,-5 0 1,-4 1 0,-19-2 0,10 6 0,-10-6 1,-19 18 0,-1-7 0,-4 1 0,-2 5 0,1-1 0,3 3-1,3-3 1,10 3 0,9-4-1,8 2 0,9-5 1,5-1-1,5 1 0,2-2 0,-1 0 1,-5 5-1,-6 2 0,-4 4 1,-8 1-1,-6 1 0,-8 2-1,-2-2-1,-1-2-1,-3-7-2,11 0-8,-7-23-16,11 9-10,14-27-1,7 2 0,0-13 1</inkml:trace>
  <inkml:trace contextRef="#ctx0" brushRef="#br3" timeOffset="123257.0499">16564 6800 114,'-11'13'40,"15"4"2,-4-17-2,35 9-36,-7-12 0,13-5-1,2-8 0,3-3-1,-1-3-1,-3-2 1,-8 1-2,-9-2 0,-11 2 0,-8 1 0,-10 2 0,-7 7 0,-8 8 0,-7 5 0,-6 12 0,-6 11 0,1 12 0,-2 8 0,-1 7 0,7 1 0,11-1 0,8-2 0,14-8 0,14-11-2,17-3-7,3-22-11,27 8-20,-7-13-1,14 4 0,-10-9-1</inkml:trace>
  <inkml:trace contextRef="#ctx0" brushRef="#br3" timeOffset="123781.0799">15236 7852 83,'0'0'39,"4"-11"-2,-4 11 2,-37 21-34,4 5-1,-9 4 0,-6 5-1,0 3 0,7 4-1,0-4 0,16-5 0,10-5 0,17-13-2,13-8 1,15-6 0,13-4-1,4-7 0,6 0 1,-5 1-1,-3 4 0,-12 6 0,-11 9 0,-15 7 0,-15 9 0,-12 8-1,-9 0 0,-2 2-1,-1-1-1,7-12-2,15-2-6,-1-27-20,30-5-8,3-17 1,24-6-1</inkml:trace>
  <inkml:trace contextRef="#ctx0" brushRef="#br3" timeOffset="124159.1015">15569 7920 93,'0'-13'39,"0"13"1,-17 7-3,4 13-30,-7-4-2,5 8-2,-4 3 0,5 1-2,0 2 2,10 4-2,0-4 1,10-4-2,6-6 1,3-4 0,8-7-1,5-10 1,3-9-1,5-9 1,2-6-1,-1-12 1,-1-1-1,-1-1 0,-2 0 0,-4 3 1,-5 6-2,-6 7 1,-7 12 0,-11 11-1,0 0 0,0 26 1,-11 5-2,-3 3-2,3 7 1,-1-4-4,14 4-3,-6-18-13,26 5-16,-3-21 0,16-4 0,0-13 2</inkml:trace>
  <inkml:trace contextRef="#ctx0" brushRef="#br3" timeOffset="124876.1425">16157 7876 91,'0'0'38,"-22"-1"-1,15 12 1,-6 0-31,8 12-2,-5 1-1,7 6-2,1 5 1,2 3-2,-3 0 1,3 0-1,-1-1 0,1-6-1,0-2 0,0-6 1,0-8-1,0-15-1,1 14 1,-1-14-1,10-17 0,-2 0 0,-3-1 0,4-5 0,-4 0 1,5 1 0,-5 2 0,0 3 0,-2 3 0,-1 2 0,-2 12 1,0-16-1,0 16 0,0 0 0,-7-14 0,7 14 0,0 0 0,-14-2 0,14 2-1,0 0 1,-12 10-1,12-10 1,0 13 0,0-13 0,3 19 0,-3-7 1,0-3-1,1 4 1,-1-13 0,-1 19 0,1-19 0,-5 12 0,5-12 0,0 0 0,-16-1 0,16 1-1,-11-16 0,9 2 0,-3-4 0,5-10 1,1-7-1,3-4 1,1-10-1,2-10 1,-1-8-1,0-2 1,2-4-1,-3 7 0,1 4 1,-3 10-1,2 10 1,-5 10-1,-2 15 1,2 17-1,-11-1-1,3 11 0,1 8 0,-1-1-2,2 4 0,-1-4-1,5 3-2,2-20-6,3 25-12,-3-25-14,0 0 0,0 0-1,0 0 2</inkml:trace>
  <inkml:trace contextRef="#ctx0" brushRef="#br3" timeOffset="125321.1679">16144 8035 89,'-2'-14'38,"-10"-11"0,15 3 0,-1-6-34,12 3 1,2-3-2,6 5 0,1 5 0,5 5-1,0 6 0,0 4-1,0 6 0,-4 5 0,-4 5 0,-5 3-1,-1 3 1,-5 5-1,-6 3 1,-5 3-2,-5-1 2,-1 6-2,-7-2 1,-4 5 0,2-1 0,-4-3-1,4-3 0,2-7 1,1-3-2,2-14-1,12-7-5,-16-11-9,21-3-21,-8-13 0,9-2-3,-1-13 2</inkml:trace>
  <inkml:trace contextRef="#ctx0" brushRef="#br3" timeOffset="125595.1836">16791 7510 99,'0'0'39,"-12"20"2,-5 11-2,-14 3-34,5 8-2,-3 8 0,5 10 0,-6 4-1,8 0-1,2-2-1,6-5-1,7-7 0,6-8-3,15-3-5,-8-29-19,23 3-12,-7-21 1,16-1-2,-10-19 2</inkml:trace>
  <inkml:trace contextRef="#ctx0" brushRef="#br3" timeOffset="125757.1929">16846 7897 109,'-9'24'42,"-6"-2"-1,5 11-2,-3 0-36,1 2-2,1 1 0,6-7-3,5 1-1,0-17-8,19-1-25,-19-12-4,32-10 0,-12-12-1</inkml:trace>
  <inkml:trace contextRef="#ctx0" brushRef="#br3" timeOffset="126372.2281">17004 7753 106,'-15'2'39,"14"9"0,1-11-2,-10 21-34,16-8-2,3 2 1,3 1 0,1 4-1,0-2 1,-4 11 1,-5 2-1,-4 4-1,-4 3 1,-5 1-2,-4 0 2,4-3-2,-4-2 1,5-13-2,5-10 1,3-11 0,17-7 0,1-12 1,6-12-1,4-8 1,8-3-1,-1 0 1,1-1 0,0 5 0,-7 6 0,-3 10 0,-6 10-1,-8 11 1,-12 1-1,2 25 1,-7 1-1,-5 3-1,3 1 1,-1-2-3,6-3 1,3-7-2,7-2 0,6-15-3,4-2 2,4-9 0,3-4-1,-1-7 3,-2-2 1,-2-1 2,-8 2 1,0 1 1,-7 2 1,0 6 1,-5 13 0,0 0-1,0 0 0,0 0 0,-10 27-2,10-7 0,-2 1 0,4 4-1,-2 1 0,0-4-2,-1 2 0,-3-6-3,8 3-7,-17-14-9,19 6-18,-6-13 1,0 0-3,0 0 2</inkml:trace>
  <inkml:trace contextRef="#ctx0" brushRef="#br3" timeOffset="126854.2556">17620 7935 97,'-2'11'40,"2"-11"0,5 20-1,7-18-35,7-1 0,5-6-1,10-5-1,0-2 0,5-10-1,0-2 0,-4-4 0,-6 1 0,-7 3 0,-9 1-1,-10 2 0,-9 8 1,-11 8-1,-11 8 1,-7 11 1,-5 10 0,-4 12 1,2 5-1,7 4 0,6-3 0,14 2-1,12-12 0,16-4-2,17-12 0,10-14-4,15-3-4,-1-23-11,24 10-16,-15-18-7,10 5 3,-12-7-3</inkml:trace>
  <inkml:trace contextRef="#ctx0" brushRef="#br3" timeOffset="126989.2634">18272 7898 110,'-14'1'39,"14"-1"1,-15-5-6,11-6-45,4 11-26,0-23-4,4 9 2,-7-3-3</inkml:trace>
  <inkml:trace contextRef="#ctx0" brushRef="#br4" timeOffset="144856.2853">5269 7282 55,'0'0'32,"-14"-7"-1,14 7-1,-23-9-26,23 9-1,-20-7 0,20 7 0,-23-10 0,13 5 0,-5-3 1,1-4-1,0-1 0,1-1 1,-4-7-1,3 3 0,-6-5 0,3 2-1,-3-6 0,-3 5 1,2-3-1,-2-3-1,-4-2 1,4-1 0,-1-1-1,1-5 1,0-3-1,-2-2 0,1-6 1,3-2-1,-2-2-1,6-3 1,-3-4-1,2-1 0,2-3 0,5-2 0,0-4 1,3 0-2,7-7 2,1 1-1,2-7-1,8-4 1,2 0-1,7-4 0,3-5 0,3 3 0,4-4 0,0 0 1,8 2 0,-8 5 0,4 3 0,1 2 0,1 1 0,0 4 0,-1 1 0,3-1 0,3 0 1,4-2-1,8-2 1,4-1 0,4 0 0,5 2 0,3-3 0,4 3 1,-1 2-1,2 4 0,0 2 0,3 2-1,4 0 1,8 4 0,1 2 0,9 1 0,4-2 0,4 0 0,5 0 0,5 4 0,1 0-1,3 2 0,-2 8 1,0-1-1,-2 5 1,4 7-1,-4 3 0,-4 4 0,-4 6 0,-4 6 0,-9 2 0,-4 5-1,-3 10 1,-9-4 0,-2 8-1,-4-2 1,-3 1-1,-4-1 1,-5 0-1,-4 1 1,-5-2 0,-4 1 0,-8 2-1,-6 2 1,-5 3 0,-5 3 0,-1 0 0,1 7 0,-5-5 0,1 3 0,-6-4 1,-1-1-1,-13-6 0,18-1 0,-18 1 0,-4-22 0,-5 13-2,-8-10-2,-2 4 1,-6-4-3,0 13-8,-7-16-25,4 13 2,-7-10-3,6 12 4</inkml:trace>
  <inkml:trace contextRef="#ctx0" brushRef="#br4" timeOffset="145532.324">6826 2649 87,'-20'-4'36,"20"4"-1,-18-4 2,18 4-31,0-11-1,9 8-3,6-3 1,10 1-2,7 1 0,11 0 1,11 2-1,11 7 0,12 0 0,6 4 1,5 1 0,7 4-1,-5-2 1,4 5-1,-9-7 0,-10 5 0,-10-8 0,-14 9 0,-16-1 0,-17 7-1,-22 9 1,-21 7-1,-22 20 0,-20 8 1,-18 13-1,-11 6 0,-4 2 0,5-9-1,13-4-1,17-21-5,39-8-28,12-33-6,32-11 2,15-25-3</inkml:trace>
  <inkml:trace contextRef="#ctx0" brushRef="#br4" timeOffset="158262.0521">1072 4908 81,'-17'15'38,"0"-12"-2,17 8 2,0-11-34,34 4-1,7-5-1,15 0 1,6-4 0,10 0-1,2-6 0,-2 0 0,-7-6-1,-10 1 1,-16-4-1,-19-6 1,-14 4-1,-17-3-1,-18 4 1,-14 3-1,-8 6 0,-11 9 0,0 12 1,0 12 0,2 11 0,10 6-1,15 9 2,11-1-2,19 2 0,18-7 0,22-5 0,13-15-4,22-5-2,14-18-5,19-2-25,-7-14-2,8-2 0,-15-13-2</inkml:trace>
  <inkml:trace contextRef="#ctx0" brushRef="#br4" timeOffset="158533.0676">2004 4749 80,'-23'2'37,"7"15"0,-4-1 0,14 17-30,-3-1-2,9 13-1,-6 1 1,13 1-1,-3-3 0,4-3-2,3-9 2,-1-9-2,3-14 1,3-15-1,4-17-2,3-12 1,7-14-3,-1-11 1,8-7-2,0-5-1,2 8-3,-3 2-2,9 25-27,-21 1-3,7 28 2,-13 5-1</inkml:trace>
  <inkml:trace contextRef="#ctx0" brushRef="#br4" timeOffset="158975.0928">2760 4714 74,'-40'-6'38,"-2"14"0,-13 2 1,8 15-28,-11-3-2,14 16-1,-2-2-2,12 4-3,10-4 0,11 0-1,18-8 0,16-5-1,11-10 1,10-9-1,6-13-2,9-9 2,-2-8-2,0-8 2,-4-7-2,-9-3 1,-5 1-1,-11 2 1,-7 6 0,-9 6 0,-5 11 0,-5 18 0,0 0 0,-17 25-1,7 4 0,2 5 0,6 7-1,0-3-3,14 5-3,-1-22-10,22 9-10,0-21-11,13-4 1,-5-16-1,12-3 2</inkml:trace>
  <inkml:trace contextRef="#ctx0" brushRef="#br4" timeOffset="159495.1226">3243 4713 91,'-18'-7'36,"6"23"2,-6 0-1,5 15-32,1 5 1,4 8-2,-1 1 1,3 5-3,4-8 1,4-1-1,-2-10 0,2-5-1,3-11 0,-5-15 0,12-1-1,-3-17 1,1-12-2,4-8 1,-5-12 0,3-7 1,-3-9-2,4 1 1,-3 3-1,-1 8 1,0 6 0,0 8 0,5 10 0,3 15 0,4 9-1,0 11 1,6 3 0,3 6 0,1 3-1,-3 1 1,-1 2 0,-7 1-1,-10 3 1,-9-1 1,-7-1-1,-12 3 1,-8-2-1,-6 4 1,-7 6-1,-1 3 1,-1 7-1,4 3 0,0 6 1,5 4-1,4 7 1,7 1-1,4-3 0,5-3-3,10-2-2,-1-15-5,24 1-10,-11-29-7,19 0-13,-2-26 1,12-5-1,-1-20 2</inkml:trace>
  <inkml:trace contextRef="#ctx0" brushRef="#br4" timeOffset="160126.1587">3681 4679 94,'0'0'40,"-14"-19"1,6 29-2,-13 9-33,6 6-3,-6 9 1,3 6-2,2 4 0,2 3-1,7-4 1,4-3-1,9-9 0,10-8 0,6-11 0,4-15-1,6-9-1,-3-15 1,-1-6-1,-1-8 1,-9-6-1,-3-5 0,-7 4 0,-5 2 1,-7 8 0,0 5 0,-2 10 0,-2 9-1,8 14 1,0 0 1,0 0-1,7 25 0,7-10 0,5 3 1,7-3-1,7-1 1,4-1-1,4-3 0,1-1 1,-6-2-1,1 0 1,-10 3-1,-3 7 0,-9 0 0,-8 6 1,-7 3-1,-4 1 1,-2 2 0,1-4 0,-4-1-1,3-6 1,1-6-1,5-12 1,0 0-1,18-23-1,-3-1 2,1-8-2,1-7 1,3-5-1,-1-2 0,0 3 0,-2 7-1,-2 6-1,-4 5-1,4 15-2,-4-1-3,13 19-5,-12-14-10,22 20-15,-6-10 1,15 7 0,-2-11 2</inkml:trace>
  <inkml:trace contextRef="#ctx0" brushRef="#br4" timeOffset="160479.1789">4682 4605 95,'0'0'39,"-26"-12"0,4 14 0,-15 1-32,-1 7-2,-4 8-2,2 5 0,2 5-1,8 4 0,2 1-1,13-2 0,11-6 0,11-4 0,13-11 0,9-7 0,8-10 0,7-7-1,2-11 1,3-7 0,-5-6 0,-5 1-1,-5 1 1,-6 4-1,-10 8 1,-8 8-2,-10 16 1,-2 13 0,-7 11-1,-2 7-1,5 8 0,1 1 0,13 1-4,3-11-2,22 0-6,0-29-3,26 6-8,-9-32-10,16-2-4,-7-21-1,4-5 4</inkml:trace>
  <inkml:trace contextRef="#ctx0" brushRef="#br4" timeOffset="160666.1896">5273 4078 100,'-41'38'39,"12"26"2,-12 1-3,17 17-31,4-2-6,8 2 0,6-3-3,5-10-2,15 5-10,-9-27-13,11 5-12,-8-21 0,7-1-1,-12-20 1</inkml:trace>
  <inkml:trace contextRef="#ctx0" brushRef="#br4" timeOffset="160878.2017">4960 4500 110,'-21'-6'43,"21"6"0,0 0-1,0 0-40,36 4-1,5-9-1,8-2-2,7-8-7,15 8-7,-11-17-6,17 17-10,-21-18-10,5 8-1,-8-7 2</inkml:trace>
  <inkml:trace contextRef="#ctx0" brushRef="#br4" timeOffset="161553.2403">5502 4546 80,'5'19'39,"-5"-19"-1,29 12 1,-6-12-33,17-6-3,6-15 2,7-1-1,-4-10 0,3-1-1,-9-4 0,-8 2-1,-11 2 0,-16 4 0,-16 6-1,-16 11 0,-10 10 1,-14 16-1,-10 15 1,-1 13-1,-2 14 1,3 7-1,13 4 0,19-1 0,17-6 0,22-14-1,32-16-2,21-22-1,32-7-7,12-29-5,22 6-5,-15-29-7,26 9-13,-17-13-4,-2 3 2,-15-4 2</inkml:trace>
  <inkml:trace contextRef="#ctx0" brushRef="#br5" timeOffset="168822.6561">10231 3911 52,'-12'-5'33,"12"5"0,0 0-1,0 0-23,-9-15-3,9 15 0,8-11-1,-8 11 0,0 0-2,15-3 0,-15 3 0,13 6-1,-13-6 0,10 11 0,-10-11-1,11 20 1,-6-8-2,2 3 1,-4 2 0,4 1-1,-4 3 0,2-2 1,-2 6-1,0 0 0,0 2 1,-3 4-2,0-1 2,-2 3-1,-1-1 0,0 2 0,-3-1 0,1 0 0,1 0-1,-1 0 2,-1-1-2,2 2 1,-4 0 0,2 4 0,-3-3 0,2 2 0,-3-2 0,-1 4-1,0-1 1,-4-1 0,1 2 0,-3 2 0,1-2 2,-4 2-2,-2 2 2,-1 2-2,-6 0 2,-1 5-2,-6-3 2,-3 5-2,-1 0 0,-3-1 1,-3 4-1,-3 0 0,1 0 0,3 4 3,-3 0-1,1 1 0,-2 1 0,0 4 0,-3 0-1,0 3 1,-2-4 0,-4 2-3,-1-1 1,-3-1 0,1-3-1,-3 0 0,-1-1 1,0-4 2,3 3-2,-3-1 2,-1 1-2,-3 0 1,-1 2 0,-3-5 2,2 2-3,-1-3 0,6-3 0,1-4 0,3-4-1,2-4 1,4-2 0,4-3-1,1-4 1,1-4 0,3-2 1,4-7-1,6-2 1,3-7-2,16-9-1,4-10-1,14 10-11,4-27-24,19 10-1,-4-13 0,13 2-1</inkml:trace>
  <inkml:trace contextRef="#ctx0" brushRef="#br5" timeOffset="169348.6862">8110 6629 64,'15'-12'35,"-9"1"0,-6 11-1,0 0-17,-6 20-11,-13 2-2,0 16 2,-13 5-2,2 15 0,-9 5 0,4 5 0,-4-4 0,6 2-2,3-9 1,15-8-1,8-15 0,16-15 0,14-15 0,19-10-1,14-10 1,11-8 0,9-1-2,9 1 1,-2 1-1,1 6 0,-8 9-2,-6 3-2,-3 13-5,-16-9-29,3 7 0,-12-9-2,1 3-1</inkml:trace>
  <inkml:trace contextRef="#ctx0" brushRef="#br5" timeOffset="178731.2228">8504 5260 59,'13'-24'37,"-6"-6"0,4 9 1,-12-5-26,2 10-4,-13 2-2,-1 14 0,-12 7-2,-4 14 0,-10 5-2,-1 12 0,-3 3 0,6 5-1,4-6 0,7 2 0,14-8-1,10-4 0,14-8-1,13-7-1,14-1-1,7-12-4,17 7-7,-7-20-23,16 2-1,-8-14-1,8 2 2</inkml:trace>
  <inkml:trace contextRef="#ctx0" brushRef="#br5" timeOffset="179354.2585">8933 5188 64,'-15'7'37,"-13"-4"-1,4 17 2,-9-2-18,5 15-16,-1 2 0,7 6 0,0 3-2,10-4 0,6 2-1,8-7 0,7-11 0,9-6-1,5-16 1,11-11-1,0-12 1,5-11-1,-1-11 1,-3-5-1,-1-4 0,-7 1 1,-2 2-1,-11 7 0,-9 7 1,-5 13-1,-5 9 1,5 13 0,-22-1-1,22 1 1,-17 19-1,19-6 1,6-4-1,8-2 1,11-5-1,6-2 1,4-2-1,6-2 1,-1 1 0,-4 1-1,-4 3 1,-8 6-1,-7 7 0,-10 9 1,-8 7-1,-5 2 1,-7 4-1,-2-3 0,2-3 0,-2-5 1,4-10-1,9-15 0,7-9 1,10-16-1,6-11 1,5-4-1,3-7 1,3 0-1,-2 1 1,-1 8-1,-7 9 1,-6 14-1,1 12 0,-9 11 0,-2 12 0,-2 8-1,-1 8-1,0 3-1,4 6-2,0-5-5,18 7-24,-8-16-6,16 5 1,-5-16-1</inkml:trace>
  <inkml:trace contextRef="#ctx0" brushRef="#br5" timeOffset="179764.2819">10073 5189 97,'-6'-19'38,"-14"-7"2,3 18-2,-6 2-34,0 12 0,-5 8 0,0 8-1,2 6-2,7 5 1,5 0-1,10 3 0,8-6 0,11-7-1,11-12 1,3-14-1,9-14 0,4-14 1,1-13 0,-2-10-1,0-12-1,-9-4 2,-2-4-2,-6 1 2,-7 8-2,-2 8 2,-9 10-2,-6 13 2,-5 18-1,5 16 0,-21 29 0,4 13-1,2 13 2,1 11-3,1 6 0,6 3-3,14 1-1,-3-17-11,22 5-21,-5-19-2,13-4 1,-5-19-1</inkml:trace>
  <inkml:trace contextRef="#ctx0" brushRef="#br5" timeOffset="180436.3204">10396 5182 88,'-15'6'38,"14"10"0,1-16 1,11 14-34,8-16-1,15-6 0,6-7 0,7-6-1,0-7-1,-2-1-1,-4-4-1,-9-1 3,-8 2-3,-13 2 1,-15 7-2,-10 9 2,-14 9-1,-7 11 1,-10 13 1,-4 9-3,3 12 3,0 7-2,11 2 2,7 1-1,18-7-1,13-7 1,20-9-1,17-14 1,12-13-1,9-9 1,4-12 0,2-9-1,-2-4 1,-7-6-1,-11 0 1,-7 4 0,-15 3-2,-10 4 2,-5 12-1,-10 17 1,-11-6-1,-7 17 0,-4 13 1,-3 6-2,3 4 3,3 2-3,2 0 1,9-5 0,8-12 0,12-8 0,13-18 0,9-13 1,5-10-1,8-9 1,-1-11-2,6 0 2,-4-3-2,-7 5 2,-7 10-3,-7 14 3,-13 14-3,-14 10 3,2 29 0,-14 6-2,-5 13 2,-2 3-4,5 7 2,4-3-5,12-1-2,8-21-6,23 5-5,-8-32-9,21 3-12,0-22 1,7-2-1,-7-17 3</inkml:trace>
  <inkml:trace contextRef="#ctx0" brushRef="#br5" timeOffset="180744.338">11628 4902 104,'-11'-17'39,"11"17"1,-26-6-1,9 13-37,-3 6 3,-1 5-3,-2 6 1,2 2-2,2 0 1,8 1-1,4-3 1,11-8-2,10-3 0,7-1 0,8-7 0,-2 3 0,2-2-1,-5 5 1,-4 2 0,-8 5 0,-10 6-1,-11 2 1,-4 3-1,-7-1 0,-1-2-1,-2-7-4,14 0-9,-10-22-21,19 3-5,9-28 1,19-1-1</inkml:trace>
  <inkml:trace contextRef="#ctx0" brushRef="#br5" timeOffset="181116.3592">11844 5029 101,'-16'15'42,"10"2"-1,6-17-1,19-7-36,5-1-3,10-7 2,3-6-3,6-3 1,1-5-2,-4-1 2,-7-1-2,-14-1 1,-9 2 1,-15 6-2,-11 8 3,-12 9-1,-8 10 0,-6 14 1,-2 10 1,3 12-2,4 8 2,8 8-1,10 0 0,9-2-1,18-9 1,12-10-3,18-10-3,15-22-7,24-1-4,-5-32-3,32 6-14,-9-31-11,19-3 0,1-19 0,11-4 1</inkml:trace>
  <inkml:trace contextRef="#ctx0" brushRef="#br1" timeOffset="192492.0099">13814 14163 28,'8'11'33,"-8"-11"3,0 0-2,-16 5-20,14 5-5,-10-6-3,12-4 0,-20 13-1,20-13-2,-20 12-1,8-6 0,-2-4 0,0 2-1,-6-4 0,-2 4 1,-3 0-1,-8 3 0,-5 0 0,-10 5 0,0 1 0,-10 3 1,-4-2-1,-2 2 0,-9-3 0,-6 1-1,-5-4 1,-5-1-1,-5 1 1,-2-2-1,-3 1 0,-7-2 0,-4 1 0,-3 1 0,-1-1 0,-5 0 0,-1-2 1,-1-3-1,-4-1 0,0-4 1,-2-3-1,8-5 1,-3-1-1,4-7 0,-3-1 1,0-4-1,3-4 1,2-1-1,0-2 0,0-5 0,2 0 0,-1 1 0,-1-1 0,-1-3 0,0 1 0,3 0 1,-3 1-1,0-1 1,-3-5-1,3 1 0,4-4 0,-2-3 1,3-1-1,0-3-1,-1-2 1,1-3 0,3-3 0,1 1-1,-1-4 1,5 0 0,-3-4 0,-1 1 0,8-3 0,-2-3 1,4-2-1,5-5 0,1 0 0,4-5 0,4 0 1,2-4 0,6 0 0,1-2 1,-1-3-2,5 1 2,1 2-1,-1-2 0,7 2-1,1 1 1,4 3-1,0 0 0,3 2 1,4-1-1,-1 1 0,3 0 1,1-3 0,5 1 1,-1-3-1,7 0 1,-1-1-1,8-2 1,1-4-1,6 3 1,1-3 0,3 0-2,3 1 1,-2-1-1,4 2 1,0 2-1,1 1 1,0 3-1,5-1 0,4 0-1,1 2 0,-1 4 1,5 4-1,1 4 0,2 8 1,-2 8-1,0 12 1,-2 10 0,1 8 1,-1 8-1,-3 10 0,4 11 0,-9-13 0,9 13-1,0 0 1,-11-2 0,11 2-1,0 0 0,0 0 1,0 0-1,0 0 0,0 0-1,15 9-3,-15-9-7,0 0-25,5 15 0,-4 6 0,-8-2-2</inkml:trace>
  <inkml:trace contextRef="#ctx0" brushRef="#br1" timeOffset="193100.0447">5914 10155 70,'-3'-36'38,"3"11"-1,-6-3-1,9 12-27,-10-3-3,7 19 0,0 0 0,0 0-2,-19 30-1,12 5-1,-6 12-1,3 10 1,-5 11-2,0 5 1,-1-1-2,3-3 2,2-9-1,2-7 1,5-14-1,-1-11 1,4-16-1,1-12 1,1-17 0,4-13-1,-1-10 2,3-13-2,0-10 2,2-10-3,3-1 3,3-2-2,0 7 2,4 8-1,0 11 0,4 13 0,3 14 0,4 17 1,0 16-1,7 13 0,3 14-2,4 6 2,1 7-2,3 4 1,-1 2-1,3-5 0,-2-6-1,-5-5-1,-1-1-5,-13-16-27,7 3-5,-14-13 2,4 4-2</inkml:trace>
  <inkml:trace contextRef="#ctx0" brushRef="#br1" timeOffset="208686.9362">3573 12605 69,'0'0'38,"-1"23"-1,-1 13-4,-10-4-28,3 14-1,-5 4 0,-1 6 0,0 0-2,1-4 0,1-10-1,4-7 1,6-14-1,3-21 0,10-6 0,5-18-1,5-12 1,3-8-1,1-6 1,2-5 0,-1 2-1,-2 2 0,-3 10 0,-5 7 0,-1 9 0,-6 9 1,-8 16-1,11-4 0,-11 4 0,9 21 1,-2-5 0,4 3 0,4-1 0,6 2 0,2-2 0,9 1 0,0-8 0,4 0 0,5-9 0,-2-4-1,0-12 1,4-5 0,0-7-1,0-9 1,-4-2 0,-3-1 0,-2 1-1,-4 11 1,-3 3-1,-5 11 0,-4 12 1,-4 12-1,-5 11 0,1 9-1,-6 9 0,1 2-1,1 7-1,-3-7-3,11 10-13,-9-22-20,12 0 0,-3-20-1,14-2 1</inkml:trace>
  <inkml:trace contextRef="#ctx0" brushRef="#br1" timeOffset="209085.959">4626 12741 80,'4'30'41,"-1"-17"-2,19 1 2,-1-17-37,19-7 0,7-12-1,12-3-1,1-5 0,-1-5-1,-3 2-1,-8 3 0,-9 2 0,-14 5 0,-11 3 0,-16 8 0,-12 5 0,-11 7 0,-11 7 0,-8 6 0,-6 11 1,-2 10 1,-5 11-1,11 5 0,2 4 1,15 2 0,8-5-1,16-5 0,19-12 0,14-15-2,23-15 0,7-18-2,18-11-4,2-28-15,23 1-18,-13-21 0,5 0-2,-11-13 2</inkml:trace>
  <inkml:trace contextRef="#ctx0" brushRef="#br1" timeOffset="209302.9714">5690 11766 93,'-5'28'41,"3"22"1,-11 12-1,10 21-36,-8 11-2,3 12-1,-1 6-1,0 4-1,-1-2-1,4-9-1,9-9-5,-3-30-17,19-6-17,0-34 1,18-11-1,-2-36 0</inkml:trace>
  <inkml:trace contextRef="#ctx0" brushRef="#br1" timeOffset="209503.9829">6311 11760 97,'-3'12'41,"-17"24"2,-4 40 0,-14 13-39,0 18-3,1 13 0,6 4-2,0 0-1,13-6-1,7-4-5,-2-30-22,21-1-10,-6-24-2,8-9 1</inkml:trace>
  <inkml:trace contextRef="#ctx0" brushRef="#br1" timeOffset="209743.9967">5858 12437 96,'4'-14'43,"23"16"1,3-6-1,19 5-37,5-11-2,10-2-2,9-8 0,5-3-1,-1-2-2,-2-2-1,-3 6 0,-15-2-3,-6 12-3,-22-10-19,6 18-14,-26-8-1,-9 11 0,9-24 0</inkml:trace>
  <inkml:trace contextRef="#ctx0" brushRef="#br0" timeOffset="216481.382">9314 9019 20,'0'0'25,"-15"-21"2,15 21 3,-3-16-20,-2 2-3,5 14 2,11-14 1,6 15 0,-17-1-1,26-8-1,-9 1-1,11 6-1,-3-3-2,9 2-1,2-1 0,5 5-1,5 1-1,3 1 0,6 3 0,6 1 0,2 1 0,2 4-1,3 0 1,3-3-1,-1 4 0,1-4 1,1 4-1,-3 4 1,3-1 0,2 5 0,-2 4-1,1 7 1,-2 0 0,3 6 0,-1 4-1,-4 1 1,1-1 0,-2 1 0,-1-1 0,5 1 0,1-3 1,4 4-1,-3 0 1,0-3-1,2 4 0,0 3 0,-3 1-1,0 2 1,-5 3-1,1 2 0,2-1-1,-2 4 1,-1-2-1,-2 2 1,0-2-1,0 0 1,-4-1-1,1-1 1,-5-1 1,3 0-1,-3-1 0,1 0 1,2-1-1,-3 0 0,-1 0-1,-1 2-1,-2 0 2,1-2-2,-6 4 2,2-3-1,-4 1 0,-1-2 0,-2 1 1,0-2 1,0 0-1,0-2 1,3-2-1,-3 1 2,1-4-1,2 1 1,-2 1-2,-4-3 0,-1 1 0,-1 1 0,-3 2 0,-3 3-2,0 6 2,-1 3-2,0 3 2,0 3 1,-1-2-1,2 1 1,-1-6-1,1-6 1,-1-6-1,-1-11 0,-2-7 0,-3-9-1,-3-5 1,-3-1-2,-4-2 1,-5-1 0,-4 2 0,-1 1 0,-5 3-1,-2 1 1,1 2-3,-4-8-1,8 9-17,-4-21-15,0 0-1,0 0-1,4-19 1</inkml:trace>
  <inkml:trace contextRef="#ctx0" brushRef="#br0" timeOffset="217592.4456">12799 11132 49,'0'0'34,"0"0"0,7 11-1,-7 3-25,0-14-2,-7 25 0,2-11-2,10 7 1,-3-4-1,10 3-1,1-1 1,10 5-2,2-2 1,6 3-1,4-4-1,-1 0 1,2-2-1,-2-4 1,-1-5-1,-3-4 1,-3-9-1,2-2 1,-5-10-1,3-5 1,-5-9-1,4-9 0,-6-4 0,4-9 0,-2-7 0,-3-3-1,-1-1 1,2 1 1,-8 1 0,-1 11 0,-4 5-1,-2 11 1,-3 8-1,-7 10 0,5 15-3,0 0-1,0 0-6,-16-6-22,16 6-7,0 0-2,23 15-1</inkml:trace>
  <inkml:trace contextRef="#ctx0" brushRef="#br0" timeOffset="226961.9815">10395 9809 80,'19'-26'36,"-13"-5"-1,-3 3 2,-20-1-33,3-3 0,-11-1 1,-2 6 0,-9 1 0,0 13 1,-6 4-1,2 18-1,-3 13 0,4 20-1,1 18-1,7 18 0,3 15-2,5 11 1,7 7-2,4 3 2,6-8-4,6-9 1,8-13-3,1-22-3,13-8-30,-12-25-2,9-5 2,-19-24-3</inkml:trace>
  <inkml:trace contextRef="#ctx0" brushRef="#br0" timeOffset="227153.9925">9727 10306 108,'0'0'39,"0"0"0,13 0-6,7-5-32,16-3-1,8-1-2,6-4-5,13 7-4,-11-17-24,16 13-1,-8-10-4,4 8 3</inkml:trace>
  <inkml:trace contextRef="#ctx0" brushRef="#br0" timeOffset="227480.0111">10452 10114 81,'13'-4'37,"-13"4"0,-3 15 1,-6-3-27,7 13-4,-5 1-3,3 10 1,-4 2-2,1 7 0,-3-1-1,2-2 0,-1-5-2,2-4 2,0-9-1,2-8 0,5-16-1,0 0 1,9-34-1,5 0 0,4-8 2,1-8-2,0-3 2,2-2-1,-4 8 0,-1 4-1,-2 10 2,-6 6-2,-1 9 0,5 8-1,7 5-2,1-1-2,14 10-4,-8-12-28,18 11-2,-4-11 0,8 10-1</inkml:trace>
  <inkml:trace contextRef="#ctx0" brushRef="#br0" timeOffset="227856.0326">10892 10147 96,'-3'25'38,"3"-11"0,8 8 0,6-14-31,12-1-3,4-12 1,12-4-2,2-8 0,7-5-1,-2-7 0,2 0-1,-12-3 0,-6 2 1,-14 1-1,-9 3-1,-16 5 0,-9 7 0,-11 8 0,-10 11 1,-5 12-1,-6 9 0,-1 10 0,1 8 1,6 4-2,10 4 2,7-4-1,16-5 0,17-10-1,16-10 0,17-7-3,11-14-2,25 3-17,-7-20-15,15 2-3,-12-16-1,1 5 2</inkml:trace>
  <inkml:trace contextRef="#ctx0" brushRef="#br0" timeOffset="228225.0537">11474 10177 104,'-13'18'39,"15"4"3,-2-22-3,34 14-34,3-26-1,14 0-1,6-10 1,5-7-3,0-6 1,1 1-1,-9-7-1,-13 4 2,-13 4-2,-16 6 0,-15 5 0,-14 13 0,-15 9 0,-16 13 1,-9 12-1,-8 12 1,1 7 0,0 4 0,8 4-1,13-3 1,19-4-2,21-8 2,26-12-2,23-11 0,25-7-2,12-14-2,23 0-4,-4-22-20,12 9-11,-11-14-1,-7 6 0,-16-10 0</inkml:trace>
  <inkml:trace contextRef="#ctx0" brushRef="#br0" timeOffset="228657.0784">12332 9912 108,'0'0'41,"0"0"2,-5-12-2,24-4-33,4 1-5,7-2 0,7-1-1,5 1-1,-3 5 0,3 2 0,-5 6-1,-4 6 0,-9 6 1,-6 5-1,-8 9 0,-10 6 2,-10 5-2,-8 3 0,-12 6 0,-11 3 0,-6 3 0,-3-3 0,1-1 0,6-4 0,5-4 0,15-3 0,15-7 0,20-10 0,17-4 0,15-10 0,15-6 0,10-7 0,9-3-5,-2-14-6,10 11-6,-24-21-14,4 11-10,-19-11-2,-4 12 2,-19-11-1</inkml:trace>
  <inkml:trace contextRef="#ctx0" brushRef="#br0" timeOffset="229050.1009">12890 10061 113,'-11'9'43,"-3"-13"0,14 4-1,14-15-35,17-5-6,14-4 1,12-1-1,9-3 0,5-2-1,4 3 2,-4-1-4,-10 2 2,-9 0 0,-15 0 0,-18 3-1,-18 1 0,-15 3 1,-15 6-1,-16 5 1,-8 10 0,-11 14 1,-4 14 0,-2 14 0,2 9 1,9 5-2,11 3 0,20-1 0,21-8 0,21-12 0,29-18 0,22-13 0,23-14 0,13-16-9,19-1-7,-14-31-6,20 11-18,-18-17-4,2-3-2,-16-4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7538049"/>
              </p:ext>
            </p:extLst>
          </p:nvPr>
        </p:nvGraphicFramePr>
        <p:xfrm>
          <a:off x="214283" y="685800"/>
          <a:ext cx="8750332" cy="41148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molecules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atoms and molecules behave as solids, liquids and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“Kinetic Theory of Matter”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“buzzwords”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atoms and molecules when they change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 as homework and then have some time in class on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– and the availability of “group strength”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Close with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720" y="914400"/>
              <a:ext cx="703800" cy="148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7920" y="909000"/>
                <a:ext cx="721080" cy="150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3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55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19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19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74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54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88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89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4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5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5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52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66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8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7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07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6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2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3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33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07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2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8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5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66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5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0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2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05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0720" y="249480"/>
              <a:ext cx="8352360" cy="3555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240" y="232920"/>
                <a:ext cx="8375400" cy="358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6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2720" y="179280"/>
              <a:ext cx="8835480" cy="5163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7240" y="162720"/>
                <a:ext cx="8863920" cy="519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290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751" t="22000" r="15625" b="17000"/>
          <a:stretch/>
        </p:blipFill>
        <p:spPr>
          <a:xfrm>
            <a:off x="76199" y="76200"/>
            <a:ext cx="8892915" cy="4800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04000" y="2887560"/>
              <a:ext cx="8508600" cy="3109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1760" y="2874600"/>
                <a:ext cx="8534880" cy="31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377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55280" y="280800"/>
              <a:ext cx="5828040" cy="1494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1600" y="265320"/>
                <a:ext cx="5850720" cy="152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711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3680" y="120240"/>
              <a:ext cx="8201880" cy="5081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0360" y="104400"/>
                <a:ext cx="8220240" cy="511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65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41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1489</TotalTime>
  <Words>152</Words>
  <Application>Microsoft Office PowerPoint</Application>
  <PresentationFormat>On-screen Show (4:3)</PresentationFormat>
  <Paragraphs>21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159</cp:revision>
  <dcterms:created xsi:type="dcterms:W3CDTF">2006-08-16T00:00:00Z</dcterms:created>
  <dcterms:modified xsi:type="dcterms:W3CDTF">2013-08-19T23:19:57Z</dcterms:modified>
</cp:coreProperties>
</file>